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12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47" r:id="rId15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4D8"/>
    <a:srgbClr val="C3C0BA"/>
    <a:srgbClr val="373538"/>
    <a:srgbClr val="B5B4A7"/>
    <a:srgbClr val="E1CDB4"/>
    <a:srgbClr val="2F1810"/>
    <a:srgbClr val="2F1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6850-9729-4C00-8BE7-E82C04A97A0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1732-45CC-4EBE-9CD3-095F24C8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2.mp3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12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2.mp3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3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3.mp3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4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4.mp3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5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5.mp3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6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6.mp3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4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4.mp3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5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5.mp3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6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6.mp3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7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7.mp3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8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8.mp3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9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9.mp3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0.mp3"/><Relationship Id="rId7" Type="http://schemas.openxmlformats.org/officeDocument/2006/relationships/image" Target="../media/image2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0.mp3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1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1.mp3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9285306">
            <a:off x="5117633" y="5121433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8" name="mouthmia">
            <a:hlinkClick r:id="" action="ppaction://media"/>
            <a:extLst>
              <a:ext uri="{FF2B5EF4-FFF2-40B4-BE49-F238E27FC236}">
                <a16:creationId xmlns:a16="http://schemas.microsoft.com/office/drawing/2014/main" id="{BE2D4075-7281-4772-9AAC-F40A471BE0E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>
            <a:off x="1413662" y="5565813"/>
            <a:ext cx="349984" cy="233321"/>
          </a:xfrm>
          <a:prstGeom prst="roundRect">
            <a:avLst>
              <a:gd name="adj" fmla="val 50000"/>
            </a:avLst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ttsMP3.com_VoiceText_2024-12-5_22-59-8">
            <a:hlinkClick r:id="" action="ppaction://media"/>
            <a:extLst>
              <a:ext uri="{FF2B5EF4-FFF2-40B4-BE49-F238E27FC236}">
                <a16:creationId xmlns:a16="http://schemas.microsoft.com/office/drawing/2014/main" id="{3959C911-1D02-4432-9639-71AD7FBABA4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9F741A-E335-4145-9326-322FFF89D4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879646" y="990094"/>
            <a:ext cx="4876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92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88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55" y="3845476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395326" y="3827720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5400000">
            <a:off x="5001013" y="6580765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5684136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8933696">
            <a:off x="1461962" y="5237996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1" name="mouthalex">
            <a:hlinkClick r:id="" action="ppaction://media"/>
            <a:extLst>
              <a:ext uri="{FF2B5EF4-FFF2-40B4-BE49-F238E27FC236}">
                <a16:creationId xmlns:a16="http://schemas.microsoft.com/office/drawing/2014/main" id="{79672876-C54F-40D0-B8AF-6E66505D846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8"/>
          <a:srcRect l="48115" t="20000" r="42730" b="69333"/>
          <a:stretch>
            <a:fillRect/>
          </a:stretch>
        </p:blipFill>
        <p:spPr>
          <a:xfrm flipH="1">
            <a:off x="5183370" y="5466747"/>
            <a:ext cx="381660" cy="234869"/>
          </a:xfrm>
          <a:prstGeom prst="roundRect">
            <a:avLst>
              <a:gd name="adj" fmla="val 50000"/>
            </a:avLst>
          </a:prstGeom>
        </p:spPr>
      </p:pic>
      <p:sp>
        <p:nvSpPr>
          <p:cNvPr id="156" name="Rectangle: Rounded Corners 116">
            <a:extLst>
              <a:ext uri="{FF2B5EF4-FFF2-40B4-BE49-F238E27FC236}">
                <a16:creationId xmlns:a16="http://schemas.microsoft.com/office/drawing/2014/main" id="{2AA07DA7-617E-45AB-A906-B7A0CA52912F}"/>
              </a:ext>
            </a:extLst>
          </p:cNvPr>
          <p:cNvSpPr/>
          <p:nvPr/>
        </p:nvSpPr>
        <p:spPr>
          <a:xfrm>
            <a:off x="5002760" y="6162496"/>
            <a:ext cx="1082290" cy="206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BC42879C-BFAD-4D79-8A77-C3C5543CE4E0}"/>
              </a:ext>
            </a:extLst>
          </p:cNvPr>
          <p:cNvSpPr/>
          <p:nvPr/>
        </p:nvSpPr>
        <p:spPr>
          <a:xfrm rot="169454">
            <a:off x="4423993" y="7003245"/>
            <a:ext cx="325526" cy="443287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6CE1A32B-D85F-427E-8ADA-193B2F2C89AF}"/>
              </a:ext>
            </a:extLst>
          </p:cNvPr>
          <p:cNvSpPr/>
          <p:nvPr/>
        </p:nvSpPr>
        <p:spPr>
          <a:xfrm rot="5947902">
            <a:off x="4969904" y="6974592"/>
            <a:ext cx="196903" cy="684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3502F664-4A3E-4B3B-B5E0-4871F2887AE2}"/>
              </a:ext>
            </a:extLst>
          </p:cNvPr>
          <p:cNvSpPr/>
          <p:nvPr/>
        </p:nvSpPr>
        <p:spPr>
          <a:xfrm>
            <a:off x="5253044" y="6929241"/>
            <a:ext cx="324541" cy="54939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ttsMP3.com_VoiceText_2024-12-5_23-17-36">
            <a:hlinkClick r:id="" action="ppaction://media"/>
            <a:extLst>
              <a:ext uri="{FF2B5EF4-FFF2-40B4-BE49-F238E27FC236}">
                <a16:creationId xmlns:a16="http://schemas.microsoft.com/office/drawing/2014/main" id="{9A217D6F-0F0E-42E6-B1D1-659A71835B0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71900" y="63631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6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12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41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3CC19-51E8-469D-8399-D1756E87185F}"/>
              </a:ext>
            </a:extLst>
          </p:cNvPr>
          <p:cNvGrpSpPr/>
          <p:nvPr/>
        </p:nvGrpSpPr>
        <p:grpSpPr>
          <a:xfrm flipH="1">
            <a:off x="2744684" y="4495838"/>
            <a:ext cx="2132586" cy="4873474"/>
            <a:chOff x="299731" y="3940491"/>
            <a:chExt cx="2863261" cy="6543245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DA45AB6-C1AC-4063-83D6-65449995CDA9}"/>
                </a:ext>
              </a:extLst>
            </p:cNvPr>
            <p:cNvGrpSpPr/>
            <p:nvPr/>
          </p:nvGrpSpPr>
          <p:grpSpPr>
            <a:xfrm flipH="1">
              <a:off x="299731" y="5891785"/>
              <a:ext cx="2399623" cy="4591951"/>
              <a:chOff x="6668910" y="3698231"/>
              <a:chExt cx="1528908" cy="292573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A4D4F2DC-9B79-44B5-8F80-F11BE059B0D6}"/>
                  </a:ext>
                </a:extLst>
              </p:cNvPr>
              <p:cNvSpPr/>
              <p:nvPr/>
            </p:nvSpPr>
            <p:spPr>
              <a:xfrm>
                <a:off x="6688090" y="4961633"/>
                <a:ext cx="140494" cy="1056803"/>
              </a:xfrm>
              <a:prstGeom prst="roundRect">
                <a:avLst>
                  <a:gd name="adj" fmla="val 33616"/>
                </a:avLst>
              </a:prstGeom>
              <a:solidFill>
                <a:srgbClr val="C3C0BA"/>
              </a:solidFill>
              <a:ln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Rectangle 7">
                <a:extLst>
                  <a:ext uri="{FF2B5EF4-FFF2-40B4-BE49-F238E27FC236}">
                    <a16:creationId xmlns:a16="http://schemas.microsoft.com/office/drawing/2014/main" id="{B1E759E6-EB96-4A42-8EA6-C26FA9F4D2CF}"/>
                  </a:ext>
                </a:extLst>
              </p:cNvPr>
              <p:cNvSpPr/>
              <p:nvPr/>
            </p:nvSpPr>
            <p:spPr>
              <a:xfrm rot="16200000" flipH="1">
                <a:off x="6910283" y="5425323"/>
                <a:ext cx="1186178" cy="269538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390963"/>
                  <a:gd name="connsiteY0" fmla="*/ 0 h 157765"/>
                  <a:gd name="connsiteX1" fmla="*/ 1304929 w 1390963"/>
                  <a:gd name="connsiteY1" fmla="*/ 14288 h 157765"/>
                  <a:gd name="connsiteX2" fmla="*/ 1356331 w 1390963"/>
                  <a:gd name="connsiteY2" fmla="*/ 152846 h 157765"/>
                  <a:gd name="connsiteX3" fmla="*/ 0 w 1390963"/>
                  <a:gd name="connsiteY3" fmla="*/ 133144 h 157765"/>
                  <a:gd name="connsiteX4" fmla="*/ 76203 w 1390963"/>
                  <a:gd name="connsiteY4" fmla="*/ 0 h 157765"/>
                  <a:gd name="connsiteX0" fmla="*/ 76203 w 1397388"/>
                  <a:gd name="connsiteY0" fmla="*/ 0 h 152858"/>
                  <a:gd name="connsiteX1" fmla="*/ 1304929 w 1397388"/>
                  <a:gd name="connsiteY1" fmla="*/ 14288 h 152858"/>
                  <a:gd name="connsiteX2" fmla="*/ 1356331 w 1397388"/>
                  <a:gd name="connsiteY2" fmla="*/ 152846 h 152858"/>
                  <a:gd name="connsiteX3" fmla="*/ 0 w 1397388"/>
                  <a:gd name="connsiteY3" fmla="*/ 133144 h 152858"/>
                  <a:gd name="connsiteX4" fmla="*/ 76203 w 1397388"/>
                  <a:gd name="connsiteY4" fmla="*/ 0 h 152858"/>
                  <a:gd name="connsiteX0" fmla="*/ 76203 w 1397388"/>
                  <a:gd name="connsiteY0" fmla="*/ 0 h 152858"/>
                  <a:gd name="connsiteX1" fmla="*/ 787189 w 1397388"/>
                  <a:gd name="connsiteY1" fmla="*/ 55843 h 152858"/>
                  <a:gd name="connsiteX2" fmla="*/ 1304929 w 1397388"/>
                  <a:gd name="connsiteY2" fmla="*/ 14288 h 152858"/>
                  <a:gd name="connsiteX3" fmla="*/ 1356331 w 1397388"/>
                  <a:gd name="connsiteY3" fmla="*/ 152846 h 152858"/>
                  <a:gd name="connsiteX4" fmla="*/ 0 w 1397388"/>
                  <a:gd name="connsiteY4" fmla="*/ 133144 h 152858"/>
                  <a:gd name="connsiteX5" fmla="*/ 76203 w 1397388"/>
                  <a:gd name="connsiteY5" fmla="*/ 0 h 152858"/>
                  <a:gd name="connsiteX0" fmla="*/ 76203 w 1397388"/>
                  <a:gd name="connsiteY0" fmla="*/ 4378 h 157236"/>
                  <a:gd name="connsiteX1" fmla="*/ 533257 w 1397388"/>
                  <a:gd name="connsiteY1" fmla="*/ 28269 h 157236"/>
                  <a:gd name="connsiteX2" fmla="*/ 787189 w 1397388"/>
                  <a:gd name="connsiteY2" fmla="*/ 60221 h 157236"/>
                  <a:gd name="connsiteX3" fmla="*/ 1304929 w 1397388"/>
                  <a:gd name="connsiteY3" fmla="*/ 18666 h 157236"/>
                  <a:gd name="connsiteX4" fmla="*/ 1356331 w 1397388"/>
                  <a:gd name="connsiteY4" fmla="*/ 157224 h 157236"/>
                  <a:gd name="connsiteX5" fmla="*/ 0 w 1397388"/>
                  <a:gd name="connsiteY5" fmla="*/ 137522 h 157236"/>
                  <a:gd name="connsiteX6" fmla="*/ 76203 w 1397388"/>
                  <a:gd name="connsiteY6" fmla="*/ 4378 h 157236"/>
                  <a:gd name="connsiteX0" fmla="*/ 86952 w 1397388"/>
                  <a:gd name="connsiteY0" fmla="*/ 3201 h 171551"/>
                  <a:gd name="connsiteX1" fmla="*/ 533257 w 1397388"/>
                  <a:gd name="connsiteY1" fmla="*/ 42584 h 171551"/>
                  <a:gd name="connsiteX2" fmla="*/ 787189 w 1397388"/>
                  <a:gd name="connsiteY2" fmla="*/ 74536 h 171551"/>
                  <a:gd name="connsiteX3" fmla="*/ 1304929 w 1397388"/>
                  <a:gd name="connsiteY3" fmla="*/ 32981 h 171551"/>
                  <a:gd name="connsiteX4" fmla="*/ 1356331 w 1397388"/>
                  <a:gd name="connsiteY4" fmla="*/ 171539 h 171551"/>
                  <a:gd name="connsiteX5" fmla="*/ 0 w 1397388"/>
                  <a:gd name="connsiteY5" fmla="*/ 151837 h 171551"/>
                  <a:gd name="connsiteX6" fmla="*/ 86952 w 1397388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9928"/>
                  <a:gd name="connsiteX1" fmla="*/ 479515 w 1343646"/>
                  <a:gd name="connsiteY1" fmla="*/ 42584 h 179928"/>
                  <a:gd name="connsiteX2" fmla="*/ 733447 w 1343646"/>
                  <a:gd name="connsiteY2" fmla="*/ 74536 h 179928"/>
                  <a:gd name="connsiteX3" fmla="*/ 1251187 w 1343646"/>
                  <a:gd name="connsiteY3" fmla="*/ 32981 h 179928"/>
                  <a:gd name="connsiteX4" fmla="*/ 1302589 w 1343646"/>
                  <a:gd name="connsiteY4" fmla="*/ 171539 h 179928"/>
                  <a:gd name="connsiteX5" fmla="*/ 736806 w 1343646"/>
                  <a:gd name="connsiteY5" fmla="*/ 160709 h 179928"/>
                  <a:gd name="connsiteX6" fmla="*/ 0 w 1343646"/>
                  <a:gd name="connsiteY6" fmla="*/ 89873 h 179928"/>
                  <a:gd name="connsiteX7" fmla="*/ 33210 w 1343646"/>
                  <a:gd name="connsiteY7" fmla="*/ 3201 h 179928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735 h 177462"/>
                  <a:gd name="connsiteX1" fmla="*/ 739896 w 1343646"/>
                  <a:gd name="connsiteY1" fmla="*/ 44937 h 177462"/>
                  <a:gd name="connsiteX2" fmla="*/ 1251187 w 1343646"/>
                  <a:gd name="connsiteY2" fmla="*/ 30515 h 177462"/>
                  <a:gd name="connsiteX3" fmla="*/ 1302589 w 1343646"/>
                  <a:gd name="connsiteY3" fmla="*/ 169073 h 177462"/>
                  <a:gd name="connsiteX4" fmla="*/ 736806 w 1343646"/>
                  <a:gd name="connsiteY4" fmla="*/ 158243 h 177462"/>
                  <a:gd name="connsiteX5" fmla="*/ 0 w 1343646"/>
                  <a:gd name="connsiteY5" fmla="*/ 87407 h 177462"/>
                  <a:gd name="connsiteX6" fmla="*/ 33210 w 1343646"/>
                  <a:gd name="connsiteY6" fmla="*/ 735 h 177462"/>
                  <a:gd name="connsiteX0" fmla="*/ 33210 w 1357663"/>
                  <a:gd name="connsiteY0" fmla="*/ 735 h 177462"/>
                  <a:gd name="connsiteX1" fmla="*/ 739896 w 1357663"/>
                  <a:gd name="connsiteY1" fmla="*/ 44937 h 177462"/>
                  <a:gd name="connsiteX2" fmla="*/ 1276983 w 1357663"/>
                  <a:gd name="connsiteY2" fmla="*/ 62172 h 177462"/>
                  <a:gd name="connsiteX3" fmla="*/ 1302589 w 1357663"/>
                  <a:gd name="connsiteY3" fmla="*/ 169073 h 177462"/>
                  <a:gd name="connsiteX4" fmla="*/ 736806 w 1357663"/>
                  <a:gd name="connsiteY4" fmla="*/ 158243 h 177462"/>
                  <a:gd name="connsiteX5" fmla="*/ 0 w 1357663"/>
                  <a:gd name="connsiteY5" fmla="*/ 87407 h 177462"/>
                  <a:gd name="connsiteX6" fmla="*/ 33210 w 1357663"/>
                  <a:gd name="connsiteY6" fmla="*/ 735 h 17746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4032"/>
                  <a:gd name="connsiteX1" fmla="*/ 1276983 w 1357663"/>
                  <a:gd name="connsiteY1" fmla="*/ 61762 h 174032"/>
                  <a:gd name="connsiteX2" fmla="*/ 1302589 w 1357663"/>
                  <a:gd name="connsiteY2" fmla="*/ 168663 h 174032"/>
                  <a:gd name="connsiteX3" fmla="*/ 734547 w 1357663"/>
                  <a:gd name="connsiteY3" fmla="*/ 139814 h 174032"/>
                  <a:gd name="connsiteX4" fmla="*/ 0 w 1357663"/>
                  <a:gd name="connsiteY4" fmla="*/ 86997 h 174032"/>
                  <a:gd name="connsiteX5" fmla="*/ 33210 w 1357663"/>
                  <a:gd name="connsiteY5" fmla="*/ 325 h 174032"/>
                  <a:gd name="connsiteX0" fmla="*/ 33210 w 1357663"/>
                  <a:gd name="connsiteY0" fmla="*/ 325 h 172573"/>
                  <a:gd name="connsiteX1" fmla="*/ 1276983 w 1357663"/>
                  <a:gd name="connsiteY1" fmla="*/ 61762 h 172573"/>
                  <a:gd name="connsiteX2" fmla="*/ 1302589 w 1357663"/>
                  <a:gd name="connsiteY2" fmla="*/ 168663 h 172573"/>
                  <a:gd name="connsiteX3" fmla="*/ 732288 w 1357663"/>
                  <a:gd name="connsiteY3" fmla="*/ 121795 h 172573"/>
                  <a:gd name="connsiteX4" fmla="*/ 0 w 1357663"/>
                  <a:gd name="connsiteY4" fmla="*/ 86997 h 172573"/>
                  <a:gd name="connsiteX5" fmla="*/ 33210 w 1357663"/>
                  <a:gd name="connsiteY5" fmla="*/ 325 h 172573"/>
                  <a:gd name="connsiteX0" fmla="*/ 33210 w 1357663"/>
                  <a:gd name="connsiteY0" fmla="*/ 325 h 172431"/>
                  <a:gd name="connsiteX1" fmla="*/ 1276983 w 1357663"/>
                  <a:gd name="connsiteY1" fmla="*/ 61762 h 172431"/>
                  <a:gd name="connsiteX2" fmla="*/ 1302589 w 1357663"/>
                  <a:gd name="connsiteY2" fmla="*/ 168663 h 172431"/>
                  <a:gd name="connsiteX3" fmla="*/ 732288 w 1357663"/>
                  <a:gd name="connsiteY3" fmla="*/ 121795 h 172431"/>
                  <a:gd name="connsiteX4" fmla="*/ 0 w 1357663"/>
                  <a:gd name="connsiteY4" fmla="*/ 86997 h 172431"/>
                  <a:gd name="connsiteX5" fmla="*/ 33210 w 1357663"/>
                  <a:gd name="connsiteY5" fmla="*/ 325 h 172431"/>
                  <a:gd name="connsiteX0" fmla="*/ 33210 w 1357663"/>
                  <a:gd name="connsiteY0" fmla="*/ 325 h 173285"/>
                  <a:gd name="connsiteX1" fmla="*/ 1276983 w 1357663"/>
                  <a:gd name="connsiteY1" fmla="*/ 61762 h 173285"/>
                  <a:gd name="connsiteX2" fmla="*/ 1302589 w 1357663"/>
                  <a:gd name="connsiteY2" fmla="*/ 168663 h 173285"/>
                  <a:gd name="connsiteX3" fmla="*/ 732288 w 1357663"/>
                  <a:gd name="connsiteY3" fmla="*/ 121795 h 173285"/>
                  <a:gd name="connsiteX4" fmla="*/ 0 w 1357663"/>
                  <a:gd name="connsiteY4" fmla="*/ 86997 h 173285"/>
                  <a:gd name="connsiteX5" fmla="*/ 33210 w 1357663"/>
                  <a:gd name="connsiteY5" fmla="*/ 325 h 173285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0593 w 1357663"/>
                  <a:gd name="connsiteY3" fmla="*/ 108281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663" h="168681">
                    <a:moveTo>
                      <a:pt x="33210" y="325"/>
                    </a:moveTo>
                    <a:cubicBezTo>
                      <a:pt x="246040" y="-3881"/>
                      <a:pt x="1065420" y="33706"/>
                      <a:pt x="1276983" y="61762"/>
                    </a:cubicBezTo>
                    <a:cubicBezTo>
                      <a:pt x="1415377" y="94180"/>
                      <a:pt x="1342195" y="170025"/>
                      <a:pt x="1302589" y="168663"/>
                    </a:cubicBezTo>
                    <a:cubicBezTo>
                      <a:pt x="1173112" y="144375"/>
                      <a:pt x="1065588" y="132780"/>
                      <a:pt x="730593" y="108281"/>
                    </a:cubicBezTo>
                    <a:cubicBezTo>
                      <a:pt x="64005" y="72453"/>
                      <a:pt x="117714" y="110343"/>
                      <a:pt x="0" y="86997"/>
                    </a:cubicBezTo>
                    <a:lnTo>
                      <a:pt x="33210" y="325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Rectangle 7">
                <a:extLst>
                  <a:ext uri="{FF2B5EF4-FFF2-40B4-BE49-F238E27FC236}">
                    <a16:creationId xmlns:a16="http://schemas.microsoft.com/office/drawing/2014/main" id="{C80B84D7-F828-41DF-923E-02DFAD135A30}"/>
                  </a:ext>
                </a:extLst>
              </p:cNvPr>
              <p:cNvSpPr/>
              <p:nvPr/>
            </p:nvSpPr>
            <p:spPr>
              <a:xfrm rot="16416339">
                <a:off x="6721221" y="4358198"/>
                <a:ext cx="1604165" cy="284232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390963"/>
                  <a:gd name="connsiteY0" fmla="*/ 0 h 157765"/>
                  <a:gd name="connsiteX1" fmla="*/ 1304929 w 1390963"/>
                  <a:gd name="connsiteY1" fmla="*/ 14288 h 157765"/>
                  <a:gd name="connsiteX2" fmla="*/ 1356331 w 1390963"/>
                  <a:gd name="connsiteY2" fmla="*/ 152846 h 157765"/>
                  <a:gd name="connsiteX3" fmla="*/ 0 w 1390963"/>
                  <a:gd name="connsiteY3" fmla="*/ 133144 h 157765"/>
                  <a:gd name="connsiteX4" fmla="*/ 76203 w 1390963"/>
                  <a:gd name="connsiteY4" fmla="*/ 0 h 157765"/>
                  <a:gd name="connsiteX0" fmla="*/ 76203 w 1397388"/>
                  <a:gd name="connsiteY0" fmla="*/ 0 h 152858"/>
                  <a:gd name="connsiteX1" fmla="*/ 1304929 w 1397388"/>
                  <a:gd name="connsiteY1" fmla="*/ 14288 h 152858"/>
                  <a:gd name="connsiteX2" fmla="*/ 1356331 w 1397388"/>
                  <a:gd name="connsiteY2" fmla="*/ 152846 h 152858"/>
                  <a:gd name="connsiteX3" fmla="*/ 0 w 1397388"/>
                  <a:gd name="connsiteY3" fmla="*/ 133144 h 152858"/>
                  <a:gd name="connsiteX4" fmla="*/ 76203 w 1397388"/>
                  <a:gd name="connsiteY4" fmla="*/ 0 h 152858"/>
                  <a:gd name="connsiteX0" fmla="*/ 76203 w 1397388"/>
                  <a:gd name="connsiteY0" fmla="*/ 0 h 152858"/>
                  <a:gd name="connsiteX1" fmla="*/ 787189 w 1397388"/>
                  <a:gd name="connsiteY1" fmla="*/ 55843 h 152858"/>
                  <a:gd name="connsiteX2" fmla="*/ 1304929 w 1397388"/>
                  <a:gd name="connsiteY2" fmla="*/ 14288 h 152858"/>
                  <a:gd name="connsiteX3" fmla="*/ 1356331 w 1397388"/>
                  <a:gd name="connsiteY3" fmla="*/ 152846 h 152858"/>
                  <a:gd name="connsiteX4" fmla="*/ 0 w 1397388"/>
                  <a:gd name="connsiteY4" fmla="*/ 133144 h 152858"/>
                  <a:gd name="connsiteX5" fmla="*/ 76203 w 1397388"/>
                  <a:gd name="connsiteY5" fmla="*/ 0 h 152858"/>
                  <a:gd name="connsiteX0" fmla="*/ 76203 w 1397388"/>
                  <a:gd name="connsiteY0" fmla="*/ 4378 h 157236"/>
                  <a:gd name="connsiteX1" fmla="*/ 533257 w 1397388"/>
                  <a:gd name="connsiteY1" fmla="*/ 28269 h 157236"/>
                  <a:gd name="connsiteX2" fmla="*/ 787189 w 1397388"/>
                  <a:gd name="connsiteY2" fmla="*/ 60221 h 157236"/>
                  <a:gd name="connsiteX3" fmla="*/ 1304929 w 1397388"/>
                  <a:gd name="connsiteY3" fmla="*/ 18666 h 157236"/>
                  <a:gd name="connsiteX4" fmla="*/ 1356331 w 1397388"/>
                  <a:gd name="connsiteY4" fmla="*/ 157224 h 157236"/>
                  <a:gd name="connsiteX5" fmla="*/ 0 w 1397388"/>
                  <a:gd name="connsiteY5" fmla="*/ 137522 h 157236"/>
                  <a:gd name="connsiteX6" fmla="*/ 76203 w 1397388"/>
                  <a:gd name="connsiteY6" fmla="*/ 4378 h 157236"/>
                  <a:gd name="connsiteX0" fmla="*/ 86952 w 1397388"/>
                  <a:gd name="connsiteY0" fmla="*/ 3201 h 171551"/>
                  <a:gd name="connsiteX1" fmla="*/ 533257 w 1397388"/>
                  <a:gd name="connsiteY1" fmla="*/ 42584 h 171551"/>
                  <a:gd name="connsiteX2" fmla="*/ 787189 w 1397388"/>
                  <a:gd name="connsiteY2" fmla="*/ 74536 h 171551"/>
                  <a:gd name="connsiteX3" fmla="*/ 1304929 w 1397388"/>
                  <a:gd name="connsiteY3" fmla="*/ 32981 h 171551"/>
                  <a:gd name="connsiteX4" fmla="*/ 1356331 w 1397388"/>
                  <a:gd name="connsiteY4" fmla="*/ 171539 h 171551"/>
                  <a:gd name="connsiteX5" fmla="*/ 0 w 1397388"/>
                  <a:gd name="connsiteY5" fmla="*/ 151837 h 171551"/>
                  <a:gd name="connsiteX6" fmla="*/ 86952 w 1397388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9928"/>
                  <a:gd name="connsiteX1" fmla="*/ 479515 w 1343646"/>
                  <a:gd name="connsiteY1" fmla="*/ 42584 h 179928"/>
                  <a:gd name="connsiteX2" fmla="*/ 733447 w 1343646"/>
                  <a:gd name="connsiteY2" fmla="*/ 74536 h 179928"/>
                  <a:gd name="connsiteX3" fmla="*/ 1251187 w 1343646"/>
                  <a:gd name="connsiteY3" fmla="*/ 32981 h 179928"/>
                  <a:gd name="connsiteX4" fmla="*/ 1302589 w 1343646"/>
                  <a:gd name="connsiteY4" fmla="*/ 171539 h 179928"/>
                  <a:gd name="connsiteX5" fmla="*/ 736806 w 1343646"/>
                  <a:gd name="connsiteY5" fmla="*/ 160709 h 179928"/>
                  <a:gd name="connsiteX6" fmla="*/ 0 w 1343646"/>
                  <a:gd name="connsiteY6" fmla="*/ 89873 h 179928"/>
                  <a:gd name="connsiteX7" fmla="*/ 33210 w 1343646"/>
                  <a:gd name="connsiteY7" fmla="*/ 3201 h 179928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735 h 177462"/>
                  <a:gd name="connsiteX1" fmla="*/ 739896 w 1343646"/>
                  <a:gd name="connsiteY1" fmla="*/ 44937 h 177462"/>
                  <a:gd name="connsiteX2" fmla="*/ 1251187 w 1343646"/>
                  <a:gd name="connsiteY2" fmla="*/ 30515 h 177462"/>
                  <a:gd name="connsiteX3" fmla="*/ 1302589 w 1343646"/>
                  <a:gd name="connsiteY3" fmla="*/ 169073 h 177462"/>
                  <a:gd name="connsiteX4" fmla="*/ 736806 w 1343646"/>
                  <a:gd name="connsiteY4" fmla="*/ 158243 h 177462"/>
                  <a:gd name="connsiteX5" fmla="*/ 0 w 1343646"/>
                  <a:gd name="connsiteY5" fmla="*/ 87407 h 177462"/>
                  <a:gd name="connsiteX6" fmla="*/ 33210 w 1343646"/>
                  <a:gd name="connsiteY6" fmla="*/ 735 h 177462"/>
                  <a:gd name="connsiteX0" fmla="*/ 33210 w 1357663"/>
                  <a:gd name="connsiteY0" fmla="*/ 735 h 177462"/>
                  <a:gd name="connsiteX1" fmla="*/ 739896 w 1357663"/>
                  <a:gd name="connsiteY1" fmla="*/ 44937 h 177462"/>
                  <a:gd name="connsiteX2" fmla="*/ 1276983 w 1357663"/>
                  <a:gd name="connsiteY2" fmla="*/ 62172 h 177462"/>
                  <a:gd name="connsiteX3" fmla="*/ 1302589 w 1357663"/>
                  <a:gd name="connsiteY3" fmla="*/ 169073 h 177462"/>
                  <a:gd name="connsiteX4" fmla="*/ 736806 w 1357663"/>
                  <a:gd name="connsiteY4" fmla="*/ 158243 h 177462"/>
                  <a:gd name="connsiteX5" fmla="*/ 0 w 1357663"/>
                  <a:gd name="connsiteY5" fmla="*/ 87407 h 177462"/>
                  <a:gd name="connsiteX6" fmla="*/ 33210 w 1357663"/>
                  <a:gd name="connsiteY6" fmla="*/ 735 h 17746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4032"/>
                  <a:gd name="connsiteX1" fmla="*/ 1276983 w 1357663"/>
                  <a:gd name="connsiteY1" fmla="*/ 61762 h 174032"/>
                  <a:gd name="connsiteX2" fmla="*/ 1302589 w 1357663"/>
                  <a:gd name="connsiteY2" fmla="*/ 168663 h 174032"/>
                  <a:gd name="connsiteX3" fmla="*/ 734547 w 1357663"/>
                  <a:gd name="connsiteY3" fmla="*/ 139814 h 174032"/>
                  <a:gd name="connsiteX4" fmla="*/ 0 w 1357663"/>
                  <a:gd name="connsiteY4" fmla="*/ 86997 h 174032"/>
                  <a:gd name="connsiteX5" fmla="*/ 33210 w 1357663"/>
                  <a:gd name="connsiteY5" fmla="*/ 325 h 174032"/>
                  <a:gd name="connsiteX0" fmla="*/ 33210 w 1357663"/>
                  <a:gd name="connsiteY0" fmla="*/ 325 h 172573"/>
                  <a:gd name="connsiteX1" fmla="*/ 1276983 w 1357663"/>
                  <a:gd name="connsiteY1" fmla="*/ 61762 h 172573"/>
                  <a:gd name="connsiteX2" fmla="*/ 1302589 w 1357663"/>
                  <a:gd name="connsiteY2" fmla="*/ 168663 h 172573"/>
                  <a:gd name="connsiteX3" fmla="*/ 732288 w 1357663"/>
                  <a:gd name="connsiteY3" fmla="*/ 121795 h 172573"/>
                  <a:gd name="connsiteX4" fmla="*/ 0 w 1357663"/>
                  <a:gd name="connsiteY4" fmla="*/ 86997 h 172573"/>
                  <a:gd name="connsiteX5" fmla="*/ 33210 w 1357663"/>
                  <a:gd name="connsiteY5" fmla="*/ 325 h 172573"/>
                  <a:gd name="connsiteX0" fmla="*/ 33210 w 1357663"/>
                  <a:gd name="connsiteY0" fmla="*/ 325 h 172431"/>
                  <a:gd name="connsiteX1" fmla="*/ 1276983 w 1357663"/>
                  <a:gd name="connsiteY1" fmla="*/ 61762 h 172431"/>
                  <a:gd name="connsiteX2" fmla="*/ 1302589 w 1357663"/>
                  <a:gd name="connsiteY2" fmla="*/ 168663 h 172431"/>
                  <a:gd name="connsiteX3" fmla="*/ 732288 w 1357663"/>
                  <a:gd name="connsiteY3" fmla="*/ 121795 h 172431"/>
                  <a:gd name="connsiteX4" fmla="*/ 0 w 1357663"/>
                  <a:gd name="connsiteY4" fmla="*/ 86997 h 172431"/>
                  <a:gd name="connsiteX5" fmla="*/ 33210 w 1357663"/>
                  <a:gd name="connsiteY5" fmla="*/ 325 h 172431"/>
                  <a:gd name="connsiteX0" fmla="*/ 33210 w 1357663"/>
                  <a:gd name="connsiteY0" fmla="*/ 325 h 173285"/>
                  <a:gd name="connsiteX1" fmla="*/ 1276983 w 1357663"/>
                  <a:gd name="connsiteY1" fmla="*/ 61762 h 173285"/>
                  <a:gd name="connsiteX2" fmla="*/ 1302589 w 1357663"/>
                  <a:gd name="connsiteY2" fmla="*/ 168663 h 173285"/>
                  <a:gd name="connsiteX3" fmla="*/ 732288 w 1357663"/>
                  <a:gd name="connsiteY3" fmla="*/ 121795 h 173285"/>
                  <a:gd name="connsiteX4" fmla="*/ 0 w 1357663"/>
                  <a:gd name="connsiteY4" fmla="*/ 86997 h 173285"/>
                  <a:gd name="connsiteX5" fmla="*/ 33210 w 1357663"/>
                  <a:gd name="connsiteY5" fmla="*/ 325 h 173285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0593 w 1357663"/>
                  <a:gd name="connsiteY3" fmla="*/ 108281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663" h="168681">
                    <a:moveTo>
                      <a:pt x="33210" y="325"/>
                    </a:moveTo>
                    <a:cubicBezTo>
                      <a:pt x="246040" y="-3881"/>
                      <a:pt x="1065420" y="33706"/>
                      <a:pt x="1276983" y="61762"/>
                    </a:cubicBezTo>
                    <a:cubicBezTo>
                      <a:pt x="1415377" y="94180"/>
                      <a:pt x="1342195" y="170025"/>
                      <a:pt x="1302589" y="168663"/>
                    </a:cubicBezTo>
                    <a:cubicBezTo>
                      <a:pt x="1173112" y="144375"/>
                      <a:pt x="1065588" y="132780"/>
                      <a:pt x="730593" y="108281"/>
                    </a:cubicBezTo>
                    <a:cubicBezTo>
                      <a:pt x="64005" y="72453"/>
                      <a:pt x="117714" y="110343"/>
                      <a:pt x="0" y="86997"/>
                    </a:cubicBezTo>
                    <a:lnTo>
                      <a:pt x="33210" y="325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6" name="Rectangle 6">
                <a:extLst>
                  <a:ext uri="{FF2B5EF4-FFF2-40B4-BE49-F238E27FC236}">
                    <a16:creationId xmlns:a16="http://schemas.microsoft.com/office/drawing/2014/main" id="{453F81EA-CCA7-49BC-AACD-14BBAB0C6935}"/>
                  </a:ext>
                </a:extLst>
              </p:cNvPr>
              <p:cNvSpPr/>
              <p:nvPr/>
            </p:nvSpPr>
            <p:spPr>
              <a:xfrm rot="20613074">
                <a:off x="6781401" y="5037307"/>
                <a:ext cx="114723" cy="637507"/>
              </a:xfrm>
              <a:custGeom>
                <a:avLst/>
                <a:gdLst>
                  <a:gd name="connsiteX0" fmla="*/ 0 w 183356"/>
                  <a:gd name="connsiteY0" fmla="*/ 0 h 176004"/>
                  <a:gd name="connsiteX1" fmla="*/ 183356 w 183356"/>
                  <a:gd name="connsiteY1" fmla="*/ 0 h 176004"/>
                  <a:gd name="connsiteX2" fmla="*/ 183356 w 183356"/>
                  <a:gd name="connsiteY2" fmla="*/ 176004 h 176004"/>
                  <a:gd name="connsiteX3" fmla="*/ 0 w 183356"/>
                  <a:gd name="connsiteY3" fmla="*/ 176004 h 176004"/>
                  <a:gd name="connsiteX4" fmla="*/ 0 w 183356"/>
                  <a:gd name="connsiteY4" fmla="*/ 0 h 176004"/>
                  <a:gd name="connsiteX0" fmla="*/ 33337 w 183356"/>
                  <a:gd name="connsiteY0" fmla="*/ 0 h 614154"/>
                  <a:gd name="connsiteX1" fmla="*/ 183356 w 183356"/>
                  <a:gd name="connsiteY1" fmla="*/ 438150 h 614154"/>
                  <a:gd name="connsiteX2" fmla="*/ 183356 w 183356"/>
                  <a:gd name="connsiteY2" fmla="*/ 614154 h 614154"/>
                  <a:gd name="connsiteX3" fmla="*/ 0 w 183356"/>
                  <a:gd name="connsiteY3" fmla="*/ 614154 h 614154"/>
                  <a:gd name="connsiteX4" fmla="*/ 33337 w 183356"/>
                  <a:gd name="connsiteY4" fmla="*/ 0 h 614154"/>
                  <a:gd name="connsiteX0" fmla="*/ 0 w 150019"/>
                  <a:gd name="connsiteY0" fmla="*/ 0 h 614154"/>
                  <a:gd name="connsiteX1" fmla="*/ 150019 w 150019"/>
                  <a:gd name="connsiteY1" fmla="*/ 438150 h 614154"/>
                  <a:gd name="connsiteX2" fmla="*/ 150019 w 150019"/>
                  <a:gd name="connsiteY2" fmla="*/ 614154 h 614154"/>
                  <a:gd name="connsiteX3" fmla="*/ 35719 w 150019"/>
                  <a:gd name="connsiteY3" fmla="*/ 297448 h 614154"/>
                  <a:gd name="connsiteX4" fmla="*/ 0 w 150019"/>
                  <a:gd name="connsiteY4" fmla="*/ 0 h 614154"/>
                  <a:gd name="connsiteX0" fmla="*/ 0 w 140494"/>
                  <a:gd name="connsiteY0" fmla="*/ 0 h 618917"/>
                  <a:gd name="connsiteX1" fmla="*/ 140494 w 140494"/>
                  <a:gd name="connsiteY1" fmla="*/ 442913 h 618917"/>
                  <a:gd name="connsiteX2" fmla="*/ 140494 w 140494"/>
                  <a:gd name="connsiteY2" fmla="*/ 618917 h 618917"/>
                  <a:gd name="connsiteX3" fmla="*/ 26194 w 140494"/>
                  <a:gd name="connsiteY3" fmla="*/ 302211 h 618917"/>
                  <a:gd name="connsiteX4" fmla="*/ 0 w 140494"/>
                  <a:gd name="connsiteY4" fmla="*/ 0 h 618917"/>
                  <a:gd name="connsiteX0" fmla="*/ 0 w 140494"/>
                  <a:gd name="connsiteY0" fmla="*/ 0 h 621298"/>
                  <a:gd name="connsiteX1" fmla="*/ 140494 w 140494"/>
                  <a:gd name="connsiteY1" fmla="*/ 445294 h 621298"/>
                  <a:gd name="connsiteX2" fmla="*/ 140494 w 140494"/>
                  <a:gd name="connsiteY2" fmla="*/ 621298 h 621298"/>
                  <a:gd name="connsiteX3" fmla="*/ 26194 w 140494"/>
                  <a:gd name="connsiteY3" fmla="*/ 304592 h 621298"/>
                  <a:gd name="connsiteX4" fmla="*/ 0 w 140494"/>
                  <a:gd name="connsiteY4" fmla="*/ 0 h 62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621298">
                    <a:moveTo>
                      <a:pt x="0" y="0"/>
                    </a:moveTo>
                    <a:lnTo>
                      <a:pt x="140494" y="445294"/>
                    </a:lnTo>
                    <a:lnTo>
                      <a:pt x="140494" y="621298"/>
                    </a:lnTo>
                    <a:lnTo>
                      <a:pt x="26194" y="304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rgbClr val="B5B4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CCCDCEC8-3EEA-47E1-B26C-2DFE6ADBF42E}"/>
                  </a:ext>
                </a:extLst>
              </p:cNvPr>
              <p:cNvSpPr/>
              <p:nvPr/>
            </p:nvSpPr>
            <p:spPr>
              <a:xfrm>
                <a:off x="6987196" y="5567166"/>
                <a:ext cx="140494" cy="1056803"/>
              </a:xfrm>
              <a:prstGeom prst="roundRect">
                <a:avLst>
                  <a:gd name="adj" fmla="val 33616"/>
                </a:avLst>
              </a:prstGeom>
              <a:solidFill>
                <a:srgbClr val="B5B4A7"/>
              </a:solidFill>
              <a:ln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8" name="Rectangle 7">
                <a:extLst>
                  <a:ext uri="{FF2B5EF4-FFF2-40B4-BE49-F238E27FC236}">
                    <a16:creationId xmlns:a16="http://schemas.microsoft.com/office/drawing/2014/main" id="{EABE2FF0-9512-44F5-A382-B84D0E3882B6}"/>
                  </a:ext>
                </a:extLst>
              </p:cNvPr>
              <p:cNvSpPr/>
              <p:nvPr/>
            </p:nvSpPr>
            <p:spPr>
              <a:xfrm flipH="1">
                <a:off x="7661240" y="3727760"/>
                <a:ext cx="488987" cy="446461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416589"/>
                  <a:gd name="connsiteY0" fmla="*/ 0 h 167890"/>
                  <a:gd name="connsiteX1" fmla="*/ 1347944 w 1416589"/>
                  <a:gd name="connsiteY1" fmla="*/ 66591 h 167890"/>
                  <a:gd name="connsiteX2" fmla="*/ 1354158 w 1416589"/>
                  <a:gd name="connsiteY2" fmla="*/ 161169 h 167890"/>
                  <a:gd name="connsiteX3" fmla="*/ 0 w 1416589"/>
                  <a:gd name="connsiteY3" fmla="*/ 133144 h 167890"/>
                  <a:gd name="connsiteX4" fmla="*/ 76203 w 1416589"/>
                  <a:gd name="connsiteY4" fmla="*/ 0 h 167890"/>
                  <a:gd name="connsiteX0" fmla="*/ 76203 w 1416589"/>
                  <a:gd name="connsiteY0" fmla="*/ 0 h 167890"/>
                  <a:gd name="connsiteX1" fmla="*/ 1201637 w 1416589"/>
                  <a:gd name="connsiteY1" fmla="*/ 39435 h 167890"/>
                  <a:gd name="connsiteX2" fmla="*/ 1347944 w 1416589"/>
                  <a:gd name="connsiteY2" fmla="*/ 66591 h 167890"/>
                  <a:gd name="connsiteX3" fmla="*/ 1354158 w 1416589"/>
                  <a:gd name="connsiteY3" fmla="*/ 161169 h 167890"/>
                  <a:gd name="connsiteX4" fmla="*/ 0 w 1416589"/>
                  <a:gd name="connsiteY4" fmla="*/ 133144 h 167890"/>
                  <a:gd name="connsiteX5" fmla="*/ 76203 w 1416589"/>
                  <a:gd name="connsiteY5" fmla="*/ 0 h 167890"/>
                  <a:gd name="connsiteX0" fmla="*/ 76203 w 1416589"/>
                  <a:gd name="connsiteY0" fmla="*/ 0 h 167890"/>
                  <a:gd name="connsiteX1" fmla="*/ 1201637 w 1416589"/>
                  <a:gd name="connsiteY1" fmla="*/ 39435 h 167890"/>
                  <a:gd name="connsiteX2" fmla="*/ 1347944 w 1416589"/>
                  <a:gd name="connsiteY2" fmla="*/ 66591 h 167890"/>
                  <a:gd name="connsiteX3" fmla="*/ 1354158 w 1416589"/>
                  <a:gd name="connsiteY3" fmla="*/ 161169 h 167890"/>
                  <a:gd name="connsiteX4" fmla="*/ 0 w 1416589"/>
                  <a:gd name="connsiteY4" fmla="*/ 133144 h 167890"/>
                  <a:gd name="connsiteX5" fmla="*/ 76203 w 1416589"/>
                  <a:gd name="connsiteY5" fmla="*/ 0 h 167890"/>
                  <a:gd name="connsiteX0" fmla="*/ 76203 w 1416589"/>
                  <a:gd name="connsiteY0" fmla="*/ 0 h 167890"/>
                  <a:gd name="connsiteX1" fmla="*/ 1201637 w 1416589"/>
                  <a:gd name="connsiteY1" fmla="*/ 39435 h 167890"/>
                  <a:gd name="connsiteX2" fmla="*/ 1347944 w 1416589"/>
                  <a:gd name="connsiteY2" fmla="*/ 66591 h 167890"/>
                  <a:gd name="connsiteX3" fmla="*/ 1354158 w 1416589"/>
                  <a:gd name="connsiteY3" fmla="*/ 161169 h 167890"/>
                  <a:gd name="connsiteX4" fmla="*/ 0 w 1416589"/>
                  <a:gd name="connsiteY4" fmla="*/ 133144 h 167890"/>
                  <a:gd name="connsiteX5" fmla="*/ 76203 w 1416589"/>
                  <a:gd name="connsiteY5" fmla="*/ 0 h 167890"/>
                  <a:gd name="connsiteX0" fmla="*/ 554141 w 1416589"/>
                  <a:gd name="connsiteY0" fmla="*/ 86708 h 128455"/>
                  <a:gd name="connsiteX1" fmla="*/ 1201637 w 1416589"/>
                  <a:gd name="connsiteY1" fmla="*/ 0 h 128455"/>
                  <a:gd name="connsiteX2" fmla="*/ 1347944 w 1416589"/>
                  <a:gd name="connsiteY2" fmla="*/ 27156 h 128455"/>
                  <a:gd name="connsiteX3" fmla="*/ 1354158 w 1416589"/>
                  <a:gd name="connsiteY3" fmla="*/ 121734 h 128455"/>
                  <a:gd name="connsiteX4" fmla="*/ 0 w 1416589"/>
                  <a:gd name="connsiteY4" fmla="*/ 93709 h 128455"/>
                  <a:gd name="connsiteX5" fmla="*/ 554141 w 1416589"/>
                  <a:gd name="connsiteY5" fmla="*/ 86708 h 128455"/>
                  <a:gd name="connsiteX0" fmla="*/ 0 w 862448"/>
                  <a:gd name="connsiteY0" fmla="*/ 86708 h 128455"/>
                  <a:gd name="connsiteX1" fmla="*/ 647496 w 862448"/>
                  <a:gd name="connsiteY1" fmla="*/ 0 h 128455"/>
                  <a:gd name="connsiteX2" fmla="*/ 793803 w 862448"/>
                  <a:gd name="connsiteY2" fmla="*/ 27156 h 128455"/>
                  <a:gd name="connsiteX3" fmla="*/ 800017 w 862448"/>
                  <a:gd name="connsiteY3" fmla="*/ 121734 h 128455"/>
                  <a:gd name="connsiteX4" fmla="*/ 0 w 862448"/>
                  <a:gd name="connsiteY4" fmla="*/ 86708 h 128455"/>
                  <a:gd name="connsiteX0" fmla="*/ 0 w 749714"/>
                  <a:gd name="connsiteY0" fmla="*/ 86501 h 128455"/>
                  <a:gd name="connsiteX1" fmla="*/ 534762 w 749714"/>
                  <a:gd name="connsiteY1" fmla="*/ 0 h 128455"/>
                  <a:gd name="connsiteX2" fmla="*/ 681069 w 749714"/>
                  <a:gd name="connsiteY2" fmla="*/ 27156 h 128455"/>
                  <a:gd name="connsiteX3" fmla="*/ 687283 w 749714"/>
                  <a:gd name="connsiteY3" fmla="*/ 121734 h 128455"/>
                  <a:gd name="connsiteX4" fmla="*/ 0 w 749714"/>
                  <a:gd name="connsiteY4" fmla="*/ 86501 h 128455"/>
                  <a:gd name="connsiteX0" fmla="*/ 152521 w 214952"/>
                  <a:gd name="connsiteY0" fmla="*/ 121734 h 128455"/>
                  <a:gd name="connsiteX1" fmla="*/ 0 w 214952"/>
                  <a:gd name="connsiteY1" fmla="*/ 0 h 128455"/>
                  <a:gd name="connsiteX2" fmla="*/ 146307 w 214952"/>
                  <a:gd name="connsiteY2" fmla="*/ 27156 h 128455"/>
                  <a:gd name="connsiteX3" fmla="*/ 152521 w 214952"/>
                  <a:gd name="connsiteY3" fmla="*/ 121734 h 128455"/>
                  <a:gd name="connsiteX0" fmla="*/ 520876 w 583307"/>
                  <a:gd name="connsiteY0" fmla="*/ 121734 h 128455"/>
                  <a:gd name="connsiteX1" fmla="*/ 1216 w 583307"/>
                  <a:gd name="connsiteY1" fmla="*/ 114482 h 128455"/>
                  <a:gd name="connsiteX2" fmla="*/ 368355 w 583307"/>
                  <a:gd name="connsiteY2" fmla="*/ 0 h 128455"/>
                  <a:gd name="connsiteX3" fmla="*/ 514662 w 583307"/>
                  <a:gd name="connsiteY3" fmla="*/ 27156 h 128455"/>
                  <a:gd name="connsiteX4" fmla="*/ 520876 w 583307"/>
                  <a:gd name="connsiteY4" fmla="*/ 121734 h 128455"/>
                  <a:gd name="connsiteX0" fmla="*/ 521493 w 583924"/>
                  <a:gd name="connsiteY0" fmla="*/ 123896 h 130617"/>
                  <a:gd name="connsiteX1" fmla="*/ 1833 w 583924"/>
                  <a:gd name="connsiteY1" fmla="*/ 116644 h 130617"/>
                  <a:gd name="connsiteX2" fmla="*/ 234935 w 583924"/>
                  <a:gd name="connsiteY2" fmla="*/ 0 h 130617"/>
                  <a:gd name="connsiteX3" fmla="*/ 515279 w 583924"/>
                  <a:gd name="connsiteY3" fmla="*/ 29318 h 130617"/>
                  <a:gd name="connsiteX4" fmla="*/ 521493 w 583924"/>
                  <a:gd name="connsiteY4" fmla="*/ 123896 h 130617"/>
                  <a:gd name="connsiteX0" fmla="*/ 521493 w 583924"/>
                  <a:gd name="connsiteY0" fmla="*/ 123896 h 130617"/>
                  <a:gd name="connsiteX1" fmla="*/ 1833 w 583924"/>
                  <a:gd name="connsiteY1" fmla="*/ 116644 h 130617"/>
                  <a:gd name="connsiteX2" fmla="*/ 234935 w 583924"/>
                  <a:gd name="connsiteY2" fmla="*/ 0 h 130617"/>
                  <a:gd name="connsiteX3" fmla="*/ 515279 w 583924"/>
                  <a:gd name="connsiteY3" fmla="*/ 29318 h 130617"/>
                  <a:gd name="connsiteX4" fmla="*/ 521493 w 583924"/>
                  <a:gd name="connsiteY4" fmla="*/ 123896 h 130617"/>
                  <a:gd name="connsiteX0" fmla="*/ 519662 w 582093"/>
                  <a:gd name="connsiteY0" fmla="*/ 94593 h 101314"/>
                  <a:gd name="connsiteX1" fmla="*/ 2 w 582093"/>
                  <a:gd name="connsiteY1" fmla="*/ 87341 h 101314"/>
                  <a:gd name="connsiteX2" fmla="*/ 513448 w 582093"/>
                  <a:gd name="connsiteY2" fmla="*/ 15 h 101314"/>
                  <a:gd name="connsiteX3" fmla="*/ 519662 w 582093"/>
                  <a:gd name="connsiteY3" fmla="*/ 94593 h 101314"/>
                  <a:gd name="connsiteX0" fmla="*/ 528398 w 590829"/>
                  <a:gd name="connsiteY0" fmla="*/ 118728 h 125449"/>
                  <a:gd name="connsiteX1" fmla="*/ 8738 w 590829"/>
                  <a:gd name="connsiteY1" fmla="*/ 111476 h 125449"/>
                  <a:gd name="connsiteX2" fmla="*/ 224033 w 590829"/>
                  <a:gd name="connsiteY2" fmla="*/ 4560 h 125449"/>
                  <a:gd name="connsiteX3" fmla="*/ 522184 w 590829"/>
                  <a:gd name="connsiteY3" fmla="*/ 24150 h 125449"/>
                  <a:gd name="connsiteX4" fmla="*/ 528398 w 590829"/>
                  <a:gd name="connsiteY4" fmla="*/ 118728 h 125449"/>
                  <a:gd name="connsiteX0" fmla="*/ 477050 w 577683"/>
                  <a:gd name="connsiteY0" fmla="*/ 83749 h 115313"/>
                  <a:gd name="connsiteX1" fmla="*/ 8738 w 577683"/>
                  <a:gd name="connsiteY1" fmla="*/ 111476 h 115313"/>
                  <a:gd name="connsiteX2" fmla="*/ 224033 w 577683"/>
                  <a:gd name="connsiteY2" fmla="*/ 4560 h 115313"/>
                  <a:gd name="connsiteX3" fmla="*/ 522184 w 577683"/>
                  <a:gd name="connsiteY3" fmla="*/ 24150 h 115313"/>
                  <a:gd name="connsiteX4" fmla="*/ 477050 w 577683"/>
                  <a:gd name="connsiteY4" fmla="*/ 83749 h 115313"/>
                  <a:gd name="connsiteX0" fmla="*/ 477050 w 570150"/>
                  <a:gd name="connsiteY0" fmla="*/ 83749 h 115313"/>
                  <a:gd name="connsiteX1" fmla="*/ 8738 w 570150"/>
                  <a:gd name="connsiteY1" fmla="*/ 111476 h 115313"/>
                  <a:gd name="connsiteX2" fmla="*/ 224033 w 570150"/>
                  <a:gd name="connsiteY2" fmla="*/ 4560 h 115313"/>
                  <a:gd name="connsiteX3" fmla="*/ 522184 w 570150"/>
                  <a:gd name="connsiteY3" fmla="*/ 24150 h 115313"/>
                  <a:gd name="connsiteX4" fmla="*/ 477050 w 570150"/>
                  <a:gd name="connsiteY4" fmla="*/ 83749 h 115313"/>
                  <a:gd name="connsiteX0" fmla="*/ 477050 w 551642"/>
                  <a:gd name="connsiteY0" fmla="*/ 83514 h 115078"/>
                  <a:gd name="connsiteX1" fmla="*/ 8738 w 551642"/>
                  <a:gd name="connsiteY1" fmla="*/ 111241 h 115078"/>
                  <a:gd name="connsiteX2" fmla="*/ 224033 w 551642"/>
                  <a:gd name="connsiteY2" fmla="*/ 4325 h 115078"/>
                  <a:gd name="connsiteX3" fmla="*/ 522184 w 551642"/>
                  <a:gd name="connsiteY3" fmla="*/ 23915 h 115078"/>
                  <a:gd name="connsiteX4" fmla="*/ 529633 w 551642"/>
                  <a:gd name="connsiteY4" fmla="*/ 50356 h 115078"/>
                  <a:gd name="connsiteX5" fmla="*/ 477050 w 551642"/>
                  <a:gd name="connsiteY5" fmla="*/ 83514 h 115078"/>
                  <a:gd name="connsiteX0" fmla="*/ 477050 w 549228"/>
                  <a:gd name="connsiteY0" fmla="*/ 83514 h 115078"/>
                  <a:gd name="connsiteX1" fmla="*/ 8738 w 549228"/>
                  <a:gd name="connsiteY1" fmla="*/ 111241 h 115078"/>
                  <a:gd name="connsiteX2" fmla="*/ 224033 w 549228"/>
                  <a:gd name="connsiteY2" fmla="*/ 4325 h 115078"/>
                  <a:gd name="connsiteX3" fmla="*/ 522184 w 549228"/>
                  <a:gd name="connsiteY3" fmla="*/ 23915 h 115078"/>
                  <a:gd name="connsiteX4" fmla="*/ 521909 w 549228"/>
                  <a:gd name="connsiteY4" fmla="*/ 48809 h 115078"/>
                  <a:gd name="connsiteX5" fmla="*/ 477050 w 549228"/>
                  <a:gd name="connsiteY5" fmla="*/ 83514 h 115078"/>
                  <a:gd name="connsiteX0" fmla="*/ 461479 w 549228"/>
                  <a:gd name="connsiteY0" fmla="*/ 84193 h 115131"/>
                  <a:gd name="connsiteX1" fmla="*/ 8738 w 549228"/>
                  <a:gd name="connsiteY1" fmla="*/ 111241 h 115131"/>
                  <a:gd name="connsiteX2" fmla="*/ 224033 w 549228"/>
                  <a:gd name="connsiteY2" fmla="*/ 4325 h 115131"/>
                  <a:gd name="connsiteX3" fmla="*/ 522184 w 549228"/>
                  <a:gd name="connsiteY3" fmla="*/ 23915 h 115131"/>
                  <a:gd name="connsiteX4" fmla="*/ 521909 w 549228"/>
                  <a:gd name="connsiteY4" fmla="*/ 48809 h 115131"/>
                  <a:gd name="connsiteX5" fmla="*/ 461479 w 549228"/>
                  <a:gd name="connsiteY5" fmla="*/ 84193 h 115131"/>
                  <a:gd name="connsiteX0" fmla="*/ 461479 w 553006"/>
                  <a:gd name="connsiteY0" fmla="*/ 84193 h 115131"/>
                  <a:gd name="connsiteX1" fmla="*/ 8738 w 553006"/>
                  <a:gd name="connsiteY1" fmla="*/ 111241 h 115131"/>
                  <a:gd name="connsiteX2" fmla="*/ 224033 w 553006"/>
                  <a:gd name="connsiteY2" fmla="*/ 4325 h 115131"/>
                  <a:gd name="connsiteX3" fmla="*/ 522184 w 553006"/>
                  <a:gd name="connsiteY3" fmla="*/ 23915 h 115131"/>
                  <a:gd name="connsiteX4" fmla="*/ 533494 w 553006"/>
                  <a:gd name="connsiteY4" fmla="*/ 51131 h 115131"/>
                  <a:gd name="connsiteX5" fmla="*/ 461479 w 553006"/>
                  <a:gd name="connsiteY5" fmla="*/ 84193 h 115131"/>
                  <a:gd name="connsiteX0" fmla="*/ 461479 w 553006"/>
                  <a:gd name="connsiteY0" fmla="*/ 84193 h 115131"/>
                  <a:gd name="connsiteX1" fmla="*/ 8738 w 553006"/>
                  <a:gd name="connsiteY1" fmla="*/ 111241 h 115131"/>
                  <a:gd name="connsiteX2" fmla="*/ 224033 w 553006"/>
                  <a:gd name="connsiteY2" fmla="*/ 4325 h 115131"/>
                  <a:gd name="connsiteX3" fmla="*/ 522184 w 553006"/>
                  <a:gd name="connsiteY3" fmla="*/ 23915 h 115131"/>
                  <a:gd name="connsiteX4" fmla="*/ 533494 w 553006"/>
                  <a:gd name="connsiteY4" fmla="*/ 51131 h 115131"/>
                  <a:gd name="connsiteX5" fmla="*/ 461479 w 553006"/>
                  <a:gd name="connsiteY5" fmla="*/ 84193 h 115131"/>
                  <a:gd name="connsiteX0" fmla="*/ 461479 w 559037"/>
                  <a:gd name="connsiteY0" fmla="*/ 84193 h 115131"/>
                  <a:gd name="connsiteX1" fmla="*/ 8738 w 559037"/>
                  <a:gd name="connsiteY1" fmla="*/ 111241 h 115131"/>
                  <a:gd name="connsiteX2" fmla="*/ 224033 w 559037"/>
                  <a:gd name="connsiteY2" fmla="*/ 4325 h 115131"/>
                  <a:gd name="connsiteX3" fmla="*/ 522184 w 559037"/>
                  <a:gd name="connsiteY3" fmla="*/ 23915 h 115131"/>
                  <a:gd name="connsiteX4" fmla="*/ 533494 w 559037"/>
                  <a:gd name="connsiteY4" fmla="*/ 51131 h 115131"/>
                  <a:gd name="connsiteX5" fmla="*/ 461479 w 559037"/>
                  <a:gd name="connsiteY5" fmla="*/ 84193 h 115131"/>
                  <a:gd name="connsiteX0" fmla="*/ 461479 w 563340"/>
                  <a:gd name="connsiteY0" fmla="*/ 84193 h 115131"/>
                  <a:gd name="connsiteX1" fmla="*/ 8738 w 563340"/>
                  <a:gd name="connsiteY1" fmla="*/ 111241 h 115131"/>
                  <a:gd name="connsiteX2" fmla="*/ 224033 w 563340"/>
                  <a:gd name="connsiteY2" fmla="*/ 4325 h 115131"/>
                  <a:gd name="connsiteX3" fmla="*/ 522184 w 563340"/>
                  <a:gd name="connsiteY3" fmla="*/ 23915 h 115131"/>
                  <a:gd name="connsiteX4" fmla="*/ 542093 w 563340"/>
                  <a:gd name="connsiteY4" fmla="*/ 55703 h 115131"/>
                  <a:gd name="connsiteX5" fmla="*/ 461479 w 563340"/>
                  <a:gd name="connsiteY5" fmla="*/ 84193 h 115131"/>
                  <a:gd name="connsiteX0" fmla="*/ 461479 w 554261"/>
                  <a:gd name="connsiteY0" fmla="*/ 84193 h 115131"/>
                  <a:gd name="connsiteX1" fmla="*/ 8738 w 554261"/>
                  <a:gd name="connsiteY1" fmla="*/ 111241 h 115131"/>
                  <a:gd name="connsiteX2" fmla="*/ 224033 w 554261"/>
                  <a:gd name="connsiteY2" fmla="*/ 4325 h 115131"/>
                  <a:gd name="connsiteX3" fmla="*/ 522184 w 554261"/>
                  <a:gd name="connsiteY3" fmla="*/ 23915 h 115131"/>
                  <a:gd name="connsiteX4" fmla="*/ 542093 w 554261"/>
                  <a:gd name="connsiteY4" fmla="*/ 55703 h 115131"/>
                  <a:gd name="connsiteX5" fmla="*/ 461479 w 554261"/>
                  <a:gd name="connsiteY5" fmla="*/ 84193 h 115131"/>
                  <a:gd name="connsiteX0" fmla="*/ 461479 w 554261"/>
                  <a:gd name="connsiteY0" fmla="*/ 84193 h 115131"/>
                  <a:gd name="connsiteX1" fmla="*/ 8738 w 554261"/>
                  <a:gd name="connsiteY1" fmla="*/ 111241 h 115131"/>
                  <a:gd name="connsiteX2" fmla="*/ 224033 w 554261"/>
                  <a:gd name="connsiteY2" fmla="*/ 4325 h 115131"/>
                  <a:gd name="connsiteX3" fmla="*/ 522184 w 554261"/>
                  <a:gd name="connsiteY3" fmla="*/ 23915 h 115131"/>
                  <a:gd name="connsiteX4" fmla="*/ 542093 w 554261"/>
                  <a:gd name="connsiteY4" fmla="*/ 55703 h 115131"/>
                  <a:gd name="connsiteX5" fmla="*/ 461479 w 554261"/>
                  <a:gd name="connsiteY5" fmla="*/ 84193 h 115131"/>
                  <a:gd name="connsiteX0" fmla="*/ 461479 w 554587"/>
                  <a:gd name="connsiteY0" fmla="*/ 84193 h 115131"/>
                  <a:gd name="connsiteX1" fmla="*/ 8738 w 554587"/>
                  <a:gd name="connsiteY1" fmla="*/ 111241 h 115131"/>
                  <a:gd name="connsiteX2" fmla="*/ 224033 w 554587"/>
                  <a:gd name="connsiteY2" fmla="*/ 4325 h 115131"/>
                  <a:gd name="connsiteX3" fmla="*/ 522184 w 554587"/>
                  <a:gd name="connsiteY3" fmla="*/ 23915 h 115131"/>
                  <a:gd name="connsiteX4" fmla="*/ 542093 w 554587"/>
                  <a:gd name="connsiteY4" fmla="*/ 55703 h 115131"/>
                  <a:gd name="connsiteX5" fmla="*/ 493109 w 554587"/>
                  <a:gd name="connsiteY5" fmla="*/ 98120 h 115131"/>
                  <a:gd name="connsiteX6" fmla="*/ 461479 w 554587"/>
                  <a:gd name="connsiteY6" fmla="*/ 84193 h 115131"/>
                  <a:gd name="connsiteX0" fmla="*/ 440929 w 554587"/>
                  <a:gd name="connsiteY0" fmla="*/ 88623 h 115521"/>
                  <a:gd name="connsiteX1" fmla="*/ 8738 w 554587"/>
                  <a:gd name="connsiteY1" fmla="*/ 111241 h 115521"/>
                  <a:gd name="connsiteX2" fmla="*/ 224033 w 554587"/>
                  <a:gd name="connsiteY2" fmla="*/ 4325 h 115521"/>
                  <a:gd name="connsiteX3" fmla="*/ 522184 w 554587"/>
                  <a:gd name="connsiteY3" fmla="*/ 23915 h 115521"/>
                  <a:gd name="connsiteX4" fmla="*/ 542093 w 554587"/>
                  <a:gd name="connsiteY4" fmla="*/ 55703 h 115521"/>
                  <a:gd name="connsiteX5" fmla="*/ 493109 w 554587"/>
                  <a:gd name="connsiteY5" fmla="*/ 98120 h 115521"/>
                  <a:gd name="connsiteX6" fmla="*/ 440929 w 554587"/>
                  <a:gd name="connsiteY6" fmla="*/ 88623 h 115521"/>
                  <a:gd name="connsiteX0" fmla="*/ 440929 w 554587"/>
                  <a:gd name="connsiteY0" fmla="*/ 88623 h 115521"/>
                  <a:gd name="connsiteX1" fmla="*/ 8738 w 554587"/>
                  <a:gd name="connsiteY1" fmla="*/ 111241 h 115521"/>
                  <a:gd name="connsiteX2" fmla="*/ 224033 w 554587"/>
                  <a:gd name="connsiteY2" fmla="*/ 4325 h 115521"/>
                  <a:gd name="connsiteX3" fmla="*/ 522184 w 554587"/>
                  <a:gd name="connsiteY3" fmla="*/ 23915 h 115521"/>
                  <a:gd name="connsiteX4" fmla="*/ 542093 w 554587"/>
                  <a:gd name="connsiteY4" fmla="*/ 55703 h 115521"/>
                  <a:gd name="connsiteX5" fmla="*/ 493109 w 554587"/>
                  <a:gd name="connsiteY5" fmla="*/ 98120 h 115521"/>
                  <a:gd name="connsiteX6" fmla="*/ 440929 w 554587"/>
                  <a:gd name="connsiteY6" fmla="*/ 88623 h 115521"/>
                  <a:gd name="connsiteX0" fmla="*/ 440929 w 554587"/>
                  <a:gd name="connsiteY0" fmla="*/ 88623 h 117137"/>
                  <a:gd name="connsiteX1" fmla="*/ 8738 w 554587"/>
                  <a:gd name="connsiteY1" fmla="*/ 111241 h 117137"/>
                  <a:gd name="connsiteX2" fmla="*/ 224033 w 554587"/>
                  <a:gd name="connsiteY2" fmla="*/ 4325 h 117137"/>
                  <a:gd name="connsiteX3" fmla="*/ 522184 w 554587"/>
                  <a:gd name="connsiteY3" fmla="*/ 23915 h 117137"/>
                  <a:gd name="connsiteX4" fmla="*/ 542093 w 554587"/>
                  <a:gd name="connsiteY4" fmla="*/ 55703 h 117137"/>
                  <a:gd name="connsiteX5" fmla="*/ 493109 w 554587"/>
                  <a:gd name="connsiteY5" fmla="*/ 98120 h 117137"/>
                  <a:gd name="connsiteX6" fmla="*/ 440929 w 554587"/>
                  <a:gd name="connsiteY6" fmla="*/ 88623 h 117137"/>
                  <a:gd name="connsiteX0" fmla="*/ 440929 w 554587"/>
                  <a:gd name="connsiteY0" fmla="*/ 88623 h 121672"/>
                  <a:gd name="connsiteX1" fmla="*/ 169930 w 554587"/>
                  <a:gd name="connsiteY1" fmla="*/ 115045 h 121672"/>
                  <a:gd name="connsiteX2" fmla="*/ 8738 w 554587"/>
                  <a:gd name="connsiteY2" fmla="*/ 111241 h 121672"/>
                  <a:gd name="connsiteX3" fmla="*/ 224033 w 554587"/>
                  <a:gd name="connsiteY3" fmla="*/ 4325 h 121672"/>
                  <a:gd name="connsiteX4" fmla="*/ 522184 w 554587"/>
                  <a:gd name="connsiteY4" fmla="*/ 23915 h 121672"/>
                  <a:gd name="connsiteX5" fmla="*/ 542093 w 554587"/>
                  <a:gd name="connsiteY5" fmla="*/ 55703 h 121672"/>
                  <a:gd name="connsiteX6" fmla="*/ 493109 w 554587"/>
                  <a:gd name="connsiteY6" fmla="*/ 98120 h 121672"/>
                  <a:gd name="connsiteX7" fmla="*/ 440929 w 554587"/>
                  <a:gd name="connsiteY7" fmla="*/ 88623 h 121672"/>
                  <a:gd name="connsiteX0" fmla="*/ 440929 w 554587"/>
                  <a:gd name="connsiteY0" fmla="*/ 88623 h 135483"/>
                  <a:gd name="connsiteX1" fmla="*/ 158610 w 554587"/>
                  <a:gd name="connsiteY1" fmla="*/ 134619 h 135483"/>
                  <a:gd name="connsiteX2" fmla="*/ 8738 w 554587"/>
                  <a:gd name="connsiteY2" fmla="*/ 111241 h 135483"/>
                  <a:gd name="connsiteX3" fmla="*/ 224033 w 554587"/>
                  <a:gd name="connsiteY3" fmla="*/ 4325 h 135483"/>
                  <a:gd name="connsiteX4" fmla="*/ 522184 w 554587"/>
                  <a:gd name="connsiteY4" fmla="*/ 23915 h 135483"/>
                  <a:gd name="connsiteX5" fmla="*/ 542093 w 554587"/>
                  <a:gd name="connsiteY5" fmla="*/ 55703 h 135483"/>
                  <a:gd name="connsiteX6" fmla="*/ 493109 w 554587"/>
                  <a:gd name="connsiteY6" fmla="*/ 98120 h 135483"/>
                  <a:gd name="connsiteX7" fmla="*/ 440929 w 554587"/>
                  <a:gd name="connsiteY7" fmla="*/ 88623 h 135483"/>
                  <a:gd name="connsiteX0" fmla="*/ 440929 w 554587"/>
                  <a:gd name="connsiteY0" fmla="*/ 88623 h 152182"/>
                  <a:gd name="connsiteX1" fmla="*/ 158610 w 554587"/>
                  <a:gd name="connsiteY1" fmla="*/ 134619 h 152182"/>
                  <a:gd name="connsiteX2" fmla="*/ 8738 w 554587"/>
                  <a:gd name="connsiteY2" fmla="*/ 111241 h 152182"/>
                  <a:gd name="connsiteX3" fmla="*/ 224033 w 554587"/>
                  <a:gd name="connsiteY3" fmla="*/ 4325 h 152182"/>
                  <a:gd name="connsiteX4" fmla="*/ 522184 w 554587"/>
                  <a:gd name="connsiteY4" fmla="*/ 23915 h 152182"/>
                  <a:gd name="connsiteX5" fmla="*/ 542093 w 554587"/>
                  <a:gd name="connsiteY5" fmla="*/ 55703 h 152182"/>
                  <a:gd name="connsiteX6" fmla="*/ 493109 w 554587"/>
                  <a:gd name="connsiteY6" fmla="*/ 98120 h 152182"/>
                  <a:gd name="connsiteX7" fmla="*/ 440929 w 554587"/>
                  <a:gd name="connsiteY7" fmla="*/ 88623 h 152182"/>
                  <a:gd name="connsiteX0" fmla="*/ 440929 w 554587"/>
                  <a:gd name="connsiteY0" fmla="*/ 88623 h 165518"/>
                  <a:gd name="connsiteX1" fmla="*/ 149343 w 554587"/>
                  <a:gd name="connsiteY1" fmla="*/ 150806 h 165518"/>
                  <a:gd name="connsiteX2" fmla="*/ 8738 w 554587"/>
                  <a:gd name="connsiteY2" fmla="*/ 111241 h 165518"/>
                  <a:gd name="connsiteX3" fmla="*/ 224033 w 554587"/>
                  <a:gd name="connsiteY3" fmla="*/ 4325 h 165518"/>
                  <a:gd name="connsiteX4" fmla="*/ 522184 w 554587"/>
                  <a:gd name="connsiteY4" fmla="*/ 23915 h 165518"/>
                  <a:gd name="connsiteX5" fmla="*/ 542093 w 554587"/>
                  <a:gd name="connsiteY5" fmla="*/ 55703 h 165518"/>
                  <a:gd name="connsiteX6" fmla="*/ 493109 w 554587"/>
                  <a:gd name="connsiteY6" fmla="*/ 98120 h 165518"/>
                  <a:gd name="connsiteX7" fmla="*/ 440929 w 554587"/>
                  <a:gd name="connsiteY7" fmla="*/ 88623 h 165518"/>
                  <a:gd name="connsiteX0" fmla="*/ 440929 w 554587"/>
                  <a:gd name="connsiteY0" fmla="*/ 88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40929 w 554587"/>
                  <a:gd name="connsiteY7" fmla="*/ 88623 h 172469"/>
                  <a:gd name="connsiteX0" fmla="*/ 440929 w 554587"/>
                  <a:gd name="connsiteY0" fmla="*/ 88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40929 w 554587"/>
                  <a:gd name="connsiteY7" fmla="*/ 88623 h 172469"/>
                  <a:gd name="connsiteX0" fmla="*/ 436945 w 554587"/>
                  <a:gd name="connsiteY0" fmla="*/ 91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36945 w 554587"/>
                  <a:gd name="connsiteY7" fmla="*/ 91623 h 172469"/>
                  <a:gd name="connsiteX0" fmla="*/ 436945 w 554587"/>
                  <a:gd name="connsiteY0" fmla="*/ 91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36945 w 554587"/>
                  <a:gd name="connsiteY7" fmla="*/ 91623 h 172469"/>
                  <a:gd name="connsiteX0" fmla="*/ 436945 w 554587"/>
                  <a:gd name="connsiteY0" fmla="*/ 91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36945 w 554587"/>
                  <a:gd name="connsiteY7" fmla="*/ 91623 h 172469"/>
                  <a:gd name="connsiteX0" fmla="*/ 356919 w 554587"/>
                  <a:gd name="connsiteY0" fmla="*/ 102181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56919 w 554587"/>
                  <a:gd name="connsiteY7" fmla="*/ 102181 h 172469"/>
                  <a:gd name="connsiteX0" fmla="*/ 326713 w 554587"/>
                  <a:gd name="connsiteY0" fmla="*/ 104677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6713 w 554587"/>
                  <a:gd name="connsiteY7" fmla="*/ 104677 h 172469"/>
                  <a:gd name="connsiteX0" fmla="*/ 326713 w 554587"/>
                  <a:gd name="connsiteY0" fmla="*/ 104677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6713 w 554587"/>
                  <a:gd name="connsiteY7" fmla="*/ 104677 h 172469"/>
                  <a:gd name="connsiteX0" fmla="*/ 326713 w 554587"/>
                  <a:gd name="connsiteY0" fmla="*/ 104677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6713 w 554587"/>
                  <a:gd name="connsiteY7" fmla="*/ 104677 h 172469"/>
                  <a:gd name="connsiteX0" fmla="*/ 322912 w 554587"/>
                  <a:gd name="connsiteY0" fmla="*/ 102016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2912 w 554587"/>
                  <a:gd name="connsiteY7" fmla="*/ 102016 h 172469"/>
                  <a:gd name="connsiteX0" fmla="*/ 322912 w 554587"/>
                  <a:gd name="connsiteY0" fmla="*/ 102016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2912 w 554587"/>
                  <a:gd name="connsiteY7" fmla="*/ 102016 h 172469"/>
                  <a:gd name="connsiteX0" fmla="*/ 322912 w 554587"/>
                  <a:gd name="connsiteY0" fmla="*/ 102016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2912 w 554587"/>
                  <a:gd name="connsiteY7" fmla="*/ 102016 h 172469"/>
                  <a:gd name="connsiteX0" fmla="*/ 322912 w 554587"/>
                  <a:gd name="connsiteY0" fmla="*/ 102016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2912 w 554587"/>
                  <a:gd name="connsiteY7" fmla="*/ 102016 h 172469"/>
                  <a:gd name="connsiteX0" fmla="*/ 315828 w 547503"/>
                  <a:gd name="connsiteY0" fmla="*/ 102016 h 172469"/>
                  <a:gd name="connsiteX1" fmla="*/ 142259 w 547503"/>
                  <a:gd name="connsiteY1" fmla="*/ 150806 h 172469"/>
                  <a:gd name="connsiteX2" fmla="*/ 1654 w 547503"/>
                  <a:gd name="connsiteY2" fmla="*/ 111241 h 172469"/>
                  <a:gd name="connsiteX3" fmla="*/ 216949 w 547503"/>
                  <a:gd name="connsiteY3" fmla="*/ 4325 h 172469"/>
                  <a:gd name="connsiteX4" fmla="*/ 515100 w 547503"/>
                  <a:gd name="connsiteY4" fmla="*/ 23915 h 172469"/>
                  <a:gd name="connsiteX5" fmla="*/ 535009 w 547503"/>
                  <a:gd name="connsiteY5" fmla="*/ 55703 h 172469"/>
                  <a:gd name="connsiteX6" fmla="*/ 486025 w 547503"/>
                  <a:gd name="connsiteY6" fmla="*/ 98120 h 172469"/>
                  <a:gd name="connsiteX7" fmla="*/ 315828 w 547503"/>
                  <a:gd name="connsiteY7" fmla="*/ 102016 h 172469"/>
                  <a:gd name="connsiteX0" fmla="*/ 315828 w 547503"/>
                  <a:gd name="connsiteY0" fmla="*/ 103480 h 173933"/>
                  <a:gd name="connsiteX1" fmla="*/ 142259 w 547503"/>
                  <a:gd name="connsiteY1" fmla="*/ 152270 h 173933"/>
                  <a:gd name="connsiteX2" fmla="*/ 1654 w 547503"/>
                  <a:gd name="connsiteY2" fmla="*/ 112705 h 173933"/>
                  <a:gd name="connsiteX3" fmla="*/ 216949 w 547503"/>
                  <a:gd name="connsiteY3" fmla="*/ 5789 h 173933"/>
                  <a:gd name="connsiteX4" fmla="*/ 515100 w 547503"/>
                  <a:gd name="connsiteY4" fmla="*/ 25379 h 173933"/>
                  <a:gd name="connsiteX5" fmla="*/ 535009 w 547503"/>
                  <a:gd name="connsiteY5" fmla="*/ 57167 h 173933"/>
                  <a:gd name="connsiteX6" fmla="*/ 486025 w 547503"/>
                  <a:gd name="connsiteY6" fmla="*/ 99584 h 173933"/>
                  <a:gd name="connsiteX7" fmla="*/ 315828 w 547503"/>
                  <a:gd name="connsiteY7" fmla="*/ 103480 h 173933"/>
                  <a:gd name="connsiteX0" fmla="*/ 315828 w 549300"/>
                  <a:gd name="connsiteY0" fmla="*/ 103933 h 174386"/>
                  <a:gd name="connsiteX1" fmla="*/ 142259 w 549300"/>
                  <a:gd name="connsiteY1" fmla="*/ 152723 h 174386"/>
                  <a:gd name="connsiteX2" fmla="*/ 1654 w 549300"/>
                  <a:gd name="connsiteY2" fmla="*/ 113158 h 174386"/>
                  <a:gd name="connsiteX3" fmla="*/ 216949 w 549300"/>
                  <a:gd name="connsiteY3" fmla="*/ 6242 h 174386"/>
                  <a:gd name="connsiteX4" fmla="*/ 518088 w 549300"/>
                  <a:gd name="connsiteY4" fmla="*/ 23582 h 174386"/>
                  <a:gd name="connsiteX5" fmla="*/ 535009 w 549300"/>
                  <a:gd name="connsiteY5" fmla="*/ 57620 h 174386"/>
                  <a:gd name="connsiteX6" fmla="*/ 486025 w 549300"/>
                  <a:gd name="connsiteY6" fmla="*/ 100037 h 174386"/>
                  <a:gd name="connsiteX7" fmla="*/ 315828 w 549300"/>
                  <a:gd name="connsiteY7" fmla="*/ 103933 h 174386"/>
                  <a:gd name="connsiteX0" fmla="*/ 315828 w 549300"/>
                  <a:gd name="connsiteY0" fmla="*/ 104007 h 174460"/>
                  <a:gd name="connsiteX1" fmla="*/ 142259 w 549300"/>
                  <a:gd name="connsiteY1" fmla="*/ 152797 h 174460"/>
                  <a:gd name="connsiteX2" fmla="*/ 1654 w 549300"/>
                  <a:gd name="connsiteY2" fmla="*/ 113232 h 174460"/>
                  <a:gd name="connsiteX3" fmla="*/ 216949 w 549300"/>
                  <a:gd name="connsiteY3" fmla="*/ 6316 h 174460"/>
                  <a:gd name="connsiteX4" fmla="*/ 518088 w 549300"/>
                  <a:gd name="connsiteY4" fmla="*/ 23656 h 174460"/>
                  <a:gd name="connsiteX5" fmla="*/ 535009 w 549300"/>
                  <a:gd name="connsiteY5" fmla="*/ 57694 h 174460"/>
                  <a:gd name="connsiteX6" fmla="*/ 486025 w 549300"/>
                  <a:gd name="connsiteY6" fmla="*/ 100111 h 174460"/>
                  <a:gd name="connsiteX7" fmla="*/ 315828 w 549300"/>
                  <a:gd name="connsiteY7" fmla="*/ 104007 h 174460"/>
                  <a:gd name="connsiteX0" fmla="*/ 315877 w 549349"/>
                  <a:gd name="connsiteY0" fmla="*/ 104007 h 178841"/>
                  <a:gd name="connsiteX1" fmla="*/ 142308 w 549349"/>
                  <a:gd name="connsiteY1" fmla="*/ 152797 h 178841"/>
                  <a:gd name="connsiteX2" fmla="*/ 1703 w 549349"/>
                  <a:gd name="connsiteY2" fmla="*/ 113232 h 178841"/>
                  <a:gd name="connsiteX3" fmla="*/ 216998 w 549349"/>
                  <a:gd name="connsiteY3" fmla="*/ 6316 h 178841"/>
                  <a:gd name="connsiteX4" fmla="*/ 518137 w 549349"/>
                  <a:gd name="connsiteY4" fmla="*/ 23656 h 178841"/>
                  <a:gd name="connsiteX5" fmla="*/ 535058 w 549349"/>
                  <a:gd name="connsiteY5" fmla="*/ 57694 h 178841"/>
                  <a:gd name="connsiteX6" fmla="*/ 486074 w 549349"/>
                  <a:gd name="connsiteY6" fmla="*/ 100111 h 178841"/>
                  <a:gd name="connsiteX7" fmla="*/ 315877 w 549349"/>
                  <a:gd name="connsiteY7" fmla="*/ 104007 h 178841"/>
                  <a:gd name="connsiteX0" fmla="*/ 315877 w 555645"/>
                  <a:gd name="connsiteY0" fmla="*/ 104007 h 178841"/>
                  <a:gd name="connsiteX1" fmla="*/ 142308 w 555645"/>
                  <a:gd name="connsiteY1" fmla="*/ 152797 h 178841"/>
                  <a:gd name="connsiteX2" fmla="*/ 1703 w 555645"/>
                  <a:gd name="connsiteY2" fmla="*/ 113232 h 178841"/>
                  <a:gd name="connsiteX3" fmla="*/ 216998 w 555645"/>
                  <a:gd name="connsiteY3" fmla="*/ 6316 h 178841"/>
                  <a:gd name="connsiteX4" fmla="*/ 518137 w 555645"/>
                  <a:gd name="connsiteY4" fmla="*/ 23656 h 178841"/>
                  <a:gd name="connsiteX5" fmla="*/ 535058 w 555645"/>
                  <a:gd name="connsiteY5" fmla="*/ 57694 h 178841"/>
                  <a:gd name="connsiteX6" fmla="*/ 486074 w 555645"/>
                  <a:gd name="connsiteY6" fmla="*/ 100111 h 178841"/>
                  <a:gd name="connsiteX7" fmla="*/ 315877 w 555645"/>
                  <a:gd name="connsiteY7" fmla="*/ 104007 h 178841"/>
                  <a:gd name="connsiteX0" fmla="*/ 315877 w 555645"/>
                  <a:gd name="connsiteY0" fmla="*/ 104007 h 178841"/>
                  <a:gd name="connsiteX1" fmla="*/ 142308 w 555645"/>
                  <a:gd name="connsiteY1" fmla="*/ 152797 h 178841"/>
                  <a:gd name="connsiteX2" fmla="*/ 1703 w 555645"/>
                  <a:gd name="connsiteY2" fmla="*/ 113232 h 178841"/>
                  <a:gd name="connsiteX3" fmla="*/ 216998 w 555645"/>
                  <a:gd name="connsiteY3" fmla="*/ 6316 h 178841"/>
                  <a:gd name="connsiteX4" fmla="*/ 518137 w 555645"/>
                  <a:gd name="connsiteY4" fmla="*/ 23656 h 178841"/>
                  <a:gd name="connsiteX5" fmla="*/ 535058 w 555645"/>
                  <a:gd name="connsiteY5" fmla="*/ 57694 h 178841"/>
                  <a:gd name="connsiteX6" fmla="*/ 486074 w 555645"/>
                  <a:gd name="connsiteY6" fmla="*/ 100111 h 178841"/>
                  <a:gd name="connsiteX7" fmla="*/ 315877 w 555645"/>
                  <a:gd name="connsiteY7" fmla="*/ 104007 h 178841"/>
                  <a:gd name="connsiteX0" fmla="*/ 316101 w 555869"/>
                  <a:gd name="connsiteY0" fmla="*/ 104007 h 181935"/>
                  <a:gd name="connsiteX1" fmla="*/ 137552 w 555869"/>
                  <a:gd name="connsiteY1" fmla="*/ 156548 h 181935"/>
                  <a:gd name="connsiteX2" fmla="*/ 1927 w 555869"/>
                  <a:gd name="connsiteY2" fmla="*/ 113232 h 181935"/>
                  <a:gd name="connsiteX3" fmla="*/ 217222 w 555869"/>
                  <a:gd name="connsiteY3" fmla="*/ 6316 h 181935"/>
                  <a:gd name="connsiteX4" fmla="*/ 518361 w 555869"/>
                  <a:gd name="connsiteY4" fmla="*/ 23656 h 181935"/>
                  <a:gd name="connsiteX5" fmla="*/ 535282 w 555869"/>
                  <a:gd name="connsiteY5" fmla="*/ 57694 h 181935"/>
                  <a:gd name="connsiteX6" fmla="*/ 486298 w 555869"/>
                  <a:gd name="connsiteY6" fmla="*/ 100111 h 181935"/>
                  <a:gd name="connsiteX7" fmla="*/ 316101 w 555869"/>
                  <a:gd name="connsiteY7" fmla="*/ 104007 h 181935"/>
                  <a:gd name="connsiteX0" fmla="*/ 492927 w 732695"/>
                  <a:gd name="connsiteY0" fmla="*/ 104007 h 287065"/>
                  <a:gd name="connsiteX1" fmla="*/ 314378 w 732695"/>
                  <a:gd name="connsiteY1" fmla="*/ 156548 h 287065"/>
                  <a:gd name="connsiteX2" fmla="*/ 2122 w 732695"/>
                  <a:gd name="connsiteY2" fmla="*/ 286775 h 287065"/>
                  <a:gd name="connsiteX3" fmla="*/ 178753 w 732695"/>
                  <a:gd name="connsiteY3" fmla="*/ 113232 h 287065"/>
                  <a:gd name="connsiteX4" fmla="*/ 394048 w 732695"/>
                  <a:gd name="connsiteY4" fmla="*/ 6316 h 287065"/>
                  <a:gd name="connsiteX5" fmla="*/ 695187 w 732695"/>
                  <a:gd name="connsiteY5" fmla="*/ 23656 h 287065"/>
                  <a:gd name="connsiteX6" fmla="*/ 712108 w 732695"/>
                  <a:gd name="connsiteY6" fmla="*/ 57694 h 287065"/>
                  <a:gd name="connsiteX7" fmla="*/ 663124 w 732695"/>
                  <a:gd name="connsiteY7" fmla="*/ 100111 h 287065"/>
                  <a:gd name="connsiteX8" fmla="*/ 492927 w 732695"/>
                  <a:gd name="connsiteY8" fmla="*/ 104007 h 287065"/>
                  <a:gd name="connsiteX0" fmla="*/ 493084 w 732852"/>
                  <a:gd name="connsiteY0" fmla="*/ 104007 h 322112"/>
                  <a:gd name="connsiteX1" fmla="*/ 314535 w 732852"/>
                  <a:gd name="connsiteY1" fmla="*/ 156548 h 322112"/>
                  <a:gd name="connsiteX2" fmla="*/ 2120 w 732852"/>
                  <a:gd name="connsiteY2" fmla="*/ 321882 h 322112"/>
                  <a:gd name="connsiteX3" fmla="*/ 178910 w 732852"/>
                  <a:gd name="connsiteY3" fmla="*/ 113232 h 322112"/>
                  <a:gd name="connsiteX4" fmla="*/ 394205 w 732852"/>
                  <a:gd name="connsiteY4" fmla="*/ 6316 h 322112"/>
                  <a:gd name="connsiteX5" fmla="*/ 695344 w 732852"/>
                  <a:gd name="connsiteY5" fmla="*/ 23656 h 322112"/>
                  <a:gd name="connsiteX6" fmla="*/ 712265 w 732852"/>
                  <a:gd name="connsiteY6" fmla="*/ 57694 h 322112"/>
                  <a:gd name="connsiteX7" fmla="*/ 663281 w 732852"/>
                  <a:gd name="connsiteY7" fmla="*/ 100111 h 322112"/>
                  <a:gd name="connsiteX8" fmla="*/ 493084 w 732852"/>
                  <a:gd name="connsiteY8" fmla="*/ 104007 h 322112"/>
                  <a:gd name="connsiteX0" fmla="*/ 508708 w 748476"/>
                  <a:gd name="connsiteY0" fmla="*/ 104007 h 324134"/>
                  <a:gd name="connsiteX1" fmla="*/ 330159 w 748476"/>
                  <a:gd name="connsiteY1" fmla="*/ 156548 h 324134"/>
                  <a:gd name="connsiteX2" fmla="*/ 17744 w 748476"/>
                  <a:gd name="connsiteY2" fmla="*/ 321882 h 324134"/>
                  <a:gd name="connsiteX3" fmla="*/ 51378 w 748476"/>
                  <a:gd name="connsiteY3" fmla="*/ 243149 h 324134"/>
                  <a:gd name="connsiteX4" fmla="*/ 194534 w 748476"/>
                  <a:gd name="connsiteY4" fmla="*/ 113232 h 324134"/>
                  <a:gd name="connsiteX5" fmla="*/ 409829 w 748476"/>
                  <a:gd name="connsiteY5" fmla="*/ 6316 h 324134"/>
                  <a:gd name="connsiteX6" fmla="*/ 710968 w 748476"/>
                  <a:gd name="connsiteY6" fmla="*/ 23656 h 324134"/>
                  <a:gd name="connsiteX7" fmla="*/ 727889 w 748476"/>
                  <a:gd name="connsiteY7" fmla="*/ 57694 h 324134"/>
                  <a:gd name="connsiteX8" fmla="*/ 678905 w 748476"/>
                  <a:gd name="connsiteY8" fmla="*/ 100111 h 324134"/>
                  <a:gd name="connsiteX9" fmla="*/ 508708 w 748476"/>
                  <a:gd name="connsiteY9" fmla="*/ 104007 h 324134"/>
                  <a:gd name="connsiteX0" fmla="*/ 508708 w 748476"/>
                  <a:gd name="connsiteY0" fmla="*/ 104007 h 324134"/>
                  <a:gd name="connsiteX1" fmla="*/ 330159 w 748476"/>
                  <a:gd name="connsiteY1" fmla="*/ 156548 h 324134"/>
                  <a:gd name="connsiteX2" fmla="*/ 158462 w 748476"/>
                  <a:gd name="connsiteY2" fmla="*/ 267452 h 324134"/>
                  <a:gd name="connsiteX3" fmla="*/ 17744 w 748476"/>
                  <a:gd name="connsiteY3" fmla="*/ 321882 h 324134"/>
                  <a:gd name="connsiteX4" fmla="*/ 51378 w 748476"/>
                  <a:gd name="connsiteY4" fmla="*/ 243149 h 324134"/>
                  <a:gd name="connsiteX5" fmla="*/ 194534 w 748476"/>
                  <a:gd name="connsiteY5" fmla="*/ 113232 h 324134"/>
                  <a:gd name="connsiteX6" fmla="*/ 409829 w 748476"/>
                  <a:gd name="connsiteY6" fmla="*/ 6316 h 324134"/>
                  <a:gd name="connsiteX7" fmla="*/ 710968 w 748476"/>
                  <a:gd name="connsiteY7" fmla="*/ 23656 h 324134"/>
                  <a:gd name="connsiteX8" fmla="*/ 727889 w 748476"/>
                  <a:gd name="connsiteY8" fmla="*/ 57694 h 324134"/>
                  <a:gd name="connsiteX9" fmla="*/ 678905 w 748476"/>
                  <a:gd name="connsiteY9" fmla="*/ 100111 h 324134"/>
                  <a:gd name="connsiteX10" fmla="*/ 508708 w 748476"/>
                  <a:gd name="connsiteY10" fmla="*/ 104007 h 324134"/>
                  <a:gd name="connsiteX0" fmla="*/ 508708 w 748476"/>
                  <a:gd name="connsiteY0" fmla="*/ 104007 h 324134"/>
                  <a:gd name="connsiteX1" fmla="*/ 330159 w 748476"/>
                  <a:gd name="connsiteY1" fmla="*/ 156548 h 324134"/>
                  <a:gd name="connsiteX2" fmla="*/ 158462 w 748476"/>
                  <a:gd name="connsiteY2" fmla="*/ 267452 h 324134"/>
                  <a:gd name="connsiteX3" fmla="*/ 17744 w 748476"/>
                  <a:gd name="connsiteY3" fmla="*/ 321882 h 324134"/>
                  <a:gd name="connsiteX4" fmla="*/ 51378 w 748476"/>
                  <a:gd name="connsiteY4" fmla="*/ 243149 h 324134"/>
                  <a:gd name="connsiteX5" fmla="*/ 194534 w 748476"/>
                  <a:gd name="connsiteY5" fmla="*/ 113232 h 324134"/>
                  <a:gd name="connsiteX6" fmla="*/ 409829 w 748476"/>
                  <a:gd name="connsiteY6" fmla="*/ 6316 h 324134"/>
                  <a:gd name="connsiteX7" fmla="*/ 710968 w 748476"/>
                  <a:gd name="connsiteY7" fmla="*/ 23656 h 324134"/>
                  <a:gd name="connsiteX8" fmla="*/ 727889 w 748476"/>
                  <a:gd name="connsiteY8" fmla="*/ 57694 h 324134"/>
                  <a:gd name="connsiteX9" fmla="*/ 678905 w 748476"/>
                  <a:gd name="connsiteY9" fmla="*/ 100111 h 324134"/>
                  <a:gd name="connsiteX10" fmla="*/ 508708 w 748476"/>
                  <a:gd name="connsiteY10" fmla="*/ 104007 h 324134"/>
                  <a:gd name="connsiteX0" fmla="*/ 508708 w 748476"/>
                  <a:gd name="connsiteY0" fmla="*/ 104007 h 324134"/>
                  <a:gd name="connsiteX1" fmla="*/ 330159 w 748476"/>
                  <a:gd name="connsiteY1" fmla="*/ 156548 h 324134"/>
                  <a:gd name="connsiteX2" fmla="*/ 166065 w 748476"/>
                  <a:gd name="connsiteY2" fmla="*/ 272774 h 324134"/>
                  <a:gd name="connsiteX3" fmla="*/ 17744 w 748476"/>
                  <a:gd name="connsiteY3" fmla="*/ 321882 h 324134"/>
                  <a:gd name="connsiteX4" fmla="*/ 51378 w 748476"/>
                  <a:gd name="connsiteY4" fmla="*/ 243149 h 324134"/>
                  <a:gd name="connsiteX5" fmla="*/ 194534 w 748476"/>
                  <a:gd name="connsiteY5" fmla="*/ 113232 h 324134"/>
                  <a:gd name="connsiteX6" fmla="*/ 409829 w 748476"/>
                  <a:gd name="connsiteY6" fmla="*/ 6316 h 324134"/>
                  <a:gd name="connsiteX7" fmla="*/ 710968 w 748476"/>
                  <a:gd name="connsiteY7" fmla="*/ 23656 h 324134"/>
                  <a:gd name="connsiteX8" fmla="*/ 727889 w 748476"/>
                  <a:gd name="connsiteY8" fmla="*/ 57694 h 324134"/>
                  <a:gd name="connsiteX9" fmla="*/ 678905 w 748476"/>
                  <a:gd name="connsiteY9" fmla="*/ 100111 h 324134"/>
                  <a:gd name="connsiteX10" fmla="*/ 508708 w 748476"/>
                  <a:gd name="connsiteY10" fmla="*/ 104007 h 324134"/>
                  <a:gd name="connsiteX0" fmla="*/ 580717 w 820485"/>
                  <a:gd name="connsiteY0" fmla="*/ 104007 h 383852"/>
                  <a:gd name="connsiteX1" fmla="*/ 402168 w 820485"/>
                  <a:gd name="connsiteY1" fmla="*/ 156548 h 383852"/>
                  <a:gd name="connsiteX2" fmla="*/ 238074 w 820485"/>
                  <a:gd name="connsiteY2" fmla="*/ 272774 h 383852"/>
                  <a:gd name="connsiteX3" fmla="*/ 9079 w 820485"/>
                  <a:gd name="connsiteY3" fmla="*/ 382644 h 383852"/>
                  <a:gd name="connsiteX4" fmla="*/ 123387 w 820485"/>
                  <a:gd name="connsiteY4" fmla="*/ 243149 h 383852"/>
                  <a:gd name="connsiteX5" fmla="*/ 266543 w 820485"/>
                  <a:gd name="connsiteY5" fmla="*/ 113232 h 383852"/>
                  <a:gd name="connsiteX6" fmla="*/ 481838 w 820485"/>
                  <a:gd name="connsiteY6" fmla="*/ 6316 h 383852"/>
                  <a:gd name="connsiteX7" fmla="*/ 782977 w 820485"/>
                  <a:gd name="connsiteY7" fmla="*/ 23656 h 383852"/>
                  <a:gd name="connsiteX8" fmla="*/ 799898 w 820485"/>
                  <a:gd name="connsiteY8" fmla="*/ 57694 h 383852"/>
                  <a:gd name="connsiteX9" fmla="*/ 750914 w 820485"/>
                  <a:gd name="connsiteY9" fmla="*/ 100111 h 383852"/>
                  <a:gd name="connsiteX10" fmla="*/ 580717 w 820485"/>
                  <a:gd name="connsiteY10" fmla="*/ 104007 h 383852"/>
                  <a:gd name="connsiteX0" fmla="*/ 580717 w 820485"/>
                  <a:gd name="connsiteY0" fmla="*/ 104007 h 383852"/>
                  <a:gd name="connsiteX1" fmla="*/ 402168 w 820485"/>
                  <a:gd name="connsiteY1" fmla="*/ 156548 h 383852"/>
                  <a:gd name="connsiteX2" fmla="*/ 238074 w 820485"/>
                  <a:gd name="connsiteY2" fmla="*/ 272774 h 383852"/>
                  <a:gd name="connsiteX3" fmla="*/ 9079 w 820485"/>
                  <a:gd name="connsiteY3" fmla="*/ 382644 h 383852"/>
                  <a:gd name="connsiteX4" fmla="*/ 123387 w 820485"/>
                  <a:gd name="connsiteY4" fmla="*/ 243149 h 383852"/>
                  <a:gd name="connsiteX5" fmla="*/ 266543 w 820485"/>
                  <a:gd name="connsiteY5" fmla="*/ 113232 h 383852"/>
                  <a:gd name="connsiteX6" fmla="*/ 481838 w 820485"/>
                  <a:gd name="connsiteY6" fmla="*/ 6316 h 383852"/>
                  <a:gd name="connsiteX7" fmla="*/ 782977 w 820485"/>
                  <a:gd name="connsiteY7" fmla="*/ 23656 h 383852"/>
                  <a:gd name="connsiteX8" fmla="*/ 799898 w 820485"/>
                  <a:gd name="connsiteY8" fmla="*/ 57694 h 383852"/>
                  <a:gd name="connsiteX9" fmla="*/ 750914 w 820485"/>
                  <a:gd name="connsiteY9" fmla="*/ 100111 h 383852"/>
                  <a:gd name="connsiteX10" fmla="*/ 580717 w 820485"/>
                  <a:gd name="connsiteY10" fmla="*/ 104007 h 383852"/>
                  <a:gd name="connsiteX0" fmla="*/ 580717 w 820485"/>
                  <a:gd name="connsiteY0" fmla="*/ 104007 h 398455"/>
                  <a:gd name="connsiteX1" fmla="*/ 402168 w 820485"/>
                  <a:gd name="connsiteY1" fmla="*/ 156548 h 398455"/>
                  <a:gd name="connsiteX2" fmla="*/ 238074 w 820485"/>
                  <a:gd name="connsiteY2" fmla="*/ 272774 h 398455"/>
                  <a:gd name="connsiteX3" fmla="*/ 145981 w 820485"/>
                  <a:gd name="connsiteY3" fmla="*/ 386329 h 398455"/>
                  <a:gd name="connsiteX4" fmla="*/ 9079 w 820485"/>
                  <a:gd name="connsiteY4" fmla="*/ 382644 h 398455"/>
                  <a:gd name="connsiteX5" fmla="*/ 123387 w 820485"/>
                  <a:gd name="connsiteY5" fmla="*/ 243149 h 398455"/>
                  <a:gd name="connsiteX6" fmla="*/ 266543 w 820485"/>
                  <a:gd name="connsiteY6" fmla="*/ 113232 h 398455"/>
                  <a:gd name="connsiteX7" fmla="*/ 481838 w 820485"/>
                  <a:gd name="connsiteY7" fmla="*/ 6316 h 398455"/>
                  <a:gd name="connsiteX8" fmla="*/ 782977 w 820485"/>
                  <a:gd name="connsiteY8" fmla="*/ 23656 h 398455"/>
                  <a:gd name="connsiteX9" fmla="*/ 799898 w 820485"/>
                  <a:gd name="connsiteY9" fmla="*/ 57694 h 398455"/>
                  <a:gd name="connsiteX10" fmla="*/ 750914 w 820485"/>
                  <a:gd name="connsiteY10" fmla="*/ 100111 h 398455"/>
                  <a:gd name="connsiteX11" fmla="*/ 580717 w 820485"/>
                  <a:gd name="connsiteY11" fmla="*/ 104007 h 398455"/>
                  <a:gd name="connsiteX0" fmla="*/ 683952 w 923720"/>
                  <a:gd name="connsiteY0" fmla="*/ 104007 h 503806"/>
                  <a:gd name="connsiteX1" fmla="*/ 505403 w 923720"/>
                  <a:gd name="connsiteY1" fmla="*/ 156548 h 503806"/>
                  <a:gd name="connsiteX2" fmla="*/ 341309 w 923720"/>
                  <a:gd name="connsiteY2" fmla="*/ 272774 h 503806"/>
                  <a:gd name="connsiteX3" fmla="*/ 249216 w 923720"/>
                  <a:gd name="connsiteY3" fmla="*/ 386329 h 503806"/>
                  <a:gd name="connsiteX4" fmla="*/ 5463 w 923720"/>
                  <a:gd name="connsiteY4" fmla="*/ 501790 h 503806"/>
                  <a:gd name="connsiteX5" fmla="*/ 226622 w 923720"/>
                  <a:gd name="connsiteY5" fmla="*/ 243149 h 503806"/>
                  <a:gd name="connsiteX6" fmla="*/ 369778 w 923720"/>
                  <a:gd name="connsiteY6" fmla="*/ 113232 h 503806"/>
                  <a:gd name="connsiteX7" fmla="*/ 585073 w 923720"/>
                  <a:gd name="connsiteY7" fmla="*/ 6316 h 503806"/>
                  <a:gd name="connsiteX8" fmla="*/ 886212 w 923720"/>
                  <a:gd name="connsiteY8" fmla="*/ 23656 h 503806"/>
                  <a:gd name="connsiteX9" fmla="*/ 903133 w 923720"/>
                  <a:gd name="connsiteY9" fmla="*/ 57694 h 503806"/>
                  <a:gd name="connsiteX10" fmla="*/ 854149 w 923720"/>
                  <a:gd name="connsiteY10" fmla="*/ 100111 h 503806"/>
                  <a:gd name="connsiteX11" fmla="*/ 683952 w 923720"/>
                  <a:gd name="connsiteY11" fmla="*/ 104007 h 503806"/>
                  <a:gd name="connsiteX0" fmla="*/ 683952 w 923720"/>
                  <a:gd name="connsiteY0" fmla="*/ 104007 h 516921"/>
                  <a:gd name="connsiteX1" fmla="*/ 505403 w 923720"/>
                  <a:gd name="connsiteY1" fmla="*/ 156548 h 516921"/>
                  <a:gd name="connsiteX2" fmla="*/ 341309 w 923720"/>
                  <a:gd name="connsiteY2" fmla="*/ 272774 h 516921"/>
                  <a:gd name="connsiteX3" fmla="*/ 249216 w 923720"/>
                  <a:gd name="connsiteY3" fmla="*/ 386329 h 516921"/>
                  <a:gd name="connsiteX4" fmla="*/ 145962 w 923720"/>
                  <a:gd name="connsiteY4" fmla="*/ 484353 h 516921"/>
                  <a:gd name="connsiteX5" fmla="*/ 5463 w 923720"/>
                  <a:gd name="connsiteY5" fmla="*/ 501790 h 516921"/>
                  <a:gd name="connsiteX6" fmla="*/ 226622 w 923720"/>
                  <a:gd name="connsiteY6" fmla="*/ 243149 h 516921"/>
                  <a:gd name="connsiteX7" fmla="*/ 369778 w 923720"/>
                  <a:gd name="connsiteY7" fmla="*/ 113232 h 516921"/>
                  <a:gd name="connsiteX8" fmla="*/ 585073 w 923720"/>
                  <a:gd name="connsiteY8" fmla="*/ 6316 h 516921"/>
                  <a:gd name="connsiteX9" fmla="*/ 886212 w 923720"/>
                  <a:gd name="connsiteY9" fmla="*/ 23656 h 516921"/>
                  <a:gd name="connsiteX10" fmla="*/ 903133 w 923720"/>
                  <a:gd name="connsiteY10" fmla="*/ 57694 h 516921"/>
                  <a:gd name="connsiteX11" fmla="*/ 854149 w 923720"/>
                  <a:gd name="connsiteY11" fmla="*/ 100111 h 516921"/>
                  <a:gd name="connsiteX12" fmla="*/ 683952 w 923720"/>
                  <a:gd name="connsiteY12" fmla="*/ 104007 h 516921"/>
                  <a:gd name="connsiteX0" fmla="*/ 952203 w 1191971"/>
                  <a:gd name="connsiteY0" fmla="*/ 104007 h 742093"/>
                  <a:gd name="connsiteX1" fmla="*/ 773654 w 1191971"/>
                  <a:gd name="connsiteY1" fmla="*/ 156548 h 742093"/>
                  <a:gd name="connsiteX2" fmla="*/ 609560 w 1191971"/>
                  <a:gd name="connsiteY2" fmla="*/ 272774 h 742093"/>
                  <a:gd name="connsiteX3" fmla="*/ 517467 w 1191971"/>
                  <a:gd name="connsiteY3" fmla="*/ 386329 h 742093"/>
                  <a:gd name="connsiteX4" fmla="*/ 414213 w 1191971"/>
                  <a:gd name="connsiteY4" fmla="*/ 484353 h 742093"/>
                  <a:gd name="connsiteX5" fmla="*/ 2710 w 1191971"/>
                  <a:gd name="connsiteY5" fmla="*/ 739048 h 742093"/>
                  <a:gd name="connsiteX6" fmla="*/ 494873 w 1191971"/>
                  <a:gd name="connsiteY6" fmla="*/ 243149 h 742093"/>
                  <a:gd name="connsiteX7" fmla="*/ 638029 w 1191971"/>
                  <a:gd name="connsiteY7" fmla="*/ 113232 h 742093"/>
                  <a:gd name="connsiteX8" fmla="*/ 853324 w 1191971"/>
                  <a:gd name="connsiteY8" fmla="*/ 6316 h 742093"/>
                  <a:gd name="connsiteX9" fmla="*/ 1154463 w 1191971"/>
                  <a:gd name="connsiteY9" fmla="*/ 23656 h 742093"/>
                  <a:gd name="connsiteX10" fmla="*/ 1171384 w 1191971"/>
                  <a:gd name="connsiteY10" fmla="*/ 57694 h 742093"/>
                  <a:gd name="connsiteX11" fmla="*/ 1122400 w 1191971"/>
                  <a:gd name="connsiteY11" fmla="*/ 100111 h 742093"/>
                  <a:gd name="connsiteX12" fmla="*/ 952203 w 1191971"/>
                  <a:gd name="connsiteY12" fmla="*/ 104007 h 742093"/>
                  <a:gd name="connsiteX0" fmla="*/ 955527 w 1195295"/>
                  <a:gd name="connsiteY0" fmla="*/ 104007 h 755071"/>
                  <a:gd name="connsiteX1" fmla="*/ 776978 w 1195295"/>
                  <a:gd name="connsiteY1" fmla="*/ 156548 h 755071"/>
                  <a:gd name="connsiteX2" fmla="*/ 612884 w 1195295"/>
                  <a:gd name="connsiteY2" fmla="*/ 272774 h 755071"/>
                  <a:gd name="connsiteX3" fmla="*/ 520791 w 1195295"/>
                  <a:gd name="connsiteY3" fmla="*/ 386329 h 755071"/>
                  <a:gd name="connsiteX4" fmla="*/ 417537 w 1195295"/>
                  <a:gd name="connsiteY4" fmla="*/ 484353 h 755071"/>
                  <a:gd name="connsiteX5" fmla="*/ 239827 w 1195295"/>
                  <a:gd name="connsiteY5" fmla="*/ 631089 h 755071"/>
                  <a:gd name="connsiteX6" fmla="*/ 6034 w 1195295"/>
                  <a:gd name="connsiteY6" fmla="*/ 739048 h 755071"/>
                  <a:gd name="connsiteX7" fmla="*/ 498197 w 1195295"/>
                  <a:gd name="connsiteY7" fmla="*/ 243149 h 755071"/>
                  <a:gd name="connsiteX8" fmla="*/ 641353 w 1195295"/>
                  <a:gd name="connsiteY8" fmla="*/ 113232 h 755071"/>
                  <a:gd name="connsiteX9" fmla="*/ 856648 w 1195295"/>
                  <a:gd name="connsiteY9" fmla="*/ 6316 h 755071"/>
                  <a:gd name="connsiteX10" fmla="*/ 1157787 w 1195295"/>
                  <a:gd name="connsiteY10" fmla="*/ 23656 h 755071"/>
                  <a:gd name="connsiteX11" fmla="*/ 1174708 w 1195295"/>
                  <a:gd name="connsiteY11" fmla="*/ 57694 h 755071"/>
                  <a:gd name="connsiteX12" fmla="*/ 1125724 w 1195295"/>
                  <a:gd name="connsiteY12" fmla="*/ 100111 h 755071"/>
                  <a:gd name="connsiteX13" fmla="*/ 955527 w 1195295"/>
                  <a:gd name="connsiteY13" fmla="*/ 104007 h 755071"/>
                  <a:gd name="connsiteX0" fmla="*/ 1026665 w 1266433"/>
                  <a:gd name="connsiteY0" fmla="*/ 104007 h 800626"/>
                  <a:gd name="connsiteX1" fmla="*/ 848116 w 1266433"/>
                  <a:gd name="connsiteY1" fmla="*/ 156548 h 800626"/>
                  <a:gd name="connsiteX2" fmla="*/ 684022 w 1266433"/>
                  <a:gd name="connsiteY2" fmla="*/ 272774 h 800626"/>
                  <a:gd name="connsiteX3" fmla="*/ 591929 w 1266433"/>
                  <a:gd name="connsiteY3" fmla="*/ 386329 h 800626"/>
                  <a:gd name="connsiteX4" fmla="*/ 488675 w 1266433"/>
                  <a:gd name="connsiteY4" fmla="*/ 484353 h 800626"/>
                  <a:gd name="connsiteX5" fmla="*/ 310965 w 1266433"/>
                  <a:gd name="connsiteY5" fmla="*/ 631089 h 800626"/>
                  <a:gd name="connsiteX6" fmla="*/ 4648 w 1266433"/>
                  <a:gd name="connsiteY6" fmla="*/ 788147 h 800626"/>
                  <a:gd name="connsiteX7" fmla="*/ 569335 w 1266433"/>
                  <a:gd name="connsiteY7" fmla="*/ 243149 h 800626"/>
                  <a:gd name="connsiteX8" fmla="*/ 712491 w 1266433"/>
                  <a:gd name="connsiteY8" fmla="*/ 113232 h 800626"/>
                  <a:gd name="connsiteX9" fmla="*/ 927786 w 1266433"/>
                  <a:gd name="connsiteY9" fmla="*/ 6316 h 800626"/>
                  <a:gd name="connsiteX10" fmla="*/ 1228925 w 1266433"/>
                  <a:gd name="connsiteY10" fmla="*/ 23656 h 800626"/>
                  <a:gd name="connsiteX11" fmla="*/ 1245846 w 1266433"/>
                  <a:gd name="connsiteY11" fmla="*/ 57694 h 800626"/>
                  <a:gd name="connsiteX12" fmla="*/ 1196862 w 1266433"/>
                  <a:gd name="connsiteY12" fmla="*/ 100111 h 800626"/>
                  <a:gd name="connsiteX13" fmla="*/ 1026665 w 1266433"/>
                  <a:gd name="connsiteY13" fmla="*/ 104007 h 800626"/>
                  <a:gd name="connsiteX0" fmla="*/ 1099907 w 1339675"/>
                  <a:gd name="connsiteY0" fmla="*/ 104007 h 866377"/>
                  <a:gd name="connsiteX1" fmla="*/ 921358 w 1339675"/>
                  <a:gd name="connsiteY1" fmla="*/ 156548 h 866377"/>
                  <a:gd name="connsiteX2" fmla="*/ 757264 w 1339675"/>
                  <a:gd name="connsiteY2" fmla="*/ 272774 h 866377"/>
                  <a:gd name="connsiteX3" fmla="*/ 665171 w 1339675"/>
                  <a:gd name="connsiteY3" fmla="*/ 386329 h 866377"/>
                  <a:gd name="connsiteX4" fmla="*/ 561917 w 1339675"/>
                  <a:gd name="connsiteY4" fmla="*/ 484353 h 866377"/>
                  <a:gd name="connsiteX5" fmla="*/ 384207 w 1339675"/>
                  <a:gd name="connsiteY5" fmla="*/ 631089 h 866377"/>
                  <a:gd name="connsiteX6" fmla="*/ 3762 w 1339675"/>
                  <a:gd name="connsiteY6" fmla="*/ 856868 h 866377"/>
                  <a:gd name="connsiteX7" fmla="*/ 642577 w 1339675"/>
                  <a:gd name="connsiteY7" fmla="*/ 243149 h 866377"/>
                  <a:gd name="connsiteX8" fmla="*/ 785733 w 1339675"/>
                  <a:gd name="connsiteY8" fmla="*/ 113232 h 866377"/>
                  <a:gd name="connsiteX9" fmla="*/ 1001028 w 1339675"/>
                  <a:gd name="connsiteY9" fmla="*/ 6316 h 866377"/>
                  <a:gd name="connsiteX10" fmla="*/ 1302167 w 1339675"/>
                  <a:gd name="connsiteY10" fmla="*/ 23656 h 866377"/>
                  <a:gd name="connsiteX11" fmla="*/ 1319088 w 1339675"/>
                  <a:gd name="connsiteY11" fmla="*/ 57694 h 866377"/>
                  <a:gd name="connsiteX12" fmla="*/ 1270104 w 1339675"/>
                  <a:gd name="connsiteY12" fmla="*/ 100111 h 866377"/>
                  <a:gd name="connsiteX13" fmla="*/ 1099907 w 1339675"/>
                  <a:gd name="connsiteY13" fmla="*/ 104007 h 866377"/>
                  <a:gd name="connsiteX0" fmla="*/ 1117447 w 1357215"/>
                  <a:gd name="connsiteY0" fmla="*/ 104007 h 892439"/>
                  <a:gd name="connsiteX1" fmla="*/ 938898 w 1357215"/>
                  <a:gd name="connsiteY1" fmla="*/ 156548 h 892439"/>
                  <a:gd name="connsiteX2" fmla="*/ 774804 w 1357215"/>
                  <a:gd name="connsiteY2" fmla="*/ 272774 h 892439"/>
                  <a:gd name="connsiteX3" fmla="*/ 682711 w 1357215"/>
                  <a:gd name="connsiteY3" fmla="*/ 386329 h 892439"/>
                  <a:gd name="connsiteX4" fmla="*/ 579457 w 1357215"/>
                  <a:gd name="connsiteY4" fmla="*/ 484353 h 892439"/>
                  <a:gd name="connsiteX5" fmla="*/ 401747 w 1357215"/>
                  <a:gd name="connsiteY5" fmla="*/ 631089 h 892439"/>
                  <a:gd name="connsiteX6" fmla="*/ 176537 w 1357215"/>
                  <a:gd name="connsiteY6" fmla="*/ 804395 h 892439"/>
                  <a:gd name="connsiteX7" fmla="*/ 21302 w 1357215"/>
                  <a:gd name="connsiteY7" fmla="*/ 856868 h 892439"/>
                  <a:gd name="connsiteX8" fmla="*/ 660117 w 1357215"/>
                  <a:gd name="connsiteY8" fmla="*/ 243149 h 892439"/>
                  <a:gd name="connsiteX9" fmla="*/ 803273 w 1357215"/>
                  <a:gd name="connsiteY9" fmla="*/ 113232 h 892439"/>
                  <a:gd name="connsiteX10" fmla="*/ 1018568 w 1357215"/>
                  <a:gd name="connsiteY10" fmla="*/ 6316 h 892439"/>
                  <a:gd name="connsiteX11" fmla="*/ 1319707 w 1357215"/>
                  <a:gd name="connsiteY11" fmla="*/ 23656 h 892439"/>
                  <a:gd name="connsiteX12" fmla="*/ 1336628 w 1357215"/>
                  <a:gd name="connsiteY12" fmla="*/ 57694 h 892439"/>
                  <a:gd name="connsiteX13" fmla="*/ 1287644 w 1357215"/>
                  <a:gd name="connsiteY13" fmla="*/ 100111 h 892439"/>
                  <a:gd name="connsiteX14" fmla="*/ 1117447 w 1357215"/>
                  <a:gd name="connsiteY14" fmla="*/ 104007 h 892439"/>
                  <a:gd name="connsiteX0" fmla="*/ 1137914 w 1377682"/>
                  <a:gd name="connsiteY0" fmla="*/ 104007 h 913921"/>
                  <a:gd name="connsiteX1" fmla="*/ 959365 w 1377682"/>
                  <a:gd name="connsiteY1" fmla="*/ 156548 h 913921"/>
                  <a:gd name="connsiteX2" fmla="*/ 795271 w 1377682"/>
                  <a:gd name="connsiteY2" fmla="*/ 272774 h 913921"/>
                  <a:gd name="connsiteX3" fmla="*/ 703178 w 1377682"/>
                  <a:gd name="connsiteY3" fmla="*/ 386329 h 913921"/>
                  <a:gd name="connsiteX4" fmla="*/ 599924 w 1377682"/>
                  <a:gd name="connsiteY4" fmla="*/ 484353 h 913921"/>
                  <a:gd name="connsiteX5" fmla="*/ 422214 w 1377682"/>
                  <a:gd name="connsiteY5" fmla="*/ 631089 h 913921"/>
                  <a:gd name="connsiteX6" fmla="*/ 197004 w 1377682"/>
                  <a:gd name="connsiteY6" fmla="*/ 804395 h 913921"/>
                  <a:gd name="connsiteX7" fmla="*/ 82771 w 1377682"/>
                  <a:gd name="connsiteY7" fmla="*/ 881226 h 913921"/>
                  <a:gd name="connsiteX8" fmla="*/ 41769 w 1377682"/>
                  <a:gd name="connsiteY8" fmla="*/ 856868 h 913921"/>
                  <a:gd name="connsiteX9" fmla="*/ 680584 w 1377682"/>
                  <a:gd name="connsiteY9" fmla="*/ 243149 h 913921"/>
                  <a:gd name="connsiteX10" fmla="*/ 823740 w 1377682"/>
                  <a:gd name="connsiteY10" fmla="*/ 113232 h 913921"/>
                  <a:gd name="connsiteX11" fmla="*/ 1039035 w 1377682"/>
                  <a:gd name="connsiteY11" fmla="*/ 6316 h 913921"/>
                  <a:gd name="connsiteX12" fmla="*/ 1340174 w 1377682"/>
                  <a:gd name="connsiteY12" fmla="*/ 23656 h 913921"/>
                  <a:gd name="connsiteX13" fmla="*/ 1357095 w 1377682"/>
                  <a:gd name="connsiteY13" fmla="*/ 57694 h 913921"/>
                  <a:gd name="connsiteX14" fmla="*/ 1308111 w 1377682"/>
                  <a:gd name="connsiteY14" fmla="*/ 100111 h 913921"/>
                  <a:gd name="connsiteX15" fmla="*/ 1137914 w 1377682"/>
                  <a:gd name="connsiteY15" fmla="*/ 104007 h 913921"/>
                  <a:gd name="connsiteX0" fmla="*/ 1152040 w 1391808"/>
                  <a:gd name="connsiteY0" fmla="*/ 104007 h 913500"/>
                  <a:gd name="connsiteX1" fmla="*/ 973491 w 1391808"/>
                  <a:gd name="connsiteY1" fmla="*/ 156548 h 913500"/>
                  <a:gd name="connsiteX2" fmla="*/ 809397 w 1391808"/>
                  <a:gd name="connsiteY2" fmla="*/ 272774 h 913500"/>
                  <a:gd name="connsiteX3" fmla="*/ 717304 w 1391808"/>
                  <a:gd name="connsiteY3" fmla="*/ 386329 h 913500"/>
                  <a:gd name="connsiteX4" fmla="*/ 614050 w 1391808"/>
                  <a:gd name="connsiteY4" fmla="*/ 484353 h 913500"/>
                  <a:gd name="connsiteX5" fmla="*/ 436340 w 1391808"/>
                  <a:gd name="connsiteY5" fmla="*/ 631089 h 913500"/>
                  <a:gd name="connsiteX6" fmla="*/ 211130 w 1391808"/>
                  <a:gd name="connsiteY6" fmla="*/ 804395 h 913500"/>
                  <a:gd name="connsiteX7" fmla="*/ 96897 w 1391808"/>
                  <a:gd name="connsiteY7" fmla="*/ 881226 h 913500"/>
                  <a:gd name="connsiteX8" fmla="*/ 43335 w 1391808"/>
                  <a:gd name="connsiteY8" fmla="*/ 884740 h 913500"/>
                  <a:gd name="connsiteX9" fmla="*/ 55895 w 1391808"/>
                  <a:gd name="connsiteY9" fmla="*/ 856868 h 913500"/>
                  <a:gd name="connsiteX10" fmla="*/ 694710 w 1391808"/>
                  <a:gd name="connsiteY10" fmla="*/ 243149 h 913500"/>
                  <a:gd name="connsiteX11" fmla="*/ 837866 w 1391808"/>
                  <a:gd name="connsiteY11" fmla="*/ 113232 h 913500"/>
                  <a:gd name="connsiteX12" fmla="*/ 1053161 w 1391808"/>
                  <a:gd name="connsiteY12" fmla="*/ 6316 h 913500"/>
                  <a:gd name="connsiteX13" fmla="*/ 1354300 w 1391808"/>
                  <a:gd name="connsiteY13" fmla="*/ 23656 h 913500"/>
                  <a:gd name="connsiteX14" fmla="*/ 1371221 w 1391808"/>
                  <a:gd name="connsiteY14" fmla="*/ 57694 h 913500"/>
                  <a:gd name="connsiteX15" fmla="*/ 1322237 w 1391808"/>
                  <a:gd name="connsiteY15" fmla="*/ 100111 h 913500"/>
                  <a:gd name="connsiteX16" fmla="*/ 1152040 w 1391808"/>
                  <a:gd name="connsiteY16" fmla="*/ 104007 h 913500"/>
                  <a:gd name="connsiteX0" fmla="*/ 1136136 w 1375904"/>
                  <a:gd name="connsiteY0" fmla="*/ 104007 h 913929"/>
                  <a:gd name="connsiteX1" fmla="*/ 957587 w 1375904"/>
                  <a:gd name="connsiteY1" fmla="*/ 156548 h 913929"/>
                  <a:gd name="connsiteX2" fmla="*/ 793493 w 1375904"/>
                  <a:gd name="connsiteY2" fmla="*/ 272774 h 913929"/>
                  <a:gd name="connsiteX3" fmla="*/ 701400 w 1375904"/>
                  <a:gd name="connsiteY3" fmla="*/ 386329 h 913929"/>
                  <a:gd name="connsiteX4" fmla="*/ 598146 w 1375904"/>
                  <a:gd name="connsiteY4" fmla="*/ 484353 h 913929"/>
                  <a:gd name="connsiteX5" fmla="*/ 420436 w 1375904"/>
                  <a:gd name="connsiteY5" fmla="*/ 631089 h 913929"/>
                  <a:gd name="connsiteX6" fmla="*/ 195226 w 1375904"/>
                  <a:gd name="connsiteY6" fmla="*/ 804395 h 913929"/>
                  <a:gd name="connsiteX7" fmla="*/ 80993 w 1375904"/>
                  <a:gd name="connsiteY7" fmla="*/ 881226 h 913929"/>
                  <a:gd name="connsiteX8" fmla="*/ 39991 w 1375904"/>
                  <a:gd name="connsiteY8" fmla="*/ 856868 h 913929"/>
                  <a:gd name="connsiteX9" fmla="*/ 678806 w 1375904"/>
                  <a:gd name="connsiteY9" fmla="*/ 243149 h 913929"/>
                  <a:gd name="connsiteX10" fmla="*/ 821962 w 1375904"/>
                  <a:gd name="connsiteY10" fmla="*/ 113232 h 913929"/>
                  <a:gd name="connsiteX11" fmla="*/ 1037257 w 1375904"/>
                  <a:gd name="connsiteY11" fmla="*/ 6316 h 913929"/>
                  <a:gd name="connsiteX12" fmla="*/ 1338396 w 1375904"/>
                  <a:gd name="connsiteY12" fmla="*/ 23656 h 913929"/>
                  <a:gd name="connsiteX13" fmla="*/ 1355317 w 1375904"/>
                  <a:gd name="connsiteY13" fmla="*/ 57694 h 913929"/>
                  <a:gd name="connsiteX14" fmla="*/ 1306333 w 1375904"/>
                  <a:gd name="connsiteY14" fmla="*/ 100111 h 913929"/>
                  <a:gd name="connsiteX15" fmla="*/ 1136136 w 1375904"/>
                  <a:gd name="connsiteY15" fmla="*/ 104007 h 913929"/>
                  <a:gd name="connsiteX0" fmla="*/ 1143944 w 1383712"/>
                  <a:gd name="connsiteY0" fmla="*/ 104007 h 923292"/>
                  <a:gd name="connsiteX1" fmla="*/ 965395 w 1383712"/>
                  <a:gd name="connsiteY1" fmla="*/ 156548 h 923292"/>
                  <a:gd name="connsiteX2" fmla="*/ 801301 w 1383712"/>
                  <a:gd name="connsiteY2" fmla="*/ 272774 h 923292"/>
                  <a:gd name="connsiteX3" fmla="*/ 709208 w 1383712"/>
                  <a:gd name="connsiteY3" fmla="*/ 386329 h 923292"/>
                  <a:gd name="connsiteX4" fmla="*/ 605954 w 1383712"/>
                  <a:gd name="connsiteY4" fmla="*/ 484353 h 923292"/>
                  <a:gd name="connsiteX5" fmla="*/ 428244 w 1383712"/>
                  <a:gd name="connsiteY5" fmla="*/ 631089 h 923292"/>
                  <a:gd name="connsiteX6" fmla="*/ 88801 w 1383712"/>
                  <a:gd name="connsiteY6" fmla="*/ 881226 h 923292"/>
                  <a:gd name="connsiteX7" fmla="*/ 47799 w 1383712"/>
                  <a:gd name="connsiteY7" fmla="*/ 856868 h 923292"/>
                  <a:gd name="connsiteX8" fmla="*/ 686614 w 1383712"/>
                  <a:gd name="connsiteY8" fmla="*/ 243149 h 923292"/>
                  <a:gd name="connsiteX9" fmla="*/ 829770 w 1383712"/>
                  <a:gd name="connsiteY9" fmla="*/ 113232 h 923292"/>
                  <a:gd name="connsiteX10" fmla="*/ 1045065 w 1383712"/>
                  <a:gd name="connsiteY10" fmla="*/ 6316 h 923292"/>
                  <a:gd name="connsiteX11" fmla="*/ 1346204 w 1383712"/>
                  <a:gd name="connsiteY11" fmla="*/ 23656 h 923292"/>
                  <a:gd name="connsiteX12" fmla="*/ 1363125 w 1383712"/>
                  <a:gd name="connsiteY12" fmla="*/ 57694 h 923292"/>
                  <a:gd name="connsiteX13" fmla="*/ 1314141 w 1383712"/>
                  <a:gd name="connsiteY13" fmla="*/ 100111 h 923292"/>
                  <a:gd name="connsiteX14" fmla="*/ 1143944 w 1383712"/>
                  <a:gd name="connsiteY14" fmla="*/ 104007 h 923292"/>
                  <a:gd name="connsiteX0" fmla="*/ 1059394 w 1299162"/>
                  <a:gd name="connsiteY0" fmla="*/ 104007 h 891858"/>
                  <a:gd name="connsiteX1" fmla="*/ 880845 w 1299162"/>
                  <a:gd name="connsiteY1" fmla="*/ 156548 h 891858"/>
                  <a:gd name="connsiteX2" fmla="*/ 716751 w 1299162"/>
                  <a:gd name="connsiteY2" fmla="*/ 272774 h 891858"/>
                  <a:gd name="connsiteX3" fmla="*/ 624658 w 1299162"/>
                  <a:gd name="connsiteY3" fmla="*/ 386329 h 891858"/>
                  <a:gd name="connsiteX4" fmla="*/ 521404 w 1299162"/>
                  <a:gd name="connsiteY4" fmla="*/ 484353 h 891858"/>
                  <a:gd name="connsiteX5" fmla="*/ 343694 w 1299162"/>
                  <a:gd name="connsiteY5" fmla="*/ 631089 h 891858"/>
                  <a:gd name="connsiteX6" fmla="*/ 4251 w 1299162"/>
                  <a:gd name="connsiteY6" fmla="*/ 881226 h 891858"/>
                  <a:gd name="connsiteX7" fmla="*/ 602064 w 1299162"/>
                  <a:gd name="connsiteY7" fmla="*/ 243149 h 891858"/>
                  <a:gd name="connsiteX8" fmla="*/ 745220 w 1299162"/>
                  <a:gd name="connsiteY8" fmla="*/ 113232 h 891858"/>
                  <a:gd name="connsiteX9" fmla="*/ 960515 w 1299162"/>
                  <a:gd name="connsiteY9" fmla="*/ 6316 h 891858"/>
                  <a:gd name="connsiteX10" fmla="*/ 1261654 w 1299162"/>
                  <a:gd name="connsiteY10" fmla="*/ 23656 h 891858"/>
                  <a:gd name="connsiteX11" fmla="*/ 1278575 w 1299162"/>
                  <a:gd name="connsiteY11" fmla="*/ 57694 h 891858"/>
                  <a:gd name="connsiteX12" fmla="*/ 1229591 w 1299162"/>
                  <a:gd name="connsiteY12" fmla="*/ 100111 h 891858"/>
                  <a:gd name="connsiteX13" fmla="*/ 1059394 w 1299162"/>
                  <a:gd name="connsiteY13" fmla="*/ 104007 h 891858"/>
                  <a:gd name="connsiteX0" fmla="*/ 715700 w 955468"/>
                  <a:gd name="connsiteY0" fmla="*/ 104007 h 631089"/>
                  <a:gd name="connsiteX1" fmla="*/ 537151 w 955468"/>
                  <a:gd name="connsiteY1" fmla="*/ 156548 h 631089"/>
                  <a:gd name="connsiteX2" fmla="*/ 373057 w 955468"/>
                  <a:gd name="connsiteY2" fmla="*/ 272774 h 631089"/>
                  <a:gd name="connsiteX3" fmla="*/ 280964 w 955468"/>
                  <a:gd name="connsiteY3" fmla="*/ 386329 h 631089"/>
                  <a:gd name="connsiteX4" fmla="*/ 177710 w 955468"/>
                  <a:gd name="connsiteY4" fmla="*/ 484353 h 631089"/>
                  <a:gd name="connsiteX5" fmla="*/ 0 w 955468"/>
                  <a:gd name="connsiteY5" fmla="*/ 631089 h 631089"/>
                  <a:gd name="connsiteX6" fmla="*/ 258370 w 955468"/>
                  <a:gd name="connsiteY6" fmla="*/ 243149 h 631089"/>
                  <a:gd name="connsiteX7" fmla="*/ 401526 w 955468"/>
                  <a:gd name="connsiteY7" fmla="*/ 113232 h 631089"/>
                  <a:gd name="connsiteX8" fmla="*/ 616821 w 955468"/>
                  <a:gd name="connsiteY8" fmla="*/ 6316 h 631089"/>
                  <a:gd name="connsiteX9" fmla="*/ 917960 w 955468"/>
                  <a:gd name="connsiteY9" fmla="*/ 23656 h 631089"/>
                  <a:gd name="connsiteX10" fmla="*/ 934881 w 955468"/>
                  <a:gd name="connsiteY10" fmla="*/ 57694 h 631089"/>
                  <a:gd name="connsiteX11" fmla="*/ 885897 w 955468"/>
                  <a:gd name="connsiteY11" fmla="*/ 100111 h 631089"/>
                  <a:gd name="connsiteX12" fmla="*/ 715700 w 955468"/>
                  <a:gd name="connsiteY12" fmla="*/ 104007 h 631089"/>
                  <a:gd name="connsiteX0" fmla="*/ 538203 w 777971"/>
                  <a:gd name="connsiteY0" fmla="*/ 104007 h 484353"/>
                  <a:gd name="connsiteX1" fmla="*/ 359654 w 777971"/>
                  <a:gd name="connsiteY1" fmla="*/ 156548 h 484353"/>
                  <a:gd name="connsiteX2" fmla="*/ 195560 w 777971"/>
                  <a:gd name="connsiteY2" fmla="*/ 272774 h 484353"/>
                  <a:gd name="connsiteX3" fmla="*/ 103467 w 777971"/>
                  <a:gd name="connsiteY3" fmla="*/ 386329 h 484353"/>
                  <a:gd name="connsiteX4" fmla="*/ 213 w 777971"/>
                  <a:gd name="connsiteY4" fmla="*/ 484353 h 484353"/>
                  <a:gd name="connsiteX5" fmla="*/ 80873 w 777971"/>
                  <a:gd name="connsiteY5" fmla="*/ 243149 h 484353"/>
                  <a:gd name="connsiteX6" fmla="*/ 224029 w 777971"/>
                  <a:gd name="connsiteY6" fmla="*/ 113232 h 484353"/>
                  <a:gd name="connsiteX7" fmla="*/ 439324 w 777971"/>
                  <a:gd name="connsiteY7" fmla="*/ 6316 h 484353"/>
                  <a:gd name="connsiteX8" fmla="*/ 740463 w 777971"/>
                  <a:gd name="connsiteY8" fmla="*/ 23656 h 484353"/>
                  <a:gd name="connsiteX9" fmla="*/ 757384 w 777971"/>
                  <a:gd name="connsiteY9" fmla="*/ 57694 h 484353"/>
                  <a:gd name="connsiteX10" fmla="*/ 708400 w 777971"/>
                  <a:gd name="connsiteY10" fmla="*/ 100111 h 484353"/>
                  <a:gd name="connsiteX11" fmla="*/ 538203 w 777971"/>
                  <a:gd name="connsiteY11" fmla="*/ 104007 h 484353"/>
                  <a:gd name="connsiteX0" fmla="*/ 465004 w 704772"/>
                  <a:gd name="connsiteY0" fmla="*/ 104007 h 386329"/>
                  <a:gd name="connsiteX1" fmla="*/ 286455 w 704772"/>
                  <a:gd name="connsiteY1" fmla="*/ 156548 h 386329"/>
                  <a:gd name="connsiteX2" fmla="*/ 122361 w 704772"/>
                  <a:gd name="connsiteY2" fmla="*/ 272774 h 386329"/>
                  <a:gd name="connsiteX3" fmla="*/ 30268 w 704772"/>
                  <a:gd name="connsiteY3" fmla="*/ 386329 h 386329"/>
                  <a:gd name="connsiteX4" fmla="*/ 7674 w 704772"/>
                  <a:gd name="connsiteY4" fmla="*/ 243149 h 386329"/>
                  <a:gd name="connsiteX5" fmla="*/ 150830 w 704772"/>
                  <a:gd name="connsiteY5" fmla="*/ 113232 h 386329"/>
                  <a:gd name="connsiteX6" fmla="*/ 366125 w 704772"/>
                  <a:gd name="connsiteY6" fmla="*/ 6316 h 386329"/>
                  <a:gd name="connsiteX7" fmla="*/ 667264 w 704772"/>
                  <a:gd name="connsiteY7" fmla="*/ 23656 h 386329"/>
                  <a:gd name="connsiteX8" fmla="*/ 684185 w 704772"/>
                  <a:gd name="connsiteY8" fmla="*/ 57694 h 386329"/>
                  <a:gd name="connsiteX9" fmla="*/ 635201 w 704772"/>
                  <a:gd name="connsiteY9" fmla="*/ 100111 h 386329"/>
                  <a:gd name="connsiteX10" fmla="*/ 465004 w 704772"/>
                  <a:gd name="connsiteY10" fmla="*/ 104007 h 386329"/>
                  <a:gd name="connsiteX0" fmla="*/ 457551 w 697319"/>
                  <a:gd name="connsiteY0" fmla="*/ 104007 h 277973"/>
                  <a:gd name="connsiteX1" fmla="*/ 279002 w 697319"/>
                  <a:gd name="connsiteY1" fmla="*/ 156548 h 277973"/>
                  <a:gd name="connsiteX2" fmla="*/ 114908 w 697319"/>
                  <a:gd name="connsiteY2" fmla="*/ 272774 h 277973"/>
                  <a:gd name="connsiteX3" fmla="*/ 221 w 697319"/>
                  <a:gd name="connsiteY3" fmla="*/ 243149 h 277973"/>
                  <a:gd name="connsiteX4" fmla="*/ 143377 w 697319"/>
                  <a:gd name="connsiteY4" fmla="*/ 113232 h 277973"/>
                  <a:gd name="connsiteX5" fmla="*/ 358672 w 697319"/>
                  <a:gd name="connsiteY5" fmla="*/ 6316 h 277973"/>
                  <a:gd name="connsiteX6" fmla="*/ 659811 w 697319"/>
                  <a:gd name="connsiteY6" fmla="*/ 23656 h 277973"/>
                  <a:gd name="connsiteX7" fmla="*/ 676732 w 697319"/>
                  <a:gd name="connsiteY7" fmla="*/ 57694 h 277973"/>
                  <a:gd name="connsiteX8" fmla="*/ 627748 w 697319"/>
                  <a:gd name="connsiteY8" fmla="*/ 100111 h 277973"/>
                  <a:gd name="connsiteX9" fmla="*/ 457551 w 697319"/>
                  <a:gd name="connsiteY9" fmla="*/ 104007 h 277973"/>
                  <a:gd name="connsiteX0" fmla="*/ 457330 w 697098"/>
                  <a:gd name="connsiteY0" fmla="*/ 104007 h 243664"/>
                  <a:gd name="connsiteX1" fmla="*/ 278781 w 697098"/>
                  <a:gd name="connsiteY1" fmla="*/ 156548 h 243664"/>
                  <a:gd name="connsiteX2" fmla="*/ 0 w 697098"/>
                  <a:gd name="connsiteY2" fmla="*/ 243149 h 243664"/>
                  <a:gd name="connsiteX3" fmla="*/ 143156 w 697098"/>
                  <a:gd name="connsiteY3" fmla="*/ 113232 h 243664"/>
                  <a:gd name="connsiteX4" fmla="*/ 358451 w 697098"/>
                  <a:gd name="connsiteY4" fmla="*/ 6316 h 243664"/>
                  <a:gd name="connsiteX5" fmla="*/ 659590 w 697098"/>
                  <a:gd name="connsiteY5" fmla="*/ 23656 h 243664"/>
                  <a:gd name="connsiteX6" fmla="*/ 676511 w 697098"/>
                  <a:gd name="connsiteY6" fmla="*/ 57694 h 243664"/>
                  <a:gd name="connsiteX7" fmla="*/ 627527 w 697098"/>
                  <a:gd name="connsiteY7" fmla="*/ 100111 h 243664"/>
                  <a:gd name="connsiteX8" fmla="*/ 457330 w 697098"/>
                  <a:gd name="connsiteY8" fmla="*/ 104007 h 243664"/>
                  <a:gd name="connsiteX0" fmla="*/ 315415 w 555183"/>
                  <a:gd name="connsiteY0" fmla="*/ 104007 h 156631"/>
                  <a:gd name="connsiteX1" fmla="*/ 136866 w 555183"/>
                  <a:gd name="connsiteY1" fmla="*/ 156548 h 156631"/>
                  <a:gd name="connsiteX2" fmla="*/ 1241 w 555183"/>
                  <a:gd name="connsiteY2" fmla="*/ 113232 h 156631"/>
                  <a:gd name="connsiteX3" fmla="*/ 216536 w 555183"/>
                  <a:gd name="connsiteY3" fmla="*/ 6316 h 156631"/>
                  <a:gd name="connsiteX4" fmla="*/ 517675 w 555183"/>
                  <a:gd name="connsiteY4" fmla="*/ 23656 h 156631"/>
                  <a:gd name="connsiteX5" fmla="*/ 534596 w 555183"/>
                  <a:gd name="connsiteY5" fmla="*/ 57694 h 156631"/>
                  <a:gd name="connsiteX6" fmla="*/ 485612 w 555183"/>
                  <a:gd name="connsiteY6" fmla="*/ 100111 h 156631"/>
                  <a:gd name="connsiteX7" fmla="*/ 315415 w 555183"/>
                  <a:gd name="connsiteY7" fmla="*/ 104007 h 156631"/>
                  <a:gd name="connsiteX0" fmla="*/ 315415 w 538826"/>
                  <a:gd name="connsiteY0" fmla="*/ 107025 h 159649"/>
                  <a:gd name="connsiteX1" fmla="*/ 136866 w 538826"/>
                  <a:gd name="connsiteY1" fmla="*/ 159566 h 159649"/>
                  <a:gd name="connsiteX2" fmla="*/ 1241 w 538826"/>
                  <a:gd name="connsiteY2" fmla="*/ 116250 h 159649"/>
                  <a:gd name="connsiteX3" fmla="*/ 216536 w 538826"/>
                  <a:gd name="connsiteY3" fmla="*/ 9334 h 159649"/>
                  <a:gd name="connsiteX4" fmla="*/ 441192 w 538826"/>
                  <a:gd name="connsiteY4" fmla="*/ 18571 h 159649"/>
                  <a:gd name="connsiteX5" fmla="*/ 534596 w 538826"/>
                  <a:gd name="connsiteY5" fmla="*/ 60712 h 159649"/>
                  <a:gd name="connsiteX6" fmla="*/ 485612 w 538826"/>
                  <a:gd name="connsiteY6" fmla="*/ 103129 h 159649"/>
                  <a:gd name="connsiteX7" fmla="*/ 315415 w 538826"/>
                  <a:gd name="connsiteY7" fmla="*/ 107025 h 159649"/>
                  <a:gd name="connsiteX0" fmla="*/ 315415 w 493855"/>
                  <a:gd name="connsiteY0" fmla="*/ 107025 h 159649"/>
                  <a:gd name="connsiteX1" fmla="*/ 136866 w 493855"/>
                  <a:gd name="connsiteY1" fmla="*/ 159566 h 159649"/>
                  <a:gd name="connsiteX2" fmla="*/ 1241 w 493855"/>
                  <a:gd name="connsiteY2" fmla="*/ 116250 h 159649"/>
                  <a:gd name="connsiteX3" fmla="*/ 216536 w 493855"/>
                  <a:gd name="connsiteY3" fmla="*/ 9334 h 159649"/>
                  <a:gd name="connsiteX4" fmla="*/ 441192 w 493855"/>
                  <a:gd name="connsiteY4" fmla="*/ 18571 h 159649"/>
                  <a:gd name="connsiteX5" fmla="*/ 485612 w 493855"/>
                  <a:gd name="connsiteY5" fmla="*/ 103129 h 159649"/>
                  <a:gd name="connsiteX6" fmla="*/ 315415 w 493855"/>
                  <a:gd name="connsiteY6" fmla="*/ 107025 h 159649"/>
                  <a:gd name="connsiteX0" fmla="*/ 267745 w 446185"/>
                  <a:gd name="connsiteY0" fmla="*/ 105664 h 158249"/>
                  <a:gd name="connsiteX1" fmla="*/ 89196 w 446185"/>
                  <a:gd name="connsiteY1" fmla="*/ 158205 h 158249"/>
                  <a:gd name="connsiteX2" fmla="*/ 2242 w 446185"/>
                  <a:gd name="connsiteY2" fmla="*/ 95982 h 158249"/>
                  <a:gd name="connsiteX3" fmla="*/ 168866 w 446185"/>
                  <a:gd name="connsiteY3" fmla="*/ 7973 h 158249"/>
                  <a:gd name="connsiteX4" fmla="*/ 393522 w 446185"/>
                  <a:gd name="connsiteY4" fmla="*/ 17210 h 158249"/>
                  <a:gd name="connsiteX5" fmla="*/ 437942 w 446185"/>
                  <a:gd name="connsiteY5" fmla="*/ 101768 h 158249"/>
                  <a:gd name="connsiteX6" fmla="*/ 267745 w 446185"/>
                  <a:gd name="connsiteY6" fmla="*/ 105664 h 15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185" h="158249">
                    <a:moveTo>
                      <a:pt x="267745" y="105664"/>
                    </a:moveTo>
                    <a:cubicBezTo>
                      <a:pt x="198130" y="114826"/>
                      <a:pt x="142282" y="139243"/>
                      <a:pt x="89196" y="158205"/>
                    </a:cubicBezTo>
                    <a:cubicBezTo>
                      <a:pt x="36834" y="159742"/>
                      <a:pt x="-11036" y="121020"/>
                      <a:pt x="2242" y="95982"/>
                    </a:cubicBezTo>
                    <a:cubicBezTo>
                      <a:pt x="15520" y="70944"/>
                      <a:pt x="103653" y="21102"/>
                      <a:pt x="168866" y="7973"/>
                    </a:cubicBezTo>
                    <a:cubicBezTo>
                      <a:pt x="234079" y="-5156"/>
                      <a:pt x="336809" y="-2066"/>
                      <a:pt x="393522" y="17210"/>
                    </a:cubicBezTo>
                    <a:cubicBezTo>
                      <a:pt x="438368" y="32842"/>
                      <a:pt x="458905" y="87026"/>
                      <a:pt x="437942" y="101768"/>
                    </a:cubicBezTo>
                    <a:cubicBezTo>
                      <a:pt x="424506" y="106516"/>
                      <a:pt x="347841" y="92905"/>
                      <a:pt x="267745" y="105664"/>
                    </a:cubicBezTo>
                    <a:close/>
                  </a:path>
                </a:pathLst>
              </a:custGeom>
              <a:solidFill>
                <a:srgbClr val="FBF4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9" name="Rectangle 7">
                <a:extLst>
                  <a:ext uri="{FF2B5EF4-FFF2-40B4-BE49-F238E27FC236}">
                    <a16:creationId xmlns:a16="http://schemas.microsoft.com/office/drawing/2014/main" id="{D046B962-E26D-4807-BED5-63134BCAD09D}"/>
                  </a:ext>
                </a:extLst>
              </p:cNvPr>
              <p:cNvSpPr/>
              <p:nvPr/>
            </p:nvSpPr>
            <p:spPr>
              <a:xfrm rot="16501560">
                <a:off x="7253619" y="4641063"/>
                <a:ext cx="1604165" cy="284232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390963"/>
                  <a:gd name="connsiteY0" fmla="*/ 0 h 157765"/>
                  <a:gd name="connsiteX1" fmla="*/ 1304929 w 1390963"/>
                  <a:gd name="connsiteY1" fmla="*/ 14288 h 157765"/>
                  <a:gd name="connsiteX2" fmla="*/ 1356331 w 1390963"/>
                  <a:gd name="connsiteY2" fmla="*/ 152846 h 157765"/>
                  <a:gd name="connsiteX3" fmla="*/ 0 w 1390963"/>
                  <a:gd name="connsiteY3" fmla="*/ 133144 h 157765"/>
                  <a:gd name="connsiteX4" fmla="*/ 76203 w 1390963"/>
                  <a:gd name="connsiteY4" fmla="*/ 0 h 157765"/>
                  <a:gd name="connsiteX0" fmla="*/ 76203 w 1397388"/>
                  <a:gd name="connsiteY0" fmla="*/ 0 h 152858"/>
                  <a:gd name="connsiteX1" fmla="*/ 1304929 w 1397388"/>
                  <a:gd name="connsiteY1" fmla="*/ 14288 h 152858"/>
                  <a:gd name="connsiteX2" fmla="*/ 1356331 w 1397388"/>
                  <a:gd name="connsiteY2" fmla="*/ 152846 h 152858"/>
                  <a:gd name="connsiteX3" fmla="*/ 0 w 1397388"/>
                  <a:gd name="connsiteY3" fmla="*/ 133144 h 152858"/>
                  <a:gd name="connsiteX4" fmla="*/ 76203 w 1397388"/>
                  <a:gd name="connsiteY4" fmla="*/ 0 h 152858"/>
                  <a:gd name="connsiteX0" fmla="*/ 76203 w 1397388"/>
                  <a:gd name="connsiteY0" fmla="*/ 0 h 152858"/>
                  <a:gd name="connsiteX1" fmla="*/ 787189 w 1397388"/>
                  <a:gd name="connsiteY1" fmla="*/ 55843 h 152858"/>
                  <a:gd name="connsiteX2" fmla="*/ 1304929 w 1397388"/>
                  <a:gd name="connsiteY2" fmla="*/ 14288 h 152858"/>
                  <a:gd name="connsiteX3" fmla="*/ 1356331 w 1397388"/>
                  <a:gd name="connsiteY3" fmla="*/ 152846 h 152858"/>
                  <a:gd name="connsiteX4" fmla="*/ 0 w 1397388"/>
                  <a:gd name="connsiteY4" fmla="*/ 133144 h 152858"/>
                  <a:gd name="connsiteX5" fmla="*/ 76203 w 1397388"/>
                  <a:gd name="connsiteY5" fmla="*/ 0 h 152858"/>
                  <a:gd name="connsiteX0" fmla="*/ 76203 w 1397388"/>
                  <a:gd name="connsiteY0" fmla="*/ 4378 h 157236"/>
                  <a:gd name="connsiteX1" fmla="*/ 533257 w 1397388"/>
                  <a:gd name="connsiteY1" fmla="*/ 28269 h 157236"/>
                  <a:gd name="connsiteX2" fmla="*/ 787189 w 1397388"/>
                  <a:gd name="connsiteY2" fmla="*/ 60221 h 157236"/>
                  <a:gd name="connsiteX3" fmla="*/ 1304929 w 1397388"/>
                  <a:gd name="connsiteY3" fmla="*/ 18666 h 157236"/>
                  <a:gd name="connsiteX4" fmla="*/ 1356331 w 1397388"/>
                  <a:gd name="connsiteY4" fmla="*/ 157224 h 157236"/>
                  <a:gd name="connsiteX5" fmla="*/ 0 w 1397388"/>
                  <a:gd name="connsiteY5" fmla="*/ 137522 h 157236"/>
                  <a:gd name="connsiteX6" fmla="*/ 76203 w 1397388"/>
                  <a:gd name="connsiteY6" fmla="*/ 4378 h 157236"/>
                  <a:gd name="connsiteX0" fmla="*/ 86952 w 1397388"/>
                  <a:gd name="connsiteY0" fmla="*/ 3201 h 171551"/>
                  <a:gd name="connsiteX1" fmla="*/ 533257 w 1397388"/>
                  <a:gd name="connsiteY1" fmla="*/ 42584 h 171551"/>
                  <a:gd name="connsiteX2" fmla="*/ 787189 w 1397388"/>
                  <a:gd name="connsiteY2" fmla="*/ 74536 h 171551"/>
                  <a:gd name="connsiteX3" fmla="*/ 1304929 w 1397388"/>
                  <a:gd name="connsiteY3" fmla="*/ 32981 h 171551"/>
                  <a:gd name="connsiteX4" fmla="*/ 1356331 w 1397388"/>
                  <a:gd name="connsiteY4" fmla="*/ 171539 h 171551"/>
                  <a:gd name="connsiteX5" fmla="*/ 0 w 1397388"/>
                  <a:gd name="connsiteY5" fmla="*/ 151837 h 171551"/>
                  <a:gd name="connsiteX6" fmla="*/ 86952 w 1397388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9928"/>
                  <a:gd name="connsiteX1" fmla="*/ 479515 w 1343646"/>
                  <a:gd name="connsiteY1" fmla="*/ 42584 h 179928"/>
                  <a:gd name="connsiteX2" fmla="*/ 733447 w 1343646"/>
                  <a:gd name="connsiteY2" fmla="*/ 74536 h 179928"/>
                  <a:gd name="connsiteX3" fmla="*/ 1251187 w 1343646"/>
                  <a:gd name="connsiteY3" fmla="*/ 32981 h 179928"/>
                  <a:gd name="connsiteX4" fmla="*/ 1302589 w 1343646"/>
                  <a:gd name="connsiteY4" fmla="*/ 171539 h 179928"/>
                  <a:gd name="connsiteX5" fmla="*/ 736806 w 1343646"/>
                  <a:gd name="connsiteY5" fmla="*/ 160709 h 179928"/>
                  <a:gd name="connsiteX6" fmla="*/ 0 w 1343646"/>
                  <a:gd name="connsiteY6" fmla="*/ 89873 h 179928"/>
                  <a:gd name="connsiteX7" fmla="*/ 33210 w 1343646"/>
                  <a:gd name="connsiteY7" fmla="*/ 3201 h 179928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735 h 177462"/>
                  <a:gd name="connsiteX1" fmla="*/ 739896 w 1343646"/>
                  <a:gd name="connsiteY1" fmla="*/ 44937 h 177462"/>
                  <a:gd name="connsiteX2" fmla="*/ 1251187 w 1343646"/>
                  <a:gd name="connsiteY2" fmla="*/ 30515 h 177462"/>
                  <a:gd name="connsiteX3" fmla="*/ 1302589 w 1343646"/>
                  <a:gd name="connsiteY3" fmla="*/ 169073 h 177462"/>
                  <a:gd name="connsiteX4" fmla="*/ 736806 w 1343646"/>
                  <a:gd name="connsiteY4" fmla="*/ 158243 h 177462"/>
                  <a:gd name="connsiteX5" fmla="*/ 0 w 1343646"/>
                  <a:gd name="connsiteY5" fmla="*/ 87407 h 177462"/>
                  <a:gd name="connsiteX6" fmla="*/ 33210 w 1343646"/>
                  <a:gd name="connsiteY6" fmla="*/ 735 h 177462"/>
                  <a:gd name="connsiteX0" fmla="*/ 33210 w 1357663"/>
                  <a:gd name="connsiteY0" fmla="*/ 735 h 177462"/>
                  <a:gd name="connsiteX1" fmla="*/ 739896 w 1357663"/>
                  <a:gd name="connsiteY1" fmla="*/ 44937 h 177462"/>
                  <a:gd name="connsiteX2" fmla="*/ 1276983 w 1357663"/>
                  <a:gd name="connsiteY2" fmla="*/ 62172 h 177462"/>
                  <a:gd name="connsiteX3" fmla="*/ 1302589 w 1357663"/>
                  <a:gd name="connsiteY3" fmla="*/ 169073 h 177462"/>
                  <a:gd name="connsiteX4" fmla="*/ 736806 w 1357663"/>
                  <a:gd name="connsiteY4" fmla="*/ 158243 h 177462"/>
                  <a:gd name="connsiteX5" fmla="*/ 0 w 1357663"/>
                  <a:gd name="connsiteY5" fmla="*/ 87407 h 177462"/>
                  <a:gd name="connsiteX6" fmla="*/ 33210 w 1357663"/>
                  <a:gd name="connsiteY6" fmla="*/ 735 h 17746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4032"/>
                  <a:gd name="connsiteX1" fmla="*/ 1276983 w 1357663"/>
                  <a:gd name="connsiteY1" fmla="*/ 61762 h 174032"/>
                  <a:gd name="connsiteX2" fmla="*/ 1302589 w 1357663"/>
                  <a:gd name="connsiteY2" fmla="*/ 168663 h 174032"/>
                  <a:gd name="connsiteX3" fmla="*/ 734547 w 1357663"/>
                  <a:gd name="connsiteY3" fmla="*/ 139814 h 174032"/>
                  <a:gd name="connsiteX4" fmla="*/ 0 w 1357663"/>
                  <a:gd name="connsiteY4" fmla="*/ 86997 h 174032"/>
                  <a:gd name="connsiteX5" fmla="*/ 33210 w 1357663"/>
                  <a:gd name="connsiteY5" fmla="*/ 325 h 174032"/>
                  <a:gd name="connsiteX0" fmla="*/ 33210 w 1357663"/>
                  <a:gd name="connsiteY0" fmla="*/ 325 h 172573"/>
                  <a:gd name="connsiteX1" fmla="*/ 1276983 w 1357663"/>
                  <a:gd name="connsiteY1" fmla="*/ 61762 h 172573"/>
                  <a:gd name="connsiteX2" fmla="*/ 1302589 w 1357663"/>
                  <a:gd name="connsiteY2" fmla="*/ 168663 h 172573"/>
                  <a:gd name="connsiteX3" fmla="*/ 732288 w 1357663"/>
                  <a:gd name="connsiteY3" fmla="*/ 121795 h 172573"/>
                  <a:gd name="connsiteX4" fmla="*/ 0 w 1357663"/>
                  <a:gd name="connsiteY4" fmla="*/ 86997 h 172573"/>
                  <a:gd name="connsiteX5" fmla="*/ 33210 w 1357663"/>
                  <a:gd name="connsiteY5" fmla="*/ 325 h 172573"/>
                  <a:gd name="connsiteX0" fmla="*/ 33210 w 1357663"/>
                  <a:gd name="connsiteY0" fmla="*/ 325 h 172431"/>
                  <a:gd name="connsiteX1" fmla="*/ 1276983 w 1357663"/>
                  <a:gd name="connsiteY1" fmla="*/ 61762 h 172431"/>
                  <a:gd name="connsiteX2" fmla="*/ 1302589 w 1357663"/>
                  <a:gd name="connsiteY2" fmla="*/ 168663 h 172431"/>
                  <a:gd name="connsiteX3" fmla="*/ 732288 w 1357663"/>
                  <a:gd name="connsiteY3" fmla="*/ 121795 h 172431"/>
                  <a:gd name="connsiteX4" fmla="*/ 0 w 1357663"/>
                  <a:gd name="connsiteY4" fmla="*/ 86997 h 172431"/>
                  <a:gd name="connsiteX5" fmla="*/ 33210 w 1357663"/>
                  <a:gd name="connsiteY5" fmla="*/ 325 h 172431"/>
                  <a:gd name="connsiteX0" fmla="*/ 33210 w 1357663"/>
                  <a:gd name="connsiteY0" fmla="*/ 325 h 173285"/>
                  <a:gd name="connsiteX1" fmla="*/ 1276983 w 1357663"/>
                  <a:gd name="connsiteY1" fmla="*/ 61762 h 173285"/>
                  <a:gd name="connsiteX2" fmla="*/ 1302589 w 1357663"/>
                  <a:gd name="connsiteY2" fmla="*/ 168663 h 173285"/>
                  <a:gd name="connsiteX3" fmla="*/ 732288 w 1357663"/>
                  <a:gd name="connsiteY3" fmla="*/ 121795 h 173285"/>
                  <a:gd name="connsiteX4" fmla="*/ 0 w 1357663"/>
                  <a:gd name="connsiteY4" fmla="*/ 86997 h 173285"/>
                  <a:gd name="connsiteX5" fmla="*/ 33210 w 1357663"/>
                  <a:gd name="connsiteY5" fmla="*/ 325 h 173285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0593 w 1357663"/>
                  <a:gd name="connsiteY3" fmla="*/ 108281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663" h="168681">
                    <a:moveTo>
                      <a:pt x="33210" y="325"/>
                    </a:moveTo>
                    <a:cubicBezTo>
                      <a:pt x="246040" y="-3881"/>
                      <a:pt x="1065420" y="33706"/>
                      <a:pt x="1276983" y="61762"/>
                    </a:cubicBezTo>
                    <a:cubicBezTo>
                      <a:pt x="1415377" y="94180"/>
                      <a:pt x="1342195" y="170025"/>
                      <a:pt x="1302589" y="168663"/>
                    </a:cubicBezTo>
                    <a:cubicBezTo>
                      <a:pt x="1173112" y="144375"/>
                      <a:pt x="1065588" y="132780"/>
                      <a:pt x="730593" y="108281"/>
                    </a:cubicBezTo>
                    <a:cubicBezTo>
                      <a:pt x="64005" y="72453"/>
                      <a:pt x="117714" y="110343"/>
                      <a:pt x="0" y="86997"/>
                    </a:cubicBezTo>
                    <a:lnTo>
                      <a:pt x="33210" y="325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0" name="Rectangle 71">
                <a:extLst>
                  <a:ext uri="{FF2B5EF4-FFF2-40B4-BE49-F238E27FC236}">
                    <a16:creationId xmlns:a16="http://schemas.microsoft.com/office/drawing/2014/main" id="{E4F74327-F26C-4525-8F82-95ACAB25E639}"/>
                  </a:ext>
                </a:extLst>
              </p:cNvPr>
              <p:cNvSpPr/>
              <p:nvPr/>
            </p:nvSpPr>
            <p:spPr>
              <a:xfrm>
                <a:off x="6918008" y="5446127"/>
                <a:ext cx="938567" cy="176004"/>
              </a:xfrm>
              <a:custGeom>
                <a:avLst/>
                <a:gdLst>
                  <a:gd name="connsiteX0" fmla="*/ 0 w 1001092"/>
                  <a:gd name="connsiteY0" fmla="*/ 0 h 180069"/>
                  <a:gd name="connsiteX1" fmla="*/ 1001092 w 1001092"/>
                  <a:gd name="connsiteY1" fmla="*/ 0 h 180069"/>
                  <a:gd name="connsiteX2" fmla="*/ 1001092 w 1001092"/>
                  <a:gd name="connsiteY2" fmla="*/ 180069 h 180069"/>
                  <a:gd name="connsiteX3" fmla="*/ 0 w 1001092"/>
                  <a:gd name="connsiteY3" fmla="*/ 180069 h 180069"/>
                  <a:gd name="connsiteX4" fmla="*/ 0 w 1001092"/>
                  <a:gd name="connsiteY4" fmla="*/ 0 h 180069"/>
                  <a:gd name="connsiteX0" fmla="*/ 0 w 1069672"/>
                  <a:gd name="connsiteY0" fmla="*/ 0 h 180069"/>
                  <a:gd name="connsiteX1" fmla="*/ 1069672 w 1069672"/>
                  <a:gd name="connsiteY1" fmla="*/ 0 h 180069"/>
                  <a:gd name="connsiteX2" fmla="*/ 1069672 w 1069672"/>
                  <a:gd name="connsiteY2" fmla="*/ 180069 h 180069"/>
                  <a:gd name="connsiteX3" fmla="*/ 68580 w 1069672"/>
                  <a:gd name="connsiteY3" fmla="*/ 180069 h 180069"/>
                  <a:gd name="connsiteX4" fmla="*/ 0 w 1069672"/>
                  <a:gd name="connsiteY4" fmla="*/ 0 h 18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672" h="180069">
                    <a:moveTo>
                      <a:pt x="0" y="0"/>
                    </a:moveTo>
                    <a:lnTo>
                      <a:pt x="1069672" y="0"/>
                    </a:lnTo>
                    <a:lnTo>
                      <a:pt x="1069672" y="180069"/>
                    </a:lnTo>
                    <a:lnTo>
                      <a:pt x="68580" y="1800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1" name="Rectangle: Rounded Corners 3">
                <a:extLst>
                  <a:ext uri="{FF2B5EF4-FFF2-40B4-BE49-F238E27FC236}">
                    <a16:creationId xmlns:a16="http://schemas.microsoft.com/office/drawing/2014/main" id="{EED31236-14E5-400A-A303-69F28AB31267}"/>
                  </a:ext>
                </a:extLst>
              </p:cNvPr>
              <p:cNvSpPr/>
              <p:nvPr/>
            </p:nvSpPr>
            <p:spPr>
              <a:xfrm>
                <a:off x="6668910" y="4931667"/>
                <a:ext cx="1183210" cy="518115"/>
              </a:xfrm>
              <a:custGeom>
                <a:avLst/>
                <a:gdLst>
                  <a:gd name="connsiteX0" fmla="*/ 0 w 954157"/>
                  <a:gd name="connsiteY0" fmla="*/ 0 h 516836"/>
                  <a:gd name="connsiteX1" fmla="*/ 0 w 954157"/>
                  <a:gd name="connsiteY1" fmla="*/ 0 h 516836"/>
                  <a:gd name="connsiteX2" fmla="*/ 954157 w 954157"/>
                  <a:gd name="connsiteY2" fmla="*/ 0 h 516836"/>
                  <a:gd name="connsiteX3" fmla="*/ 954157 w 954157"/>
                  <a:gd name="connsiteY3" fmla="*/ 0 h 516836"/>
                  <a:gd name="connsiteX4" fmla="*/ 954157 w 954157"/>
                  <a:gd name="connsiteY4" fmla="*/ 516836 h 516836"/>
                  <a:gd name="connsiteX5" fmla="*/ 954157 w 954157"/>
                  <a:gd name="connsiteY5" fmla="*/ 516836 h 516836"/>
                  <a:gd name="connsiteX6" fmla="*/ 0 w 954157"/>
                  <a:gd name="connsiteY6" fmla="*/ 516836 h 516836"/>
                  <a:gd name="connsiteX7" fmla="*/ 0 w 954157"/>
                  <a:gd name="connsiteY7" fmla="*/ 516836 h 516836"/>
                  <a:gd name="connsiteX8" fmla="*/ 0 w 954157"/>
                  <a:gd name="connsiteY8" fmla="*/ 0 h 516836"/>
                  <a:gd name="connsiteX0" fmla="*/ 0 w 954157"/>
                  <a:gd name="connsiteY0" fmla="*/ 0 h 545411"/>
                  <a:gd name="connsiteX1" fmla="*/ 0 w 954157"/>
                  <a:gd name="connsiteY1" fmla="*/ 0 h 545411"/>
                  <a:gd name="connsiteX2" fmla="*/ 954157 w 954157"/>
                  <a:gd name="connsiteY2" fmla="*/ 0 h 545411"/>
                  <a:gd name="connsiteX3" fmla="*/ 954157 w 954157"/>
                  <a:gd name="connsiteY3" fmla="*/ 0 h 545411"/>
                  <a:gd name="connsiteX4" fmla="*/ 954157 w 954157"/>
                  <a:gd name="connsiteY4" fmla="*/ 516836 h 545411"/>
                  <a:gd name="connsiteX5" fmla="*/ 954157 w 954157"/>
                  <a:gd name="connsiteY5" fmla="*/ 516836 h 545411"/>
                  <a:gd name="connsiteX6" fmla="*/ 0 w 954157"/>
                  <a:gd name="connsiteY6" fmla="*/ 516836 h 545411"/>
                  <a:gd name="connsiteX7" fmla="*/ 0 w 954157"/>
                  <a:gd name="connsiteY7" fmla="*/ 516836 h 545411"/>
                  <a:gd name="connsiteX8" fmla="*/ 0 w 954157"/>
                  <a:gd name="connsiteY8" fmla="*/ 0 h 545411"/>
                  <a:gd name="connsiteX0" fmla="*/ 0 w 954157"/>
                  <a:gd name="connsiteY0" fmla="*/ 0 h 545411"/>
                  <a:gd name="connsiteX1" fmla="*/ 0 w 954157"/>
                  <a:gd name="connsiteY1" fmla="*/ 0 h 545411"/>
                  <a:gd name="connsiteX2" fmla="*/ 954157 w 954157"/>
                  <a:gd name="connsiteY2" fmla="*/ 0 h 545411"/>
                  <a:gd name="connsiteX3" fmla="*/ 954157 w 954157"/>
                  <a:gd name="connsiteY3" fmla="*/ 0 h 545411"/>
                  <a:gd name="connsiteX4" fmla="*/ 954157 w 954157"/>
                  <a:gd name="connsiteY4" fmla="*/ 516836 h 545411"/>
                  <a:gd name="connsiteX5" fmla="*/ 954157 w 954157"/>
                  <a:gd name="connsiteY5" fmla="*/ 516836 h 545411"/>
                  <a:gd name="connsiteX6" fmla="*/ 0 w 954157"/>
                  <a:gd name="connsiteY6" fmla="*/ 516836 h 545411"/>
                  <a:gd name="connsiteX7" fmla="*/ 42863 w 954157"/>
                  <a:gd name="connsiteY7" fmla="*/ 514455 h 545411"/>
                  <a:gd name="connsiteX8" fmla="*/ 0 w 954157"/>
                  <a:gd name="connsiteY8" fmla="*/ 0 h 545411"/>
                  <a:gd name="connsiteX0" fmla="*/ 0 w 954157"/>
                  <a:gd name="connsiteY0" fmla="*/ 0 h 553275"/>
                  <a:gd name="connsiteX1" fmla="*/ 0 w 954157"/>
                  <a:gd name="connsiteY1" fmla="*/ 0 h 553275"/>
                  <a:gd name="connsiteX2" fmla="*/ 954157 w 954157"/>
                  <a:gd name="connsiteY2" fmla="*/ 0 h 553275"/>
                  <a:gd name="connsiteX3" fmla="*/ 954157 w 954157"/>
                  <a:gd name="connsiteY3" fmla="*/ 0 h 553275"/>
                  <a:gd name="connsiteX4" fmla="*/ 954157 w 954157"/>
                  <a:gd name="connsiteY4" fmla="*/ 516836 h 553275"/>
                  <a:gd name="connsiteX5" fmla="*/ 954157 w 954157"/>
                  <a:gd name="connsiteY5" fmla="*/ 516836 h 553275"/>
                  <a:gd name="connsiteX6" fmla="*/ 42863 w 954157"/>
                  <a:gd name="connsiteY6" fmla="*/ 514455 h 553275"/>
                  <a:gd name="connsiteX7" fmla="*/ 0 w 954157"/>
                  <a:gd name="connsiteY7" fmla="*/ 0 h 553275"/>
                  <a:gd name="connsiteX0" fmla="*/ 0 w 954157"/>
                  <a:gd name="connsiteY0" fmla="*/ 0 h 553275"/>
                  <a:gd name="connsiteX1" fmla="*/ 0 w 954157"/>
                  <a:gd name="connsiteY1" fmla="*/ 0 h 553275"/>
                  <a:gd name="connsiteX2" fmla="*/ 954157 w 954157"/>
                  <a:gd name="connsiteY2" fmla="*/ 0 h 553275"/>
                  <a:gd name="connsiteX3" fmla="*/ 954157 w 954157"/>
                  <a:gd name="connsiteY3" fmla="*/ 0 h 553275"/>
                  <a:gd name="connsiteX4" fmla="*/ 954157 w 954157"/>
                  <a:gd name="connsiteY4" fmla="*/ 516836 h 553275"/>
                  <a:gd name="connsiteX5" fmla="*/ 954157 w 954157"/>
                  <a:gd name="connsiteY5" fmla="*/ 516836 h 553275"/>
                  <a:gd name="connsiteX6" fmla="*/ 61913 w 954157"/>
                  <a:gd name="connsiteY6" fmla="*/ 514455 h 553275"/>
                  <a:gd name="connsiteX7" fmla="*/ 0 w 954157"/>
                  <a:gd name="connsiteY7" fmla="*/ 0 h 553275"/>
                  <a:gd name="connsiteX0" fmla="*/ 4911 w 959068"/>
                  <a:gd name="connsiteY0" fmla="*/ 0 h 553275"/>
                  <a:gd name="connsiteX1" fmla="*/ 4911 w 959068"/>
                  <a:gd name="connsiteY1" fmla="*/ 0 h 553275"/>
                  <a:gd name="connsiteX2" fmla="*/ 959068 w 959068"/>
                  <a:gd name="connsiteY2" fmla="*/ 0 h 553275"/>
                  <a:gd name="connsiteX3" fmla="*/ 959068 w 959068"/>
                  <a:gd name="connsiteY3" fmla="*/ 0 h 553275"/>
                  <a:gd name="connsiteX4" fmla="*/ 959068 w 959068"/>
                  <a:gd name="connsiteY4" fmla="*/ 516836 h 553275"/>
                  <a:gd name="connsiteX5" fmla="*/ 959068 w 959068"/>
                  <a:gd name="connsiteY5" fmla="*/ 516836 h 553275"/>
                  <a:gd name="connsiteX6" fmla="*/ 66824 w 959068"/>
                  <a:gd name="connsiteY6" fmla="*/ 514455 h 553275"/>
                  <a:gd name="connsiteX7" fmla="*/ 4911 w 959068"/>
                  <a:gd name="connsiteY7" fmla="*/ 0 h 553275"/>
                  <a:gd name="connsiteX0" fmla="*/ 0 w 1027976"/>
                  <a:gd name="connsiteY0" fmla="*/ 16669 h 553275"/>
                  <a:gd name="connsiteX1" fmla="*/ 73819 w 1027976"/>
                  <a:gd name="connsiteY1" fmla="*/ 0 h 553275"/>
                  <a:gd name="connsiteX2" fmla="*/ 1027976 w 1027976"/>
                  <a:gd name="connsiteY2" fmla="*/ 0 h 553275"/>
                  <a:gd name="connsiteX3" fmla="*/ 1027976 w 1027976"/>
                  <a:gd name="connsiteY3" fmla="*/ 0 h 553275"/>
                  <a:gd name="connsiteX4" fmla="*/ 1027976 w 1027976"/>
                  <a:gd name="connsiteY4" fmla="*/ 516836 h 553275"/>
                  <a:gd name="connsiteX5" fmla="*/ 1027976 w 1027976"/>
                  <a:gd name="connsiteY5" fmla="*/ 516836 h 553275"/>
                  <a:gd name="connsiteX6" fmla="*/ 135732 w 1027976"/>
                  <a:gd name="connsiteY6" fmla="*/ 514455 h 553275"/>
                  <a:gd name="connsiteX7" fmla="*/ 0 w 1027976"/>
                  <a:gd name="connsiteY7" fmla="*/ 16669 h 553275"/>
                  <a:gd name="connsiteX0" fmla="*/ 0 w 1027976"/>
                  <a:gd name="connsiteY0" fmla="*/ 16669 h 553275"/>
                  <a:gd name="connsiteX1" fmla="*/ 73819 w 1027976"/>
                  <a:gd name="connsiteY1" fmla="*/ 0 h 553275"/>
                  <a:gd name="connsiteX2" fmla="*/ 1027976 w 1027976"/>
                  <a:gd name="connsiteY2" fmla="*/ 0 h 553275"/>
                  <a:gd name="connsiteX3" fmla="*/ 725557 w 1027976"/>
                  <a:gd name="connsiteY3" fmla="*/ 78581 h 553275"/>
                  <a:gd name="connsiteX4" fmla="*/ 1027976 w 1027976"/>
                  <a:gd name="connsiteY4" fmla="*/ 516836 h 553275"/>
                  <a:gd name="connsiteX5" fmla="*/ 1027976 w 1027976"/>
                  <a:gd name="connsiteY5" fmla="*/ 516836 h 553275"/>
                  <a:gd name="connsiteX6" fmla="*/ 135732 w 1027976"/>
                  <a:gd name="connsiteY6" fmla="*/ 514455 h 553275"/>
                  <a:gd name="connsiteX7" fmla="*/ 0 w 1027976"/>
                  <a:gd name="connsiteY7" fmla="*/ 16669 h 553275"/>
                  <a:gd name="connsiteX0" fmla="*/ 0 w 1027976"/>
                  <a:gd name="connsiteY0" fmla="*/ 16669 h 550337"/>
                  <a:gd name="connsiteX1" fmla="*/ 73819 w 1027976"/>
                  <a:gd name="connsiteY1" fmla="*/ 0 h 550337"/>
                  <a:gd name="connsiteX2" fmla="*/ 1027976 w 1027976"/>
                  <a:gd name="connsiteY2" fmla="*/ 0 h 550337"/>
                  <a:gd name="connsiteX3" fmla="*/ 725557 w 1027976"/>
                  <a:gd name="connsiteY3" fmla="*/ 78581 h 550337"/>
                  <a:gd name="connsiteX4" fmla="*/ 1027976 w 1027976"/>
                  <a:gd name="connsiteY4" fmla="*/ 516836 h 550337"/>
                  <a:gd name="connsiteX5" fmla="*/ 997020 w 1027976"/>
                  <a:gd name="connsiteY5" fmla="*/ 504929 h 550337"/>
                  <a:gd name="connsiteX6" fmla="*/ 135732 w 1027976"/>
                  <a:gd name="connsiteY6" fmla="*/ 514455 h 550337"/>
                  <a:gd name="connsiteX7" fmla="*/ 0 w 1027976"/>
                  <a:gd name="connsiteY7" fmla="*/ 16669 h 550337"/>
                  <a:gd name="connsiteX0" fmla="*/ 0 w 1027976"/>
                  <a:gd name="connsiteY0" fmla="*/ 16669 h 550337"/>
                  <a:gd name="connsiteX1" fmla="*/ 73819 w 1027976"/>
                  <a:gd name="connsiteY1" fmla="*/ 0 h 550337"/>
                  <a:gd name="connsiteX2" fmla="*/ 1027976 w 1027976"/>
                  <a:gd name="connsiteY2" fmla="*/ 0 h 550337"/>
                  <a:gd name="connsiteX3" fmla="*/ 725557 w 1027976"/>
                  <a:gd name="connsiteY3" fmla="*/ 78581 h 550337"/>
                  <a:gd name="connsiteX4" fmla="*/ 997020 w 1027976"/>
                  <a:gd name="connsiteY4" fmla="*/ 504929 h 550337"/>
                  <a:gd name="connsiteX5" fmla="*/ 135732 w 1027976"/>
                  <a:gd name="connsiteY5" fmla="*/ 514455 h 550337"/>
                  <a:gd name="connsiteX6" fmla="*/ 0 w 1027976"/>
                  <a:gd name="connsiteY6" fmla="*/ 16669 h 550337"/>
                  <a:gd name="connsiteX0" fmla="*/ 0 w 1027976"/>
                  <a:gd name="connsiteY0" fmla="*/ 16669 h 549801"/>
                  <a:gd name="connsiteX1" fmla="*/ 73819 w 1027976"/>
                  <a:gd name="connsiteY1" fmla="*/ 0 h 549801"/>
                  <a:gd name="connsiteX2" fmla="*/ 1027976 w 1027976"/>
                  <a:gd name="connsiteY2" fmla="*/ 0 h 549801"/>
                  <a:gd name="connsiteX3" fmla="*/ 725557 w 1027976"/>
                  <a:gd name="connsiteY3" fmla="*/ 78581 h 549801"/>
                  <a:gd name="connsiteX4" fmla="*/ 1023213 w 1027976"/>
                  <a:gd name="connsiteY4" fmla="*/ 502548 h 549801"/>
                  <a:gd name="connsiteX5" fmla="*/ 135732 w 1027976"/>
                  <a:gd name="connsiteY5" fmla="*/ 514455 h 549801"/>
                  <a:gd name="connsiteX6" fmla="*/ 0 w 1027976"/>
                  <a:gd name="connsiteY6" fmla="*/ 16669 h 549801"/>
                  <a:gd name="connsiteX0" fmla="*/ 0 w 1027976"/>
                  <a:gd name="connsiteY0" fmla="*/ 16669 h 549801"/>
                  <a:gd name="connsiteX1" fmla="*/ 73819 w 1027976"/>
                  <a:gd name="connsiteY1" fmla="*/ 0 h 549801"/>
                  <a:gd name="connsiteX2" fmla="*/ 1027976 w 1027976"/>
                  <a:gd name="connsiteY2" fmla="*/ 0 h 549801"/>
                  <a:gd name="connsiteX3" fmla="*/ 725557 w 1027976"/>
                  <a:gd name="connsiteY3" fmla="*/ 78581 h 549801"/>
                  <a:gd name="connsiteX4" fmla="*/ 1023213 w 1027976"/>
                  <a:gd name="connsiteY4" fmla="*/ 502548 h 549801"/>
                  <a:gd name="connsiteX5" fmla="*/ 135732 w 1027976"/>
                  <a:gd name="connsiteY5" fmla="*/ 514455 h 549801"/>
                  <a:gd name="connsiteX6" fmla="*/ 0 w 1027976"/>
                  <a:gd name="connsiteY6" fmla="*/ 16669 h 549801"/>
                  <a:gd name="connsiteX0" fmla="*/ 0 w 1027976"/>
                  <a:gd name="connsiteY0" fmla="*/ 16669 h 549801"/>
                  <a:gd name="connsiteX1" fmla="*/ 73819 w 1027976"/>
                  <a:gd name="connsiteY1" fmla="*/ 0 h 549801"/>
                  <a:gd name="connsiteX2" fmla="*/ 1027976 w 1027976"/>
                  <a:gd name="connsiteY2" fmla="*/ 0 h 549801"/>
                  <a:gd name="connsiteX3" fmla="*/ 725557 w 1027976"/>
                  <a:gd name="connsiteY3" fmla="*/ 78581 h 549801"/>
                  <a:gd name="connsiteX4" fmla="*/ 1023213 w 1027976"/>
                  <a:gd name="connsiteY4" fmla="*/ 502548 h 549801"/>
                  <a:gd name="connsiteX5" fmla="*/ 135732 w 1027976"/>
                  <a:gd name="connsiteY5" fmla="*/ 514455 h 549801"/>
                  <a:gd name="connsiteX6" fmla="*/ 0 w 1027976"/>
                  <a:gd name="connsiteY6" fmla="*/ 16669 h 549801"/>
                  <a:gd name="connsiteX0" fmla="*/ 0 w 1023213"/>
                  <a:gd name="connsiteY0" fmla="*/ 16669 h 549801"/>
                  <a:gd name="connsiteX1" fmla="*/ 73819 w 1023213"/>
                  <a:gd name="connsiteY1" fmla="*/ 0 h 549801"/>
                  <a:gd name="connsiteX2" fmla="*/ 725557 w 1023213"/>
                  <a:gd name="connsiteY2" fmla="*/ 78581 h 549801"/>
                  <a:gd name="connsiteX3" fmla="*/ 1023213 w 1023213"/>
                  <a:gd name="connsiteY3" fmla="*/ 502548 h 549801"/>
                  <a:gd name="connsiteX4" fmla="*/ 135732 w 1023213"/>
                  <a:gd name="connsiteY4" fmla="*/ 514455 h 549801"/>
                  <a:gd name="connsiteX5" fmla="*/ 0 w 1023213"/>
                  <a:gd name="connsiteY5" fmla="*/ 16669 h 549801"/>
                  <a:gd name="connsiteX0" fmla="*/ 0 w 1023213"/>
                  <a:gd name="connsiteY0" fmla="*/ 16669 h 549801"/>
                  <a:gd name="connsiteX1" fmla="*/ 73819 w 1023213"/>
                  <a:gd name="connsiteY1" fmla="*/ 0 h 549801"/>
                  <a:gd name="connsiteX2" fmla="*/ 713651 w 1023213"/>
                  <a:gd name="connsiteY2" fmla="*/ 66675 h 549801"/>
                  <a:gd name="connsiteX3" fmla="*/ 1023213 w 1023213"/>
                  <a:gd name="connsiteY3" fmla="*/ 502548 h 549801"/>
                  <a:gd name="connsiteX4" fmla="*/ 135732 w 1023213"/>
                  <a:gd name="connsiteY4" fmla="*/ 514455 h 549801"/>
                  <a:gd name="connsiteX5" fmla="*/ 0 w 1023213"/>
                  <a:gd name="connsiteY5" fmla="*/ 16669 h 549801"/>
                  <a:gd name="connsiteX0" fmla="*/ 0 w 1023213"/>
                  <a:gd name="connsiteY0" fmla="*/ 16669 h 549801"/>
                  <a:gd name="connsiteX1" fmla="*/ 73819 w 1023213"/>
                  <a:gd name="connsiteY1" fmla="*/ 0 h 549801"/>
                  <a:gd name="connsiteX2" fmla="*/ 713651 w 1023213"/>
                  <a:gd name="connsiteY2" fmla="*/ 66675 h 549801"/>
                  <a:gd name="connsiteX3" fmla="*/ 1023213 w 1023213"/>
                  <a:gd name="connsiteY3" fmla="*/ 502548 h 549801"/>
                  <a:gd name="connsiteX4" fmla="*/ 135732 w 1023213"/>
                  <a:gd name="connsiteY4" fmla="*/ 514455 h 549801"/>
                  <a:gd name="connsiteX5" fmla="*/ 0 w 1023213"/>
                  <a:gd name="connsiteY5" fmla="*/ 16669 h 549801"/>
                  <a:gd name="connsiteX0" fmla="*/ 0 w 1023213"/>
                  <a:gd name="connsiteY0" fmla="*/ 16669 h 549801"/>
                  <a:gd name="connsiteX1" fmla="*/ 73819 w 1023213"/>
                  <a:gd name="connsiteY1" fmla="*/ 0 h 549801"/>
                  <a:gd name="connsiteX2" fmla="*/ 713651 w 1023213"/>
                  <a:gd name="connsiteY2" fmla="*/ 66675 h 549801"/>
                  <a:gd name="connsiteX3" fmla="*/ 1023213 w 1023213"/>
                  <a:gd name="connsiteY3" fmla="*/ 502548 h 549801"/>
                  <a:gd name="connsiteX4" fmla="*/ 135732 w 1023213"/>
                  <a:gd name="connsiteY4" fmla="*/ 514455 h 549801"/>
                  <a:gd name="connsiteX5" fmla="*/ 0 w 1023213"/>
                  <a:gd name="connsiteY5" fmla="*/ 16669 h 549801"/>
                  <a:gd name="connsiteX0" fmla="*/ 0 w 1023213"/>
                  <a:gd name="connsiteY0" fmla="*/ 38101 h 571233"/>
                  <a:gd name="connsiteX1" fmla="*/ 73819 w 1023213"/>
                  <a:gd name="connsiteY1" fmla="*/ 0 h 571233"/>
                  <a:gd name="connsiteX2" fmla="*/ 713651 w 1023213"/>
                  <a:gd name="connsiteY2" fmla="*/ 88107 h 571233"/>
                  <a:gd name="connsiteX3" fmla="*/ 1023213 w 1023213"/>
                  <a:gd name="connsiteY3" fmla="*/ 523980 h 571233"/>
                  <a:gd name="connsiteX4" fmla="*/ 135732 w 1023213"/>
                  <a:gd name="connsiteY4" fmla="*/ 535887 h 571233"/>
                  <a:gd name="connsiteX5" fmla="*/ 0 w 1023213"/>
                  <a:gd name="connsiteY5" fmla="*/ 38101 h 571233"/>
                  <a:gd name="connsiteX0" fmla="*/ 127840 w 1015321"/>
                  <a:gd name="connsiteY0" fmla="*/ 535887 h 571233"/>
                  <a:gd name="connsiteX1" fmla="*/ 65927 w 1015321"/>
                  <a:gd name="connsiteY1" fmla="*/ 0 h 571233"/>
                  <a:gd name="connsiteX2" fmla="*/ 705759 w 1015321"/>
                  <a:gd name="connsiteY2" fmla="*/ 88107 h 571233"/>
                  <a:gd name="connsiteX3" fmla="*/ 1015321 w 1015321"/>
                  <a:gd name="connsiteY3" fmla="*/ 523980 h 571233"/>
                  <a:gd name="connsiteX4" fmla="*/ 127840 w 1015321"/>
                  <a:gd name="connsiteY4" fmla="*/ 535887 h 571233"/>
                  <a:gd name="connsiteX0" fmla="*/ 133612 w 1021093"/>
                  <a:gd name="connsiteY0" fmla="*/ 538268 h 573614"/>
                  <a:gd name="connsiteX1" fmla="*/ 62174 w 1021093"/>
                  <a:gd name="connsiteY1" fmla="*/ 0 h 573614"/>
                  <a:gd name="connsiteX2" fmla="*/ 711531 w 1021093"/>
                  <a:gd name="connsiteY2" fmla="*/ 90488 h 573614"/>
                  <a:gd name="connsiteX3" fmla="*/ 1021093 w 1021093"/>
                  <a:gd name="connsiteY3" fmla="*/ 526361 h 573614"/>
                  <a:gd name="connsiteX4" fmla="*/ 133612 w 1021093"/>
                  <a:gd name="connsiteY4" fmla="*/ 538268 h 573614"/>
                  <a:gd name="connsiteX0" fmla="*/ 109078 w 996559"/>
                  <a:gd name="connsiteY0" fmla="*/ 538268 h 573614"/>
                  <a:gd name="connsiteX1" fmla="*/ 37640 w 996559"/>
                  <a:gd name="connsiteY1" fmla="*/ 0 h 573614"/>
                  <a:gd name="connsiteX2" fmla="*/ 686997 w 996559"/>
                  <a:gd name="connsiteY2" fmla="*/ 90488 h 573614"/>
                  <a:gd name="connsiteX3" fmla="*/ 996559 w 996559"/>
                  <a:gd name="connsiteY3" fmla="*/ 526361 h 573614"/>
                  <a:gd name="connsiteX4" fmla="*/ 109078 w 996559"/>
                  <a:gd name="connsiteY4" fmla="*/ 538268 h 573614"/>
                  <a:gd name="connsiteX0" fmla="*/ 137952 w 1025433"/>
                  <a:gd name="connsiteY0" fmla="*/ 528743 h 564089"/>
                  <a:gd name="connsiteX1" fmla="*/ 21270 w 1025433"/>
                  <a:gd name="connsiteY1" fmla="*/ 0 h 564089"/>
                  <a:gd name="connsiteX2" fmla="*/ 715871 w 1025433"/>
                  <a:gd name="connsiteY2" fmla="*/ 80963 h 564089"/>
                  <a:gd name="connsiteX3" fmla="*/ 1025433 w 1025433"/>
                  <a:gd name="connsiteY3" fmla="*/ 516836 h 564089"/>
                  <a:gd name="connsiteX4" fmla="*/ 137952 w 1025433"/>
                  <a:gd name="connsiteY4" fmla="*/ 528743 h 564089"/>
                  <a:gd name="connsiteX0" fmla="*/ 137952 w 1025433"/>
                  <a:gd name="connsiteY0" fmla="*/ 528743 h 564089"/>
                  <a:gd name="connsiteX1" fmla="*/ 21270 w 1025433"/>
                  <a:gd name="connsiteY1" fmla="*/ 0 h 564089"/>
                  <a:gd name="connsiteX2" fmla="*/ 715871 w 1025433"/>
                  <a:gd name="connsiteY2" fmla="*/ 80963 h 564089"/>
                  <a:gd name="connsiteX3" fmla="*/ 1025433 w 1025433"/>
                  <a:gd name="connsiteY3" fmla="*/ 516836 h 564089"/>
                  <a:gd name="connsiteX4" fmla="*/ 137952 w 1025433"/>
                  <a:gd name="connsiteY4" fmla="*/ 528743 h 564089"/>
                  <a:gd name="connsiteX0" fmla="*/ 127697 w 1015178"/>
                  <a:gd name="connsiteY0" fmla="*/ 528743 h 564089"/>
                  <a:gd name="connsiteX1" fmla="*/ 11015 w 1015178"/>
                  <a:gd name="connsiteY1" fmla="*/ 0 h 564089"/>
                  <a:gd name="connsiteX2" fmla="*/ 705616 w 1015178"/>
                  <a:gd name="connsiteY2" fmla="*/ 80963 h 564089"/>
                  <a:gd name="connsiteX3" fmla="*/ 1015178 w 1015178"/>
                  <a:gd name="connsiteY3" fmla="*/ 516836 h 564089"/>
                  <a:gd name="connsiteX4" fmla="*/ 127697 w 1015178"/>
                  <a:gd name="connsiteY4" fmla="*/ 528743 h 564089"/>
                  <a:gd name="connsiteX0" fmla="*/ 123552 w 1011033"/>
                  <a:gd name="connsiteY0" fmla="*/ 528743 h 564089"/>
                  <a:gd name="connsiteX1" fmla="*/ 6870 w 1011033"/>
                  <a:gd name="connsiteY1" fmla="*/ 0 h 564089"/>
                  <a:gd name="connsiteX2" fmla="*/ 701471 w 1011033"/>
                  <a:gd name="connsiteY2" fmla="*/ 80963 h 564089"/>
                  <a:gd name="connsiteX3" fmla="*/ 1011033 w 1011033"/>
                  <a:gd name="connsiteY3" fmla="*/ 516836 h 564089"/>
                  <a:gd name="connsiteX4" fmla="*/ 123552 w 1011033"/>
                  <a:gd name="connsiteY4" fmla="*/ 528743 h 564089"/>
                  <a:gd name="connsiteX0" fmla="*/ 125517 w 1012998"/>
                  <a:gd name="connsiteY0" fmla="*/ 528743 h 564089"/>
                  <a:gd name="connsiteX1" fmla="*/ 8835 w 1012998"/>
                  <a:gd name="connsiteY1" fmla="*/ 0 h 564089"/>
                  <a:gd name="connsiteX2" fmla="*/ 703436 w 1012998"/>
                  <a:gd name="connsiteY2" fmla="*/ 80963 h 564089"/>
                  <a:gd name="connsiteX3" fmla="*/ 1012998 w 1012998"/>
                  <a:gd name="connsiteY3" fmla="*/ 516836 h 564089"/>
                  <a:gd name="connsiteX4" fmla="*/ 125517 w 1012998"/>
                  <a:gd name="connsiteY4" fmla="*/ 528743 h 564089"/>
                  <a:gd name="connsiteX0" fmla="*/ 125517 w 1012998"/>
                  <a:gd name="connsiteY0" fmla="*/ 528743 h 546281"/>
                  <a:gd name="connsiteX1" fmla="*/ 8835 w 1012998"/>
                  <a:gd name="connsiteY1" fmla="*/ 0 h 546281"/>
                  <a:gd name="connsiteX2" fmla="*/ 703436 w 1012998"/>
                  <a:gd name="connsiteY2" fmla="*/ 80963 h 546281"/>
                  <a:gd name="connsiteX3" fmla="*/ 1012998 w 1012998"/>
                  <a:gd name="connsiteY3" fmla="*/ 516836 h 546281"/>
                  <a:gd name="connsiteX4" fmla="*/ 125517 w 1012998"/>
                  <a:gd name="connsiteY4" fmla="*/ 528743 h 546281"/>
                  <a:gd name="connsiteX0" fmla="*/ 125517 w 1012998"/>
                  <a:gd name="connsiteY0" fmla="*/ 528743 h 540088"/>
                  <a:gd name="connsiteX1" fmla="*/ 8835 w 1012998"/>
                  <a:gd name="connsiteY1" fmla="*/ 0 h 540088"/>
                  <a:gd name="connsiteX2" fmla="*/ 703436 w 1012998"/>
                  <a:gd name="connsiteY2" fmla="*/ 80963 h 540088"/>
                  <a:gd name="connsiteX3" fmla="*/ 1012998 w 1012998"/>
                  <a:gd name="connsiteY3" fmla="*/ 516836 h 540088"/>
                  <a:gd name="connsiteX4" fmla="*/ 125517 w 1012998"/>
                  <a:gd name="connsiteY4" fmla="*/ 528743 h 540088"/>
                  <a:gd name="connsiteX0" fmla="*/ 125517 w 1012998"/>
                  <a:gd name="connsiteY0" fmla="*/ 528743 h 535059"/>
                  <a:gd name="connsiteX1" fmla="*/ 8835 w 1012998"/>
                  <a:gd name="connsiteY1" fmla="*/ 0 h 535059"/>
                  <a:gd name="connsiteX2" fmla="*/ 703436 w 1012998"/>
                  <a:gd name="connsiteY2" fmla="*/ 80963 h 535059"/>
                  <a:gd name="connsiteX3" fmla="*/ 1012998 w 1012998"/>
                  <a:gd name="connsiteY3" fmla="*/ 516836 h 535059"/>
                  <a:gd name="connsiteX4" fmla="*/ 125517 w 1012998"/>
                  <a:gd name="connsiteY4" fmla="*/ 528743 h 535059"/>
                  <a:gd name="connsiteX0" fmla="*/ 125517 w 1012998"/>
                  <a:gd name="connsiteY0" fmla="*/ 493024 h 499340"/>
                  <a:gd name="connsiteX1" fmla="*/ 8835 w 1012998"/>
                  <a:gd name="connsiteY1" fmla="*/ 0 h 499340"/>
                  <a:gd name="connsiteX2" fmla="*/ 703436 w 1012998"/>
                  <a:gd name="connsiteY2" fmla="*/ 45244 h 499340"/>
                  <a:gd name="connsiteX3" fmla="*/ 1012998 w 1012998"/>
                  <a:gd name="connsiteY3" fmla="*/ 481117 h 499340"/>
                  <a:gd name="connsiteX4" fmla="*/ 125517 w 1012998"/>
                  <a:gd name="connsiteY4" fmla="*/ 493024 h 499340"/>
                  <a:gd name="connsiteX0" fmla="*/ 125517 w 1012998"/>
                  <a:gd name="connsiteY0" fmla="*/ 502866 h 509182"/>
                  <a:gd name="connsiteX1" fmla="*/ 8835 w 1012998"/>
                  <a:gd name="connsiteY1" fmla="*/ 9842 h 509182"/>
                  <a:gd name="connsiteX2" fmla="*/ 703436 w 1012998"/>
                  <a:gd name="connsiteY2" fmla="*/ 55086 h 509182"/>
                  <a:gd name="connsiteX3" fmla="*/ 1012998 w 1012998"/>
                  <a:gd name="connsiteY3" fmla="*/ 490959 h 509182"/>
                  <a:gd name="connsiteX4" fmla="*/ 125517 w 1012998"/>
                  <a:gd name="connsiteY4" fmla="*/ 502866 h 509182"/>
                  <a:gd name="connsiteX0" fmla="*/ 125517 w 1012998"/>
                  <a:gd name="connsiteY0" fmla="*/ 508144 h 514460"/>
                  <a:gd name="connsiteX1" fmla="*/ 8835 w 1012998"/>
                  <a:gd name="connsiteY1" fmla="*/ 15120 h 514460"/>
                  <a:gd name="connsiteX2" fmla="*/ 703436 w 1012998"/>
                  <a:gd name="connsiteY2" fmla="*/ 60364 h 514460"/>
                  <a:gd name="connsiteX3" fmla="*/ 1012998 w 1012998"/>
                  <a:gd name="connsiteY3" fmla="*/ 496237 h 514460"/>
                  <a:gd name="connsiteX4" fmla="*/ 125517 w 1012998"/>
                  <a:gd name="connsiteY4" fmla="*/ 508144 h 514460"/>
                  <a:gd name="connsiteX0" fmla="*/ 125517 w 1001092"/>
                  <a:gd name="connsiteY0" fmla="*/ 508144 h 518115"/>
                  <a:gd name="connsiteX1" fmla="*/ 8835 w 1001092"/>
                  <a:gd name="connsiteY1" fmla="*/ 15120 h 518115"/>
                  <a:gd name="connsiteX2" fmla="*/ 703436 w 1001092"/>
                  <a:gd name="connsiteY2" fmla="*/ 60364 h 518115"/>
                  <a:gd name="connsiteX3" fmla="*/ 1001092 w 1001092"/>
                  <a:gd name="connsiteY3" fmla="*/ 512906 h 518115"/>
                  <a:gd name="connsiteX4" fmla="*/ 125517 w 1001092"/>
                  <a:gd name="connsiteY4" fmla="*/ 508144 h 51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092" h="518115">
                    <a:moveTo>
                      <a:pt x="125517" y="508144"/>
                    </a:moveTo>
                    <a:cubicBezTo>
                      <a:pt x="57772" y="382715"/>
                      <a:pt x="-27954" y="99275"/>
                      <a:pt x="8835" y="15120"/>
                    </a:cubicBezTo>
                    <a:cubicBezTo>
                      <a:pt x="231637" y="-17424"/>
                      <a:pt x="485396" y="4802"/>
                      <a:pt x="703436" y="60364"/>
                    </a:cubicBezTo>
                    <a:cubicBezTo>
                      <a:pt x="812180" y="196923"/>
                      <a:pt x="951879" y="340628"/>
                      <a:pt x="1001092" y="512906"/>
                    </a:cubicBezTo>
                    <a:cubicBezTo>
                      <a:pt x="849210" y="512509"/>
                      <a:pt x="353600" y="527607"/>
                      <a:pt x="125517" y="508144"/>
                    </a:cubicBezTo>
                    <a:close/>
                  </a:path>
                </a:pathLst>
              </a:custGeom>
              <a:solidFill>
                <a:srgbClr val="FBF4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2" name="Rectangle 7">
                <a:extLst>
                  <a:ext uri="{FF2B5EF4-FFF2-40B4-BE49-F238E27FC236}">
                    <a16:creationId xmlns:a16="http://schemas.microsoft.com/office/drawing/2014/main" id="{0BF53937-6171-4065-8BFD-6C2A7F1FF5ED}"/>
                  </a:ext>
                </a:extLst>
              </p:cNvPr>
              <p:cNvSpPr/>
              <p:nvPr/>
            </p:nvSpPr>
            <p:spPr>
              <a:xfrm rot="16200000" flipH="1">
                <a:off x="7390334" y="5891750"/>
                <a:ext cx="1186178" cy="269538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390963"/>
                  <a:gd name="connsiteY0" fmla="*/ 0 h 157765"/>
                  <a:gd name="connsiteX1" fmla="*/ 1304929 w 1390963"/>
                  <a:gd name="connsiteY1" fmla="*/ 14288 h 157765"/>
                  <a:gd name="connsiteX2" fmla="*/ 1356331 w 1390963"/>
                  <a:gd name="connsiteY2" fmla="*/ 152846 h 157765"/>
                  <a:gd name="connsiteX3" fmla="*/ 0 w 1390963"/>
                  <a:gd name="connsiteY3" fmla="*/ 133144 h 157765"/>
                  <a:gd name="connsiteX4" fmla="*/ 76203 w 1390963"/>
                  <a:gd name="connsiteY4" fmla="*/ 0 h 157765"/>
                  <a:gd name="connsiteX0" fmla="*/ 76203 w 1397388"/>
                  <a:gd name="connsiteY0" fmla="*/ 0 h 152858"/>
                  <a:gd name="connsiteX1" fmla="*/ 1304929 w 1397388"/>
                  <a:gd name="connsiteY1" fmla="*/ 14288 h 152858"/>
                  <a:gd name="connsiteX2" fmla="*/ 1356331 w 1397388"/>
                  <a:gd name="connsiteY2" fmla="*/ 152846 h 152858"/>
                  <a:gd name="connsiteX3" fmla="*/ 0 w 1397388"/>
                  <a:gd name="connsiteY3" fmla="*/ 133144 h 152858"/>
                  <a:gd name="connsiteX4" fmla="*/ 76203 w 1397388"/>
                  <a:gd name="connsiteY4" fmla="*/ 0 h 152858"/>
                  <a:gd name="connsiteX0" fmla="*/ 76203 w 1397388"/>
                  <a:gd name="connsiteY0" fmla="*/ 0 h 152858"/>
                  <a:gd name="connsiteX1" fmla="*/ 787189 w 1397388"/>
                  <a:gd name="connsiteY1" fmla="*/ 55843 h 152858"/>
                  <a:gd name="connsiteX2" fmla="*/ 1304929 w 1397388"/>
                  <a:gd name="connsiteY2" fmla="*/ 14288 h 152858"/>
                  <a:gd name="connsiteX3" fmla="*/ 1356331 w 1397388"/>
                  <a:gd name="connsiteY3" fmla="*/ 152846 h 152858"/>
                  <a:gd name="connsiteX4" fmla="*/ 0 w 1397388"/>
                  <a:gd name="connsiteY4" fmla="*/ 133144 h 152858"/>
                  <a:gd name="connsiteX5" fmla="*/ 76203 w 1397388"/>
                  <a:gd name="connsiteY5" fmla="*/ 0 h 152858"/>
                  <a:gd name="connsiteX0" fmla="*/ 76203 w 1397388"/>
                  <a:gd name="connsiteY0" fmla="*/ 4378 h 157236"/>
                  <a:gd name="connsiteX1" fmla="*/ 533257 w 1397388"/>
                  <a:gd name="connsiteY1" fmla="*/ 28269 h 157236"/>
                  <a:gd name="connsiteX2" fmla="*/ 787189 w 1397388"/>
                  <a:gd name="connsiteY2" fmla="*/ 60221 h 157236"/>
                  <a:gd name="connsiteX3" fmla="*/ 1304929 w 1397388"/>
                  <a:gd name="connsiteY3" fmla="*/ 18666 h 157236"/>
                  <a:gd name="connsiteX4" fmla="*/ 1356331 w 1397388"/>
                  <a:gd name="connsiteY4" fmla="*/ 157224 h 157236"/>
                  <a:gd name="connsiteX5" fmla="*/ 0 w 1397388"/>
                  <a:gd name="connsiteY5" fmla="*/ 137522 h 157236"/>
                  <a:gd name="connsiteX6" fmla="*/ 76203 w 1397388"/>
                  <a:gd name="connsiteY6" fmla="*/ 4378 h 157236"/>
                  <a:gd name="connsiteX0" fmla="*/ 86952 w 1397388"/>
                  <a:gd name="connsiteY0" fmla="*/ 3201 h 171551"/>
                  <a:gd name="connsiteX1" fmla="*/ 533257 w 1397388"/>
                  <a:gd name="connsiteY1" fmla="*/ 42584 h 171551"/>
                  <a:gd name="connsiteX2" fmla="*/ 787189 w 1397388"/>
                  <a:gd name="connsiteY2" fmla="*/ 74536 h 171551"/>
                  <a:gd name="connsiteX3" fmla="*/ 1304929 w 1397388"/>
                  <a:gd name="connsiteY3" fmla="*/ 32981 h 171551"/>
                  <a:gd name="connsiteX4" fmla="*/ 1356331 w 1397388"/>
                  <a:gd name="connsiteY4" fmla="*/ 171539 h 171551"/>
                  <a:gd name="connsiteX5" fmla="*/ 0 w 1397388"/>
                  <a:gd name="connsiteY5" fmla="*/ 151837 h 171551"/>
                  <a:gd name="connsiteX6" fmla="*/ 86952 w 1397388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9928"/>
                  <a:gd name="connsiteX1" fmla="*/ 479515 w 1343646"/>
                  <a:gd name="connsiteY1" fmla="*/ 42584 h 179928"/>
                  <a:gd name="connsiteX2" fmla="*/ 733447 w 1343646"/>
                  <a:gd name="connsiteY2" fmla="*/ 74536 h 179928"/>
                  <a:gd name="connsiteX3" fmla="*/ 1251187 w 1343646"/>
                  <a:gd name="connsiteY3" fmla="*/ 32981 h 179928"/>
                  <a:gd name="connsiteX4" fmla="*/ 1302589 w 1343646"/>
                  <a:gd name="connsiteY4" fmla="*/ 171539 h 179928"/>
                  <a:gd name="connsiteX5" fmla="*/ 736806 w 1343646"/>
                  <a:gd name="connsiteY5" fmla="*/ 160709 h 179928"/>
                  <a:gd name="connsiteX6" fmla="*/ 0 w 1343646"/>
                  <a:gd name="connsiteY6" fmla="*/ 89873 h 179928"/>
                  <a:gd name="connsiteX7" fmla="*/ 33210 w 1343646"/>
                  <a:gd name="connsiteY7" fmla="*/ 3201 h 179928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735 h 177462"/>
                  <a:gd name="connsiteX1" fmla="*/ 739896 w 1343646"/>
                  <a:gd name="connsiteY1" fmla="*/ 44937 h 177462"/>
                  <a:gd name="connsiteX2" fmla="*/ 1251187 w 1343646"/>
                  <a:gd name="connsiteY2" fmla="*/ 30515 h 177462"/>
                  <a:gd name="connsiteX3" fmla="*/ 1302589 w 1343646"/>
                  <a:gd name="connsiteY3" fmla="*/ 169073 h 177462"/>
                  <a:gd name="connsiteX4" fmla="*/ 736806 w 1343646"/>
                  <a:gd name="connsiteY4" fmla="*/ 158243 h 177462"/>
                  <a:gd name="connsiteX5" fmla="*/ 0 w 1343646"/>
                  <a:gd name="connsiteY5" fmla="*/ 87407 h 177462"/>
                  <a:gd name="connsiteX6" fmla="*/ 33210 w 1343646"/>
                  <a:gd name="connsiteY6" fmla="*/ 735 h 177462"/>
                  <a:gd name="connsiteX0" fmla="*/ 33210 w 1357663"/>
                  <a:gd name="connsiteY0" fmla="*/ 735 h 177462"/>
                  <a:gd name="connsiteX1" fmla="*/ 739896 w 1357663"/>
                  <a:gd name="connsiteY1" fmla="*/ 44937 h 177462"/>
                  <a:gd name="connsiteX2" fmla="*/ 1276983 w 1357663"/>
                  <a:gd name="connsiteY2" fmla="*/ 62172 h 177462"/>
                  <a:gd name="connsiteX3" fmla="*/ 1302589 w 1357663"/>
                  <a:gd name="connsiteY3" fmla="*/ 169073 h 177462"/>
                  <a:gd name="connsiteX4" fmla="*/ 736806 w 1357663"/>
                  <a:gd name="connsiteY4" fmla="*/ 158243 h 177462"/>
                  <a:gd name="connsiteX5" fmla="*/ 0 w 1357663"/>
                  <a:gd name="connsiteY5" fmla="*/ 87407 h 177462"/>
                  <a:gd name="connsiteX6" fmla="*/ 33210 w 1357663"/>
                  <a:gd name="connsiteY6" fmla="*/ 735 h 17746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4032"/>
                  <a:gd name="connsiteX1" fmla="*/ 1276983 w 1357663"/>
                  <a:gd name="connsiteY1" fmla="*/ 61762 h 174032"/>
                  <a:gd name="connsiteX2" fmla="*/ 1302589 w 1357663"/>
                  <a:gd name="connsiteY2" fmla="*/ 168663 h 174032"/>
                  <a:gd name="connsiteX3" fmla="*/ 734547 w 1357663"/>
                  <a:gd name="connsiteY3" fmla="*/ 139814 h 174032"/>
                  <a:gd name="connsiteX4" fmla="*/ 0 w 1357663"/>
                  <a:gd name="connsiteY4" fmla="*/ 86997 h 174032"/>
                  <a:gd name="connsiteX5" fmla="*/ 33210 w 1357663"/>
                  <a:gd name="connsiteY5" fmla="*/ 325 h 174032"/>
                  <a:gd name="connsiteX0" fmla="*/ 33210 w 1357663"/>
                  <a:gd name="connsiteY0" fmla="*/ 325 h 172573"/>
                  <a:gd name="connsiteX1" fmla="*/ 1276983 w 1357663"/>
                  <a:gd name="connsiteY1" fmla="*/ 61762 h 172573"/>
                  <a:gd name="connsiteX2" fmla="*/ 1302589 w 1357663"/>
                  <a:gd name="connsiteY2" fmla="*/ 168663 h 172573"/>
                  <a:gd name="connsiteX3" fmla="*/ 732288 w 1357663"/>
                  <a:gd name="connsiteY3" fmla="*/ 121795 h 172573"/>
                  <a:gd name="connsiteX4" fmla="*/ 0 w 1357663"/>
                  <a:gd name="connsiteY4" fmla="*/ 86997 h 172573"/>
                  <a:gd name="connsiteX5" fmla="*/ 33210 w 1357663"/>
                  <a:gd name="connsiteY5" fmla="*/ 325 h 172573"/>
                  <a:gd name="connsiteX0" fmla="*/ 33210 w 1357663"/>
                  <a:gd name="connsiteY0" fmla="*/ 325 h 172431"/>
                  <a:gd name="connsiteX1" fmla="*/ 1276983 w 1357663"/>
                  <a:gd name="connsiteY1" fmla="*/ 61762 h 172431"/>
                  <a:gd name="connsiteX2" fmla="*/ 1302589 w 1357663"/>
                  <a:gd name="connsiteY2" fmla="*/ 168663 h 172431"/>
                  <a:gd name="connsiteX3" fmla="*/ 732288 w 1357663"/>
                  <a:gd name="connsiteY3" fmla="*/ 121795 h 172431"/>
                  <a:gd name="connsiteX4" fmla="*/ 0 w 1357663"/>
                  <a:gd name="connsiteY4" fmla="*/ 86997 h 172431"/>
                  <a:gd name="connsiteX5" fmla="*/ 33210 w 1357663"/>
                  <a:gd name="connsiteY5" fmla="*/ 325 h 172431"/>
                  <a:gd name="connsiteX0" fmla="*/ 33210 w 1357663"/>
                  <a:gd name="connsiteY0" fmla="*/ 325 h 173285"/>
                  <a:gd name="connsiteX1" fmla="*/ 1276983 w 1357663"/>
                  <a:gd name="connsiteY1" fmla="*/ 61762 h 173285"/>
                  <a:gd name="connsiteX2" fmla="*/ 1302589 w 1357663"/>
                  <a:gd name="connsiteY2" fmla="*/ 168663 h 173285"/>
                  <a:gd name="connsiteX3" fmla="*/ 732288 w 1357663"/>
                  <a:gd name="connsiteY3" fmla="*/ 121795 h 173285"/>
                  <a:gd name="connsiteX4" fmla="*/ 0 w 1357663"/>
                  <a:gd name="connsiteY4" fmla="*/ 86997 h 173285"/>
                  <a:gd name="connsiteX5" fmla="*/ 33210 w 1357663"/>
                  <a:gd name="connsiteY5" fmla="*/ 325 h 173285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0593 w 1357663"/>
                  <a:gd name="connsiteY3" fmla="*/ 108281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663" h="168681">
                    <a:moveTo>
                      <a:pt x="33210" y="325"/>
                    </a:moveTo>
                    <a:cubicBezTo>
                      <a:pt x="246040" y="-3881"/>
                      <a:pt x="1065420" y="33706"/>
                      <a:pt x="1276983" y="61762"/>
                    </a:cubicBezTo>
                    <a:cubicBezTo>
                      <a:pt x="1415377" y="94180"/>
                      <a:pt x="1342195" y="170025"/>
                      <a:pt x="1302589" y="168663"/>
                    </a:cubicBezTo>
                    <a:cubicBezTo>
                      <a:pt x="1173112" y="144375"/>
                      <a:pt x="1065588" y="132780"/>
                      <a:pt x="730593" y="108281"/>
                    </a:cubicBezTo>
                    <a:cubicBezTo>
                      <a:pt x="64005" y="72453"/>
                      <a:pt x="117714" y="110343"/>
                      <a:pt x="0" y="86997"/>
                    </a:cubicBezTo>
                    <a:lnTo>
                      <a:pt x="33210" y="325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rgbClr val="B5B4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CF6C1C2-17AB-4276-BD00-86D0CE22A90F}"/>
                </a:ext>
              </a:extLst>
            </p:cNvPr>
            <p:cNvGrpSpPr/>
            <p:nvPr/>
          </p:nvGrpSpPr>
          <p:grpSpPr>
            <a:xfrm>
              <a:off x="465497" y="3940491"/>
              <a:ext cx="2089728" cy="2202116"/>
              <a:chOff x="4125957" y="2343989"/>
              <a:chExt cx="1175472" cy="123869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055B0FC-97C5-4E00-BF28-9220DA799719}"/>
                  </a:ext>
                </a:extLst>
              </p:cNvPr>
              <p:cNvGrpSpPr/>
              <p:nvPr/>
            </p:nvGrpSpPr>
            <p:grpSpPr>
              <a:xfrm>
                <a:off x="4125957" y="2343989"/>
                <a:ext cx="1175472" cy="1238690"/>
                <a:chOff x="4626118" y="3250512"/>
                <a:chExt cx="1243804" cy="1238690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8049B7B9-56E6-4B93-B944-DE9E1ECAAF45}"/>
                    </a:ext>
                  </a:extLst>
                </p:cNvPr>
                <p:cNvSpPr/>
                <p:nvPr/>
              </p:nvSpPr>
              <p:spPr>
                <a:xfrm>
                  <a:off x="4778738" y="3375454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28BDD78-7EAA-4442-927F-E26DBE4C00E1}"/>
                    </a:ext>
                  </a:extLst>
                </p:cNvPr>
                <p:cNvGrpSpPr/>
                <p:nvPr/>
              </p:nvGrpSpPr>
              <p:grpSpPr>
                <a:xfrm>
                  <a:off x="4626118" y="3250512"/>
                  <a:ext cx="1243804" cy="1103768"/>
                  <a:chOff x="4626118" y="3250512"/>
                  <a:chExt cx="1243804" cy="1103768"/>
                </a:xfrm>
              </p:grpSpPr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DFBFB2E4-B004-4A6E-A9E6-8EE507D088E2}"/>
                      </a:ext>
                    </a:extLst>
                  </p:cNvPr>
                  <p:cNvSpPr/>
                  <p:nvPr/>
                </p:nvSpPr>
                <p:spPr>
                  <a:xfrm>
                    <a:off x="5117431" y="3744964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306C7F6-F7C7-4B5F-852C-38D680459281}"/>
                      </a:ext>
                    </a:extLst>
                  </p:cNvPr>
                  <p:cNvSpPr/>
                  <p:nvPr/>
                </p:nvSpPr>
                <p:spPr>
                  <a:xfrm>
                    <a:off x="5167984" y="3820998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EDB880EE-FD80-4022-AAF6-5EB1875E963C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23DD6A15-0B92-40BE-A900-122336D7D764}"/>
                      </a:ext>
                    </a:extLst>
                  </p:cNvPr>
                  <p:cNvSpPr/>
                  <p:nvPr/>
                </p:nvSpPr>
                <p:spPr>
                  <a:xfrm flipH="1">
                    <a:off x="5393446" y="3822100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9438322C-4209-4F15-A793-44A0B394CC04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114" name="Picture 113">
                    <a:extLst>
                      <a:ext uri="{FF2B5EF4-FFF2-40B4-BE49-F238E27FC236}">
                        <a16:creationId xmlns:a16="http://schemas.microsoft.com/office/drawing/2014/main" id="{D4A7343F-3225-42EB-8C1A-E436F110F7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r="58475"/>
                  <a:stretch/>
                </p:blipFill>
                <p:spPr>
                  <a:xfrm>
                    <a:off x="4626118" y="3384932"/>
                    <a:ext cx="416228" cy="969348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19A48848-3795-49F3-AFE2-C32D4AABE2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80077"/>
                  <a:stretch/>
                </p:blipFill>
                <p:spPr>
                  <a:xfrm>
                    <a:off x="5618114" y="3250512"/>
                    <a:ext cx="251808" cy="96934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CF8E1A3-2952-4F9C-959C-7205E258CCE0}"/>
                  </a:ext>
                </a:extLst>
              </p:cNvPr>
              <p:cNvSpPr/>
              <p:nvPr/>
            </p:nvSpPr>
            <p:spPr>
              <a:xfrm>
                <a:off x="4299101" y="2384014"/>
                <a:ext cx="891240" cy="458168"/>
              </a:xfrm>
              <a:custGeom>
                <a:avLst/>
                <a:gdLst>
                  <a:gd name="connsiteX0" fmla="*/ 493054 w 983232"/>
                  <a:gd name="connsiteY0" fmla="*/ 0 h 427405"/>
                  <a:gd name="connsiteX1" fmla="*/ 958950 w 983232"/>
                  <a:gd name="connsiteY1" fmla="*/ 318778 h 427405"/>
                  <a:gd name="connsiteX2" fmla="*/ 983232 w 983232"/>
                  <a:gd name="connsiteY2" fmla="*/ 399526 h 427405"/>
                  <a:gd name="connsiteX3" fmla="*/ 971952 w 983232"/>
                  <a:gd name="connsiteY3" fmla="*/ 405978 h 427405"/>
                  <a:gd name="connsiteX4" fmla="*/ 909856 w 983232"/>
                  <a:gd name="connsiteY4" fmla="*/ 416614 h 427405"/>
                  <a:gd name="connsiteX5" fmla="*/ 750326 w 983232"/>
                  <a:gd name="connsiteY5" fmla="*/ 281273 h 427405"/>
                  <a:gd name="connsiteX6" fmla="*/ 762083 w 983232"/>
                  <a:gd name="connsiteY6" fmla="*/ 231868 h 427405"/>
                  <a:gd name="connsiteX7" fmla="*/ 710435 w 983232"/>
                  <a:gd name="connsiteY7" fmla="*/ 223198 h 427405"/>
                  <a:gd name="connsiteX8" fmla="*/ 650915 w 983232"/>
                  <a:gd name="connsiteY8" fmla="*/ 182448 h 427405"/>
                  <a:gd name="connsiteX9" fmla="*/ 646188 w 983232"/>
                  <a:gd name="connsiteY9" fmla="*/ 169580 h 427405"/>
                  <a:gd name="connsiteX10" fmla="*/ 602012 w 983232"/>
                  <a:gd name="connsiteY10" fmla="*/ 176996 h 427405"/>
                  <a:gd name="connsiteX11" fmla="*/ 506353 w 983232"/>
                  <a:gd name="connsiteY11" fmla="*/ 144053 h 427405"/>
                  <a:gd name="connsiteX12" fmla="*/ 501015 w 983232"/>
                  <a:gd name="connsiteY12" fmla="*/ 137470 h 427405"/>
                  <a:gd name="connsiteX13" fmla="*/ 495003 w 983232"/>
                  <a:gd name="connsiteY13" fmla="*/ 144885 h 427405"/>
                  <a:gd name="connsiteX14" fmla="*/ 399344 w 983232"/>
                  <a:gd name="connsiteY14" fmla="*/ 177828 h 427405"/>
                  <a:gd name="connsiteX15" fmla="*/ 355361 w 983232"/>
                  <a:gd name="connsiteY15" fmla="*/ 170444 h 427405"/>
                  <a:gd name="connsiteX16" fmla="*/ 339322 w 983232"/>
                  <a:gd name="connsiteY16" fmla="*/ 214100 h 427405"/>
                  <a:gd name="connsiteX17" fmla="*/ 279801 w 983232"/>
                  <a:gd name="connsiteY17" fmla="*/ 254849 h 427405"/>
                  <a:gd name="connsiteX18" fmla="*/ 232448 w 983232"/>
                  <a:gd name="connsiteY18" fmla="*/ 262798 h 427405"/>
                  <a:gd name="connsiteX19" fmla="*/ 242674 w 983232"/>
                  <a:gd name="connsiteY19" fmla="*/ 301828 h 427405"/>
                  <a:gd name="connsiteX20" fmla="*/ 79698 w 983232"/>
                  <a:gd name="connsiteY20" fmla="*/ 427405 h 427405"/>
                  <a:gd name="connsiteX21" fmla="*/ 16260 w 983232"/>
                  <a:gd name="connsiteY21" fmla="*/ 417537 h 427405"/>
                  <a:gd name="connsiteX22" fmla="*/ 0 w 983232"/>
                  <a:gd name="connsiteY22" fmla="*/ 409090 h 427405"/>
                  <a:gd name="connsiteX23" fmla="*/ 27158 w 983232"/>
                  <a:gd name="connsiteY23" fmla="*/ 318778 h 427405"/>
                  <a:gd name="connsiteX24" fmla="*/ 493054 w 983232"/>
                  <a:gd name="connsiteY24" fmla="*/ 0 h 4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83232" h="427405">
                    <a:moveTo>
                      <a:pt x="493054" y="0"/>
                    </a:moveTo>
                    <a:cubicBezTo>
                      <a:pt x="702493" y="0"/>
                      <a:pt x="882191" y="131446"/>
                      <a:pt x="958950" y="318778"/>
                    </a:cubicBezTo>
                    <a:lnTo>
                      <a:pt x="983232" y="399526"/>
                    </a:lnTo>
                    <a:lnTo>
                      <a:pt x="971952" y="405978"/>
                    </a:lnTo>
                    <a:cubicBezTo>
                      <a:pt x="952867" y="412827"/>
                      <a:pt x="931883" y="416614"/>
                      <a:pt x="909856" y="416614"/>
                    </a:cubicBezTo>
                    <a:cubicBezTo>
                      <a:pt x="821750" y="416614"/>
                      <a:pt x="750326" y="356019"/>
                      <a:pt x="750326" y="281273"/>
                    </a:cubicBezTo>
                    <a:lnTo>
                      <a:pt x="762083" y="231868"/>
                    </a:lnTo>
                    <a:lnTo>
                      <a:pt x="710435" y="223198"/>
                    </a:lnTo>
                    <a:cubicBezTo>
                      <a:pt x="686157" y="214660"/>
                      <a:pt x="665501" y="200399"/>
                      <a:pt x="650915" y="182448"/>
                    </a:cubicBezTo>
                    <a:lnTo>
                      <a:pt x="646188" y="169580"/>
                    </a:lnTo>
                    <a:lnTo>
                      <a:pt x="602012" y="176996"/>
                    </a:lnTo>
                    <a:cubicBezTo>
                      <a:pt x="564655" y="176996"/>
                      <a:pt x="530834" y="164407"/>
                      <a:pt x="506353" y="144053"/>
                    </a:cubicBezTo>
                    <a:lnTo>
                      <a:pt x="501015" y="137470"/>
                    </a:lnTo>
                    <a:lnTo>
                      <a:pt x="495003" y="144885"/>
                    </a:lnTo>
                    <a:cubicBezTo>
                      <a:pt x="470522" y="165238"/>
                      <a:pt x="436701" y="177828"/>
                      <a:pt x="399344" y="177828"/>
                    </a:cubicBezTo>
                    <a:lnTo>
                      <a:pt x="355361" y="170444"/>
                    </a:lnTo>
                    <a:lnTo>
                      <a:pt x="339322" y="214100"/>
                    </a:lnTo>
                    <a:cubicBezTo>
                      <a:pt x="324735" y="232050"/>
                      <a:pt x="304078" y="246312"/>
                      <a:pt x="279801" y="254849"/>
                    </a:cubicBezTo>
                    <a:lnTo>
                      <a:pt x="232448" y="262798"/>
                    </a:lnTo>
                    <a:lnTo>
                      <a:pt x="242674" y="301828"/>
                    </a:lnTo>
                    <a:cubicBezTo>
                      <a:pt x="242674" y="371183"/>
                      <a:pt x="169707" y="427405"/>
                      <a:pt x="79698" y="427405"/>
                    </a:cubicBezTo>
                    <a:cubicBezTo>
                      <a:pt x="57196" y="427405"/>
                      <a:pt x="35759" y="423891"/>
                      <a:pt x="16260" y="417537"/>
                    </a:cubicBezTo>
                    <a:lnTo>
                      <a:pt x="0" y="409090"/>
                    </a:lnTo>
                    <a:lnTo>
                      <a:pt x="27158" y="318778"/>
                    </a:lnTo>
                    <a:cubicBezTo>
                      <a:pt x="103917" y="131446"/>
                      <a:pt x="283615" y="0"/>
                      <a:pt x="49305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66EFB95-3B93-457A-9285-29FCDCEF9778}"/>
                </a:ext>
              </a:extLst>
            </p:cNvPr>
            <p:cNvGrpSpPr/>
            <p:nvPr/>
          </p:nvGrpSpPr>
          <p:grpSpPr>
            <a:xfrm>
              <a:off x="1018325" y="7983478"/>
              <a:ext cx="2144667" cy="2102354"/>
              <a:chOff x="4452160" y="4815950"/>
              <a:chExt cx="1206375" cy="1182575"/>
            </a:xfrm>
          </p:grpSpPr>
          <p:sp>
            <p:nvSpPr>
              <p:cNvPr id="99" name="Rectangle: Top Corners Rounded 98">
                <a:extLst>
                  <a:ext uri="{FF2B5EF4-FFF2-40B4-BE49-F238E27FC236}">
                    <a16:creationId xmlns:a16="http://schemas.microsoft.com/office/drawing/2014/main" id="{90B183EB-5880-4863-B642-B25E4B729319}"/>
                  </a:ext>
                </a:extLst>
              </p:cNvPr>
              <p:cNvSpPr/>
              <p:nvPr/>
            </p:nvSpPr>
            <p:spPr>
              <a:xfrm>
                <a:off x="5350327" y="5677999"/>
                <a:ext cx="308208" cy="10538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8892177-078C-4A8B-9BB5-77CC39F18CF2}"/>
                  </a:ext>
                </a:extLst>
              </p:cNvPr>
              <p:cNvSpPr/>
              <p:nvPr/>
            </p:nvSpPr>
            <p:spPr>
              <a:xfrm>
                <a:off x="5357281" y="4826597"/>
                <a:ext cx="106446" cy="92540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Rectangle: Top Corners Rounded 131">
                <a:extLst>
                  <a:ext uri="{FF2B5EF4-FFF2-40B4-BE49-F238E27FC236}">
                    <a16:creationId xmlns:a16="http://schemas.microsoft.com/office/drawing/2014/main" id="{28F2E28A-3124-4F1F-BF30-65C684C68645}"/>
                  </a:ext>
                </a:extLst>
              </p:cNvPr>
              <p:cNvSpPr/>
              <p:nvPr/>
            </p:nvSpPr>
            <p:spPr>
              <a:xfrm>
                <a:off x="5238410" y="5874263"/>
                <a:ext cx="327358" cy="1242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4EBCD79E-3A84-4C38-9305-031F7EF55D21}"/>
                  </a:ext>
                </a:extLst>
              </p:cNvPr>
              <p:cNvSpPr/>
              <p:nvPr/>
            </p:nvSpPr>
            <p:spPr>
              <a:xfrm>
                <a:off x="5244183" y="5032141"/>
                <a:ext cx="106446" cy="89861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07070B96-9B1D-4651-8FB7-6CE3F0741A42}"/>
                  </a:ext>
                </a:extLst>
              </p:cNvPr>
              <p:cNvSpPr/>
              <p:nvPr/>
            </p:nvSpPr>
            <p:spPr>
              <a:xfrm rot="16200000">
                <a:off x="4848173" y="4575415"/>
                <a:ext cx="106446" cy="89847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43CDF5DB-DFDC-4D56-968F-63F9145D0866}"/>
                  </a:ext>
                </a:extLst>
              </p:cNvPr>
              <p:cNvSpPr/>
              <p:nvPr/>
            </p:nvSpPr>
            <p:spPr>
              <a:xfrm rot="16200000">
                <a:off x="4925029" y="4383696"/>
                <a:ext cx="106446" cy="97095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5F146ED-C1ED-4EEE-9461-D12BE87407F4}"/>
                </a:ext>
              </a:extLst>
            </p:cNvPr>
            <p:cNvGrpSpPr/>
            <p:nvPr/>
          </p:nvGrpSpPr>
          <p:grpSpPr>
            <a:xfrm rot="19489281">
              <a:off x="1958589" y="6179474"/>
              <a:ext cx="373756" cy="1319232"/>
              <a:chOff x="4829591" y="3885042"/>
              <a:chExt cx="210239" cy="74206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779430B-C0A9-49F3-9750-4BF43DD1FC9E}"/>
                  </a:ext>
                </a:extLst>
              </p:cNvPr>
              <p:cNvGrpSpPr/>
              <p:nvPr/>
            </p:nvGrpSpPr>
            <p:grpSpPr>
              <a:xfrm>
                <a:off x="4829591" y="3885042"/>
                <a:ext cx="182554" cy="640628"/>
                <a:chOff x="4743915" y="3996985"/>
                <a:chExt cx="182554" cy="640628"/>
              </a:xfrm>
            </p:grpSpPr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690DB491-0B0E-4B20-A819-F1D85EB4B86D}"/>
                    </a:ext>
                  </a:extLst>
                </p:cNvPr>
                <p:cNvSpPr/>
                <p:nvPr/>
              </p:nvSpPr>
              <p:spPr>
                <a:xfrm flipH="1">
                  <a:off x="4792557" y="4250122"/>
                  <a:ext cx="110758" cy="38749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E874833C-5783-4124-A017-64E79EEA8A3B}"/>
                    </a:ext>
                  </a:extLst>
                </p:cNvPr>
                <p:cNvSpPr/>
                <p:nvPr/>
              </p:nvSpPr>
              <p:spPr>
                <a:xfrm flipH="1">
                  <a:off x="4743915" y="3996985"/>
                  <a:ext cx="182554" cy="310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BDA9E68-3BEC-4F3E-9401-0654E5DD03A3}"/>
                  </a:ext>
                </a:extLst>
              </p:cNvPr>
              <p:cNvSpPr/>
              <p:nvPr/>
            </p:nvSpPr>
            <p:spPr>
              <a:xfrm rot="20027087">
                <a:off x="4850795" y="4403379"/>
                <a:ext cx="189035" cy="22373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0723C10-2173-4FA4-8C1D-D57B3A64F336}"/>
                </a:ext>
              </a:extLst>
            </p:cNvPr>
            <p:cNvGrpSpPr/>
            <p:nvPr/>
          </p:nvGrpSpPr>
          <p:grpSpPr>
            <a:xfrm>
              <a:off x="1002667" y="6233315"/>
              <a:ext cx="1082290" cy="2078252"/>
              <a:chOff x="4427019" y="3853138"/>
              <a:chExt cx="608787" cy="1169016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46A9E0E6-9773-46B1-8AA1-2462708483CA}"/>
                  </a:ext>
                </a:extLst>
              </p:cNvPr>
              <p:cNvSpPr/>
              <p:nvPr/>
            </p:nvSpPr>
            <p:spPr>
              <a:xfrm flipH="1">
                <a:off x="4427019" y="3853138"/>
                <a:ext cx="608787" cy="1169016"/>
              </a:xfrm>
              <a:custGeom>
                <a:avLst/>
                <a:gdLst>
                  <a:gd name="connsiteX0" fmla="*/ 0 w 977313"/>
                  <a:gd name="connsiteY0" fmla="*/ 153190 h 919120"/>
                  <a:gd name="connsiteX1" fmla="*/ 153190 w 977313"/>
                  <a:gd name="connsiteY1" fmla="*/ 0 h 919120"/>
                  <a:gd name="connsiteX2" fmla="*/ 824123 w 977313"/>
                  <a:gd name="connsiteY2" fmla="*/ 0 h 919120"/>
                  <a:gd name="connsiteX3" fmla="*/ 977313 w 977313"/>
                  <a:gd name="connsiteY3" fmla="*/ 153190 h 919120"/>
                  <a:gd name="connsiteX4" fmla="*/ 977313 w 977313"/>
                  <a:gd name="connsiteY4" fmla="*/ 765930 h 919120"/>
                  <a:gd name="connsiteX5" fmla="*/ 824123 w 977313"/>
                  <a:gd name="connsiteY5" fmla="*/ 919120 h 919120"/>
                  <a:gd name="connsiteX6" fmla="*/ 153190 w 977313"/>
                  <a:gd name="connsiteY6" fmla="*/ 919120 h 919120"/>
                  <a:gd name="connsiteX7" fmla="*/ 0 w 977313"/>
                  <a:gd name="connsiteY7" fmla="*/ 765930 h 919120"/>
                  <a:gd name="connsiteX8" fmla="*/ 0 w 977313"/>
                  <a:gd name="connsiteY8" fmla="*/ 153190 h 919120"/>
                  <a:gd name="connsiteX0" fmla="*/ 0 w 977313"/>
                  <a:gd name="connsiteY0" fmla="*/ 366550 h 1132480"/>
                  <a:gd name="connsiteX1" fmla="*/ 153190 w 977313"/>
                  <a:gd name="connsiteY1" fmla="*/ 213360 h 1132480"/>
                  <a:gd name="connsiteX2" fmla="*/ 435503 w 977313"/>
                  <a:gd name="connsiteY2" fmla="*/ 0 h 1132480"/>
                  <a:gd name="connsiteX3" fmla="*/ 977313 w 977313"/>
                  <a:gd name="connsiteY3" fmla="*/ 366550 h 1132480"/>
                  <a:gd name="connsiteX4" fmla="*/ 977313 w 977313"/>
                  <a:gd name="connsiteY4" fmla="*/ 979290 h 1132480"/>
                  <a:gd name="connsiteX5" fmla="*/ 824123 w 977313"/>
                  <a:gd name="connsiteY5" fmla="*/ 1132480 h 1132480"/>
                  <a:gd name="connsiteX6" fmla="*/ 153190 w 977313"/>
                  <a:gd name="connsiteY6" fmla="*/ 1132480 h 1132480"/>
                  <a:gd name="connsiteX7" fmla="*/ 0 w 977313"/>
                  <a:gd name="connsiteY7" fmla="*/ 979290 h 1132480"/>
                  <a:gd name="connsiteX8" fmla="*/ 0 w 977313"/>
                  <a:gd name="connsiteY8" fmla="*/ 366550 h 1132480"/>
                  <a:gd name="connsiteX0" fmla="*/ 0 w 977313"/>
                  <a:gd name="connsiteY0" fmla="*/ 366550 h 1132480"/>
                  <a:gd name="connsiteX1" fmla="*/ 435503 w 977313"/>
                  <a:gd name="connsiteY1" fmla="*/ 0 h 1132480"/>
                  <a:gd name="connsiteX2" fmla="*/ 977313 w 977313"/>
                  <a:gd name="connsiteY2" fmla="*/ 366550 h 1132480"/>
                  <a:gd name="connsiteX3" fmla="*/ 977313 w 977313"/>
                  <a:gd name="connsiteY3" fmla="*/ 979290 h 1132480"/>
                  <a:gd name="connsiteX4" fmla="*/ 824123 w 977313"/>
                  <a:gd name="connsiteY4" fmla="*/ 1132480 h 1132480"/>
                  <a:gd name="connsiteX5" fmla="*/ 153190 w 977313"/>
                  <a:gd name="connsiteY5" fmla="*/ 1132480 h 1132480"/>
                  <a:gd name="connsiteX6" fmla="*/ 0 w 977313"/>
                  <a:gd name="connsiteY6" fmla="*/ 979290 h 1132480"/>
                  <a:gd name="connsiteX7" fmla="*/ 0 w 977313"/>
                  <a:gd name="connsiteY7" fmla="*/ 366550 h 1132480"/>
                  <a:gd name="connsiteX0" fmla="*/ 0 w 977313"/>
                  <a:gd name="connsiteY0" fmla="*/ 378882 h 1144812"/>
                  <a:gd name="connsiteX1" fmla="*/ 435503 w 977313"/>
                  <a:gd name="connsiteY1" fmla="*/ 12332 h 1144812"/>
                  <a:gd name="connsiteX2" fmla="*/ 809673 w 977313"/>
                  <a:gd name="connsiteY2" fmla="*/ 51222 h 1144812"/>
                  <a:gd name="connsiteX3" fmla="*/ 977313 w 977313"/>
                  <a:gd name="connsiteY3" fmla="*/ 991622 h 1144812"/>
                  <a:gd name="connsiteX4" fmla="*/ 824123 w 977313"/>
                  <a:gd name="connsiteY4" fmla="*/ 1144812 h 1144812"/>
                  <a:gd name="connsiteX5" fmla="*/ 153190 w 977313"/>
                  <a:gd name="connsiteY5" fmla="*/ 1144812 h 1144812"/>
                  <a:gd name="connsiteX6" fmla="*/ 0 w 977313"/>
                  <a:gd name="connsiteY6" fmla="*/ 991622 h 1144812"/>
                  <a:gd name="connsiteX7" fmla="*/ 0 w 977313"/>
                  <a:gd name="connsiteY7" fmla="*/ 378882 h 1144812"/>
                  <a:gd name="connsiteX0" fmla="*/ 0 w 824123"/>
                  <a:gd name="connsiteY0" fmla="*/ 378882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0 w 824123"/>
                  <a:gd name="connsiteY6" fmla="*/ 378882 h 1144812"/>
                  <a:gd name="connsiteX0" fmla="*/ 115996 w 824123"/>
                  <a:gd name="connsiteY0" fmla="*/ 428630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115996 w 824123"/>
                  <a:gd name="connsiteY6" fmla="*/ 428630 h 1144812"/>
                  <a:gd name="connsiteX0" fmla="*/ 115996 w 824123"/>
                  <a:gd name="connsiteY0" fmla="*/ 428630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115996 w 824123"/>
                  <a:gd name="connsiteY6" fmla="*/ 428630 h 1144812"/>
                  <a:gd name="connsiteX0" fmla="*/ 206216 w 824123"/>
                  <a:gd name="connsiteY0" fmla="*/ 459722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206216 w 824123"/>
                  <a:gd name="connsiteY6" fmla="*/ 459722 h 1144812"/>
                  <a:gd name="connsiteX0" fmla="*/ 257770 w 824123"/>
                  <a:gd name="connsiteY0" fmla="*/ 490815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257770 w 824123"/>
                  <a:gd name="connsiteY6" fmla="*/ 490815 h 1144812"/>
                  <a:gd name="connsiteX0" fmla="*/ 130386 w 696739"/>
                  <a:gd name="connsiteY0" fmla="*/ 490815 h 1144812"/>
                  <a:gd name="connsiteX1" fmla="*/ 308119 w 696739"/>
                  <a:gd name="connsiteY1" fmla="*/ 12332 h 1144812"/>
                  <a:gd name="connsiteX2" fmla="*/ 682289 w 696739"/>
                  <a:gd name="connsiteY2" fmla="*/ 51222 h 1144812"/>
                  <a:gd name="connsiteX3" fmla="*/ 696739 w 696739"/>
                  <a:gd name="connsiteY3" fmla="*/ 1144812 h 1144812"/>
                  <a:gd name="connsiteX4" fmla="*/ 25806 w 696739"/>
                  <a:gd name="connsiteY4" fmla="*/ 1144812 h 1144812"/>
                  <a:gd name="connsiteX5" fmla="*/ 91720 w 696739"/>
                  <a:gd name="connsiteY5" fmla="*/ 985403 h 1144812"/>
                  <a:gd name="connsiteX6" fmla="*/ 130386 w 696739"/>
                  <a:gd name="connsiteY6" fmla="*/ 490815 h 1144812"/>
                  <a:gd name="connsiteX0" fmla="*/ 130386 w 696739"/>
                  <a:gd name="connsiteY0" fmla="*/ 490815 h 1144812"/>
                  <a:gd name="connsiteX1" fmla="*/ 308119 w 696739"/>
                  <a:gd name="connsiteY1" fmla="*/ 12332 h 1144812"/>
                  <a:gd name="connsiteX2" fmla="*/ 682289 w 696739"/>
                  <a:gd name="connsiteY2" fmla="*/ 51222 h 1144812"/>
                  <a:gd name="connsiteX3" fmla="*/ 696739 w 696739"/>
                  <a:gd name="connsiteY3" fmla="*/ 1144812 h 1144812"/>
                  <a:gd name="connsiteX4" fmla="*/ 25806 w 696739"/>
                  <a:gd name="connsiteY4" fmla="*/ 1144812 h 1144812"/>
                  <a:gd name="connsiteX5" fmla="*/ 91720 w 696739"/>
                  <a:gd name="connsiteY5" fmla="*/ 985403 h 1144812"/>
                  <a:gd name="connsiteX6" fmla="*/ 130386 w 696739"/>
                  <a:gd name="connsiteY6" fmla="*/ 490815 h 1144812"/>
                  <a:gd name="connsiteX0" fmla="*/ 134894 w 701247"/>
                  <a:gd name="connsiteY0" fmla="*/ 490815 h 1144812"/>
                  <a:gd name="connsiteX1" fmla="*/ 312627 w 701247"/>
                  <a:gd name="connsiteY1" fmla="*/ 12332 h 1144812"/>
                  <a:gd name="connsiteX2" fmla="*/ 686797 w 701247"/>
                  <a:gd name="connsiteY2" fmla="*/ 51222 h 1144812"/>
                  <a:gd name="connsiteX3" fmla="*/ 701247 w 701247"/>
                  <a:gd name="connsiteY3" fmla="*/ 1144812 h 1144812"/>
                  <a:gd name="connsiteX4" fmla="*/ 30314 w 701247"/>
                  <a:gd name="connsiteY4" fmla="*/ 1144812 h 1144812"/>
                  <a:gd name="connsiteX5" fmla="*/ 134894 w 701247"/>
                  <a:gd name="connsiteY5" fmla="*/ 490815 h 1144812"/>
                  <a:gd name="connsiteX0" fmla="*/ 29886 w 596239"/>
                  <a:gd name="connsiteY0" fmla="*/ 490815 h 1175905"/>
                  <a:gd name="connsiteX1" fmla="*/ 207619 w 596239"/>
                  <a:gd name="connsiteY1" fmla="*/ 12332 h 1175905"/>
                  <a:gd name="connsiteX2" fmla="*/ 581789 w 596239"/>
                  <a:gd name="connsiteY2" fmla="*/ 51222 h 1175905"/>
                  <a:gd name="connsiteX3" fmla="*/ 596239 w 596239"/>
                  <a:gd name="connsiteY3" fmla="*/ 1144812 h 1175905"/>
                  <a:gd name="connsiteX4" fmla="*/ 79968 w 596239"/>
                  <a:gd name="connsiteY4" fmla="*/ 1175905 h 1175905"/>
                  <a:gd name="connsiteX5" fmla="*/ 29886 w 596239"/>
                  <a:gd name="connsiteY5" fmla="*/ 490815 h 1175905"/>
                  <a:gd name="connsiteX0" fmla="*/ 10285 w 576638"/>
                  <a:gd name="connsiteY0" fmla="*/ 490815 h 1175905"/>
                  <a:gd name="connsiteX1" fmla="*/ 188018 w 576638"/>
                  <a:gd name="connsiteY1" fmla="*/ 12332 h 1175905"/>
                  <a:gd name="connsiteX2" fmla="*/ 562188 w 576638"/>
                  <a:gd name="connsiteY2" fmla="*/ 51222 h 1175905"/>
                  <a:gd name="connsiteX3" fmla="*/ 576638 w 576638"/>
                  <a:gd name="connsiteY3" fmla="*/ 1144812 h 1175905"/>
                  <a:gd name="connsiteX4" fmla="*/ 60367 w 576638"/>
                  <a:gd name="connsiteY4" fmla="*/ 1175905 h 1175905"/>
                  <a:gd name="connsiteX5" fmla="*/ 10285 w 576638"/>
                  <a:gd name="connsiteY5" fmla="*/ 490815 h 1175905"/>
                  <a:gd name="connsiteX0" fmla="*/ 16249 w 524603"/>
                  <a:gd name="connsiteY0" fmla="*/ 509471 h 1175905"/>
                  <a:gd name="connsiteX1" fmla="*/ 135983 w 524603"/>
                  <a:gd name="connsiteY1" fmla="*/ 12332 h 1175905"/>
                  <a:gd name="connsiteX2" fmla="*/ 510153 w 524603"/>
                  <a:gd name="connsiteY2" fmla="*/ 51222 h 1175905"/>
                  <a:gd name="connsiteX3" fmla="*/ 524603 w 524603"/>
                  <a:gd name="connsiteY3" fmla="*/ 1144812 h 1175905"/>
                  <a:gd name="connsiteX4" fmla="*/ 8332 w 524603"/>
                  <a:gd name="connsiteY4" fmla="*/ 1175905 h 1175905"/>
                  <a:gd name="connsiteX5" fmla="*/ 16249 w 524603"/>
                  <a:gd name="connsiteY5" fmla="*/ 509471 h 1175905"/>
                  <a:gd name="connsiteX0" fmla="*/ 21596 w 529950"/>
                  <a:gd name="connsiteY0" fmla="*/ 509471 h 1175905"/>
                  <a:gd name="connsiteX1" fmla="*/ 141330 w 529950"/>
                  <a:gd name="connsiteY1" fmla="*/ 12332 h 1175905"/>
                  <a:gd name="connsiteX2" fmla="*/ 515500 w 529950"/>
                  <a:gd name="connsiteY2" fmla="*/ 51222 h 1175905"/>
                  <a:gd name="connsiteX3" fmla="*/ 529950 w 529950"/>
                  <a:gd name="connsiteY3" fmla="*/ 1144812 h 1175905"/>
                  <a:gd name="connsiteX4" fmla="*/ 13679 w 529950"/>
                  <a:gd name="connsiteY4" fmla="*/ 1175905 h 1175905"/>
                  <a:gd name="connsiteX5" fmla="*/ 21596 w 529950"/>
                  <a:gd name="connsiteY5" fmla="*/ 509471 h 1175905"/>
                  <a:gd name="connsiteX0" fmla="*/ 21596 w 529950"/>
                  <a:gd name="connsiteY0" fmla="*/ 453504 h 1175905"/>
                  <a:gd name="connsiteX1" fmla="*/ 141330 w 529950"/>
                  <a:gd name="connsiteY1" fmla="*/ 12332 h 1175905"/>
                  <a:gd name="connsiteX2" fmla="*/ 515500 w 529950"/>
                  <a:gd name="connsiteY2" fmla="*/ 51222 h 1175905"/>
                  <a:gd name="connsiteX3" fmla="*/ 529950 w 529950"/>
                  <a:gd name="connsiteY3" fmla="*/ 1144812 h 1175905"/>
                  <a:gd name="connsiteX4" fmla="*/ 13679 w 529950"/>
                  <a:gd name="connsiteY4" fmla="*/ 1175905 h 1175905"/>
                  <a:gd name="connsiteX5" fmla="*/ 21596 w 529950"/>
                  <a:gd name="connsiteY5" fmla="*/ 453504 h 1175905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79940 w 529950"/>
                  <a:gd name="connsiteY5" fmla="*/ 797256 h 1144812"/>
                  <a:gd name="connsiteX6" fmla="*/ 21596 w 529950"/>
                  <a:gd name="connsiteY6" fmla="*/ 453504 h 1144812"/>
                  <a:gd name="connsiteX0" fmla="*/ 17631 w 525985"/>
                  <a:gd name="connsiteY0" fmla="*/ 453504 h 1144812"/>
                  <a:gd name="connsiteX1" fmla="*/ 63087 w 525985"/>
                  <a:gd name="connsiteY1" fmla="*/ 212715 h 1144812"/>
                  <a:gd name="connsiteX2" fmla="*/ 137365 w 525985"/>
                  <a:gd name="connsiteY2" fmla="*/ 12332 h 1144812"/>
                  <a:gd name="connsiteX3" fmla="*/ 511535 w 525985"/>
                  <a:gd name="connsiteY3" fmla="*/ 51222 h 1144812"/>
                  <a:gd name="connsiteX4" fmla="*/ 525985 w 525985"/>
                  <a:gd name="connsiteY4" fmla="*/ 1144812 h 1144812"/>
                  <a:gd name="connsiteX5" fmla="*/ 29047 w 525985"/>
                  <a:gd name="connsiteY5" fmla="*/ 1132375 h 1144812"/>
                  <a:gd name="connsiteX6" fmla="*/ 75975 w 525985"/>
                  <a:gd name="connsiteY6" fmla="*/ 797256 h 1144812"/>
                  <a:gd name="connsiteX7" fmla="*/ 17631 w 525985"/>
                  <a:gd name="connsiteY7" fmla="*/ 453504 h 1144812"/>
                  <a:gd name="connsiteX0" fmla="*/ 17631 w 525985"/>
                  <a:gd name="connsiteY0" fmla="*/ 453504 h 1144812"/>
                  <a:gd name="connsiteX1" fmla="*/ 63087 w 525985"/>
                  <a:gd name="connsiteY1" fmla="*/ 212715 h 1144812"/>
                  <a:gd name="connsiteX2" fmla="*/ 137365 w 525985"/>
                  <a:gd name="connsiteY2" fmla="*/ 12332 h 1144812"/>
                  <a:gd name="connsiteX3" fmla="*/ 511535 w 525985"/>
                  <a:gd name="connsiteY3" fmla="*/ 51222 h 1144812"/>
                  <a:gd name="connsiteX4" fmla="*/ 481961 w 525985"/>
                  <a:gd name="connsiteY4" fmla="*/ 716415 h 1144812"/>
                  <a:gd name="connsiteX5" fmla="*/ 525985 w 525985"/>
                  <a:gd name="connsiteY5" fmla="*/ 1144812 h 1144812"/>
                  <a:gd name="connsiteX6" fmla="*/ 29047 w 525985"/>
                  <a:gd name="connsiteY6" fmla="*/ 1132375 h 1144812"/>
                  <a:gd name="connsiteX7" fmla="*/ 75975 w 525985"/>
                  <a:gd name="connsiteY7" fmla="*/ 797256 h 1144812"/>
                  <a:gd name="connsiteX8" fmla="*/ 17631 w 525985"/>
                  <a:gd name="connsiteY8" fmla="*/ 453504 h 114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5985" h="1144812">
                    <a:moveTo>
                      <a:pt x="17631" y="453504"/>
                    </a:moveTo>
                    <a:cubicBezTo>
                      <a:pt x="4743" y="349862"/>
                      <a:pt x="43131" y="286244"/>
                      <a:pt x="63087" y="212715"/>
                    </a:cubicBezTo>
                    <a:cubicBezTo>
                      <a:pt x="83043" y="139186"/>
                      <a:pt x="51883" y="33029"/>
                      <a:pt x="137365" y="12332"/>
                    </a:cubicBezTo>
                    <a:cubicBezTo>
                      <a:pt x="221970" y="12332"/>
                      <a:pt x="511535" y="-33383"/>
                      <a:pt x="511535" y="51222"/>
                    </a:cubicBezTo>
                    <a:cubicBezTo>
                      <a:pt x="514566" y="270880"/>
                      <a:pt x="478930" y="496757"/>
                      <a:pt x="481961" y="716415"/>
                    </a:cubicBezTo>
                    <a:lnTo>
                      <a:pt x="525985" y="1144812"/>
                    </a:lnTo>
                    <a:lnTo>
                      <a:pt x="29047" y="1132375"/>
                    </a:lnTo>
                    <a:cubicBezTo>
                      <a:pt x="-57769" y="1072376"/>
                      <a:pt x="77878" y="910401"/>
                      <a:pt x="75975" y="797256"/>
                    </a:cubicBezTo>
                    <a:cubicBezTo>
                      <a:pt x="74072" y="684111"/>
                      <a:pt x="-4415" y="582252"/>
                      <a:pt x="17631" y="45350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789C1D3-6606-46A9-ABC4-330286766829}"/>
                  </a:ext>
                </a:extLst>
              </p:cNvPr>
              <p:cNvGrpSpPr/>
              <p:nvPr/>
            </p:nvGrpSpPr>
            <p:grpSpPr>
              <a:xfrm>
                <a:off x="4481863" y="3939721"/>
                <a:ext cx="207324" cy="786855"/>
                <a:chOff x="6095019" y="3364613"/>
                <a:chExt cx="348927" cy="1384949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7AEE912-D895-4EE6-ACE0-865B4C7753A8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6095019" y="3364613"/>
                  <a:ext cx="307239" cy="1046617"/>
                  <a:chOff x="638340" y="3138268"/>
                  <a:chExt cx="307239" cy="1046617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EC7016B-5F0C-4014-8326-FAB38ED898BC}"/>
                      </a:ext>
                    </a:extLst>
                  </p:cNvPr>
                  <p:cNvSpPr/>
                  <p:nvPr/>
                </p:nvSpPr>
                <p:spPr>
                  <a:xfrm rot="194516">
                    <a:off x="714346" y="3502859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2" name="Rectangle: Rounded Corners 111">
                    <a:extLst>
                      <a:ext uri="{FF2B5EF4-FFF2-40B4-BE49-F238E27FC236}">
                        <a16:creationId xmlns:a16="http://schemas.microsoft.com/office/drawing/2014/main" id="{704502B9-AA10-4EF1-9A2A-81088554AF8C}"/>
                      </a:ext>
                    </a:extLst>
                  </p:cNvPr>
                  <p:cNvSpPr/>
                  <p:nvPr/>
                </p:nvSpPr>
                <p:spPr>
                  <a:xfrm rot="194516">
                    <a:off x="638340" y="3138268"/>
                    <a:ext cx="307239" cy="547318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3A3C82F6-C132-445E-8D37-E8468B677DBC}"/>
                    </a:ext>
                  </a:extLst>
                </p:cNvPr>
                <p:cNvSpPr/>
                <p:nvPr/>
              </p:nvSpPr>
              <p:spPr>
                <a:xfrm rot="21430546" flipH="1">
                  <a:off x="6135774" y="4310681"/>
                  <a:ext cx="308172" cy="438881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3464125" y="6098865"/>
            <a:ext cx="2433960" cy="4657657"/>
            <a:chOff x="6668910" y="3698231"/>
            <a:chExt cx="1528908" cy="2925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solidFill>
              <a:srgbClr val="2F1810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solidFill>
              <a:srgbClr val="B5B4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4A7"/>
            </a:solidFill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solidFill>
              <a:srgbClr val="FBF4D8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solidFill>
              <a:srgbClr val="FBF4D8"/>
            </a:solidFill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115861" y="8207820"/>
            <a:ext cx="2175356" cy="2132437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3535762" y="4116576"/>
            <a:ext cx="2115123" cy="2464161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55" y="3845476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395326" y="3827720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5684136" flipH="1">
            <a:off x="3627414" y="7103267"/>
            <a:ext cx="340871" cy="403437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3502F664-4A3E-4B3B-B5E0-4871F2887AE2}"/>
              </a:ext>
            </a:extLst>
          </p:cNvPr>
          <p:cNvSpPr/>
          <p:nvPr/>
        </p:nvSpPr>
        <p:spPr>
          <a:xfrm>
            <a:off x="4239474" y="7354794"/>
            <a:ext cx="324541" cy="54939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Arc 148">
            <a:extLst>
              <a:ext uri="{FF2B5EF4-FFF2-40B4-BE49-F238E27FC236}">
                <a16:creationId xmlns:a16="http://schemas.microsoft.com/office/drawing/2014/main" id="{FFCA2D94-26EB-4B37-BE0D-670C7807DE33}"/>
              </a:ext>
            </a:extLst>
          </p:cNvPr>
          <p:cNvSpPr/>
          <p:nvPr/>
        </p:nvSpPr>
        <p:spPr>
          <a:xfrm rot="12666304" flipH="1">
            <a:off x="4370634" y="5593890"/>
            <a:ext cx="519113" cy="3824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318510" y="6835723"/>
            <a:ext cx="4392800" cy="5052403"/>
            <a:chOff x="5070754" y="3170624"/>
            <a:chExt cx="2453387" cy="27691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187368"/>
              <a:ext cx="2441347" cy="746566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170624"/>
              <a:ext cx="2443685" cy="746754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5400000">
            <a:off x="4237004" y="6908937"/>
            <a:ext cx="353838" cy="948723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56" name="Rectangle: Rounded Corners 116">
            <a:extLst>
              <a:ext uri="{FF2B5EF4-FFF2-40B4-BE49-F238E27FC236}">
                <a16:creationId xmlns:a16="http://schemas.microsoft.com/office/drawing/2014/main" id="{2AA07DA7-617E-45AB-A906-B7A0CA52912F}"/>
              </a:ext>
            </a:extLst>
          </p:cNvPr>
          <p:cNvSpPr/>
          <p:nvPr/>
        </p:nvSpPr>
        <p:spPr>
          <a:xfrm>
            <a:off x="4238776" y="6484683"/>
            <a:ext cx="1097777" cy="20949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BC42879C-BFAD-4D79-8A77-C3C5543CE4E0}"/>
              </a:ext>
            </a:extLst>
          </p:cNvPr>
          <p:cNvSpPr/>
          <p:nvPr/>
        </p:nvSpPr>
        <p:spPr>
          <a:xfrm rot="169454">
            <a:off x="3651728" y="7337463"/>
            <a:ext cx="330184" cy="449630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6CE1A32B-D85F-427E-8ADA-193B2F2C89AF}"/>
              </a:ext>
            </a:extLst>
          </p:cNvPr>
          <p:cNvSpPr/>
          <p:nvPr/>
        </p:nvSpPr>
        <p:spPr>
          <a:xfrm rot="5947902">
            <a:off x="4072646" y="7264240"/>
            <a:ext cx="199720" cy="6944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7931FA-C531-44AD-9B30-7688E1FD4901}"/>
              </a:ext>
            </a:extLst>
          </p:cNvPr>
          <p:cNvGrpSpPr/>
          <p:nvPr/>
        </p:nvGrpSpPr>
        <p:grpSpPr>
          <a:xfrm>
            <a:off x="2147349" y="6272401"/>
            <a:ext cx="1424032" cy="1547962"/>
            <a:chOff x="2204820" y="6098149"/>
            <a:chExt cx="1424032" cy="15479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2204820" y="6098149"/>
              <a:ext cx="1424032" cy="1547962"/>
              <a:chOff x="3491635" y="5879004"/>
              <a:chExt cx="1424032" cy="154796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6806885"/>
                <a:ext cx="1387324" cy="62008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593464" y="6949817"/>
                <a:ext cx="211197" cy="3939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58383" y="6161979"/>
                <a:ext cx="993091" cy="738241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635" y="5879004"/>
                <a:ext cx="347892" cy="1444793"/>
              </a:xfrm>
              <a:custGeom>
                <a:avLst/>
                <a:gdLst>
                  <a:gd name="connsiteX0" fmla="*/ 0 w 109716"/>
                  <a:gd name="connsiteY0" fmla="*/ 18286 h 1303421"/>
                  <a:gd name="connsiteX1" fmla="*/ 18286 w 109716"/>
                  <a:gd name="connsiteY1" fmla="*/ 0 h 1303421"/>
                  <a:gd name="connsiteX2" fmla="*/ 91430 w 109716"/>
                  <a:gd name="connsiteY2" fmla="*/ 0 h 1303421"/>
                  <a:gd name="connsiteX3" fmla="*/ 109716 w 109716"/>
                  <a:gd name="connsiteY3" fmla="*/ 18286 h 1303421"/>
                  <a:gd name="connsiteX4" fmla="*/ 109716 w 109716"/>
                  <a:gd name="connsiteY4" fmla="*/ 1285135 h 1303421"/>
                  <a:gd name="connsiteX5" fmla="*/ 91430 w 109716"/>
                  <a:gd name="connsiteY5" fmla="*/ 1303421 h 1303421"/>
                  <a:gd name="connsiteX6" fmla="*/ 18286 w 109716"/>
                  <a:gd name="connsiteY6" fmla="*/ 1303421 h 1303421"/>
                  <a:gd name="connsiteX7" fmla="*/ 0 w 109716"/>
                  <a:gd name="connsiteY7" fmla="*/ 1285135 h 1303421"/>
                  <a:gd name="connsiteX8" fmla="*/ 0 w 109716"/>
                  <a:gd name="connsiteY8" fmla="*/ 18286 h 1303421"/>
                  <a:gd name="connsiteX0" fmla="*/ 0 w 370973"/>
                  <a:gd name="connsiteY0" fmla="*/ 160141 h 1445276"/>
                  <a:gd name="connsiteX1" fmla="*/ 18286 w 370973"/>
                  <a:gd name="connsiteY1" fmla="*/ 141855 h 1445276"/>
                  <a:gd name="connsiteX2" fmla="*/ 91430 w 370973"/>
                  <a:gd name="connsiteY2" fmla="*/ 141855 h 1445276"/>
                  <a:gd name="connsiteX3" fmla="*/ 370973 w 370973"/>
                  <a:gd name="connsiteY3" fmla="*/ 483 h 1445276"/>
                  <a:gd name="connsiteX4" fmla="*/ 109716 w 370973"/>
                  <a:gd name="connsiteY4" fmla="*/ 1426990 h 1445276"/>
                  <a:gd name="connsiteX5" fmla="*/ 91430 w 370973"/>
                  <a:gd name="connsiteY5" fmla="*/ 1445276 h 1445276"/>
                  <a:gd name="connsiteX6" fmla="*/ 18286 w 370973"/>
                  <a:gd name="connsiteY6" fmla="*/ 1445276 h 1445276"/>
                  <a:gd name="connsiteX7" fmla="*/ 0 w 370973"/>
                  <a:gd name="connsiteY7" fmla="*/ 1426990 h 1445276"/>
                  <a:gd name="connsiteX8" fmla="*/ 0 w 370973"/>
                  <a:gd name="connsiteY8" fmla="*/ 160141 h 1445276"/>
                  <a:gd name="connsiteX0" fmla="*/ 0 w 422407"/>
                  <a:gd name="connsiteY0" fmla="*/ 160141 h 1445276"/>
                  <a:gd name="connsiteX1" fmla="*/ 18286 w 422407"/>
                  <a:gd name="connsiteY1" fmla="*/ 141855 h 1445276"/>
                  <a:gd name="connsiteX2" fmla="*/ 91430 w 422407"/>
                  <a:gd name="connsiteY2" fmla="*/ 141855 h 1445276"/>
                  <a:gd name="connsiteX3" fmla="*/ 370973 w 422407"/>
                  <a:gd name="connsiteY3" fmla="*/ 483 h 1445276"/>
                  <a:gd name="connsiteX4" fmla="*/ 109716 w 422407"/>
                  <a:gd name="connsiteY4" fmla="*/ 1426990 h 1445276"/>
                  <a:gd name="connsiteX5" fmla="*/ 91430 w 422407"/>
                  <a:gd name="connsiteY5" fmla="*/ 1445276 h 1445276"/>
                  <a:gd name="connsiteX6" fmla="*/ 18286 w 422407"/>
                  <a:gd name="connsiteY6" fmla="*/ 1445276 h 1445276"/>
                  <a:gd name="connsiteX7" fmla="*/ 0 w 422407"/>
                  <a:gd name="connsiteY7" fmla="*/ 1426990 h 1445276"/>
                  <a:gd name="connsiteX8" fmla="*/ 0 w 422407"/>
                  <a:gd name="connsiteY8" fmla="*/ 160141 h 1445276"/>
                  <a:gd name="connsiteX0" fmla="*/ 0 w 701155"/>
                  <a:gd name="connsiteY0" fmla="*/ 160141 h 1445276"/>
                  <a:gd name="connsiteX1" fmla="*/ 18286 w 701155"/>
                  <a:gd name="connsiteY1" fmla="*/ 141855 h 1445276"/>
                  <a:gd name="connsiteX2" fmla="*/ 91430 w 701155"/>
                  <a:gd name="connsiteY2" fmla="*/ 141855 h 1445276"/>
                  <a:gd name="connsiteX3" fmla="*/ 370973 w 701155"/>
                  <a:gd name="connsiteY3" fmla="*/ 483 h 1445276"/>
                  <a:gd name="connsiteX4" fmla="*/ 109716 w 701155"/>
                  <a:gd name="connsiteY4" fmla="*/ 1426990 h 1445276"/>
                  <a:gd name="connsiteX5" fmla="*/ 701030 w 701155"/>
                  <a:gd name="connsiteY5" fmla="*/ 937276 h 1445276"/>
                  <a:gd name="connsiteX6" fmla="*/ 18286 w 701155"/>
                  <a:gd name="connsiteY6" fmla="*/ 1445276 h 1445276"/>
                  <a:gd name="connsiteX7" fmla="*/ 0 w 701155"/>
                  <a:gd name="connsiteY7" fmla="*/ 1426990 h 1445276"/>
                  <a:gd name="connsiteX8" fmla="*/ 0 w 701155"/>
                  <a:gd name="connsiteY8" fmla="*/ 160141 h 1445276"/>
                  <a:gd name="connsiteX0" fmla="*/ 0 w 701155"/>
                  <a:gd name="connsiteY0" fmla="*/ 160141 h 1445276"/>
                  <a:gd name="connsiteX1" fmla="*/ 18286 w 701155"/>
                  <a:gd name="connsiteY1" fmla="*/ 141855 h 1445276"/>
                  <a:gd name="connsiteX2" fmla="*/ 91430 w 701155"/>
                  <a:gd name="connsiteY2" fmla="*/ 141855 h 1445276"/>
                  <a:gd name="connsiteX3" fmla="*/ 370973 w 701155"/>
                  <a:gd name="connsiteY3" fmla="*/ 483 h 1445276"/>
                  <a:gd name="connsiteX4" fmla="*/ 109716 w 701155"/>
                  <a:gd name="connsiteY4" fmla="*/ 1426990 h 1445276"/>
                  <a:gd name="connsiteX5" fmla="*/ 701030 w 701155"/>
                  <a:gd name="connsiteY5" fmla="*/ 937276 h 1445276"/>
                  <a:gd name="connsiteX6" fmla="*/ 18286 w 701155"/>
                  <a:gd name="connsiteY6" fmla="*/ 1445276 h 1445276"/>
                  <a:gd name="connsiteX7" fmla="*/ 0 w 701155"/>
                  <a:gd name="connsiteY7" fmla="*/ 1426990 h 1445276"/>
                  <a:gd name="connsiteX8" fmla="*/ 0 w 701155"/>
                  <a:gd name="connsiteY8" fmla="*/ 160141 h 1445276"/>
                  <a:gd name="connsiteX0" fmla="*/ 0 w 422407"/>
                  <a:gd name="connsiteY0" fmla="*/ 160141 h 1538967"/>
                  <a:gd name="connsiteX1" fmla="*/ 18286 w 422407"/>
                  <a:gd name="connsiteY1" fmla="*/ 141855 h 1538967"/>
                  <a:gd name="connsiteX2" fmla="*/ 91430 w 422407"/>
                  <a:gd name="connsiteY2" fmla="*/ 141855 h 1538967"/>
                  <a:gd name="connsiteX3" fmla="*/ 370973 w 422407"/>
                  <a:gd name="connsiteY3" fmla="*/ 483 h 1538967"/>
                  <a:gd name="connsiteX4" fmla="*/ 109716 w 422407"/>
                  <a:gd name="connsiteY4" fmla="*/ 1426990 h 1538967"/>
                  <a:gd name="connsiteX5" fmla="*/ 18286 w 422407"/>
                  <a:gd name="connsiteY5" fmla="*/ 1445276 h 1538967"/>
                  <a:gd name="connsiteX6" fmla="*/ 0 w 422407"/>
                  <a:gd name="connsiteY6" fmla="*/ 1426990 h 1538967"/>
                  <a:gd name="connsiteX7" fmla="*/ 0 w 422407"/>
                  <a:gd name="connsiteY7" fmla="*/ 160141 h 1538967"/>
                  <a:gd name="connsiteX0" fmla="*/ 0 w 574173"/>
                  <a:gd name="connsiteY0" fmla="*/ 160141 h 1445276"/>
                  <a:gd name="connsiteX1" fmla="*/ 18286 w 574173"/>
                  <a:gd name="connsiteY1" fmla="*/ 141855 h 1445276"/>
                  <a:gd name="connsiteX2" fmla="*/ 91430 w 574173"/>
                  <a:gd name="connsiteY2" fmla="*/ 141855 h 1445276"/>
                  <a:gd name="connsiteX3" fmla="*/ 370973 w 574173"/>
                  <a:gd name="connsiteY3" fmla="*/ 483 h 1445276"/>
                  <a:gd name="connsiteX4" fmla="*/ 574173 w 574173"/>
                  <a:gd name="connsiteY4" fmla="*/ 1064133 h 1445276"/>
                  <a:gd name="connsiteX5" fmla="*/ 18286 w 574173"/>
                  <a:gd name="connsiteY5" fmla="*/ 1445276 h 1445276"/>
                  <a:gd name="connsiteX6" fmla="*/ 0 w 574173"/>
                  <a:gd name="connsiteY6" fmla="*/ 1426990 h 1445276"/>
                  <a:gd name="connsiteX7" fmla="*/ 0 w 574173"/>
                  <a:gd name="connsiteY7" fmla="*/ 160141 h 1445276"/>
                  <a:gd name="connsiteX0" fmla="*/ 0 w 514201"/>
                  <a:gd name="connsiteY0" fmla="*/ 160141 h 1445276"/>
                  <a:gd name="connsiteX1" fmla="*/ 18286 w 514201"/>
                  <a:gd name="connsiteY1" fmla="*/ 141855 h 1445276"/>
                  <a:gd name="connsiteX2" fmla="*/ 91430 w 514201"/>
                  <a:gd name="connsiteY2" fmla="*/ 141855 h 1445276"/>
                  <a:gd name="connsiteX3" fmla="*/ 370973 w 514201"/>
                  <a:gd name="connsiteY3" fmla="*/ 483 h 1445276"/>
                  <a:gd name="connsiteX4" fmla="*/ 501602 w 514201"/>
                  <a:gd name="connsiteY4" fmla="*/ 1064133 h 1445276"/>
                  <a:gd name="connsiteX5" fmla="*/ 18286 w 514201"/>
                  <a:gd name="connsiteY5" fmla="*/ 1445276 h 1445276"/>
                  <a:gd name="connsiteX6" fmla="*/ 0 w 514201"/>
                  <a:gd name="connsiteY6" fmla="*/ 1426990 h 1445276"/>
                  <a:gd name="connsiteX7" fmla="*/ 0 w 514201"/>
                  <a:gd name="connsiteY7" fmla="*/ 160141 h 1445276"/>
                  <a:gd name="connsiteX0" fmla="*/ 0 w 465538"/>
                  <a:gd name="connsiteY0" fmla="*/ 160141 h 1445276"/>
                  <a:gd name="connsiteX1" fmla="*/ 18286 w 465538"/>
                  <a:gd name="connsiteY1" fmla="*/ 141855 h 1445276"/>
                  <a:gd name="connsiteX2" fmla="*/ 91430 w 465538"/>
                  <a:gd name="connsiteY2" fmla="*/ 141855 h 1445276"/>
                  <a:gd name="connsiteX3" fmla="*/ 370973 w 465538"/>
                  <a:gd name="connsiteY3" fmla="*/ 483 h 1445276"/>
                  <a:gd name="connsiteX4" fmla="*/ 386661 w 465538"/>
                  <a:gd name="connsiteY4" fmla="*/ 889962 h 1445276"/>
                  <a:gd name="connsiteX5" fmla="*/ 18286 w 465538"/>
                  <a:gd name="connsiteY5" fmla="*/ 1445276 h 1445276"/>
                  <a:gd name="connsiteX6" fmla="*/ 0 w 465538"/>
                  <a:gd name="connsiteY6" fmla="*/ 1426990 h 1445276"/>
                  <a:gd name="connsiteX7" fmla="*/ 0 w 465538"/>
                  <a:gd name="connsiteY7" fmla="*/ 160141 h 1445276"/>
                  <a:gd name="connsiteX0" fmla="*/ 0 w 465538"/>
                  <a:gd name="connsiteY0" fmla="*/ 159658 h 1444793"/>
                  <a:gd name="connsiteX1" fmla="*/ 18286 w 465538"/>
                  <a:gd name="connsiteY1" fmla="*/ 141372 h 1444793"/>
                  <a:gd name="connsiteX2" fmla="*/ 370973 w 465538"/>
                  <a:gd name="connsiteY2" fmla="*/ 0 h 1444793"/>
                  <a:gd name="connsiteX3" fmla="*/ 386661 w 465538"/>
                  <a:gd name="connsiteY3" fmla="*/ 889479 h 1444793"/>
                  <a:gd name="connsiteX4" fmla="*/ 18286 w 465538"/>
                  <a:gd name="connsiteY4" fmla="*/ 1444793 h 1444793"/>
                  <a:gd name="connsiteX5" fmla="*/ 0 w 465538"/>
                  <a:gd name="connsiteY5" fmla="*/ 1426507 h 1444793"/>
                  <a:gd name="connsiteX6" fmla="*/ 0 w 465538"/>
                  <a:gd name="connsiteY6" fmla="*/ 159658 h 1444793"/>
                  <a:gd name="connsiteX0" fmla="*/ 0 w 393572"/>
                  <a:gd name="connsiteY0" fmla="*/ 159658 h 1444793"/>
                  <a:gd name="connsiteX1" fmla="*/ 18286 w 393572"/>
                  <a:gd name="connsiteY1" fmla="*/ 141372 h 1444793"/>
                  <a:gd name="connsiteX2" fmla="*/ 370973 w 393572"/>
                  <a:gd name="connsiteY2" fmla="*/ 0 h 1444793"/>
                  <a:gd name="connsiteX3" fmla="*/ 386661 w 393572"/>
                  <a:gd name="connsiteY3" fmla="*/ 889479 h 1444793"/>
                  <a:gd name="connsiteX4" fmla="*/ 18286 w 393572"/>
                  <a:gd name="connsiteY4" fmla="*/ 1444793 h 1444793"/>
                  <a:gd name="connsiteX5" fmla="*/ 0 w 393572"/>
                  <a:gd name="connsiteY5" fmla="*/ 1426507 h 1444793"/>
                  <a:gd name="connsiteX6" fmla="*/ 0 w 393572"/>
                  <a:gd name="connsiteY6" fmla="*/ 159658 h 144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572" h="1444793">
                    <a:moveTo>
                      <a:pt x="0" y="159658"/>
                    </a:moveTo>
                    <a:cubicBezTo>
                      <a:pt x="0" y="149559"/>
                      <a:pt x="8187" y="141372"/>
                      <a:pt x="18286" y="141372"/>
                    </a:cubicBezTo>
                    <a:lnTo>
                      <a:pt x="370973" y="0"/>
                    </a:lnTo>
                    <a:cubicBezTo>
                      <a:pt x="409972" y="973825"/>
                      <a:pt x="386661" y="467196"/>
                      <a:pt x="386661" y="889479"/>
                    </a:cubicBezTo>
                    <a:cubicBezTo>
                      <a:pt x="327880" y="1130278"/>
                      <a:pt x="36572" y="1444793"/>
                      <a:pt x="18286" y="1444793"/>
                    </a:cubicBezTo>
                    <a:cubicBezTo>
                      <a:pt x="8187" y="1444793"/>
                      <a:pt x="0" y="1436606"/>
                      <a:pt x="0" y="1426507"/>
                    </a:cubicBezTo>
                    <a:lnTo>
                      <a:pt x="0" y="159658"/>
                    </a:lnTo>
                    <a:close/>
                  </a:path>
                </a:pathLst>
              </a:custGeom>
              <a:solidFill>
                <a:srgbClr val="FBF4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Gsjgdgdgeiehd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jndkjnhvhikv</a:t>
                </a:r>
                <a:r>
                  <a:rPr lang="en-US" sz="100" dirty="0">
                    <a:solidFill>
                      <a:schemeClr val="tx1"/>
                    </a:solidFill>
                  </a:rPr>
                  <a:t>    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lejnvlkinrlvinkjv;kjv</a:t>
                </a:r>
                <a:r>
                  <a:rPr lang="en-US" sz="100" dirty="0">
                    <a:solidFill>
                      <a:schemeClr val="tx1"/>
                    </a:solidFill>
                  </a:rPr>
                  <a:t>    ]wlec’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lwv</a:t>
                </a:r>
                <a:r>
                  <a:rPr lang="en-US" sz="100" dirty="0">
                    <a:solidFill>
                      <a:schemeClr val="tx1"/>
                    </a:solidFill>
                  </a:rPr>
                  <a:t>,’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e’vrd</a:t>
                </a:r>
                <a:r>
                  <a:rPr lang="en-US" sz="100" dirty="0">
                    <a:solidFill>
                      <a:schemeClr val="tx1"/>
                    </a:solidFill>
                  </a:rPr>
                  <a:t>’, v   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Ljcnkncknlk;EWLVLEwlvj”Pwke’vpkw;kvk</a:t>
                </a:r>
                <a:r>
                  <a:rPr lang="en-US" sz="100" dirty="0">
                    <a:solidFill>
                      <a:schemeClr val="tx1"/>
                    </a:solidFill>
                  </a:rPr>
                  <a:t>;/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lrdvp</a:t>
                </a:r>
                <a:r>
                  <a:rPr lang="en-US" sz="100" dirty="0">
                    <a:solidFill>
                      <a:schemeClr val="tx1"/>
                    </a:solidFill>
                  </a:rPr>
                  <a:t>;,l / 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Ms,mc</a:t>
                </a:r>
                <a:r>
                  <a:rPr lang="en-US" sz="100" dirty="0">
                    <a:solidFill>
                      <a:schemeClr val="tx1"/>
                    </a:solidFill>
                  </a:rPr>
                  <a:t> ,MDNKWM;VLN/’LMV’Q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M,CM L.KM;VLWWLMV ‘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JLNCKNKKJIJIJijijJZAOJX;SO</a:t>
                </a:r>
                <a:r>
                  <a:rPr lang="en-US" sz="100" dirty="0">
                    <a:solidFill>
                      <a:schemeClr val="tx1"/>
                    </a:solidFill>
                  </a:rPr>
                  <a:t> PDOJODOKK OKOKKKKKKKKKKKKKKKKKKKKKKKKKKKKKKKKKKKKKKKKKKKKKKKKKKKKKKKKKKKKKKKKKKKKKKKKKKKKKKKKKKKKKKKKKKKKKKKKKKKKKKKKKKKKKKKKKK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MN ,SK,KDNLSKNDKLSKDNKNDK;M;SKMD;SLDL,MND,CJNSLKDLOWIEHIKEKWJLIJ</a:t>
                </a:r>
              </a:p>
            </p:txBody>
          </p:sp>
        </p:grp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FC7D5552-1FB1-4536-B9E9-1163FEF7DD95}"/>
                </a:ext>
              </a:extLst>
            </p:cNvPr>
            <p:cNvSpPr/>
            <p:nvPr/>
          </p:nvSpPr>
          <p:spPr>
            <a:xfrm>
              <a:off x="2446789" y="75177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C0D5483B-3CC8-4981-8437-57790F2A4F99}"/>
                </a:ext>
              </a:extLst>
            </p:cNvPr>
            <p:cNvSpPr/>
            <p:nvPr/>
          </p:nvSpPr>
          <p:spPr>
            <a:xfrm>
              <a:off x="2583829" y="7136230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B32D6C6-EAD6-4511-BC34-B07C5D4DA737}"/>
                </a:ext>
              </a:extLst>
            </p:cNvPr>
            <p:cNvSpPr/>
            <p:nvPr/>
          </p:nvSpPr>
          <p:spPr>
            <a:xfrm>
              <a:off x="2488340" y="7383298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240F186-AC85-4C89-A63A-819D9C0B51C0}"/>
                </a:ext>
              </a:extLst>
            </p:cNvPr>
            <p:cNvSpPr/>
            <p:nvPr/>
          </p:nvSpPr>
          <p:spPr>
            <a:xfrm>
              <a:off x="2622818" y="702949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C7E06B0C-B909-40BB-943D-5DB75B72B6C2}"/>
                </a:ext>
              </a:extLst>
            </p:cNvPr>
            <p:cNvSpPr/>
            <p:nvPr/>
          </p:nvSpPr>
          <p:spPr>
            <a:xfrm>
              <a:off x="2544311" y="725036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F2AA3551-1C10-4693-AD8E-0B7006B5A3E4}"/>
                </a:ext>
              </a:extLst>
            </p:cNvPr>
            <p:cNvSpPr/>
            <p:nvPr/>
          </p:nvSpPr>
          <p:spPr>
            <a:xfrm>
              <a:off x="2824428" y="753432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AE0A220B-3AD6-4F81-B0C9-D0457D7E8249}"/>
                </a:ext>
              </a:extLst>
            </p:cNvPr>
            <p:cNvSpPr/>
            <p:nvPr/>
          </p:nvSpPr>
          <p:spPr>
            <a:xfrm>
              <a:off x="2961468" y="7152852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610C9831-D64D-44F6-8FBA-BC21254E5520}"/>
                </a:ext>
              </a:extLst>
            </p:cNvPr>
            <p:cNvSpPr/>
            <p:nvPr/>
          </p:nvSpPr>
          <p:spPr>
            <a:xfrm>
              <a:off x="2865979" y="7399920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4C2C52F5-9B93-465C-987A-557D0EE00C8A}"/>
                </a:ext>
              </a:extLst>
            </p:cNvPr>
            <p:cNvSpPr/>
            <p:nvPr/>
          </p:nvSpPr>
          <p:spPr>
            <a:xfrm>
              <a:off x="3000457" y="704611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59A30E72-9AF5-4AF7-B681-C40BF044274D}"/>
                </a:ext>
              </a:extLst>
            </p:cNvPr>
            <p:cNvSpPr/>
            <p:nvPr/>
          </p:nvSpPr>
          <p:spPr>
            <a:xfrm>
              <a:off x="2921950" y="7266987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62DF696-EA11-4911-BB18-1FEB155FB01A}"/>
                </a:ext>
              </a:extLst>
            </p:cNvPr>
            <p:cNvSpPr/>
            <p:nvPr/>
          </p:nvSpPr>
          <p:spPr>
            <a:xfrm>
              <a:off x="2623760" y="753239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7F5BD54C-2237-4C59-95FA-EB22346BE87D}"/>
                </a:ext>
              </a:extLst>
            </p:cNvPr>
            <p:cNvSpPr/>
            <p:nvPr/>
          </p:nvSpPr>
          <p:spPr>
            <a:xfrm>
              <a:off x="2760800" y="7150922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9EC3F7B-0A38-43CB-87D6-9D7B88DACDD9}"/>
                </a:ext>
              </a:extLst>
            </p:cNvPr>
            <p:cNvSpPr/>
            <p:nvPr/>
          </p:nvSpPr>
          <p:spPr>
            <a:xfrm>
              <a:off x="2665311" y="7397990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FE77AED3-EE39-479D-BC33-DBB4E8C59C97}"/>
                </a:ext>
              </a:extLst>
            </p:cNvPr>
            <p:cNvSpPr/>
            <p:nvPr/>
          </p:nvSpPr>
          <p:spPr>
            <a:xfrm>
              <a:off x="2799789" y="704418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50D979F7-3FF1-4BC8-802F-D2D52F7A2ACC}"/>
                </a:ext>
              </a:extLst>
            </p:cNvPr>
            <p:cNvSpPr/>
            <p:nvPr/>
          </p:nvSpPr>
          <p:spPr>
            <a:xfrm>
              <a:off x="2721282" y="7265057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9C116564-9F13-4676-A66A-D9F31B9431B8}"/>
                </a:ext>
              </a:extLst>
            </p:cNvPr>
            <p:cNvSpPr/>
            <p:nvPr/>
          </p:nvSpPr>
          <p:spPr>
            <a:xfrm>
              <a:off x="3020794" y="752888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93BA05D3-9FAB-4E92-9363-B979DAAAF643}"/>
                </a:ext>
              </a:extLst>
            </p:cNvPr>
            <p:cNvSpPr/>
            <p:nvPr/>
          </p:nvSpPr>
          <p:spPr>
            <a:xfrm>
              <a:off x="3157834" y="7147408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C5605A31-21BB-4B7F-A607-F689C8BF4DF0}"/>
                </a:ext>
              </a:extLst>
            </p:cNvPr>
            <p:cNvSpPr/>
            <p:nvPr/>
          </p:nvSpPr>
          <p:spPr>
            <a:xfrm>
              <a:off x="3062345" y="7394476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F4019EFC-9192-475E-ADDA-DE78A22B9432}"/>
                </a:ext>
              </a:extLst>
            </p:cNvPr>
            <p:cNvSpPr/>
            <p:nvPr/>
          </p:nvSpPr>
          <p:spPr>
            <a:xfrm>
              <a:off x="3196823" y="704067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2EBA6199-F1D6-457F-99DD-96FDEA072DA3}"/>
                </a:ext>
              </a:extLst>
            </p:cNvPr>
            <p:cNvSpPr/>
            <p:nvPr/>
          </p:nvSpPr>
          <p:spPr>
            <a:xfrm>
              <a:off x="3118316" y="726154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65EB9B2A-0DB8-41CF-BFD4-D22215958F48}"/>
              </a:ext>
            </a:extLst>
          </p:cNvPr>
          <p:cNvSpPr/>
          <p:nvPr/>
        </p:nvSpPr>
        <p:spPr>
          <a:xfrm rot="169454">
            <a:off x="3667486" y="7092458"/>
            <a:ext cx="330184" cy="449630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22" name="mouthmia">
            <a:hlinkClick r:id="" action="ppaction://media"/>
            <a:extLst>
              <a:ext uri="{FF2B5EF4-FFF2-40B4-BE49-F238E27FC236}">
                <a16:creationId xmlns:a16="http://schemas.microsoft.com/office/drawing/2014/main" id="{D5BD6353-B226-44B5-839F-81CF197D15C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9"/>
          <a:srcRect l="48373" t="21546" r="42698" b="69449"/>
          <a:stretch>
            <a:fillRect/>
          </a:stretch>
        </p:blipFill>
        <p:spPr>
          <a:xfrm>
            <a:off x="3721954" y="5740074"/>
            <a:ext cx="349984" cy="233321"/>
          </a:xfrm>
          <a:prstGeom prst="roundRect">
            <a:avLst>
              <a:gd name="adj" fmla="val 50000"/>
            </a:avLst>
          </a:prstGeom>
        </p:spPr>
      </p:pic>
      <p:pic>
        <p:nvPicPr>
          <p:cNvPr id="19" name="ttsMP3.com_VoiceText_2024-12-5_23-57-44">
            <a:hlinkClick r:id="" action="ppaction://media"/>
            <a:extLst>
              <a:ext uri="{FF2B5EF4-FFF2-40B4-BE49-F238E27FC236}">
                <a16:creationId xmlns:a16="http://schemas.microsoft.com/office/drawing/2014/main" id="{1E738241-B04B-40A9-95CC-C0913F66D6F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2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99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222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3CC19-51E8-469D-8399-D1756E87185F}"/>
              </a:ext>
            </a:extLst>
          </p:cNvPr>
          <p:cNvGrpSpPr/>
          <p:nvPr/>
        </p:nvGrpSpPr>
        <p:grpSpPr>
          <a:xfrm flipH="1">
            <a:off x="2744684" y="4495838"/>
            <a:ext cx="2132586" cy="4873474"/>
            <a:chOff x="299731" y="3940491"/>
            <a:chExt cx="2863261" cy="6543245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DA45AB6-C1AC-4063-83D6-65449995CDA9}"/>
                </a:ext>
              </a:extLst>
            </p:cNvPr>
            <p:cNvGrpSpPr/>
            <p:nvPr/>
          </p:nvGrpSpPr>
          <p:grpSpPr>
            <a:xfrm flipH="1">
              <a:off x="299731" y="5891785"/>
              <a:ext cx="2399623" cy="4591951"/>
              <a:chOff x="6668910" y="3698231"/>
              <a:chExt cx="1528908" cy="292573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A4D4F2DC-9B79-44B5-8F80-F11BE059B0D6}"/>
                  </a:ext>
                </a:extLst>
              </p:cNvPr>
              <p:cNvSpPr/>
              <p:nvPr/>
            </p:nvSpPr>
            <p:spPr>
              <a:xfrm>
                <a:off x="6688090" y="4961633"/>
                <a:ext cx="140494" cy="1056803"/>
              </a:xfrm>
              <a:prstGeom prst="roundRect">
                <a:avLst>
                  <a:gd name="adj" fmla="val 33616"/>
                </a:avLst>
              </a:prstGeom>
              <a:solidFill>
                <a:srgbClr val="C3C0BA"/>
              </a:solidFill>
              <a:ln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Rectangle 7">
                <a:extLst>
                  <a:ext uri="{FF2B5EF4-FFF2-40B4-BE49-F238E27FC236}">
                    <a16:creationId xmlns:a16="http://schemas.microsoft.com/office/drawing/2014/main" id="{B1E759E6-EB96-4A42-8EA6-C26FA9F4D2CF}"/>
                  </a:ext>
                </a:extLst>
              </p:cNvPr>
              <p:cNvSpPr/>
              <p:nvPr/>
            </p:nvSpPr>
            <p:spPr>
              <a:xfrm rot="16200000" flipH="1">
                <a:off x="6910283" y="5425323"/>
                <a:ext cx="1186178" cy="269538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390963"/>
                  <a:gd name="connsiteY0" fmla="*/ 0 h 157765"/>
                  <a:gd name="connsiteX1" fmla="*/ 1304929 w 1390963"/>
                  <a:gd name="connsiteY1" fmla="*/ 14288 h 157765"/>
                  <a:gd name="connsiteX2" fmla="*/ 1356331 w 1390963"/>
                  <a:gd name="connsiteY2" fmla="*/ 152846 h 157765"/>
                  <a:gd name="connsiteX3" fmla="*/ 0 w 1390963"/>
                  <a:gd name="connsiteY3" fmla="*/ 133144 h 157765"/>
                  <a:gd name="connsiteX4" fmla="*/ 76203 w 1390963"/>
                  <a:gd name="connsiteY4" fmla="*/ 0 h 157765"/>
                  <a:gd name="connsiteX0" fmla="*/ 76203 w 1397388"/>
                  <a:gd name="connsiteY0" fmla="*/ 0 h 152858"/>
                  <a:gd name="connsiteX1" fmla="*/ 1304929 w 1397388"/>
                  <a:gd name="connsiteY1" fmla="*/ 14288 h 152858"/>
                  <a:gd name="connsiteX2" fmla="*/ 1356331 w 1397388"/>
                  <a:gd name="connsiteY2" fmla="*/ 152846 h 152858"/>
                  <a:gd name="connsiteX3" fmla="*/ 0 w 1397388"/>
                  <a:gd name="connsiteY3" fmla="*/ 133144 h 152858"/>
                  <a:gd name="connsiteX4" fmla="*/ 76203 w 1397388"/>
                  <a:gd name="connsiteY4" fmla="*/ 0 h 152858"/>
                  <a:gd name="connsiteX0" fmla="*/ 76203 w 1397388"/>
                  <a:gd name="connsiteY0" fmla="*/ 0 h 152858"/>
                  <a:gd name="connsiteX1" fmla="*/ 787189 w 1397388"/>
                  <a:gd name="connsiteY1" fmla="*/ 55843 h 152858"/>
                  <a:gd name="connsiteX2" fmla="*/ 1304929 w 1397388"/>
                  <a:gd name="connsiteY2" fmla="*/ 14288 h 152858"/>
                  <a:gd name="connsiteX3" fmla="*/ 1356331 w 1397388"/>
                  <a:gd name="connsiteY3" fmla="*/ 152846 h 152858"/>
                  <a:gd name="connsiteX4" fmla="*/ 0 w 1397388"/>
                  <a:gd name="connsiteY4" fmla="*/ 133144 h 152858"/>
                  <a:gd name="connsiteX5" fmla="*/ 76203 w 1397388"/>
                  <a:gd name="connsiteY5" fmla="*/ 0 h 152858"/>
                  <a:gd name="connsiteX0" fmla="*/ 76203 w 1397388"/>
                  <a:gd name="connsiteY0" fmla="*/ 4378 h 157236"/>
                  <a:gd name="connsiteX1" fmla="*/ 533257 w 1397388"/>
                  <a:gd name="connsiteY1" fmla="*/ 28269 h 157236"/>
                  <a:gd name="connsiteX2" fmla="*/ 787189 w 1397388"/>
                  <a:gd name="connsiteY2" fmla="*/ 60221 h 157236"/>
                  <a:gd name="connsiteX3" fmla="*/ 1304929 w 1397388"/>
                  <a:gd name="connsiteY3" fmla="*/ 18666 h 157236"/>
                  <a:gd name="connsiteX4" fmla="*/ 1356331 w 1397388"/>
                  <a:gd name="connsiteY4" fmla="*/ 157224 h 157236"/>
                  <a:gd name="connsiteX5" fmla="*/ 0 w 1397388"/>
                  <a:gd name="connsiteY5" fmla="*/ 137522 h 157236"/>
                  <a:gd name="connsiteX6" fmla="*/ 76203 w 1397388"/>
                  <a:gd name="connsiteY6" fmla="*/ 4378 h 157236"/>
                  <a:gd name="connsiteX0" fmla="*/ 86952 w 1397388"/>
                  <a:gd name="connsiteY0" fmla="*/ 3201 h 171551"/>
                  <a:gd name="connsiteX1" fmla="*/ 533257 w 1397388"/>
                  <a:gd name="connsiteY1" fmla="*/ 42584 h 171551"/>
                  <a:gd name="connsiteX2" fmla="*/ 787189 w 1397388"/>
                  <a:gd name="connsiteY2" fmla="*/ 74536 h 171551"/>
                  <a:gd name="connsiteX3" fmla="*/ 1304929 w 1397388"/>
                  <a:gd name="connsiteY3" fmla="*/ 32981 h 171551"/>
                  <a:gd name="connsiteX4" fmla="*/ 1356331 w 1397388"/>
                  <a:gd name="connsiteY4" fmla="*/ 171539 h 171551"/>
                  <a:gd name="connsiteX5" fmla="*/ 0 w 1397388"/>
                  <a:gd name="connsiteY5" fmla="*/ 151837 h 171551"/>
                  <a:gd name="connsiteX6" fmla="*/ 86952 w 1397388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9928"/>
                  <a:gd name="connsiteX1" fmla="*/ 479515 w 1343646"/>
                  <a:gd name="connsiteY1" fmla="*/ 42584 h 179928"/>
                  <a:gd name="connsiteX2" fmla="*/ 733447 w 1343646"/>
                  <a:gd name="connsiteY2" fmla="*/ 74536 h 179928"/>
                  <a:gd name="connsiteX3" fmla="*/ 1251187 w 1343646"/>
                  <a:gd name="connsiteY3" fmla="*/ 32981 h 179928"/>
                  <a:gd name="connsiteX4" fmla="*/ 1302589 w 1343646"/>
                  <a:gd name="connsiteY4" fmla="*/ 171539 h 179928"/>
                  <a:gd name="connsiteX5" fmla="*/ 736806 w 1343646"/>
                  <a:gd name="connsiteY5" fmla="*/ 160709 h 179928"/>
                  <a:gd name="connsiteX6" fmla="*/ 0 w 1343646"/>
                  <a:gd name="connsiteY6" fmla="*/ 89873 h 179928"/>
                  <a:gd name="connsiteX7" fmla="*/ 33210 w 1343646"/>
                  <a:gd name="connsiteY7" fmla="*/ 3201 h 179928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735 h 177462"/>
                  <a:gd name="connsiteX1" fmla="*/ 739896 w 1343646"/>
                  <a:gd name="connsiteY1" fmla="*/ 44937 h 177462"/>
                  <a:gd name="connsiteX2" fmla="*/ 1251187 w 1343646"/>
                  <a:gd name="connsiteY2" fmla="*/ 30515 h 177462"/>
                  <a:gd name="connsiteX3" fmla="*/ 1302589 w 1343646"/>
                  <a:gd name="connsiteY3" fmla="*/ 169073 h 177462"/>
                  <a:gd name="connsiteX4" fmla="*/ 736806 w 1343646"/>
                  <a:gd name="connsiteY4" fmla="*/ 158243 h 177462"/>
                  <a:gd name="connsiteX5" fmla="*/ 0 w 1343646"/>
                  <a:gd name="connsiteY5" fmla="*/ 87407 h 177462"/>
                  <a:gd name="connsiteX6" fmla="*/ 33210 w 1343646"/>
                  <a:gd name="connsiteY6" fmla="*/ 735 h 177462"/>
                  <a:gd name="connsiteX0" fmla="*/ 33210 w 1357663"/>
                  <a:gd name="connsiteY0" fmla="*/ 735 h 177462"/>
                  <a:gd name="connsiteX1" fmla="*/ 739896 w 1357663"/>
                  <a:gd name="connsiteY1" fmla="*/ 44937 h 177462"/>
                  <a:gd name="connsiteX2" fmla="*/ 1276983 w 1357663"/>
                  <a:gd name="connsiteY2" fmla="*/ 62172 h 177462"/>
                  <a:gd name="connsiteX3" fmla="*/ 1302589 w 1357663"/>
                  <a:gd name="connsiteY3" fmla="*/ 169073 h 177462"/>
                  <a:gd name="connsiteX4" fmla="*/ 736806 w 1357663"/>
                  <a:gd name="connsiteY4" fmla="*/ 158243 h 177462"/>
                  <a:gd name="connsiteX5" fmla="*/ 0 w 1357663"/>
                  <a:gd name="connsiteY5" fmla="*/ 87407 h 177462"/>
                  <a:gd name="connsiteX6" fmla="*/ 33210 w 1357663"/>
                  <a:gd name="connsiteY6" fmla="*/ 735 h 17746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4032"/>
                  <a:gd name="connsiteX1" fmla="*/ 1276983 w 1357663"/>
                  <a:gd name="connsiteY1" fmla="*/ 61762 h 174032"/>
                  <a:gd name="connsiteX2" fmla="*/ 1302589 w 1357663"/>
                  <a:gd name="connsiteY2" fmla="*/ 168663 h 174032"/>
                  <a:gd name="connsiteX3" fmla="*/ 734547 w 1357663"/>
                  <a:gd name="connsiteY3" fmla="*/ 139814 h 174032"/>
                  <a:gd name="connsiteX4" fmla="*/ 0 w 1357663"/>
                  <a:gd name="connsiteY4" fmla="*/ 86997 h 174032"/>
                  <a:gd name="connsiteX5" fmla="*/ 33210 w 1357663"/>
                  <a:gd name="connsiteY5" fmla="*/ 325 h 174032"/>
                  <a:gd name="connsiteX0" fmla="*/ 33210 w 1357663"/>
                  <a:gd name="connsiteY0" fmla="*/ 325 h 172573"/>
                  <a:gd name="connsiteX1" fmla="*/ 1276983 w 1357663"/>
                  <a:gd name="connsiteY1" fmla="*/ 61762 h 172573"/>
                  <a:gd name="connsiteX2" fmla="*/ 1302589 w 1357663"/>
                  <a:gd name="connsiteY2" fmla="*/ 168663 h 172573"/>
                  <a:gd name="connsiteX3" fmla="*/ 732288 w 1357663"/>
                  <a:gd name="connsiteY3" fmla="*/ 121795 h 172573"/>
                  <a:gd name="connsiteX4" fmla="*/ 0 w 1357663"/>
                  <a:gd name="connsiteY4" fmla="*/ 86997 h 172573"/>
                  <a:gd name="connsiteX5" fmla="*/ 33210 w 1357663"/>
                  <a:gd name="connsiteY5" fmla="*/ 325 h 172573"/>
                  <a:gd name="connsiteX0" fmla="*/ 33210 w 1357663"/>
                  <a:gd name="connsiteY0" fmla="*/ 325 h 172431"/>
                  <a:gd name="connsiteX1" fmla="*/ 1276983 w 1357663"/>
                  <a:gd name="connsiteY1" fmla="*/ 61762 h 172431"/>
                  <a:gd name="connsiteX2" fmla="*/ 1302589 w 1357663"/>
                  <a:gd name="connsiteY2" fmla="*/ 168663 h 172431"/>
                  <a:gd name="connsiteX3" fmla="*/ 732288 w 1357663"/>
                  <a:gd name="connsiteY3" fmla="*/ 121795 h 172431"/>
                  <a:gd name="connsiteX4" fmla="*/ 0 w 1357663"/>
                  <a:gd name="connsiteY4" fmla="*/ 86997 h 172431"/>
                  <a:gd name="connsiteX5" fmla="*/ 33210 w 1357663"/>
                  <a:gd name="connsiteY5" fmla="*/ 325 h 172431"/>
                  <a:gd name="connsiteX0" fmla="*/ 33210 w 1357663"/>
                  <a:gd name="connsiteY0" fmla="*/ 325 h 173285"/>
                  <a:gd name="connsiteX1" fmla="*/ 1276983 w 1357663"/>
                  <a:gd name="connsiteY1" fmla="*/ 61762 h 173285"/>
                  <a:gd name="connsiteX2" fmla="*/ 1302589 w 1357663"/>
                  <a:gd name="connsiteY2" fmla="*/ 168663 h 173285"/>
                  <a:gd name="connsiteX3" fmla="*/ 732288 w 1357663"/>
                  <a:gd name="connsiteY3" fmla="*/ 121795 h 173285"/>
                  <a:gd name="connsiteX4" fmla="*/ 0 w 1357663"/>
                  <a:gd name="connsiteY4" fmla="*/ 86997 h 173285"/>
                  <a:gd name="connsiteX5" fmla="*/ 33210 w 1357663"/>
                  <a:gd name="connsiteY5" fmla="*/ 325 h 173285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0593 w 1357663"/>
                  <a:gd name="connsiteY3" fmla="*/ 108281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663" h="168681">
                    <a:moveTo>
                      <a:pt x="33210" y="325"/>
                    </a:moveTo>
                    <a:cubicBezTo>
                      <a:pt x="246040" y="-3881"/>
                      <a:pt x="1065420" y="33706"/>
                      <a:pt x="1276983" y="61762"/>
                    </a:cubicBezTo>
                    <a:cubicBezTo>
                      <a:pt x="1415377" y="94180"/>
                      <a:pt x="1342195" y="170025"/>
                      <a:pt x="1302589" y="168663"/>
                    </a:cubicBezTo>
                    <a:cubicBezTo>
                      <a:pt x="1173112" y="144375"/>
                      <a:pt x="1065588" y="132780"/>
                      <a:pt x="730593" y="108281"/>
                    </a:cubicBezTo>
                    <a:cubicBezTo>
                      <a:pt x="64005" y="72453"/>
                      <a:pt x="117714" y="110343"/>
                      <a:pt x="0" y="86997"/>
                    </a:cubicBezTo>
                    <a:lnTo>
                      <a:pt x="33210" y="325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Rectangle 7">
                <a:extLst>
                  <a:ext uri="{FF2B5EF4-FFF2-40B4-BE49-F238E27FC236}">
                    <a16:creationId xmlns:a16="http://schemas.microsoft.com/office/drawing/2014/main" id="{C80B84D7-F828-41DF-923E-02DFAD135A30}"/>
                  </a:ext>
                </a:extLst>
              </p:cNvPr>
              <p:cNvSpPr/>
              <p:nvPr/>
            </p:nvSpPr>
            <p:spPr>
              <a:xfrm rot="16416339">
                <a:off x="6721221" y="4358198"/>
                <a:ext cx="1604165" cy="284232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390963"/>
                  <a:gd name="connsiteY0" fmla="*/ 0 h 157765"/>
                  <a:gd name="connsiteX1" fmla="*/ 1304929 w 1390963"/>
                  <a:gd name="connsiteY1" fmla="*/ 14288 h 157765"/>
                  <a:gd name="connsiteX2" fmla="*/ 1356331 w 1390963"/>
                  <a:gd name="connsiteY2" fmla="*/ 152846 h 157765"/>
                  <a:gd name="connsiteX3" fmla="*/ 0 w 1390963"/>
                  <a:gd name="connsiteY3" fmla="*/ 133144 h 157765"/>
                  <a:gd name="connsiteX4" fmla="*/ 76203 w 1390963"/>
                  <a:gd name="connsiteY4" fmla="*/ 0 h 157765"/>
                  <a:gd name="connsiteX0" fmla="*/ 76203 w 1397388"/>
                  <a:gd name="connsiteY0" fmla="*/ 0 h 152858"/>
                  <a:gd name="connsiteX1" fmla="*/ 1304929 w 1397388"/>
                  <a:gd name="connsiteY1" fmla="*/ 14288 h 152858"/>
                  <a:gd name="connsiteX2" fmla="*/ 1356331 w 1397388"/>
                  <a:gd name="connsiteY2" fmla="*/ 152846 h 152858"/>
                  <a:gd name="connsiteX3" fmla="*/ 0 w 1397388"/>
                  <a:gd name="connsiteY3" fmla="*/ 133144 h 152858"/>
                  <a:gd name="connsiteX4" fmla="*/ 76203 w 1397388"/>
                  <a:gd name="connsiteY4" fmla="*/ 0 h 152858"/>
                  <a:gd name="connsiteX0" fmla="*/ 76203 w 1397388"/>
                  <a:gd name="connsiteY0" fmla="*/ 0 h 152858"/>
                  <a:gd name="connsiteX1" fmla="*/ 787189 w 1397388"/>
                  <a:gd name="connsiteY1" fmla="*/ 55843 h 152858"/>
                  <a:gd name="connsiteX2" fmla="*/ 1304929 w 1397388"/>
                  <a:gd name="connsiteY2" fmla="*/ 14288 h 152858"/>
                  <a:gd name="connsiteX3" fmla="*/ 1356331 w 1397388"/>
                  <a:gd name="connsiteY3" fmla="*/ 152846 h 152858"/>
                  <a:gd name="connsiteX4" fmla="*/ 0 w 1397388"/>
                  <a:gd name="connsiteY4" fmla="*/ 133144 h 152858"/>
                  <a:gd name="connsiteX5" fmla="*/ 76203 w 1397388"/>
                  <a:gd name="connsiteY5" fmla="*/ 0 h 152858"/>
                  <a:gd name="connsiteX0" fmla="*/ 76203 w 1397388"/>
                  <a:gd name="connsiteY0" fmla="*/ 4378 h 157236"/>
                  <a:gd name="connsiteX1" fmla="*/ 533257 w 1397388"/>
                  <a:gd name="connsiteY1" fmla="*/ 28269 h 157236"/>
                  <a:gd name="connsiteX2" fmla="*/ 787189 w 1397388"/>
                  <a:gd name="connsiteY2" fmla="*/ 60221 h 157236"/>
                  <a:gd name="connsiteX3" fmla="*/ 1304929 w 1397388"/>
                  <a:gd name="connsiteY3" fmla="*/ 18666 h 157236"/>
                  <a:gd name="connsiteX4" fmla="*/ 1356331 w 1397388"/>
                  <a:gd name="connsiteY4" fmla="*/ 157224 h 157236"/>
                  <a:gd name="connsiteX5" fmla="*/ 0 w 1397388"/>
                  <a:gd name="connsiteY5" fmla="*/ 137522 h 157236"/>
                  <a:gd name="connsiteX6" fmla="*/ 76203 w 1397388"/>
                  <a:gd name="connsiteY6" fmla="*/ 4378 h 157236"/>
                  <a:gd name="connsiteX0" fmla="*/ 86952 w 1397388"/>
                  <a:gd name="connsiteY0" fmla="*/ 3201 h 171551"/>
                  <a:gd name="connsiteX1" fmla="*/ 533257 w 1397388"/>
                  <a:gd name="connsiteY1" fmla="*/ 42584 h 171551"/>
                  <a:gd name="connsiteX2" fmla="*/ 787189 w 1397388"/>
                  <a:gd name="connsiteY2" fmla="*/ 74536 h 171551"/>
                  <a:gd name="connsiteX3" fmla="*/ 1304929 w 1397388"/>
                  <a:gd name="connsiteY3" fmla="*/ 32981 h 171551"/>
                  <a:gd name="connsiteX4" fmla="*/ 1356331 w 1397388"/>
                  <a:gd name="connsiteY4" fmla="*/ 171539 h 171551"/>
                  <a:gd name="connsiteX5" fmla="*/ 0 w 1397388"/>
                  <a:gd name="connsiteY5" fmla="*/ 151837 h 171551"/>
                  <a:gd name="connsiteX6" fmla="*/ 86952 w 1397388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9928"/>
                  <a:gd name="connsiteX1" fmla="*/ 479515 w 1343646"/>
                  <a:gd name="connsiteY1" fmla="*/ 42584 h 179928"/>
                  <a:gd name="connsiteX2" fmla="*/ 733447 w 1343646"/>
                  <a:gd name="connsiteY2" fmla="*/ 74536 h 179928"/>
                  <a:gd name="connsiteX3" fmla="*/ 1251187 w 1343646"/>
                  <a:gd name="connsiteY3" fmla="*/ 32981 h 179928"/>
                  <a:gd name="connsiteX4" fmla="*/ 1302589 w 1343646"/>
                  <a:gd name="connsiteY4" fmla="*/ 171539 h 179928"/>
                  <a:gd name="connsiteX5" fmla="*/ 736806 w 1343646"/>
                  <a:gd name="connsiteY5" fmla="*/ 160709 h 179928"/>
                  <a:gd name="connsiteX6" fmla="*/ 0 w 1343646"/>
                  <a:gd name="connsiteY6" fmla="*/ 89873 h 179928"/>
                  <a:gd name="connsiteX7" fmla="*/ 33210 w 1343646"/>
                  <a:gd name="connsiteY7" fmla="*/ 3201 h 179928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735 h 177462"/>
                  <a:gd name="connsiteX1" fmla="*/ 739896 w 1343646"/>
                  <a:gd name="connsiteY1" fmla="*/ 44937 h 177462"/>
                  <a:gd name="connsiteX2" fmla="*/ 1251187 w 1343646"/>
                  <a:gd name="connsiteY2" fmla="*/ 30515 h 177462"/>
                  <a:gd name="connsiteX3" fmla="*/ 1302589 w 1343646"/>
                  <a:gd name="connsiteY3" fmla="*/ 169073 h 177462"/>
                  <a:gd name="connsiteX4" fmla="*/ 736806 w 1343646"/>
                  <a:gd name="connsiteY4" fmla="*/ 158243 h 177462"/>
                  <a:gd name="connsiteX5" fmla="*/ 0 w 1343646"/>
                  <a:gd name="connsiteY5" fmla="*/ 87407 h 177462"/>
                  <a:gd name="connsiteX6" fmla="*/ 33210 w 1343646"/>
                  <a:gd name="connsiteY6" fmla="*/ 735 h 177462"/>
                  <a:gd name="connsiteX0" fmla="*/ 33210 w 1357663"/>
                  <a:gd name="connsiteY0" fmla="*/ 735 h 177462"/>
                  <a:gd name="connsiteX1" fmla="*/ 739896 w 1357663"/>
                  <a:gd name="connsiteY1" fmla="*/ 44937 h 177462"/>
                  <a:gd name="connsiteX2" fmla="*/ 1276983 w 1357663"/>
                  <a:gd name="connsiteY2" fmla="*/ 62172 h 177462"/>
                  <a:gd name="connsiteX3" fmla="*/ 1302589 w 1357663"/>
                  <a:gd name="connsiteY3" fmla="*/ 169073 h 177462"/>
                  <a:gd name="connsiteX4" fmla="*/ 736806 w 1357663"/>
                  <a:gd name="connsiteY4" fmla="*/ 158243 h 177462"/>
                  <a:gd name="connsiteX5" fmla="*/ 0 w 1357663"/>
                  <a:gd name="connsiteY5" fmla="*/ 87407 h 177462"/>
                  <a:gd name="connsiteX6" fmla="*/ 33210 w 1357663"/>
                  <a:gd name="connsiteY6" fmla="*/ 735 h 17746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4032"/>
                  <a:gd name="connsiteX1" fmla="*/ 1276983 w 1357663"/>
                  <a:gd name="connsiteY1" fmla="*/ 61762 h 174032"/>
                  <a:gd name="connsiteX2" fmla="*/ 1302589 w 1357663"/>
                  <a:gd name="connsiteY2" fmla="*/ 168663 h 174032"/>
                  <a:gd name="connsiteX3" fmla="*/ 734547 w 1357663"/>
                  <a:gd name="connsiteY3" fmla="*/ 139814 h 174032"/>
                  <a:gd name="connsiteX4" fmla="*/ 0 w 1357663"/>
                  <a:gd name="connsiteY4" fmla="*/ 86997 h 174032"/>
                  <a:gd name="connsiteX5" fmla="*/ 33210 w 1357663"/>
                  <a:gd name="connsiteY5" fmla="*/ 325 h 174032"/>
                  <a:gd name="connsiteX0" fmla="*/ 33210 w 1357663"/>
                  <a:gd name="connsiteY0" fmla="*/ 325 h 172573"/>
                  <a:gd name="connsiteX1" fmla="*/ 1276983 w 1357663"/>
                  <a:gd name="connsiteY1" fmla="*/ 61762 h 172573"/>
                  <a:gd name="connsiteX2" fmla="*/ 1302589 w 1357663"/>
                  <a:gd name="connsiteY2" fmla="*/ 168663 h 172573"/>
                  <a:gd name="connsiteX3" fmla="*/ 732288 w 1357663"/>
                  <a:gd name="connsiteY3" fmla="*/ 121795 h 172573"/>
                  <a:gd name="connsiteX4" fmla="*/ 0 w 1357663"/>
                  <a:gd name="connsiteY4" fmla="*/ 86997 h 172573"/>
                  <a:gd name="connsiteX5" fmla="*/ 33210 w 1357663"/>
                  <a:gd name="connsiteY5" fmla="*/ 325 h 172573"/>
                  <a:gd name="connsiteX0" fmla="*/ 33210 w 1357663"/>
                  <a:gd name="connsiteY0" fmla="*/ 325 h 172431"/>
                  <a:gd name="connsiteX1" fmla="*/ 1276983 w 1357663"/>
                  <a:gd name="connsiteY1" fmla="*/ 61762 h 172431"/>
                  <a:gd name="connsiteX2" fmla="*/ 1302589 w 1357663"/>
                  <a:gd name="connsiteY2" fmla="*/ 168663 h 172431"/>
                  <a:gd name="connsiteX3" fmla="*/ 732288 w 1357663"/>
                  <a:gd name="connsiteY3" fmla="*/ 121795 h 172431"/>
                  <a:gd name="connsiteX4" fmla="*/ 0 w 1357663"/>
                  <a:gd name="connsiteY4" fmla="*/ 86997 h 172431"/>
                  <a:gd name="connsiteX5" fmla="*/ 33210 w 1357663"/>
                  <a:gd name="connsiteY5" fmla="*/ 325 h 172431"/>
                  <a:gd name="connsiteX0" fmla="*/ 33210 w 1357663"/>
                  <a:gd name="connsiteY0" fmla="*/ 325 h 173285"/>
                  <a:gd name="connsiteX1" fmla="*/ 1276983 w 1357663"/>
                  <a:gd name="connsiteY1" fmla="*/ 61762 h 173285"/>
                  <a:gd name="connsiteX2" fmla="*/ 1302589 w 1357663"/>
                  <a:gd name="connsiteY2" fmla="*/ 168663 h 173285"/>
                  <a:gd name="connsiteX3" fmla="*/ 732288 w 1357663"/>
                  <a:gd name="connsiteY3" fmla="*/ 121795 h 173285"/>
                  <a:gd name="connsiteX4" fmla="*/ 0 w 1357663"/>
                  <a:gd name="connsiteY4" fmla="*/ 86997 h 173285"/>
                  <a:gd name="connsiteX5" fmla="*/ 33210 w 1357663"/>
                  <a:gd name="connsiteY5" fmla="*/ 325 h 173285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0593 w 1357663"/>
                  <a:gd name="connsiteY3" fmla="*/ 108281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663" h="168681">
                    <a:moveTo>
                      <a:pt x="33210" y="325"/>
                    </a:moveTo>
                    <a:cubicBezTo>
                      <a:pt x="246040" y="-3881"/>
                      <a:pt x="1065420" y="33706"/>
                      <a:pt x="1276983" y="61762"/>
                    </a:cubicBezTo>
                    <a:cubicBezTo>
                      <a:pt x="1415377" y="94180"/>
                      <a:pt x="1342195" y="170025"/>
                      <a:pt x="1302589" y="168663"/>
                    </a:cubicBezTo>
                    <a:cubicBezTo>
                      <a:pt x="1173112" y="144375"/>
                      <a:pt x="1065588" y="132780"/>
                      <a:pt x="730593" y="108281"/>
                    </a:cubicBezTo>
                    <a:cubicBezTo>
                      <a:pt x="64005" y="72453"/>
                      <a:pt x="117714" y="110343"/>
                      <a:pt x="0" y="86997"/>
                    </a:cubicBezTo>
                    <a:lnTo>
                      <a:pt x="33210" y="325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6" name="Rectangle 6">
                <a:extLst>
                  <a:ext uri="{FF2B5EF4-FFF2-40B4-BE49-F238E27FC236}">
                    <a16:creationId xmlns:a16="http://schemas.microsoft.com/office/drawing/2014/main" id="{453F81EA-CCA7-49BC-AACD-14BBAB0C6935}"/>
                  </a:ext>
                </a:extLst>
              </p:cNvPr>
              <p:cNvSpPr/>
              <p:nvPr/>
            </p:nvSpPr>
            <p:spPr>
              <a:xfrm rot="20613074">
                <a:off x="6781401" y="5037307"/>
                <a:ext cx="114723" cy="637507"/>
              </a:xfrm>
              <a:custGeom>
                <a:avLst/>
                <a:gdLst>
                  <a:gd name="connsiteX0" fmla="*/ 0 w 183356"/>
                  <a:gd name="connsiteY0" fmla="*/ 0 h 176004"/>
                  <a:gd name="connsiteX1" fmla="*/ 183356 w 183356"/>
                  <a:gd name="connsiteY1" fmla="*/ 0 h 176004"/>
                  <a:gd name="connsiteX2" fmla="*/ 183356 w 183356"/>
                  <a:gd name="connsiteY2" fmla="*/ 176004 h 176004"/>
                  <a:gd name="connsiteX3" fmla="*/ 0 w 183356"/>
                  <a:gd name="connsiteY3" fmla="*/ 176004 h 176004"/>
                  <a:gd name="connsiteX4" fmla="*/ 0 w 183356"/>
                  <a:gd name="connsiteY4" fmla="*/ 0 h 176004"/>
                  <a:gd name="connsiteX0" fmla="*/ 33337 w 183356"/>
                  <a:gd name="connsiteY0" fmla="*/ 0 h 614154"/>
                  <a:gd name="connsiteX1" fmla="*/ 183356 w 183356"/>
                  <a:gd name="connsiteY1" fmla="*/ 438150 h 614154"/>
                  <a:gd name="connsiteX2" fmla="*/ 183356 w 183356"/>
                  <a:gd name="connsiteY2" fmla="*/ 614154 h 614154"/>
                  <a:gd name="connsiteX3" fmla="*/ 0 w 183356"/>
                  <a:gd name="connsiteY3" fmla="*/ 614154 h 614154"/>
                  <a:gd name="connsiteX4" fmla="*/ 33337 w 183356"/>
                  <a:gd name="connsiteY4" fmla="*/ 0 h 614154"/>
                  <a:gd name="connsiteX0" fmla="*/ 0 w 150019"/>
                  <a:gd name="connsiteY0" fmla="*/ 0 h 614154"/>
                  <a:gd name="connsiteX1" fmla="*/ 150019 w 150019"/>
                  <a:gd name="connsiteY1" fmla="*/ 438150 h 614154"/>
                  <a:gd name="connsiteX2" fmla="*/ 150019 w 150019"/>
                  <a:gd name="connsiteY2" fmla="*/ 614154 h 614154"/>
                  <a:gd name="connsiteX3" fmla="*/ 35719 w 150019"/>
                  <a:gd name="connsiteY3" fmla="*/ 297448 h 614154"/>
                  <a:gd name="connsiteX4" fmla="*/ 0 w 150019"/>
                  <a:gd name="connsiteY4" fmla="*/ 0 h 614154"/>
                  <a:gd name="connsiteX0" fmla="*/ 0 w 140494"/>
                  <a:gd name="connsiteY0" fmla="*/ 0 h 618917"/>
                  <a:gd name="connsiteX1" fmla="*/ 140494 w 140494"/>
                  <a:gd name="connsiteY1" fmla="*/ 442913 h 618917"/>
                  <a:gd name="connsiteX2" fmla="*/ 140494 w 140494"/>
                  <a:gd name="connsiteY2" fmla="*/ 618917 h 618917"/>
                  <a:gd name="connsiteX3" fmla="*/ 26194 w 140494"/>
                  <a:gd name="connsiteY3" fmla="*/ 302211 h 618917"/>
                  <a:gd name="connsiteX4" fmla="*/ 0 w 140494"/>
                  <a:gd name="connsiteY4" fmla="*/ 0 h 618917"/>
                  <a:gd name="connsiteX0" fmla="*/ 0 w 140494"/>
                  <a:gd name="connsiteY0" fmla="*/ 0 h 621298"/>
                  <a:gd name="connsiteX1" fmla="*/ 140494 w 140494"/>
                  <a:gd name="connsiteY1" fmla="*/ 445294 h 621298"/>
                  <a:gd name="connsiteX2" fmla="*/ 140494 w 140494"/>
                  <a:gd name="connsiteY2" fmla="*/ 621298 h 621298"/>
                  <a:gd name="connsiteX3" fmla="*/ 26194 w 140494"/>
                  <a:gd name="connsiteY3" fmla="*/ 304592 h 621298"/>
                  <a:gd name="connsiteX4" fmla="*/ 0 w 140494"/>
                  <a:gd name="connsiteY4" fmla="*/ 0 h 62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4" h="621298">
                    <a:moveTo>
                      <a:pt x="0" y="0"/>
                    </a:moveTo>
                    <a:lnTo>
                      <a:pt x="140494" y="445294"/>
                    </a:lnTo>
                    <a:lnTo>
                      <a:pt x="140494" y="621298"/>
                    </a:lnTo>
                    <a:lnTo>
                      <a:pt x="26194" y="304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rgbClr val="B5B4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CCCDCEC8-3EEA-47E1-B26C-2DFE6ADBF42E}"/>
                  </a:ext>
                </a:extLst>
              </p:cNvPr>
              <p:cNvSpPr/>
              <p:nvPr/>
            </p:nvSpPr>
            <p:spPr>
              <a:xfrm>
                <a:off x="6987196" y="5567166"/>
                <a:ext cx="140494" cy="1056803"/>
              </a:xfrm>
              <a:prstGeom prst="roundRect">
                <a:avLst>
                  <a:gd name="adj" fmla="val 33616"/>
                </a:avLst>
              </a:prstGeom>
              <a:solidFill>
                <a:srgbClr val="B5B4A7"/>
              </a:solidFill>
              <a:ln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8" name="Rectangle 7">
                <a:extLst>
                  <a:ext uri="{FF2B5EF4-FFF2-40B4-BE49-F238E27FC236}">
                    <a16:creationId xmlns:a16="http://schemas.microsoft.com/office/drawing/2014/main" id="{EABE2FF0-9512-44F5-A382-B84D0E3882B6}"/>
                  </a:ext>
                </a:extLst>
              </p:cNvPr>
              <p:cNvSpPr/>
              <p:nvPr/>
            </p:nvSpPr>
            <p:spPr>
              <a:xfrm flipH="1">
                <a:off x="7661240" y="3727760"/>
                <a:ext cx="488987" cy="446461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416589"/>
                  <a:gd name="connsiteY0" fmla="*/ 0 h 167890"/>
                  <a:gd name="connsiteX1" fmla="*/ 1347944 w 1416589"/>
                  <a:gd name="connsiteY1" fmla="*/ 66591 h 167890"/>
                  <a:gd name="connsiteX2" fmla="*/ 1354158 w 1416589"/>
                  <a:gd name="connsiteY2" fmla="*/ 161169 h 167890"/>
                  <a:gd name="connsiteX3" fmla="*/ 0 w 1416589"/>
                  <a:gd name="connsiteY3" fmla="*/ 133144 h 167890"/>
                  <a:gd name="connsiteX4" fmla="*/ 76203 w 1416589"/>
                  <a:gd name="connsiteY4" fmla="*/ 0 h 167890"/>
                  <a:gd name="connsiteX0" fmla="*/ 76203 w 1416589"/>
                  <a:gd name="connsiteY0" fmla="*/ 0 h 167890"/>
                  <a:gd name="connsiteX1" fmla="*/ 1201637 w 1416589"/>
                  <a:gd name="connsiteY1" fmla="*/ 39435 h 167890"/>
                  <a:gd name="connsiteX2" fmla="*/ 1347944 w 1416589"/>
                  <a:gd name="connsiteY2" fmla="*/ 66591 h 167890"/>
                  <a:gd name="connsiteX3" fmla="*/ 1354158 w 1416589"/>
                  <a:gd name="connsiteY3" fmla="*/ 161169 h 167890"/>
                  <a:gd name="connsiteX4" fmla="*/ 0 w 1416589"/>
                  <a:gd name="connsiteY4" fmla="*/ 133144 h 167890"/>
                  <a:gd name="connsiteX5" fmla="*/ 76203 w 1416589"/>
                  <a:gd name="connsiteY5" fmla="*/ 0 h 167890"/>
                  <a:gd name="connsiteX0" fmla="*/ 76203 w 1416589"/>
                  <a:gd name="connsiteY0" fmla="*/ 0 h 167890"/>
                  <a:gd name="connsiteX1" fmla="*/ 1201637 w 1416589"/>
                  <a:gd name="connsiteY1" fmla="*/ 39435 h 167890"/>
                  <a:gd name="connsiteX2" fmla="*/ 1347944 w 1416589"/>
                  <a:gd name="connsiteY2" fmla="*/ 66591 h 167890"/>
                  <a:gd name="connsiteX3" fmla="*/ 1354158 w 1416589"/>
                  <a:gd name="connsiteY3" fmla="*/ 161169 h 167890"/>
                  <a:gd name="connsiteX4" fmla="*/ 0 w 1416589"/>
                  <a:gd name="connsiteY4" fmla="*/ 133144 h 167890"/>
                  <a:gd name="connsiteX5" fmla="*/ 76203 w 1416589"/>
                  <a:gd name="connsiteY5" fmla="*/ 0 h 167890"/>
                  <a:gd name="connsiteX0" fmla="*/ 76203 w 1416589"/>
                  <a:gd name="connsiteY0" fmla="*/ 0 h 167890"/>
                  <a:gd name="connsiteX1" fmla="*/ 1201637 w 1416589"/>
                  <a:gd name="connsiteY1" fmla="*/ 39435 h 167890"/>
                  <a:gd name="connsiteX2" fmla="*/ 1347944 w 1416589"/>
                  <a:gd name="connsiteY2" fmla="*/ 66591 h 167890"/>
                  <a:gd name="connsiteX3" fmla="*/ 1354158 w 1416589"/>
                  <a:gd name="connsiteY3" fmla="*/ 161169 h 167890"/>
                  <a:gd name="connsiteX4" fmla="*/ 0 w 1416589"/>
                  <a:gd name="connsiteY4" fmla="*/ 133144 h 167890"/>
                  <a:gd name="connsiteX5" fmla="*/ 76203 w 1416589"/>
                  <a:gd name="connsiteY5" fmla="*/ 0 h 167890"/>
                  <a:gd name="connsiteX0" fmla="*/ 554141 w 1416589"/>
                  <a:gd name="connsiteY0" fmla="*/ 86708 h 128455"/>
                  <a:gd name="connsiteX1" fmla="*/ 1201637 w 1416589"/>
                  <a:gd name="connsiteY1" fmla="*/ 0 h 128455"/>
                  <a:gd name="connsiteX2" fmla="*/ 1347944 w 1416589"/>
                  <a:gd name="connsiteY2" fmla="*/ 27156 h 128455"/>
                  <a:gd name="connsiteX3" fmla="*/ 1354158 w 1416589"/>
                  <a:gd name="connsiteY3" fmla="*/ 121734 h 128455"/>
                  <a:gd name="connsiteX4" fmla="*/ 0 w 1416589"/>
                  <a:gd name="connsiteY4" fmla="*/ 93709 h 128455"/>
                  <a:gd name="connsiteX5" fmla="*/ 554141 w 1416589"/>
                  <a:gd name="connsiteY5" fmla="*/ 86708 h 128455"/>
                  <a:gd name="connsiteX0" fmla="*/ 0 w 862448"/>
                  <a:gd name="connsiteY0" fmla="*/ 86708 h 128455"/>
                  <a:gd name="connsiteX1" fmla="*/ 647496 w 862448"/>
                  <a:gd name="connsiteY1" fmla="*/ 0 h 128455"/>
                  <a:gd name="connsiteX2" fmla="*/ 793803 w 862448"/>
                  <a:gd name="connsiteY2" fmla="*/ 27156 h 128455"/>
                  <a:gd name="connsiteX3" fmla="*/ 800017 w 862448"/>
                  <a:gd name="connsiteY3" fmla="*/ 121734 h 128455"/>
                  <a:gd name="connsiteX4" fmla="*/ 0 w 862448"/>
                  <a:gd name="connsiteY4" fmla="*/ 86708 h 128455"/>
                  <a:gd name="connsiteX0" fmla="*/ 0 w 749714"/>
                  <a:gd name="connsiteY0" fmla="*/ 86501 h 128455"/>
                  <a:gd name="connsiteX1" fmla="*/ 534762 w 749714"/>
                  <a:gd name="connsiteY1" fmla="*/ 0 h 128455"/>
                  <a:gd name="connsiteX2" fmla="*/ 681069 w 749714"/>
                  <a:gd name="connsiteY2" fmla="*/ 27156 h 128455"/>
                  <a:gd name="connsiteX3" fmla="*/ 687283 w 749714"/>
                  <a:gd name="connsiteY3" fmla="*/ 121734 h 128455"/>
                  <a:gd name="connsiteX4" fmla="*/ 0 w 749714"/>
                  <a:gd name="connsiteY4" fmla="*/ 86501 h 128455"/>
                  <a:gd name="connsiteX0" fmla="*/ 152521 w 214952"/>
                  <a:gd name="connsiteY0" fmla="*/ 121734 h 128455"/>
                  <a:gd name="connsiteX1" fmla="*/ 0 w 214952"/>
                  <a:gd name="connsiteY1" fmla="*/ 0 h 128455"/>
                  <a:gd name="connsiteX2" fmla="*/ 146307 w 214952"/>
                  <a:gd name="connsiteY2" fmla="*/ 27156 h 128455"/>
                  <a:gd name="connsiteX3" fmla="*/ 152521 w 214952"/>
                  <a:gd name="connsiteY3" fmla="*/ 121734 h 128455"/>
                  <a:gd name="connsiteX0" fmla="*/ 520876 w 583307"/>
                  <a:gd name="connsiteY0" fmla="*/ 121734 h 128455"/>
                  <a:gd name="connsiteX1" fmla="*/ 1216 w 583307"/>
                  <a:gd name="connsiteY1" fmla="*/ 114482 h 128455"/>
                  <a:gd name="connsiteX2" fmla="*/ 368355 w 583307"/>
                  <a:gd name="connsiteY2" fmla="*/ 0 h 128455"/>
                  <a:gd name="connsiteX3" fmla="*/ 514662 w 583307"/>
                  <a:gd name="connsiteY3" fmla="*/ 27156 h 128455"/>
                  <a:gd name="connsiteX4" fmla="*/ 520876 w 583307"/>
                  <a:gd name="connsiteY4" fmla="*/ 121734 h 128455"/>
                  <a:gd name="connsiteX0" fmla="*/ 521493 w 583924"/>
                  <a:gd name="connsiteY0" fmla="*/ 123896 h 130617"/>
                  <a:gd name="connsiteX1" fmla="*/ 1833 w 583924"/>
                  <a:gd name="connsiteY1" fmla="*/ 116644 h 130617"/>
                  <a:gd name="connsiteX2" fmla="*/ 234935 w 583924"/>
                  <a:gd name="connsiteY2" fmla="*/ 0 h 130617"/>
                  <a:gd name="connsiteX3" fmla="*/ 515279 w 583924"/>
                  <a:gd name="connsiteY3" fmla="*/ 29318 h 130617"/>
                  <a:gd name="connsiteX4" fmla="*/ 521493 w 583924"/>
                  <a:gd name="connsiteY4" fmla="*/ 123896 h 130617"/>
                  <a:gd name="connsiteX0" fmla="*/ 521493 w 583924"/>
                  <a:gd name="connsiteY0" fmla="*/ 123896 h 130617"/>
                  <a:gd name="connsiteX1" fmla="*/ 1833 w 583924"/>
                  <a:gd name="connsiteY1" fmla="*/ 116644 h 130617"/>
                  <a:gd name="connsiteX2" fmla="*/ 234935 w 583924"/>
                  <a:gd name="connsiteY2" fmla="*/ 0 h 130617"/>
                  <a:gd name="connsiteX3" fmla="*/ 515279 w 583924"/>
                  <a:gd name="connsiteY3" fmla="*/ 29318 h 130617"/>
                  <a:gd name="connsiteX4" fmla="*/ 521493 w 583924"/>
                  <a:gd name="connsiteY4" fmla="*/ 123896 h 130617"/>
                  <a:gd name="connsiteX0" fmla="*/ 519662 w 582093"/>
                  <a:gd name="connsiteY0" fmla="*/ 94593 h 101314"/>
                  <a:gd name="connsiteX1" fmla="*/ 2 w 582093"/>
                  <a:gd name="connsiteY1" fmla="*/ 87341 h 101314"/>
                  <a:gd name="connsiteX2" fmla="*/ 513448 w 582093"/>
                  <a:gd name="connsiteY2" fmla="*/ 15 h 101314"/>
                  <a:gd name="connsiteX3" fmla="*/ 519662 w 582093"/>
                  <a:gd name="connsiteY3" fmla="*/ 94593 h 101314"/>
                  <a:gd name="connsiteX0" fmla="*/ 528398 w 590829"/>
                  <a:gd name="connsiteY0" fmla="*/ 118728 h 125449"/>
                  <a:gd name="connsiteX1" fmla="*/ 8738 w 590829"/>
                  <a:gd name="connsiteY1" fmla="*/ 111476 h 125449"/>
                  <a:gd name="connsiteX2" fmla="*/ 224033 w 590829"/>
                  <a:gd name="connsiteY2" fmla="*/ 4560 h 125449"/>
                  <a:gd name="connsiteX3" fmla="*/ 522184 w 590829"/>
                  <a:gd name="connsiteY3" fmla="*/ 24150 h 125449"/>
                  <a:gd name="connsiteX4" fmla="*/ 528398 w 590829"/>
                  <a:gd name="connsiteY4" fmla="*/ 118728 h 125449"/>
                  <a:gd name="connsiteX0" fmla="*/ 477050 w 577683"/>
                  <a:gd name="connsiteY0" fmla="*/ 83749 h 115313"/>
                  <a:gd name="connsiteX1" fmla="*/ 8738 w 577683"/>
                  <a:gd name="connsiteY1" fmla="*/ 111476 h 115313"/>
                  <a:gd name="connsiteX2" fmla="*/ 224033 w 577683"/>
                  <a:gd name="connsiteY2" fmla="*/ 4560 h 115313"/>
                  <a:gd name="connsiteX3" fmla="*/ 522184 w 577683"/>
                  <a:gd name="connsiteY3" fmla="*/ 24150 h 115313"/>
                  <a:gd name="connsiteX4" fmla="*/ 477050 w 577683"/>
                  <a:gd name="connsiteY4" fmla="*/ 83749 h 115313"/>
                  <a:gd name="connsiteX0" fmla="*/ 477050 w 570150"/>
                  <a:gd name="connsiteY0" fmla="*/ 83749 h 115313"/>
                  <a:gd name="connsiteX1" fmla="*/ 8738 w 570150"/>
                  <a:gd name="connsiteY1" fmla="*/ 111476 h 115313"/>
                  <a:gd name="connsiteX2" fmla="*/ 224033 w 570150"/>
                  <a:gd name="connsiteY2" fmla="*/ 4560 h 115313"/>
                  <a:gd name="connsiteX3" fmla="*/ 522184 w 570150"/>
                  <a:gd name="connsiteY3" fmla="*/ 24150 h 115313"/>
                  <a:gd name="connsiteX4" fmla="*/ 477050 w 570150"/>
                  <a:gd name="connsiteY4" fmla="*/ 83749 h 115313"/>
                  <a:gd name="connsiteX0" fmla="*/ 477050 w 551642"/>
                  <a:gd name="connsiteY0" fmla="*/ 83514 h 115078"/>
                  <a:gd name="connsiteX1" fmla="*/ 8738 w 551642"/>
                  <a:gd name="connsiteY1" fmla="*/ 111241 h 115078"/>
                  <a:gd name="connsiteX2" fmla="*/ 224033 w 551642"/>
                  <a:gd name="connsiteY2" fmla="*/ 4325 h 115078"/>
                  <a:gd name="connsiteX3" fmla="*/ 522184 w 551642"/>
                  <a:gd name="connsiteY3" fmla="*/ 23915 h 115078"/>
                  <a:gd name="connsiteX4" fmla="*/ 529633 w 551642"/>
                  <a:gd name="connsiteY4" fmla="*/ 50356 h 115078"/>
                  <a:gd name="connsiteX5" fmla="*/ 477050 w 551642"/>
                  <a:gd name="connsiteY5" fmla="*/ 83514 h 115078"/>
                  <a:gd name="connsiteX0" fmla="*/ 477050 w 549228"/>
                  <a:gd name="connsiteY0" fmla="*/ 83514 h 115078"/>
                  <a:gd name="connsiteX1" fmla="*/ 8738 w 549228"/>
                  <a:gd name="connsiteY1" fmla="*/ 111241 h 115078"/>
                  <a:gd name="connsiteX2" fmla="*/ 224033 w 549228"/>
                  <a:gd name="connsiteY2" fmla="*/ 4325 h 115078"/>
                  <a:gd name="connsiteX3" fmla="*/ 522184 w 549228"/>
                  <a:gd name="connsiteY3" fmla="*/ 23915 h 115078"/>
                  <a:gd name="connsiteX4" fmla="*/ 521909 w 549228"/>
                  <a:gd name="connsiteY4" fmla="*/ 48809 h 115078"/>
                  <a:gd name="connsiteX5" fmla="*/ 477050 w 549228"/>
                  <a:gd name="connsiteY5" fmla="*/ 83514 h 115078"/>
                  <a:gd name="connsiteX0" fmla="*/ 461479 w 549228"/>
                  <a:gd name="connsiteY0" fmla="*/ 84193 h 115131"/>
                  <a:gd name="connsiteX1" fmla="*/ 8738 w 549228"/>
                  <a:gd name="connsiteY1" fmla="*/ 111241 h 115131"/>
                  <a:gd name="connsiteX2" fmla="*/ 224033 w 549228"/>
                  <a:gd name="connsiteY2" fmla="*/ 4325 h 115131"/>
                  <a:gd name="connsiteX3" fmla="*/ 522184 w 549228"/>
                  <a:gd name="connsiteY3" fmla="*/ 23915 h 115131"/>
                  <a:gd name="connsiteX4" fmla="*/ 521909 w 549228"/>
                  <a:gd name="connsiteY4" fmla="*/ 48809 h 115131"/>
                  <a:gd name="connsiteX5" fmla="*/ 461479 w 549228"/>
                  <a:gd name="connsiteY5" fmla="*/ 84193 h 115131"/>
                  <a:gd name="connsiteX0" fmla="*/ 461479 w 553006"/>
                  <a:gd name="connsiteY0" fmla="*/ 84193 h 115131"/>
                  <a:gd name="connsiteX1" fmla="*/ 8738 w 553006"/>
                  <a:gd name="connsiteY1" fmla="*/ 111241 h 115131"/>
                  <a:gd name="connsiteX2" fmla="*/ 224033 w 553006"/>
                  <a:gd name="connsiteY2" fmla="*/ 4325 h 115131"/>
                  <a:gd name="connsiteX3" fmla="*/ 522184 w 553006"/>
                  <a:gd name="connsiteY3" fmla="*/ 23915 h 115131"/>
                  <a:gd name="connsiteX4" fmla="*/ 533494 w 553006"/>
                  <a:gd name="connsiteY4" fmla="*/ 51131 h 115131"/>
                  <a:gd name="connsiteX5" fmla="*/ 461479 w 553006"/>
                  <a:gd name="connsiteY5" fmla="*/ 84193 h 115131"/>
                  <a:gd name="connsiteX0" fmla="*/ 461479 w 553006"/>
                  <a:gd name="connsiteY0" fmla="*/ 84193 h 115131"/>
                  <a:gd name="connsiteX1" fmla="*/ 8738 w 553006"/>
                  <a:gd name="connsiteY1" fmla="*/ 111241 h 115131"/>
                  <a:gd name="connsiteX2" fmla="*/ 224033 w 553006"/>
                  <a:gd name="connsiteY2" fmla="*/ 4325 h 115131"/>
                  <a:gd name="connsiteX3" fmla="*/ 522184 w 553006"/>
                  <a:gd name="connsiteY3" fmla="*/ 23915 h 115131"/>
                  <a:gd name="connsiteX4" fmla="*/ 533494 w 553006"/>
                  <a:gd name="connsiteY4" fmla="*/ 51131 h 115131"/>
                  <a:gd name="connsiteX5" fmla="*/ 461479 w 553006"/>
                  <a:gd name="connsiteY5" fmla="*/ 84193 h 115131"/>
                  <a:gd name="connsiteX0" fmla="*/ 461479 w 559037"/>
                  <a:gd name="connsiteY0" fmla="*/ 84193 h 115131"/>
                  <a:gd name="connsiteX1" fmla="*/ 8738 w 559037"/>
                  <a:gd name="connsiteY1" fmla="*/ 111241 h 115131"/>
                  <a:gd name="connsiteX2" fmla="*/ 224033 w 559037"/>
                  <a:gd name="connsiteY2" fmla="*/ 4325 h 115131"/>
                  <a:gd name="connsiteX3" fmla="*/ 522184 w 559037"/>
                  <a:gd name="connsiteY3" fmla="*/ 23915 h 115131"/>
                  <a:gd name="connsiteX4" fmla="*/ 533494 w 559037"/>
                  <a:gd name="connsiteY4" fmla="*/ 51131 h 115131"/>
                  <a:gd name="connsiteX5" fmla="*/ 461479 w 559037"/>
                  <a:gd name="connsiteY5" fmla="*/ 84193 h 115131"/>
                  <a:gd name="connsiteX0" fmla="*/ 461479 w 563340"/>
                  <a:gd name="connsiteY0" fmla="*/ 84193 h 115131"/>
                  <a:gd name="connsiteX1" fmla="*/ 8738 w 563340"/>
                  <a:gd name="connsiteY1" fmla="*/ 111241 h 115131"/>
                  <a:gd name="connsiteX2" fmla="*/ 224033 w 563340"/>
                  <a:gd name="connsiteY2" fmla="*/ 4325 h 115131"/>
                  <a:gd name="connsiteX3" fmla="*/ 522184 w 563340"/>
                  <a:gd name="connsiteY3" fmla="*/ 23915 h 115131"/>
                  <a:gd name="connsiteX4" fmla="*/ 542093 w 563340"/>
                  <a:gd name="connsiteY4" fmla="*/ 55703 h 115131"/>
                  <a:gd name="connsiteX5" fmla="*/ 461479 w 563340"/>
                  <a:gd name="connsiteY5" fmla="*/ 84193 h 115131"/>
                  <a:gd name="connsiteX0" fmla="*/ 461479 w 554261"/>
                  <a:gd name="connsiteY0" fmla="*/ 84193 h 115131"/>
                  <a:gd name="connsiteX1" fmla="*/ 8738 w 554261"/>
                  <a:gd name="connsiteY1" fmla="*/ 111241 h 115131"/>
                  <a:gd name="connsiteX2" fmla="*/ 224033 w 554261"/>
                  <a:gd name="connsiteY2" fmla="*/ 4325 h 115131"/>
                  <a:gd name="connsiteX3" fmla="*/ 522184 w 554261"/>
                  <a:gd name="connsiteY3" fmla="*/ 23915 h 115131"/>
                  <a:gd name="connsiteX4" fmla="*/ 542093 w 554261"/>
                  <a:gd name="connsiteY4" fmla="*/ 55703 h 115131"/>
                  <a:gd name="connsiteX5" fmla="*/ 461479 w 554261"/>
                  <a:gd name="connsiteY5" fmla="*/ 84193 h 115131"/>
                  <a:gd name="connsiteX0" fmla="*/ 461479 w 554261"/>
                  <a:gd name="connsiteY0" fmla="*/ 84193 h 115131"/>
                  <a:gd name="connsiteX1" fmla="*/ 8738 w 554261"/>
                  <a:gd name="connsiteY1" fmla="*/ 111241 h 115131"/>
                  <a:gd name="connsiteX2" fmla="*/ 224033 w 554261"/>
                  <a:gd name="connsiteY2" fmla="*/ 4325 h 115131"/>
                  <a:gd name="connsiteX3" fmla="*/ 522184 w 554261"/>
                  <a:gd name="connsiteY3" fmla="*/ 23915 h 115131"/>
                  <a:gd name="connsiteX4" fmla="*/ 542093 w 554261"/>
                  <a:gd name="connsiteY4" fmla="*/ 55703 h 115131"/>
                  <a:gd name="connsiteX5" fmla="*/ 461479 w 554261"/>
                  <a:gd name="connsiteY5" fmla="*/ 84193 h 115131"/>
                  <a:gd name="connsiteX0" fmla="*/ 461479 w 554587"/>
                  <a:gd name="connsiteY0" fmla="*/ 84193 h 115131"/>
                  <a:gd name="connsiteX1" fmla="*/ 8738 w 554587"/>
                  <a:gd name="connsiteY1" fmla="*/ 111241 h 115131"/>
                  <a:gd name="connsiteX2" fmla="*/ 224033 w 554587"/>
                  <a:gd name="connsiteY2" fmla="*/ 4325 h 115131"/>
                  <a:gd name="connsiteX3" fmla="*/ 522184 w 554587"/>
                  <a:gd name="connsiteY3" fmla="*/ 23915 h 115131"/>
                  <a:gd name="connsiteX4" fmla="*/ 542093 w 554587"/>
                  <a:gd name="connsiteY4" fmla="*/ 55703 h 115131"/>
                  <a:gd name="connsiteX5" fmla="*/ 493109 w 554587"/>
                  <a:gd name="connsiteY5" fmla="*/ 98120 h 115131"/>
                  <a:gd name="connsiteX6" fmla="*/ 461479 w 554587"/>
                  <a:gd name="connsiteY6" fmla="*/ 84193 h 115131"/>
                  <a:gd name="connsiteX0" fmla="*/ 440929 w 554587"/>
                  <a:gd name="connsiteY0" fmla="*/ 88623 h 115521"/>
                  <a:gd name="connsiteX1" fmla="*/ 8738 w 554587"/>
                  <a:gd name="connsiteY1" fmla="*/ 111241 h 115521"/>
                  <a:gd name="connsiteX2" fmla="*/ 224033 w 554587"/>
                  <a:gd name="connsiteY2" fmla="*/ 4325 h 115521"/>
                  <a:gd name="connsiteX3" fmla="*/ 522184 w 554587"/>
                  <a:gd name="connsiteY3" fmla="*/ 23915 h 115521"/>
                  <a:gd name="connsiteX4" fmla="*/ 542093 w 554587"/>
                  <a:gd name="connsiteY4" fmla="*/ 55703 h 115521"/>
                  <a:gd name="connsiteX5" fmla="*/ 493109 w 554587"/>
                  <a:gd name="connsiteY5" fmla="*/ 98120 h 115521"/>
                  <a:gd name="connsiteX6" fmla="*/ 440929 w 554587"/>
                  <a:gd name="connsiteY6" fmla="*/ 88623 h 115521"/>
                  <a:gd name="connsiteX0" fmla="*/ 440929 w 554587"/>
                  <a:gd name="connsiteY0" fmla="*/ 88623 h 115521"/>
                  <a:gd name="connsiteX1" fmla="*/ 8738 w 554587"/>
                  <a:gd name="connsiteY1" fmla="*/ 111241 h 115521"/>
                  <a:gd name="connsiteX2" fmla="*/ 224033 w 554587"/>
                  <a:gd name="connsiteY2" fmla="*/ 4325 h 115521"/>
                  <a:gd name="connsiteX3" fmla="*/ 522184 w 554587"/>
                  <a:gd name="connsiteY3" fmla="*/ 23915 h 115521"/>
                  <a:gd name="connsiteX4" fmla="*/ 542093 w 554587"/>
                  <a:gd name="connsiteY4" fmla="*/ 55703 h 115521"/>
                  <a:gd name="connsiteX5" fmla="*/ 493109 w 554587"/>
                  <a:gd name="connsiteY5" fmla="*/ 98120 h 115521"/>
                  <a:gd name="connsiteX6" fmla="*/ 440929 w 554587"/>
                  <a:gd name="connsiteY6" fmla="*/ 88623 h 115521"/>
                  <a:gd name="connsiteX0" fmla="*/ 440929 w 554587"/>
                  <a:gd name="connsiteY0" fmla="*/ 88623 h 117137"/>
                  <a:gd name="connsiteX1" fmla="*/ 8738 w 554587"/>
                  <a:gd name="connsiteY1" fmla="*/ 111241 h 117137"/>
                  <a:gd name="connsiteX2" fmla="*/ 224033 w 554587"/>
                  <a:gd name="connsiteY2" fmla="*/ 4325 h 117137"/>
                  <a:gd name="connsiteX3" fmla="*/ 522184 w 554587"/>
                  <a:gd name="connsiteY3" fmla="*/ 23915 h 117137"/>
                  <a:gd name="connsiteX4" fmla="*/ 542093 w 554587"/>
                  <a:gd name="connsiteY4" fmla="*/ 55703 h 117137"/>
                  <a:gd name="connsiteX5" fmla="*/ 493109 w 554587"/>
                  <a:gd name="connsiteY5" fmla="*/ 98120 h 117137"/>
                  <a:gd name="connsiteX6" fmla="*/ 440929 w 554587"/>
                  <a:gd name="connsiteY6" fmla="*/ 88623 h 117137"/>
                  <a:gd name="connsiteX0" fmla="*/ 440929 w 554587"/>
                  <a:gd name="connsiteY0" fmla="*/ 88623 h 121672"/>
                  <a:gd name="connsiteX1" fmla="*/ 169930 w 554587"/>
                  <a:gd name="connsiteY1" fmla="*/ 115045 h 121672"/>
                  <a:gd name="connsiteX2" fmla="*/ 8738 w 554587"/>
                  <a:gd name="connsiteY2" fmla="*/ 111241 h 121672"/>
                  <a:gd name="connsiteX3" fmla="*/ 224033 w 554587"/>
                  <a:gd name="connsiteY3" fmla="*/ 4325 h 121672"/>
                  <a:gd name="connsiteX4" fmla="*/ 522184 w 554587"/>
                  <a:gd name="connsiteY4" fmla="*/ 23915 h 121672"/>
                  <a:gd name="connsiteX5" fmla="*/ 542093 w 554587"/>
                  <a:gd name="connsiteY5" fmla="*/ 55703 h 121672"/>
                  <a:gd name="connsiteX6" fmla="*/ 493109 w 554587"/>
                  <a:gd name="connsiteY6" fmla="*/ 98120 h 121672"/>
                  <a:gd name="connsiteX7" fmla="*/ 440929 w 554587"/>
                  <a:gd name="connsiteY7" fmla="*/ 88623 h 121672"/>
                  <a:gd name="connsiteX0" fmla="*/ 440929 w 554587"/>
                  <a:gd name="connsiteY0" fmla="*/ 88623 h 135483"/>
                  <a:gd name="connsiteX1" fmla="*/ 158610 w 554587"/>
                  <a:gd name="connsiteY1" fmla="*/ 134619 h 135483"/>
                  <a:gd name="connsiteX2" fmla="*/ 8738 w 554587"/>
                  <a:gd name="connsiteY2" fmla="*/ 111241 h 135483"/>
                  <a:gd name="connsiteX3" fmla="*/ 224033 w 554587"/>
                  <a:gd name="connsiteY3" fmla="*/ 4325 h 135483"/>
                  <a:gd name="connsiteX4" fmla="*/ 522184 w 554587"/>
                  <a:gd name="connsiteY4" fmla="*/ 23915 h 135483"/>
                  <a:gd name="connsiteX5" fmla="*/ 542093 w 554587"/>
                  <a:gd name="connsiteY5" fmla="*/ 55703 h 135483"/>
                  <a:gd name="connsiteX6" fmla="*/ 493109 w 554587"/>
                  <a:gd name="connsiteY6" fmla="*/ 98120 h 135483"/>
                  <a:gd name="connsiteX7" fmla="*/ 440929 w 554587"/>
                  <a:gd name="connsiteY7" fmla="*/ 88623 h 135483"/>
                  <a:gd name="connsiteX0" fmla="*/ 440929 w 554587"/>
                  <a:gd name="connsiteY0" fmla="*/ 88623 h 152182"/>
                  <a:gd name="connsiteX1" fmla="*/ 158610 w 554587"/>
                  <a:gd name="connsiteY1" fmla="*/ 134619 h 152182"/>
                  <a:gd name="connsiteX2" fmla="*/ 8738 w 554587"/>
                  <a:gd name="connsiteY2" fmla="*/ 111241 h 152182"/>
                  <a:gd name="connsiteX3" fmla="*/ 224033 w 554587"/>
                  <a:gd name="connsiteY3" fmla="*/ 4325 h 152182"/>
                  <a:gd name="connsiteX4" fmla="*/ 522184 w 554587"/>
                  <a:gd name="connsiteY4" fmla="*/ 23915 h 152182"/>
                  <a:gd name="connsiteX5" fmla="*/ 542093 w 554587"/>
                  <a:gd name="connsiteY5" fmla="*/ 55703 h 152182"/>
                  <a:gd name="connsiteX6" fmla="*/ 493109 w 554587"/>
                  <a:gd name="connsiteY6" fmla="*/ 98120 h 152182"/>
                  <a:gd name="connsiteX7" fmla="*/ 440929 w 554587"/>
                  <a:gd name="connsiteY7" fmla="*/ 88623 h 152182"/>
                  <a:gd name="connsiteX0" fmla="*/ 440929 w 554587"/>
                  <a:gd name="connsiteY0" fmla="*/ 88623 h 165518"/>
                  <a:gd name="connsiteX1" fmla="*/ 149343 w 554587"/>
                  <a:gd name="connsiteY1" fmla="*/ 150806 h 165518"/>
                  <a:gd name="connsiteX2" fmla="*/ 8738 w 554587"/>
                  <a:gd name="connsiteY2" fmla="*/ 111241 h 165518"/>
                  <a:gd name="connsiteX3" fmla="*/ 224033 w 554587"/>
                  <a:gd name="connsiteY3" fmla="*/ 4325 h 165518"/>
                  <a:gd name="connsiteX4" fmla="*/ 522184 w 554587"/>
                  <a:gd name="connsiteY4" fmla="*/ 23915 h 165518"/>
                  <a:gd name="connsiteX5" fmla="*/ 542093 w 554587"/>
                  <a:gd name="connsiteY5" fmla="*/ 55703 h 165518"/>
                  <a:gd name="connsiteX6" fmla="*/ 493109 w 554587"/>
                  <a:gd name="connsiteY6" fmla="*/ 98120 h 165518"/>
                  <a:gd name="connsiteX7" fmla="*/ 440929 w 554587"/>
                  <a:gd name="connsiteY7" fmla="*/ 88623 h 165518"/>
                  <a:gd name="connsiteX0" fmla="*/ 440929 w 554587"/>
                  <a:gd name="connsiteY0" fmla="*/ 88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40929 w 554587"/>
                  <a:gd name="connsiteY7" fmla="*/ 88623 h 172469"/>
                  <a:gd name="connsiteX0" fmla="*/ 440929 w 554587"/>
                  <a:gd name="connsiteY0" fmla="*/ 88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40929 w 554587"/>
                  <a:gd name="connsiteY7" fmla="*/ 88623 h 172469"/>
                  <a:gd name="connsiteX0" fmla="*/ 436945 w 554587"/>
                  <a:gd name="connsiteY0" fmla="*/ 91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36945 w 554587"/>
                  <a:gd name="connsiteY7" fmla="*/ 91623 h 172469"/>
                  <a:gd name="connsiteX0" fmla="*/ 436945 w 554587"/>
                  <a:gd name="connsiteY0" fmla="*/ 91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36945 w 554587"/>
                  <a:gd name="connsiteY7" fmla="*/ 91623 h 172469"/>
                  <a:gd name="connsiteX0" fmla="*/ 436945 w 554587"/>
                  <a:gd name="connsiteY0" fmla="*/ 91623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436945 w 554587"/>
                  <a:gd name="connsiteY7" fmla="*/ 91623 h 172469"/>
                  <a:gd name="connsiteX0" fmla="*/ 356919 w 554587"/>
                  <a:gd name="connsiteY0" fmla="*/ 102181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56919 w 554587"/>
                  <a:gd name="connsiteY7" fmla="*/ 102181 h 172469"/>
                  <a:gd name="connsiteX0" fmla="*/ 326713 w 554587"/>
                  <a:gd name="connsiteY0" fmla="*/ 104677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6713 w 554587"/>
                  <a:gd name="connsiteY7" fmla="*/ 104677 h 172469"/>
                  <a:gd name="connsiteX0" fmla="*/ 326713 w 554587"/>
                  <a:gd name="connsiteY0" fmla="*/ 104677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6713 w 554587"/>
                  <a:gd name="connsiteY7" fmla="*/ 104677 h 172469"/>
                  <a:gd name="connsiteX0" fmla="*/ 326713 w 554587"/>
                  <a:gd name="connsiteY0" fmla="*/ 104677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6713 w 554587"/>
                  <a:gd name="connsiteY7" fmla="*/ 104677 h 172469"/>
                  <a:gd name="connsiteX0" fmla="*/ 322912 w 554587"/>
                  <a:gd name="connsiteY0" fmla="*/ 102016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2912 w 554587"/>
                  <a:gd name="connsiteY7" fmla="*/ 102016 h 172469"/>
                  <a:gd name="connsiteX0" fmla="*/ 322912 w 554587"/>
                  <a:gd name="connsiteY0" fmla="*/ 102016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2912 w 554587"/>
                  <a:gd name="connsiteY7" fmla="*/ 102016 h 172469"/>
                  <a:gd name="connsiteX0" fmla="*/ 322912 w 554587"/>
                  <a:gd name="connsiteY0" fmla="*/ 102016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2912 w 554587"/>
                  <a:gd name="connsiteY7" fmla="*/ 102016 h 172469"/>
                  <a:gd name="connsiteX0" fmla="*/ 322912 w 554587"/>
                  <a:gd name="connsiteY0" fmla="*/ 102016 h 172469"/>
                  <a:gd name="connsiteX1" fmla="*/ 149343 w 554587"/>
                  <a:gd name="connsiteY1" fmla="*/ 150806 h 172469"/>
                  <a:gd name="connsiteX2" fmla="*/ 8738 w 554587"/>
                  <a:gd name="connsiteY2" fmla="*/ 111241 h 172469"/>
                  <a:gd name="connsiteX3" fmla="*/ 224033 w 554587"/>
                  <a:gd name="connsiteY3" fmla="*/ 4325 h 172469"/>
                  <a:gd name="connsiteX4" fmla="*/ 522184 w 554587"/>
                  <a:gd name="connsiteY4" fmla="*/ 23915 h 172469"/>
                  <a:gd name="connsiteX5" fmla="*/ 542093 w 554587"/>
                  <a:gd name="connsiteY5" fmla="*/ 55703 h 172469"/>
                  <a:gd name="connsiteX6" fmla="*/ 493109 w 554587"/>
                  <a:gd name="connsiteY6" fmla="*/ 98120 h 172469"/>
                  <a:gd name="connsiteX7" fmla="*/ 322912 w 554587"/>
                  <a:gd name="connsiteY7" fmla="*/ 102016 h 172469"/>
                  <a:gd name="connsiteX0" fmla="*/ 315828 w 547503"/>
                  <a:gd name="connsiteY0" fmla="*/ 102016 h 172469"/>
                  <a:gd name="connsiteX1" fmla="*/ 142259 w 547503"/>
                  <a:gd name="connsiteY1" fmla="*/ 150806 h 172469"/>
                  <a:gd name="connsiteX2" fmla="*/ 1654 w 547503"/>
                  <a:gd name="connsiteY2" fmla="*/ 111241 h 172469"/>
                  <a:gd name="connsiteX3" fmla="*/ 216949 w 547503"/>
                  <a:gd name="connsiteY3" fmla="*/ 4325 h 172469"/>
                  <a:gd name="connsiteX4" fmla="*/ 515100 w 547503"/>
                  <a:gd name="connsiteY4" fmla="*/ 23915 h 172469"/>
                  <a:gd name="connsiteX5" fmla="*/ 535009 w 547503"/>
                  <a:gd name="connsiteY5" fmla="*/ 55703 h 172469"/>
                  <a:gd name="connsiteX6" fmla="*/ 486025 w 547503"/>
                  <a:gd name="connsiteY6" fmla="*/ 98120 h 172469"/>
                  <a:gd name="connsiteX7" fmla="*/ 315828 w 547503"/>
                  <a:gd name="connsiteY7" fmla="*/ 102016 h 172469"/>
                  <a:gd name="connsiteX0" fmla="*/ 315828 w 547503"/>
                  <a:gd name="connsiteY0" fmla="*/ 103480 h 173933"/>
                  <a:gd name="connsiteX1" fmla="*/ 142259 w 547503"/>
                  <a:gd name="connsiteY1" fmla="*/ 152270 h 173933"/>
                  <a:gd name="connsiteX2" fmla="*/ 1654 w 547503"/>
                  <a:gd name="connsiteY2" fmla="*/ 112705 h 173933"/>
                  <a:gd name="connsiteX3" fmla="*/ 216949 w 547503"/>
                  <a:gd name="connsiteY3" fmla="*/ 5789 h 173933"/>
                  <a:gd name="connsiteX4" fmla="*/ 515100 w 547503"/>
                  <a:gd name="connsiteY4" fmla="*/ 25379 h 173933"/>
                  <a:gd name="connsiteX5" fmla="*/ 535009 w 547503"/>
                  <a:gd name="connsiteY5" fmla="*/ 57167 h 173933"/>
                  <a:gd name="connsiteX6" fmla="*/ 486025 w 547503"/>
                  <a:gd name="connsiteY6" fmla="*/ 99584 h 173933"/>
                  <a:gd name="connsiteX7" fmla="*/ 315828 w 547503"/>
                  <a:gd name="connsiteY7" fmla="*/ 103480 h 173933"/>
                  <a:gd name="connsiteX0" fmla="*/ 315828 w 549300"/>
                  <a:gd name="connsiteY0" fmla="*/ 103933 h 174386"/>
                  <a:gd name="connsiteX1" fmla="*/ 142259 w 549300"/>
                  <a:gd name="connsiteY1" fmla="*/ 152723 h 174386"/>
                  <a:gd name="connsiteX2" fmla="*/ 1654 w 549300"/>
                  <a:gd name="connsiteY2" fmla="*/ 113158 h 174386"/>
                  <a:gd name="connsiteX3" fmla="*/ 216949 w 549300"/>
                  <a:gd name="connsiteY3" fmla="*/ 6242 h 174386"/>
                  <a:gd name="connsiteX4" fmla="*/ 518088 w 549300"/>
                  <a:gd name="connsiteY4" fmla="*/ 23582 h 174386"/>
                  <a:gd name="connsiteX5" fmla="*/ 535009 w 549300"/>
                  <a:gd name="connsiteY5" fmla="*/ 57620 h 174386"/>
                  <a:gd name="connsiteX6" fmla="*/ 486025 w 549300"/>
                  <a:gd name="connsiteY6" fmla="*/ 100037 h 174386"/>
                  <a:gd name="connsiteX7" fmla="*/ 315828 w 549300"/>
                  <a:gd name="connsiteY7" fmla="*/ 103933 h 174386"/>
                  <a:gd name="connsiteX0" fmla="*/ 315828 w 549300"/>
                  <a:gd name="connsiteY0" fmla="*/ 104007 h 174460"/>
                  <a:gd name="connsiteX1" fmla="*/ 142259 w 549300"/>
                  <a:gd name="connsiteY1" fmla="*/ 152797 h 174460"/>
                  <a:gd name="connsiteX2" fmla="*/ 1654 w 549300"/>
                  <a:gd name="connsiteY2" fmla="*/ 113232 h 174460"/>
                  <a:gd name="connsiteX3" fmla="*/ 216949 w 549300"/>
                  <a:gd name="connsiteY3" fmla="*/ 6316 h 174460"/>
                  <a:gd name="connsiteX4" fmla="*/ 518088 w 549300"/>
                  <a:gd name="connsiteY4" fmla="*/ 23656 h 174460"/>
                  <a:gd name="connsiteX5" fmla="*/ 535009 w 549300"/>
                  <a:gd name="connsiteY5" fmla="*/ 57694 h 174460"/>
                  <a:gd name="connsiteX6" fmla="*/ 486025 w 549300"/>
                  <a:gd name="connsiteY6" fmla="*/ 100111 h 174460"/>
                  <a:gd name="connsiteX7" fmla="*/ 315828 w 549300"/>
                  <a:gd name="connsiteY7" fmla="*/ 104007 h 174460"/>
                  <a:gd name="connsiteX0" fmla="*/ 315877 w 549349"/>
                  <a:gd name="connsiteY0" fmla="*/ 104007 h 178841"/>
                  <a:gd name="connsiteX1" fmla="*/ 142308 w 549349"/>
                  <a:gd name="connsiteY1" fmla="*/ 152797 h 178841"/>
                  <a:gd name="connsiteX2" fmla="*/ 1703 w 549349"/>
                  <a:gd name="connsiteY2" fmla="*/ 113232 h 178841"/>
                  <a:gd name="connsiteX3" fmla="*/ 216998 w 549349"/>
                  <a:gd name="connsiteY3" fmla="*/ 6316 h 178841"/>
                  <a:gd name="connsiteX4" fmla="*/ 518137 w 549349"/>
                  <a:gd name="connsiteY4" fmla="*/ 23656 h 178841"/>
                  <a:gd name="connsiteX5" fmla="*/ 535058 w 549349"/>
                  <a:gd name="connsiteY5" fmla="*/ 57694 h 178841"/>
                  <a:gd name="connsiteX6" fmla="*/ 486074 w 549349"/>
                  <a:gd name="connsiteY6" fmla="*/ 100111 h 178841"/>
                  <a:gd name="connsiteX7" fmla="*/ 315877 w 549349"/>
                  <a:gd name="connsiteY7" fmla="*/ 104007 h 178841"/>
                  <a:gd name="connsiteX0" fmla="*/ 315877 w 555645"/>
                  <a:gd name="connsiteY0" fmla="*/ 104007 h 178841"/>
                  <a:gd name="connsiteX1" fmla="*/ 142308 w 555645"/>
                  <a:gd name="connsiteY1" fmla="*/ 152797 h 178841"/>
                  <a:gd name="connsiteX2" fmla="*/ 1703 w 555645"/>
                  <a:gd name="connsiteY2" fmla="*/ 113232 h 178841"/>
                  <a:gd name="connsiteX3" fmla="*/ 216998 w 555645"/>
                  <a:gd name="connsiteY3" fmla="*/ 6316 h 178841"/>
                  <a:gd name="connsiteX4" fmla="*/ 518137 w 555645"/>
                  <a:gd name="connsiteY4" fmla="*/ 23656 h 178841"/>
                  <a:gd name="connsiteX5" fmla="*/ 535058 w 555645"/>
                  <a:gd name="connsiteY5" fmla="*/ 57694 h 178841"/>
                  <a:gd name="connsiteX6" fmla="*/ 486074 w 555645"/>
                  <a:gd name="connsiteY6" fmla="*/ 100111 h 178841"/>
                  <a:gd name="connsiteX7" fmla="*/ 315877 w 555645"/>
                  <a:gd name="connsiteY7" fmla="*/ 104007 h 178841"/>
                  <a:gd name="connsiteX0" fmla="*/ 315877 w 555645"/>
                  <a:gd name="connsiteY0" fmla="*/ 104007 h 178841"/>
                  <a:gd name="connsiteX1" fmla="*/ 142308 w 555645"/>
                  <a:gd name="connsiteY1" fmla="*/ 152797 h 178841"/>
                  <a:gd name="connsiteX2" fmla="*/ 1703 w 555645"/>
                  <a:gd name="connsiteY2" fmla="*/ 113232 h 178841"/>
                  <a:gd name="connsiteX3" fmla="*/ 216998 w 555645"/>
                  <a:gd name="connsiteY3" fmla="*/ 6316 h 178841"/>
                  <a:gd name="connsiteX4" fmla="*/ 518137 w 555645"/>
                  <a:gd name="connsiteY4" fmla="*/ 23656 h 178841"/>
                  <a:gd name="connsiteX5" fmla="*/ 535058 w 555645"/>
                  <a:gd name="connsiteY5" fmla="*/ 57694 h 178841"/>
                  <a:gd name="connsiteX6" fmla="*/ 486074 w 555645"/>
                  <a:gd name="connsiteY6" fmla="*/ 100111 h 178841"/>
                  <a:gd name="connsiteX7" fmla="*/ 315877 w 555645"/>
                  <a:gd name="connsiteY7" fmla="*/ 104007 h 178841"/>
                  <a:gd name="connsiteX0" fmla="*/ 316101 w 555869"/>
                  <a:gd name="connsiteY0" fmla="*/ 104007 h 181935"/>
                  <a:gd name="connsiteX1" fmla="*/ 137552 w 555869"/>
                  <a:gd name="connsiteY1" fmla="*/ 156548 h 181935"/>
                  <a:gd name="connsiteX2" fmla="*/ 1927 w 555869"/>
                  <a:gd name="connsiteY2" fmla="*/ 113232 h 181935"/>
                  <a:gd name="connsiteX3" fmla="*/ 217222 w 555869"/>
                  <a:gd name="connsiteY3" fmla="*/ 6316 h 181935"/>
                  <a:gd name="connsiteX4" fmla="*/ 518361 w 555869"/>
                  <a:gd name="connsiteY4" fmla="*/ 23656 h 181935"/>
                  <a:gd name="connsiteX5" fmla="*/ 535282 w 555869"/>
                  <a:gd name="connsiteY5" fmla="*/ 57694 h 181935"/>
                  <a:gd name="connsiteX6" fmla="*/ 486298 w 555869"/>
                  <a:gd name="connsiteY6" fmla="*/ 100111 h 181935"/>
                  <a:gd name="connsiteX7" fmla="*/ 316101 w 555869"/>
                  <a:gd name="connsiteY7" fmla="*/ 104007 h 181935"/>
                  <a:gd name="connsiteX0" fmla="*/ 492927 w 732695"/>
                  <a:gd name="connsiteY0" fmla="*/ 104007 h 287065"/>
                  <a:gd name="connsiteX1" fmla="*/ 314378 w 732695"/>
                  <a:gd name="connsiteY1" fmla="*/ 156548 h 287065"/>
                  <a:gd name="connsiteX2" fmla="*/ 2122 w 732695"/>
                  <a:gd name="connsiteY2" fmla="*/ 286775 h 287065"/>
                  <a:gd name="connsiteX3" fmla="*/ 178753 w 732695"/>
                  <a:gd name="connsiteY3" fmla="*/ 113232 h 287065"/>
                  <a:gd name="connsiteX4" fmla="*/ 394048 w 732695"/>
                  <a:gd name="connsiteY4" fmla="*/ 6316 h 287065"/>
                  <a:gd name="connsiteX5" fmla="*/ 695187 w 732695"/>
                  <a:gd name="connsiteY5" fmla="*/ 23656 h 287065"/>
                  <a:gd name="connsiteX6" fmla="*/ 712108 w 732695"/>
                  <a:gd name="connsiteY6" fmla="*/ 57694 h 287065"/>
                  <a:gd name="connsiteX7" fmla="*/ 663124 w 732695"/>
                  <a:gd name="connsiteY7" fmla="*/ 100111 h 287065"/>
                  <a:gd name="connsiteX8" fmla="*/ 492927 w 732695"/>
                  <a:gd name="connsiteY8" fmla="*/ 104007 h 287065"/>
                  <a:gd name="connsiteX0" fmla="*/ 493084 w 732852"/>
                  <a:gd name="connsiteY0" fmla="*/ 104007 h 322112"/>
                  <a:gd name="connsiteX1" fmla="*/ 314535 w 732852"/>
                  <a:gd name="connsiteY1" fmla="*/ 156548 h 322112"/>
                  <a:gd name="connsiteX2" fmla="*/ 2120 w 732852"/>
                  <a:gd name="connsiteY2" fmla="*/ 321882 h 322112"/>
                  <a:gd name="connsiteX3" fmla="*/ 178910 w 732852"/>
                  <a:gd name="connsiteY3" fmla="*/ 113232 h 322112"/>
                  <a:gd name="connsiteX4" fmla="*/ 394205 w 732852"/>
                  <a:gd name="connsiteY4" fmla="*/ 6316 h 322112"/>
                  <a:gd name="connsiteX5" fmla="*/ 695344 w 732852"/>
                  <a:gd name="connsiteY5" fmla="*/ 23656 h 322112"/>
                  <a:gd name="connsiteX6" fmla="*/ 712265 w 732852"/>
                  <a:gd name="connsiteY6" fmla="*/ 57694 h 322112"/>
                  <a:gd name="connsiteX7" fmla="*/ 663281 w 732852"/>
                  <a:gd name="connsiteY7" fmla="*/ 100111 h 322112"/>
                  <a:gd name="connsiteX8" fmla="*/ 493084 w 732852"/>
                  <a:gd name="connsiteY8" fmla="*/ 104007 h 322112"/>
                  <a:gd name="connsiteX0" fmla="*/ 508708 w 748476"/>
                  <a:gd name="connsiteY0" fmla="*/ 104007 h 324134"/>
                  <a:gd name="connsiteX1" fmla="*/ 330159 w 748476"/>
                  <a:gd name="connsiteY1" fmla="*/ 156548 h 324134"/>
                  <a:gd name="connsiteX2" fmla="*/ 17744 w 748476"/>
                  <a:gd name="connsiteY2" fmla="*/ 321882 h 324134"/>
                  <a:gd name="connsiteX3" fmla="*/ 51378 w 748476"/>
                  <a:gd name="connsiteY3" fmla="*/ 243149 h 324134"/>
                  <a:gd name="connsiteX4" fmla="*/ 194534 w 748476"/>
                  <a:gd name="connsiteY4" fmla="*/ 113232 h 324134"/>
                  <a:gd name="connsiteX5" fmla="*/ 409829 w 748476"/>
                  <a:gd name="connsiteY5" fmla="*/ 6316 h 324134"/>
                  <a:gd name="connsiteX6" fmla="*/ 710968 w 748476"/>
                  <a:gd name="connsiteY6" fmla="*/ 23656 h 324134"/>
                  <a:gd name="connsiteX7" fmla="*/ 727889 w 748476"/>
                  <a:gd name="connsiteY7" fmla="*/ 57694 h 324134"/>
                  <a:gd name="connsiteX8" fmla="*/ 678905 w 748476"/>
                  <a:gd name="connsiteY8" fmla="*/ 100111 h 324134"/>
                  <a:gd name="connsiteX9" fmla="*/ 508708 w 748476"/>
                  <a:gd name="connsiteY9" fmla="*/ 104007 h 324134"/>
                  <a:gd name="connsiteX0" fmla="*/ 508708 w 748476"/>
                  <a:gd name="connsiteY0" fmla="*/ 104007 h 324134"/>
                  <a:gd name="connsiteX1" fmla="*/ 330159 w 748476"/>
                  <a:gd name="connsiteY1" fmla="*/ 156548 h 324134"/>
                  <a:gd name="connsiteX2" fmla="*/ 158462 w 748476"/>
                  <a:gd name="connsiteY2" fmla="*/ 267452 h 324134"/>
                  <a:gd name="connsiteX3" fmla="*/ 17744 w 748476"/>
                  <a:gd name="connsiteY3" fmla="*/ 321882 h 324134"/>
                  <a:gd name="connsiteX4" fmla="*/ 51378 w 748476"/>
                  <a:gd name="connsiteY4" fmla="*/ 243149 h 324134"/>
                  <a:gd name="connsiteX5" fmla="*/ 194534 w 748476"/>
                  <a:gd name="connsiteY5" fmla="*/ 113232 h 324134"/>
                  <a:gd name="connsiteX6" fmla="*/ 409829 w 748476"/>
                  <a:gd name="connsiteY6" fmla="*/ 6316 h 324134"/>
                  <a:gd name="connsiteX7" fmla="*/ 710968 w 748476"/>
                  <a:gd name="connsiteY7" fmla="*/ 23656 h 324134"/>
                  <a:gd name="connsiteX8" fmla="*/ 727889 w 748476"/>
                  <a:gd name="connsiteY8" fmla="*/ 57694 h 324134"/>
                  <a:gd name="connsiteX9" fmla="*/ 678905 w 748476"/>
                  <a:gd name="connsiteY9" fmla="*/ 100111 h 324134"/>
                  <a:gd name="connsiteX10" fmla="*/ 508708 w 748476"/>
                  <a:gd name="connsiteY10" fmla="*/ 104007 h 324134"/>
                  <a:gd name="connsiteX0" fmla="*/ 508708 w 748476"/>
                  <a:gd name="connsiteY0" fmla="*/ 104007 h 324134"/>
                  <a:gd name="connsiteX1" fmla="*/ 330159 w 748476"/>
                  <a:gd name="connsiteY1" fmla="*/ 156548 h 324134"/>
                  <a:gd name="connsiteX2" fmla="*/ 158462 w 748476"/>
                  <a:gd name="connsiteY2" fmla="*/ 267452 h 324134"/>
                  <a:gd name="connsiteX3" fmla="*/ 17744 w 748476"/>
                  <a:gd name="connsiteY3" fmla="*/ 321882 h 324134"/>
                  <a:gd name="connsiteX4" fmla="*/ 51378 w 748476"/>
                  <a:gd name="connsiteY4" fmla="*/ 243149 h 324134"/>
                  <a:gd name="connsiteX5" fmla="*/ 194534 w 748476"/>
                  <a:gd name="connsiteY5" fmla="*/ 113232 h 324134"/>
                  <a:gd name="connsiteX6" fmla="*/ 409829 w 748476"/>
                  <a:gd name="connsiteY6" fmla="*/ 6316 h 324134"/>
                  <a:gd name="connsiteX7" fmla="*/ 710968 w 748476"/>
                  <a:gd name="connsiteY7" fmla="*/ 23656 h 324134"/>
                  <a:gd name="connsiteX8" fmla="*/ 727889 w 748476"/>
                  <a:gd name="connsiteY8" fmla="*/ 57694 h 324134"/>
                  <a:gd name="connsiteX9" fmla="*/ 678905 w 748476"/>
                  <a:gd name="connsiteY9" fmla="*/ 100111 h 324134"/>
                  <a:gd name="connsiteX10" fmla="*/ 508708 w 748476"/>
                  <a:gd name="connsiteY10" fmla="*/ 104007 h 324134"/>
                  <a:gd name="connsiteX0" fmla="*/ 508708 w 748476"/>
                  <a:gd name="connsiteY0" fmla="*/ 104007 h 324134"/>
                  <a:gd name="connsiteX1" fmla="*/ 330159 w 748476"/>
                  <a:gd name="connsiteY1" fmla="*/ 156548 h 324134"/>
                  <a:gd name="connsiteX2" fmla="*/ 166065 w 748476"/>
                  <a:gd name="connsiteY2" fmla="*/ 272774 h 324134"/>
                  <a:gd name="connsiteX3" fmla="*/ 17744 w 748476"/>
                  <a:gd name="connsiteY3" fmla="*/ 321882 h 324134"/>
                  <a:gd name="connsiteX4" fmla="*/ 51378 w 748476"/>
                  <a:gd name="connsiteY4" fmla="*/ 243149 h 324134"/>
                  <a:gd name="connsiteX5" fmla="*/ 194534 w 748476"/>
                  <a:gd name="connsiteY5" fmla="*/ 113232 h 324134"/>
                  <a:gd name="connsiteX6" fmla="*/ 409829 w 748476"/>
                  <a:gd name="connsiteY6" fmla="*/ 6316 h 324134"/>
                  <a:gd name="connsiteX7" fmla="*/ 710968 w 748476"/>
                  <a:gd name="connsiteY7" fmla="*/ 23656 h 324134"/>
                  <a:gd name="connsiteX8" fmla="*/ 727889 w 748476"/>
                  <a:gd name="connsiteY8" fmla="*/ 57694 h 324134"/>
                  <a:gd name="connsiteX9" fmla="*/ 678905 w 748476"/>
                  <a:gd name="connsiteY9" fmla="*/ 100111 h 324134"/>
                  <a:gd name="connsiteX10" fmla="*/ 508708 w 748476"/>
                  <a:gd name="connsiteY10" fmla="*/ 104007 h 324134"/>
                  <a:gd name="connsiteX0" fmla="*/ 580717 w 820485"/>
                  <a:gd name="connsiteY0" fmla="*/ 104007 h 383852"/>
                  <a:gd name="connsiteX1" fmla="*/ 402168 w 820485"/>
                  <a:gd name="connsiteY1" fmla="*/ 156548 h 383852"/>
                  <a:gd name="connsiteX2" fmla="*/ 238074 w 820485"/>
                  <a:gd name="connsiteY2" fmla="*/ 272774 h 383852"/>
                  <a:gd name="connsiteX3" fmla="*/ 9079 w 820485"/>
                  <a:gd name="connsiteY3" fmla="*/ 382644 h 383852"/>
                  <a:gd name="connsiteX4" fmla="*/ 123387 w 820485"/>
                  <a:gd name="connsiteY4" fmla="*/ 243149 h 383852"/>
                  <a:gd name="connsiteX5" fmla="*/ 266543 w 820485"/>
                  <a:gd name="connsiteY5" fmla="*/ 113232 h 383852"/>
                  <a:gd name="connsiteX6" fmla="*/ 481838 w 820485"/>
                  <a:gd name="connsiteY6" fmla="*/ 6316 h 383852"/>
                  <a:gd name="connsiteX7" fmla="*/ 782977 w 820485"/>
                  <a:gd name="connsiteY7" fmla="*/ 23656 h 383852"/>
                  <a:gd name="connsiteX8" fmla="*/ 799898 w 820485"/>
                  <a:gd name="connsiteY8" fmla="*/ 57694 h 383852"/>
                  <a:gd name="connsiteX9" fmla="*/ 750914 w 820485"/>
                  <a:gd name="connsiteY9" fmla="*/ 100111 h 383852"/>
                  <a:gd name="connsiteX10" fmla="*/ 580717 w 820485"/>
                  <a:gd name="connsiteY10" fmla="*/ 104007 h 383852"/>
                  <a:gd name="connsiteX0" fmla="*/ 580717 w 820485"/>
                  <a:gd name="connsiteY0" fmla="*/ 104007 h 383852"/>
                  <a:gd name="connsiteX1" fmla="*/ 402168 w 820485"/>
                  <a:gd name="connsiteY1" fmla="*/ 156548 h 383852"/>
                  <a:gd name="connsiteX2" fmla="*/ 238074 w 820485"/>
                  <a:gd name="connsiteY2" fmla="*/ 272774 h 383852"/>
                  <a:gd name="connsiteX3" fmla="*/ 9079 w 820485"/>
                  <a:gd name="connsiteY3" fmla="*/ 382644 h 383852"/>
                  <a:gd name="connsiteX4" fmla="*/ 123387 w 820485"/>
                  <a:gd name="connsiteY4" fmla="*/ 243149 h 383852"/>
                  <a:gd name="connsiteX5" fmla="*/ 266543 w 820485"/>
                  <a:gd name="connsiteY5" fmla="*/ 113232 h 383852"/>
                  <a:gd name="connsiteX6" fmla="*/ 481838 w 820485"/>
                  <a:gd name="connsiteY6" fmla="*/ 6316 h 383852"/>
                  <a:gd name="connsiteX7" fmla="*/ 782977 w 820485"/>
                  <a:gd name="connsiteY7" fmla="*/ 23656 h 383852"/>
                  <a:gd name="connsiteX8" fmla="*/ 799898 w 820485"/>
                  <a:gd name="connsiteY8" fmla="*/ 57694 h 383852"/>
                  <a:gd name="connsiteX9" fmla="*/ 750914 w 820485"/>
                  <a:gd name="connsiteY9" fmla="*/ 100111 h 383852"/>
                  <a:gd name="connsiteX10" fmla="*/ 580717 w 820485"/>
                  <a:gd name="connsiteY10" fmla="*/ 104007 h 383852"/>
                  <a:gd name="connsiteX0" fmla="*/ 580717 w 820485"/>
                  <a:gd name="connsiteY0" fmla="*/ 104007 h 398455"/>
                  <a:gd name="connsiteX1" fmla="*/ 402168 w 820485"/>
                  <a:gd name="connsiteY1" fmla="*/ 156548 h 398455"/>
                  <a:gd name="connsiteX2" fmla="*/ 238074 w 820485"/>
                  <a:gd name="connsiteY2" fmla="*/ 272774 h 398455"/>
                  <a:gd name="connsiteX3" fmla="*/ 145981 w 820485"/>
                  <a:gd name="connsiteY3" fmla="*/ 386329 h 398455"/>
                  <a:gd name="connsiteX4" fmla="*/ 9079 w 820485"/>
                  <a:gd name="connsiteY4" fmla="*/ 382644 h 398455"/>
                  <a:gd name="connsiteX5" fmla="*/ 123387 w 820485"/>
                  <a:gd name="connsiteY5" fmla="*/ 243149 h 398455"/>
                  <a:gd name="connsiteX6" fmla="*/ 266543 w 820485"/>
                  <a:gd name="connsiteY6" fmla="*/ 113232 h 398455"/>
                  <a:gd name="connsiteX7" fmla="*/ 481838 w 820485"/>
                  <a:gd name="connsiteY7" fmla="*/ 6316 h 398455"/>
                  <a:gd name="connsiteX8" fmla="*/ 782977 w 820485"/>
                  <a:gd name="connsiteY8" fmla="*/ 23656 h 398455"/>
                  <a:gd name="connsiteX9" fmla="*/ 799898 w 820485"/>
                  <a:gd name="connsiteY9" fmla="*/ 57694 h 398455"/>
                  <a:gd name="connsiteX10" fmla="*/ 750914 w 820485"/>
                  <a:gd name="connsiteY10" fmla="*/ 100111 h 398455"/>
                  <a:gd name="connsiteX11" fmla="*/ 580717 w 820485"/>
                  <a:gd name="connsiteY11" fmla="*/ 104007 h 398455"/>
                  <a:gd name="connsiteX0" fmla="*/ 683952 w 923720"/>
                  <a:gd name="connsiteY0" fmla="*/ 104007 h 503806"/>
                  <a:gd name="connsiteX1" fmla="*/ 505403 w 923720"/>
                  <a:gd name="connsiteY1" fmla="*/ 156548 h 503806"/>
                  <a:gd name="connsiteX2" fmla="*/ 341309 w 923720"/>
                  <a:gd name="connsiteY2" fmla="*/ 272774 h 503806"/>
                  <a:gd name="connsiteX3" fmla="*/ 249216 w 923720"/>
                  <a:gd name="connsiteY3" fmla="*/ 386329 h 503806"/>
                  <a:gd name="connsiteX4" fmla="*/ 5463 w 923720"/>
                  <a:gd name="connsiteY4" fmla="*/ 501790 h 503806"/>
                  <a:gd name="connsiteX5" fmla="*/ 226622 w 923720"/>
                  <a:gd name="connsiteY5" fmla="*/ 243149 h 503806"/>
                  <a:gd name="connsiteX6" fmla="*/ 369778 w 923720"/>
                  <a:gd name="connsiteY6" fmla="*/ 113232 h 503806"/>
                  <a:gd name="connsiteX7" fmla="*/ 585073 w 923720"/>
                  <a:gd name="connsiteY7" fmla="*/ 6316 h 503806"/>
                  <a:gd name="connsiteX8" fmla="*/ 886212 w 923720"/>
                  <a:gd name="connsiteY8" fmla="*/ 23656 h 503806"/>
                  <a:gd name="connsiteX9" fmla="*/ 903133 w 923720"/>
                  <a:gd name="connsiteY9" fmla="*/ 57694 h 503806"/>
                  <a:gd name="connsiteX10" fmla="*/ 854149 w 923720"/>
                  <a:gd name="connsiteY10" fmla="*/ 100111 h 503806"/>
                  <a:gd name="connsiteX11" fmla="*/ 683952 w 923720"/>
                  <a:gd name="connsiteY11" fmla="*/ 104007 h 503806"/>
                  <a:gd name="connsiteX0" fmla="*/ 683952 w 923720"/>
                  <a:gd name="connsiteY0" fmla="*/ 104007 h 516921"/>
                  <a:gd name="connsiteX1" fmla="*/ 505403 w 923720"/>
                  <a:gd name="connsiteY1" fmla="*/ 156548 h 516921"/>
                  <a:gd name="connsiteX2" fmla="*/ 341309 w 923720"/>
                  <a:gd name="connsiteY2" fmla="*/ 272774 h 516921"/>
                  <a:gd name="connsiteX3" fmla="*/ 249216 w 923720"/>
                  <a:gd name="connsiteY3" fmla="*/ 386329 h 516921"/>
                  <a:gd name="connsiteX4" fmla="*/ 145962 w 923720"/>
                  <a:gd name="connsiteY4" fmla="*/ 484353 h 516921"/>
                  <a:gd name="connsiteX5" fmla="*/ 5463 w 923720"/>
                  <a:gd name="connsiteY5" fmla="*/ 501790 h 516921"/>
                  <a:gd name="connsiteX6" fmla="*/ 226622 w 923720"/>
                  <a:gd name="connsiteY6" fmla="*/ 243149 h 516921"/>
                  <a:gd name="connsiteX7" fmla="*/ 369778 w 923720"/>
                  <a:gd name="connsiteY7" fmla="*/ 113232 h 516921"/>
                  <a:gd name="connsiteX8" fmla="*/ 585073 w 923720"/>
                  <a:gd name="connsiteY8" fmla="*/ 6316 h 516921"/>
                  <a:gd name="connsiteX9" fmla="*/ 886212 w 923720"/>
                  <a:gd name="connsiteY9" fmla="*/ 23656 h 516921"/>
                  <a:gd name="connsiteX10" fmla="*/ 903133 w 923720"/>
                  <a:gd name="connsiteY10" fmla="*/ 57694 h 516921"/>
                  <a:gd name="connsiteX11" fmla="*/ 854149 w 923720"/>
                  <a:gd name="connsiteY11" fmla="*/ 100111 h 516921"/>
                  <a:gd name="connsiteX12" fmla="*/ 683952 w 923720"/>
                  <a:gd name="connsiteY12" fmla="*/ 104007 h 516921"/>
                  <a:gd name="connsiteX0" fmla="*/ 952203 w 1191971"/>
                  <a:gd name="connsiteY0" fmla="*/ 104007 h 742093"/>
                  <a:gd name="connsiteX1" fmla="*/ 773654 w 1191971"/>
                  <a:gd name="connsiteY1" fmla="*/ 156548 h 742093"/>
                  <a:gd name="connsiteX2" fmla="*/ 609560 w 1191971"/>
                  <a:gd name="connsiteY2" fmla="*/ 272774 h 742093"/>
                  <a:gd name="connsiteX3" fmla="*/ 517467 w 1191971"/>
                  <a:gd name="connsiteY3" fmla="*/ 386329 h 742093"/>
                  <a:gd name="connsiteX4" fmla="*/ 414213 w 1191971"/>
                  <a:gd name="connsiteY4" fmla="*/ 484353 h 742093"/>
                  <a:gd name="connsiteX5" fmla="*/ 2710 w 1191971"/>
                  <a:gd name="connsiteY5" fmla="*/ 739048 h 742093"/>
                  <a:gd name="connsiteX6" fmla="*/ 494873 w 1191971"/>
                  <a:gd name="connsiteY6" fmla="*/ 243149 h 742093"/>
                  <a:gd name="connsiteX7" fmla="*/ 638029 w 1191971"/>
                  <a:gd name="connsiteY7" fmla="*/ 113232 h 742093"/>
                  <a:gd name="connsiteX8" fmla="*/ 853324 w 1191971"/>
                  <a:gd name="connsiteY8" fmla="*/ 6316 h 742093"/>
                  <a:gd name="connsiteX9" fmla="*/ 1154463 w 1191971"/>
                  <a:gd name="connsiteY9" fmla="*/ 23656 h 742093"/>
                  <a:gd name="connsiteX10" fmla="*/ 1171384 w 1191971"/>
                  <a:gd name="connsiteY10" fmla="*/ 57694 h 742093"/>
                  <a:gd name="connsiteX11" fmla="*/ 1122400 w 1191971"/>
                  <a:gd name="connsiteY11" fmla="*/ 100111 h 742093"/>
                  <a:gd name="connsiteX12" fmla="*/ 952203 w 1191971"/>
                  <a:gd name="connsiteY12" fmla="*/ 104007 h 742093"/>
                  <a:gd name="connsiteX0" fmla="*/ 955527 w 1195295"/>
                  <a:gd name="connsiteY0" fmla="*/ 104007 h 755071"/>
                  <a:gd name="connsiteX1" fmla="*/ 776978 w 1195295"/>
                  <a:gd name="connsiteY1" fmla="*/ 156548 h 755071"/>
                  <a:gd name="connsiteX2" fmla="*/ 612884 w 1195295"/>
                  <a:gd name="connsiteY2" fmla="*/ 272774 h 755071"/>
                  <a:gd name="connsiteX3" fmla="*/ 520791 w 1195295"/>
                  <a:gd name="connsiteY3" fmla="*/ 386329 h 755071"/>
                  <a:gd name="connsiteX4" fmla="*/ 417537 w 1195295"/>
                  <a:gd name="connsiteY4" fmla="*/ 484353 h 755071"/>
                  <a:gd name="connsiteX5" fmla="*/ 239827 w 1195295"/>
                  <a:gd name="connsiteY5" fmla="*/ 631089 h 755071"/>
                  <a:gd name="connsiteX6" fmla="*/ 6034 w 1195295"/>
                  <a:gd name="connsiteY6" fmla="*/ 739048 h 755071"/>
                  <a:gd name="connsiteX7" fmla="*/ 498197 w 1195295"/>
                  <a:gd name="connsiteY7" fmla="*/ 243149 h 755071"/>
                  <a:gd name="connsiteX8" fmla="*/ 641353 w 1195295"/>
                  <a:gd name="connsiteY8" fmla="*/ 113232 h 755071"/>
                  <a:gd name="connsiteX9" fmla="*/ 856648 w 1195295"/>
                  <a:gd name="connsiteY9" fmla="*/ 6316 h 755071"/>
                  <a:gd name="connsiteX10" fmla="*/ 1157787 w 1195295"/>
                  <a:gd name="connsiteY10" fmla="*/ 23656 h 755071"/>
                  <a:gd name="connsiteX11" fmla="*/ 1174708 w 1195295"/>
                  <a:gd name="connsiteY11" fmla="*/ 57694 h 755071"/>
                  <a:gd name="connsiteX12" fmla="*/ 1125724 w 1195295"/>
                  <a:gd name="connsiteY12" fmla="*/ 100111 h 755071"/>
                  <a:gd name="connsiteX13" fmla="*/ 955527 w 1195295"/>
                  <a:gd name="connsiteY13" fmla="*/ 104007 h 755071"/>
                  <a:gd name="connsiteX0" fmla="*/ 1026665 w 1266433"/>
                  <a:gd name="connsiteY0" fmla="*/ 104007 h 800626"/>
                  <a:gd name="connsiteX1" fmla="*/ 848116 w 1266433"/>
                  <a:gd name="connsiteY1" fmla="*/ 156548 h 800626"/>
                  <a:gd name="connsiteX2" fmla="*/ 684022 w 1266433"/>
                  <a:gd name="connsiteY2" fmla="*/ 272774 h 800626"/>
                  <a:gd name="connsiteX3" fmla="*/ 591929 w 1266433"/>
                  <a:gd name="connsiteY3" fmla="*/ 386329 h 800626"/>
                  <a:gd name="connsiteX4" fmla="*/ 488675 w 1266433"/>
                  <a:gd name="connsiteY4" fmla="*/ 484353 h 800626"/>
                  <a:gd name="connsiteX5" fmla="*/ 310965 w 1266433"/>
                  <a:gd name="connsiteY5" fmla="*/ 631089 h 800626"/>
                  <a:gd name="connsiteX6" fmla="*/ 4648 w 1266433"/>
                  <a:gd name="connsiteY6" fmla="*/ 788147 h 800626"/>
                  <a:gd name="connsiteX7" fmla="*/ 569335 w 1266433"/>
                  <a:gd name="connsiteY7" fmla="*/ 243149 h 800626"/>
                  <a:gd name="connsiteX8" fmla="*/ 712491 w 1266433"/>
                  <a:gd name="connsiteY8" fmla="*/ 113232 h 800626"/>
                  <a:gd name="connsiteX9" fmla="*/ 927786 w 1266433"/>
                  <a:gd name="connsiteY9" fmla="*/ 6316 h 800626"/>
                  <a:gd name="connsiteX10" fmla="*/ 1228925 w 1266433"/>
                  <a:gd name="connsiteY10" fmla="*/ 23656 h 800626"/>
                  <a:gd name="connsiteX11" fmla="*/ 1245846 w 1266433"/>
                  <a:gd name="connsiteY11" fmla="*/ 57694 h 800626"/>
                  <a:gd name="connsiteX12" fmla="*/ 1196862 w 1266433"/>
                  <a:gd name="connsiteY12" fmla="*/ 100111 h 800626"/>
                  <a:gd name="connsiteX13" fmla="*/ 1026665 w 1266433"/>
                  <a:gd name="connsiteY13" fmla="*/ 104007 h 800626"/>
                  <a:gd name="connsiteX0" fmla="*/ 1099907 w 1339675"/>
                  <a:gd name="connsiteY0" fmla="*/ 104007 h 866377"/>
                  <a:gd name="connsiteX1" fmla="*/ 921358 w 1339675"/>
                  <a:gd name="connsiteY1" fmla="*/ 156548 h 866377"/>
                  <a:gd name="connsiteX2" fmla="*/ 757264 w 1339675"/>
                  <a:gd name="connsiteY2" fmla="*/ 272774 h 866377"/>
                  <a:gd name="connsiteX3" fmla="*/ 665171 w 1339675"/>
                  <a:gd name="connsiteY3" fmla="*/ 386329 h 866377"/>
                  <a:gd name="connsiteX4" fmla="*/ 561917 w 1339675"/>
                  <a:gd name="connsiteY4" fmla="*/ 484353 h 866377"/>
                  <a:gd name="connsiteX5" fmla="*/ 384207 w 1339675"/>
                  <a:gd name="connsiteY5" fmla="*/ 631089 h 866377"/>
                  <a:gd name="connsiteX6" fmla="*/ 3762 w 1339675"/>
                  <a:gd name="connsiteY6" fmla="*/ 856868 h 866377"/>
                  <a:gd name="connsiteX7" fmla="*/ 642577 w 1339675"/>
                  <a:gd name="connsiteY7" fmla="*/ 243149 h 866377"/>
                  <a:gd name="connsiteX8" fmla="*/ 785733 w 1339675"/>
                  <a:gd name="connsiteY8" fmla="*/ 113232 h 866377"/>
                  <a:gd name="connsiteX9" fmla="*/ 1001028 w 1339675"/>
                  <a:gd name="connsiteY9" fmla="*/ 6316 h 866377"/>
                  <a:gd name="connsiteX10" fmla="*/ 1302167 w 1339675"/>
                  <a:gd name="connsiteY10" fmla="*/ 23656 h 866377"/>
                  <a:gd name="connsiteX11" fmla="*/ 1319088 w 1339675"/>
                  <a:gd name="connsiteY11" fmla="*/ 57694 h 866377"/>
                  <a:gd name="connsiteX12" fmla="*/ 1270104 w 1339675"/>
                  <a:gd name="connsiteY12" fmla="*/ 100111 h 866377"/>
                  <a:gd name="connsiteX13" fmla="*/ 1099907 w 1339675"/>
                  <a:gd name="connsiteY13" fmla="*/ 104007 h 866377"/>
                  <a:gd name="connsiteX0" fmla="*/ 1117447 w 1357215"/>
                  <a:gd name="connsiteY0" fmla="*/ 104007 h 892439"/>
                  <a:gd name="connsiteX1" fmla="*/ 938898 w 1357215"/>
                  <a:gd name="connsiteY1" fmla="*/ 156548 h 892439"/>
                  <a:gd name="connsiteX2" fmla="*/ 774804 w 1357215"/>
                  <a:gd name="connsiteY2" fmla="*/ 272774 h 892439"/>
                  <a:gd name="connsiteX3" fmla="*/ 682711 w 1357215"/>
                  <a:gd name="connsiteY3" fmla="*/ 386329 h 892439"/>
                  <a:gd name="connsiteX4" fmla="*/ 579457 w 1357215"/>
                  <a:gd name="connsiteY4" fmla="*/ 484353 h 892439"/>
                  <a:gd name="connsiteX5" fmla="*/ 401747 w 1357215"/>
                  <a:gd name="connsiteY5" fmla="*/ 631089 h 892439"/>
                  <a:gd name="connsiteX6" fmla="*/ 176537 w 1357215"/>
                  <a:gd name="connsiteY6" fmla="*/ 804395 h 892439"/>
                  <a:gd name="connsiteX7" fmla="*/ 21302 w 1357215"/>
                  <a:gd name="connsiteY7" fmla="*/ 856868 h 892439"/>
                  <a:gd name="connsiteX8" fmla="*/ 660117 w 1357215"/>
                  <a:gd name="connsiteY8" fmla="*/ 243149 h 892439"/>
                  <a:gd name="connsiteX9" fmla="*/ 803273 w 1357215"/>
                  <a:gd name="connsiteY9" fmla="*/ 113232 h 892439"/>
                  <a:gd name="connsiteX10" fmla="*/ 1018568 w 1357215"/>
                  <a:gd name="connsiteY10" fmla="*/ 6316 h 892439"/>
                  <a:gd name="connsiteX11" fmla="*/ 1319707 w 1357215"/>
                  <a:gd name="connsiteY11" fmla="*/ 23656 h 892439"/>
                  <a:gd name="connsiteX12" fmla="*/ 1336628 w 1357215"/>
                  <a:gd name="connsiteY12" fmla="*/ 57694 h 892439"/>
                  <a:gd name="connsiteX13" fmla="*/ 1287644 w 1357215"/>
                  <a:gd name="connsiteY13" fmla="*/ 100111 h 892439"/>
                  <a:gd name="connsiteX14" fmla="*/ 1117447 w 1357215"/>
                  <a:gd name="connsiteY14" fmla="*/ 104007 h 892439"/>
                  <a:gd name="connsiteX0" fmla="*/ 1137914 w 1377682"/>
                  <a:gd name="connsiteY0" fmla="*/ 104007 h 913921"/>
                  <a:gd name="connsiteX1" fmla="*/ 959365 w 1377682"/>
                  <a:gd name="connsiteY1" fmla="*/ 156548 h 913921"/>
                  <a:gd name="connsiteX2" fmla="*/ 795271 w 1377682"/>
                  <a:gd name="connsiteY2" fmla="*/ 272774 h 913921"/>
                  <a:gd name="connsiteX3" fmla="*/ 703178 w 1377682"/>
                  <a:gd name="connsiteY3" fmla="*/ 386329 h 913921"/>
                  <a:gd name="connsiteX4" fmla="*/ 599924 w 1377682"/>
                  <a:gd name="connsiteY4" fmla="*/ 484353 h 913921"/>
                  <a:gd name="connsiteX5" fmla="*/ 422214 w 1377682"/>
                  <a:gd name="connsiteY5" fmla="*/ 631089 h 913921"/>
                  <a:gd name="connsiteX6" fmla="*/ 197004 w 1377682"/>
                  <a:gd name="connsiteY6" fmla="*/ 804395 h 913921"/>
                  <a:gd name="connsiteX7" fmla="*/ 82771 w 1377682"/>
                  <a:gd name="connsiteY7" fmla="*/ 881226 h 913921"/>
                  <a:gd name="connsiteX8" fmla="*/ 41769 w 1377682"/>
                  <a:gd name="connsiteY8" fmla="*/ 856868 h 913921"/>
                  <a:gd name="connsiteX9" fmla="*/ 680584 w 1377682"/>
                  <a:gd name="connsiteY9" fmla="*/ 243149 h 913921"/>
                  <a:gd name="connsiteX10" fmla="*/ 823740 w 1377682"/>
                  <a:gd name="connsiteY10" fmla="*/ 113232 h 913921"/>
                  <a:gd name="connsiteX11" fmla="*/ 1039035 w 1377682"/>
                  <a:gd name="connsiteY11" fmla="*/ 6316 h 913921"/>
                  <a:gd name="connsiteX12" fmla="*/ 1340174 w 1377682"/>
                  <a:gd name="connsiteY12" fmla="*/ 23656 h 913921"/>
                  <a:gd name="connsiteX13" fmla="*/ 1357095 w 1377682"/>
                  <a:gd name="connsiteY13" fmla="*/ 57694 h 913921"/>
                  <a:gd name="connsiteX14" fmla="*/ 1308111 w 1377682"/>
                  <a:gd name="connsiteY14" fmla="*/ 100111 h 913921"/>
                  <a:gd name="connsiteX15" fmla="*/ 1137914 w 1377682"/>
                  <a:gd name="connsiteY15" fmla="*/ 104007 h 913921"/>
                  <a:gd name="connsiteX0" fmla="*/ 1152040 w 1391808"/>
                  <a:gd name="connsiteY0" fmla="*/ 104007 h 913500"/>
                  <a:gd name="connsiteX1" fmla="*/ 973491 w 1391808"/>
                  <a:gd name="connsiteY1" fmla="*/ 156548 h 913500"/>
                  <a:gd name="connsiteX2" fmla="*/ 809397 w 1391808"/>
                  <a:gd name="connsiteY2" fmla="*/ 272774 h 913500"/>
                  <a:gd name="connsiteX3" fmla="*/ 717304 w 1391808"/>
                  <a:gd name="connsiteY3" fmla="*/ 386329 h 913500"/>
                  <a:gd name="connsiteX4" fmla="*/ 614050 w 1391808"/>
                  <a:gd name="connsiteY4" fmla="*/ 484353 h 913500"/>
                  <a:gd name="connsiteX5" fmla="*/ 436340 w 1391808"/>
                  <a:gd name="connsiteY5" fmla="*/ 631089 h 913500"/>
                  <a:gd name="connsiteX6" fmla="*/ 211130 w 1391808"/>
                  <a:gd name="connsiteY6" fmla="*/ 804395 h 913500"/>
                  <a:gd name="connsiteX7" fmla="*/ 96897 w 1391808"/>
                  <a:gd name="connsiteY7" fmla="*/ 881226 h 913500"/>
                  <a:gd name="connsiteX8" fmla="*/ 43335 w 1391808"/>
                  <a:gd name="connsiteY8" fmla="*/ 884740 h 913500"/>
                  <a:gd name="connsiteX9" fmla="*/ 55895 w 1391808"/>
                  <a:gd name="connsiteY9" fmla="*/ 856868 h 913500"/>
                  <a:gd name="connsiteX10" fmla="*/ 694710 w 1391808"/>
                  <a:gd name="connsiteY10" fmla="*/ 243149 h 913500"/>
                  <a:gd name="connsiteX11" fmla="*/ 837866 w 1391808"/>
                  <a:gd name="connsiteY11" fmla="*/ 113232 h 913500"/>
                  <a:gd name="connsiteX12" fmla="*/ 1053161 w 1391808"/>
                  <a:gd name="connsiteY12" fmla="*/ 6316 h 913500"/>
                  <a:gd name="connsiteX13" fmla="*/ 1354300 w 1391808"/>
                  <a:gd name="connsiteY13" fmla="*/ 23656 h 913500"/>
                  <a:gd name="connsiteX14" fmla="*/ 1371221 w 1391808"/>
                  <a:gd name="connsiteY14" fmla="*/ 57694 h 913500"/>
                  <a:gd name="connsiteX15" fmla="*/ 1322237 w 1391808"/>
                  <a:gd name="connsiteY15" fmla="*/ 100111 h 913500"/>
                  <a:gd name="connsiteX16" fmla="*/ 1152040 w 1391808"/>
                  <a:gd name="connsiteY16" fmla="*/ 104007 h 913500"/>
                  <a:gd name="connsiteX0" fmla="*/ 1136136 w 1375904"/>
                  <a:gd name="connsiteY0" fmla="*/ 104007 h 913929"/>
                  <a:gd name="connsiteX1" fmla="*/ 957587 w 1375904"/>
                  <a:gd name="connsiteY1" fmla="*/ 156548 h 913929"/>
                  <a:gd name="connsiteX2" fmla="*/ 793493 w 1375904"/>
                  <a:gd name="connsiteY2" fmla="*/ 272774 h 913929"/>
                  <a:gd name="connsiteX3" fmla="*/ 701400 w 1375904"/>
                  <a:gd name="connsiteY3" fmla="*/ 386329 h 913929"/>
                  <a:gd name="connsiteX4" fmla="*/ 598146 w 1375904"/>
                  <a:gd name="connsiteY4" fmla="*/ 484353 h 913929"/>
                  <a:gd name="connsiteX5" fmla="*/ 420436 w 1375904"/>
                  <a:gd name="connsiteY5" fmla="*/ 631089 h 913929"/>
                  <a:gd name="connsiteX6" fmla="*/ 195226 w 1375904"/>
                  <a:gd name="connsiteY6" fmla="*/ 804395 h 913929"/>
                  <a:gd name="connsiteX7" fmla="*/ 80993 w 1375904"/>
                  <a:gd name="connsiteY7" fmla="*/ 881226 h 913929"/>
                  <a:gd name="connsiteX8" fmla="*/ 39991 w 1375904"/>
                  <a:gd name="connsiteY8" fmla="*/ 856868 h 913929"/>
                  <a:gd name="connsiteX9" fmla="*/ 678806 w 1375904"/>
                  <a:gd name="connsiteY9" fmla="*/ 243149 h 913929"/>
                  <a:gd name="connsiteX10" fmla="*/ 821962 w 1375904"/>
                  <a:gd name="connsiteY10" fmla="*/ 113232 h 913929"/>
                  <a:gd name="connsiteX11" fmla="*/ 1037257 w 1375904"/>
                  <a:gd name="connsiteY11" fmla="*/ 6316 h 913929"/>
                  <a:gd name="connsiteX12" fmla="*/ 1338396 w 1375904"/>
                  <a:gd name="connsiteY12" fmla="*/ 23656 h 913929"/>
                  <a:gd name="connsiteX13" fmla="*/ 1355317 w 1375904"/>
                  <a:gd name="connsiteY13" fmla="*/ 57694 h 913929"/>
                  <a:gd name="connsiteX14" fmla="*/ 1306333 w 1375904"/>
                  <a:gd name="connsiteY14" fmla="*/ 100111 h 913929"/>
                  <a:gd name="connsiteX15" fmla="*/ 1136136 w 1375904"/>
                  <a:gd name="connsiteY15" fmla="*/ 104007 h 913929"/>
                  <a:gd name="connsiteX0" fmla="*/ 1143944 w 1383712"/>
                  <a:gd name="connsiteY0" fmla="*/ 104007 h 923292"/>
                  <a:gd name="connsiteX1" fmla="*/ 965395 w 1383712"/>
                  <a:gd name="connsiteY1" fmla="*/ 156548 h 923292"/>
                  <a:gd name="connsiteX2" fmla="*/ 801301 w 1383712"/>
                  <a:gd name="connsiteY2" fmla="*/ 272774 h 923292"/>
                  <a:gd name="connsiteX3" fmla="*/ 709208 w 1383712"/>
                  <a:gd name="connsiteY3" fmla="*/ 386329 h 923292"/>
                  <a:gd name="connsiteX4" fmla="*/ 605954 w 1383712"/>
                  <a:gd name="connsiteY4" fmla="*/ 484353 h 923292"/>
                  <a:gd name="connsiteX5" fmla="*/ 428244 w 1383712"/>
                  <a:gd name="connsiteY5" fmla="*/ 631089 h 923292"/>
                  <a:gd name="connsiteX6" fmla="*/ 88801 w 1383712"/>
                  <a:gd name="connsiteY6" fmla="*/ 881226 h 923292"/>
                  <a:gd name="connsiteX7" fmla="*/ 47799 w 1383712"/>
                  <a:gd name="connsiteY7" fmla="*/ 856868 h 923292"/>
                  <a:gd name="connsiteX8" fmla="*/ 686614 w 1383712"/>
                  <a:gd name="connsiteY8" fmla="*/ 243149 h 923292"/>
                  <a:gd name="connsiteX9" fmla="*/ 829770 w 1383712"/>
                  <a:gd name="connsiteY9" fmla="*/ 113232 h 923292"/>
                  <a:gd name="connsiteX10" fmla="*/ 1045065 w 1383712"/>
                  <a:gd name="connsiteY10" fmla="*/ 6316 h 923292"/>
                  <a:gd name="connsiteX11" fmla="*/ 1346204 w 1383712"/>
                  <a:gd name="connsiteY11" fmla="*/ 23656 h 923292"/>
                  <a:gd name="connsiteX12" fmla="*/ 1363125 w 1383712"/>
                  <a:gd name="connsiteY12" fmla="*/ 57694 h 923292"/>
                  <a:gd name="connsiteX13" fmla="*/ 1314141 w 1383712"/>
                  <a:gd name="connsiteY13" fmla="*/ 100111 h 923292"/>
                  <a:gd name="connsiteX14" fmla="*/ 1143944 w 1383712"/>
                  <a:gd name="connsiteY14" fmla="*/ 104007 h 923292"/>
                  <a:gd name="connsiteX0" fmla="*/ 1059394 w 1299162"/>
                  <a:gd name="connsiteY0" fmla="*/ 104007 h 891858"/>
                  <a:gd name="connsiteX1" fmla="*/ 880845 w 1299162"/>
                  <a:gd name="connsiteY1" fmla="*/ 156548 h 891858"/>
                  <a:gd name="connsiteX2" fmla="*/ 716751 w 1299162"/>
                  <a:gd name="connsiteY2" fmla="*/ 272774 h 891858"/>
                  <a:gd name="connsiteX3" fmla="*/ 624658 w 1299162"/>
                  <a:gd name="connsiteY3" fmla="*/ 386329 h 891858"/>
                  <a:gd name="connsiteX4" fmla="*/ 521404 w 1299162"/>
                  <a:gd name="connsiteY4" fmla="*/ 484353 h 891858"/>
                  <a:gd name="connsiteX5" fmla="*/ 343694 w 1299162"/>
                  <a:gd name="connsiteY5" fmla="*/ 631089 h 891858"/>
                  <a:gd name="connsiteX6" fmla="*/ 4251 w 1299162"/>
                  <a:gd name="connsiteY6" fmla="*/ 881226 h 891858"/>
                  <a:gd name="connsiteX7" fmla="*/ 602064 w 1299162"/>
                  <a:gd name="connsiteY7" fmla="*/ 243149 h 891858"/>
                  <a:gd name="connsiteX8" fmla="*/ 745220 w 1299162"/>
                  <a:gd name="connsiteY8" fmla="*/ 113232 h 891858"/>
                  <a:gd name="connsiteX9" fmla="*/ 960515 w 1299162"/>
                  <a:gd name="connsiteY9" fmla="*/ 6316 h 891858"/>
                  <a:gd name="connsiteX10" fmla="*/ 1261654 w 1299162"/>
                  <a:gd name="connsiteY10" fmla="*/ 23656 h 891858"/>
                  <a:gd name="connsiteX11" fmla="*/ 1278575 w 1299162"/>
                  <a:gd name="connsiteY11" fmla="*/ 57694 h 891858"/>
                  <a:gd name="connsiteX12" fmla="*/ 1229591 w 1299162"/>
                  <a:gd name="connsiteY12" fmla="*/ 100111 h 891858"/>
                  <a:gd name="connsiteX13" fmla="*/ 1059394 w 1299162"/>
                  <a:gd name="connsiteY13" fmla="*/ 104007 h 891858"/>
                  <a:gd name="connsiteX0" fmla="*/ 715700 w 955468"/>
                  <a:gd name="connsiteY0" fmla="*/ 104007 h 631089"/>
                  <a:gd name="connsiteX1" fmla="*/ 537151 w 955468"/>
                  <a:gd name="connsiteY1" fmla="*/ 156548 h 631089"/>
                  <a:gd name="connsiteX2" fmla="*/ 373057 w 955468"/>
                  <a:gd name="connsiteY2" fmla="*/ 272774 h 631089"/>
                  <a:gd name="connsiteX3" fmla="*/ 280964 w 955468"/>
                  <a:gd name="connsiteY3" fmla="*/ 386329 h 631089"/>
                  <a:gd name="connsiteX4" fmla="*/ 177710 w 955468"/>
                  <a:gd name="connsiteY4" fmla="*/ 484353 h 631089"/>
                  <a:gd name="connsiteX5" fmla="*/ 0 w 955468"/>
                  <a:gd name="connsiteY5" fmla="*/ 631089 h 631089"/>
                  <a:gd name="connsiteX6" fmla="*/ 258370 w 955468"/>
                  <a:gd name="connsiteY6" fmla="*/ 243149 h 631089"/>
                  <a:gd name="connsiteX7" fmla="*/ 401526 w 955468"/>
                  <a:gd name="connsiteY7" fmla="*/ 113232 h 631089"/>
                  <a:gd name="connsiteX8" fmla="*/ 616821 w 955468"/>
                  <a:gd name="connsiteY8" fmla="*/ 6316 h 631089"/>
                  <a:gd name="connsiteX9" fmla="*/ 917960 w 955468"/>
                  <a:gd name="connsiteY9" fmla="*/ 23656 h 631089"/>
                  <a:gd name="connsiteX10" fmla="*/ 934881 w 955468"/>
                  <a:gd name="connsiteY10" fmla="*/ 57694 h 631089"/>
                  <a:gd name="connsiteX11" fmla="*/ 885897 w 955468"/>
                  <a:gd name="connsiteY11" fmla="*/ 100111 h 631089"/>
                  <a:gd name="connsiteX12" fmla="*/ 715700 w 955468"/>
                  <a:gd name="connsiteY12" fmla="*/ 104007 h 631089"/>
                  <a:gd name="connsiteX0" fmla="*/ 538203 w 777971"/>
                  <a:gd name="connsiteY0" fmla="*/ 104007 h 484353"/>
                  <a:gd name="connsiteX1" fmla="*/ 359654 w 777971"/>
                  <a:gd name="connsiteY1" fmla="*/ 156548 h 484353"/>
                  <a:gd name="connsiteX2" fmla="*/ 195560 w 777971"/>
                  <a:gd name="connsiteY2" fmla="*/ 272774 h 484353"/>
                  <a:gd name="connsiteX3" fmla="*/ 103467 w 777971"/>
                  <a:gd name="connsiteY3" fmla="*/ 386329 h 484353"/>
                  <a:gd name="connsiteX4" fmla="*/ 213 w 777971"/>
                  <a:gd name="connsiteY4" fmla="*/ 484353 h 484353"/>
                  <a:gd name="connsiteX5" fmla="*/ 80873 w 777971"/>
                  <a:gd name="connsiteY5" fmla="*/ 243149 h 484353"/>
                  <a:gd name="connsiteX6" fmla="*/ 224029 w 777971"/>
                  <a:gd name="connsiteY6" fmla="*/ 113232 h 484353"/>
                  <a:gd name="connsiteX7" fmla="*/ 439324 w 777971"/>
                  <a:gd name="connsiteY7" fmla="*/ 6316 h 484353"/>
                  <a:gd name="connsiteX8" fmla="*/ 740463 w 777971"/>
                  <a:gd name="connsiteY8" fmla="*/ 23656 h 484353"/>
                  <a:gd name="connsiteX9" fmla="*/ 757384 w 777971"/>
                  <a:gd name="connsiteY9" fmla="*/ 57694 h 484353"/>
                  <a:gd name="connsiteX10" fmla="*/ 708400 w 777971"/>
                  <a:gd name="connsiteY10" fmla="*/ 100111 h 484353"/>
                  <a:gd name="connsiteX11" fmla="*/ 538203 w 777971"/>
                  <a:gd name="connsiteY11" fmla="*/ 104007 h 484353"/>
                  <a:gd name="connsiteX0" fmla="*/ 465004 w 704772"/>
                  <a:gd name="connsiteY0" fmla="*/ 104007 h 386329"/>
                  <a:gd name="connsiteX1" fmla="*/ 286455 w 704772"/>
                  <a:gd name="connsiteY1" fmla="*/ 156548 h 386329"/>
                  <a:gd name="connsiteX2" fmla="*/ 122361 w 704772"/>
                  <a:gd name="connsiteY2" fmla="*/ 272774 h 386329"/>
                  <a:gd name="connsiteX3" fmla="*/ 30268 w 704772"/>
                  <a:gd name="connsiteY3" fmla="*/ 386329 h 386329"/>
                  <a:gd name="connsiteX4" fmla="*/ 7674 w 704772"/>
                  <a:gd name="connsiteY4" fmla="*/ 243149 h 386329"/>
                  <a:gd name="connsiteX5" fmla="*/ 150830 w 704772"/>
                  <a:gd name="connsiteY5" fmla="*/ 113232 h 386329"/>
                  <a:gd name="connsiteX6" fmla="*/ 366125 w 704772"/>
                  <a:gd name="connsiteY6" fmla="*/ 6316 h 386329"/>
                  <a:gd name="connsiteX7" fmla="*/ 667264 w 704772"/>
                  <a:gd name="connsiteY7" fmla="*/ 23656 h 386329"/>
                  <a:gd name="connsiteX8" fmla="*/ 684185 w 704772"/>
                  <a:gd name="connsiteY8" fmla="*/ 57694 h 386329"/>
                  <a:gd name="connsiteX9" fmla="*/ 635201 w 704772"/>
                  <a:gd name="connsiteY9" fmla="*/ 100111 h 386329"/>
                  <a:gd name="connsiteX10" fmla="*/ 465004 w 704772"/>
                  <a:gd name="connsiteY10" fmla="*/ 104007 h 386329"/>
                  <a:gd name="connsiteX0" fmla="*/ 457551 w 697319"/>
                  <a:gd name="connsiteY0" fmla="*/ 104007 h 277973"/>
                  <a:gd name="connsiteX1" fmla="*/ 279002 w 697319"/>
                  <a:gd name="connsiteY1" fmla="*/ 156548 h 277973"/>
                  <a:gd name="connsiteX2" fmla="*/ 114908 w 697319"/>
                  <a:gd name="connsiteY2" fmla="*/ 272774 h 277973"/>
                  <a:gd name="connsiteX3" fmla="*/ 221 w 697319"/>
                  <a:gd name="connsiteY3" fmla="*/ 243149 h 277973"/>
                  <a:gd name="connsiteX4" fmla="*/ 143377 w 697319"/>
                  <a:gd name="connsiteY4" fmla="*/ 113232 h 277973"/>
                  <a:gd name="connsiteX5" fmla="*/ 358672 w 697319"/>
                  <a:gd name="connsiteY5" fmla="*/ 6316 h 277973"/>
                  <a:gd name="connsiteX6" fmla="*/ 659811 w 697319"/>
                  <a:gd name="connsiteY6" fmla="*/ 23656 h 277973"/>
                  <a:gd name="connsiteX7" fmla="*/ 676732 w 697319"/>
                  <a:gd name="connsiteY7" fmla="*/ 57694 h 277973"/>
                  <a:gd name="connsiteX8" fmla="*/ 627748 w 697319"/>
                  <a:gd name="connsiteY8" fmla="*/ 100111 h 277973"/>
                  <a:gd name="connsiteX9" fmla="*/ 457551 w 697319"/>
                  <a:gd name="connsiteY9" fmla="*/ 104007 h 277973"/>
                  <a:gd name="connsiteX0" fmla="*/ 457330 w 697098"/>
                  <a:gd name="connsiteY0" fmla="*/ 104007 h 243664"/>
                  <a:gd name="connsiteX1" fmla="*/ 278781 w 697098"/>
                  <a:gd name="connsiteY1" fmla="*/ 156548 h 243664"/>
                  <a:gd name="connsiteX2" fmla="*/ 0 w 697098"/>
                  <a:gd name="connsiteY2" fmla="*/ 243149 h 243664"/>
                  <a:gd name="connsiteX3" fmla="*/ 143156 w 697098"/>
                  <a:gd name="connsiteY3" fmla="*/ 113232 h 243664"/>
                  <a:gd name="connsiteX4" fmla="*/ 358451 w 697098"/>
                  <a:gd name="connsiteY4" fmla="*/ 6316 h 243664"/>
                  <a:gd name="connsiteX5" fmla="*/ 659590 w 697098"/>
                  <a:gd name="connsiteY5" fmla="*/ 23656 h 243664"/>
                  <a:gd name="connsiteX6" fmla="*/ 676511 w 697098"/>
                  <a:gd name="connsiteY6" fmla="*/ 57694 h 243664"/>
                  <a:gd name="connsiteX7" fmla="*/ 627527 w 697098"/>
                  <a:gd name="connsiteY7" fmla="*/ 100111 h 243664"/>
                  <a:gd name="connsiteX8" fmla="*/ 457330 w 697098"/>
                  <a:gd name="connsiteY8" fmla="*/ 104007 h 243664"/>
                  <a:gd name="connsiteX0" fmla="*/ 315415 w 555183"/>
                  <a:gd name="connsiteY0" fmla="*/ 104007 h 156631"/>
                  <a:gd name="connsiteX1" fmla="*/ 136866 w 555183"/>
                  <a:gd name="connsiteY1" fmla="*/ 156548 h 156631"/>
                  <a:gd name="connsiteX2" fmla="*/ 1241 w 555183"/>
                  <a:gd name="connsiteY2" fmla="*/ 113232 h 156631"/>
                  <a:gd name="connsiteX3" fmla="*/ 216536 w 555183"/>
                  <a:gd name="connsiteY3" fmla="*/ 6316 h 156631"/>
                  <a:gd name="connsiteX4" fmla="*/ 517675 w 555183"/>
                  <a:gd name="connsiteY4" fmla="*/ 23656 h 156631"/>
                  <a:gd name="connsiteX5" fmla="*/ 534596 w 555183"/>
                  <a:gd name="connsiteY5" fmla="*/ 57694 h 156631"/>
                  <a:gd name="connsiteX6" fmla="*/ 485612 w 555183"/>
                  <a:gd name="connsiteY6" fmla="*/ 100111 h 156631"/>
                  <a:gd name="connsiteX7" fmla="*/ 315415 w 555183"/>
                  <a:gd name="connsiteY7" fmla="*/ 104007 h 156631"/>
                  <a:gd name="connsiteX0" fmla="*/ 315415 w 538826"/>
                  <a:gd name="connsiteY0" fmla="*/ 107025 h 159649"/>
                  <a:gd name="connsiteX1" fmla="*/ 136866 w 538826"/>
                  <a:gd name="connsiteY1" fmla="*/ 159566 h 159649"/>
                  <a:gd name="connsiteX2" fmla="*/ 1241 w 538826"/>
                  <a:gd name="connsiteY2" fmla="*/ 116250 h 159649"/>
                  <a:gd name="connsiteX3" fmla="*/ 216536 w 538826"/>
                  <a:gd name="connsiteY3" fmla="*/ 9334 h 159649"/>
                  <a:gd name="connsiteX4" fmla="*/ 441192 w 538826"/>
                  <a:gd name="connsiteY4" fmla="*/ 18571 h 159649"/>
                  <a:gd name="connsiteX5" fmla="*/ 534596 w 538826"/>
                  <a:gd name="connsiteY5" fmla="*/ 60712 h 159649"/>
                  <a:gd name="connsiteX6" fmla="*/ 485612 w 538826"/>
                  <a:gd name="connsiteY6" fmla="*/ 103129 h 159649"/>
                  <a:gd name="connsiteX7" fmla="*/ 315415 w 538826"/>
                  <a:gd name="connsiteY7" fmla="*/ 107025 h 159649"/>
                  <a:gd name="connsiteX0" fmla="*/ 315415 w 493855"/>
                  <a:gd name="connsiteY0" fmla="*/ 107025 h 159649"/>
                  <a:gd name="connsiteX1" fmla="*/ 136866 w 493855"/>
                  <a:gd name="connsiteY1" fmla="*/ 159566 h 159649"/>
                  <a:gd name="connsiteX2" fmla="*/ 1241 w 493855"/>
                  <a:gd name="connsiteY2" fmla="*/ 116250 h 159649"/>
                  <a:gd name="connsiteX3" fmla="*/ 216536 w 493855"/>
                  <a:gd name="connsiteY3" fmla="*/ 9334 h 159649"/>
                  <a:gd name="connsiteX4" fmla="*/ 441192 w 493855"/>
                  <a:gd name="connsiteY4" fmla="*/ 18571 h 159649"/>
                  <a:gd name="connsiteX5" fmla="*/ 485612 w 493855"/>
                  <a:gd name="connsiteY5" fmla="*/ 103129 h 159649"/>
                  <a:gd name="connsiteX6" fmla="*/ 315415 w 493855"/>
                  <a:gd name="connsiteY6" fmla="*/ 107025 h 159649"/>
                  <a:gd name="connsiteX0" fmla="*/ 267745 w 446185"/>
                  <a:gd name="connsiteY0" fmla="*/ 105664 h 158249"/>
                  <a:gd name="connsiteX1" fmla="*/ 89196 w 446185"/>
                  <a:gd name="connsiteY1" fmla="*/ 158205 h 158249"/>
                  <a:gd name="connsiteX2" fmla="*/ 2242 w 446185"/>
                  <a:gd name="connsiteY2" fmla="*/ 95982 h 158249"/>
                  <a:gd name="connsiteX3" fmla="*/ 168866 w 446185"/>
                  <a:gd name="connsiteY3" fmla="*/ 7973 h 158249"/>
                  <a:gd name="connsiteX4" fmla="*/ 393522 w 446185"/>
                  <a:gd name="connsiteY4" fmla="*/ 17210 h 158249"/>
                  <a:gd name="connsiteX5" fmla="*/ 437942 w 446185"/>
                  <a:gd name="connsiteY5" fmla="*/ 101768 h 158249"/>
                  <a:gd name="connsiteX6" fmla="*/ 267745 w 446185"/>
                  <a:gd name="connsiteY6" fmla="*/ 105664 h 15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185" h="158249">
                    <a:moveTo>
                      <a:pt x="267745" y="105664"/>
                    </a:moveTo>
                    <a:cubicBezTo>
                      <a:pt x="198130" y="114826"/>
                      <a:pt x="142282" y="139243"/>
                      <a:pt x="89196" y="158205"/>
                    </a:cubicBezTo>
                    <a:cubicBezTo>
                      <a:pt x="36834" y="159742"/>
                      <a:pt x="-11036" y="121020"/>
                      <a:pt x="2242" y="95982"/>
                    </a:cubicBezTo>
                    <a:cubicBezTo>
                      <a:pt x="15520" y="70944"/>
                      <a:pt x="103653" y="21102"/>
                      <a:pt x="168866" y="7973"/>
                    </a:cubicBezTo>
                    <a:cubicBezTo>
                      <a:pt x="234079" y="-5156"/>
                      <a:pt x="336809" y="-2066"/>
                      <a:pt x="393522" y="17210"/>
                    </a:cubicBezTo>
                    <a:cubicBezTo>
                      <a:pt x="438368" y="32842"/>
                      <a:pt x="458905" y="87026"/>
                      <a:pt x="437942" y="101768"/>
                    </a:cubicBezTo>
                    <a:cubicBezTo>
                      <a:pt x="424506" y="106516"/>
                      <a:pt x="347841" y="92905"/>
                      <a:pt x="267745" y="105664"/>
                    </a:cubicBezTo>
                    <a:close/>
                  </a:path>
                </a:pathLst>
              </a:custGeom>
              <a:solidFill>
                <a:srgbClr val="FBF4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9" name="Rectangle 7">
                <a:extLst>
                  <a:ext uri="{FF2B5EF4-FFF2-40B4-BE49-F238E27FC236}">
                    <a16:creationId xmlns:a16="http://schemas.microsoft.com/office/drawing/2014/main" id="{D046B962-E26D-4807-BED5-63134BCAD09D}"/>
                  </a:ext>
                </a:extLst>
              </p:cNvPr>
              <p:cNvSpPr/>
              <p:nvPr/>
            </p:nvSpPr>
            <p:spPr>
              <a:xfrm rot="16501560">
                <a:off x="7253619" y="4641063"/>
                <a:ext cx="1604165" cy="284232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390963"/>
                  <a:gd name="connsiteY0" fmla="*/ 0 h 157765"/>
                  <a:gd name="connsiteX1" fmla="*/ 1304929 w 1390963"/>
                  <a:gd name="connsiteY1" fmla="*/ 14288 h 157765"/>
                  <a:gd name="connsiteX2" fmla="*/ 1356331 w 1390963"/>
                  <a:gd name="connsiteY2" fmla="*/ 152846 h 157765"/>
                  <a:gd name="connsiteX3" fmla="*/ 0 w 1390963"/>
                  <a:gd name="connsiteY3" fmla="*/ 133144 h 157765"/>
                  <a:gd name="connsiteX4" fmla="*/ 76203 w 1390963"/>
                  <a:gd name="connsiteY4" fmla="*/ 0 h 157765"/>
                  <a:gd name="connsiteX0" fmla="*/ 76203 w 1397388"/>
                  <a:gd name="connsiteY0" fmla="*/ 0 h 152858"/>
                  <a:gd name="connsiteX1" fmla="*/ 1304929 w 1397388"/>
                  <a:gd name="connsiteY1" fmla="*/ 14288 h 152858"/>
                  <a:gd name="connsiteX2" fmla="*/ 1356331 w 1397388"/>
                  <a:gd name="connsiteY2" fmla="*/ 152846 h 152858"/>
                  <a:gd name="connsiteX3" fmla="*/ 0 w 1397388"/>
                  <a:gd name="connsiteY3" fmla="*/ 133144 h 152858"/>
                  <a:gd name="connsiteX4" fmla="*/ 76203 w 1397388"/>
                  <a:gd name="connsiteY4" fmla="*/ 0 h 152858"/>
                  <a:gd name="connsiteX0" fmla="*/ 76203 w 1397388"/>
                  <a:gd name="connsiteY0" fmla="*/ 0 h 152858"/>
                  <a:gd name="connsiteX1" fmla="*/ 787189 w 1397388"/>
                  <a:gd name="connsiteY1" fmla="*/ 55843 h 152858"/>
                  <a:gd name="connsiteX2" fmla="*/ 1304929 w 1397388"/>
                  <a:gd name="connsiteY2" fmla="*/ 14288 h 152858"/>
                  <a:gd name="connsiteX3" fmla="*/ 1356331 w 1397388"/>
                  <a:gd name="connsiteY3" fmla="*/ 152846 h 152858"/>
                  <a:gd name="connsiteX4" fmla="*/ 0 w 1397388"/>
                  <a:gd name="connsiteY4" fmla="*/ 133144 h 152858"/>
                  <a:gd name="connsiteX5" fmla="*/ 76203 w 1397388"/>
                  <a:gd name="connsiteY5" fmla="*/ 0 h 152858"/>
                  <a:gd name="connsiteX0" fmla="*/ 76203 w 1397388"/>
                  <a:gd name="connsiteY0" fmla="*/ 4378 h 157236"/>
                  <a:gd name="connsiteX1" fmla="*/ 533257 w 1397388"/>
                  <a:gd name="connsiteY1" fmla="*/ 28269 h 157236"/>
                  <a:gd name="connsiteX2" fmla="*/ 787189 w 1397388"/>
                  <a:gd name="connsiteY2" fmla="*/ 60221 h 157236"/>
                  <a:gd name="connsiteX3" fmla="*/ 1304929 w 1397388"/>
                  <a:gd name="connsiteY3" fmla="*/ 18666 h 157236"/>
                  <a:gd name="connsiteX4" fmla="*/ 1356331 w 1397388"/>
                  <a:gd name="connsiteY4" fmla="*/ 157224 h 157236"/>
                  <a:gd name="connsiteX5" fmla="*/ 0 w 1397388"/>
                  <a:gd name="connsiteY5" fmla="*/ 137522 h 157236"/>
                  <a:gd name="connsiteX6" fmla="*/ 76203 w 1397388"/>
                  <a:gd name="connsiteY6" fmla="*/ 4378 h 157236"/>
                  <a:gd name="connsiteX0" fmla="*/ 86952 w 1397388"/>
                  <a:gd name="connsiteY0" fmla="*/ 3201 h 171551"/>
                  <a:gd name="connsiteX1" fmla="*/ 533257 w 1397388"/>
                  <a:gd name="connsiteY1" fmla="*/ 42584 h 171551"/>
                  <a:gd name="connsiteX2" fmla="*/ 787189 w 1397388"/>
                  <a:gd name="connsiteY2" fmla="*/ 74536 h 171551"/>
                  <a:gd name="connsiteX3" fmla="*/ 1304929 w 1397388"/>
                  <a:gd name="connsiteY3" fmla="*/ 32981 h 171551"/>
                  <a:gd name="connsiteX4" fmla="*/ 1356331 w 1397388"/>
                  <a:gd name="connsiteY4" fmla="*/ 171539 h 171551"/>
                  <a:gd name="connsiteX5" fmla="*/ 0 w 1397388"/>
                  <a:gd name="connsiteY5" fmla="*/ 151837 h 171551"/>
                  <a:gd name="connsiteX6" fmla="*/ 86952 w 1397388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9928"/>
                  <a:gd name="connsiteX1" fmla="*/ 479515 w 1343646"/>
                  <a:gd name="connsiteY1" fmla="*/ 42584 h 179928"/>
                  <a:gd name="connsiteX2" fmla="*/ 733447 w 1343646"/>
                  <a:gd name="connsiteY2" fmla="*/ 74536 h 179928"/>
                  <a:gd name="connsiteX3" fmla="*/ 1251187 w 1343646"/>
                  <a:gd name="connsiteY3" fmla="*/ 32981 h 179928"/>
                  <a:gd name="connsiteX4" fmla="*/ 1302589 w 1343646"/>
                  <a:gd name="connsiteY4" fmla="*/ 171539 h 179928"/>
                  <a:gd name="connsiteX5" fmla="*/ 736806 w 1343646"/>
                  <a:gd name="connsiteY5" fmla="*/ 160709 h 179928"/>
                  <a:gd name="connsiteX6" fmla="*/ 0 w 1343646"/>
                  <a:gd name="connsiteY6" fmla="*/ 89873 h 179928"/>
                  <a:gd name="connsiteX7" fmla="*/ 33210 w 1343646"/>
                  <a:gd name="connsiteY7" fmla="*/ 3201 h 179928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735 h 177462"/>
                  <a:gd name="connsiteX1" fmla="*/ 739896 w 1343646"/>
                  <a:gd name="connsiteY1" fmla="*/ 44937 h 177462"/>
                  <a:gd name="connsiteX2" fmla="*/ 1251187 w 1343646"/>
                  <a:gd name="connsiteY2" fmla="*/ 30515 h 177462"/>
                  <a:gd name="connsiteX3" fmla="*/ 1302589 w 1343646"/>
                  <a:gd name="connsiteY3" fmla="*/ 169073 h 177462"/>
                  <a:gd name="connsiteX4" fmla="*/ 736806 w 1343646"/>
                  <a:gd name="connsiteY4" fmla="*/ 158243 h 177462"/>
                  <a:gd name="connsiteX5" fmla="*/ 0 w 1343646"/>
                  <a:gd name="connsiteY5" fmla="*/ 87407 h 177462"/>
                  <a:gd name="connsiteX6" fmla="*/ 33210 w 1343646"/>
                  <a:gd name="connsiteY6" fmla="*/ 735 h 177462"/>
                  <a:gd name="connsiteX0" fmla="*/ 33210 w 1357663"/>
                  <a:gd name="connsiteY0" fmla="*/ 735 h 177462"/>
                  <a:gd name="connsiteX1" fmla="*/ 739896 w 1357663"/>
                  <a:gd name="connsiteY1" fmla="*/ 44937 h 177462"/>
                  <a:gd name="connsiteX2" fmla="*/ 1276983 w 1357663"/>
                  <a:gd name="connsiteY2" fmla="*/ 62172 h 177462"/>
                  <a:gd name="connsiteX3" fmla="*/ 1302589 w 1357663"/>
                  <a:gd name="connsiteY3" fmla="*/ 169073 h 177462"/>
                  <a:gd name="connsiteX4" fmla="*/ 736806 w 1357663"/>
                  <a:gd name="connsiteY4" fmla="*/ 158243 h 177462"/>
                  <a:gd name="connsiteX5" fmla="*/ 0 w 1357663"/>
                  <a:gd name="connsiteY5" fmla="*/ 87407 h 177462"/>
                  <a:gd name="connsiteX6" fmla="*/ 33210 w 1357663"/>
                  <a:gd name="connsiteY6" fmla="*/ 735 h 17746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4032"/>
                  <a:gd name="connsiteX1" fmla="*/ 1276983 w 1357663"/>
                  <a:gd name="connsiteY1" fmla="*/ 61762 h 174032"/>
                  <a:gd name="connsiteX2" fmla="*/ 1302589 w 1357663"/>
                  <a:gd name="connsiteY2" fmla="*/ 168663 h 174032"/>
                  <a:gd name="connsiteX3" fmla="*/ 734547 w 1357663"/>
                  <a:gd name="connsiteY3" fmla="*/ 139814 h 174032"/>
                  <a:gd name="connsiteX4" fmla="*/ 0 w 1357663"/>
                  <a:gd name="connsiteY4" fmla="*/ 86997 h 174032"/>
                  <a:gd name="connsiteX5" fmla="*/ 33210 w 1357663"/>
                  <a:gd name="connsiteY5" fmla="*/ 325 h 174032"/>
                  <a:gd name="connsiteX0" fmla="*/ 33210 w 1357663"/>
                  <a:gd name="connsiteY0" fmla="*/ 325 h 172573"/>
                  <a:gd name="connsiteX1" fmla="*/ 1276983 w 1357663"/>
                  <a:gd name="connsiteY1" fmla="*/ 61762 h 172573"/>
                  <a:gd name="connsiteX2" fmla="*/ 1302589 w 1357663"/>
                  <a:gd name="connsiteY2" fmla="*/ 168663 h 172573"/>
                  <a:gd name="connsiteX3" fmla="*/ 732288 w 1357663"/>
                  <a:gd name="connsiteY3" fmla="*/ 121795 h 172573"/>
                  <a:gd name="connsiteX4" fmla="*/ 0 w 1357663"/>
                  <a:gd name="connsiteY4" fmla="*/ 86997 h 172573"/>
                  <a:gd name="connsiteX5" fmla="*/ 33210 w 1357663"/>
                  <a:gd name="connsiteY5" fmla="*/ 325 h 172573"/>
                  <a:gd name="connsiteX0" fmla="*/ 33210 w 1357663"/>
                  <a:gd name="connsiteY0" fmla="*/ 325 h 172431"/>
                  <a:gd name="connsiteX1" fmla="*/ 1276983 w 1357663"/>
                  <a:gd name="connsiteY1" fmla="*/ 61762 h 172431"/>
                  <a:gd name="connsiteX2" fmla="*/ 1302589 w 1357663"/>
                  <a:gd name="connsiteY2" fmla="*/ 168663 h 172431"/>
                  <a:gd name="connsiteX3" fmla="*/ 732288 w 1357663"/>
                  <a:gd name="connsiteY3" fmla="*/ 121795 h 172431"/>
                  <a:gd name="connsiteX4" fmla="*/ 0 w 1357663"/>
                  <a:gd name="connsiteY4" fmla="*/ 86997 h 172431"/>
                  <a:gd name="connsiteX5" fmla="*/ 33210 w 1357663"/>
                  <a:gd name="connsiteY5" fmla="*/ 325 h 172431"/>
                  <a:gd name="connsiteX0" fmla="*/ 33210 w 1357663"/>
                  <a:gd name="connsiteY0" fmla="*/ 325 h 173285"/>
                  <a:gd name="connsiteX1" fmla="*/ 1276983 w 1357663"/>
                  <a:gd name="connsiteY1" fmla="*/ 61762 h 173285"/>
                  <a:gd name="connsiteX2" fmla="*/ 1302589 w 1357663"/>
                  <a:gd name="connsiteY2" fmla="*/ 168663 h 173285"/>
                  <a:gd name="connsiteX3" fmla="*/ 732288 w 1357663"/>
                  <a:gd name="connsiteY3" fmla="*/ 121795 h 173285"/>
                  <a:gd name="connsiteX4" fmla="*/ 0 w 1357663"/>
                  <a:gd name="connsiteY4" fmla="*/ 86997 h 173285"/>
                  <a:gd name="connsiteX5" fmla="*/ 33210 w 1357663"/>
                  <a:gd name="connsiteY5" fmla="*/ 325 h 173285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0593 w 1357663"/>
                  <a:gd name="connsiteY3" fmla="*/ 108281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663" h="168681">
                    <a:moveTo>
                      <a:pt x="33210" y="325"/>
                    </a:moveTo>
                    <a:cubicBezTo>
                      <a:pt x="246040" y="-3881"/>
                      <a:pt x="1065420" y="33706"/>
                      <a:pt x="1276983" y="61762"/>
                    </a:cubicBezTo>
                    <a:cubicBezTo>
                      <a:pt x="1415377" y="94180"/>
                      <a:pt x="1342195" y="170025"/>
                      <a:pt x="1302589" y="168663"/>
                    </a:cubicBezTo>
                    <a:cubicBezTo>
                      <a:pt x="1173112" y="144375"/>
                      <a:pt x="1065588" y="132780"/>
                      <a:pt x="730593" y="108281"/>
                    </a:cubicBezTo>
                    <a:cubicBezTo>
                      <a:pt x="64005" y="72453"/>
                      <a:pt x="117714" y="110343"/>
                      <a:pt x="0" y="86997"/>
                    </a:cubicBezTo>
                    <a:lnTo>
                      <a:pt x="33210" y="325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0" name="Rectangle 71">
                <a:extLst>
                  <a:ext uri="{FF2B5EF4-FFF2-40B4-BE49-F238E27FC236}">
                    <a16:creationId xmlns:a16="http://schemas.microsoft.com/office/drawing/2014/main" id="{E4F74327-F26C-4525-8F82-95ACAB25E639}"/>
                  </a:ext>
                </a:extLst>
              </p:cNvPr>
              <p:cNvSpPr/>
              <p:nvPr/>
            </p:nvSpPr>
            <p:spPr>
              <a:xfrm>
                <a:off x="6918008" y="5446127"/>
                <a:ext cx="938567" cy="176004"/>
              </a:xfrm>
              <a:custGeom>
                <a:avLst/>
                <a:gdLst>
                  <a:gd name="connsiteX0" fmla="*/ 0 w 1001092"/>
                  <a:gd name="connsiteY0" fmla="*/ 0 h 180069"/>
                  <a:gd name="connsiteX1" fmla="*/ 1001092 w 1001092"/>
                  <a:gd name="connsiteY1" fmla="*/ 0 h 180069"/>
                  <a:gd name="connsiteX2" fmla="*/ 1001092 w 1001092"/>
                  <a:gd name="connsiteY2" fmla="*/ 180069 h 180069"/>
                  <a:gd name="connsiteX3" fmla="*/ 0 w 1001092"/>
                  <a:gd name="connsiteY3" fmla="*/ 180069 h 180069"/>
                  <a:gd name="connsiteX4" fmla="*/ 0 w 1001092"/>
                  <a:gd name="connsiteY4" fmla="*/ 0 h 180069"/>
                  <a:gd name="connsiteX0" fmla="*/ 0 w 1069672"/>
                  <a:gd name="connsiteY0" fmla="*/ 0 h 180069"/>
                  <a:gd name="connsiteX1" fmla="*/ 1069672 w 1069672"/>
                  <a:gd name="connsiteY1" fmla="*/ 0 h 180069"/>
                  <a:gd name="connsiteX2" fmla="*/ 1069672 w 1069672"/>
                  <a:gd name="connsiteY2" fmla="*/ 180069 h 180069"/>
                  <a:gd name="connsiteX3" fmla="*/ 68580 w 1069672"/>
                  <a:gd name="connsiteY3" fmla="*/ 180069 h 180069"/>
                  <a:gd name="connsiteX4" fmla="*/ 0 w 1069672"/>
                  <a:gd name="connsiteY4" fmla="*/ 0 h 18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672" h="180069">
                    <a:moveTo>
                      <a:pt x="0" y="0"/>
                    </a:moveTo>
                    <a:lnTo>
                      <a:pt x="1069672" y="0"/>
                    </a:lnTo>
                    <a:lnTo>
                      <a:pt x="1069672" y="180069"/>
                    </a:lnTo>
                    <a:lnTo>
                      <a:pt x="68580" y="1800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1" name="Rectangle: Rounded Corners 3">
                <a:extLst>
                  <a:ext uri="{FF2B5EF4-FFF2-40B4-BE49-F238E27FC236}">
                    <a16:creationId xmlns:a16="http://schemas.microsoft.com/office/drawing/2014/main" id="{EED31236-14E5-400A-A303-69F28AB31267}"/>
                  </a:ext>
                </a:extLst>
              </p:cNvPr>
              <p:cNvSpPr/>
              <p:nvPr/>
            </p:nvSpPr>
            <p:spPr>
              <a:xfrm>
                <a:off x="6668910" y="4931667"/>
                <a:ext cx="1183210" cy="518115"/>
              </a:xfrm>
              <a:custGeom>
                <a:avLst/>
                <a:gdLst>
                  <a:gd name="connsiteX0" fmla="*/ 0 w 954157"/>
                  <a:gd name="connsiteY0" fmla="*/ 0 h 516836"/>
                  <a:gd name="connsiteX1" fmla="*/ 0 w 954157"/>
                  <a:gd name="connsiteY1" fmla="*/ 0 h 516836"/>
                  <a:gd name="connsiteX2" fmla="*/ 954157 w 954157"/>
                  <a:gd name="connsiteY2" fmla="*/ 0 h 516836"/>
                  <a:gd name="connsiteX3" fmla="*/ 954157 w 954157"/>
                  <a:gd name="connsiteY3" fmla="*/ 0 h 516836"/>
                  <a:gd name="connsiteX4" fmla="*/ 954157 w 954157"/>
                  <a:gd name="connsiteY4" fmla="*/ 516836 h 516836"/>
                  <a:gd name="connsiteX5" fmla="*/ 954157 w 954157"/>
                  <a:gd name="connsiteY5" fmla="*/ 516836 h 516836"/>
                  <a:gd name="connsiteX6" fmla="*/ 0 w 954157"/>
                  <a:gd name="connsiteY6" fmla="*/ 516836 h 516836"/>
                  <a:gd name="connsiteX7" fmla="*/ 0 w 954157"/>
                  <a:gd name="connsiteY7" fmla="*/ 516836 h 516836"/>
                  <a:gd name="connsiteX8" fmla="*/ 0 w 954157"/>
                  <a:gd name="connsiteY8" fmla="*/ 0 h 516836"/>
                  <a:gd name="connsiteX0" fmla="*/ 0 w 954157"/>
                  <a:gd name="connsiteY0" fmla="*/ 0 h 545411"/>
                  <a:gd name="connsiteX1" fmla="*/ 0 w 954157"/>
                  <a:gd name="connsiteY1" fmla="*/ 0 h 545411"/>
                  <a:gd name="connsiteX2" fmla="*/ 954157 w 954157"/>
                  <a:gd name="connsiteY2" fmla="*/ 0 h 545411"/>
                  <a:gd name="connsiteX3" fmla="*/ 954157 w 954157"/>
                  <a:gd name="connsiteY3" fmla="*/ 0 h 545411"/>
                  <a:gd name="connsiteX4" fmla="*/ 954157 w 954157"/>
                  <a:gd name="connsiteY4" fmla="*/ 516836 h 545411"/>
                  <a:gd name="connsiteX5" fmla="*/ 954157 w 954157"/>
                  <a:gd name="connsiteY5" fmla="*/ 516836 h 545411"/>
                  <a:gd name="connsiteX6" fmla="*/ 0 w 954157"/>
                  <a:gd name="connsiteY6" fmla="*/ 516836 h 545411"/>
                  <a:gd name="connsiteX7" fmla="*/ 0 w 954157"/>
                  <a:gd name="connsiteY7" fmla="*/ 516836 h 545411"/>
                  <a:gd name="connsiteX8" fmla="*/ 0 w 954157"/>
                  <a:gd name="connsiteY8" fmla="*/ 0 h 545411"/>
                  <a:gd name="connsiteX0" fmla="*/ 0 w 954157"/>
                  <a:gd name="connsiteY0" fmla="*/ 0 h 545411"/>
                  <a:gd name="connsiteX1" fmla="*/ 0 w 954157"/>
                  <a:gd name="connsiteY1" fmla="*/ 0 h 545411"/>
                  <a:gd name="connsiteX2" fmla="*/ 954157 w 954157"/>
                  <a:gd name="connsiteY2" fmla="*/ 0 h 545411"/>
                  <a:gd name="connsiteX3" fmla="*/ 954157 w 954157"/>
                  <a:gd name="connsiteY3" fmla="*/ 0 h 545411"/>
                  <a:gd name="connsiteX4" fmla="*/ 954157 w 954157"/>
                  <a:gd name="connsiteY4" fmla="*/ 516836 h 545411"/>
                  <a:gd name="connsiteX5" fmla="*/ 954157 w 954157"/>
                  <a:gd name="connsiteY5" fmla="*/ 516836 h 545411"/>
                  <a:gd name="connsiteX6" fmla="*/ 0 w 954157"/>
                  <a:gd name="connsiteY6" fmla="*/ 516836 h 545411"/>
                  <a:gd name="connsiteX7" fmla="*/ 42863 w 954157"/>
                  <a:gd name="connsiteY7" fmla="*/ 514455 h 545411"/>
                  <a:gd name="connsiteX8" fmla="*/ 0 w 954157"/>
                  <a:gd name="connsiteY8" fmla="*/ 0 h 545411"/>
                  <a:gd name="connsiteX0" fmla="*/ 0 w 954157"/>
                  <a:gd name="connsiteY0" fmla="*/ 0 h 553275"/>
                  <a:gd name="connsiteX1" fmla="*/ 0 w 954157"/>
                  <a:gd name="connsiteY1" fmla="*/ 0 h 553275"/>
                  <a:gd name="connsiteX2" fmla="*/ 954157 w 954157"/>
                  <a:gd name="connsiteY2" fmla="*/ 0 h 553275"/>
                  <a:gd name="connsiteX3" fmla="*/ 954157 w 954157"/>
                  <a:gd name="connsiteY3" fmla="*/ 0 h 553275"/>
                  <a:gd name="connsiteX4" fmla="*/ 954157 w 954157"/>
                  <a:gd name="connsiteY4" fmla="*/ 516836 h 553275"/>
                  <a:gd name="connsiteX5" fmla="*/ 954157 w 954157"/>
                  <a:gd name="connsiteY5" fmla="*/ 516836 h 553275"/>
                  <a:gd name="connsiteX6" fmla="*/ 42863 w 954157"/>
                  <a:gd name="connsiteY6" fmla="*/ 514455 h 553275"/>
                  <a:gd name="connsiteX7" fmla="*/ 0 w 954157"/>
                  <a:gd name="connsiteY7" fmla="*/ 0 h 553275"/>
                  <a:gd name="connsiteX0" fmla="*/ 0 w 954157"/>
                  <a:gd name="connsiteY0" fmla="*/ 0 h 553275"/>
                  <a:gd name="connsiteX1" fmla="*/ 0 w 954157"/>
                  <a:gd name="connsiteY1" fmla="*/ 0 h 553275"/>
                  <a:gd name="connsiteX2" fmla="*/ 954157 w 954157"/>
                  <a:gd name="connsiteY2" fmla="*/ 0 h 553275"/>
                  <a:gd name="connsiteX3" fmla="*/ 954157 w 954157"/>
                  <a:gd name="connsiteY3" fmla="*/ 0 h 553275"/>
                  <a:gd name="connsiteX4" fmla="*/ 954157 w 954157"/>
                  <a:gd name="connsiteY4" fmla="*/ 516836 h 553275"/>
                  <a:gd name="connsiteX5" fmla="*/ 954157 w 954157"/>
                  <a:gd name="connsiteY5" fmla="*/ 516836 h 553275"/>
                  <a:gd name="connsiteX6" fmla="*/ 61913 w 954157"/>
                  <a:gd name="connsiteY6" fmla="*/ 514455 h 553275"/>
                  <a:gd name="connsiteX7" fmla="*/ 0 w 954157"/>
                  <a:gd name="connsiteY7" fmla="*/ 0 h 553275"/>
                  <a:gd name="connsiteX0" fmla="*/ 4911 w 959068"/>
                  <a:gd name="connsiteY0" fmla="*/ 0 h 553275"/>
                  <a:gd name="connsiteX1" fmla="*/ 4911 w 959068"/>
                  <a:gd name="connsiteY1" fmla="*/ 0 h 553275"/>
                  <a:gd name="connsiteX2" fmla="*/ 959068 w 959068"/>
                  <a:gd name="connsiteY2" fmla="*/ 0 h 553275"/>
                  <a:gd name="connsiteX3" fmla="*/ 959068 w 959068"/>
                  <a:gd name="connsiteY3" fmla="*/ 0 h 553275"/>
                  <a:gd name="connsiteX4" fmla="*/ 959068 w 959068"/>
                  <a:gd name="connsiteY4" fmla="*/ 516836 h 553275"/>
                  <a:gd name="connsiteX5" fmla="*/ 959068 w 959068"/>
                  <a:gd name="connsiteY5" fmla="*/ 516836 h 553275"/>
                  <a:gd name="connsiteX6" fmla="*/ 66824 w 959068"/>
                  <a:gd name="connsiteY6" fmla="*/ 514455 h 553275"/>
                  <a:gd name="connsiteX7" fmla="*/ 4911 w 959068"/>
                  <a:gd name="connsiteY7" fmla="*/ 0 h 553275"/>
                  <a:gd name="connsiteX0" fmla="*/ 0 w 1027976"/>
                  <a:gd name="connsiteY0" fmla="*/ 16669 h 553275"/>
                  <a:gd name="connsiteX1" fmla="*/ 73819 w 1027976"/>
                  <a:gd name="connsiteY1" fmla="*/ 0 h 553275"/>
                  <a:gd name="connsiteX2" fmla="*/ 1027976 w 1027976"/>
                  <a:gd name="connsiteY2" fmla="*/ 0 h 553275"/>
                  <a:gd name="connsiteX3" fmla="*/ 1027976 w 1027976"/>
                  <a:gd name="connsiteY3" fmla="*/ 0 h 553275"/>
                  <a:gd name="connsiteX4" fmla="*/ 1027976 w 1027976"/>
                  <a:gd name="connsiteY4" fmla="*/ 516836 h 553275"/>
                  <a:gd name="connsiteX5" fmla="*/ 1027976 w 1027976"/>
                  <a:gd name="connsiteY5" fmla="*/ 516836 h 553275"/>
                  <a:gd name="connsiteX6" fmla="*/ 135732 w 1027976"/>
                  <a:gd name="connsiteY6" fmla="*/ 514455 h 553275"/>
                  <a:gd name="connsiteX7" fmla="*/ 0 w 1027976"/>
                  <a:gd name="connsiteY7" fmla="*/ 16669 h 553275"/>
                  <a:gd name="connsiteX0" fmla="*/ 0 w 1027976"/>
                  <a:gd name="connsiteY0" fmla="*/ 16669 h 553275"/>
                  <a:gd name="connsiteX1" fmla="*/ 73819 w 1027976"/>
                  <a:gd name="connsiteY1" fmla="*/ 0 h 553275"/>
                  <a:gd name="connsiteX2" fmla="*/ 1027976 w 1027976"/>
                  <a:gd name="connsiteY2" fmla="*/ 0 h 553275"/>
                  <a:gd name="connsiteX3" fmla="*/ 725557 w 1027976"/>
                  <a:gd name="connsiteY3" fmla="*/ 78581 h 553275"/>
                  <a:gd name="connsiteX4" fmla="*/ 1027976 w 1027976"/>
                  <a:gd name="connsiteY4" fmla="*/ 516836 h 553275"/>
                  <a:gd name="connsiteX5" fmla="*/ 1027976 w 1027976"/>
                  <a:gd name="connsiteY5" fmla="*/ 516836 h 553275"/>
                  <a:gd name="connsiteX6" fmla="*/ 135732 w 1027976"/>
                  <a:gd name="connsiteY6" fmla="*/ 514455 h 553275"/>
                  <a:gd name="connsiteX7" fmla="*/ 0 w 1027976"/>
                  <a:gd name="connsiteY7" fmla="*/ 16669 h 553275"/>
                  <a:gd name="connsiteX0" fmla="*/ 0 w 1027976"/>
                  <a:gd name="connsiteY0" fmla="*/ 16669 h 550337"/>
                  <a:gd name="connsiteX1" fmla="*/ 73819 w 1027976"/>
                  <a:gd name="connsiteY1" fmla="*/ 0 h 550337"/>
                  <a:gd name="connsiteX2" fmla="*/ 1027976 w 1027976"/>
                  <a:gd name="connsiteY2" fmla="*/ 0 h 550337"/>
                  <a:gd name="connsiteX3" fmla="*/ 725557 w 1027976"/>
                  <a:gd name="connsiteY3" fmla="*/ 78581 h 550337"/>
                  <a:gd name="connsiteX4" fmla="*/ 1027976 w 1027976"/>
                  <a:gd name="connsiteY4" fmla="*/ 516836 h 550337"/>
                  <a:gd name="connsiteX5" fmla="*/ 997020 w 1027976"/>
                  <a:gd name="connsiteY5" fmla="*/ 504929 h 550337"/>
                  <a:gd name="connsiteX6" fmla="*/ 135732 w 1027976"/>
                  <a:gd name="connsiteY6" fmla="*/ 514455 h 550337"/>
                  <a:gd name="connsiteX7" fmla="*/ 0 w 1027976"/>
                  <a:gd name="connsiteY7" fmla="*/ 16669 h 550337"/>
                  <a:gd name="connsiteX0" fmla="*/ 0 w 1027976"/>
                  <a:gd name="connsiteY0" fmla="*/ 16669 h 550337"/>
                  <a:gd name="connsiteX1" fmla="*/ 73819 w 1027976"/>
                  <a:gd name="connsiteY1" fmla="*/ 0 h 550337"/>
                  <a:gd name="connsiteX2" fmla="*/ 1027976 w 1027976"/>
                  <a:gd name="connsiteY2" fmla="*/ 0 h 550337"/>
                  <a:gd name="connsiteX3" fmla="*/ 725557 w 1027976"/>
                  <a:gd name="connsiteY3" fmla="*/ 78581 h 550337"/>
                  <a:gd name="connsiteX4" fmla="*/ 997020 w 1027976"/>
                  <a:gd name="connsiteY4" fmla="*/ 504929 h 550337"/>
                  <a:gd name="connsiteX5" fmla="*/ 135732 w 1027976"/>
                  <a:gd name="connsiteY5" fmla="*/ 514455 h 550337"/>
                  <a:gd name="connsiteX6" fmla="*/ 0 w 1027976"/>
                  <a:gd name="connsiteY6" fmla="*/ 16669 h 550337"/>
                  <a:gd name="connsiteX0" fmla="*/ 0 w 1027976"/>
                  <a:gd name="connsiteY0" fmla="*/ 16669 h 549801"/>
                  <a:gd name="connsiteX1" fmla="*/ 73819 w 1027976"/>
                  <a:gd name="connsiteY1" fmla="*/ 0 h 549801"/>
                  <a:gd name="connsiteX2" fmla="*/ 1027976 w 1027976"/>
                  <a:gd name="connsiteY2" fmla="*/ 0 h 549801"/>
                  <a:gd name="connsiteX3" fmla="*/ 725557 w 1027976"/>
                  <a:gd name="connsiteY3" fmla="*/ 78581 h 549801"/>
                  <a:gd name="connsiteX4" fmla="*/ 1023213 w 1027976"/>
                  <a:gd name="connsiteY4" fmla="*/ 502548 h 549801"/>
                  <a:gd name="connsiteX5" fmla="*/ 135732 w 1027976"/>
                  <a:gd name="connsiteY5" fmla="*/ 514455 h 549801"/>
                  <a:gd name="connsiteX6" fmla="*/ 0 w 1027976"/>
                  <a:gd name="connsiteY6" fmla="*/ 16669 h 549801"/>
                  <a:gd name="connsiteX0" fmla="*/ 0 w 1027976"/>
                  <a:gd name="connsiteY0" fmla="*/ 16669 h 549801"/>
                  <a:gd name="connsiteX1" fmla="*/ 73819 w 1027976"/>
                  <a:gd name="connsiteY1" fmla="*/ 0 h 549801"/>
                  <a:gd name="connsiteX2" fmla="*/ 1027976 w 1027976"/>
                  <a:gd name="connsiteY2" fmla="*/ 0 h 549801"/>
                  <a:gd name="connsiteX3" fmla="*/ 725557 w 1027976"/>
                  <a:gd name="connsiteY3" fmla="*/ 78581 h 549801"/>
                  <a:gd name="connsiteX4" fmla="*/ 1023213 w 1027976"/>
                  <a:gd name="connsiteY4" fmla="*/ 502548 h 549801"/>
                  <a:gd name="connsiteX5" fmla="*/ 135732 w 1027976"/>
                  <a:gd name="connsiteY5" fmla="*/ 514455 h 549801"/>
                  <a:gd name="connsiteX6" fmla="*/ 0 w 1027976"/>
                  <a:gd name="connsiteY6" fmla="*/ 16669 h 549801"/>
                  <a:gd name="connsiteX0" fmla="*/ 0 w 1027976"/>
                  <a:gd name="connsiteY0" fmla="*/ 16669 h 549801"/>
                  <a:gd name="connsiteX1" fmla="*/ 73819 w 1027976"/>
                  <a:gd name="connsiteY1" fmla="*/ 0 h 549801"/>
                  <a:gd name="connsiteX2" fmla="*/ 1027976 w 1027976"/>
                  <a:gd name="connsiteY2" fmla="*/ 0 h 549801"/>
                  <a:gd name="connsiteX3" fmla="*/ 725557 w 1027976"/>
                  <a:gd name="connsiteY3" fmla="*/ 78581 h 549801"/>
                  <a:gd name="connsiteX4" fmla="*/ 1023213 w 1027976"/>
                  <a:gd name="connsiteY4" fmla="*/ 502548 h 549801"/>
                  <a:gd name="connsiteX5" fmla="*/ 135732 w 1027976"/>
                  <a:gd name="connsiteY5" fmla="*/ 514455 h 549801"/>
                  <a:gd name="connsiteX6" fmla="*/ 0 w 1027976"/>
                  <a:gd name="connsiteY6" fmla="*/ 16669 h 549801"/>
                  <a:gd name="connsiteX0" fmla="*/ 0 w 1023213"/>
                  <a:gd name="connsiteY0" fmla="*/ 16669 h 549801"/>
                  <a:gd name="connsiteX1" fmla="*/ 73819 w 1023213"/>
                  <a:gd name="connsiteY1" fmla="*/ 0 h 549801"/>
                  <a:gd name="connsiteX2" fmla="*/ 725557 w 1023213"/>
                  <a:gd name="connsiteY2" fmla="*/ 78581 h 549801"/>
                  <a:gd name="connsiteX3" fmla="*/ 1023213 w 1023213"/>
                  <a:gd name="connsiteY3" fmla="*/ 502548 h 549801"/>
                  <a:gd name="connsiteX4" fmla="*/ 135732 w 1023213"/>
                  <a:gd name="connsiteY4" fmla="*/ 514455 h 549801"/>
                  <a:gd name="connsiteX5" fmla="*/ 0 w 1023213"/>
                  <a:gd name="connsiteY5" fmla="*/ 16669 h 549801"/>
                  <a:gd name="connsiteX0" fmla="*/ 0 w 1023213"/>
                  <a:gd name="connsiteY0" fmla="*/ 16669 h 549801"/>
                  <a:gd name="connsiteX1" fmla="*/ 73819 w 1023213"/>
                  <a:gd name="connsiteY1" fmla="*/ 0 h 549801"/>
                  <a:gd name="connsiteX2" fmla="*/ 713651 w 1023213"/>
                  <a:gd name="connsiteY2" fmla="*/ 66675 h 549801"/>
                  <a:gd name="connsiteX3" fmla="*/ 1023213 w 1023213"/>
                  <a:gd name="connsiteY3" fmla="*/ 502548 h 549801"/>
                  <a:gd name="connsiteX4" fmla="*/ 135732 w 1023213"/>
                  <a:gd name="connsiteY4" fmla="*/ 514455 h 549801"/>
                  <a:gd name="connsiteX5" fmla="*/ 0 w 1023213"/>
                  <a:gd name="connsiteY5" fmla="*/ 16669 h 549801"/>
                  <a:gd name="connsiteX0" fmla="*/ 0 w 1023213"/>
                  <a:gd name="connsiteY0" fmla="*/ 16669 h 549801"/>
                  <a:gd name="connsiteX1" fmla="*/ 73819 w 1023213"/>
                  <a:gd name="connsiteY1" fmla="*/ 0 h 549801"/>
                  <a:gd name="connsiteX2" fmla="*/ 713651 w 1023213"/>
                  <a:gd name="connsiteY2" fmla="*/ 66675 h 549801"/>
                  <a:gd name="connsiteX3" fmla="*/ 1023213 w 1023213"/>
                  <a:gd name="connsiteY3" fmla="*/ 502548 h 549801"/>
                  <a:gd name="connsiteX4" fmla="*/ 135732 w 1023213"/>
                  <a:gd name="connsiteY4" fmla="*/ 514455 h 549801"/>
                  <a:gd name="connsiteX5" fmla="*/ 0 w 1023213"/>
                  <a:gd name="connsiteY5" fmla="*/ 16669 h 549801"/>
                  <a:gd name="connsiteX0" fmla="*/ 0 w 1023213"/>
                  <a:gd name="connsiteY0" fmla="*/ 16669 h 549801"/>
                  <a:gd name="connsiteX1" fmla="*/ 73819 w 1023213"/>
                  <a:gd name="connsiteY1" fmla="*/ 0 h 549801"/>
                  <a:gd name="connsiteX2" fmla="*/ 713651 w 1023213"/>
                  <a:gd name="connsiteY2" fmla="*/ 66675 h 549801"/>
                  <a:gd name="connsiteX3" fmla="*/ 1023213 w 1023213"/>
                  <a:gd name="connsiteY3" fmla="*/ 502548 h 549801"/>
                  <a:gd name="connsiteX4" fmla="*/ 135732 w 1023213"/>
                  <a:gd name="connsiteY4" fmla="*/ 514455 h 549801"/>
                  <a:gd name="connsiteX5" fmla="*/ 0 w 1023213"/>
                  <a:gd name="connsiteY5" fmla="*/ 16669 h 549801"/>
                  <a:gd name="connsiteX0" fmla="*/ 0 w 1023213"/>
                  <a:gd name="connsiteY0" fmla="*/ 38101 h 571233"/>
                  <a:gd name="connsiteX1" fmla="*/ 73819 w 1023213"/>
                  <a:gd name="connsiteY1" fmla="*/ 0 h 571233"/>
                  <a:gd name="connsiteX2" fmla="*/ 713651 w 1023213"/>
                  <a:gd name="connsiteY2" fmla="*/ 88107 h 571233"/>
                  <a:gd name="connsiteX3" fmla="*/ 1023213 w 1023213"/>
                  <a:gd name="connsiteY3" fmla="*/ 523980 h 571233"/>
                  <a:gd name="connsiteX4" fmla="*/ 135732 w 1023213"/>
                  <a:gd name="connsiteY4" fmla="*/ 535887 h 571233"/>
                  <a:gd name="connsiteX5" fmla="*/ 0 w 1023213"/>
                  <a:gd name="connsiteY5" fmla="*/ 38101 h 571233"/>
                  <a:gd name="connsiteX0" fmla="*/ 127840 w 1015321"/>
                  <a:gd name="connsiteY0" fmla="*/ 535887 h 571233"/>
                  <a:gd name="connsiteX1" fmla="*/ 65927 w 1015321"/>
                  <a:gd name="connsiteY1" fmla="*/ 0 h 571233"/>
                  <a:gd name="connsiteX2" fmla="*/ 705759 w 1015321"/>
                  <a:gd name="connsiteY2" fmla="*/ 88107 h 571233"/>
                  <a:gd name="connsiteX3" fmla="*/ 1015321 w 1015321"/>
                  <a:gd name="connsiteY3" fmla="*/ 523980 h 571233"/>
                  <a:gd name="connsiteX4" fmla="*/ 127840 w 1015321"/>
                  <a:gd name="connsiteY4" fmla="*/ 535887 h 571233"/>
                  <a:gd name="connsiteX0" fmla="*/ 133612 w 1021093"/>
                  <a:gd name="connsiteY0" fmla="*/ 538268 h 573614"/>
                  <a:gd name="connsiteX1" fmla="*/ 62174 w 1021093"/>
                  <a:gd name="connsiteY1" fmla="*/ 0 h 573614"/>
                  <a:gd name="connsiteX2" fmla="*/ 711531 w 1021093"/>
                  <a:gd name="connsiteY2" fmla="*/ 90488 h 573614"/>
                  <a:gd name="connsiteX3" fmla="*/ 1021093 w 1021093"/>
                  <a:gd name="connsiteY3" fmla="*/ 526361 h 573614"/>
                  <a:gd name="connsiteX4" fmla="*/ 133612 w 1021093"/>
                  <a:gd name="connsiteY4" fmla="*/ 538268 h 573614"/>
                  <a:gd name="connsiteX0" fmla="*/ 109078 w 996559"/>
                  <a:gd name="connsiteY0" fmla="*/ 538268 h 573614"/>
                  <a:gd name="connsiteX1" fmla="*/ 37640 w 996559"/>
                  <a:gd name="connsiteY1" fmla="*/ 0 h 573614"/>
                  <a:gd name="connsiteX2" fmla="*/ 686997 w 996559"/>
                  <a:gd name="connsiteY2" fmla="*/ 90488 h 573614"/>
                  <a:gd name="connsiteX3" fmla="*/ 996559 w 996559"/>
                  <a:gd name="connsiteY3" fmla="*/ 526361 h 573614"/>
                  <a:gd name="connsiteX4" fmla="*/ 109078 w 996559"/>
                  <a:gd name="connsiteY4" fmla="*/ 538268 h 573614"/>
                  <a:gd name="connsiteX0" fmla="*/ 137952 w 1025433"/>
                  <a:gd name="connsiteY0" fmla="*/ 528743 h 564089"/>
                  <a:gd name="connsiteX1" fmla="*/ 21270 w 1025433"/>
                  <a:gd name="connsiteY1" fmla="*/ 0 h 564089"/>
                  <a:gd name="connsiteX2" fmla="*/ 715871 w 1025433"/>
                  <a:gd name="connsiteY2" fmla="*/ 80963 h 564089"/>
                  <a:gd name="connsiteX3" fmla="*/ 1025433 w 1025433"/>
                  <a:gd name="connsiteY3" fmla="*/ 516836 h 564089"/>
                  <a:gd name="connsiteX4" fmla="*/ 137952 w 1025433"/>
                  <a:gd name="connsiteY4" fmla="*/ 528743 h 564089"/>
                  <a:gd name="connsiteX0" fmla="*/ 137952 w 1025433"/>
                  <a:gd name="connsiteY0" fmla="*/ 528743 h 564089"/>
                  <a:gd name="connsiteX1" fmla="*/ 21270 w 1025433"/>
                  <a:gd name="connsiteY1" fmla="*/ 0 h 564089"/>
                  <a:gd name="connsiteX2" fmla="*/ 715871 w 1025433"/>
                  <a:gd name="connsiteY2" fmla="*/ 80963 h 564089"/>
                  <a:gd name="connsiteX3" fmla="*/ 1025433 w 1025433"/>
                  <a:gd name="connsiteY3" fmla="*/ 516836 h 564089"/>
                  <a:gd name="connsiteX4" fmla="*/ 137952 w 1025433"/>
                  <a:gd name="connsiteY4" fmla="*/ 528743 h 564089"/>
                  <a:gd name="connsiteX0" fmla="*/ 127697 w 1015178"/>
                  <a:gd name="connsiteY0" fmla="*/ 528743 h 564089"/>
                  <a:gd name="connsiteX1" fmla="*/ 11015 w 1015178"/>
                  <a:gd name="connsiteY1" fmla="*/ 0 h 564089"/>
                  <a:gd name="connsiteX2" fmla="*/ 705616 w 1015178"/>
                  <a:gd name="connsiteY2" fmla="*/ 80963 h 564089"/>
                  <a:gd name="connsiteX3" fmla="*/ 1015178 w 1015178"/>
                  <a:gd name="connsiteY3" fmla="*/ 516836 h 564089"/>
                  <a:gd name="connsiteX4" fmla="*/ 127697 w 1015178"/>
                  <a:gd name="connsiteY4" fmla="*/ 528743 h 564089"/>
                  <a:gd name="connsiteX0" fmla="*/ 123552 w 1011033"/>
                  <a:gd name="connsiteY0" fmla="*/ 528743 h 564089"/>
                  <a:gd name="connsiteX1" fmla="*/ 6870 w 1011033"/>
                  <a:gd name="connsiteY1" fmla="*/ 0 h 564089"/>
                  <a:gd name="connsiteX2" fmla="*/ 701471 w 1011033"/>
                  <a:gd name="connsiteY2" fmla="*/ 80963 h 564089"/>
                  <a:gd name="connsiteX3" fmla="*/ 1011033 w 1011033"/>
                  <a:gd name="connsiteY3" fmla="*/ 516836 h 564089"/>
                  <a:gd name="connsiteX4" fmla="*/ 123552 w 1011033"/>
                  <a:gd name="connsiteY4" fmla="*/ 528743 h 564089"/>
                  <a:gd name="connsiteX0" fmla="*/ 125517 w 1012998"/>
                  <a:gd name="connsiteY0" fmla="*/ 528743 h 564089"/>
                  <a:gd name="connsiteX1" fmla="*/ 8835 w 1012998"/>
                  <a:gd name="connsiteY1" fmla="*/ 0 h 564089"/>
                  <a:gd name="connsiteX2" fmla="*/ 703436 w 1012998"/>
                  <a:gd name="connsiteY2" fmla="*/ 80963 h 564089"/>
                  <a:gd name="connsiteX3" fmla="*/ 1012998 w 1012998"/>
                  <a:gd name="connsiteY3" fmla="*/ 516836 h 564089"/>
                  <a:gd name="connsiteX4" fmla="*/ 125517 w 1012998"/>
                  <a:gd name="connsiteY4" fmla="*/ 528743 h 564089"/>
                  <a:gd name="connsiteX0" fmla="*/ 125517 w 1012998"/>
                  <a:gd name="connsiteY0" fmla="*/ 528743 h 546281"/>
                  <a:gd name="connsiteX1" fmla="*/ 8835 w 1012998"/>
                  <a:gd name="connsiteY1" fmla="*/ 0 h 546281"/>
                  <a:gd name="connsiteX2" fmla="*/ 703436 w 1012998"/>
                  <a:gd name="connsiteY2" fmla="*/ 80963 h 546281"/>
                  <a:gd name="connsiteX3" fmla="*/ 1012998 w 1012998"/>
                  <a:gd name="connsiteY3" fmla="*/ 516836 h 546281"/>
                  <a:gd name="connsiteX4" fmla="*/ 125517 w 1012998"/>
                  <a:gd name="connsiteY4" fmla="*/ 528743 h 546281"/>
                  <a:gd name="connsiteX0" fmla="*/ 125517 w 1012998"/>
                  <a:gd name="connsiteY0" fmla="*/ 528743 h 540088"/>
                  <a:gd name="connsiteX1" fmla="*/ 8835 w 1012998"/>
                  <a:gd name="connsiteY1" fmla="*/ 0 h 540088"/>
                  <a:gd name="connsiteX2" fmla="*/ 703436 w 1012998"/>
                  <a:gd name="connsiteY2" fmla="*/ 80963 h 540088"/>
                  <a:gd name="connsiteX3" fmla="*/ 1012998 w 1012998"/>
                  <a:gd name="connsiteY3" fmla="*/ 516836 h 540088"/>
                  <a:gd name="connsiteX4" fmla="*/ 125517 w 1012998"/>
                  <a:gd name="connsiteY4" fmla="*/ 528743 h 540088"/>
                  <a:gd name="connsiteX0" fmla="*/ 125517 w 1012998"/>
                  <a:gd name="connsiteY0" fmla="*/ 528743 h 535059"/>
                  <a:gd name="connsiteX1" fmla="*/ 8835 w 1012998"/>
                  <a:gd name="connsiteY1" fmla="*/ 0 h 535059"/>
                  <a:gd name="connsiteX2" fmla="*/ 703436 w 1012998"/>
                  <a:gd name="connsiteY2" fmla="*/ 80963 h 535059"/>
                  <a:gd name="connsiteX3" fmla="*/ 1012998 w 1012998"/>
                  <a:gd name="connsiteY3" fmla="*/ 516836 h 535059"/>
                  <a:gd name="connsiteX4" fmla="*/ 125517 w 1012998"/>
                  <a:gd name="connsiteY4" fmla="*/ 528743 h 535059"/>
                  <a:gd name="connsiteX0" fmla="*/ 125517 w 1012998"/>
                  <a:gd name="connsiteY0" fmla="*/ 493024 h 499340"/>
                  <a:gd name="connsiteX1" fmla="*/ 8835 w 1012998"/>
                  <a:gd name="connsiteY1" fmla="*/ 0 h 499340"/>
                  <a:gd name="connsiteX2" fmla="*/ 703436 w 1012998"/>
                  <a:gd name="connsiteY2" fmla="*/ 45244 h 499340"/>
                  <a:gd name="connsiteX3" fmla="*/ 1012998 w 1012998"/>
                  <a:gd name="connsiteY3" fmla="*/ 481117 h 499340"/>
                  <a:gd name="connsiteX4" fmla="*/ 125517 w 1012998"/>
                  <a:gd name="connsiteY4" fmla="*/ 493024 h 499340"/>
                  <a:gd name="connsiteX0" fmla="*/ 125517 w 1012998"/>
                  <a:gd name="connsiteY0" fmla="*/ 502866 h 509182"/>
                  <a:gd name="connsiteX1" fmla="*/ 8835 w 1012998"/>
                  <a:gd name="connsiteY1" fmla="*/ 9842 h 509182"/>
                  <a:gd name="connsiteX2" fmla="*/ 703436 w 1012998"/>
                  <a:gd name="connsiteY2" fmla="*/ 55086 h 509182"/>
                  <a:gd name="connsiteX3" fmla="*/ 1012998 w 1012998"/>
                  <a:gd name="connsiteY3" fmla="*/ 490959 h 509182"/>
                  <a:gd name="connsiteX4" fmla="*/ 125517 w 1012998"/>
                  <a:gd name="connsiteY4" fmla="*/ 502866 h 509182"/>
                  <a:gd name="connsiteX0" fmla="*/ 125517 w 1012998"/>
                  <a:gd name="connsiteY0" fmla="*/ 508144 h 514460"/>
                  <a:gd name="connsiteX1" fmla="*/ 8835 w 1012998"/>
                  <a:gd name="connsiteY1" fmla="*/ 15120 h 514460"/>
                  <a:gd name="connsiteX2" fmla="*/ 703436 w 1012998"/>
                  <a:gd name="connsiteY2" fmla="*/ 60364 h 514460"/>
                  <a:gd name="connsiteX3" fmla="*/ 1012998 w 1012998"/>
                  <a:gd name="connsiteY3" fmla="*/ 496237 h 514460"/>
                  <a:gd name="connsiteX4" fmla="*/ 125517 w 1012998"/>
                  <a:gd name="connsiteY4" fmla="*/ 508144 h 514460"/>
                  <a:gd name="connsiteX0" fmla="*/ 125517 w 1001092"/>
                  <a:gd name="connsiteY0" fmla="*/ 508144 h 518115"/>
                  <a:gd name="connsiteX1" fmla="*/ 8835 w 1001092"/>
                  <a:gd name="connsiteY1" fmla="*/ 15120 h 518115"/>
                  <a:gd name="connsiteX2" fmla="*/ 703436 w 1001092"/>
                  <a:gd name="connsiteY2" fmla="*/ 60364 h 518115"/>
                  <a:gd name="connsiteX3" fmla="*/ 1001092 w 1001092"/>
                  <a:gd name="connsiteY3" fmla="*/ 512906 h 518115"/>
                  <a:gd name="connsiteX4" fmla="*/ 125517 w 1001092"/>
                  <a:gd name="connsiteY4" fmla="*/ 508144 h 51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092" h="518115">
                    <a:moveTo>
                      <a:pt x="125517" y="508144"/>
                    </a:moveTo>
                    <a:cubicBezTo>
                      <a:pt x="57772" y="382715"/>
                      <a:pt x="-27954" y="99275"/>
                      <a:pt x="8835" y="15120"/>
                    </a:cubicBezTo>
                    <a:cubicBezTo>
                      <a:pt x="231637" y="-17424"/>
                      <a:pt x="485396" y="4802"/>
                      <a:pt x="703436" y="60364"/>
                    </a:cubicBezTo>
                    <a:cubicBezTo>
                      <a:pt x="812180" y="196923"/>
                      <a:pt x="951879" y="340628"/>
                      <a:pt x="1001092" y="512906"/>
                    </a:cubicBezTo>
                    <a:cubicBezTo>
                      <a:pt x="849210" y="512509"/>
                      <a:pt x="353600" y="527607"/>
                      <a:pt x="125517" y="508144"/>
                    </a:cubicBezTo>
                    <a:close/>
                  </a:path>
                </a:pathLst>
              </a:custGeom>
              <a:solidFill>
                <a:srgbClr val="FBF4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2" name="Rectangle 7">
                <a:extLst>
                  <a:ext uri="{FF2B5EF4-FFF2-40B4-BE49-F238E27FC236}">
                    <a16:creationId xmlns:a16="http://schemas.microsoft.com/office/drawing/2014/main" id="{0BF53937-6171-4065-8BFD-6C2A7F1FF5ED}"/>
                  </a:ext>
                </a:extLst>
              </p:cNvPr>
              <p:cNvSpPr/>
              <p:nvPr/>
            </p:nvSpPr>
            <p:spPr>
              <a:xfrm rot="16200000" flipH="1">
                <a:off x="7390334" y="5891750"/>
                <a:ext cx="1186178" cy="269538"/>
              </a:xfrm>
              <a:custGeom>
                <a:avLst/>
                <a:gdLst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71600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23975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0 w 1371600"/>
                  <a:gd name="connsiteY0" fmla="*/ 0 h 176004"/>
                  <a:gd name="connsiteX1" fmla="*/ 1300163 w 1371600"/>
                  <a:gd name="connsiteY1" fmla="*/ 0 h 176004"/>
                  <a:gd name="connsiteX2" fmla="*/ 1371600 w 1371600"/>
                  <a:gd name="connsiteY2" fmla="*/ 176004 h 176004"/>
                  <a:gd name="connsiteX3" fmla="*/ 0 w 1371600"/>
                  <a:gd name="connsiteY3" fmla="*/ 176004 h 176004"/>
                  <a:gd name="connsiteX4" fmla="*/ 0 w 1371600"/>
                  <a:gd name="connsiteY4" fmla="*/ 0 h 176004"/>
                  <a:gd name="connsiteX0" fmla="*/ 71437 w 1371600"/>
                  <a:gd name="connsiteY0" fmla="*/ 0 h 190292"/>
                  <a:gd name="connsiteX1" fmla="*/ 1300163 w 1371600"/>
                  <a:gd name="connsiteY1" fmla="*/ 14288 h 190292"/>
                  <a:gd name="connsiteX2" fmla="*/ 1371600 w 1371600"/>
                  <a:gd name="connsiteY2" fmla="*/ 190292 h 190292"/>
                  <a:gd name="connsiteX3" fmla="*/ 0 w 1371600"/>
                  <a:gd name="connsiteY3" fmla="*/ 190292 h 190292"/>
                  <a:gd name="connsiteX4" fmla="*/ 71437 w 1371600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0 w 1376363"/>
                  <a:gd name="connsiteY0" fmla="*/ 0 h 190292"/>
                  <a:gd name="connsiteX1" fmla="*/ 1304926 w 1376363"/>
                  <a:gd name="connsiteY1" fmla="*/ 14288 h 190292"/>
                  <a:gd name="connsiteX2" fmla="*/ 1376363 w 1376363"/>
                  <a:gd name="connsiteY2" fmla="*/ 190292 h 190292"/>
                  <a:gd name="connsiteX3" fmla="*/ 0 w 1376363"/>
                  <a:gd name="connsiteY3" fmla="*/ 118854 h 190292"/>
                  <a:gd name="connsiteX4" fmla="*/ 76200 w 1376363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376366"/>
                  <a:gd name="connsiteY0" fmla="*/ 0 h 190292"/>
                  <a:gd name="connsiteX1" fmla="*/ 1304929 w 1376366"/>
                  <a:gd name="connsiteY1" fmla="*/ 14288 h 190292"/>
                  <a:gd name="connsiteX2" fmla="*/ 1376366 w 1376366"/>
                  <a:gd name="connsiteY2" fmla="*/ 190292 h 190292"/>
                  <a:gd name="connsiteX3" fmla="*/ 0 w 1376366"/>
                  <a:gd name="connsiteY3" fmla="*/ 133144 h 190292"/>
                  <a:gd name="connsiteX4" fmla="*/ 76203 w 1376366"/>
                  <a:gd name="connsiteY4" fmla="*/ 0 h 190292"/>
                  <a:gd name="connsiteX0" fmla="*/ 76203 w 1408178"/>
                  <a:gd name="connsiteY0" fmla="*/ 0 h 199837"/>
                  <a:gd name="connsiteX1" fmla="*/ 1304929 w 1408178"/>
                  <a:gd name="connsiteY1" fmla="*/ 14288 h 199837"/>
                  <a:gd name="connsiteX2" fmla="*/ 1376366 w 1408178"/>
                  <a:gd name="connsiteY2" fmla="*/ 190292 h 199837"/>
                  <a:gd name="connsiteX3" fmla="*/ 1271592 w 1408178"/>
                  <a:gd name="connsiteY3" fmla="*/ 165928 h 199837"/>
                  <a:gd name="connsiteX4" fmla="*/ 0 w 1408178"/>
                  <a:gd name="connsiteY4" fmla="*/ 133144 h 199837"/>
                  <a:gd name="connsiteX5" fmla="*/ 76203 w 1408178"/>
                  <a:gd name="connsiteY5" fmla="*/ 0 h 199837"/>
                  <a:gd name="connsiteX0" fmla="*/ 76203 w 1445057"/>
                  <a:gd name="connsiteY0" fmla="*/ 0 h 165928"/>
                  <a:gd name="connsiteX1" fmla="*/ 1304929 w 1445057"/>
                  <a:gd name="connsiteY1" fmla="*/ 14288 h 165928"/>
                  <a:gd name="connsiteX2" fmla="*/ 1271592 w 1445057"/>
                  <a:gd name="connsiteY2" fmla="*/ 165928 h 165928"/>
                  <a:gd name="connsiteX3" fmla="*/ 0 w 1445057"/>
                  <a:gd name="connsiteY3" fmla="*/ 133144 h 165928"/>
                  <a:gd name="connsiteX4" fmla="*/ 76203 w 1445057"/>
                  <a:gd name="connsiteY4" fmla="*/ 0 h 165928"/>
                  <a:gd name="connsiteX0" fmla="*/ 76203 w 1389964"/>
                  <a:gd name="connsiteY0" fmla="*/ 0 h 170366"/>
                  <a:gd name="connsiteX1" fmla="*/ 1304929 w 1389964"/>
                  <a:gd name="connsiteY1" fmla="*/ 14288 h 170366"/>
                  <a:gd name="connsiteX2" fmla="*/ 1271592 w 1389964"/>
                  <a:gd name="connsiteY2" fmla="*/ 165928 h 170366"/>
                  <a:gd name="connsiteX3" fmla="*/ 0 w 1389964"/>
                  <a:gd name="connsiteY3" fmla="*/ 133144 h 170366"/>
                  <a:gd name="connsiteX4" fmla="*/ 76203 w 1389964"/>
                  <a:gd name="connsiteY4" fmla="*/ 0 h 170366"/>
                  <a:gd name="connsiteX0" fmla="*/ 76203 w 1414958"/>
                  <a:gd name="connsiteY0" fmla="*/ 0 h 165727"/>
                  <a:gd name="connsiteX1" fmla="*/ 1304929 w 1414958"/>
                  <a:gd name="connsiteY1" fmla="*/ 14288 h 165727"/>
                  <a:gd name="connsiteX2" fmla="*/ 1354158 w 1414958"/>
                  <a:gd name="connsiteY2" fmla="*/ 161169 h 165727"/>
                  <a:gd name="connsiteX3" fmla="*/ 0 w 1414958"/>
                  <a:gd name="connsiteY3" fmla="*/ 133144 h 165727"/>
                  <a:gd name="connsiteX4" fmla="*/ 76203 w 1414958"/>
                  <a:gd name="connsiteY4" fmla="*/ 0 h 165727"/>
                  <a:gd name="connsiteX0" fmla="*/ 76203 w 1389953"/>
                  <a:gd name="connsiteY0" fmla="*/ 0 h 165849"/>
                  <a:gd name="connsiteX1" fmla="*/ 1304929 w 1389953"/>
                  <a:gd name="connsiteY1" fmla="*/ 14288 h 165849"/>
                  <a:gd name="connsiteX2" fmla="*/ 1354158 w 1389953"/>
                  <a:gd name="connsiteY2" fmla="*/ 161169 h 165849"/>
                  <a:gd name="connsiteX3" fmla="*/ 0 w 1389953"/>
                  <a:gd name="connsiteY3" fmla="*/ 133144 h 165849"/>
                  <a:gd name="connsiteX4" fmla="*/ 76203 w 1389953"/>
                  <a:gd name="connsiteY4" fmla="*/ 0 h 165849"/>
                  <a:gd name="connsiteX0" fmla="*/ 76203 w 1390963"/>
                  <a:gd name="connsiteY0" fmla="*/ 0 h 157765"/>
                  <a:gd name="connsiteX1" fmla="*/ 1304929 w 1390963"/>
                  <a:gd name="connsiteY1" fmla="*/ 14288 h 157765"/>
                  <a:gd name="connsiteX2" fmla="*/ 1356331 w 1390963"/>
                  <a:gd name="connsiteY2" fmla="*/ 152846 h 157765"/>
                  <a:gd name="connsiteX3" fmla="*/ 0 w 1390963"/>
                  <a:gd name="connsiteY3" fmla="*/ 133144 h 157765"/>
                  <a:gd name="connsiteX4" fmla="*/ 76203 w 1390963"/>
                  <a:gd name="connsiteY4" fmla="*/ 0 h 157765"/>
                  <a:gd name="connsiteX0" fmla="*/ 76203 w 1397388"/>
                  <a:gd name="connsiteY0" fmla="*/ 0 h 152858"/>
                  <a:gd name="connsiteX1" fmla="*/ 1304929 w 1397388"/>
                  <a:gd name="connsiteY1" fmla="*/ 14288 h 152858"/>
                  <a:gd name="connsiteX2" fmla="*/ 1356331 w 1397388"/>
                  <a:gd name="connsiteY2" fmla="*/ 152846 h 152858"/>
                  <a:gd name="connsiteX3" fmla="*/ 0 w 1397388"/>
                  <a:gd name="connsiteY3" fmla="*/ 133144 h 152858"/>
                  <a:gd name="connsiteX4" fmla="*/ 76203 w 1397388"/>
                  <a:gd name="connsiteY4" fmla="*/ 0 h 152858"/>
                  <a:gd name="connsiteX0" fmla="*/ 76203 w 1397388"/>
                  <a:gd name="connsiteY0" fmla="*/ 0 h 152858"/>
                  <a:gd name="connsiteX1" fmla="*/ 787189 w 1397388"/>
                  <a:gd name="connsiteY1" fmla="*/ 55843 h 152858"/>
                  <a:gd name="connsiteX2" fmla="*/ 1304929 w 1397388"/>
                  <a:gd name="connsiteY2" fmla="*/ 14288 h 152858"/>
                  <a:gd name="connsiteX3" fmla="*/ 1356331 w 1397388"/>
                  <a:gd name="connsiteY3" fmla="*/ 152846 h 152858"/>
                  <a:gd name="connsiteX4" fmla="*/ 0 w 1397388"/>
                  <a:gd name="connsiteY4" fmla="*/ 133144 h 152858"/>
                  <a:gd name="connsiteX5" fmla="*/ 76203 w 1397388"/>
                  <a:gd name="connsiteY5" fmla="*/ 0 h 152858"/>
                  <a:gd name="connsiteX0" fmla="*/ 76203 w 1397388"/>
                  <a:gd name="connsiteY0" fmla="*/ 4378 h 157236"/>
                  <a:gd name="connsiteX1" fmla="*/ 533257 w 1397388"/>
                  <a:gd name="connsiteY1" fmla="*/ 28269 h 157236"/>
                  <a:gd name="connsiteX2" fmla="*/ 787189 w 1397388"/>
                  <a:gd name="connsiteY2" fmla="*/ 60221 h 157236"/>
                  <a:gd name="connsiteX3" fmla="*/ 1304929 w 1397388"/>
                  <a:gd name="connsiteY3" fmla="*/ 18666 h 157236"/>
                  <a:gd name="connsiteX4" fmla="*/ 1356331 w 1397388"/>
                  <a:gd name="connsiteY4" fmla="*/ 157224 h 157236"/>
                  <a:gd name="connsiteX5" fmla="*/ 0 w 1397388"/>
                  <a:gd name="connsiteY5" fmla="*/ 137522 h 157236"/>
                  <a:gd name="connsiteX6" fmla="*/ 76203 w 1397388"/>
                  <a:gd name="connsiteY6" fmla="*/ 4378 h 157236"/>
                  <a:gd name="connsiteX0" fmla="*/ 86952 w 1397388"/>
                  <a:gd name="connsiteY0" fmla="*/ 3201 h 171551"/>
                  <a:gd name="connsiteX1" fmla="*/ 533257 w 1397388"/>
                  <a:gd name="connsiteY1" fmla="*/ 42584 h 171551"/>
                  <a:gd name="connsiteX2" fmla="*/ 787189 w 1397388"/>
                  <a:gd name="connsiteY2" fmla="*/ 74536 h 171551"/>
                  <a:gd name="connsiteX3" fmla="*/ 1304929 w 1397388"/>
                  <a:gd name="connsiteY3" fmla="*/ 32981 h 171551"/>
                  <a:gd name="connsiteX4" fmla="*/ 1356331 w 1397388"/>
                  <a:gd name="connsiteY4" fmla="*/ 171539 h 171551"/>
                  <a:gd name="connsiteX5" fmla="*/ 0 w 1397388"/>
                  <a:gd name="connsiteY5" fmla="*/ 151837 h 171551"/>
                  <a:gd name="connsiteX6" fmla="*/ 86952 w 1397388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1551"/>
                  <a:gd name="connsiteX1" fmla="*/ 479515 w 1343646"/>
                  <a:gd name="connsiteY1" fmla="*/ 42584 h 171551"/>
                  <a:gd name="connsiteX2" fmla="*/ 733447 w 1343646"/>
                  <a:gd name="connsiteY2" fmla="*/ 74536 h 171551"/>
                  <a:gd name="connsiteX3" fmla="*/ 1251187 w 1343646"/>
                  <a:gd name="connsiteY3" fmla="*/ 32981 h 171551"/>
                  <a:gd name="connsiteX4" fmla="*/ 1302589 w 1343646"/>
                  <a:gd name="connsiteY4" fmla="*/ 171539 h 171551"/>
                  <a:gd name="connsiteX5" fmla="*/ 0 w 1343646"/>
                  <a:gd name="connsiteY5" fmla="*/ 89873 h 171551"/>
                  <a:gd name="connsiteX6" fmla="*/ 33210 w 1343646"/>
                  <a:gd name="connsiteY6" fmla="*/ 3201 h 171551"/>
                  <a:gd name="connsiteX0" fmla="*/ 33210 w 1343646"/>
                  <a:gd name="connsiteY0" fmla="*/ 3201 h 179928"/>
                  <a:gd name="connsiteX1" fmla="*/ 479515 w 1343646"/>
                  <a:gd name="connsiteY1" fmla="*/ 42584 h 179928"/>
                  <a:gd name="connsiteX2" fmla="*/ 733447 w 1343646"/>
                  <a:gd name="connsiteY2" fmla="*/ 74536 h 179928"/>
                  <a:gd name="connsiteX3" fmla="*/ 1251187 w 1343646"/>
                  <a:gd name="connsiteY3" fmla="*/ 32981 h 179928"/>
                  <a:gd name="connsiteX4" fmla="*/ 1302589 w 1343646"/>
                  <a:gd name="connsiteY4" fmla="*/ 171539 h 179928"/>
                  <a:gd name="connsiteX5" fmla="*/ 736806 w 1343646"/>
                  <a:gd name="connsiteY5" fmla="*/ 160709 h 179928"/>
                  <a:gd name="connsiteX6" fmla="*/ 0 w 1343646"/>
                  <a:gd name="connsiteY6" fmla="*/ 89873 h 179928"/>
                  <a:gd name="connsiteX7" fmla="*/ 33210 w 1343646"/>
                  <a:gd name="connsiteY7" fmla="*/ 3201 h 179928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3103 h 179830"/>
                  <a:gd name="connsiteX1" fmla="*/ 479515 w 1343646"/>
                  <a:gd name="connsiteY1" fmla="*/ 42486 h 179830"/>
                  <a:gd name="connsiteX2" fmla="*/ 739896 w 1343646"/>
                  <a:gd name="connsiteY2" fmla="*/ 47305 h 179830"/>
                  <a:gd name="connsiteX3" fmla="*/ 1251187 w 1343646"/>
                  <a:gd name="connsiteY3" fmla="*/ 32883 h 179830"/>
                  <a:gd name="connsiteX4" fmla="*/ 1302589 w 1343646"/>
                  <a:gd name="connsiteY4" fmla="*/ 171441 h 179830"/>
                  <a:gd name="connsiteX5" fmla="*/ 736806 w 1343646"/>
                  <a:gd name="connsiteY5" fmla="*/ 160611 h 179830"/>
                  <a:gd name="connsiteX6" fmla="*/ 0 w 1343646"/>
                  <a:gd name="connsiteY6" fmla="*/ 89775 h 179830"/>
                  <a:gd name="connsiteX7" fmla="*/ 33210 w 1343646"/>
                  <a:gd name="connsiteY7" fmla="*/ 3103 h 179830"/>
                  <a:gd name="connsiteX0" fmla="*/ 33210 w 1343646"/>
                  <a:gd name="connsiteY0" fmla="*/ 735 h 177462"/>
                  <a:gd name="connsiteX1" fmla="*/ 739896 w 1343646"/>
                  <a:gd name="connsiteY1" fmla="*/ 44937 h 177462"/>
                  <a:gd name="connsiteX2" fmla="*/ 1251187 w 1343646"/>
                  <a:gd name="connsiteY2" fmla="*/ 30515 h 177462"/>
                  <a:gd name="connsiteX3" fmla="*/ 1302589 w 1343646"/>
                  <a:gd name="connsiteY3" fmla="*/ 169073 h 177462"/>
                  <a:gd name="connsiteX4" fmla="*/ 736806 w 1343646"/>
                  <a:gd name="connsiteY4" fmla="*/ 158243 h 177462"/>
                  <a:gd name="connsiteX5" fmla="*/ 0 w 1343646"/>
                  <a:gd name="connsiteY5" fmla="*/ 87407 h 177462"/>
                  <a:gd name="connsiteX6" fmla="*/ 33210 w 1343646"/>
                  <a:gd name="connsiteY6" fmla="*/ 735 h 177462"/>
                  <a:gd name="connsiteX0" fmla="*/ 33210 w 1357663"/>
                  <a:gd name="connsiteY0" fmla="*/ 735 h 177462"/>
                  <a:gd name="connsiteX1" fmla="*/ 739896 w 1357663"/>
                  <a:gd name="connsiteY1" fmla="*/ 44937 h 177462"/>
                  <a:gd name="connsiteX2" fmla="*/ 1276983 w 1357663"/>
                  <a:gd name="connsiteY2" fmla="*/ 62172 h 177462"/>
                  <a:gd name="connsiteX3" fmla="*/ 1302589 w 1357663"/>
                  <a:gd name="connsiteY3" fmla="*/ 169073 h 177462"/>
                  <a:gd name="connsiteX4" fmla="*/ 736806 w 1357663"/>
                  <a:gd name="connsiteY4" fmla="*/ 158243 h 177462"/>
                  <a:gd name="connsiteX5" fmla="*/ 0 w 1357663"/>
                  <a:gd name="connsiteY5" fmla="*/ 87407 h 177462"/>
                  <a:gd name="connsiteX6" fmla="*/ 33210 w 1357663"/>
                  <a:gd name="connsiteY6" fmla="*/ 735 h 17746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7052"/>
                  <a:gd name="connsiteX1" fmla="*/ 1276983 w 1357663"/>
                  <a:gd name="connsiteY1" fmla="*/ 61762 h 177052"/>
                  <a:gd name="connsiteX2" fmla="*/ 1302589 w 1357663"/>
                  <a:gd name="connsiteY2" fmla="*/ 168663 h 177052"/>
                  <a:gd name="connsiteX3" fmla="*/ 736806 w 1357663"/>
                  <a:gd name="connsiteY3" fmla="*/ 157833 h 177052"/>
                  <a:gd name="connsiteX4" fmla="*/ 0 w 1357663"/>
                  <a:gd name="connsiteY4" fmla="*/ 86997 h 177052"/>
                  <a:gd name="connsiteX5" fmla="*/ 33210 w 1357663"/>
                  <a:gd name="connsiteY5" fmla="*/ 325 h 177052"/>
                  <a:gd name="connsiteX0" fmla="*/ 33210 w 1357663"/>
                  <a:gd name="connsiteY0" fmla="*/ 325 h 174032"/>
                  <a:gd name="connsiteX1" fmla="*/ 1276983 w 1357663"/>
                  <a:gd name="connsiteY1" fmla="*/ 61762 h 174032"/>
                  <a:gd name="connsiteX2" fmla="*/ 1302589 w 1357663"/>
                  <a:gd name="connsiteY2" fmla="*/ 168663 h 174032"/>
                  <a:gd name="connsiteX3" fmla="*/ 734547 w 1357663"/>
                  <a:gd name="connsiteY3" fmla="*/ 139814 h 174032"/>
                  <a:gd name="connsiteX4" fmla="*/ 0 w 1357663"/>
                  <a:gd name="connsiteY4" fmla="*/ 86997 h 174032"/>
                  <a:gd name="connsiteX5" fmla="*/ 33210 w 1357663"/>
                  <a:gd name="connsiteY5" fmla="*/ 325 h 174032"/>
                  <a:gd name="connsiteX0" fmla="*/ 33210 w 1357663"/>
                  <a:gd name="connsiteY0" fmla="*/ 325 h 172573"/>
                  <a:gd name="connsiteX1" fmla="*/ 1276983 w 1357663"/>
                  <a:gd name="connsiteY1" fmla="*/ 61762 h 172573"/>
                  <a:gd name="connsiteX2" fmla="*/ 1302589 w 1357663"/>
                  <a:gd name="connsiteY2" fmla="*/ 168663 h 172573"/>
                  <a:gd name="connsiteX3" fmla="*/ 732288 w 1357663"/>
                  <a:gd name="connsiteY3" fmla="*/ 121795 h 172573"/>
                  <a:gd name="connsiteX4" fmla="*/ 0 w 1357663"/>
                  <a:gd name="connsiteY4" fmla="*/ 86997 h 172573"/>
                  <a:gd name="connsiteX5" fmla="*/ 33210 w 1357663"/>
                  <a:gd name="connsiteY5" fmla="*/ 325 h 172573"/>
                  <a:gd name="connsiteX0" fmla="*/ 33210 w 1357663"/>
                  <a:gd name="connsiteY0" fmla="*/ 325 h 172431"/>
                  <a:gd name="connsiteX1" fmla="*/ 1276983 w 1357663"/>
                  <a:gd name="connsiteY1" fmla="*/ 61762 h 172431"/>
                  <a:gd name="connsiteX2" fmla="*/ 1302589 w 1357663"/>
                  <a:gd name="connsiteY2" fmla="*/ 168663 h 172431"/>
                  <a:gd name="connsiteX3" fmla="*/ 732288 w 1357663"/>
                  <a:gd name="connsiteY3" fmla="*/ 121795 h 172431"/>
                  <a:gd name="connsiteX4" fmla="*/ 0 w 1357663"/>
                  <a:gd name="connsiteY4" fmla="*/ 86997 h 172431"/>
                  <a:gd name="connsiteX5" fmla="*/ 33210 w 1357663"/>
                  <a:gd name="connsiteY5" fmla="*/ 325 h 172431"/>
                  <a:gd name="connsiteX0" fmla="*/ 33210 w 1357663"/>
                  <a:gd name="connsiteY0" fmla="*/ 325 h 173285"/>
                  <a:gd name="connsiteX1" fmla="*/ 1276983 w 1357663"/>
                  <a:gd name="connsiteY1" fmla="*/ 61762 h 173285"/>
                  <a:gd name="connsiteX2" fmla="*/ 1302589 w 1357663"/>
                  <a:gd name="connsiteY2" fmla="*/ 168663 h 173285"/>
                  <a:gd name="connsiteX3" fmla="*/ 732288 w 1357663"/>
                  <a:gd name="connsiteY3" fmla="*/ 121795 h 173285"/>
                  <a:gd name="connsiteX4" fmla="*/ 0 w 1357663"/>
                  <a:gd name="connsiteY4" fmla="*/ 86997 h 173285"/>
                  <a:gd name="connsiteX5" fmla="*/ 33210 w 1357663"/>
                  <a:gd name="connsiteY5" fmla="*/ 325 h 173285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2288 w 1357663"/>
                  <a:gd name="connsiteY3" fmla="*/ 121795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  <a:gd name="connsiteX0" fmla="*/ 33210 w 1357663"/>
                  <a:gd name="connsiteY0" fmla="*/ 325 h 168681"/>
                  <a:gd name="connsiteX1" fmla="*/ 1276983 w 1357663"/>
                  <a:gd name="connsiteY1" fmla="*/ 61762 h 168681"/>
                  <a:gd name="connsiteX2" fmla="*/ 1302589 w 1357663"/>
                  <a:gd name="connsiteY2" fmla="*/ 168663 h 168681"/>
                  <a:gd name="connsiteX3" fmla="*/ 730593 w 1357663"/>
                  <a:gd name="connsiteY3" fmla="*/ 108281 h 168681"/>
                  <a:gd name="connsiteX4" fmla="*/ 0 w 1357663"/>
                  <a:gd name="connsiteY4" fmla="*/ 86997 h 168681"/>
                  <a:gd name="connsiteX5" fmla="*/ 33210 w 1357663"/>
                  <a:gd name="connsiteY5" fmla="*/ 325 h 16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7663" h="168681">
                    <a:moveTo>
                      <a:pt x="33210" y="325"/>
                    </a:moveTo>
                    <a:cubicBezTo>
                      <a:pt x="246040" y="-3881"/>
                      <a:pt x="1065420" y="33706"/>
                      <a:pt x="1276983" y="61762"/>
                    </a:cubicBezTo>
                    <a:cubicBezTo>
                      <a:pt x="1415377" y="94180"/>
                      <a:pt x="1342195" y="170025"/>
                      <a:pt x="1302589" y="168663"/>
                    </a:cubicBezTo>
                    <a:cubicBezTo>
                      <a:pt x="1173112" y="144375"/>
                      <a:pt x="1065588" y="132780"/>
                      <a:pt x="730593" y="108281"/>
                    </a:cubicBezTo>
                    <a:cubicBezTo>
                      <a:pt x="64005" y="72453"/>
                      <a:pt x="117714" y="110343"/>
                      <a:pt x="0" y="86997"/>
                    </a:cubicBezTo>
                    <a:lnTo>
                      <a:pt x="33210" y="325"/>
                    </a:lnTo>
                    <a:close/>
                  </a:path>
                </a:pathLst>
              </a:custGeom>
              <a:solidFill>
                <a:srgbClr val="B5B4A7"/>
              </a:solidFill>
              <a:ln>
                <a:solidFill>
                  <a:srgbClr val="B5B4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/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CF6C1C2-17AB-4276-BD00-86D0CE22A90F}"/>
                </a:ext>
              </a:extLst>
            </p:cNvPr>
            <p:cNvGrpSpPr/>
            <p:nvPr/>
          </p:nvGrpSpPr>
          <p:grpSpPr>
            <a:xfrm>
              <a:off x="465497" y="3940491"/>
              <a:ext cx="2089728" cy="2202116"/>
              <a:chOff x="4125957" y="2343989"/>
              <a:chExt cx="1175472" cy="123869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055B0FC-97C5-4E00-BF28-9220DA799719}"/>
                  </a:ext>
                </a:extLst>
              </p:cNvPr>
              <p:cNvGrpSpPr/>
              <p:nvPr/>
            </p:nvGrpSpPr>
            <p:grpSpPr>
              <a:xfrm>
                <a:off x="4125957" y="2343989"/>
                <a:ext cx="1175472" cy="1238690"/>
                <a:chOff x="4626118" y="3250512"/>
                <a:chExt cx="1243804" cy="1238690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8049B7B9-56E6-4B93-B944-DE9E1ECAAF45}"/>
                    </a:ext>
                  </a:extLst>
                </p:cNvPr>
                <p:cNvSpPr/>
                <p:nvPr/>
              </p:nvSpPr>
              <p:spPr>
                <a:xfrm>
                  <a:off x="4778738" y="3375454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28BDD78-7EAA-4442-927F-E26DBE4C00E1}"/>
                    </a:ext>
                  </a:extLst>
                </p:cNvPr>
                <p:cNvGrpSpPr/>
                <p:nvPr/>
              </p:nvGrpSpPr>
              <p:grpSpPr>
                <a:xfrm>
                  <a:off x="4626118" y="3250512"/>
                  <a:ext cx="1243804" cy="1103768"/>
                  <a:chOff x="4626118" y="3250512"/>
                  <a:chExt cx="1243804" cy="1103768"/>
                </a:xfrm>
              </p:grpSpPr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DFBFB2E4-B004-4A6E-A9E6-8EE507D088E2}"/>
                      </a:ext>
                    </a:extLst>
                  </p:cNvPr>
                  <p:cNvSpPr/>
                  <p:nvPr/>
                </p:nvSpPr>
                <p:spPr>
                  <a:xfrm>
                    <a:off x="5117431" y="3744964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306C7F6-F7C7-4B5F-852C-38D680459281}"/>
                      </a:ext>
                    </a:extLst>
                  </p:cNvPr>
                  <p:cNvSpPr/>
                  <p:nvPr/>
                </p:nvSpPr>
                <p:spPr>
                  <a:xfrm>
                    <a:off x="5167984" y="3820998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EDB880EE-FD80-4022-AAF6-5EB1875E963C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23DD6A15-0B92-40BE-A900-122336D7D764}"/>
                      </a:ext>
                    </a:extLst>
                  </p:cNvPr>
                  <p:cNvSpPr/>
                  <p:nvPr/>
                </p:nvSpPr>
                <p:spPr>
                  <a:xfrm flipH="1">
                    <a:off x="5393446" y="3822100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9438322C-4209-4F15-A793-44A0B394CC04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114" name="Picture 113">
                    <a:extLst>
                      <a:ext uri="{FF2B5EF4-FFF2-40B4-BE49-F238E27FC236}">
                        <a16:creationId xmlns:a16="http://schemas.microsoft.com/office/drawing/2014/main" id="{D4A7343F-3225-42EB-8C1A-E436F110F7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r="58475"/>
                  <a:stretch/>
                </p:blipFill>
                <p:spPr>
                  <a:xfrm>
                    <a:off x="4626118" y="3384932"/>
                    <a:ext cx="416228" cy="969348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19A48848-3795-49F3-AFE2-C32D4AABE2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80077"/>
                  <a:stretch/>
                </p:blipFill>
                <p:spPr>
                  <a:xfrm>
                    <a:off x="5618114" y="3250512"/>
                    <a:ext cx="251808" cy="96934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CF8E1A3-2952-4F9C-959C-7205E258CCE0}"/>
                  </a:ext>
                </a:extLst>
              </p:cNvPr>
              <p:cNvSpPr/>
              <p:nvPr/>
            </p:nvSpPr>
            <p:spPr>
              <a:xfrm>
                <a:off x="4299101" y="2384014"/>
                <a:ext cx="891240" cy="458168"/>
              </a:xfrm>
              <a:custGeom>
                <a:avLst/>
                <a:gdLst>
                  <a:gd name="connsiteX0" fmla="*/ 493054 w 983232"/>
                  <a:gd name="connsiteY0" fmla="*/ 0 h 427405"/>
                  <a:gd name="connsiteX1" fmla="*/ 958950 w 983232"/>
                  <a:gd name="connsiteY1" fmla="*/ 318778 h 427405"/>
                  <a:gd name="connsiteX2" fmla="*/ 983232 w 983232"/>
                  <a:gd name="connsiteY2" fmla="*/ 399526 h 427405"/>
                  <a:gd name="connsiteX3" fmla="*/ 971952 w 983232"/>
                  <a:gd name="connsiteY3" fmla="*/ 405978 h 427405"/>
                  <a:gd name="connsiteX4" fmla="*/ 909856 w 983232"/>
                  <a:gd name="connsiteY4" fmla="*/ 416614 h 427405"/>
                  <a:gd name="connsiteX5" fmla="*/ 750326 w 983232"/>
                  <a:gd name="connsiteY5" fmla="*/ 281273 h 427405"/>
                  <a:gd name="connsiteX6" fmla="*/ 762083 w 983232"/>
                  <a:gd name="connsiteY6" fmla="*/ 231868 h 427405"/>
                  <a:gd name="connsiteX7" fmla="*/ 710435 w 983232"/>
                  <a:gd name="connsiteY7" fmla="*/ 223198 h 427405"/>
                  <a:gd name="connsiteX8" fmla="*/ 650915 w 983232"/>
                  <a:gd name="connsiteY8" fmla="*/ 182448 h 427405"/>
                  <a:gd name="connsiteX9" fmla="*/ 646188 w 983232"/>
                  <a:gd name="connsiteY9" fmla="*/ 169580 h 427405"/>
                  <a:gd name="connsiteX10" fmla="*/ 602012 w 983232"/>
                  <a:gd name="connsiteY10" fmla="*/ 176996 h 427405"/>
                  <a:gd name="connsiteX11" fmla="*/ 506353 w 983232"/>
                  <a:gd name="connsiteY11" fmla="*/ 144053 h 427405"/>
                  <a:gd name="connsiteX12" fmla="*/ 501015 w 983232"/>
                  <a:gd name="connsiteY12" fmla="*/ 137470 h 427405"/>
                  <a:gd name="connsiteX13" fmla="*/ 495003 w 983232"/>
                  <a:gd name="connsiteY13" fmla="*/ 144885 h 427405"/>
                  <a:gd name="connsiteX14" fmla="*/ 399344 w 983232"/>
                  <a:gd name="connsiteY14" fmla="*/ 177828 h 427405"/>
                  <a:gd name="connsiteX15" fmla="*/ 355361 w 983232"/>
                  <a:gd name="connsiteY15" fmla="*/ 170444 h 427405"/>
                  <a:gd name="connsiteX16" fmla="*/ 339322 w 983232"/>
                  <a:gd name="connsiteY16" fmla="*/ 214100 h 427405"/>
                  <a:gd name="connsiteX17" fmla="*/ 279801 w 983232"/>
                  <a:gd name="connsiteY17" fmla="*/ 254849 h 427405"/>
                  <a:gd name="connsiteX18" fmla="*/ 232448 w 983232"/>
                  <a:gd name="connsiteY18" fmla="*/ 262798 h 427405"/>
                  <a:gd name="connsiteX19" fmla="*/ 242674 w 983232"/>
                  <a:gd name="connsiteY19" fmla="*/ 301828 h 427405"/>
                  <a:gd name="connsiteX20" fmla="*/ 79698 w 983232"/>
                  <a:gd name="connsiteY20" fmla="*/ 427405 h 427405"/>
                  <a:gd name="connsiteX21" fmla="*/ 16260 w 983232"/>
                  <a:gd name="connsiteY21" fmla="*/ 417537 h 427405"/>
                  <a:gd name="connsiteX22" fmla="*/ 0 w 983232"/>
                  <a:gd name="connsiteY22" fmla="*/ 409090 h 427405"/>
                  <a:gd name="connsiteX23" fmla="*/ 27158 w 983232"/>
                  <a:gd name="connsiteY23" fmla="*/ 318778 h 427405"/>
                  <a:gd name="connsiteX24" fmla="*/ 493054 w 983232"/>
                  <a:gd name="connsiteY24" fmla="*/ 0 h 4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83232" h="427405">
                    <a:moveTo>
                      <a:pt x="493054" y="0"/>
                    </a:moveTo>
                    <a:cubicBezTo>
                      <a:pt x="702493" y="0"/>
                      <a:pt x="882191" y="131446"/>
                      <a:pt x="958950" y="318778"/>
                    </a:cubicBezTo>
                    <a:lnTo>
                      <a:pt x="983232" y="399526"/>
                    </a:lnTo>
                    <a:lnTo>
                      <a:pt x="971952" y="405978"/>
                    </a:lnTo>
                    <a:cubicBezTo>
                      <a:pt x="952867" y="412827"/>
                      <a:pt x="931883" y="416614"/>
                      <a:pt x="909856" y="416614"/>
                    </a:cubicBezTo>
                    <a:cubicBezTo>
                      <a:pt x="821750" y="416614"/>
                      <a:pt x="750326" y="356019"/>
                      <a:pt x="750326" y="281273"/>
                    </a:cubicBezTo>
                    <a:lnTo>
                      <a:pt x="762083" y="231868"/>
                    </a:lnTo>
                    <a:lnTo>
                      <a:pt x="710435" y="223198"/>
                    </a:lnTo>
                    <a:cubicBezTo>
                      <a:pt x="686157" y="214660"/>
                      <a:pt x="665501" y="200399"/>
                      <a:pt x="650915" y="182448"/>
                    </a:cubicBezTo>
                    <a:lnTo>
                      <a:pt x="646188" y="169580"/>
                    </a:lnTo>
                    <a:lnTo>
                      <a:pt x="602012" y="176996"/>
                    </a:lnTo>
                    <a:cubicBezTo>
                      <a:pt x="564655" y="176996"/>
                      <a:pt x="530834" y="164407"/>
                      <a:pt x="506353" y="144053"/>
                    </a:cubicBezTo>
                    <a:lnTo>
                      <a:pt x="501015" y="137470"/>
                    </a:lnTo>
                    <a:lnTo>
                      <a:pt x="495003" y="144885"/>
                    </a:lnTo>
                    <a:cubicBezTo>
                      <a:pt x="470522" y="165238"/>
                      <a:pt x="436701" y="177828"/>
                      <a:pt x="399344" y="177828"/>
                    </a:cubicBezTo>
                    <a:lnTo>
                      <a:pt x="355361" y="170444"/>
                    </a:lnTo>
                    <a:lnTo>
                      <a:pt x="339322" y="214100"/>
                    </a:lnTo>
                    <a:cubicBezTo>
                      <a:pt x="324735" y="232050"/>
                      <a:pt x="304078" y="246312"/>
                      <a:pt x="279801" y="254849"/>
                    </a:cubicBezTo>
                    <a:lnTo>
                      <a:pt x="232448" y="262798"/>
                    </a:lnTo>
                    <a:lnTo>
                      <a:pt x="242674" y="301828"/>
                    </a:lnTo>
                    <a:cubicBezTo>
                      <a:pt x="242674" y="371183"/>
                      <a:pt x="169707" y="427405"/>
                      <a:pt x="79698" y="427405"/>
                    </a:cubicBezTo>
                    <a:cubicBezTo>
                      <a:pt x="57196" y="427405"/>
                      <a:pt x="35759" y="423891"/>
                      <a:pt x="16260" y="417537"/>
                    </a:cubicBezTo>
                    <a:lnTo>
                      <a:pt x="0" y="409090"/>
                    </a:lnTo>
                    <a:lnTo>
                      <a:pt x="27158" y="318778"/>
                    </a:lnTo>
                    <a:cubicBezTo>
                      <a:pt x="103917" y="131446"/>
                      <a:pt x="283615" y="0"/>
                      <a:pt x="49305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66EFB95-3B93-457A-9285-29FCDCEF9778}"/>
                </a:ext>
              </a:extLst>
            </p:cNvPr>
            <p:cNvGrpSpPr/>
            <p:nvPr/>
          </p:nvGrpSpPr>
          <p:grpSpPr>
            <a:xfrm>
              <a:off x="1018325" y="7983478"/>
              <a:ext cx="2144667" cy="2102354"/>
              <a:chOff x="4452160" y="4815950"/>
              <a:chExt cx="1206375" cy="1182575"/>
            </a:xfrm>
          </p:grpSpPr>
          <p:sp>
            <p:nvSpPr>
              <p:cNvPr id="99" name="Rectangle: Top Corners Rounded 98">
                <a:extLst>
                  <a:ext uri="{FF2B5EF4-FFF2-40B4-BE49-F238E27FC236}">
                    <a16:creationId xmlns:a16="http://schemas.microsoft.com/office/drawing/2014/main" id="{90B183EB-5880-4863-B642-B25E4B729319}"/>
                  </a:ext>
                </a:extLst>
              </p:cNvPr>
              <p:cNvSpPr/>
              <p:nvPr/>
            </p:nvSpPr>
            <p:spPr>
              <a:xfrm>
                <a:off x="5350327" y="5677999"/>
                <a:ext cx="308208" cy="10538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8892177-078C-4A8B-9BB5-77CC39F18CF2}"/>
                  </a:ext>
                </a:extLst>
              </p:cNvPr>
              <p:cNvSpPr/>
              <p:nvPr/>
            </p:nvSpPr>
            <p:spPr>
              <a:xfrm>
                <a:off x="5357281" y="4826597"/>
                <a:ext cx="106446" cy="92540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Rectangle: Top Corners Rounded 131">
                <a:extLst>
                  <a:ext uri="{FF2B5EF4-FFF2-40B4-BE49-F238E27FC236}">
                    <a16:creationId xmlns:a16="http://schemas.microsoft.com/office/drawing/2014/main" id="{28F2E28A-3124-4F1F-BF30-65C684C68645}"/>
                  </a:ext>
                </a:extLst>
              </p:cNvPr>
              <p:cNvSpPr/>
              <p:nvPr/>
            </p:nvSpPr>
            <p:spPr>
              <a:xfrm>
                <a:off x="5238410" y="5874263"/>
                <a:ext cx="327358" cy="1242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4EBCD79E-3A84-4C38-9305-031F7EF55D21}"/>
                  </a:ext>
                </a:extLst>
              </p:cNvPr>
              <p:cNvSpPr/>
              <p:nvPr/>
            </p:nvSpPr>
            <p:spPr>
              <a:xfrm>
                <a:off x="5244183" y="5032141"/>
                <a:ext cx="106446" cy="89861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07070B96-9B1D-4651-8FB7-6CE3F0741A42}"/>
                  </a:ext>
                </a:extLst>
              </p:cNvPr>
              <p:cNvSpPr/>
              <p:nvPr/>
            </p:nvSpPr>
            <p:spPr>
              <a:xfrm rot="16200000">
                <a:off x="4848173" y="4575415"/>
                <a:ext cx="106446" cy="89847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43CDF5DB-DFDC-4D56-968F-63F9145D0866}"/>
                  </a:ext>
                </a:extLst>
              </p:cNvPr>
              <p:cNvSpPr/>
              <p:nvPr/>
            </p:nvSpPr>
            <p:spPr>
              <a:xfrm rot="16200000">
                <a:off x="4925029" y="4383696"/>
                <a:ext cx="106446" cy="97095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5F146ED-C1ED-4EEE-9461-D12BE87407F4}"/>
                </a:ext>
              </a:extLst>
            </p:cNvPr>
            <p:cNvGrpSpPr/>
            <p:nvPr/>
          </p:nvGrpSpPr>
          <p:grpSpPr>
            <a:xfrm rot="19489281">
              <a:off x="1958589" y="6179474"/>
              <a:ext cx="373756" cy="1319232"/>
              <a:chOff x="4829591" y="3885042"/>
              <a:chExt cx="210239" cy="74206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779430B-C0A9-49F3-9750-4BF43DD1FC9E}"/>
                  </a:ext>
                </a:extLst>
              </p:cNvPr>
              <p:cNvGrpSpPr/>
              <p:nvPr/>
            </p:nvGrpSpPr>
            <p:grpSpPr>
              <a:xfrm>
                <a:off x="4829591" y="3885042"/>
                <a:ext cx="182554" cy="640628"/>
                <a:chOff x="4743915" y="3996985"/>
                <a:chExt cx="182554" cy="640628"/>
              </a:xfrm>
            </p:grpSpPr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690DB491-0B0E-4B20-A819-F1D85EB4B86D}"/>
                    </a:ext>
                  </a:extLst>
                </p:cNvPr>
                <p:cNvSpPr/>
                <p:nvPr/>
              </p:nvSpPr>
              <p:spPr>
                <a:xfrm flipH="1">
                  <a:off x="4792557" y="4250122"/>
                  <a:ext cx="110758" cy="38749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E874833C-5783-4124-A017-64E79EEA8A3B}"/>
                    </a:ext>
                  </a:extLst>
                </p:cNvPr>
                <p:cNvSpPr/>
                <p:nvPr/>
              </p:nvSpPr>
              <p:spPr>
                <a:xfrm flipH="1">
                  <a:off x="4743915" y="3996985"/>
                  <a:ext cx="182554" cy="310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BDA9E68-3BEC-4F3E-9401-0654E5DD03A3}"/>
                  </a:ext>
                </a:extLst>
              </p:cNvPr>
              <p:cNvSpPr/>
              <p:nvPr/>
            </p:nvSpPr>
            <p:spPr>
              <a:xfrm rot="20027087">
                <a:off x="4850795" y="4403379"/>
                <a:ext cx="189035" cy="22373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0723C10-2173-4FA4-8C1D-D57B3A64F336}"/>
                </a:ext>
              </a:extLst>
            </p:cNvPr>
            <p:cNvGrpSpPr/>
            <p:nvPr/>
          </p:nvGrpSpPr>
          <p:grpSpPr>
            <a:xfrm>
              <a:off x="1002667" y="6233315"/>
              <a:ext cx="1082290" cy="2078252"/>
              <a:chOff x="4427019" y="3853138"/>
              <a:chExt cx="608787" cy="1169016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46A9E0E6-9773-46B1-8AA1-2462708483CA}"/>
                  </a:ext>
                </a:extLst>
              </p:cNvPr>
              <p:cNvSpPr/>
              <p:nvPr/>
            </p:nvSpPr>
            <p:spPr>
              <a:xfrm flipH="1">
                <a:off x="4427019" y="3853138"/>
                <a:ext cx="608787" cy="1169016"/>
              </a:xfrm>
              <a:custGeom>
                <a:avLst/>
                <a:gdLst>
                  <a:gd name="connsiteX0" fmla="*/ 0 w 977313"/>
                  <a:gd name="connsiteY0" fmla="*/ 153190 h 919120"/>
                  <a:gd name="connsiteX1" fmla="*/ 153190 w 977313"/>
                  <a:gd name="connsiteY1" fmla="*/ 0 h 919120"/>
                  <a:gd name="connsiteX2" fmla="*/ 824123 w 977313"/>
                  <a:gd name="connsiteY2" fmla="*/ 0 h 919120"/>
                  <a:gd name="connsiteX3" fmla="*/ 977313 w 977313"/>
                  <a:gd name="connsiteY3" fmla="*/ 153190 h 919120"/>
                  <a:gd name="connsiteX4" fmla="*/ 977313 w 977313"/>
                  <a:gd name="connsiteY4" fmla="*/ 765930 h 919120"/>
                  <a:gd name="connsiteX5" fmla="*/ 824123 w 977313"/>
                  <a:gd name="connsiteY5" fmla="*/ 919120 h 919120"/>
                  <a:gd name="connsiteX6" fmla="*/ 153190 w 977313"/>
                  <a:gd name="connsiteY6" fmla="*/ 919120 h 919120"/>
                  <a:gd name="connsiteX7" fmla="*/ 0 w 977313"/>
                  <a:gd name="connsiteY7" fmla="*/ 765930 h 919120"/>
                  <a:gd name="connsiteX8" fmla="*/ 0 w 977313"/>
                  <a:gd name="connsiteY8" fmla="*/ 153190 h 919120"/>
                  <a:gd name="connsiteX0" fmla="*/ 0 w 977313"/>
                  <a:gd name="connsiteY0" fmla="*/ 366550 h 1132480"/>
                  <a:gd name="connsiteX1" fmla="*/ 153190 w 977313"/>
                  <a:gd name="connsiteY1" fmla="*/ 213360 h 1132480"/>
                  <a:gd name="connsiteX2" fmla="*/ 435503 w 977313"/>
                  <a:gd name="connsiteY2" fmla="*/ 0 h 1132480"/>
                  <a:gd name="connsiteX3" fmla="*/ 977313 w 977313"/>
                  <a:gd name="connsiteY3" fmla="*/ 366550 h 1132480"/>
                  <a:gd name="connsiteX4" fmla="*/ 977313 w 977313"/>
                  <a:gd name="connsiteY4" fmla="*/ 979290 h 1132480"/>
                  <a:gd name="connsiteX5" fmla="*/ 824123 w 977313"/>
                  <a:gd name="connsiteY5" fmla="*/ 1132480 h 1132480"/>
                  <a:gd name="connsiteX6" fmla="*/ 153190 w 977313"/>
                  <a:gd name="connsiteY6" fmla="*/ 1132480 h 1132480"/>
                  <a:gd name="connsiteX7" fmla="*/ 0 w 977313"/>
                  <a:gd name="connsiteY7" fmla="*/ 979290 h 1132480"/>
                  <a:gd name="connsiteX8" fmla="*/ 0 w 977313"/>
                  <a:gd name="connsiteY8" fmla="*/ 366550 h 1132480"/>
                  <a:gd name="connsiteX0" fmla="*/ 0 w 977313"/>
                  <a:gd name="connsiteY0" fmla="*/ 366550 h 1132480"/>
                  <a:gd name="connsiteX1" fmla="*/ 435503 w 977313"/>
                  <a:gd name="connsiteY1" fmla="*/ 0 h 1132480"/>
                  <a:gd name="connsiteX2" fmla="*/ 977313 w 977313"/>
                  <a:gd name="connsiteY2" fmla="*/ 366550 h 1132480"/>
                  <a:gd name="connsiteX3" fmla="*/ 977313 w 977313"/>
                  <a:gd name="connsiteY3" fmla="*/ 979290 h 1132480"/>
                  <a:gd name="connsiteX4" fmla="*/ 824123 w 977313"/>
                  <a:gd name="connsiteY4" fmla="*/ 1132480 h 1132480"/>
                  <a:gd name="connsiteX5" fmla="*/ 153190 w 977313"/>
                  <a:gd name="connsiteY5" fmla="*/ 1132480 h 1132480"/>
                  <a:gd name="connsiteX6" fmla="*/ 0 w 977313"/>
                  <a:gd name="connsiteY6" fmla="*/ 979290 h 1132480"/>
                  <a:gd name="connsiteX7" fmla="*/ 0 w 977313"/>
                  <a:gd name="connsiteY7" fmla="*/ 366550 h 1132480"/>
                  <a:gd name="connsiteX0" fmla="*/ 0 w 977313"/>
                  <a:gd name="connsiteY0" fmla="*/ 378882 h 1144812"/>
                  <a:gd name="connsiteX1" fmla="*/ 435503 w 977313"/>
                  <a:gd name="connsiteY1" fmla="*/ 12332 h 1144812"/>
                  <a:gd name="connsiteX2" fmla="*/ 809673 w 977313"/>
                  <a:gd name="connsiteY2" fmla="*/ 51222 h 1144812"/>
                  <a:gd name="connsiteX3" fmla="*/ 977313 w 977313"/>
                  <a:gd name="connsiteY3" fmla="*/ 991622 h 1144812"/>
                  <a:gd name="connsiteX4" fmla="*/ 824123 w 977313"/>
                  <a:gd name="connsiteY4" fmla="*/ 1144812 h 1144812"/>
                  <a:gd name="connsiteX5" fmla="*/ 153190 w 977313"/>
                  <a:gd name="connsiteY5" fmla="*/ 1144812 h 1144812"/>
                  <a:gd name="connsiteX6" fmla="*/ 0 w 977313"/>
                  <a:gd name="connsiteY6" fmla="*/ 991622 h 1144812"/>
                  <a:gd name="connsiteX7" fmla="*/ 0 w 977313"/>
                  <a:gd name="connsiteY7" fmla="*/ 378882 h 1144812"/>
                  <a:gd name="connsiteX0" fmla="*/ 0 w 824123"/>
                  <a:gd name="connsiteY0" fmla="*/ 378882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0 w 824123"/>
                  <a:gd name="connsiteY6" fmla="*/ 378882 h 1144812"/>
                  <a:gd name="connsiteX0" fmla="*/ 115996 w 824123"/>
                  <a:gd name="connsiteY0" fmla="*/ 428630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115996 w 824123"/>
                  <a:gd name="connsiteY6" fmla="*/ 428630 h 1144812"/>
                  <a:gd name="connsiteX0" fmla="*/ 115996 w 824123"/>
                  <a:gd name="connsiteY0" fmla="*/ 428630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115996 w 824123"/>
                  <a:gd name="connsiteY6" fmla="*/ 428630 h 1144812"/>
                  <a:gd name="connsiteX0" fmla="*/ 206216 w 824123"/>
                  <a:gd name="connsiteY0" fmla="*/ 459722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206216 w 824123"/>
                  <a:gd name="connsiteY6" fmla="*/ 459722 h 1144812"/>
                  <a:gd name="connsiteX0" fmla="*/ 257770 w 824123"/>
                  <a:gd name="connsiteY0" fmla="*/ 490815 h 1144812"/>
                  <a:gd name="connsiteX1" fmla="*/ 435503 w 824123"/>
                  <a:gd name="connsiteY1" fmla="*/ 12332 h 1144812"/>
                  <a:gd name="connsiteX2" fmla="*/ 809673 w 824123"/>
                  <a:gd name="connsiteY2" fmla="*/ 51222 h 1144812"/>
                  <a:gd name="connsiteX3" fmla="*/ 824123 w 824123"/>
                  <a:gd name="connsiteY3" fmla="*/ 1144812 h 1144812"/>
                  <a:gd name="connsiteX4" fmla="*/ 153190 w 824123"/>
                  <a:gd name="connsiteY4" fmla="*/ 1144812 h 1144812"/>
                  <a:gd name="connsiteX5" fmla="*/ 0 w 824123"/>
                  <a:gd name="connsiteY5" fmla="*/ 991622 h 1144812"/>
                  <a:gd name="connsiteX6" fmla="*/ 257770 w 824123"/>
                  <a:gd name="connsiteY6" fmla="*/ 490815 h 1144812"/>
                  <a:gd name="connsiteX0" fmla="*/ 130386 w 696739"/>
                  <a:gd name="connsiteY0" fmla="*/ 490815 h 1144812"/>
                  <a:gd name="connsiteX1" fmla="*/ 308119 w 696739"/>
                  <a:gd name="connsiteY1" fmla="*/ 12332 h 1144812"/>
                  <a:gd name="connsiteX2" fmla="*/ 682289 w 696739"/>
                  <a:gd name="connsiteY2" fmla="*/ 51222 h 1144812"/>
                  <a:gd name="connsiteX3" fmla="*/ 696739 w 696739"/>
                  <a:gd name="connsiteY3" fmla="*/ 1144812 h 1144812"/>
                  <a:gd name="connsiteX4" fmla="*/ 25806 w 696739"/>
                  <a:gd name="connsiteY4" fmla="*/ 1144812 h 1144812"/>
                  <a:gd name="connsiteX5" fmla="*/ 91720 w 696739"/>
                  <a:gd name="connsiteY5" fmla="*/ 985403 h 1144812"/>
                  <a:gd name="connsiteX6" fmla="*/ 130386 w 696739"/>
                  <a:gd name="connsiteY6" fmla="*/ 490815 h 1144812"/>
                  <a:gd name="connsiteX0" fmla="*/ 130386 w 696739"/>
                  <a:gd name="connsiteY0" fmla="*/ 490815 h 1144812"/>
                  <a:gd name="connsiteX1" fmla="*/ 308119 w 696739"/>
                  <a:gd name="connsiteY1" fmla="*/ 12332 h 1144812"/>
                  <a:gd name="connsiteX2" fmla="*/ 682289 w 696739"/>
                  <a:gd name="connsiteY2" fmla="*/ 51222 h 1144812"/>
                  <a:gd name="connsiteX3" fmla="*/ 696739 w 696739"/>
                  <a:gd name="connsiteY3" fmla="*/ 1144812 h 1144812"/>
                  <a:gd name="connsiteX4" fmla="*/ 25806 w 696739"/>
                  <a:gd name="connsiteY4" fmla="*/ 1144812 h 1144812"/>
                  <a:gd name="connsiteX5" fmla="*/ 91720 w 696739"/>
                  <a:gd name="connsiteY5" fmla="*/ 985403 h 1144812"/>
                  <a:gd name="connsiteX6" fmla="*/ 130386 w 696739"/>
                  <a:gd name="connsiteY6" fmla="*/ 490815 h 1144812"/>
                  <a:gd name="connsiteX0" fmla="*/ 134894 w 701247"/>
                  <a:gd name="connsiteY0" fmla="*/ 490815 h 1144812"/>
                  <a:gd name="connsiteX1" fmla="*/ 312627 w 701247"/>
                  <a:gd name="connsiteY1" fmla="*/ 12332 h 1144812"/>
                  <a:gd name="connsiteX2" fmla="*/ 686797 w 701247"/>
                  <a:gd name="connsiteY2" fmla="*/ 51222 h 1144812"/>
                  <a:gd name="connsiteX3" fmla="*/ 701247 w 701247"/>
                  <a:gd name="connsiteY3" fmla="*/ 1144812 h 1144812"/>
                  <a:gd name="connsiteX4" fmla="*/ 30314 w 701247"/>
                  <a:gd name="connsiteY4" fmla="*/ 1144812 h 1144812"/>
                  <a:gd name="connsiteX5" fmla="*/ 134894 w 701247"/>
                  <a:gd name="connsiteY5" fmla="*/ 490815 h 1144812"/>
                  <a:gd name="connsiteX0" fmla="*/ 29886 w 596239"/>
                  <a:gd name="connsiteY0" fmla="*/ 490815 h 1175905"/>
                  <a:gd name="connsiteX1" fmla="*/ 207619 w 596239"/>
                  <a:gd name="connsiteY1" fmla="*/ 12332 h 1175905"/>
                  <a:gd name="connsiteX2" fmla="*/ 581789 w 596239"/>
                  <a:gd name="connsiteY2" fmla="*/ 51222 h 1175905"/>
                  <a:gd name="connsiteX3" fmla="*/ 596239 w 596239"/>
                  <a:gd name="connsiteY3" fmla="*/ 1144812 h 1175905"/>
                  <a:gd name="connsiteX4" fmla="*/ 79968 w 596239"/>
                  <a:gd name="connsiteY4" fmla="*/ 1175905 h 1175905"/>
                  <a:gd name="connsiteX5" fmla="*/ 29886 w 596239"/>
                  <a:gd name="connsiteY5" fmla="*/ 490815 h 1175905"/>
                  <a:gd name="connsiteX0" fmla="*/ 10285 w 576638"/>
                  <a:gd name="connsiteY0" fmla="*/ 490815 h 1175905"/>
                  <a:gd name="connsiteX1" fmla="*/ 188018 w 576638"/>
                  <a:gd name="connsiteY1" fmla="*/ 12332 h 1175905"/>
                  <a:gd name="connsiteX2" fmla="*/ 562188 w 576638"/>
                  <a:gd name="connsiteY2" fmla="*/ 51222 h 1175905"/>
                  <a:gd name="connsiteX3" fmla="*/ 576638 w 576638"/>
                  <a:gd name="connsiteY3" fmla="*/ 1144812 h 1175905"/>
                  <a:gd name="connsiteX4" fmla="*/ 60367 w 576638"/>
                  <a:gd name="connsiteY4" fmla="*/ 1175905 h 1175905"/>
                  <a:gd name="connsiteX5" fmla="*/ 10285 w 576638"/>
                  <a:gd name="connsiteY5" fmla="*/ 490815 h 1175905"/>
                  <a:gd name="connsiteX0" fmla="*/ 16249 w 524603"/>
                  <a:gd name="connsiteY0" fmla="*/ 509471 h 1175905"/>
                  <a:gd name="connsiteX1" fmla="*/ 135983 w 524603"/>
                  <a:gd name="connsiteY1" fmla="*/ 12332 h 1175905"/>
                  <a:gd name="connsiteX2" fmla="*/ 510153 w 524603"/>
                  <a:gd name="connsiteY2" fmla="*/ 51222 h 1175905"/>
                  <a:gd name="connsiteX3" fmla="*/ 524603 w 524603"/>
                  <a:gd name="connsiteY3" fmla="*/ 1144812 h 1175905"/>
                  <a:gd name="connsiteX4" fmla="*/ 8332 w 524603"/>
                  <a:gd name="connsiteY4" fmla="*/ 1175905 h 1175905"/>
                  <a:gd name="connsiteX5" fmla="*/ 16249 w 524603"/>
                  <a:gd name="connsiteY5" fmla="*/ 509471 h 1175905"/>
                  <a:gd name="connsiteX0" fmla="*/ 21596 w 529950"/>
                  <a:gd name="connsiteY0" fmla="*/ 509471 h 1175905"/>
                  <a:gd name="connsiteX1" fmla="*/ 141330 w 529950"/>
                  <a:gd name="connsiteY1" fmla="*/ 12332 h 1175905"/>
                  <a:gd name="connsiteX2" fmla="*/ 515500 w 529950"/>
                  <a:gd name="connsiteY2" fmla="*/ 51222 h 1175905"/>
                  <a:gd name="connsiteX3" fmla="*/ 529950 w 529950"/>
                  <a:gd name="connsiteY3" fmla="*/ 1144812 h 1175905"/>
                  <a:gd name="connsiteX4" fmla="*/ 13679 w 529950"/>
                  <a:gd name="connsiteY4" fmla="*/ 1175905 h 1175905"/>
                  <a:gd name="connsiteX5" fmla="*/ 21596 w 529950"/>
                  <a:gd name="connsiteY5" fmla="*/ 509471 h 1175905"/>
                  <a:gd name="connsiteX0" fmla="*/ 21596 w 529950"/>
                  <a:gd name="connsiteY0" fmla="*/ 453504 h 1175905"/>
                  <a:gd name="connsiteX1" fmla="*/ 141330 w 529950"/>
                  <a:gd name="connsiteY1" fmla="*/ 12332 h 1175905"/>
                  <a:gd name="connsiteX2" fmla="*/ 515500 w 529950"/>
                  <a:gd name="connsiteY2" fmla="*/ 51222 h 1175905"/>
                  <a:gd name="connsiteX3" fmla="*/ 529950 w 529950"/>
                  <a:gd name="connsiteY3" fmla="*/ 1144812 h 1175905"/>
                  <a:gd name="connsiteX4" fmla="*/ 13679 w 529950"/>
                  <a:gd name="connsiteY4" fmla="*/ 1175905 h 1175905"/>
                  <a:gd name="connsiteX5" fmla="*/ 21596 w 529950"/>
                  <a:gd name="connsiteY5" fmla="*/ 453504 h 1175905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21596 w 529950"/>
                  <a:gd name="connsiteY5" fmla="*/ 453504 h 1144812"/>
                  <a:gd name="connsiteX0" fmla="*/ 21596 w 529950"/>
                  <a:gd name="connsiteY0" fmla="*/ 453504 h 1144812"/>
                  <a:gd name="connsiteX1" fmla="*/ 141330 w 529950"/>
                  <a:gd name="connsiteY1" fmla="*/ 12332 h 1144812"/>
                  <a:gd name="connsiteX2" fmla="*/ 515500 w 529950"/>
                  <a:gd name="connsiteY2" fmla="*/ 51222 h 1144812"/>
                  <a:gd name="connsiteX3" fmla="*/ 529950 w 529950"/>
                  <a:gd name="connsiteY3" fmla="*/ 1144812 h 1144812"/>
                  <a:gd name="connsiteX4" fmla="*/ 33012 w 529950"/>
                  <a:gd name="connsiteY4" fmla="*/ 1132375 h 1144812"/>
                  <a:gd name="connsiteX5" fmla="*/ 79940 w 529950"/>
                  <a:gd name="connsiteY5" fmla="*/ 797256 h 1144812"/>
                  <a:gd name="connsiteX6" fmla="*/ 21596 w 529950"/>
                  <a:gd name="connsiteY6" fmla="*/ 453504 h 1144812"/>
                  <a:gd name="connsiteX0" fmla="*/ 17631 w 525985"/>
                  <a:gd name="connsiteY0" fmla="*/ 453504 h 1144812"/>
                  <a:gd name="connsiteX1" fmla="*/ 63087 w 525985"/>
                  <a:gd name="connsiteY1" fmla="*/ 212715 h 1144812"/>
                  <a:gd name="connsiteX2" fmla="*/ 137365 w 525985"/>
                  <a:gd name="connsiteY2" fmla="*/ 12332 h 1144812"/>
                  <a:gd name="connsiteX3" fmla="*/ 511535 w 525985"/>
                  <a:gd name="connsiteY3" fmla="*/ 51222 h 1144812"/>
                  <a:gd name="connsiteX4" fmla="*/ 525985 w 525985"/>
                  <a:gd name="connsiteY4" fmla="*/ 1144812 h 1144812"/>
                  <a:gd name="connsiteX5" fmla="*/ 29047 w 525985"/>
                  <a:gd name="connsiteY5" fmla="*/ 1132375 h 1144812"/>
                  <a:gd name="connsiteX6" fmla="*/ 75975 w 525985"/>
                  <a:gd name="connsiteY6" fmla="*/ 797256 h 1144812"/>
                  <a:gd name="connsiteX7" fmla="*/ 17631 w 525985"/>
                  <a:gd name="connsiteY7" fmla="*/ 453504 h 1144812"/>
                  <a:gd name="connsiteX0" fmla="*/ 17631 w 525985"/>
                  <a:gd name="connsiteY0" fmla="*/ 453504 h 1144812"/>
                  <a:gd name="connsiteX1" fmla="*/ 63087 w 525985"/>
                  <a:gd name="connsiteY1" fmla="*/ 212715 h 1144812"/>
                  <a:gd name="connsiteX2" fmla="*/ 137365 w 525985"/>
                  <a:gd name="connsiteY2" fmla="*/ 12332 h 1144812"/>
                  <a:gd name="connsiteX3" fmla="*/ 511535 w 525985"/>
                  <a:gd name="connsiteY3" fmla="*/ 51222 h 1144812"/>
                  <a:gd name="connsiteX4" fmla="*/ 481961 w 525985"/>
                  <a:gd name="connsiteY4" fmla="*/ 716415 h 1144812"/>
                  <a:gd name="connsiteX5" fmla="*/ 525985 w 525985"/>
                  <a:gd name="connsiteY5" fmla="*/ 1144812 h 1144812"/>
                  <a:gd name="connsiteX6" fmla="*/ 29047 w 525985"/>
                  <a:gd name="connsiteY6" fmla="*/ 1132375 h 1144812"/>
                  <a:gd name="connsiteX7" fmla="*/ 75975 w 525985"/>
                  <a:gd name="connsiteY7" fmla="*/ 797256 h 1144812"/>
                  <a:gd name="connsiteX8" fmla="*/ 17631 w 525985"/>
                  <a:gd name="connsiteY8" fmla="*/ 453504 h 114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5985" h="1144812">
                    <a:moveTo>
                      <a:pt x="17631" y="453504"/>
                    </a:moveTo>
                    <a:cubicBezTo>
                      <a:pt x="4743" y="349862"/>
                      <a:pt x="43131" y="286244"/>
                      <a:pt x="63087" y="212715"/>
                    </a:cubicBezTo>
                    <a:cubicBezTo>
                      <a:pt x="83043" y="139186"/>
                      <a:pt x="51883" y="33029"/>
                      <a:pt x="137365" y="12332"/>
                    </a:cubicBezTo>
                    <a:cubicBezTo>
                      <a:pt x="221970" y="12332"/>
                      <a:pt x="511535" y="-33383"/>
                      <a:pt x="511535" y="51222"/>
                    </a:cubicBezTo>
                    <a:cubicBezTo>
                      <a:pt x="514566" y="270880"/>
                      <a:pt x="478930" y="496757"/>
                      <a:pt x="481961" y="716415"/>
                    </a:cubicBezTo>
                    <a:lnTo>
                      <a:pt x="525985" y="1144812"/>
                    </a:lnTo>
                    <a:lnTo>
                      <a:pt x="29047" y="1132375"/>
                    </a:lnTo>
                    <a:cubicBezTo>
                      <a:pt x="-57769" y="1072376"/>
                      <a:pt x="77878" y="910401"/>
                      <a:pt x="75975" y="797256"/>
                    </a:cubicBezTo>
                    <a:cubicBezTo>
                      <a:pt x="74072" y="684111"/>
                      <a:pt x="-4415" y="582252"/>
                      <a:pt x="17631" y="45350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789C1D3-6606-46A9-ABC4-330286766829}"/>
                  </a:ext>
                </a:extLst>
              </p:cNvPr>
              <p:cNvGrpSpPr/>
              <p:nvPr/>
            </p:nvGrpSpPr>
            <p:grpSpPr>
              <a:xfrm>
                <a:off x="4481863" y="3939721"/>
                <a:ext cx="207324" cy="786855"/>
                <a:chOff x="6095019" y="3364613"/>
                <a:chExt cx="348927" cy="1384949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7AEE912-D895-4EE6-ACE0-865B4C7753A8}"/>
                    </a:ext>
                  </a:extLst>
                </p:cNvPr>
                <p:cNvGrpSpPr/>
                <p:nvPr/>
              </p:nvGrpSpPr>
              <p:grpSpPr>
                <a:xfrm rot="194516" flipH="1">
                  <a:off x="6095019" y="3364613"/>
                  <a:ext cx="307239" cy="1046617"/>
                  <a:chOff x="638340" y="3138268"/>
                  <a:chExt cx="307239" cy="1046617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EC7016B-5F0C-4014-8326-FAB38ED898BC}"/>
                      </a:ext>
                    </a:extLst>
                  </p:cNvPr>
                  <p:cNvSpPr/>
                  <p:nvPr/>
                </p:nvSpPr>
                <p:spPr>
                  <a:xfrm rot="194516">
                    <a:off x="714346" y="3502859"/>
                    <a:ext cx="186406" cy="68202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2" name="Rectangle: Rounded Corners 111">
                    <a:extLst>
                      <a:ext uri="{FF2B5EF4-FFF2-40B4-BE49-F238E27FC236}">
                        <a16:creationId xmlns:a16="http://schemas.microsoft.com/office/drawing/2014/main" id="{704502B9-AA10-4EF1-9A2A-81088554AF8C}"/>
                      </a:ext>
                    </a:extLst>
                  </p:cNvPr>
                  <p:cNvSpPr/>
                  <p:nvPr/>
                </p:nvSpPr>
                <p:spPr>
                  <a:xfrm rot="194516">
                    <a:off x="638340" y="3138268"/>
                    <a:ext cx="307239" cy="547318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3A3C82F6-C132-445E-8D37-E8468B677DBC}"/>
                    </a:ext>
                  </a:extLst>
                </p:cNvPr>
                <p:cNvSpPr/>
                <p:nvPr/>
              </p:nvSpPr>
              <p:spPr>
                <a:xfrm rot="21430546" flipH="1">
                  <a:off x="6135774" y="4310681"/>
                  <a:ext cx="308172" cy="438881"/>
                </a:xfrm>
                <a:custGeom>
                  <a:avLst/>
                  <a:gdLst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03557 w 681406"/>
                    <a:gd name="connsiteY8" fmla="*/ 326073 h 709978"/>
                    <a:gd name="connsiteX9" fmla="*/ 8307 w 681406"/>
                    <a:gd name="connsiteY9" fmla="*/ 392748 h 709978"/>
                    <a:gd name="connsiteX10" fmla="*/ 17832 w 681406"/>
                    <a:gd name="connsiteY10" fmla="*/ 516573 h 709978"/>
                    <a:gd name="connsiteX11" fmla="*/ 122607 w 681406"/>
                    <a:gd name="connsiteY11" fmla="*/ 535623 h 709978"/>
                    <a:gd name="connsiteX12" fmla="*/ 227382 w 681406"/>
                    <a:gd name="connsiteY12" fmla="*/ 497523 h 709978"/>
                    <a:gd name="connsiteX13" fmla="*/ 122607 w 681406"/>
                    <a:gd name="connsiteY13" fmla="*/ 621348 h 709978"/>
                    <a:gd name="connsiteX14" fmla="*/ 170232 w 681406"/>
                    <a:gd name="connsiteY14" fmla="*/ 640398 h 709978"/>
                    <a:gd name="connsiteX15" fmla="*/ 303582 w 681406"/>
                    <a:gd name="connsiteY15" fmla="*/ 630873 h 709978"/>
                    <a:gd name="connsiteX16" fmla="*/ 351207 w 681406"/>
                    <a:gd name="connsiteY16" fmla="*/ 554673 h 709978"/>
                    <a:gd name="connsiteX17" fmla="*/ 246432 w 681406"/>
                    <a:gd name="connsiteY17" fmla="*/ 688023 h 709978"/>
                    <a:gd name="connsiteX18" fmla="*/ 379782 w 681406"/>
                    <a:gd name="connsiteY18" fmla="*/ 697548 h 709978"/>
                    <a:gd name="connsiteX19" fmla="*/ 589332 w 681406"/>
                    <a:gd name="connsiteY19" fmla="*/ 564198 h 709978"/>
                    <a:gd name="connsiteX20" fmla="*/ 675057 w 681406"/>
                    <a:gd name="connsiteY20" fmla="*/ 373698 h 709978"/>
                    <a:gd name="connsiteX21" fmla="*/ 675057 w 681406"/>
                    <a:gd name="connsiteY21" fmla="*/ 278448 h 709978"/>
                    <a:gd name="connsiteX22" fmla="*/ 675057 w 681406"/>
                    <a:gd name="connsiteY22" fmla="*/ 221298 h 709978"/>
                    <a:gd name="connsiteX23" fmla="*/ 636957 w 681406"/>
                    <a:gd name="connsiteY23" fmla="*/ 230823 h 709978"/>
                    <a:gd name="connsiteX24" fmla="*/ 665532 w 681406"/>
                    <a:gd name="connsiteY24" fmla="*/ 87948 h 709978"/>
                    <a:gd name="connsiteX25" fmla="*/ 598857 w 681406"/>
                    <a:gd name="connsiteY25" fmla="*/ 40323 h 709978"/>
                    <a:gd name="connsiteX26" fmla="*/ 455982 w 681406"/>
                    <a:gd name="connsiteY26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94032 w 681406"/>
                    <a:gd name="connsiteY4" fmla="*/ 230823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27382 w 681406"/>
                    <a:gd name="connsiteY13" fmla="*/ 4975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5982 w 681406"/>
                    <a:gd name="connsiteY0" fmla="*/ 2223 h 709978"/>
                    <a:gd name="connsiteX1" fmla="*/ 417882 w 681406"/>
                    <a:gd name="connsiteY1" fmla="*/ 106998 h 709978"/>
                    <a:gd name="connsiteX2" fmla="*/ 294057 w 681406"/>
                    <a:gd name="connsiteY2" fmla="*/ 30798 h 709978"/>
                    <a:gd name="connsiteX3" fmla="*/ 141657 w 681406"/>
                    <a:gd name="connsiteY3" fmla="*/ 135573 h 709978"/>
                    <a:gd name="connsiteX4" fmla="*/ 74982 w 681406"/>
                    <a:gd name="connsiteY4" fmla="*/ 226061 h 709978"/>
                    <a:gd name="connsiteX5" fmla="*/ 65457 w 681406"/>
                    <a:gd name="connsiteY5" fmla="*/ 307023 h 709978"/>
                    <a:gd name="connsiteX6" fmla="*/ 132132 w 681406"/>
                    <a:gd name="connsiteY6" fmla="*/ 335598 h 709978"/>
                    <a:gd name="connsiteX7" fmla="*/ 198807 w 681406"/>
                    <a:gd name="connsiteY7" fmla="*/ 240348 h 709978"/>
                    <a:gd name="connsiteX8" fmla="*/ 158144 w 681406"/>
                    <a:gd name="connsiteY8" fmla="*/ 303539 h 709978"/>
                    <a:gd name="connsiteX9" fmla="*/ 103557 w 681406"/>
                    <a:gd name="connsiteY9" fmla="*/ 326073 h 709978"/>
                    <a:gd name="connsiteX10" fmla="*/ 8307 w 681406"/>
                    <a:gd name="connsiteY10" fmla="*/ 392748 h 709978"/>
                    <a:gd name="connsiteX11" fmla="*/ 17832 w 681406"/>
                    <a:gd name="connsiteY11" fmla="*/ 516573 h 709978"/>
                    <a:gd name="connsiteX12" fmla="*/ 122607 w 681406"/>
                    <a:gd name="connsiteY12" fmla="*/ 535623 h 709978"/>
                    <a:gd name="connsiteX13" fmla="*/ 208332 w 681406"/>
                    <a:gd name="connsiteY13" fmla="*/ 459423 h 709978"/>
                    <a:gd name="connsiteX14" fmla="*/ 122607 w 681406"/>
                    <a:gd name="connsiteY14" fmla="*/ 621348 h 709978"/>
                    <a:gd name="connsiteX15" fmla="*/ 170232 w 681406"/>
                    <a:gd name="connsiteY15" fmla="*/ 640398 h 709978"/>
                    <a:gd name="connsiteX16" fmla="*/ 303582 w 681406"/>
                    <a:gd name="connsiteY16" fmla="*/ 630873 h 709978"/>
                    <a:gd name="connsiteX17" fmla="*/ 351207 w 681406"/>
                    <a:gd name="connsiteY17" fmla="*/ 554673 h 709978"/>
                    <a:gd name="connsiteX18" fmla="*/ 246432 w 681406"/>
                    <a:gd name="connsiteY18" fmla="*/ 688023 h 709978"/>
                    <a:gd name="connsiteX19" fmla="*/ 379782 w 681406"/>
                    <a:gd name="connsiteY19" fmla="*/ 697548 h 709978"/>
                    <a:gd name="connsiteX20" fmla="*/ 589332 w 681406"/>
                    <a:gd name="connsiteY20" fmla="*/ 564198 h 709978"/>
                    <a:gd name="connsiteX21" fmla="*/ 675057 w 681406"/>
                    <a:gd name="connsiteY21" fmla="*/ 373698 h 709978"/>
                    <a:gd name="connsiteX22" fmla="*/ 675057 w 681406"/>
                    <a:gd name="connsiteY22" fmla="*/ 278448 h 709978"/>
                    <a:gd name="connsiteX23" fmla="*/ 675057 w 681406"/>
                    <a:gd name="connsiteY23" fmla="*/ 221298 h 709978"/>
                    <a:gd name="connsiteX24" fmla="*/ 636957 w 681406"/>
                    <a:gd name="connsiteY24" fmla="*/ 230823 h 709978"/>
                    <a:gd name="connsiteX25" fmla="*/ 665532 w 681406"/>
                    <a:gd name="connsiteY25" fmla="*/ 87948 h 709978"/>
                    <a:gd name="connsiteX26" fmla="*/ 598857 w 681406"/>
                    <a:gd name="connsiteY26" fmla="*/ 40323 h 709978"/>
                    <a:gd name="connsiteX27" fmla="*/ 455982 w 681406"/>
                    <a:gd name="connsiteY27" fmla="*/ 2223 h 709978"/>
                    <a:gd name="connsiteX0" fmla="*/ 454558 w 679982"/>
                    <a:gd name="connsiteY0" fmla="*/ 2223 h 709978"/>
                    <a:gd name="connsiteX1" fmla="*/ 416458 w 679982"/>
                    <a:gd name="connsiteY1" fmla="*/ 106998 h 709978"/>
                    <a:gd name="connsiteX2" fmla="*/ 292633 w 679982"/>
                    <a:gd name="connsiteY2" fmla="*/ 30798 h 709978"/>
                    <a:gd name="connsiteX3" fmla="*/ 140233 w 679982"/>
                    <a:gd name="connsiteY3" fmla="*/ 135573 h 709978"/>
                    <a:gd name="connsiteX4" fmla="*/ 73558 w 679982"/>
                    <a:gd name="connsiteY4" fmla="*/ 226061 h 709978"/>
                    <a:gd name="connsiteX5" fmla="*/ 64033 w 679982"/>
                    <a:gd name="connsiteY5" fmla="*/ 307023 h 709978"/>
                    <a:gd name="connsiteX6" fmla="*/ 130708 w 679982"/>
                    <a:gd name="connsiteY6" fmla="*/ 335598 h 709978"/>
                    <a:gd name="connsiteX7" fmla="*/ 197383 w 679982"/>
                    <a:gd name="connsiteY7" fmla="*/ 240348 h 709978"/>
                    <a:gd name="connsiteX8" fmla="*/ 156720 w 679982"/>
                    <a:gd name="connsiteY8" fmla="*/ 303539 h 709978"/>
                    <a:gd name="connsiteX9" fmla="*/ 102133 w 679982"/>
                    <a:gd name="connsiteY9" fmla="*/ 326073 h 709978"/>
                    <a:gd name="connsiteX10" fmla="*/ 6883 w 679982"/>
                    <a:gd name="connsiteY10" fmla="*/ 392748 h 709978"/>
                    <a:gd name="connsiteX11" fmla="*/ 16408 w 679982"/>
                    <a:gd name="connsiteY11" fmla="*/ 516573 h 709978"/>
                    <a:gd name="connsiteX12" fmla="*/ 87845 w 679982"/>
                    <a:gd name="connsiteY12" fmla="*/ 516573 h 709978"/>
                    <a:gd name="connsiteX13" fmla="*/ 206908 w 679982"/>
                    <a:gd name="connsiteY13" fmla="*/ 459423 h 709978"/>
                    <a:gd name="connsiteX14" fmla="*/ 121183 w 679982"/>
                    <a:gd name="connsiteY14" fmla="*/ 621348 h 709978"/>
                    <a:gd name="connsiteX15" fmla="*/ 168808 w 679982"/>
                    <a:gd name="connsiteY15" fmla="*/ 640398 h 709978"/>
                    <a:gd name="connsiteX16" fmla="*/ 302158 w 679982"/>
                    <a:gd name="connsiteY16" fmla="*/ 630873 h 709978"/>
                    <a:gd name="connsiteX17" fmla="*/ 349783 w 679982"/>
                    <a:gd name="connsiteY17" fmla="*/ 554673 h 709978"/>
                    <a:gd name="connsiteX18" fmla="*/ 245008 w 679982"/>
                    <a:gd name="connsiteY18" fmla="*/ 688023 h 709978"/>
                    <a:gd name="connsiteX19" fmla="*/ 378358 w 679982"/>
                    <a:gd name="connsiteY19" fmla="*/ 697548 h 709978"/>
                    <a:gd name="connsiteX20" fmla="*/ 587908 w 679982"/>
                    <a:gd name="connsiteY20" fmla="*/ 564198 h 709978"/>
                    <a:gd name="connsiteX21" fmla="*/ 673633 w 679982"/>
                    <a:gd name="connsiteY21" fmla="*/ 373698 h 709978"/>
                    <a:gd name="connsiteX22" fmla="*/ 673633 w 679982"/>
                    <a:gd name="connsiteY22" fmla="*/ 278448 h 709978"/>
                    <a:gd name="connsiteX23" fmla="*/ 673633 w 679982"/>
                    <a:gd name="connsiteY23" fmla="*/ 221298 h 709978"/>
                    <a:gd name="connsiteX24" fmla="*/ 635533 w 679982"/>
                    <a:gd name="connsiteY24" fmla="*/ 230823 h 709978"/>
                    <a:gd name="connsiteX25" fmla="*/ 664108 w 679982"/>
                    <a:gd name="connsiteY25" fmla="*/ 87948 h 709978"/>
                    <a:gd name="connsiteX26" fmla="*/ 597433 w 679982"/>
                    <a:gd name="connsiteY26" fmla="*/ 40323 h 709978"/>
                    <a:gd name="connsiteX27" fmla="*/ 454558 w 679982"/>
                    <a:gd name="connsiteY27" fmla="*/ 2223 h 709978"/>
                    <a:gd name="connsiteX0" fmla="*/ 455545 w 680969"/>
                    <a:gd name="connsiteY0" fmla="*/ 2223 h 709978"/>
                    <a:gd name="connsiteX1" fmla="*/ 417445 w 680969"/>
                    <a:gd name="connsiteY1" fmla="*/ 106998 h 709978"/>
                    <a:gd name="connsiteX2" fmla="*/ 293620 w 680969"/>
                    <a:gd name="connsiteY2" fmla="*/ 30798 h 709978"/>
                    <a:gd name="connsiteX3" fmla="*/ 141220 w 680969"/>
                    <a:gd name="connsiteY3" fmla="*/ 135573 h 709978"/>
                    <a:gd name="connsiteX4" fmla="*/ 74545 w 680969"/>
                    <a:gd name="connsiteY4" fmla="*/ 226061 h 709978"/>
                    <a:gd name="connsiteX5" fmla="*/ 65020 w 680969"/>
                    <a:gd name="connsiteY5" fmla="*/ 307023 h 709978"/>
                    <a:gd name="connsiteX6" fmla="*/ 131695 w 680969"/>
                    <a:gd name="connsiteY6" fmla="*/ 335598 h 709978"/>
                    <a:gd name="connsiteX7" fmla="*/ 198370 w 680969"/>
                    <a:gd name="connsiteY7" fmla="*/ 240348 h 709978"/>
                    <a:gd name="connsiteX8" fmla="*/ 157707 w 680969"/>
                    <a:gd name="connsiteY8" fmla="*/ 303539 h 709978"/>
                    <a:gd name="connsiteX9" fmla="*/ 103120 w 680969"/>
                    <a:gd name="connsiteY9" fmla="*/ 326073 h 709978"/>
                    <a:gd name="connsiteX10" fmla="*/ 7870 w 680969"/>
                    <a:gd name="connsiteY10" fmla="*/ 392748 h 709978"/>
                    <a:gd name="connsiteX11" fmla="*/ 17395 w 680969"/>
                    <a:gd name="connsiteY11" fmla="*/ 516573 h 709978"/>
                    <a:gd name="connsiteX12" fmla="*/ 112645 w 680969"/>
                    <a:gd name="connsiteY12" fmla="*/ 516573 h 709978"/>
                    <a:gd name="connsiteX13" fmla="*/ 207895 w 680969"/>
                    <a:gd name="connsiteY13" fmla="*/ 459423 h 709978"/>
                    <a:gd name="connsiteX14" fmla="*/ 122170 w 680969"/>
                    <a:gd name="connsiteY14" fmla="*/ 621348 h 709978"/>
                    <a:gd name="connsiteX15" fmla="*/ 169795 w 680969"/>
                    <a:gd name="connsiteY15" fmla="*/ 640398 h 709978"/>
                    <a:gd name="connsiteX16" fmla="*/ 303145 w 680969"/>
                    <a:gd name="connsiteY16" fmla="*/ 630873 h 709978"/>
                    <a:gd name="connsiteX17" fmla="*/ 350770 w 680969"/>
                    <a:gd name="connsiteY17" fmla="*/ 554673 h 709978"/>
                    <a:gd name="connsiteX18" fmla="*/ 245995 w 680969"/>
                    <a:gd name="connsiteY18" fmla="*/ 688023 h 709978"/>
                    <a:gd name="connsiteX19" fmla="*/ 379345 w 680969"/>
                    <a:gd name="connsiteY19" fmla="*/ 697548 h 709978"/>
                    <a:gd name="connsiteX20" fmla="*/ 588895 w 680969"/>
                    <a:gd name="connsiteY20" fmla="*/ 564198 h 709978"/>
                    <a:gd name="connsiteX21" fmla="*/ 674620 w 680969"/>
                    <a:gd name="connsiteY21" fmla="*/ 373698 h 709978"/>
                    <a:gd name="connsiteX22" fmla="*/ 674620 w 680969"/>
                    <a:gd name="connsiteY22" fmla="*/ 278448 h 709978"/>
                    <a:gd name="connsiteX23" fmla="*/ 674620 w 680969"/>
                    <a:gd name="connsiteY23" fmla="*/ 221298 h 709978"/>
                    <a:gd name="connsiteX24" fmla="*/ 636520 w 680969"/>
                    <a:gd name="connsiteY24" fmla="*/ 230823 h 709978"/>
                    <a:gd name="connsiteX25" fmla="*/ 665095 w 680969"/>
                    <a:gd name="connsiteY25" fmla="*/ 87948 h 709978"/>
                    <a:gd name="connsiteX26" fmla="*/ 598420 w 680969"/>
                    <a:gd name="connsiteY26" fmla="*/ 40323 h 709978"/>
                    <a:gd name="connsiteX27" fmla="*/ 455545 w 680969"/>
                    <a:gd name="connsiteY27" fmla="*/ 2223 h 709978"/>
                    <a:gd name="connsiteX0" fmla="*/ 460771 w 686195"/>
                    <a:gd name="connsiteY0" fmla="*/ 2223 h 709978"/>
                    <a:gd name="connsiteX1" fmla="*/ 422671 w 686195"/>
                    <a:gd name="connsiteY1" fmla="*/ 106998 h 709978"/>
                    <a:gd name="connsiteX2" fmla="*/ 298846 w 686195"/>
                    <a:gd name="connsiteY2" fmla="*/ 30798 h 709978"/>
                    <a:gd name="connsiteX3" fmla="*/ 146446 w 686195"/>
                    <a:gd name="connsiteY3" fmla="*/ 135573 h 709978"/>
                    <a:gd name="connsiteX4" fmla="*/ 79771 w 686195"/>
                    <a:gd name="connsiteY4" fmla="*/ 226061 h 709978"/>
                    <a:gd name="connsiteX5" fmla="*/ 70246 w 686195"/>
                    <a:gd name="connsiteY5" fmla="*/ 307023 h 709978"/>
                    <a:gd name="connsiteX6" fmla="*/ 136921 w 686195"/>
                    <a:gd name="connsiteY6" fmla="*/ 335598 h 709978"/>
                    <a:gd name="connsiteX7" fmla="*/ 203596 w 686195"/>
                    <a:gd name="connsiteY7" fmla="*/ 240348 h 709978"/>
                    <a:gd name="connsiteX8" fmla="*/ 162933 w 686195"/>
                    <a:gd name="connsiteY8" fmla="*/ 303539 h 709978"/>
                    <a:gd name="connsiteX9" fmla="*/ 108346 w 686195"/>
                    <a:gd name="connsiteY9" fmla="*/ 326073 h 709978"/>
                    <a:gd name="connsiteX10" fmla="*/ 13096 w 686195"/>
                    <a:gd name="connsiteY10" fmla="*/ 392748 h 709978"/>
                    <a:gd name="connsiteX11" fmla="*/ 22621 w 686195"/>
                    <a:gd name="connsiteY11" fmla="*/ 516573 h 709978"/>
                    <a:gd name="connsiteX12" fmla="*/ 213121 w 686195"/>
                    <a:gd name="connsiteY12" fmla="*/ 459423 h 709978"/>
                    <a:gd name="connsiteX13" fmla="*/ 127396 w 686195"/>
                    <a:gd name="connsiteY13" fmla="*/ 621348 h 709978"/>
                    <a:gd name="connsiteX14" fmla="*/ 175021 w 686195"/>
                    <a:gd name="connsiteY14" fmla="*/ 640398 h 709978"/>
                    <a:gd name="connsiteX15" fmla="*/ 308371 w 686195"/>
                    <a:gd name="connsiteY15" fmla="*/ 630873 h 709978"/>
                    <a:gd name="connsiteX16" fmla="*/ 355996 w 686195"/>
                    <a:gd name="connsiteY16" fmla="*/ 554673 h 709978"/>
                    <a:gd name="connsiteX17" fmla="*/ 251221 w 686195"/>
                    <a:gd name="connsiteY17" fmla="*/ 688023 h 709978"/>
                    <a:gd name="connsiteX18" fmla="*/ 384571 w 686195"/>
                    <a:gd name="connsiteY18" fmla="*/ 697548 h 709978"/>
                    <a:gd name="connsiteX19" fmla="*/ 594121 w 686195"/>
                    <a:gd name="connsiteY19" fmla="*/ 564198 h 709978"/>
                    <a:gd name="connsiteX20" fmla="*/ 679846 w 686195"/>
                    <a:gd name="connsiteY20" fmla="*/ 373698 h 709978"/>
                    <a:gd name="connsiteX21" fmla="*/ 679846 w 686195"/>
                    <a:gd name="connsiteY21" fmla="*/ 278448 h 709978"/>
                    <a:gd name="connsiteX22" fmla="*/ 679846 w 686195"/>
                    <a:gd name="connsiteY22" fmla="*/ 221298 h 709978"/>
                    <a:gd name="connsiteX23" fmla="*/ 641746 w 686195"/>
                    <a:gd name="connsiteY23" fmla="*/ 230823 h 709978"/>
                    <a:gd name="connsiteX24" fmla="*/ 670321 w 686195"/>
                    <a:gd name="connsiteY24" fmla="*/ 87948 h 709978"/>
                    <a:gd name="connsiteX25" fmla="*/ 603646 w 686195"/>
                    <a:gd name="connsiteY25" fmla="*/ 40323 h 709978"/>
                    <a:gd name="connsiteX26" fmla="*/ 460771 w 686195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5913 w 674712"/>
                    <a:gd name="connsiteY13" fmla="*/ 621348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6888 w 674712"/>
                    <a:gd name="connsiteY15" fmla="*/ 63087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9978"/>
                    <a:gd name="connsiteX1" fmla="*/ 411188 w 674712"/>
                    <a:gd name="connsiteY1" fmla="*/ 106998 h 709978"/>
                    <a:gd name="connsiteX2" fmla="*/ 287363 w 674712"/>
                    <a:gd name="connsiteY2" fmla="*/ 30798 h 709978"/>
                    <a:gd name="connsiteX3" fmla="*/ 134963 w 674712"/>
                    <a:gd name="connsiteY3" fmla="*/ 135573 h 709978"/>
                    <a:gd name="connsiteX4" fmla="*/ 68288 w 674712"/>
                    <a:gd name="connsiteY4" fmla="*/ 226061 h 709978"/>
                    <a:gd name="connsiteX5" fmla="*/ 58763 w 674712"/>
                    <a:gd name="connsiteY5" fmla="*/ 307023 h 709978"/>
                    <a:gd name="connsiteX6" fmla="*/ 125438 w 674712"/>
                    <a:gd name="connsiteY6" fmla="*/ 335598 h 709978"/>
                    <a:gd name="connsiteX7" fmla="*/ 192113 w 674712"/>
                    <a:gd name="connsiteY7" fmla="*/ 240348 h 709978"/>
                    <a:gd name="connsiteX8" fmla="*/ 151450 w 674712"/>
                    <a:gd name="connsiteY8" fmla="*/ 303539 h 709978"/>
                    <a:gd name="connsiteX9" fmla="*/ 96863 w 674712"/>
                    <a:gd name="connsiteY9" fmla="*/ 326073 h 709978"/>
                    <a:gd name="connsiteX10" fmla="*/ 1613 w 674712"/>
                    <a:gd name="connsiteY10" fmla="*/ 392748 h 709978"/>
                    <a:gd name="connsiteX11" fmla="*/ 49238 w 674712"/>
                    <a:gd name="connsiteY11" fmla="*/ 521335 h 709978"/>
                    <a:gd name="connsiteX12" fmla="*/ 201638 w 674712"/>
                    <a:gd name="connsiteY12" fmla="*/ 459423 h 709978"/>
                    <a:gd name="connsiteX13" fmla="*/ 111150 w 674712"/>
                    <a:gd name="connsiteY13" fmla="*/ 554673 h 709978"/>
                    <a:gd name="connsiteX14" fmla="*/ 163538 w 674712"/>
                    <a:gd name="connsiteY14" fmla="*/ 640398 h 709978"/>
                    <a:gd name="connsiteX15" fmla="*/ 292125 w 674712"/>
                    <a:gd name="connsiteY15" fmla="*/ 611823 h 709978"/>
                    <a:gd name="connsiteX16" fmla="*/ 344513 w 674712"/>
                    <a:gd name="connsiteY16" fmla="*/ 554673 h 709978"/>
                    <a:gd name="connsiteX17" fmla="*/ 239738 w 674712"/>
                    <a:gd name="connsiteY17" fmla="*/ 688023 h 709978"/>
                    <a:gd name="connsiteX18" fmla="*/ 373088 w 674712"/>
                    <a:gd name="connsiteY18" fmla="*/ 697548 h 709978"/>
                    <a:gd name="connsiteX19" fmla="*/ 582638 w 674712"/>
                    <a:gd name="connsiteY19" fmla="*/ 564198 h 709978"/>
                    <a:gd name="connsiteX20" fmla="*/ 668363 w 674712"/>
                    <a:gd name="connsiteY20" fmla="*/ 373698 h 709978"/>
                    <a:gd name="connsiteX21" fmla="*/ 668363 w 674712"/>
                    <a:gd name="connsiteY21" fmla="*/ 278448 h 709978"/>
                    <a:gd name="connsiteX22" fmla="*/ 668363 w 674712"/>
                    <a:gd name="connsiteY22" fmla="*/ 221298 h 709978"/>
                    <a:gd name="connsiteX23" fmla="*/ 630263 w 674712"/>
                    <a:gd name="connsiteY23" fmla="*/ 230823 h 709978"/>
                    <a:gd name="connsiteX24" fmla="*/ 658838 w 674712"/>
                    <a:gd name="connsiteY24" fmla="*/ 87948 h 709978"/>
                    <a:gd name="connsiteX25" fmla="*/ 592163 w 674712"/>
                    <a:gd name="connsiteY25" fmla="*/ 40323 h 709978"/>
                    <a:gd name="connsiteX26" fmla="*/ 449288 w 674712"/>
                    <a:gd name="connsiteY26" fmla="*/ 2223 h 709978"/>
                    <a:gd name="connsiteX0" fmla="*/ 449288 w 674712"/>
                    <a:gd name="connsiteY0" fmla="*/ 2223 h 706375"/>
                    <a:gd name="connsiteX1" fmla="*/ 411188 w 674712"/>
                    <a:gd name="connsiteY1" fmla="*/ 106998 h 706375"/>
                    <a:gd name="connsiteX2" fmla="*/ 287363 w 674712"/>
                    <a:gd name="connsiteY2" fmla="*/ 30798 h 706375"/>
                    <a:gd name="connsiteX3" fmla="*/ 134963 w 674712"/>
                    <a:gd name="connsiteY3" fmla="*/ 135573 h 706375"/>
                    <a:gd name="connsiteX4" fmla="*/ 68288 w 674712"/>
                    <a:gd name="connsiteY4" fmla="*/ 226061 h 706375"/>
                    <a:gd name="connsiteX5" fmla="*/ 58763 w 674712"/>
                    <a:gd name="connsiteY5" fmla="*/ 307023 h 706375"/>
                    <a:gd name="connsiteX6" fmla="*/ 125438 w 674712"/>
                    <a:gd name="connsiteY6" fmla="*/ 335598 h 706375"/>
                    <a:gd name="connsiteX7" fmla="*/ 192113 w 674712"/>
                    <a:gd name="connsiteY7" fmla="*/ 240348 h 706375"/>
                    <a:gd name="connsiteX8" fmla="*/ 151450 w 674712"/>
                    <a:gd name="connsiteY8" fmla="*/ 303539 h 706375"/>
                    <a:gd name="connsiteX9" fmla="*/ 96863 w 674712"/>
                    <a:gd name="connsiteY9" fmla="*/ 326073 h 706375"/>
                    <a:gd name="connsiteX10" fmla="*/ 1613 w 674712"/>
                    <a:gd name="connsiteY10" fmla="*/ 392748 h 706375"/>
                    <a:gd name="connsiteX11" fmla="*/ 49238 w 674712"/>
                    <a:gd name="connsiteY11" fmla="*/ 521335 h 706375"/>
                    <a:gd name="connsiteX12" fmla="*/ 201638 w 674712"/>
                    <a:gd name="connsiteY12" fmla="*/ 459423 h 706375"/>
                    <a:gd name="connsiteX13" fmla="*/ 111150 w 674712"/>
                    <a:gd name="connsiteY13" fmla="*/ 554673 h 706375"/>
                    <a:gd name="connsiteX14" fmla="*/ 163538 w 674712"/>
                    <a:gd name="connsiteY14" fmla="*/ 640398 h 706375"/>
                    <a:gd name="connsiteX15" fmla="*/ 292125 w 674712"/>
                    <a:gd name="connsiteY15" fmla="*/ 611823 h 706375"/>
                    <a:gd name="connsiteX16" fmla="*/ 344513 w 674712"/>
                    <a:gd name="connsiteY16" fmla="*/ 554673 h 706375"/>
                    <a:gd name="connsiteX17" fmla="*/ 258788 w 674712"/>
                    <a:gd name="connsiteY17" fmla="*/ 678498 h 706375"/>
                    <a:gd name="connsiteX18" fmla="*/ 373088 w 674712"/>
                    <a:gd name="connsiteY18" fmla="*/ 697548 h 706375"/>
                    <a:gd name="connsiteX19" fmla="*/ 582638 w 674712"/>
                    <a:gd name="connsiteY19" fmla="*/ 564198 h 706375"/>
                    <a:gd name="connsiteX20" fmla="*/ 668363 w 674712"/>
                    <a:gd name="connsiteY20" fmla="*/ 373698 h 706375"/>
                    <a:gd name="connsiteX21" fmla="*/ 668363 w 674712"/>
                    <a:gd name="connsiteY21" fmla="*/ 278448 h 706375"/>
                    <a:gd name="connsiteX22" fmla="*/ 668363 w 674712"/>
                    <a:gd name="connsiteY22" fmla="*/ 221298 h 706375"/>
                    <a:gd name="connsiteX23" fmla="*/ 630263 w 674712"/>
                    <a:gd name="connsiteY23" fmla="*/ 230823 h 706375"/>
                    <a:gd name="connsiteX24" fmla="*/ 658838 w 674712"/>
                    <a:gd name="connsiteY24" fmla="*/ 87948 h 706375"/>
                    <a:gd name="connsiteX25" fmla="*/ 592163 w 674712"/>
                    <a:gd name="connsiteY25" fmla="*/ 40323 h 706375"/>
                    <a:gd name="connsiteX26" fmla="*/ 449288 w 674712"/>
                    <a:gd name="connsiteY26" fmla="*/ 2223 h 706375"/>
                    <a:gd name="connsiteX0" fmla="*/ 452467 w 677891"/>
                    <a:gd name="connsiteY0" fmla="*/ 2223 h 706375"/>
                    <a:gd name="connsiteX1" fmla="*/ 414367 w 677891"/>
                    <a:gd name="connsiteY1" fmla="*/ 106998 h 706375"/>
                    <a:gd name="connsiteX2" fmla="*/ 290542 w 677891"/>
                    <a:gd name="connsiteY2" fmla="*/ 30798 h 706375"/>
                    <a:gd name="connsiteX3" fmla="*/ 138142 w 677891"/>
                    <a:gd name="connsiteY3" fmla="*/ 135573 h 706375"/>
                    <a:gd name="connsiteX4" fmla="*/ 71467 w 677891"/>
                    <a:gd name="connsiteY4" fmla="*/ 226061 h 706375"/>
                    <a:gd name="connsiteX5" fmla="*/ 61942 w 677891"/>
                    <a:gd name="connsiteY5" fmla="*/ 307023 h 706375"/>
                    <a:gd name="connsiteX6" fmla="*/ 128617 w 677891"/>
                    <a:gd name="connsiteY6" fmla="*/ 335598 h 706375"/>
                    <a:gd name="connsiteX7" fmla="*/ 195292 w 677891"/>
                    <a:gd name="connsiteY7" fmla="*/ 240348 h 706375"/>
                    <a:gd name="connsiteX8" fmla="*/ 154629 w 677891"/>
                    <a:gd name="connsiteY8" fmla="*/ 303539 h 706375"/>
                    <a:gd name="connsiteX9" fmla="*/ 4792 w 677891"/>
                    <a:gd name="connsiteY9" fmla="*/ 392748 h 706375"/>
                    <a:gd name="connsiteX10" fmla="*/ 52417 w 677891"/>
                    <a:gd name="connsiteY10" fmla="*/ 521335 h 706375"/>
                    <a:gd name="connsiteX11" fmla="*/ 204817 w 677891"/>
                    <a:gd name="connsiteY11" fmla="*/ 459423 h 706375"/>
                    <a:gd name="connsiteX12" fmla="*/ 114329 w 677891"/>
                    <a:gd name="connsiteY12" fmla="*/ 554673 h 706375"/>
                    <a:gd name="connsiteX13" fmla="*/ 166717 w 677891"/>
                    <a:gd name="connsiteY13" fmla="*/ 640398 h 706375"/>
                    <a:gd name="connsiteX14" fmla="*/ 295304 w 677891"/>
                    <a:gd name="connsiteY14" fmla="*/ 611823 h 706375"/>
                    <a:gd name="connsiteX15" fmla="*/ 347692 w 677891"/>
                    <a:gd name="connsiteY15" fmla="*/ 554673 h 706375"/>
                    <a:gd name="connsiteX16" fmla="*/ 261967 w 677891"/>
                    <a:gd name="connsiteY16" fmla="*/ 678498 h 706375"/>
                    <a:gd name="connsiteX17" fmla="*/ 376267 w 677891"/>
                    <a:gd name="connsiteY17" fmla="*/ 697548 h 706375"/>
                    <a:gd name="connsiteX18" fmla="*/ 585817 w 677891"/>
                    <a:gd name="connsiteY18" fmla="*/ 564198 h 706375"/>
                    <a:gd name="connsiteX19" fmla="*/ 671542 w 677891"/>
                    <a:gd name="connsiteY19" fmla="*/ 373698 h 706375"/>
                    <a:gd name="connsiteX20" fmla="*/ 671542 w 677891"/>
                    <a:gd name="connsiteY20" fmla="*/ 278448 h 706375"/>
                    <a:gd name="connsiteX21" fmla="*/ 671542 w 677891"/>
                    <a:gd name="connsiteY21" fmla="*/ 221298 h 706375"/>
                    <a:gd name="connsiteX22" fmla="*/ 633442 w 677891"/>
                    <a:gd name="connsiteY22" fmla="*/ 230823 h 706375"/>
                    <a:gd name="connsiteX23" fmla="*/ 662017 w 677891"/>
                    <a:gd name="connsiteY23" fmla="*/ 87948 h 706375"/>
                    <a:gd name="connsiteX24" fmla="*/ 595342 w 677891"/>
                    <a:gd name="connsiteY24" fmla="*/ 40323 h 706375"/>
                    <a:gd name="connsiteX25" fmla="*/ 452467 w 677891"/>
                    <a:gd name="connsiteY25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70215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47736 w 673160"/>
                    <a:gd name="connsiteY0" fmla="*/ 2223 h 706375"/>
                    <a:gd name="connsiteX1" fmla="*/ 409636 w 673160"/>
                    <a:gd name="connsiteY1" fmla="*/ 106998 h 706375"/>
                    <a:gd name="connsiteX2" fmla="*/ 285811 w 673160"/>
                    <a:gd name="connsiteY2" fmla="*/ 30798 h 706375"/>
                    <a:gd name="connsiteX3" fmla="*/ 133411 w 673160"/>
                    <a:gd name="connsiteY3" fmla="*/ 135573 h 706375"/>
                    <a:gd name="connsiteX4" fmla="*/ 66736 w 673160"/>
                    <a:gd name="connsiteY4" fmla="*/ 226061 h 706375"/>
                    <a:gd name="connsiteX5" fmla="*/ 57211 w 673160"/>
                    <a:gd name="connsiteY5" fmla="*/ 307023 h 706375"/>
                    <a:gd name="connsiteX6" fmla="*/ 123886 w 673160"/>
                    <a:gd name="connsiteY6" fmla="*/ 335598 h 706375"/>
                    <a:gd name="connsiteX7" fmla="*/ 190561 w 673160"/>
                    <a:gd name="connsiteY7" fmla="*/ 240348 h 706375"/>
                    <a:gd name="connsiteX8" fmla="*/ 149898 w 673160"/>
                    <a:gd name="connsiteY8" fmla="*/ 303539 h 706375"/>
                    <a:gd name="connsiteX9" fmla="*/ 54648 w 673160"/>
                    <a:gd name="connsiteY9" fmla="*/ 384502 h 706375"/>
                    <a:gd name="connsiteX10" fmla="*/ 61 w 673160"/>
                    <a:gd name="connsiteY10" fmla="*/ 392748 h 706375"/>
                    <a:gd name="connsiteX11" fmla="*/ 47686 w 673160"/>
                    <a:gd name="connsiteY11" fmla="*/ 521335 h 706375"/>
                    <a:gd name="connsiteX12" fmla="*/ 200086 w 673160"/>
                    <a:gd name="connsiteY12" fmla="*/ 459423 h 706375"/>
                    <a:gd name="connsiteX13" fmla="*/ 109598 w 673160"/>
                    <a:gd name="connsiteY13" fmla="*/ 554673 h 706375"/>
                    <a:gd name="connsiteX14" fmla="*/ 161986 w 673160"/>
                    <a:gd name="connsiteY14" fmla="*/ 640398 h 706375"/>
                    <a:gd name="connsiteX15" fmla="*/ 290573 w 673160"/>
                    <a:gd name="connsiteY15" fmla="*/ 611823 h 706375"/>
                    <a:gd name="connsiteX16" fmla="*/ 342961 w 673160"/>
                    <a:gd name="connsiteY16" fmla="*/ 554673 h 706375"/>
                    <a:gd name="connsiteX17" fmla="*/ 257236 w 673160"/>
                    <a:gd name="connsiteY17" fmla="*/ 678498 h 706375"/>
                    <a:gd name="connsiteX18" fmla="*/ 371536 w 673160"/>
                    <a:gd name="connsiteY18" fmla="*/ 697548 h 706375"/>
                    <a:gd name="connsiteX19" fmla="*/ 581086 w 673160"/>
                    <a:gd name="connsiteY19" fmla="*/ 564198 h 706375"/>
                    <a:gd name="connsiteX20" fmla="*/ 666811 w 673160"/>
                    <a:gd name="connsiteY20" fmla="*/ 373698 h 706375"/>
                    <a:gd name="connsiteX21" fmla="*/ 666811 w 673160"/>
                    <a:gd name="connsiteY21" fmla="*/ 278448 h 706375"/>
                    <a:gd name="connsiteX22" fmla="*/ 666811 w 673160"/>
                    <a:gd name="connsiteY22" fmla="*/ 221298 h 706375"/>
                    <a:gd name="connsiteX23" fmla="*/ 628711 w 673160"/>
                    <a:gd name="connsiteY23" fmla="*/ 230823 h 706375"/>
                    <a:gd name="connsiteX24" fmla="*/ 657286 w 673160"/>
                    <a:gd name="connsiteY24" fmla="*/ 87948 h 706375"/>
                    <a:gd name="connsiteX25" fmla="*/ 590611 w 673160"/>
                    <a:gd name="connsiteY25" fmla="*/ 40323 h 706375"/>
                    <a:gd name="connsiteX26" fmla="*/ 447736 w 673160"/>
                    <a:gd name="connsiteY26" fmla="*/ 2223 h 706375"/>
                    <a:gd name="connsiteX0" fmla="*/ 412997 w 638421"/>
                    <a:gd name="connsiteY0" fmla="*/ 2223 h 706375"/>
                    <a:gd name="connsiteX1" fmla="*/ 374897 w 638421"/>
                    <a:gd name="connsiteY1" fmla="*/ 106998 h 706375"/>
                    <a:gd name="connsiteX2" fmla="*/ 251072 w 638421"/>
                    <a:gd name="connsiteY2" fmla="*/ 30798 h 706375"/>
                    <a:gd name="connsiteX3" fmla="*/ 98672 w 638421"/>
                    <a:gd name="connsiteY3" fmla="*/ 135573 h 706375"/>
                    <a:gd name="connsiteX4" fmla="*/ 31997 w 638421"/>
                    <a:gd name="connsiteY4" fmla="*/ 226061 h 706375"/>
                    <a:gd name="connsiteX5" fmla="*/ 22472 w 638421"/>
                    <a:gd name="connsiteY5" fmla="*/ 307023 h 706375"/>
                    <a:gd name="connsiteX6" fmla="*/ 89147 w 638421"/>
                    <a:gd name="connsiteY6" fmla="*/ 335598 h 706375"/>
                    <a:gd name="connsiteX7" fmla="*/ 155822 w 638421"/>
                    <a:gd name="connsiteY7" fmla="*/ 240348 h 706375"/>
                    <a:gd name="connsiteX8" fmla="*/ 115159 w 638421"/>
                    <a:gd name="connsiteY8" fmla="*/ 303539 h 706375"/>
                    <a:gd name="connsiteX9" fmla="*/ 19909 w 638421"/>
                    <a:gd name="connsiteY9" fmla="*/ 384502 h 706375"/>
                    <a:gd name="connsiteX10" fmla="*/ 12947 w 638421"/>
                    <a:gd name="connsiteY10" fmla="*/ 521335 h 706375"/>
                    <a:gd name="connsiteX11" fmla="*/ 165347 w 638421"/>
                    <a:gd name="connsiteY11" fmla="*/ 459423 h 706375"/>
                    <a:gd name="connsiteX12" fmla="*/ 74859 w 638421"/>
                    <a:gd name="connsiteY12" fmla="*/ 554673 h 706375"/>
                    <a:gd name="connsiteX13" fmla="*/ 127247 w 638421"/>
                    <a:gd name="connsiteY13" fmla="*/ 640398 h 706375"/>
                    <a:gd name="connsiteX14" fmla="*/ 255834 w 638421"/>
                    <a:gd name="connsiteY14" fmla="*/ 611823 h 706375"/>
                    <a:gd name="connsiteX15" fmla="*/ 308222 w 638421"/>
                    <a:gd name="connsiteY15" fmla="*/ 554673 h 706375"/>
                    <a:gd name="connsiteX16" fmla="*/ 222497 w 638421"/>
                    <a:gd name="connsiteY16" fmla="*/ 678498 h 706375"/>
                    <a:gd name="connsiteX17" fmla="*/ 336797 w 638421"/>
                    <a:gd name="connsiteY17" fmla="*/ 697548 h 706375"/>
                    <a:gd name="connsiteX18" fmla="*/ 546347 w 638421"/>
                    <a:gd name="connsiteY18" fmla="*/ 564198 h 706375"/>
                    <a:gd name="connsiteX19" fmla="*/ 632072 w 638421"/>
                    <a:gd name="connsiteY19" fmla="*/ 373698 h 706375"/>
                    <a:gd name="connsiteX20" fmla="*/ 632072 w 638421"/>
                    <a:gd name="connsiteY20" fmla="*/ 278448 h 706375"/>
                    <a:gd name="connsiteX21" fmla="*/ 632072 w 638421"/>
                    <a:gd name="connsiteY21" fmla="*/ 221298 h 706375"/>
                    <a:gd name="connsiteX22" fmla="*/ 593972 w 638421"/>
                    <a:gd name="connsiteY22" fmla="*/ 230823 h 706375"/>
                    <a:gd name="connsiteX23" fmla="*/ 622547 w 638421"/>
                    <a:gd name="connsiteY23" fmla="*/ 87948 h 706375"/>
                    <a:gd name="connsiteX24" fmla="*/ 555872 w 638421"/>
                    <a:gd name="connsiteY24" fmla="*/ 40323 h 706375"/>
                    <a:gd name="connsiteX25" fmla="*/ 412997 w 638421"/>
                    <a:gd name="connsiteY25" fmla="*/ 2223 h 706375"/>
                    <a:gd name="connsiteX0" fmla="*/ 415057 w 640481"/>
                    <a:gd name="connsiteY0" fmla="*/ 2223 h 706375"/>
                    <a:gd name="connsiteX1" fmla="*/ 376957 w 640481"/>
                    <a:gd name="connsiteY1" fmla="*/ 106998 h 706375"/>
                    <a:gd name="connsiteX2" fmla="*/ 253132 w 640481"/>
                    <a:gd name="connsiteY2" fmla="*/ 30798 h 706375"/>
                    <a:gd name="connsiteX3" fmla="*/ 100732 w 640481"/>
                    <a:gd name="connsiteY3" fmla="*/ 135573 h 706375"/>
                    <a:gd name="connsiteX4" fmla="*/ 34057 w 640481"/>
                    <a:gd name="connsiteY4" fmla="*/ 226061 h 706375"/>
                    <a:gd name="connsiteX5" fmla="*/ 24532 w 640481"/>
                    <a:gd name="connsiteY5" fmla="*/ 307023 h 706375"/>
                    <a:gd name="connsiteX6" fmla="*/ 91207 w 640481"/>
                    <a:gd name="connsiteY6" fmla="*/ 335598 h 706375"/>
                    <a:gd name="connsiteX7" fmla="*/ 157882 w 640481"/>
                    <a:gd name="connsiteY7" fmla="*/ 240348 h 706375"/>
                    <a:gd name="connsiteX8" fmla="*/ 117219 w 640481"/>
                    <a:gd name="connsiteY8" fmla="*/ 303539 h 706375"/>
                    <a:gd name="connsiteX9" fmla="*/ 17207 w 640481"/>
                    <a:gd name="connsiteY9" fmla="*/ 451177 h 706375"/>
                    <a:gd name="connsiteX10" fmla="*/ 15007 w 640481"/>
                    <a:gd name="connsiteY10" fmla="*/ 521335 h 706375"/>
                    <a:gd name="connsiteX11" fmla="*/ 167407 w 640481"/>
                    <a:gd name="connsiteY11" fmla="*/ 459423 h 706375"/>
                    <a:gd name="connsiteX12" fmla="*/ 76919 w 640481"/>
                    <a:gd name="connsiteY12" fmla="*/ 554673 h 706375"/>
                    <a:gd name="connsiteX13" fmla="*/ 129307 w 640481"/>
                    <a:gd name="connsiteY13" fmla="*/ 640398 h 706375"/>
                    <a:gd name="connsiteX14" fmla="*/ 257894 w 640481"/>
                    <a:gd name="connsiteY14" fmla="*/ 611823 h 706375"/>
                    <a:gd name="connsiteX15" fmla="*/ 310282 w 640481"/>
                    <a:gd name="connsiteY15" fmla="*/ 554673 h 706375"/>
                    <a:gd name="connsiteX16" fmla="*/ 224557 w 640481"/>
                    <a:gd name="connsiteY16" fmla="*/ 678498 h 706375"/>
                    <a:gd name="connsiteX17" fmla="*/ 338857 w 640481"/>
                    <a:gd name="connsiteY17" fmla="*/ 697548 h 706375"/>
                    <a:gd name="connsiteX18" fmla="*/ 548407 w 640481"/>
                    <a:gd name="connsiteY18" fmla="*/ 564198 h 706375"/>
                    <a:gd name="connsiteX19" fmla="*/ 634132 w 640481"/>
                    <a:gd name="connsiteY19" fmla="*/ 373698 h 706375"/>
                    <a:gd name="connsiteX20" fmla="*/ 634132 w 640481"/>
                    <a:gd name="connsiteY20" fmla="*/ 278448 h 706375"/>
                    <a:gd name="connsiteX21" fmla="*/ 634132 w 640481"/>
                    <a:gd name="connsiteY21" fmla="*/ 221298 h 706375"/>
                    <a:gd name="connsiteX22" fmla="*/ 596032 w 640481"/>
                    <a:gd name="connsiteY22" fmla="*/ 230823 h 706375"/>
                    <a:gd name="connsiteX23" fmla="*/ 624607 w 640481"/>
                    <a:gd name="connsiteY23" fmla="*/ 87948 h 706375"/>
                    <a:gd name="connsiteX24" fmla="*/ 557932 w 640481"/>
                    <a:gd name="connsiteY24" fmla="*/ 40323 h 706375"/>
                    <a:gd name="connsiteX25" fmla="*/ 415057 w 640481"/>
                    <a:gd name="connsiteY25" fmla="*/ 2223 h 706375"/>
                    <a:gd name="connsiteX0" fmla="*/ 423166 w 648590"/>
                    <a:gd name="connsiteY0" fmla="*/ 2223 h 706375"/>
                    <a:gd name="connsiteX1" fmla="*/ 385066 w 648590"/>
                    <a:gd name="connsiteY1" fmla="*/ 106998 h 706375"/>
                    <a:gd name="connsiteX2" fmla="*/ 261241 w 648590"/>
                    <a:gd name="connsiteY2" fmla="*/ 30798 h 706375"/>
                    <a:gd name="connsiteX3" fmla="*/ 108841 w 648590"/>
                    <a:gd name="connsiteY3" fmla="*/ 135573 h 706375"/>
                    <a:gd name="connsiteX4" fmla="*/ 42166 w 648590"/>
                    <a:gd name="connsiteY4" fmla="*/ 226061 h 706375"/>
                    <a:gd name="connsiteX5" fmla="*/ 32641 w 648590"/>
                    <a:gd name="connsiteY5" fmla="*/ 307023 h 706375"/>
                    <a:gd name="connsiteX6" fmla="*/ 99316 w 648590"/>
                    <a:gd name="connsiteY6" fmla="*/ 335598 h 706375"/>
                    <a:gd name="connsiteX7" fmla="*/ 165991 w 648590"/>
                    <a:gd name="connsiteY7" fmla="*/ 240348 h 706375"/>
                    <a:gd name="connsiteX8" fmla="*/ 125328 w 648590"/>
                    <a:gd name="connsiteY8" fmla="*/ 303539 h 706375"/>
                    <a:gd name="connsiteX9" fmla="*/ 11029 w 648590"/>
                    <a:gd name="connsiteY9" fmla="*/ 441652 h 706375"/>
                    <a:gd name="connsiteX10" fmla="*/ 23116 w 648590"/>
                    <a:gd name="connsiteY10" fmla="*/ 521335 h 706375"/>
                    <a:gd name="connsiteX11" fmla="*/ 175516 w 648590"/>
                    <a:gd name="connsiteY11" fmla="*/ 459423 h 706375"/>
                    <a:gd name="connsiteX12" fmla="*/ 85028 w 648590"/>
                    <a:gd name="connsiteY12" fmla="*/ 554673 h 706375"/>
                    <a:gd name="connsiteX13" fmla="*/ 137416 w 648590"/>
                    <a:gd name="connsiteY13" fmla="*/ 640398 h 706375"/>
                    <a:gd name="connsiteX14" fmla="*/ 266003 w 648590"/>
                    <a:gd name="connsiteY14" fmla="*/ 611823 h 706375"/>
                    <a:gd name="connsiteX15" fmla="*/ 318391 w 648590"/>
                    <a:gd name="connsiteY15" fmla="*/ 554673 h 706375"/>
                    <a:gd name="connsiteX16" fmla="*/ 232666 w 648590"/>
                    <a:gd name="connsiteY16" fmla="*/ 678498 h 706375"/>
                    <a:gd name="connsiteX17" fmla="*/ 346966 w 648590"/>
                    <a:gd name="connsiteY17" fmla="*/ 697548 h 706375"/>
                    <a:gd name="connsiteX18" fmla="*/ 556516 w 648590"/>
                    <a:gd name="connsiteY18" fmla="*/ 564198 h 706375"/>
                    <a:gd name="connsiteX19" fmla="*/ 642241 w 648590"/>
                    <a:gd name="connsiteY19" fmla="*/ 373698 h 706375"/>
                    <a:gd name="connsiteX20" fmla="*/ 642241 w 648590"/>
                    <a:gd name="connsiteY20" fmla="*/ 278448 h 706375"/>
                    <a:gd name="connsiteX21" fmla="*/ 642241 w 648590"/>
                    <a:gd name="connsiteY21" fmla="*/ 221298 h 706375"/>
                    <a:gd name="connsiteX22" fmla="*/ 604141 w 648590"/>
                    <a:gd name="connsiteY22" fmla="*/ 230823 h 706375"/>
                    <a:gd name="connsiteX23" fmla="*/ 632716 w 648590"/>
                    <a:gd name="connsiteY23" fmla="*/ 87948 h 706375"/>
                    <a:gd name="connsiteX24" fmla="*/ 566041 w 648590"/>
                    <a:gd name="connsiteY24" fmla="*/ 40323 h 706375"/>
                    <a:gd name="connsiteX25" fmla="*/ 423166 w 648590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597214 w 641663"/>
                    <a:gd name="connsiteY22" fmla="*/ 230823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2223 h 706375"/>
                    <a:gd name="connsiteX1" fmla="*/ 378139 w 641663"/>
                    <a:gd name="connsiteY1" fmla="*/ 106998 h 706375"/>
                    <a:gd name="connsiteX2" fmla="*/ 254314 w 641663"/>
                    <a:gd name="connsiteY2" fmla="*/ 30798 h 706375"/>
                    <a:gd name="connsiteX3" fmla="*/ 101914 w 641663"/>
                    <a:gd name="connsiteY3" fmla="*/ 135573 h 706375"/>
                    <a:gd name="connsiteX4" fmla="*/ 35239 w 641663"/>
                    <a:gd name="connsiteY4" fmla="*/ 226061 h 706375"/>
                    <a:gd name="connsiteX5" fmla="*/ 25714 w 641663"/>
                    <a:gd name="connsiteY5" fmla="*/ 307023 h 706375"/>
                    <a:gd name="connsiteX6" fmla="*/ 92389 w 641663"/>
                    <a:gd name="connsiteY6" fmla="*/ 335598 h 706375"/>
                    <a:gd name="connsiteX7" fmla="*/ 159064 w 641663"/>
                    <a:gd name="connsiteY7" fmla="*/ 240348 h 706375"/>
                    <a:gd name="connsiteX8" fmla="*/ 118401 w 641663"/>
                    <a:gd name="connsiteY8" fmla="*/ 303539 h 706375"/>
                    <a:gd name="connsiteX9" fmla="*/ 4102 w 641663"/>
                    <a:gd name="connsiteY9" fmla="*/ 441652 h 706375"/>
                    <a:gd name="connsiteX10" fmla="*/ 54289 w 641663"/>
                    <a:gd name="connsiteY10" fmla="*/ 535622 h 706375"/>
                    <a:gd name="connsiteX11" fmla="*/ 168589 w 641663"/>
                    <a:gd name="connsiteY11" fmla="*/ 459423 h 706375"/>
                    <a:gd name="connsiteX12" fmla="*/ 78101 w 641663"/>
                    <a:gd name="connsiteY12" fmla="*/ 554673 h 706375"/>
                    <a:gd name="connsiteX13" fmla="*/ 130489 w 641663"/>
                    <a:gd name="connsiteY13" fmla="*/ 640398 h 706375"/>
                    <a:gd name="connsiteX14" fmla="*/ 259076 w 641663"/>
                    <a:gd name="connsiteY14" fmla="*/ 611823 h 706375"/>
                    <a:gd name="connsiteX15" fmla="*/ 311464 w 641663"/>
                    <a:gd name="connsiteY15" fmla="*/ 554673 h 706375"/>
                    <a:gd name="connsiteX16" fmla="*/ 225739 w 641663"/>
                    <a:gd name="connsiteY16" fmla="*/ 678498 h 706375"/>
                    <a:gd name="connsiteX17" fmla="*/ 340039 w 641663"/>
                    <a:gd name="connsiteY17" fmla="*/ 697548 h 706375"/>
                    <a:gd name="connsiteX18" fmla="*/ 549589 w 641663"/>
                    <a:gd name="connsiteY18" fmla="*/ 564198 h 706375"/>
                    <a:gd name="connsiteX19" fmla="*/ 635314 w 641663"/>
                    <a:gd name="connsiteY19" fmla="*/ 373698 h 706375"/>
                    <a:gd name="connsiteX20" fmla="*/ 635314 w 641663"/>
                    <a:gd name="connsiteY20" fmla="*/ 278448 h 706375"/>
                    <a:gd name="connsiteX21" fmla="*/ 635314 w 641663"/>
                    <a:gd name="connsiteY21" fmla="*/ 221298 h 706375"/>
                    <a:gd name="connsiteX22" fmla="*/ 618041 w 641663"/>
                    <a:gd name="connsiteY22" fmla="*/ 199422 h 706375"/>
                    <a:gd name="connsiteX23" fmla="*/ 625789 w 641663"/>
                    <a:gd name="connsiteY23" fmla="*/ 87948 h 706375"/>
                    <a:gd name="connsiteX24" fmla="*/ 559114 w 641663"/>
                    <a:gd name="connsiteY24" fmla="*/ 40323 h 706375"/>
                    <a:gd name="connsiteX25" fmla="*/ 416239 w 641663"/>
                    <a:gd name="connsiteY25" fmla="*/ 2223 h 706375"/>
                    <a:gd name="connsiteX0" fmla="*/ 416239 w 641663"/>
                    <a:gd name="connsiteY0" fmla="*/ 905 h 705057"/>
                    <a:gd name="connsiteX1" fmla="*/ 367856 w 641663"/>
                    <a:gd name="connsiteY1" fmla="*/ 77087 h 705057"/>
                    <a:gd name="connsiteX2" fmla="*/ 254314 w 641663"/>
                    <a:gd name="connsiteY2" fmla="*/ 29480 h 705057"/>
                    <a:gd name="connsiteX3" fmla="*/ 101914 w 641663"/>
                    <a:gd name="connsiteY3" fmla="*/ 134255 h 705057"/>
                    <a:gd name="connsiteX4" fmla="*/ 35239 w 641663"/>
                    <a:gd name="connsiteY4" fmla="*/ 224743 h 705057"/>
                    <a:gd name="connsiteX5" fmla="*/ 25714 w 641663"/>
                    <a:gd name="connsiteY5" fmla="*/ 305705 h 705057"/>
                    <a:gd name="connsiteX6" fmla="*/ 92389 w 641663"/>
                    <a:gd name="connsiteY6" fmla="*/ 334280 h 705057"/>
                    <a:gd name="connsiteX7" fmla="*/ 159064 w 641663"/>
                    <a:gd name="connsiteY7" fmla="*/ 239030 h 705057"/>
                    <a:gd name="connsiteX8" fmla="*/ 118401 w 641663"/>
                    <a:gd name="connsiteY8" fmla="*/ 302221 h 705057"/>
                    <a:gd name="connsiteX9" fmla="*/ 4102 w 641663"/>
                    <a:gd name="connsiteY9" fmla="*/ 440334 h 705057"/>
                    <a:gd name="connsiteX10" fmla="*/ 54289 w 641663"/>
                    <a:gd name="connsiteY10" fmla="*/ 534304 h 705057"/>
                    <a:gd name="connsiteX11" fmla="*/ 168589 w 641663"/>
                    <a:gd name="connsiteY11" fmla="*/ 458105 h 705057"/>
                    <a:gd name="connsiteX12" fmla="*/ 78101 w 641663"/>
                    <a:gd name="connsiteY12" fmla="*/ 553355 h 705057"/>
                    <a:gd name="connsiteX13" fmla="*/ 130489 w 641663"/>
                    <a:gd name="connsiteY13" fmla="*/ 639080 h 705057"/>
                    <a:gd name="connsiteX14" fmla="*/ 259076 w 641663"/>
                    <a:gd name="connsiteY14" fmla="*/ 610505 h 705057"/>
                    <a:gd name="connsiteX15" fmla="*/ 311464 w 641663"/>
                    <a:gd name="connsiteY15" fmla="*/ 553355 h 705057"/>
                    <a:gd name="connsiteX16" fmla="*/ 225739 w 641663"/>
                    <a:gd name="connsiteY16" fmla="*/ 677180 h 705057"/>
                    <a:gd name="connsiteX17" fmla="*/ 340039 w 641663"/>
                    <a:gd name="connsiteY17" fmla="*/ 696230 h 705057"/>
                    <a:gd name="connsiteX18" fmla="*/ 549589 w 641663"/>
                    <a:gd name="connsiteY18" fmla="*/ 562880 h 705057"/>
                    <a:gd name="connsiteX19" fmla="*/ 635314 w 641663"/>
                    <a:gd name="connsiteY19" fmla="*/ 372380 h 705057"/>
                    <a:gd name="connsiteX20" fmla="*/ 635314 w 641663"/>
                    <a:gd name="connsiteY20" fmla="*/ 277130 h 705057"/>
                    <a:gd name="connsiteX21" fmla="*/ 635314 w 641663"/>
                    <a:gd name="connsiteY21" fmla="*/ 219980 h 705057"/>
                    <a:gd name="connsiteX22" fmla="*/ 618041 w 641663"/>
                    <a:gd name="connsiteY22" fmla="*/ 198104 h 705057"/>
                    <a:gd name="connsiteX23" fmla="*/ 625789 w 641663"/>
                    <a:gd name="connsiteY23" fmla="*/ 86630 h 705057"/>
                    <a:gd name="connsiteX24" fmla="*/ 559114 w 641663"/>
                    <a:gd name="connsiteY24" fmla="*/ 39005 h 705057"/>
                    <a:gd name="connsiteX25" fmla="*/ 416239 w 641663"/>
                    <a:gd name="connsiteY25" fmla="*/ 905 h 705057"/>
                    <a:gd name="connsiteX0" fmla="*/ 416239 w 641663"/>
                    <a:gd name="connsiteY0" fmla="*/ 65 h 704217"/>
                    <a:gd name="connsiteX1" fmla="*/ 365350 w 641663"/>
                    <a:gd name="connsiteY1" fmla="*/ 46949 h 704217"/>
                    <a:gd name="connsiteX2" fmla="*/ 254314 w 641663"/>
                    <a:gd name="connsiteY2" fmla="*/ 28640 h 704217"/>
                    <a:gd name="connsiteX3" fmla="*/ 101914 w 641663"/>
                    <a:gd name="connsiteY3" fmla="*/ 133415 h 704217"/>
                    <a:gd name="connsiteX4" fmla="*/ 35239 w 641663"/>
                    <a:gd name="connsiteY4" fmla="*/ 223903 h 704217"/>
                    <a:gd name="connsiteX5" fmla="*/ 25714 w 641663"/>
                    <a:gd name="connsiteY5" fmla="*/ 304865 h 704217"/>
                    <a:gd name="connsiteX6" fmla="*/ 92389 w 641663"/>
                    <a:gd name="connsiteY6" fmla="*/ 333440 h 704217"/>
                    <a:gd name="connsiteX7" fmla="*/ 159064 w 641663"/>
                    <a:gd name="connsiteY7" fmla="*/ 238190 h 704217"/>
                    <a:gd name="connsiteX8" fmla="*/ 118401 w 641663"/>
                    <a:gd name="connsiteY8" fmla="*/ 301381 h 704217"/>
                    <a:gd name="connsiteX9" fmla="*/ 4102 w 641663"/>
                    <a:gd name="connsiteY9" fmla="*/ 439494 h 704217"/>
                    <a:gd name="connsiteX10" fmla="*/ 54289 w 641663"/>
                    <a:gd name="connsiteY10" fmla="*/ 533464 h 704217"/>
                    <a:gd name="connsiteX11" fmla="*/ 168589 w 641663"/>
                    <a:gd name="connsiteY11" fmla="*/ 457265 h 704217"/>
                    <a:gd name="connsiteX12" fmla="*/ 78101 w 641663"/>
                    <a:gd name="connsiteY12" fmla="*/ 552515 h 704217"/>
                    <a:gd name="connsiteX13" fmla="*/ 130489 w 641663"/>
                    <a:gd name="connsiteY13" fmla="*/ 638240 h 704217"/>
                    <a:gd name="connsiteX14" fmla="*/ 259076 w 641663"/>
                    <a:gd name="connsiteY14" fmla="*/ 609665 h 704217"/>
                    <a:gd name="connsiteX15" fmla="*/ 311464 w 641663"/>
                    <a:gd name="connsiteY15" fmla="*/ 552515 h 704217"/>
                    <a:gd name="connsiteX16" fmla="*/ 225739 w 641663"/>
                    <a:gd name="connsiteY16" fmla="*/ 676340 h 704217"/>
                    <a:gd name="connsiteX17" fmla="*/ 340039 w 641663"/>
                    <a:gd name="connsiteY17" fmla="*/ 695390 h 704217"/>
                    <a:gd name="connsiteX18" fmla="*/ 549589 w 641663"/>
                    <a:gd name="connsiteY18" fmla="*/ 562040 h 704217"/>
                    <a:gd name="connsiteX19" fmla="*/ 635314 w 641663"/>
                    <a:gd name="connsiteY19" fmla="*/ 371540 h 704217"/>
                    <a:gd name="connsiteX20" fmla="*/ 635314 w 641663"/>
                    <a:gd name="connsiteY20" fmla="*/ 276290 h 704217"/>
                    <a:gd name="connsiteX21" fmla="*/ 635314 w 641663"/>
                    <a:gd name="connsiteY21" fmla="*/ 219140 h 704217"/>
                    <a:gd name="connsiteX22" fmla="*/ 618041 w 641663"/>
                    <a:gd name="connsiteY22" fmla="*/ 197264 h 704217"/>
                    <a:gd name="connsiteX23" fmla="*/ 625789 w 641663"/>
                    <a:gd name="connsiteY23" fmla="*/ 85790 h 704217"/>
                    <a:gd name="connsiteX24" fmla="*/ 559114 w 641663"/>
                    <a:gd name="connsiteY24" fmla="*/ 38165 h 704217"/>
                    <a:gd name="connsiteX25" fmla="*/ 416239 w 641663"/>
                    <a:gd name="connsiteY25" fmla="*/ 65 h 704217"/>
                    <a:gd name="connsiteX0" fmla="*/ 416239 w 641663"/>
                    <a:gd name="connsiteY0" fmla="*/ 152 h 704304"/>
                    <a:gd name="connsiteX1" fmla="*/ 371306 w 641663"/>
                    <a:gd name="connsiteY1" fmla="*/ 25028 h 704304"/>
                    <a:gd name="connsiteX2" fmla="*/ 254314 w 641663"/>
                    <a:gd name="connsiteY2" fmla="*/ 28727 h 704304"/>
                    <a:gd name="connsiteX3" fmla="*/ 101914 w 641663"/>
                    <a:gd name="connsiteY3" fmla="*/ 133502 h 704304"/>
                    <a:gd name="connsiteX4" fmla="*/ 35239 w 641663"/>
                    <a:gd name="connsiteY4" fmla="*/ 223990 h 704304"/>
                    <a:gd name="connsiteX5" fmla="*/ 25714 w 641663"/>
                    <a:gd name="connsiteY5" fmla="*/ 304952 h 704304"/>
                    <a:gd name="connsiteX6" fmla="*/ 92389 w 641663"/>
                    <a:gd name="connsiteY6" fmla="*/ 333527 h 704304"/>
                    <a:gd name="connsiteX7" fmla="*/ 159064 w 641663"/>
                    <a:gd name="connsiteY7" fmla="*/ 238277 h 704304"/>
                    <a:gd name="connsiteX8" fmla="*/ 118401 w 641663"/>
                    <a:gd name="connsiteY8" fmla="*/ 301468 h 704304"/>
                    <a:gd name="connsiteX9" fmla="*/ 4102 w 641663"/>
                    <a:gd name="connsiteY9" fmla="*/ 439581 h 704304"/>
                    <a:gd name="connsiteX10" fmla="*/ 54289 w 641663"/>
                    <a:gd name="connsiteY10" fmla="*/ 533551 h 704304"/>
                    <a:gd name="connsiteX11" fmla="*/ 168589 w 641663"/>
                    <a:gd name="connsiteY11" fmla="*/ 457352 h 704304"/>
                    <a:gd name="connsiteX12" fmla="*/ 78101 w 641663"/>
                    <a:gd name="connsiteY12" fmla="*/ 552602 h 704304"/>
                    <a:gd name="connsiteX13" fmla="*/ 130489 w 641663"/>
                    <a:gd name="connsiteY13" fmla="*/ 638327 h 704304"/>
                    <a:gd name="connsiteX14" fmla="*/ 259076 w 641663"/>
                    <a:gd name="connsiteY14" fmla="*/ 609752 h 704304"/>
                    <a:gd name="connsiteX15" fmla="*/ 311464 w 641663"/>
                    <a:gd name="connsiteY15" fmla="*/ 552602 h 704304"/>
                    <a:gd name="connsiteX16" fmla="*/ 225739 w 641663"/>
                    <a:gd name="connsiteY16" fmla="*/ 676427 h 704304"/>
                    <a:gd name="connsiteX17" fmla="*/ 340039 w 641663"/>
                    <a:gd name="connsiteY17" fmla="*/ 695477 h 704304"/>
                    <a:gd name="connsiteX18" fmla="*/ 549589 w 641663"/>
                    <a:gd name="connsiteY18" fmla="*/ 562127 h 704304"/>
                    <a:gd name="connsiteX19" fmla="*/ 635314 w 641663"/>
                    <a:gd name="connsiteY19" fmla="*/ 371627 h 704304"/>
                    <a:gd name="connsiteX20" fmla="*/ 635314 w 641663"/>
                    <a:gd name="connsiteY20" fmla="*/ 276377 h 704304"/>
                    <a:gd name="connsiteX21" fmla="*/ 635314 w 641663"/>
                    <a:gd name="connsiteY21" fmla="*/ 219227 h 704304"/>
                    <a:gd name="connsiteX22" fmla="*/ 618041 w 641663"/>
                    <a:gd name="connsiteY22" fmla="*/ 197351 h 704304"/>
                    <a:gd name="connsiteX23" fmla="*/ 625789 w 641663"/>
                    <a:gd name="connsiteY23" fmla="*/ 85877 h 704304"/>
                    <a:gd name="connsiteX24" fmla="*/ 559114 w 641663"/>
                    <a:gd name="connsiteY24" fmla="*/ 38252 h 704304"/>
                    <a:gd name="connsiteX25" fmla="*/ 416239 w 641663"/>
                    <a:gd name="connsiteY25" fmla="*/ 152 h 704304"/>
                    <a:gd name="connsiteX0" fmla="*/ 416239 w 641663"/>
                    <a:gd name="connsiteY0" fmla="*/ 489 h 704641"/>
                    <a:gd name="connsiteX1" fmla="*/ 336693 w 641663"/>
                    <a:gd name="connsiteY1" fmla="*/ 17754 h 704641"/>
                    <a:gd name="connsiteX2" fmla="*/ 254314 w 641663"/>
                    <a:gd name="connsiteY2" fmla="*/ 29064 h 704641"/>
                    <a:gd name="connsiteX3" fmla="*/ 101914 w 641663"/>
                    <a:gd name="connsiteY3" fmla="*/ 133839 h 704641"/>
                    <a:gd name="connsiteX4" fmla="*/ 35239 w 641663"/>
                    <a:gd name="connsiteY4" fmla="*/ 224327 h 704641"/>
                    <a:gd name="connsiteX5" fmla="*/ 25714 w 641663"/>
                    <a:gd name="connsiteY5" fmla="*/ 305289 h 704641"/>
                    <a:gd name="connsiteX6" fmla="*/ 92389 w 641663"/>
                    <a:gd name="connsiteY6" fmla="*/ 333864 h 704641"/>
                    <a:gd name="connsiteX7" fmla="*/ 159064 w 641663"/>
                    <a:gd name="connsiteY7" fmla="*/ 238614 h 704641"/>
                    <a:gd name="connsiteX8" fmla="*/ 118401 w 641663"/>
                    <a:gd name="connsiteY8" fmla="*/ 301805 h 704641"/>
                    <a:gd name="connsiteX9" fmla="*/ 4102 w 641663"/>
                    <a:gd name="connsiteY9" fmla="*/ 439918 h 704641"/>
                    <a:gd name="connsiteX10" fmla="*/ 54289 w 641663"/>
                    <a:gd name="connsiteY10" fmla="*/ 533888 h 704641"/>
                    <a:gd name="connsiteX11" fmla="*/ 168589 w 641663"/>
                    <a:gd name="connsiteY11" fmla="*/ 457689 h 704641"/>
                    <a:gd name="connsiteX12" fmla="*/ 78101 w 641663"/>
                    <a:gd name="connsiteY12" fmla="*/ 552939 h 704641"/>
                    <a:gd name="connsiteX13" fmla="*/ 130489 w 641663"/>
                    <a:gd name="connsiteY13" fmla="*/ 638664 h 704641"/>
                    <a:gd name="connsiteX14" fmla="*/ 259076 w 641663"/>
                    <a:gd name="connsiteY14" fmla="*/ 610089 h 704641"/>
                    <a:gd name="connsiteX15" fmla="*/ 311464 w 641663"/>
                    <a:gd name="connsiteY15" fmla="*/ 552939 h 704641"/>
                    <a:gd name="connsiteX16" fmla="*/ 225739 w 641663"/>
                    <a:gd name="connsiteY16" fmla="*/ 676764 h 704641"/>
                    <a:gd name="connsiteX17" fmla="*/ 340039 w 641663"/>
                    <a:gd name="connsiteY17" fmla="*/ 695814 h 704641"/>
                    <a:gd name="connsiteX18" fmla="*/ 549589 w 641663"/>
                    <a:gd name="connsiteY18" fmla="*/ 562464 h 704641"/>
                    <a:gd name="connsiteX19" fmla="*/ 635314 w 641663"/>
                    <a:gd name="connsiteY19" fmla="*/ 371964 h 704641"/>
                    <a:gd name="connsiteX20" fmla="*/ 635314 w 641663"/>
                    <a:gd name="connsiteY20" fmla="*/ 276714 h 704641"/>
                    <a:gd name="connsiteX21" fmla="*/ 635314 w 641663"/>
                    <a:gd name="connsiteY21" fmla="*/ 219564 h 704641"/>
                    <a:gd name="connsiteX22" fmla="*/ 618041 w 641663"/>
                    <a:gd name="connsiteY22" fmla="*/ 197688 h 704641"/>
                    <a:gd name="connsiteX23" fmla="*/ 625789 w 641663"/>
                    <a:gd name="connsiteY23" fmla="*/ 86214 h 704641"/>
                    <a:gd name="connsiteX24" fmla="*/ 559114 w 641663"/>
                    <a:gd name="connsiteY24" fmla="*/ 38589 h 704641"/>
                    <a:gd name="connsiteX25" fmla="*/ 416239 w 641663"/>
                    <a:gd name="connsiteY25" fmla="*/ 489 h 704641"/>
                    <a:gd name="connsiteX0" fmla="*/ 416239 w 641663"/>
                    <a:gd name="connsiteY0" fmla="*/ 1850 h 706002"/>
                    <a:gd name="connsiteX1" fmla="*/ 335783 w 641663"/>
                    <a:gd name="connsiteY1" fmla="*/ 8462 h 706002"/>
                    <a:gd name="connsiteX2" fmla="*/ 254314 w 641663"/>
                    <a:gd name="connsiteY2" fmla="*/ 30425 h 706002"/>
                    <a:gd name="connsiteX3" fmla="*/ 101914 w 641663"/>
                    <a:gd name="connsiteY3" fmla="*/ 135200 h 706002"/>
                    <a:gd name="connsiteX4" fmla="*/ 35239 w 641663"/>
                    <a:gd name="connsiteY4" fmla="*/ 225688 h 706002"/>
                    <a:gd name="connsiteX5" fmla="*/ 25714 w 641663"/>
                    <a:gd name="connsiteY5" fmla="*/ 306650 h 706002"/>
                    <a:gd name="connsiteX6" fmla="*/ 92389 w 641663"/>
                    <a:gd name="connsiteY6" fmla="*/ 335225 h 706002"/>
                    <a:gd name="connsiteX7" fmla="*/ 159064 w 641663"/>
                    <a:gd name="connsiteY7" fmla="*/ 239975 h 706002"/>
                    <a:gd name="connsiteX8" fmla="*/ 118401 w 641663"/>
                    <a:gd name="connsiteY8" fmla="*/ 303166 h 706002"/>
                    <a:gd name="connsiteX9" fmla="*/ 4102 w 641663"/>
                    <a:gd name="connsiteY9" fmla="*/ 441279 h 706002"/>
                    <a:gd name="connsiteX10" fmla="*/ 54289 w 641663"/>
                    <a:gd name="connsiteY10" fmla="*/ 535249 h 706002"/>
                    <a:gd name="connsiteX11" fmla="*/ 168589 w 641663"/>
                    <a:gd name="connsiteY11" fmla="*/ 459050 h 706002"/>
                    <a:gd name="connsiteX12" fmla="*/ 78101 w 641663"/>
                    <a:gd name="connsiteY12" fmla="*/ 554300 h 706002"/>
                    <a:gd name="connsiteX13" fmla="*/ 130489 w 641663"/>
                    <a:gd name="connsiteY13" fmla="*/ 640025 h 706002"/>
                    <a:gd name="connsiteX14" fmla="*/ 259076 w 641663"/>
                    <a:gd name="connsiteY14" fmla="*/ 611450 h 706002"/>
                    <a:gd name="connsiteX15" fmla="*/ 311464 w 641663"/>
                    <a:gd name="connsiteY15" fmla="*/ 554300 h 706002"/>
                    <a:gd name="connsiteX16" fmla="*/ 225739 w 641663"/>
                    <a:gd name="connsiteY16" fmla="*/ 678125 h 706002"/>
                    <a:gd name="connsiteX17" fmla="*/ 340039 w 641663"/>
                    <a:gd name="connsiteY17" fmla="*/ 697175 h 706002"/>
                    <a:gd name="connsiteX18" fmla="*/ 549589 w 641663"/>
                    <a:gd name="connsiteY18" fmla="*/ 563825 h 706002"/>
                    <a:gd name="connsiteX19" fmla="*/ 635314 w 641663"/>
                    <a:gd name="connsiteY19" fmla="*/ 373325 h 706002"/>
                    <a:gd name="connsiteX20" fmla="*/ 635314 w 641663"/>
                    <a:gd name="connsiteY20" fmla="*/ 278075 h 706002"/>
                    <a:gd name="connsiteX21" fmla="*/ 635314 w 641663"/>
                    <a:gd name="connsiteY21" fmla="*/ 220925 h 706002"/>
                    <a:gd name="connsiteX22" fmla="*/ 618041 w 641663"/>
                    <a:gd name="connsiteY22" fmla="*/ 199049 h 706002"/>
                    <a:gd name="connsiteX23" fmla="*/ 625789 w 641663"/>
                    <a:gd name="connsiteY23" fmla="*/ 87575 h 706002"/>
                    <a:gd name="connsiteX24" fmla="*/ 559114 w 641663"/>
                    <a:gd name="connsiteY24" fmla="*/ 39950 h 706002"/>
                    <a:gd name="connsiteX25" fmla="*/ 416239 w 641663"/>
                    <a:gd name="connsiteY25" fmla="*/ 1850 h 706002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18041 w 641663"/>
                    <a:gd name="connsiteY22" fmla="*/ 202317 h 709270"/>
                    <a:gd name="connsiteX23" fmla="*/ 625789 w 641663"/>
                    <a:gd name="connsiteY23" fmla="*/ 90843 h 709270"/>
                    <a:gd name="connsiteX24" fmla="*/ 559114 w 641663"/>
                    <a:gd name="connsiteY24" fmla="*/ 43218 h 709270"/>
                    <a:gd name="connsiteX25" fmla="*/ 486463 w 641663"/>
                    <a:gd name="connsiteY25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5314 w 641663"/>
                    <a:gd name="connsiteY21" fmla="*/ 224193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41663"/>
                    <a:gd name="connsiteY0" fmla="*/ 1463 h 709270"/>
                    <a:gd name="connsiteX1" fmla="*/ 335783 w 641663"/>
                    <a:gd name="connsiteY1" fmla="*/ 11730 h 709270"/>
                    <a:gd name="connsiteX2" fmla="*/ 254314 w 641663"/>
                    <a:gd name="connsiteY2" fmla="*/ 33693 h 709270"/>
                    <a:gd name="connsiteX3" fmla="*/ 101914 w 641663"/>
                    <a:gd name="connsiteY3" fmla="*/ 138468 h 709270"/>
                    <a:gd name="connsiteX4" fmla="*/ 35239 w 641663"/>
                    <a:gd name="connsiteY4" fmla="*/ 228956 h 709270"/>
                    <a:gd name="connsiteX5" fmla="*/ 25714 w 641663"/>
                    <a:gd name="connsiteY5" fmla="*/ 309918 h 709270"/>
                    <a:gd name="connsiteX6" fmla="*/ 92389 w 641663"/>
                    <a:gd name="connsiteY6" fmla="*/ 338493 h 709270"/>
                    <a:gd name="connsiteX7" fmla="*/ 159064 w 641663"/>
                    <a:gd name="connsiteY7" fmla="*/ 243243 h 709270"/>
                    <a:gd name="connsiteX8" fmla="*/ 118401 w 641663"/>
                    <a:gd name="connsiteY8" fmla="*/ 306434 h 709270"/>
                    <a:gd name="connsiteX9" fmla="*/ 4102 w 641663"/>
                    <a:gd name="connsiteY9" fmla="*/ 444547 h 709270"/>
                    <a:gd name="connsiteX10" fmla="*/ 54289 w 641663"/>
                    <a:gd name="connsiteY10" fmla="*/ 538517 h 709270"/>
                    <a:gd name="connsiteX11" fmla="*/ 168589 w 641663"/>
                    <a:gd name="connsiteY11" fmla="*/ 462318 h 709270"/>
                    <a:gd name="connsiteX12" fmla="*/ 78101 w 641663"/>
                    <a:gd name="connsiteY12" fmla="*/ 557568 h 709270"/>
                    <a:gd name="connsiteX13" fmla="*/ 130489 w 641663"/>
                    <a:gd name="connsiteY13" fmla="*/ 643293 h 709270"/>
                    <a:gd name="connsiteX14" fmla="*/ 259076 w 641663"/>
                    <a:gd name="connsiteY14" fmla="*/ 614718 h 709270"/>
                    <a:gd name="connsiteX15" fmla="*/ 311464 w 641663"/>
                    <a:gd name="connsiteY15" fmla="*/ 557568 h 709270"/>
                    <a:gd name="connsiteX16" fmla="*/ 225739 w 641663"/>
                    <a:gd name="connsiteY16" fmla="*/ 681393 h 709270"/>
                    <a:gd name="connsiteX17" fmla="*/ 340039 w 641663"/>
                    <a:gd name="connsiteY17" fmla="*/ 700443 h 709270"/>
                    <a:gd name="connsiteX18" fmla="*/ 549589 w 641663"/>
                    <a:gd name="connsiteY18" fmla="*/ 567093 h 709270"/>
                    <a:gd name="connsiteX19" fmla="*/ 635314 w 641663"/>
                    <a:gd name="connsiteY19" fmla="*/ 376593 h 709270"/>
                    <a:gd name="connsiteX20" fmla="*/ 635314 w 641663"/>
                    <a:gd name="connsiteY20" fmla="*/ 281343 h 709270"/>
                    <a:gd name="connsiteX21" fmla="*/ 633947 w 641663"/>
                    <a:gd name="connsiteY21" fmla="*/ 208216 h 709270"/>
                    <a:gd name="connsiteX22" fmla="*/ 625789 w 641663"/>
                    <a:gd name="connsiteY22" fmla="*/ 90843 h 709270"/>
                    <a:gd name="connsiteX23" fmla="*/ 559114 w 641663"/>
                    <a:gd name="connsiteY23" fmla="*/ 43218 h 709270"/>
                    <a:gd name="connsiteX24" fmla="*/ 486463 w 641663"/>
                    <a:gd name="connsiteY24" fmla="*/ 1463 h 709270"/>
                    <a:gd name="connsiteX0" fmla="*/ 486463 w 639618"/>
                    <a:gd name="connsiteY0" fmla="*/ 1463 h 709270"/>
                    <a:gd name="connsiteX1" fmla="*/ 335783 w 639618"/>
                    <a:gd name="connsiteY1" fmla="*/ 11730 h 709270"/>
                    <a:gd name="connsiteX2" fmla="*/ 254314 w 639618"/>
                    <a:gd name="connsiteY2" fmla="*/ 33693 h 709270"/>
                    <a:gd name="connsiteX3" fmla="*/ 101914 w 639618"/>
                    <a:gd name="connsiteY3" fmla="*/ 138468 h 709270"/>
                    <a:gd name="connsiteX4" fmla="*/ 35239 w 639618"/>
                    <a:gd name="connsiteY4" fmla="*/ 228956 h 709270"/>
                    <a:gd name="connsiteX5" fmla="*/ 25714 w 639618"/>
                    <a:gd name="connsiteY5" fmla="*/ 309918 h 709270"/>
                    <a:gd name="connsiteX6" fmla="*/ 92389 w 639618"/>
                    <a:gd name="connsiteY6" fmla="*/ 338493 h 709270"/>
                    <a:gd name="connsiteX7" fmla="*/ 159064 w 639618"/>
                    <a:gd name="connsiteY7" fmla="*/ 243243 h 709270"/>
                    <a:gd name="connsiteX8" fmla="*/ 118401 w 639618"/>
                    <a:gd name="connsiteY8" fmla="*/ 306434 h 709270"/>
                    <a:gd name="connsiteX9" fmla="*/ 4102 w 639618"/>
                    <a:gd name="connsiteY9" fmla="*/ 444547 h 709270"/>
                    <a:gd name="connsiteX10" fmla="*/ 54289 w 639618"/>
                    <a:gd name="connsiteY10" fmla="*/ 538517 h 709270"/>
                    <a:gd name="connsiteX11" fmla="*/ 168589 w 639618"/>
                    <a:gd name="connsiteY11" fmla="*/ 462318 h 709270"/>
                    <a:gd name="connsiteX12" fmla="*/ 78101 w 639618"/>
                    <a:gd name="connsiteY12" fmla="*/ 557568 h 709270"/>
                    <a:gd name="connsiteX13" fmla="*/ 130489 w 639618"/>
                    <a:gd name="connsiteY13" fmla="*/ 643293 h 709270"/>
                    <a:gd name="connsiteX14" fmla="*/ 259076 w 639618"/>
                    <a:gd name="connsiteY14" fmla="*/ 614718 h 709270"/>
                    <a:gd name="connsiteX15" fmla="*/ 311464 w 639618"/>
                    <a:gd name="connsiteY15" fmla="*/ 557568 h 709270"/>
                    <a:gd name="connsiteX16" fmla="*/ 225739 w 639618"/>
                    <a:gd name="connsiteY16" fmla="*/ 681393 h 709270"/>
                    <a:gd name="connsiteX17" fmla="*/ 340039 w 639618"/>
                    <a:gd name="connsiteY17" fmla="*/ 700443 h 709270"/>
                    <a:gd name="connsiteX18" fmla="*/ 549589 w 639618"/>
                    <a:gd name="connsiteY18" fmla="*/ 567093 h 709270"/>
                    <a:gd name="connsiteX19" fmla="*/ 635314 w 639618"/>
                    <a:gd name="connsiteY19" fmla="*/ 376593 h 709270"/>
                    <a:gd name="connsiteX20" fmla="*/ 627677 w 639618"/>
                    <a:gd name="connsiteY20" fmla="*/ 314238 h 709270"/>
                    <a:gd name="connsiteX21" fmla="*/ 633947 w 639618"/>
                    <a:gd name="connsiteY21" fmla="*/ 208216 h 709270"/>
                    <a:gd name="connsiteX22" fmla="*/ 625789 w 639618"/>
                    <a:gd name="connsiteY22" fmla="*/ 90843 h 709270"/>
                    <a:gd name="connsiteX23" fmla="*/ 559114 w 639618"/>
                    <a:gd name="connsiteY23" fmla="*/ 43218 h 709270"/>
                    <a:gd name="connsiteX24" fmla="*/ 486463 w 639618"/>
                    <a:gd name="connsiteY24" fmla="*/ 1463 h 709270"/>
                    <a:gd name="connsiteX0" fmla="*/ 486463 w 634072"/>
                    <a:gd name="connsiteY0" fmla="*/ 1463 h 709270"/>
                    <a:gd name="connsiteX1" fmla="*/ 335783 w 634072"/>
                    <a:gd name="connsiteY1" fmla="*/ 11730 h 709270"/>
                    <a:gd name="connsiteX2" fmla="*/ 254314 w 634072"/>
                    <a:gd name="connsiteY2" fmla="*/ 33693 h 709270"/>
                    <a:gd name="connsiteX3" fmla="*/ 101914 w 634072"/>
                    <a:gd name="connsiteY3" fmla="*/ 138468 h 709270"/>
                    <a:gd name="connsiteX4" fmla="*/ 35239 w 634072"/>
                    <a:gd name="connsiteY4" fmla="*/ 228956 h 709270"/>
                    <a:gd name="connsiteX5" fmla="*/ 25714 w 634072"/>
                    <a:gd name="connsiteY5" fmla="*/ 309918 h 709270"/>
                    <a:gd name="connsiteX6" fmla="*/ 92389 w 634072"/>
                    <a:gd name="connsiteY6" fmla="*/ 338493 h 709270"/>
                    <a:gd name="connsiteX7" fmla="*/ 159064 w 634072"/>
                    <a:gd name="connsiteY7" fmla="*/ 243243 h 709270"/>
                    <a:gd name="connsiteX8" fmla="*/ 118401 w 634072"/>
                    <a:gd name="connsiteY8" fmla="*/ 306434 h 709270"/>
                    <a:gd name="connsiteX9" fmla="*/ 4102 w 634072"/>
                    <a:gd name="connsiteY9" fmla="*/ 444547 h 709270"/>
                    <a:gd name="connsiteX10" fmla="*/ 54289 w 634072"/>
                    <a:gd name="connsiteY10" fmla="*/ 538517 h 709270"/>
                    <a:gd name="connsiteX11" fmla="*/ 168589 w 634072"/>
                    <a:gd name="connsiteY11" fmla="*/ 462318 h 709270"/>
                    <a:gd name="connsiteX12" fmla="*/ 78101 w 634072"/>
                    <a:gd name="connsiteY12" fmla="*/ 557568 h 709270"/>
                    <a:gd name="connsiteX13" fmla="*/ 130489 w 634072"/>
                    <a:gd name="connsiteY13" fmla="*/ 643293 h 709270"/>
                    <a:gd name="connsiteX14" fmla="*/ 259076 w 634072"/>
                    <a:gd name="connsiteY14" fmla="*/ 614718 h 709270"/>
                    <a:gd name="connsiteX15" fmla="*/ 311464 w 634072"/>
                    <a:gd name="connsiteY15" fmla="*/ 557568 h 709270"/>
                    <a:gd name="connsiteX16" fmla="*/ 225739 w 634072"/>
                    <a:gd name="connsiteY16" fmla="*/ 681393 h 709270"/>
                    <a:gd name="connsiteX17" fmla="*/ 340039 w 634072"/>
                    <a:gd name="connsiteY17" fmla="*/ 700443 h 709270"/>
                    <a:gd name="connsiteX18" fmla="*/ 549589 w 634072"/>
                    <a:gd name="connsiteY18" fmla="*/ 567093 h 709270"/>
                    <a:gd name="connsiteX19" fmla="*/ 619759 w 634072"/>
                    <a:gd name="connsiteY19" fmla="*/ 377997 h 709270"/>
                    <a:gd name="connsiteX20" fmla="*/ 627677 w 634072"/>
                    <a:gd name="connsiteY20" fmla="*/ 314238 h 709270"/>
                    <a:gd name="connsiteX21" fmla="*/ 633947 w 634072"/>
                    <a:gd name="connsiteY21" fmla="*/ 208216 h 709270"/>
                    <a:gd name="connsiteX22" fmla="*/ 625789 w 634072"/>
                    <a:gd name="connsiteY22" fmla="*/ 90843 h 709270"/>
                    <a:gd name="connsiteX23" fmla="*/ 559114 w 634072"/>
                    <a:gd name="connsiteY23" fmla="*/ 43218 h 709270"/>
                    <a:gd name="connsiteX24" fmla="*/ 486463 w 634072"/>
                    <a:gd name="connsiteY24" fmla="*/ 1463 h 709270"/>
                    <a:gd name="connsiteX0" fmla="*/ 486463 w 634072"/>
                    <a:gd name="connsiteY0" fmla="*/ 3196 h 711003"/>
                    <a:gd name="connsiteX1" fmla="*/ 353475 w 634072"/>
                    <a:gd name="connsiteY1" fmla="*/ 6498 h 711003"/>
                    <a:gd name="connsiteX2" fmla="*/ 254314 w 634072"/>
                    <a:gd name="connsiteY2" fmla="*/ 35426 h 711003"/>
                    <a:gd name="connsiteX3" fmla="*/ 101914 w 634072"/>
                    <a:gd name="connsiteY3" fmla="*/ 140201 h 711003"/>
                    <a:gd name="connsiteX4" fmla="*/ 35239 w 634072"/>
                    <a:gd name="connsiteY4" fmla="*/ 230689 h 711003"/>
                    <a:gd name="connsiteX5" fmla="*/ 25714 w 634072"/>
                    <a:gd name="connsiteY5" fmla="*/ 311651 h 711003"/>
                    <a:gd name="connsiteX6" fmla="*/ 92389 w 634072"/>
                    <a:gd name="connsiteY6" fmla="*/ 340226 h 711003"/>
                    <a:gd name="connsiteX7" fmla="*/ 159064 w 634072"/>
                    <a:gd name="connsiteY7" fmla="*/ 244976 h 711003"/>
                    <a:gd name="connsiteX8" fmla="*/ 118401 w 634072"/>
                    <a:gd name="connsiteY8" fmla="*/ 308167 h 711003"/>
                    <a:gd name="connsiteX9" fmla="*/ 4102 w 634072"/>
                    <a:gd name="connsiteY9" fmla="*/ 446280 h 711003"/>
                    <a:gd name="connsiteX10" fmla="*/ 54289 w 634072"/>
                    <a:gd name="connsiteY10" fmla="*/ 540250 h 711003"/>
                    <a:gd name="connsiteX11" fmla="*/ 168589 w 634072"/>
                    <a:gd name="connsiteY11" fmla="*/ 464051 h 711003"/>
                    <a:gd name="connsiteX12" fmla="*/ 78101 w 634072"/>
                    <a:gd name="connsiteY12" fmla="*/ 559301 h 711003"/>
                    <a:gd name="connsiteX13" fmla="*/ 130489 w 634072"/>
                    <a:gd name="connsiteY13" fmla="*/ 645026 h 711003"/>
                    <a:gd name="connsiteX14" fmla="*/ 259076 w 634072"/>
                    <a:gd name="connsiteY14" fmla="*/ 616451 h 711003"/>
                    <a:gd name="connsiteX15" fmla="*/ 311464 w 634072"/>
                    <a:gd name="connsiteY15" fmla="*/ 559301 h 711003"/>
                    <a:gd name="connsiteX16" fmla="*/ 225739 w 634072"/>
                    <a:gd name="connsiteY16" fmla="*/ 683126 h 711003"/>
                    <a:gd name="connsiteX17" fmla="*/ 340039 w 634072"/>
                    <a:gd name="connsiteY17" fmla="*/ 702176 h 711003"/>
                    <a:gd name="connsiteX18" fmla="*/ 549589 w 634072"/>
                    <a:gd name="connsiteY18" fmla="*/ 568826 h 711003"/>
                    <a:gd name="connsiteX19" fmla="*/ 619759 w 634072"/>
                    <a:gd name="connsiteY19" fmla="*/ 379730 h 711003"/>
                    <a:gd name="connsiteX20" fmla="*/ 627677 w 634072"/>
                    <a:gd name="connsiteY20" fmla="*/ 315971 h 711003"/>
                    <a:gd name="connsiteX21" fmla="*/ 633947 w 634072"/>
                    <a:gd name="connsiteY21" fmla="*/ 209949 h 711003"/>
                    <a:gd name="connsiteX22" fmla="*/ 625789 w 634072"/>
                    <a:gd name="connsiteY22" fmla="*/ 92576 h 711003"/>
                    <a:gd name="connsiteX23" fmla="*/ 559114 w 634072"/>
                    <a:gd name="connsiteY23" fmla="*/ 44951 h 711003"/>
                    <a:gd name="connsiteX24" fmla="*/ 486463 w 634072"/>
                    <a:gd name="connsiteY24" fmla="*/ 3196 h 711003"/>
                    <a:gd name="connsiteX0" fmla="*/ 486463 w 634072"/>
                    <a:gd name="connsiteY0" fmla="*/ 10201 h 718008"/>
                    <a:gd name="connsiteX1" fmla="*/ 353475 w 634072"/>
                    <a:gd name="connsiteY1" fmla="*/ 13503 h 718008"/>
                    <a:gd name="connsiteX2" fmla="*/ 254314 w 634072"/>
                    <a:gd name="connsiteY2" fmla="*/ 42431 h 718008"/>
                    <a:gd name="connsiteX3" fmla="*/ 101914 w 634072"/>
                    <a:gd name="connsiteY3" fmla="*/ 147206 h 718008"/>
                    <a:gd name="connsiteX4" fmla="*/ 35239 w 634072"/>
                    <a:gd name="connsiteY4" fmla="*/ 237694 h 718008"/>
                    <a:gd name="connsiteX5" fmla="*/ 25714 w 634072"/>
                    <a:gd name="connsiteY5" fmla="*/ 318656 h 718008"/>
                    <a:gd name="connsiteX6" fmla="*/ 92389 w 634072"/>
                    <a:gd name="connsiteY6" fmla="*/ 347231 h 718008"/>
                    <a:gd name="connsiteX7" fmla="*/ 159064 w 634072"/>
                    <a:gd name="connsiteY7" fmla="*/ 251981 h 718008"/>
                    <a:gd name="connsiteX8" fmla="*/ 118401 w 634072"/>
                    <a:gd name="connsiteY8" fmla="*/ 315172 h 718008"/>
                    <a:gd name="connsiteX9" fmla="*/ 4102 w 634072"/>
                    <a:gd name="connsiteY9" fmla="*/ 453285 h 718008"/>
                    <a:gd name="connsiteX10" fmla="*/ 54289 w 634072"/>
                    <a:gd name="connsiteY10" fmla="*/ 547255 h 718008"/>
                    <a:gd name="connsiteX11" fmla="*/ 168589 w 634072"/>
                    <a:gd name="connsiteY11" fmla="*/ 471056 h 718008"/>
                    <a:gd name="connsiteX12" fmla="*/ 78101 w 634072"/>
                    <a:gd name="connsiteY12" fmla="*/ 566306 h 718008"/>
                    <a:gd name="connsiteX13" fmla="*/ 130489 w 634072"/>
                    <a:gd name="connsiteY13" fmla="*/ 652031 h 718008"/>
                    <a:gd name="connsiteX14" fmla="*/ 259076 w 634072"/>
                    <a:gd name="connsiteY14" fmla="*/ 623456 h 718008"/>
                    <a:gd name="connsiteX15" fmla="*/ 311464 w 634072"/>
                    <a:gd name="connsiteY15" fmla="*/ 566306 h 718008"/>
                    <a:gd name="connsiteX16" fmla="*/ 225739 w 634072"/>
                    <a:gd name="connsiteY16" fmla="*/ 690131 h 718008"/>
                    <a:gd name="connsiteX17" fmla="*/ 340039 w 634072"/>
                    <a:gd name="connsiteY17" fmla="*/ 709181 h 718008"/>
                    <a:gd name="connsiteX18" fmla="*/ 549589 w 634072"/>
                    <a:gd name="connsiteY18" fmla="*/ 575831 h 718008"/>
                    <a:gd name="connsiteX19" fmla="*/ 619759 w 634072"/>
                    <a:gd name="connsiteY19" fmla="*/ 386735 h 718008"/>
                    <a:gd name="connsiteX20" fmla="*/ 627677 w 634072"/>
                    <a:gd name="connsiteY20" fmla="*/ 322976 h 718008"/>
                    <a:gd name="connsiteX21" fmla="*/ 633947 w 634072"/>
                    <a:gd name="connsiteY21" fmla="*/ 216954 h 718008"/>
                    <a:gd name="connsiteX22" fmla="*/ 625789 w 634072"/>
                    <a:gd name="connsiteY22" fmla="*/ 99581 h 718008"/>
                    <a:gd name="connsiteX23" fmla="*/ 559114 w 634072"/>
                    <a:gd name="connsiteY23" fmla="*/ 51956 h 718008"/>
                    <a:gd name="connsiteX24" fmla="*/ 486463 w 634072"/>
                    <a:gd name="connsiteY24" fmla="*/ 10201 h 718008"/>
                    <a:gd name="connsiteX0" fmla="*/ 486463 w 634072"/>
                    <a:gd name="connsiteY0" fmla="*/ 3374 h 711181"/>
                    <a:gd name="connsiteX1" fmla="*/ 353475 w 634072"/>
                    <a:gd name="connsiteY1" fmla="*/ 6676 h 711181"/>
                    <a:gd name="connsiteX2" fmla="*/ 254314 w 634072"/>
                    <a:gd name="connsiteY2" fmla="*/ 35604 h 711181"/>
                    <a:gd name="connsiteX3" fmla="*/ 101914 w 634072"/>
                    <a:gd name="connsiteY3" fmla="*/ 140379 h 711181"/>
                    <a:gd name="connsiteX4" fmla="*/ 35239 w 634072"/>
                    <a:gd name="connsiteY4" fmla="*/ 230867 h 711181"/>
                    <a:gd name="connsiteX5" fmla="*/ 25714 w 634072"/>
                    <a:gd name="connsiteY5" fmla="*/ 311829 h 711181"/>
                    <a:gd name="connsiteX6" fmla="*/ 92389 w 634072"/>
                    <a:gd name="connsiteY6" fmla="*/ 340404 h 711181"/>
                    <a:gd name="connsiteX7" fmla="*/ 159064 w 634072"/>
                    <a:gd name="connsiteY7" fmla="*/ 245154 h 711181"/>
                    <a:gd name="connsiteX8" fmla="*/ 118401 w 634072"/>
                    <a:gd name="connsiteY8" fmla="*/ 308345 h 711181"/>
                    <a:gd name="connsiteX9" fmla="*/ 4102 w 634072"/>
                    <a:gd name="connsiteY9" fmla="*/ 446458 h 711181"/>
                    <a:gd name="connsiteX10" fmla="*/ 54289 w 634072"/>
                    <a:gd name="connsiteY10" fmla="*/ 540428 h 711181"/>
                    <a:gd name="connsiteX11" fmla="*/ 168589 w 634072"/>
                    <a:gd name="connsiteY11" fmla="*/ 464229 h 711181"/>
                    <a:gd name="connsiteX12" fmla="*/ 78101 w 634072"/>
                    <a:gd name="connsiteY12" fmla="*/ 559479 h 711181"/>
                    <a:gd name="connsiteX13" fmla="*/ 130489 w 634072"/>
                    <a:gd name="connsiteY13" fmla="*/ 645204 h 711181"/>
                    <a:gd name="connsiteX14" fmla="*/ 259076 w 634072"/>
                    <a:gd name="connsiteY14" fmla="*/ 616629 h 711181"/>
                    <a:gd name="connsiteX15" fmla="*/ 311464 w 634072"/>
                    <a:gd name="connsiteY15" fmla="*/ 559479 h 711181"/>
                    <a:gd name="connsiteX16" fmla="*/ 225739 w 634072"/>
                    <a:gd name="connsiteY16" fmla="*/ 683304 h 711181"/>
                    <a:gd name="connsiteX17" fmla="*/ 340039 w 634072"/>
                    <a:gd name="connsiteY17" fmla="*/ 702354 h 711181"/>
                    <a:gd name="connsiteX18" fmla="*/ 549589 w 634072"/>
                    <a:gd name="connsiteY18" fmla="*/ 569004 h 711181"/>
                    <a:gd name="connsiteX19" fmla="*/ 619759 w 634072"/>
                    <a:gd name="connsiteY19" fmla="*/ 379908 h 711181"/>
                    <a:gd name="connsiteX20" fmla="*/ 627677 w 634072"/>
                    <a:gd name="connsiteY20" fmla="*/ 316149 h 711181"/>
                    <a:gd name="connsiteX21" fmla="*/ 633947 w 634072"/>
                    <a:gd name="connsiteY21" fmla="*/ 210127 h 711181"/>
                    <a:gd name="connsiteX22" fmla="*/ 625789 w 634072"/>
                    <a:gd name="connsiteY22" fmla="*/ 92754 h 711181"/>
                    <a:gd name="connsiteX23" fmla="*/ 559114 w 634072"/>
                    <a:gd name="connsiteY23" fmla="*/ 45129 h 711181"/>
                    <a:gd name="connsiteX24" fmla="*/ 486463 w 634072"/>
                    <a:gd name="connsiteY24" fmla="*/ 3374 h 711181"/>
                    <a:gd name="connsiteX0" fmla="*/ 486463 w 634072"/>
                    <a:gd name="connsiteY0" fmla="*/ 5125 h 712932"/>
                    <a:gd name="connsiteX1" fmla="*/ 353475 w 634072"/>
                    <a:gd name="connsiteY1" fmla="*/ 8427 h 712932"/>
                    <a:gd name="connsiteX2" fmla="*/ 254314 w 634072"/>
                    <a:gd name="connsiteY2" fmla="*/ 37355 h 712932"/>
                    <a:gd name="connsiteX3" fmla="*/ 101914 w 634072"/>
                    <a:gd name="connsiteY3" fmla="*/ 142130 h 712932"/>
                    <a:gd name="connsiteX4" fmla="*/ 35239 w 634072"/>
                    <a:gd name="connsiteY4" fmla="*/ 232618 h 712932"/>
                    <a:gd name="connsiteX5" fmla="*/ 25714 w 634072"/>
                    <a:gd name="connsiteY5" fmla="*/ 313580 h 712932"/>
                    <a:gd name="connsiteX6" fmla="*/ 92389 w 634072"/>
                    <a:gd name="connsiteY6" fmla="*/ 342155 h 712932"/>
                    <a:gd name="connsiteX7" fmla="*/ 159064 w 634072"/>
                    <a:gd name="connsiteY7" fmla="*/ 246905 h 712932"/>
                    <a:gd name="connsiteX8" fmla="*/ 118401 w 634072"/>
                    <a:gd name="connsiteY8" fmla="*/ 310096 h 712932"/>
                    <a:gd name="connsiteX9" fmla="*/ 4102 w 634072"/>
                    <a:gd name="connsiteY9" fmla="*/ 448209 h 712932"/>
                    <a:gd name="connsiteX10" fmla="*/ 54289 w 634072"/>
                    <a:gd name="connsiteY10" fmla="*/ 542179 h 712932"/>
                    <a:gd name="connsiteX11" fmla="*/ 168589 w 634072"/>
                    <a:gd name="connsiteY11" fmla="*/ 465980 h 712932"/>
                    <a:gd name="connsiteX12" fmla="*/ 78101 w 634072"/>
                    <a:gd name="connsiteY12" fmla="*/ 561230 h 712932"/>
                    <a:gd name="connsiteX13" fmla="*/ 130489 w 634072"/>
                    <a:gd name="connsiteY13" fmla="*/ 646955 h 712932"/>
                    <a:gd name="connsiteX14" fmla="*/ 259076 w 634072"/>
                    <a:gd name="connsiteY14" fmla="*/ 618380 h 712932"/>
                    <a:gd name="connsiteX15" fmla="*/ 311464 w 634072"/>
                    <a:gd name="connsiteY15" fmla="*/ 561230 h 712932"/>
                    <a:gd name="connsiteX16" fmla="*/ 225739 w 634072"/>
                    <a:gd name="connsiteY16" fmla="*/ 685055 h 712932"/>
                    <a:gd name="connsiteX17" fmla="*/ 340039 w 634072"/>
                    <a:gd name="connsiteY17" fmla="*/ 704105 h 712932"/>
                    <a:gd name="connsiteX18" fmla="*/ 549589 w 634072"/>
                    <a:gd name="connsiteY18" fmla="*/ 570755 h 712932"/>
                    <a:gd name="connsiteX19" fmla="*/ 619759 w 634072"/>
                    <a:gd name="connsiteY19" fmla="*/ 381659 h 712932"/>
                    <a:gd name="connsiteX20" fmla="*/ 627677 w 634072"/>
                    <a:gd name="connsiteY20" fmla="*/ 317900 h 712932"/>
                    <a:gd name="connsiteX21" fmla="*/ 633947 w 634072"/>
                    <a:gd name="connsiteY21" fmla="*/ 211878 h 712932"/>
                    <a:gd name="connsiteX22" fmla="*/ 625789 w 634072"/>
                    <a:gd name="connsiteY22" fmla="*/ 94505 h 712932"/>
                    <a:gd name="connsiteX23" fmla="*/ 559114 w 634072"/>
                    <a:gd name="connsiteY23" fmla="*/ 46880 h 712932"/>
                    <a:gd name="connsiteX24" fmla="*/ 486463 w 634072"/>
                    <a:gd name="connsiteY24" fmla="*/ 5125 h 71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34072" h="712932">
                      <a:moveTo>
                        <a:pt x="486463" y="5125"/>
                      </a:moveTo>
                      <a:cubicBezTo>
                        <a:pt x="452190" y="-1284"/>
                        <a:pt x="402079" y="-3208"/>
                        <a:pt x="353475" y="8427"/>
                      </a:cubicBezTo>
                      <a:cubicBezTo>
                        <a:pt x="304871" y="20062"/>
                        <a:pt x="296241" y="15071"/>
                        <a:pt x="254314" y="37355"/>
                      </a:cubicBezTo>
                      <a:cubicBezTo>
                        <a:pt x="212387" y="59639"/>
                        <a:pt x="138426" y="109586"/>
                        <a:pt x="101914" y="142130"/>
                      </a:cubicBezTo>
                      <a:cubicBezTo>
                        <a:pt x="65402" y="174674"/>
                        <a:pt x="47939" y="204043"/>
                        <a:pt x="35239" y="232618"/>
                      </a:cubicBezTo>
                      <a:cubicBezTo>
                        <a:pt x="22539" y="261193"/>
                        <a:pt x="16189" y="295324"/>
                        <a:pt x="25714" y="313580"/>
                      </a:cubicBezTo>
                      <a:cubicBezTo>
                        <a:pt x="35239" y="331836"/>
                        <a:pt x="70164" y="353267"/>
                        <a:pt x="92389" y="342155"/>
                      </a:cubicBezTo>
                      <a:cubicBezTo>
                        <a:pt x="114614" y="331043"/>
                        <a:pt x="154729" y="252248"/>
                        <a:pt x="159064" y="246905"/>
                      </a:cubicBezTo>
                      <a:cubicBezTo>
                        <a:pt x="163399" y="241562"/>
                        <a:pt x="142641" y="291627"/>
                        <a:pt x="118401" y="310096"/>
                      </a:cubicBezTo>
                      <a:cubicBezTo>
                        <a:pt x="94161" y="328566"/>
                        <a:pt x="21137" y="411910"/>
                        <a:pt x="4102" y="448209"/>
                      </a:cubicBezTo>
                      <a:cubicBezTo>
                        <a:pt x="-12933" y="484508"/>
                        <a:pt x="26874" y="539217"/>
                        <a:pt x="54289" y="542179"/>
                      </a:cubicBezTo>
                      <a:cubicBezTo>
                        <a:pt x="81704" y="545141"/>
                        <a:pt x="164620" y="462805"/>
                        <a:pt x="168589" y="465980"/>
                      </a:cubicBezTo>
                      <a:cubicBezTo>
                        <a:pt x="172558" y="469155"/>
                        <a:pt x="84451" y="531068"/>
                        <a:pt x="78101" y="561230"/>
                      </a:cubicBezTo>
                      <a:cubicBezTo>
                        <a:pt x="71751" y="591392"/>
                        <a:pt x="100327" y="637430"/>
                        <a:pt x="130489" y="646955"/>
                      </a:cubicBezTo>
                      <a:cubicBezTo>
                        <a:pt x="160651" y="656480"/>
                        <a:pt x="228914" y="632667"/>
                        <a:pt x="259076" y="618380"/>
                      </a:cubicBezTo>
                      <a:cubicBezTo>
                        <a:pt x="289238" y="604093"/>
                        <a:pt x="317020" y="550118"/>
                        <a:pt x="311464" y="561230"/>
                      </a:cubicBezTo>
                      <a:cubicBezTo>
                        <a:pt x="305908" y="572343"/>
                        <a:pt x="220977" y="661243"/>
                        <a:pt x="225739" y="685055"/>
                      </a:cubicBezTo>
                      <a:cubicBezTo>
                        <a:pt x="230501" y="708867"/>
                        <a:pt x="286064" y="723155"/>
                        <a:pt x="340039" y="704105"/>
                      </a:cubicBezTo>
                      <a:cubicBezTo>
                        <a:pt x="394014" y="685055"/>
                        <a:pt x="502969" y="624496"/>
                        <a:pt x="549589" y="570755"/>
                      </a:cubicBezTo>
                      <a:cubicBezTo>
                        <a:pt x="596209" y="517014"/>
                        <a:pt x="606744" y="423802"/>
                        <a:pt x="619759" y="381659"/>
                      </a:cubicBezTo>
                      <a:cubicBezTo>
                        <a:pt x="632774" y="339517"/>
                        <a:pt x="627677" y="317900"/>
                        <a:pt x="627677" y="317900"/>
                      </a:cubicBezTo>
                      <a:cubicBezTo>
                        <a:pt x="627221" y="293524"/>
                        <a:pt x="634403" y="236254"/>
                        <a:pt x="633947" y="211878"/>
                      </a:cubicBezTo>
                      <a:cubicBezTo>
                        <a:pt x="632359" y="180128"/>
                        <a:pt x="638489" y="124668"/>
                        <a:pt x="625789" y="94505"/>
                      </a:cubicBezTo>
                      <a:cubicBezTo>
                        <a:pt x="613089" y="64343"/>
                        <a:pt x="582335" y="61777"/>
                        <a:pt x="559114" y="46880"/>
                      </a:cubicBezTo>
                      <a:cubicBezTo>
                        <a:pt x="535893" y="31983"/>
                        <a:pt x="520736" y="11534"/>
                        <a:pt x="486463" y="5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3464125" y="6098865"/>
            <a:ext cx="2433960" cy="4657657"/>
            <a:chOff x="6668910" y="3698231"/>
            <a:chExt cx="1528908" cy="2925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solidFill>
              <a:srgbClr val="2F1810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solidFill>
              <a:srgbClr val="B5B4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4A7"/>
            </a:solidFill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solidFill>
              <a:srgbClr val="FBF4D8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solidFill>
              <a:srgbClr val="FBF4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solidFill>
              <a:srgbClr val="FBF4D8"/>
            </a:solidFill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115861" y="8207820"/>
            <a:ext cx="2175356" cy="2132437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3535762" y="4116576"/>
            <a:ext cx="2115123" cy="2464161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55" y="3845476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395326" y="3827720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5684136" flipH="1">
            <a:off x="3627414" y="7103267"/>
            <a:ext cx="340871" cy="403437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3502F664-4A3E-4B3B-B5E0-4871F2887AE2}"/>
              </a:ext>
            </a:extLst>
          </p:cNvPr>
          <p:cNvSpPr/>
          <p:nvPr/>
        </p:nvSpPr>
        <p:spPr>
          <a:xfrm>
            <a:off x="4239474" y="7354794"/>
            <a:ext cx="324541" cy="54939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Arc 148">
            <a:extLst>
              <a:ext uri="{FF2B5EF4-FFF2-40B4-BE49-F238E27FC236}">
                <a16:creationId xmlns:a16="http://schemas.microsoft.com/office/drawing/2014/main" id="{FFCA2D94-26EB-4B37-BE0D-670C7807DE33}"/>
              </a:ext>
            </a:extLst>
          </p:cNvPr>
          <p:cNvSpPr/>
          <p:nvPr/>
        </p:nvSpPr>
        <p:spPr>
          <a:xfrm rot="13202796" flipH="1">
            <a:off x="3558779" y="5462180"/>
            <a:ext cx="519113" cy="3824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318510" y="6835723"/>
            <a:ext cx="4392800" cy="5052403"/>
            <a:chOff x="5070754" y="3170624"/>
            <a:chExt cx="2453387" cy="27691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187368"/>
              <a:ext cx="2441347" cy="746566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170624"/>
              <a:ext cx="2443685" cy="746754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5400000">
            <a:off x="4237004" y="6908937"/>
            <a:ext cx="353838" cy="948723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56" name="Rectangle: Rounded Corners 116">
            <a:extLst>
              <a:ext uri="{FF2B5EF4-FFF2-40B4-BE49-F238E27FC236}">
                <a16:creationId xmlns:a16="http://schemas.microsoft.com/office/drawing/2014/main" id="{2AA07DA7-617E-45AB-A906-B7A0CA52912F}"/>
              </a:ext>
            </a:extLst>
          </p:cNvPr>
          <p:cNvSpPr/>
          <p:nvPr/>
        </p:nvSpPr>
        <p:spPr>
          <a:xfrm>
            <a:off x="4238776" y="6484683"/>
            <a:ext cx="1097777" cy="20949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BC42879C-BFAD-4D79-8A77-C3C5543CE4E0}"/>
              </a:ext>
            </a:extLst>
          </p:cNvPr>
          <p:cNvSpPr/>
          <p:nvPr/>
        </p:nvSpPr>
        <p:spPr>
          <a:xfrm rot="169454">
            <a:off x="3651728" y="7337463"/>
            <a:ext cx="330184" cy="449630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6CE1A32B-D85F-427E-8ADA-193B2F2C89AF}"/>
              </a:ext>
            </a:extLst>
          </p:cNvPr>
          <p:cNvSpPr/>
          <p:nvPr/>
        </p:nvSpPr>
        <p:spPr>
          <a:xfrm rot="5947902">
            <a:off x="4072646" y="7264240"/>
            <a:ext cx="199720" cy="6944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7931FA-C531-44AD-9B30-7688E1FD4901}"/>
              </a:ext>
            </a:extLst>
          </p:cNvPr>
          <p:cNvGrpSpPr/>
          <p:nvPr/>
        </p:nvGrpSpPr>
        <p:grpSpPr>
          <a:xfrm>
            <a:off x="2147349" y="6272401"/>
            <a:ext cx="1424032" cy="1547962"/>
            <a:chOff x="2204820" y="6098149"/>
            <a:chExt cx="1424032" cy="15479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2204820" y="6098149"/>
              <a:ext cx="1424032" cy="1547962"/>
              <a:chOff x="3491635" y="5879004"/>
              <a:chExt cx="1424032" cy="154796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6806885"/>
                <a:ext cx="1387324" cy="62008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593464" y="6949817"/>
                <a:ext cx="211197" cy="3939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58383" y="6161979"/>
                <a:ext cx="993091" cy="738241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635" y="5879004"/>
                <a:ext cx="347892" cy="1444793"/>
              </a:xfrm>
              <a:custGeom>
                <a:avLst/>
                <a:gdLst>
                  <a:gd name="connsiteX0" fmla="*/ 0 w 109716"/>
                  <a:gd name="connsiteY0" fmla="*/ 18286 h 1303421"/>
                  <a:gd name="connsiteX1" fmla="*/ 18286 w 109716"/>
                  <a:gd name="connsiteY1" fmla="*/ 0 h 1303421"/>
                  <a:gd name="connsiteX2" fmla="*/ 91430 w 109716"/>
                  <a:gd name="connsiteY2" fmla="*/ 0 h 1303421"/>
                  <a:gd name="connsiteX3" fmla="*/ 109716 w 109716"/>
                  <a:gd name="connsiteY3" fmla="*/ 18286 h 1303421"/>
                  <a:gd name="connsiteX4" fmla="*/ 109716 w 109716"/>
                  <a:gd name="connsiteY4" fmla="*/ 1285135 h 1303421"/>
                  <a:gd name="connsiteX5" fmla="*/ 91430 w 109716"/>
                  <a:gd name="connsiteY5" fmla="*/ 1303421 h 1303421"/>
                  <a:gd name="connsiteX6" fmla="*/ 18286 w 109716"/>
                  <a:gd name="connsiteY6" fmla="*/ 1303421 h 1303421"/>
                  <a:gd name="connsiteX7" fmla="*/ 0 w 109716"/>
                  <a:gd name="connsiteY7" fmla="*/ 1285135 h 1303421"/>
                  <a:gd name="connsiteX8" fmla="*/ 0 w 109716"/>
                  <a:gd name="connsiteY8" fmla="*/ 18286 h 1303421"/>
                  <a:gd name="connsiteX0" fmla="*/ 0 w 370973"/>
                  <a:gd name="connsiteY0" fmla="*/ 160141 h 1445276"/>
                  <a:gd name="connsiteX1" fmla="*/ 18286 w 370973"/>
                  <a:gd name="connsiteY1" fmla="*/ 141855 h 1445276"/>
                  <a:gd name="connsiteX2" fmla="*/ 91430 w 370973"/>
                  <a:gd name="connsiteY2" fmla="*/ 141855 h 1445276"/>
                  <a:gd name="connsiteX3" fmla="*/ 370973 w 370973"/>
                  <a:gd name="connsiteY3" fmla="*/ 483 h 1445276"/>
                  <a:gd name="connsiteX4" fmla="*/ 109716 w 370973"/>
                  <a:gd name="connsiteY4" fmla="*/ 1426990 h 1445276"/>
                  <a:gd name="connsiteX5" fmla="*/ 91430 w 370973"/>
                  <a:gd name="connsiteY5" fmla="*/ 1445276 h 1445276"/>
                  <a:gd name="connsiteX6" fmla="*/ 18286 w 370973"/>
                  <a:gd name="connsiteY6" fmla="*/ 1445276 h 1445276"/>
                  <a:gd name="connsiteX7" fmla="*/ 0 w 370973"/>
                  <a:gd name="connsiteY7" fmla="*/ 1426990 h 1445276"/>
                  <a:gd name="connsiteX8" fmla="*/ 0 w 370973"/>
                  <a:gd name="connsiteY8" fmla="*/ 160141 h 1445276"/>
                  <a:gd name="connsiteX0" fmla="*/ 0 w 422407"/>
                  <a:gd name="connsiteY0" fmla="*/ 160141 h 1445276"/>
                  <a:gd name="connsiteX1" fmla="*/ 18286 w 422407"/>
                  <a:gd name="connsiteY1" fmla="*/ 141855 h 1445276"/>
                  <a:gd name="connsiteX2" fmla="*/ 91430 w 422407"/>
                  <a:gd name="connsiteY2" fmla="*/ 141855 h 1445276"/>
                  <a:gd name="connsiteX3" fmla="*/ 370973 w 422407"/>
                  <a:gd name="connsiteY3" fmla="*/ 483 h 1445276"/>
                  <a:gd name="connsiteX4" fmla="*/ 109716 w 422407"/>
                  <a:gd name="connsiteY4" fmla="*/ 1426990 h 1445276"/>
                  <a:gd name="connsiteX5" fmla="*/ 91430 w 422407"/>
                  <a:gd name="connsiteY5" fmla="*/ 1445276 h 1445276"/>
                  <a:gd name="connsiteX6" fmla="*/ 18286 w 422407"/>
                  <a:gd name="connsiteY6" fmla="*/ 1445276 h 1445276"/>
                  <a:gd name="connsiteX7" fmla="*/ 0 w 422407"/>
                  <a:gd name="connsiteY7" fmla="*/ 1426990 h 1445276"/>
                  <a:gd name="connsiteX8" fmla="*/ 0 w 422407"/>
                  <a:gd name="connsiteY8" fmla="*/ 160141 h 1445276"/>
                  <a:gd name="connsiteX0" fmla="*/ 0 w 701155"/>
                  <a:gd name="connsiteY0" fmla="*/ 160141 h 1445276"/>
                  <a:gd name="connsiteX1" fmla="*/ 18286 w 701155"/>
                  <a:gd name="connsiteY1" fmla="*/ 141855 h 1445276"/>
                  <a:gd name="connsiteX2" fmla="*/ 91430 w 701155"/>
                  <a:gd name="connsiteY2" fmla="*/ 141855 h 1445276"/>
                  <a:gd name="connsiteX3" fmla="*/ 370973 w 701155"/>
                  <a:gd name="connsiteY3" fmla="*/ 483 h 1445276"/>
                  <a:gd name="connsiteX4" fmla="*/ 109716 w 701155"/>
                  <a:gd name="connsiteY4" fmla="*/ 1426990 h 1445276"/>
                  <a:gd name="connsiteX5" fmla="*/ 701030 w 701155"/>
                  <a:gd name="connsiteY5" fmla="*/ 937276 h 1445276"/>
                  <a:gd name="connsiteX6" fmla="*/ 18286 w 701155"/>
                  <a:gd name="connsiteY6" fmla="*/ 1445276 h 1445276"/>
                  <a:gd name="connsiteX7" fmla="*/ 0 w 701155"/>
                  <a:gd name="connsiteY7" fmla="*/ 1426990 h 1445276"/>
                  <a:gd name="connsiteX8" fmla="*/ 0 w 701155"/>
                  <a:gd name="connsiteY8" fmla="*/ 160141 h 1445276"/>
                  <a:gd name="connsiteX0" fmla="*/ 0 w 701155"/>
                  <a:gd name="connsiteY0" fmla="*/ 160141 h 1445276"/>
                  <a:gd name="connsiteX1" fmla="*/ 18286 w 701155"/>
                  <a:gd name="connsiteY1" fmla="*/ 141855 h 1445276"/>
                  <a:gd name="connsiteX2" fmla="*/ 91430 w 701155"/>
                  <a:gd name="connsiteY2" fmla="*/ 141855 h 1445276"/>
                  <a:gd name="connsiteX3" fmla="*/ 370973 w 701155"/>
                  <a:gd name="connsiteY3" fmla="*/ 483 h 1445276"/>
                  <a:gd name="connsiteX4" fmla="*/ 109716 w 701155"/>
                  <a:gd name="connsiteY4" fmla="*/ 1426990 h 1445276"/>
                  <a:gd name="connsiteX5" fmla="*/ 701030 w 701155"/>
                  <a:gd name="connsiteY5" fmla="*/ 937276 h 1445276"/>
                  <a:gd name="connsiteX6" fmla="*/ 18286 w 701155"/>
                  <a:gd name="connsiteY6" fmla="*/ 1445276 h 1445276"/>
                  <a:gd name="connsiteX7" fmla="*/ 0 w 701155"/>
                  <a:gd name="connsiteY7" fmla="*/ 1426990 h 1445276"/>
                  <a:gd name="connsiteX8" fmla="*/ 0 w 701155"/>
                  <a:gd name="connsiteY8" fmla="*/ 160141 h 1445276"/>
                  <a:gd name="connsiteX0" fmla="*/ 0 w 422407"/>
                  <a:gd name="connsiteY0" fmla="*/ 160141 h 1538967"/>
                  <a:gd name="connsiteX1" fmla="*/ 18286 w 422407"/>
                  <a:gd name="connsiteY1" fmla="*/ 141855 h 1538967"/>
                  <a:gd name="connsiteX2" fmla="*/ 91430 w 422407"/>
                  <a:gd name="connsiteY2" fmla="*/ 141855 h 1538967"/>
                  <a:gd name="connsiteX3" fmla="*/ 370973 w 422407"/>
                  <a:gd name="connsiteY3" fmla="*/ 483 h 1538967"/>
                  <a:gd name="connsiteX4" fmla="*/ 109716 w 422407"/>
                  <a:gd name="connsiteY4" fmla="*/ 1426990 h 1538967"/>
                  <a:gd name="connsiteX5" fmla="*/ 18286 w 422407"/>
                  <a:gd name="connsiteY5" fmla="*/ 1445276 h 1538967"/>
                  <a:gd name="connsiteX6" fmla="*/ 0 w 422407"/>
                  <a:gd name="connsiteY6" fmla="*/ 1426990 h 1538967"/>
                  <a:gd name="connsiteX7" fmla="*/ 0 w 422407"/>
                  <a:gd name="connsiteY7" fmla="*/ 160141 h 1538967"/>
                  <a:gd name="connsiteX0" fmla="*/ 0 w 574173"/>
                  <a:gd name="connsiteY0" fmla="*/ 160141 h 1445276"/>
                  <a:gd name="connsiteX1" fmla="*/ 18286 w 574173"/>
                  <a:gd name="connsiteY1" fmla="*/ 141855 h 1445276"/>
                  <a:gd name="connsiteX2" fmla="*/ 91430 w 574173"/>
                  <a:gd name="connsiteY2" fmla="*/ 141855 h 1445276"/>
                  <a:gd name="connsiteX3" fmla="*/ 370973 w 574173"/>
                  <a:gd name="connsiteY3" fmla="*/ 483 h 1445276"/>
                  <a:gd name="connsiteX4" fmla="*/ 574173 w 574173"/>
                  <a:gd name="connsiteY4" fmla="*/ 1064133 h 1445276"/>
                  <a:gd name="connsiteX5" fmla="*/ 18286 w 574173"/>
                  <a:gd name="connsiteY5" fmla="*/ 1445276 h 1445276"/>
                  <a:gd name="connsiteX6" fmla="*/ 0 w 574173"/>
                  <a:gd name="connsiteY6" fmla="*/ 1426990 h 1445276"/>
                  <a:gd name="connsiteX7" fmla="*/ 0 w 574173"/>
                  <a:gd name="connsiteY7" fmla="*/ 160141 h 1445276"/>
                  <a:gd name="connsiteX0" fmla="*/ 0 w 514201"/>
                  <a:gd name="connsiteY0" fmla="*/ 160141 h 1445276"/>
                  <a:gd name="connsiteX1" fmla="*/ 18286 w 514201"/>
                  <a:gd name="connsiteY1" fmla="*/ 141855 h 1445276"/>
                  <a:gd name="connsiteX2" fmla="*/ 91430 w 514201"/>
                  <a:gd name="connsiteY2" fmla="*/ 141855 h 1445276"/>
                  <a:gd name="connsiteX3" fmla="*/ 370973 w 514201"/>
                  <a:gd name="connsiteY3" fmla="*/ 483 h 1445276"/>
                  <a:gd name="connsiteX4" fmla="*/ 501602 w 514201"/>
                  <a:gd name="connsiteY4" fmla="*/ 1064133 h 1445276"/>
                  <a:gd name="connsiteX5" fmla="*/ 18286 w 514201"/>
                  <a:gd name="connsiteY5" fmla="*/ 1445276 h 1445276"/>
                  <a:gd name="connsiteX6" fmla="*/ 0 w 514201"/>
                  <a:gd name="connsiteY6" fmla="*/ 1426990 h 1445276"/>
                  <a:gd name="connsiteX7" fmla="*/ 0 w 514201"/>
                  <a:gd name="connsiteY7" fmla="*/ 160141 h 1445276"/>
                  <a:gd name="connsiteX0" fmla="*/ 0 w 465538"/>
                  <a:gd name="connsiteY0" fmla="*/ 160141 h 1445276"/>
                  <a:gd name="connsiteX1" fmla="*/ 18286 w 465538"/>
                  <a:gd name="connsiteY1" fmla="*/ 141855 h 1445276"/>
                  <a:gd name="connsiteX2" fmla="*/ 91430 w 465538"/>
                  <a:gd name="connsiteY2" fmla="*/ 141855 h 1445276"/>
                  <a:gd name="connsiteX3" fmla="*/ 370973 w 465538"/>
                  <a:gd name="connsiteY3" fmla="*/ 483 h 1445276"/>
                  <a:gd name="connsiteX4" fmla="*/ 386661 w 465538"/>
                  <a:gd name="connsiteY4" fmla="*/ 889962 h 1445276"/>
                  <a:gd name="connsiteX5" fmla="*/ 18286 w 465538"/>
                  <a:gd name="connsiteY5" fmla="*/ 1445276 h 1445276"/>
                  <a:gd name="connsiteX6" fmla="*/ 0 w 465538"/>
                  <a:gd name="connsiteY6" fmla="*/ 1426990 h 1445276"/>
                  <a:gd name="connsiteX7" fmla="*/ 0 w 465538"/>
                  <a:gd name="connsiteY7" fmla="*/ 160141 h 1445276"/>
                  <a:gd name="connsiteX0" fmla="*/ 0 w 465538"/>
                  <a:gd name="connsiteY0" fmla="*/ 159658 h 1444793"/>
                  <a:gd name="connsiteX1" fmla="*/ 18286 w 465538"/>
                  <a:gd name="connsiteY1" fmla="*/ 141372 h 1444793"/>
                  <a:gd name="connsiteX2" fmla="*/ 370973 w 465538"/>
                  <a:gd name="connsiteY2" fmla="*/ 0 h 1444793"/>
                  <a:gd name="connsiteX3" fmla="*/ 386661 w 465538"/>
                  <a:gd name="connsiteY3" fmla="*/ 889479 h 1444793"/>
                  <a:gd name="connsiteX4" fmla="*/ 18286 w 465538"/>
                  <a:gd name="connsiteY4" fmla="*/ 1444793 h 1444793"/>
                  <a:gd name="connsiteX5" fmla="*/ 0 w 465538"/>
                  <a:gd name="connsiteY5" fmla="*/ 1426507 h 1444793"/>
                  <a:gd name="connsiteX6" fmla="*/ 0 w 465538"/>
                  <a:gd name="connsiteY6" fmla="*/ 159658 h 1444793"/>
                  <a:gd name="connsiteX0" fmla="*/ 0 w 393572"/>
                  <a:gd name="connsiteY0" fmla="*/ 159658 h 1444793"/>
                  <a:gd name="connsiteX1" fmla="*/ 18286 w 393572"/>
                  <a:gd name="connsiteY1" fmla="*/ 141372 h 1444793"/>
                  <a:gd name="connsiteX2" fmla="*/ 370973 w 393572"/>
                  <a:gd name="connsiteY2" fmla="*/ 0 h 1444793"/>
                  <a:gd name="connsiteX3" fmla="*/ 386661 w 393572"/>
                  <a:gd name="connsiteY3" fmla="*/ 889479 h 1444793"/>
                  <a:gd name="connsiteX4" fmla="*/ 18286 w 393572"/>
                  <a:gd name="connsiteY4" fmla="*/ 1444793 h 1444793"/>
                  <a:gd name="connsiteX5" fmla="*/ 0 w 393572"/>
                  <a:gd name="connsiteY5" fmla="*/ 1426507 h 1444793"/>
                  <a:gd name="connsiteX6" fmla="*/ 0 w 393572"/>
                  <a:gd name="connsiteY6" fmla="*/ 159658 h 144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572" h="1444793">
                    <a:moveTo>
                      <a:pt x="0" y="159658"/>
                    </a:moveTo>
                    <a:cubicBezTo>
                      <a:pt x="0" y="149559"/>
                      <a:pt x="8187" y="141372"/>
                      <a:pt x="18286" y="141372"/>
                    </a:cubicBezTo>
                    <a:lnTo>
                      <a:pt x="370973" y="0"/>
                    </a:lnTo>
                    <a:cubicBezTo>
                      <a:pt x="409972" y="973825"/>
                      <a:pt x="386661" y="467196"/>
                      <a:pt x="386661" y="889479"/>
                    </a:cubicBezTo>
                    <a:cubicBezTo>
                      <a:pt x="327880" y="1130278"/>
                      <a:pt x="36572" y="1444793"/>
                      <a:pt x="18286" y="1444793"/>
                    </a:cubicBezTo>
                    <a:cubicBezTo>
                      <a:pt x="8187" y="1444793"/>
                      <a:pt x="0" y="1436606"/>
                      <a:pt x="0" y="1426507"/>
                    </a:cubicBezTo>
                    <a:lnTo>
                      <a:pt x="0" y="159658"/>
                    </a:lnTo>
                    <a:close/>
                  </a:path>
                </a:pathLst>
              </a:custGeom>
              <a:solidFill>
                <a:srgbClr val="FBF4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Gsjgdgdgeiehd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jndkjnhvhikv</a:t>
                </a:r>
                <a:r>
                  <a:rPr lang="en-US" sz="100" dirty="0">
                    <a:solidFill>
                      <a:schemeClr val="tx1"/>
                    </a:solidFill>
                  </a:rPr>
                  <a:t>    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lejnvlkinrlvinkjv;kjv</a:t>
                </a:r>
                <a:r>
                  <a:rPr lang="en-US" sz="100" dirty="0">
                    <a:solidFill>
                      <a:schemeClr val="tx1"/>
                    </a:solidFill>
                  </a:rPr>
                  <a:t>    ]wlec’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lwv</a:t>
                </a:r>
                <a:r>
                  <a:rPr lang="en-US" sz="100" dirty="0">
                    <a:solidFill>
                      <a:schemeClr val="tx1"/>
                    </a:solidFill>
                  </a:rPr>
                  <a:t>,’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e’vrd</a:t>
                </a:r>
                <a:r>
                  <a:rPr lang="en-US" sz="100" dirty="0">
                    <a:solidFill>
                      <a:schemeClr val="tx1"/>
                    </a:solidFill>
                  </a:rPr>
                  <a:t>’, v   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Ljcnkncknlk;EWLVLEwlvj”Pwke’vpkw;kvk</a:t>
                </a:r>
                <a:r>
                  <a:rPr lang="en-US" sz="100" dirty="0">
                    <a:solidFill>
                      <a:schemeClr val="tx1"/>
                    </a:solidFill>
                  </a:rPr>
                  <a:t>;/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lrdvp</a:t>
                </a:r>
                <a:r>
                  <a:rPr lang="en-US" sz="100" dirty="0">
                    <a:solidFill>
                      <a:schemeClr val="tx1"/>
                    </a:solidFill>
                  </a:rPr>
                  <a:t>;,l / 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Ms,mc</a:t>
                </a:r>
                <a:r>
                  <a:rPr lang="en-US" sz="100" dirty="0">
                    <a:solidFill>
                      <a:schemeClr val="tx1"/>
                    </a:solidFill>
                  </a:rPr>
                  <a:t> ,MDNKWM;VLN/’LMV’Q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M,CM L.KM;VLWWLMV ‘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JLNCKNKKJIJIJijijJZAOJX;SO</a:t>
                </a:r>
                <a:r>
                  <a:rPr lang="en-US" sz="100" dirty="0">
                    <a:solidFill>
                      <a:schemeClr val="tx1"/>
                    </a:solidFill>
                  </a:rPr>
                  <a:t> PDOJODOKK OKOKKKKKKKKKKKKKKKKKKKKKKKKKKKKKKKKKKKKKKKKKKKKKKKKKKKKKKKKKKKKKKKKKKKKKKKKKKKKKKKKKKKKKKKKKKKKKKKKKKKKKKKKKKKKKKKKKK</a:t>
                </a: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MN ,SK,KDNLSKNDKLSKDNKNDK;M;SKMD;SLDL,MND,CJNSLKDLOWIEHIKEKWJLIJ</a:t>
                </a:r>
              </a:p>
            </p:txBody>
          </p:sp>
        </p:grp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FC7D5552-1FB1-4536-B9E9-1163FEF7DD95}"/>
                </a:ext>
              </a:extLst>
            </p:cNvPr>
            <p:cNvSpPr/>
            <p:nvPr/>
          </p:nvSpPr>
          <p:spPr>
            <a:xfrm>
              <a:off x="2446789" y="75177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C0D5483B-3CC8-4981-8437-57790F2A4F99}"/>
                </a:ext>
              </a:extLst>
            </p:cNvPr>
            <p:cNvSpPr/>
            <p:nvPr/>
          </p:nvSpPr>
          <p:spPr>
            <a:xfrm>
              <a:off x="2583829" y="7136230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B32D6C6-EAD6-4511-BC34-B07C5D4DA737}"/>
                </a:ext>
              </a:extLst>
            </p:cNvPr>
            <p:cNvSpPr/>
            <p:nvPr/>
          </p:nvSpPr>
          <p:spPr>
            <a:xfrm>
              <a:off x="2488340" y="7383298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240F186-AC85-4C89-A63A-819D9C0B51C0}"/>
                </a:ext>
              </a:extLst>
            </p:cNvPr>
            <p:cNvSpPr/>
            <p:nvPr/>
          </p:nvSpPr>
          <p:spPr>
            <a:xfrm>
              <a:off x="2622818" y="702949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C7E06B0C-B909-40BB-943D-5DB75B72B6C2}"/>
                </a:ext>
              </a:extLst>
            </p:cNvPr>
            <p:cNvSpPr/>
            <p:nvPr/>
          </p:nvSpPr>
          <p:spPr>
            <a:xfrm>
              <a:off x="2544311" y="725036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F2AA3551-1C10-4693-AD8E-0B7006B5A3E4}"/>
                </a:ext>
              </a:extLst>
            </p:cNvPr>
            <p:cNvSpPr/>
            <p:nvPr/>
          </p:nvSpPr>
          <p:spPr>
            <a:xfrm>
              <a:off x="2824428" y="753432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AE0A220B-3AD6-4F81-B0C9-D0457D7E8249}"/>
                </a:ext>
              </a:extLst>
            </p:cNvPr>
            <p:cNvSpPr/>
            <p:nvPr/>
          </p:nvSpPr>
          <p:spPr>
            <a:xfrm>
              <a:off x="2961468" y="7152852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610C9831-D64D-44F6-8FBA-BC21254E5520}"/>
                </a:ext>
              </a:extLst>
            </p:cNvPr>
            <p:cNvSpPr/>
            <p:nvPr/>
          </p:nvSpPr>
          <p:spPr>
            <a:xfrm>
              <a:off x="2865979" y="7399920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4C2C52F5-9B93-465C-987A-557D0EE00C8A}"/>
                </a:ext>
              </a:extLst>
            </p:cNvPr>
            <p:cNvSpPr/>
            <p:nvPr/>
          </p:nvSpPr>
          <p:spPr>
            <a:xfrm>
              <a:off x="3000457" y="704611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59A30E72-9AF5-4AF7-B681-C40BF044274D}"/>
                </a:ext>
              </a:extLst>
            </p:cNvPr>
            <p:cNvSpPr/>
            <p:nvPr/>
          </p:nvSpPr>
          <p:spPr>
            <a:xfrm>
              <a:off x="2921950" y="7266987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62DF696-EA11-4911-BB18-1FEB155FB01A}"/>
                </a:ext>
              </a:extLst>
            </p:cNvPr>
            <p:cNvSpPr/>
            <p:nvPr/>
          </p:nvSpPr>
          <p:spPr>
            <a:xfrm>
              <a:off x="2623760" y="753239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7F5BD54C-2237-4C59-95FA-EB22346BE87D}"/>
                </a:ext>
              </a:extLst>
            </p:cNvPr>
            <p:cNvSpPr/>
            <p:nvPr/>
          </p:nvSpPr>
          <p:spPr>
            <a:xfrm>
              <a:off x="2760800" y="7150922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9EC3F7B-0A38-43CB-87D6-9D7B88DACDD9}"/>
                </a:ext>
              </a:extLst>
            </p:cNvPr>
            <p:cNvSpPr/>
            <p:nvPr/>
          </p:nvSpPr>
          <p:spPr>
            <a:xfrm>
              <a:off x="2665311" y="7397990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FE77AED3-EE39-479D-BC33-DBB4E8C59C97}"/>
                </a:ext>
              </a:extLst>
            </p:cNvPr>
            <p:cNvSpPr/>
            <p:nvPr/>
          </p:nvSpPr>
          <p:spPr>
            <a:xfrm>
              <a:off x="2799789" y="704418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50D979F7-3FF1-4BC8-802F-D2D52F7A2ACC}"/>
                </a:ext>
              </a:extLst>
            </p:cNvPr>
            <p:cNvSpPr/>
            <p:nvPr/>
          </p:nvSpPr>
          <p:spPr>
            <a:xfrm>
              <a:off x="2721282" y="7265057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9C116564-9F13-4676-A66A-D9F31B9431B8}"/>
                </a:ext>
              </a:extLst>
            </p:cNvPr>
            <p:cNvSpPr/>
            <p:nvPr/>
          </p:nvSpPr>
          <p:spPr>
            <a:xfrm>
              <a:off x="3020794" y="752888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93BA05D3-9FAB-4E92-9363-B979DAAAF643}"/>
                </a:ext>
              </a:extLst>
            </p:cNvPr>
            <p:cNvSpPr/>
            <p:nvPr/>
          </p:nvSpPr>
          <p:spPr>
            <a:xfrm>
              <a:off x="3157834" y="7147408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C5605A31-21BB-4B7F-A607-F689C8BF4DF0}"/>
                </a:ext>
              </a:extLst>
            </p:cNvPr>
            <p:cNvSpPr/>
            <p:nvPr/>
          </p:nvSpPr>
          <p:spPr>
            <a:xfrm>
              <a:off x="3062345" y="7394476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F4019EFC-9192-475E-ADDA-DE78A22B9432}"/>
                </a:ext>
              </a:extLst>
            </p:cNvPr>
            <p:cNvSpPr/>
            <p:nvPr/>
          </p:nvSpPr>
          <p:spPr>
            <a:xfrm>
              <a:off x="3196823" y="704067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2EBA6199-F1D6-457F-99DD-96FDEA072DA3}"/>
                </a:ext>
              </a:extLst>
            </p:cNvPr>
            <p:cNvSpPr/>
            <p:nvPr/>
          </p:nvSpPr>
          <p:spPr>
            <a:xfrm>
              <a:off x="3118316" y="726154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65EB9B2A-0DB8-41CF-BFD4-D22215958F48}"/>
              </a:ext>
            </a:extLst>
          </p:cNvPr>
          <p:cNvSpPr/>
          <p:nvPr/>
        </p:nvSpPr>
        <p:spPr>
          <a:xfrm rot="169454">
            <a:off x="3667486" y="7092458"/>
            <a:ext cx="330184" cy="449630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0" name="mouthalex">
            <a:hlinkClick r:id="" action="ppaction://media"/>
            <a:extLst>
              <a:ext uri="{FF2B5EF4-FFF2-40B4-BE49-F238E27FC236}">
                <a16:creationId xmlns:a16="http://schemas.microsoft.com/office/drawing/2014/main" id="{9B7A250C-9C28-4592-937A-77DAD2EE8B9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 flipH="1">
            <a:off x="4477819" y="5814175"/>
            <a:ext cx="381660" cy="234869"/>
          </a:xfrm>
          <a:prstGeom prst="roundRect">
            <a:avLst>
              <a:gd name="adj" fmla="val 50000"/>
            </a:avLst>
          </a:prstGeom>
        </p:spPr>
      </p:pic>
      <p:pic>
        <p:nvPicPr>
          <p:cNvPr id="3" name="ttsMP3.com_VoiceText_2024-12-5_23-59-38">
            <a:hlinkClick r:id="" action="ppaction://media"/>
            <a:extLst>
              <a:ext uri="{FF2B5EF4-FFF2-40B4-BE49-F238E27FC236}">
                <a16:creationId xmlns:a16="http://schemas.microsoft.com/office/drawing/2014/main" id="{5F1B6FDC-B550-4B65-AF9B-A70C20AE0B6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6" fill="hold"/>
                                        <p:tgtEl>
                                          <p:spTgt spid="1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9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50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9285306">
            <a:off x="5117633" y="5121433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8" name="mouthmia">
            <a:hlinkClick r:id="" action="ppaction://media"/>
            <a:extLst>
              <a:ext uri="{FF2B5EF4-FFF2-40B4-BE49-F238E27FC236}">
                <a16:creationId xmlns:a16="http://schemas.microsoft.com/office/drawing/2014/main" id="{BE2D4075-7281-4772-9AAC-F40A471BE0E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>
            <a:off x="1413662" y="5565813"/>
            <a:ext cx="349984" cy="233321"/>
          </a:xfrm>
          <a:prstGeom prst="roundRect">
            <a:avLst>
              <a:gd name="adj" fmla="val 50000"/>
            </a:avLst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4-12-6_0-3-40">
            <a:hlinkClick r:id="" action="ppaction://media"/>
            <a:extLst>
              <a:ext uri="{FF2B5EF4-FFF2-40B4-BE49-F238E27FC236}">
                <a16:creationId xmlns:a16="http://schemas.microsoft.com/office/drawing/2014/main" id="{B3C571E9-4A7A-45FC-916C-938D8495081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88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A5E26E-FA3E-43CE-BEC8-4CB4FA313D25}"/>
              </a:ext>
            </a:extLst>
          </p:cNvPr>
          <p:cNvGrpSpPr/>
          <p:nvPr/>
        </p:nvGrpSpPr>
        <p:grpSpPr>
          <a:xfrm>
            <a:off x="1917920" y="6918188"/>
            <a:ext cx="2997747" cy="738241"/>
            <a:chOff x="1917920" y="6918188"/>
            <a:chExt cx="2997747" cy="7382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997B1D6-AB0C-4015-973C-E09D06E3FC28}"/>
                </a:ext>
              </a:extLst>
            </p:cNvPr>
            <p:cNvSpPr/>
            <p:nvPr/>
          </p:nvSpPr>
          <p:spPr>
            <a:xfrm>
              <a:off x="3528343" y="7167803"/>
              <a:ext cx="1387324" cy="25916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5704FE-DF53-484B-8BD8-94CBFA943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17920" y="6918188"/>
              <a:ext cx="993091" cy="738241"/>
            </a:xfrm>
            <a:prstGeom prst="rect">
              <a:avLst/>
            </a:prstGeom>
          </p:spPr>
        </p:pic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8666054">
            <a:off x="1443706" y="5222122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1" name="mouthalex">
            <a:hlinkClick r:id="" action="ppaction://media"/>
            <a:extLst>
              <a:ext uri="{FF2B5EF4-FFF2-40B4-BE49-F238E27FC236}">
                <a16:creationId xmlns:a16="http://schemas.microsoft.com/office/drawing/2014/main" id="{088BF5FB-7706-4920-A56C-C6FC8401272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 flipH="1">
            <a:off x="5237369" y="5465112"/>
            <a:ext cx="381660" cy="234869"/>
          </a:xfrm>
          <a:prstGeom prst="roundRect">
            <a:avLst>
              <a:gd name="adj" fmla="val 50000"/>
            </a:avLst>
          </a:prstGeom>
        </p:spPr>
      </p:pic>
      <p:pic>
        <p:nvPicPr>
          <p:cNvPr id="6" name="ttsMP3.com_VoiceText_2024-12-6_0-8-1">
            <a:hlinkClick r:id="" action="ppaction://media"/>
            <a:extLst>
              <a:ext uri="{FF2B5EF4-FFF2-40B4-BE49-F238E27FC236}">
                <a16:creationId xmlns:a16="http://schemas.microsoft.com/office/drawing/2014/main" id="{76244975-4456-4165-A346-1BE1BDE828F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6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40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41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8933696">
            <a:off x="1461962" y="5237996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1" name="mouthalex">
            <a:hlinkClick r:id="" action="ppaction://media"/>
            <a:extLst>
              <a:ext uri="{FF2B5EF4-FFF2-40B4-BE49-F238E27FC236}">
                <a16:creationId xmlns:a16="http://schemas.microsoft.com/office/drawing/2014/main" id="{79672876-C54F-40D0-B8AF-6E66505D846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 flipH="1">
            <a:off x="5225818" y="5466496"/>
            <a:ext cx="381660" cy="234869"/>
          </a:xfrm>
          <a:prstGeom prst="roundRect">
            <a:avLst>
              <a:gd name="adj" fmla="val 50000"/>
            </a:avLst>
          </a:prstGeom>
        </p:spPr>
      </p:pic>
      <p:pic>
        <p:nvPicPr>
          <p:cNvPr id="3" name="ttsMP3.com_VoiceText_2024-12-5_23-2-19">
            <a:hlinkClick r:id="" action="ppaction://media"/>
            <a:extLst>
              <a:ext uri="{FF2B5EF4-FFF2-40B4-BE49-F238E27FC236}">
                <a16:creationId xmlns:a16="http://schemas.microsoft.com/office/drawing/2014/main" id="{5137E90D-D802-4A1A-B615-9024F778882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6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3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41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9285306">
            <a:off x="5117633" y="5121433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8" name="mouthmia">
            <a:hlinkClick r:id="" action="ppaction://media"/>
            <a:extLst>
              <a:ext uri="{FF2B5EF4-FFF2-40B4-BE49-F238E27FC236}">
                <a16:creationId xmlns:a16="http://schemas.microsoft.com/office/drawing/2014/main" id="{BE2D4075-7281-4772-9AAC-F40A471BE0E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>
            <a:off x="1413662" y="5565813"/>
            <a:ext cx="349984" cy="233321"/>
          </a:xfrm>
          <a:prstGeom prst="roundRect">
            <a:avLst>
              <a:gd name="adj" fmla="val 50000"/>
            </a:avLst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4-12-5_23-5-15">
            <a:hlinkClick r:id="" action="ppaction://media"/>
            <a:extLst>
              <a:ext uri="{FF2B5EF4-FFF2-40B4-BE49-F238E27FC236}">
                <a16:creationId xmlns:a16="http://schemas.microsoft.com/office/drawing/2014/main" id="{D77CFC75-631A-4D3A-9068-924D0B1CC1A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88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8933696">
            <a:off x="1461962" y="5237996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1" name="mouthalex">
            <a:hlinkClick r:id="" action="ppaction://media"/>
            <a:extLst>
              <a:ext uri="{FF2B5EF4-FFF2-40B4-BE49-F238E27FC236}">
                <a16:creationId xmlns:a16="http://schemas.microsoft.com/office/drawing/2014/main" id="{79672876-C54F-40D0-B8AF-6E66505D846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 flipH="1">
            <a:off x="5207042" y="5484844"/>
            <a:ext cx="381660" cy="234869"/>
          </a:xfrm>
          <a:prstGeom prst="roundRect">
            <a:avLst>
              <a:gd name="adj" fmla="val 50000"/>
            </a:avLst>
          </a:prstGeom>
        </p:spPr>
      </p:pic>
      <p:pic>
        <p:nvPicPr>
          <p:cNvPr id="6" name="ttsMP3.com_VoiceText_2024-12-5_23-6-41">
            <a:hlinkClick r:id="" action="ppaction://media"/>
            <a:extLst>
              <a:ext uri="{FF2B5EF4-FFF2-40B4-BE49-F238E27FC236}">
                <a16:creationId xmlns:a16="http://schemas.microsoft.com/office/drawing/2014/main" id="{14917204-9E42-4E9D-BD70-D7080BF1A9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6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24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41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9285306">
            <a:off x="5117633" y="5121433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8" name="mouthmia">
            <a:hlinkClick r:id="" action="ppaction://media"/>
            <a:extLst>
              <a:ext uri="{FF2B5EF4-FFF2-40B4-BE49-F238E27FC236}">
                <a16:creationId xmlns:a16="http://schemas.microsoft.com/office/drawing/2014/main" id="{BE2D4075-7281-4772-9AAC-F40A471BE0E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>
            <a:off x="1413662" y="5565813"/>
            <a:ext cx="349984" cy="233321"/>
          </a:xfrm>
          <a:prstGeom prst="roundRect">
            <a:avLst>
              <a:gd name="adj" fmla="val 50000"/>
            </a:avLst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ttsMP3.com_VoiceText_2024-12-5_23-7-51">
            <a:hlinkClick r:id="" action="ppaction://media"/>
            <a:extLst>
              <a:ext uri="{FF2B5EF4-FFF2-40B4-BE49-F238E27FC236}">
                <a16:creationId xmlns:a16="http://schemas.microsoft.com/office/drawing/2014/main" id="{5CB5228A-398F-4CC3-B625-18A419A69DF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40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88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55" y="3845476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395326" y="3827720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5400000">
            <a:off x="5001013" y="6580765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5684136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8933696">
            <a:off x="1461962" y="5237996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1" name="mouthalex">
            <a:hlinkClick r:id="" action="ppaction://media"/>
            <a:extLst>
              <a:ext uri="{FF2B5EF4-FFF2-40B4-BE49-F238E27FC236}">
                <a16:creationId xmlns:a16="http://schemas.microsoft.com/office/drawing/2014/main" id="{79672876-C54F-40D0-B8AF-6E66505D846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8"/>
          <a:srcRect l="48115" t="20000" r="42730" b="69333"/>
          <a:stretch>
            <a:fillRect/>
          </a:stretch>
        </p:blipFill>
        <p:spPr>
          <a:xfrm flipH="1">
            <a:off x="5183370" y="5448933"/>
            <a:ext cx="381660" cy="234869"/>
          </a:xfrm>
          <a:prstGeom prst="roundRect">
            <a:avLst>
              <a:gd name="adj" fmla="val 50000"/>
            </a:avLst>
          </a:prstGeom>
        </p:spPr>
      </p:pic>
      <p:sp>
        <p:nvSpPr>
          <p:cNvPr id="156" name="Rectangle: Rounded Corners 116">
            <a:extLst>
              <a:ext uri="{FF2B5EF4-FFF2-40B4-BE49-F238E27FC236}">
                <a16:creationId xmlns:a16="http://schemas.microsoft.com/office/drawing/2014/main" id="{2AA07DA7-617E-45AB-A906-B7A0CA52912F}"/>
              </a:ext>
            </a:extLst>
          </p:cNvPr>
          <p:cNvSpPr/>
          <p:nvPr/>
        </p:nvSpPr>
        <p:spPr>
          <a:xfrm>
            <a:off x="5002760" y="6162496"/>
            <a:ext cx="1082290" cy="206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BC42879C-BFAD-4D79-8A77-C3C5543CE4E0}"/>
              </a:ext>
            </a:extLst>
          </p:cNvPr>
          <p:cNvSpPr/>
          <p:nvPr/>
        </p:nvSpPr>
        <p:spPr>
          <a:xfrm rot="169454">
            <a:off x="4423993" y="7003245"/>
            <a:ext cx="325526" cy="443287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6CE1A32B-D85F-427E-8ADA-193B2F2C89AF}"/>
              </a:ext>
            </a:extLst>
          </p:cNvPr>
          <p:cNvSpPr/>
          <p:nvPr/>
        </p:nvSpPr>
        <p:spPr>
          <a:xfrm rot="5947902">
            <a:off x="4969904" y="6974592"/>
            <a:ext cx="196903" cy="684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3502F664-4A3E-4B3B-B5E0-4871F2887AE2}"/>
              </a:ext>
            </a:extLst>
          </p:cNvPr>
          <p:cNvSpPr/>
          <p:nvPr/>
        </p:nvSpPr>
        <p:spPr>
          <a:xfrm>
            <a:off x="5253044" y="6929241"/>
            <a:ext cx="324541" cy="54939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ttsMP3.com_VoiceText_2024-12-5_23-9-3">
            <a:hlinkClick r:id="" action="ppaction://media"/>
            <a:extLst>
              <a:ext uri="{FF2B5EF4-FFF2-40B4-BE49-F238E27FC236}">
                <a16:creationId xmlns:a16="http://schemas.microsoft.com/office/drawing/2014/main" id="{12604581-C0A8-469F-8E08-FF3062F81CB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695328" y="63631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6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7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41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9285306">
            <a:off x="5117633" y="5121433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8" name="mouthmia">
            <a:hlinkClick r:id="" action="ppaction://media"/>
            <a:extLst>
              <a:ext uri="{FF2B5EF4-FFF2-40B4-BE49-F238E27FC236}">
                <a16:creationId xmlns:a16="http://schemas.microsoft.com/office/drawing/2014/main" id="{BE2D4075-7281-4772-9AAC-F40A471BE0E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>
            <a:off x="1413662" y="5565813"/>
            <a:ext cx="349984" cy="233321"/>
          </a:xfrm>
          <a:prstGeom prst="roundRect">
            <a:avLst>
              <a:gd name="adj" fmla="val 50000"/>
            </a:avLst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4-12-5_23-12-47">
            <a:hlinkClick r:id="" action="ppaction://media"/>
            <a:extLst>
              <a:ext uri="{FF2B5EF4-FFF2-40B4-BE49-F238E27FC236}">
                <a16:creationId xmlns:a16="http://schemas.microsoft.com/office/drawing/2014/main" id="{9F948726-B6F0-4509-86EC-6552285BAB4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0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88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EE6E5020-BE0A-49DD-AA8E-18B6C3157B3C}"/>
                </a:ext>
              </a:extLst>
            </p:cNvPr>
            <p:cNvSpPr/>
            <p:nvPr/>
          </p:nvSpPr>
          <p:spPr>
            <a:xfrm flipH="1">
              <a:off x="7664360" y="3728445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7" name="Rectangle: Rounded Corners 3">
              <a:extLst>
                <a:ext uri="{FF2B5EF4-FFF2-40B4-BE49-F238E27FC236}">
                  <a16:creationId xmlns:a16="http://schemas.microsoft.com/office/drawing/2014/main" id="{CF4FAEDA-1952-4BD9-9C95-BDB7C9891989}"/>
                </a:ext>
              </a:extLst>
            </p:cNvPr>
            <p:cNvSpPr/>
            <p:nvPr/>
          </p:nvSpPr>
          <p:spPr>
            <a:xfrm>
              <a:off x="6672030" y="4932352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8933696">
            <a:off x="1461962" y="5237996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1" name="mouthalex">
            <a:hlinkClick r:id="" action="ppaction://media"/>
            <a:extLst>
              <a:ext uri="{FF2B5EF4-FFF2-40B4-BE49-F238E27FC236}">
                <a16:creationId xmlns:a16="http://schemas.microsoft.com/office/drawing/2014/main" id="{79672876-C54F-40D0-B8AF-6E66505D846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9"/>
          <a:srcRect l="48115" t="20000" r="42730" b="69333"/>
          <a:stretch>
            <a:fillRect/>
          </a:stretch>
        </p:blipFill>
        <p:spPr>
          <a:xfrm flipH="1">
            <a:off x="5207217" y="5484844"/>
            <a:ext cx="381660" cy="234869"/>
          </a:xfrm>
          <a:prstGeom prst="roundRect">
            <a:avLst>
              <a:gd name="adj" fmla="val 50000"/>
            </a:avLst>
          </a:prstGeom>
        </p:spPr>
      </p:pic>
      <p:pic>
        <p:nvPicPr>
          <p:cNvPr id="3" name="ttsMP3.com_VoiceText_2024-12-5_23-14-32">
            <a:hlinkClick r:id="" action="ppaction://media"/>
            <a:extLst>
              <a:ext uri="{FF2B5EF4-FFF2-40B4-BE49-F238E27FC236}">
                <a16:creationId xmlns:a16="http://schemas.microsoft.com/office/drawing/2014/main" id="{3DA170C0-DD19-401A-BA26-A50BAB4C0AE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6" fill="hold"/>
                                        <p:tgtEl>
                                          <p:spTgt spid="1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7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41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C9AB13A-D9B1-421B-B448-5F9DBA03F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96" y="-385751"/>
            <a:ext cx="5137859" cy="7706789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DA45AB6-C1AC-4063-83D6-65449995CDA9}"/>
              </a:ext>
            </a:extLst>
          </p:cNvPr>
          <p:cNvGrpSpPr/>
          <p:nvPr/>
        </p:nvGrpSpPr>
        <p:grpSpPr>
          <a:xfrm flipH="1">
            <a:off x="299731" y="5891785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4D4F2DC-9B79-44B5-8F80-F11BE059B0D6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7">
              <a:extLst>
                <a:ext uri="{FF2B5EF4-FFF2-40B4-BE49-F238E27FC236}">
                  <a16:creationId xmlns:a16="http://schemas.microsoft.com/office/drawing/2014/main" id="{B1E759E6-EB96-4A42-8EA6-C26FA9F4D2CF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7">
              <a:extLst>
                <a:ext uri="{FF2B5EF4-FFF2-40B4-BE49-F238E27FC236}">
                  <a16:creationId xmlns:a16="http://schemas.microsoft.com/office/drawing/2014/main" id="{C80B84D7-F828-41DF-923E-02DFAD135A30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453F81EA-CCA7-49BC-AACD-14BBAB0C6935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CCDCEC8-3EEA-47E1-B26C-2DFE6ADBF42E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7">
              <a:extLst>
                <a:ext uri="{FF2B5EF4-FFF2-40B4-BE49-F238E27FC236}">
                  <a16:creationId xmlns:a16="http://schemas.microsoft.com/office/drawing/2014/main" id="{EABE2FF0-9512-44F5-A382-B84D0E3882B6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7">
              <a:extLst>
                <a:ext uri="{FF2B5EF4-FFF2-40B4-BE49-F238E27FC236}">
                  <a16:creationId xmlns:a16="http://schemas.microsoft.com/office/drawing/2014/main" id="{D046B962-E26D-4807-BED5-63134BCAD09D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71">
              <a:extLst>
                <a:ext uri="{FF2B5EF4-FFF2-40B4-BE49-F238E27FC236}">
                  <a16:creationId xmlns:a16="http://schemas.microsoft.com/office/drawing/2014/main" id="{E4F74327-F26C-4525-8F82-95ACAB25E639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Rectangle: Rounded Corners 3">
              <a:extLst>
                <a:ext uri="{FF2B5EF4-FFF2-40B4-BE49-F238E27FC236}">
                  <a16:creationId xmlns:a16="http://schemas.microsoft.com/office/drawing/2014/main" id="{EED31236-14E5-400A-A303-69F28AB31267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7">
              <a:extLst>
                <a:ext uri="{FF2B5EF4-FFF2-40B4-BE49-F238E27FC236}">
                  <a16:creationId xmlns:a16="http://schemas.microsoft.com/office/drawing/2014/main" id="{0BF53937-6171-4065-8BFD-6C2A7F1FF5ED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1B53AC-0C8F-4767-BE55-B6557DCE326F}"/>
              </a:ext>
            </a:extLst>
          </p:cNvPr>
          <p:cNvGrpSpPr/>
          <p:nvPr/>
        </p:nvGrpSpPr>
        <p:grpSpPr>
          <a:xfrm flipH="1">
            <a:off x="8928786" y="334735"/>
            <a:ext cx="2382011" cy="5291365"/>
            <a:chOff x="6846095" y="3702540"/>
            <a:chExt cx="1339881" cy="297639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FBE21171-0E37-4BC5-A5AF-D6F91A1664C8}"/>
                </a:ext>
              </a:extLst>
            </p:cNvPr>
            <p:cNvSpPr/>
            <p:nvPr/>
          </p:nvSpPr>
          <p:spPr>
            <a:xfrm rot="16200000">
              <a:off x="6871037" y="4380823"/>
              <a:ext cx="1531445" cy="17487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388" h="152858">
                  <a:moveTo>
                    <a:pt x="76203" y="0"/>
                  </a:moveTo>
                  <a:lnTo>
                    <a:pt x="1304929" y="14288"/>
                  </a:lnTo>
                  <a:cubicBezTo>
                    <a:pt x="1443323" y="46706"/>
                    <a:pt x="1395937" y="154208"/>
                    <a:pt x="1356331" y="152846"/>
                  </a:cubicBezTo>
                  <a:cubicBezTo>
                    <a:pt x="1126937" y="143321"/>
                    <a:pt x="199231" y="163974"/>
                    <a:pt x="0" y="133144"/>
                  </a:cubicBezTo>
                  <a:lnTo>
                    <a:pt x="76203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D41A5B-3832-4D28-BC89-EF6221C494E5}"/>
                </a:ext>
              </a:extLst>
            </p:cNvPr>
            <p:cNvSpPr/>
            <p:nvPr/>
          </p:nvSpPr>
          <p:spPr>
            <a:xfrm>
              <a:off x="6898534" y="5348584"/>
              <a:ext cx="140494" cy="756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309FAB2F-CE59-4BF2-BE52-7FB02550A24B}"/>
                </a:ext>
              </a:extLst>
            </p:cNvPr>
            <p:cNvSpPr/>
            <p:nvPr/>
          </p:nvSpPr>
          <p:spPr>
            <a:xfrm>
              <a:off x="6846095" y="5000832"/>
              <a:ext cx="140494" cy="621298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67209F-E611-456E-9B98-F11DECCDD729}"/>
                </a:ext>
              </a:extLst>
            </p:cNvPr>
            <p:cNvSpPr/>
            <p:nvPr/>
          </p:nvSpPr>
          <p:spPr>
            <a:xfrm>
              <a:off x="6986588" y="5622130"/>
              <a:ext cx="140494" cy="1056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3B341-D475-4726-A75C-AFE17D144AF7}"/>
                </a:ext>
              </a:extLst>
            </p:cNvPr>
            <p:cNvSpPr/>
            <p:nvPr/>
          </p:nvSpPr>
          <p:spPr>
            <a:xfrm>
              <a:off x="7614047" y="5427702"/>
              <a:ext cx="140494" cy="677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35F656D-7E08-4A97-A8A1-C4E2413B0004}"/>
                </a:ext>
              </a:extLst>
            </p:cNvPr>
            <p:cNvSpPr/>
            <p:nvPr/>
          </p:nvSpPr>
          <p:spPr>
            <a:xfrm rot="1636952" flipH="1">
              <a:off x="7577535" y="3886551"/>
              <a:ext cx="608441" cy="441896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183" h="156631">
                  <a:moveTo>
                    <a:pt x="315415" y="104007"/>
                  </a:moveTo>
                  <a:cubicBezTo>
                    <a:pt x="245800" y="113169"/>
                    <a:pt x="189952" y="137586"/>
                    <a:pt x="136866" y="156548"/>
                  </a:cubicBezTo>
                  <a:cubicBezTo>
                    <a:pt x="84504" y="158085"/>
                    <a:pt x="-12037" y="138270"/>
                    <a:pt x="1241" y="113232"/>
                  </a:cubicBezTo>
                  <a:cubicBezTo>
                    <a:pt x="14519" y="88194"/>
                    <a:pt x="130962" y="20870"/>
                    <a:pt x="216536" y="6316"/>
                  </a:cubicBezTo>
                  <a:cubicBezTo>
                    <a:pt x="302110" y="-8238"/>
                    <a:pt x="460962" y="4380"/>
                    <a:pt x="517675" y="23656"/>
                  </a:cubicBezTo>
                  <a:cubicBezTo>
                    <a:pt x="574754" y="31609"/>
                    <a:pt x="554951" y="46534"/>
                    <a:pt x="534596" y="57694"/>
                  </a:cubicBezTo>
                  <a:cubicBezTo>
                    <a:pt x="520034" y="70014"/>
                    <a:pt x="506324" y="80676"/>
                    <a:pt x="485612" y="100111"/>
                  </a:cubicBezTo>
                  <a:cubicBezTo>
                    <a:pt x="472176" y="104859"/>
                    <a:pt x="395511" y="91248"/>
                    <a:pt x="315415" y="10400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19B049-A7FB-442D-9633-42FFED1A591D}"/>
                </a:ext>
              </a:extLst>
            </p:cNvPr>
            <p:cNvSpPr/>
            <p:nvPr/>
          </p:nvSpPr>
          <p:spPr>
            <a:xfrm>
              <a:off x="7849739" y="5446127"/>
              <a:ext cx="140494" cy="12328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78328931-8084-4160-944A-152E8AB880DE}"/>
                </a:ext>
              </a:extLst>
            </p:cNvPr>
            <p:cNvSpPr/>
            <p:nvPr/>
          </p:nvSpPr>
          <p:spPr>
            <a:xfrm rot="1636952" flipH="1">
              <a:off x="7582767" y="4545788"/>
              <a:ext cx="477901" cy="327799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6205 w 555973"/>
                <a:gd name="connsiteY0" fmla="*/ 104007 h 144452"/>
                <a:gd name="connsiteX1" fmla="*/ 95293 w 555973"/>
                <a:gd name="connsiteY1" fmla="*/ 144262 h 144452"/>
                <a:gd name="connsiteX2" fmla="*/ 2031 w 555973"/>
                <a:gd name="connsiteY2" fmla="*/ 113232 h 144452"/>
                <a:gd name="connsiteX3" fmla="*/ 217326 w 555973"/>
                <a:gd name="connsiteY3" fmla="*/ 6316 h 144452"/>
                <a:gd name="connsiteX4" fmla="*/ 518465 w 555973"/>
                <a:gd name="connsiteY4" fmla="*/ 23656 h 144452"/>
                <a:gd name="connsiteX5" fmla="*/ 535386 w 555973"/>
                <a:gd name="connsiteY5" fmla="*/ 57694 h 144452"/>
                <a:gd name="connsiteX6" fmla="*/ 486402 w 555973"/>
                <a:gd name="connsiteY6" fmla="*/ 100111 h 144452"/>
                <a:gd name="connsiteX7" fmla="*/ 316205 w 555973"/>
                <a:gd name="connsiteY7" fmla="*/ 104007 h 144452"/>
                <a:gd name="connsiteX0" fmla="*/ 316205 w 555973"/>
                <a:gd name="connsiteY0" fmla="*/ 86696 h 127141"/>
                <a:gd name="connsiteX1" fmla="*/ 95293 w 555973"/>
                <a:gd name="connsiteY1" fmla="*/ 126951 h 127141"/>
                <a:gd name="connsiteX2" fmla="*/ 2031 w 555973"/>
                <a:gd name="connsiteY2" fmla="*/ 95921 h 127141"/>
                <a:gd name="connsiteX3" fmla="*/ 171269 w 555973"/>
                <a:gd name="connsiteY3" fmla="*/ 31061 h 127141"/>
                <a:gd name="connsiteX4" fmla="*/ 518465 w 555973"/>
                <a:gd name="connsiteY4" fmla="*/ 6345 h 127141"/>
                <a:gd name="connsiteX5" fmla="*/ 535386 w 555973"/>
                <a:gd name="connsiteY5" fmla="*/ 40383 h 127141"/>
                <a:gd name="connsiteX6" fmla="*/ 486402 w 555973"/>
                <a:gd name="connsiteY6" fmla="*/ 82800 h 127141"/>
                <a:gd name="connsiteX7" fmla="*/ 316205 w 555973"/>
                <a:gd name="connsiteY7" fmla="*/ 86696 h 127141"/>
                <a:gd name="connsiteX0" fmla="*/ 316205 w 548369"/>
                <a:gd name="connsiteY0" fmla="*/ 75744 h 116189"/>
                <a:gd name="connsiteX1" fmla="*/ 95293 w 548369"/>
                <a:gd name="connsiteY1" fmla="*/ 115999 h 116189"/>
                <a:gd name="connsiteX2" fmla="*/ 2031 w 548369"/>
                <a:gd name="connsiteY2" fmla="*/ 84969 h 116189"/>
                <a:gd name="connsiteX3" fmla="*/ 171269 w 548369"/>
                <a:gd name="connsiteY3" fmla="*/ 20109 h 116189"/>
                <a:gd name="connsiteX4" fmla="*/ 500538 w 548369"/>
                <a:gd name="connsiteY4" fmla="*/ 8895 h 116189"/>
                <a:gd name="connsiteX5" fmla="*/ 535386 w 548369"/>
                <a:gd name="connsiteY5" fmla="*/ 29431 h 116189"/>
                <a:gd name="connsiteX6" fmla="*/ 486402 w 548369"/>
                <a:gd name="connsiteY6" fmla="*/ 71848 h 116189"/>
                <a:gd name="connsiteX7" fmla="*/ 316205 w 548369"/>
                <a:gd name="connsiteY7" fmla="*/ 75744 h 1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369" h="116189">
                  <a:moveTo>
                    <a:pt x="316205" y="75744"/>
                  </a:moveTo>
                  <a:cubicBezTo>
                    <a:pt x="246590" y="84906"/>
                    <a:pt x="148379" y="97037"/>
                    <a:pt x="95293" y="115999"/>
                  </a:cubicBezTo>
                  <a:cubicBezTo>
                    <a:pt x="42931" y="117536"/>
                    <a:pt x="-11247" y="110007"/>
                    <a:pt x="2031" y="84969"/>
                  </a:cubicBezTo>
                  <a:cubicBezTo>
                    <a:pt x="15309" y="59931"/>
                    <a:pt x="85695" y="34663"/>
                    <a:pt x="171269" y="20109"/>
                  </a:cubicBezTo>
                  <a:cubicBezTo>
                    <a:pt x="256843" y="5555"/>
                    <a:pt x="443825" y="-10381"/>
                    <a:pt x="500538" y="8895"/>
                  </a:cubicBezTo>
                  <a:cubicBezTo>
                    <a:pt x="557617" y="16848"/>
                    <a:pt x="555741" y="18271"/>
                    <a:pt x="535386" y="29431"/>
                  </a:cubicBezTo>
                  <a:cubicBezTo>
                    <a:pt x="520824" y="41751"/>
                    <a:pt x="507114" y="52413"/>
                    <a:pt x="486402" y="71848"/>
                  </a:cubicBezTo>
                  <a:cubicBezTo>
                    <a:pt x="472966" y="76596"/>
                    <a:pt x="396301" y="62985"/>
                    <a:pt x="316205" y="757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854A53C6-941E-49B5-A364-4144892F6ACF}"/>
                </a:ext>
              </a:extLst>
            </p:cNvPr>
            <p:cNvSpPr/>
            <p:nvPr/>
          </p:nvSpPr>
          <p:spPr>
            <a:xfrm rot="16200000">
              <a:off x="7184194" y="4538464"/>
              <a:ext cx="1587603" cy="303183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3646" h="179928">
                  <a:moveTo>
                    <a:pt x="33210" y="3201"/>
                  </a:moveTo>
                  <a:cubicBezTo>
                    <a:pt x="122758" y="-12345"/>
                    <a:pt x="361017" y="33277"/>
                    <a:pt x="479515" y="42584"/>
                  </a:cubicBezTo>
                  <a:cubicBezTo>
                    <a:pt x="598013" y="51891"/>
                    <a:pt x="605507" y="78799"/>
                    <a:pt x="733447" y="74536"/>
                  </a:cubicBezTo>
                  <a:lnTo>
                    <a:pt x="1251187" y="32981"/>
                  </a:lnTo>
                  <a:cubicBezTo>
                    <a:pt x="1389581" y="65399"/>
                    <a:pt x="1342195" y="172901"/>
                    <a:pt x="1302589" y="171539"/>
                  </a:cubicBezTo>
                  <a:cubicBezTo>
                    <a:pt x="1217307" y="189922"/>
                    <a:pt x="953904" y="174320"/>
                    <a:pt x="736806" y="160709"/>
                  </a:cubicBezTo>
                  <a:cubicBezTo>
                    <a:pt x="519708" y="147098"/>
                    <a:pt x="117714" y="113219"/>
                    <a:pt x="0" y="89873"/>
                  </a:cubicBezTo>
                  <a:lnTo>
                    <a:pt x="33210" y="320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3ACCD-8E60-4E54-A319-186CF01FDE20}"/>
                </a:ext>
              </a:extLst>
            </p:cNvPr>
            <p:cNvSpPr/>
            <p:nvPr/>
          </p:nvSpPr>
          <p:spPr>
            <a:xfrm>
              <a:off x="6986588" y="5442062"/>
              <a:ext cx="1001092" cy="18006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: Rounded Corners 3">
              <a:extLst>
                <a:ext uri="{FF2B5EF4-FFF2-40B4-BE49-F238E27FC236}">
                  <a16:creationId xmlns:a16="http://schemas.microsoft.com/office/drawing/2014/main" id="{93ABEB1D-9390-4E0F-953A-9352FB24C255}"/>
                </a:ext>
              </a:extLst>
            </p:cNvPr>
            <p:cNvSpPr/>
            <p:nvPr/>
          </p:nvSpPr>
          <p:spPr>
            <a:xfrm>
              <a:off x="6851028" y="4931667"/>
              <a:ext cx="1001092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736753-EB91-46C0-90ED-AD533D9F68D0}"/>
              </a:ext>
            </a:extLst>
          </p:cNvPr>
          <p:cNvGrpSpPr/>
          <p:nvPr/>
        </p:nvGrpSpPr>
        <p:grpSpPr>
          <a:xfrm>
            <a:off x="4239037" y="5782120"/>
            <a:ext cx="2399623" cy="4591951"/>
            <a:chOff x="6668910" y="3698231"/>
            <a:chExt cx="1528908" cy="2925738"/>
          </a:xfrm>
          <a:solidFill>
            <a:srgbClr val="FBF4D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23D4692-C9E6-4240-B0BB-983E81BD7F0E}"/>
                </a:ext>
              </a:extLst>
            </p:cNvPr>
            <p:cNvSpPr/>
            <p:nvPr/>
          </p:nvSpPr>
          <p:spPr>
            <a:xfrm>
              <a:off x="6688090" y="4961633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7">
              <a:extLst>
                <a:ext uri="{FF2B5EF4-FFF2-40B4-BE49-F238E27FC236}">
                  <a16:creationId xmlns:a16="http://schemas.microsoft.com/office/drawing/2014/main" id="{043409C5-2BDE-4F75-9CDD-4F3CDB3BCEB5}"/>
                </a:ext>
              </a:extLst>
            </p:cNvPr>
            <p:cNvSpPr/>
            <p:nvPr/>
          </p:nvSpPr>
          <p:spPr>
            <a:xfrm rot="16200000" flipH="1">
              <a:off x="6910283" y="5425323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A7046EC2-B3CE-41A2-B6DE-7873B740940B}"/>
                </a:ext>
              </a:extLst>
            </p:cNvPr>
            <p:cNvSpPr/>
            <p:nvPr/>
          </p:nvSpPr>
          <p:spPr>
            <a:xfrm rot="16416339">
              <a:off x="6721221" y="4358198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7B67E737-CCBE-4BDE-A567-D70F7F6C9D33}"/>
                </a:ext>
              </a:extLst>
            </p:cNvPr>
            <p:cNvSpPr/>
            <p:nvPr/>
          </p:nvSpPr>
          <p:spPr>
            <a:xfrm rot="20613074">
              <a:off x="6781401" y="5037307"/>
              <a:ext cx="114723" cy="637507"/>
            </a:xfrm>
            <a:custGeom>
              <a:avLst/>
              <a:gdLst>
                <a:gd name="connsiteX0" fmla="*/ 0 w 183356"/>
                <a:gd name="connsiteY0" fmla="*/ 0 h 176004"/>
                <a:gd name="connsiteX1" fmla="*/ 183356 w 183356"/>
                <a:gd name="connsiteY1" fmla="*/ 0 h 176004"/>
                <a:gd name="connsiteX2" fmla="*/ 183356 w 183356"/>
                <a:gd name="connsiteY2" fmla="*/ 176004 h 176004"/>
                <a:gd name="connsiteX3" fmla="*/ 0 w 183356"/>
                <a:gd name="connsiteY3" fmla="*/ 176004 h 176004"/>
                <a:gd name="connsiteX4" fmla="*/ 0 w 183356"/>
                <a:gd name="connsiteY4" fmla="*/ 0 h 176004"/>
                <a:gd name="connsiteX0" fmla="*/ 33337 w 183356"/>
                <a:gd name="connsiteY0" fmla="*/ 0 h 614154"/>
                <a:gd name="connsiteX1" fmla="*/ 183356 w 183356"/>
                <a:gd name="connsiteY1" fmla="*/ 438150 h 614154"/>
                <a:gd name="connsiteX2" fmla="*/ 183356 w 183356"/>
                <a:gd name="connsiteY2" fmla="*/ 614154 h 614154"/>
                <a:gd name="connsiteX3" fmla="*/ 0 w 183356"/>
                <a:gd name="connsiteY3" fmla="*/ 614154 h 614154"/>
                <a:gd name="connsiteX4" fmla="*/ 33337 w 183356"/>
                <a:gd name="connsiteY4" fmla="*/ 0 h 614154"/>
                <a:gd name="connsiteX0" fmla="*/ 0 w 150019"/>
                <a:gd name="connsiteY0" fmla="*/ 0 h 614154"/>
                <a:gd name="connsiteX1" fmla="*/ 150019 w 150019"/>
                <a:gd name="connsiteY1" fmla="*/ 438150 h 614154"/>
                <a:gd name="connsiteX2" fmla="*/ 150019 w 150019"/>
                <a:gd name="connsiteY2" fmla="*/ 614154 h 614154"/>
                <a:gd name="connsiteX3" fmla="*/ 35719 w 150019"/>
                <a:gd name="connsiteY3" fmla="*/ 297448 h 614154"/>
                <a:gd name="connsiteX4" fmla="*/ 0 w 150019"/>
                <a:gd name="connsiteY4" fmla="*/ 0 h 614154"/>
                <a:gd name="connsiteX0" fmla="*/ 0 w 140494"/>
                <a:gd name="connsiteY0" fmla="*/ 0 h 618917"/>
                <a:gd name="connsiteX1" fmla="*/ 140494 w 140494"/>
                <a:gd name="connsiteY1" fmla="*/ 442913 h 618917"/>
                <a:gd name="connsiteX2" fmla="*/ 140494 w 140494"/>
                <a:gd name="connsiteY2" fmla="*/ 618917 h 618917"/>
                <a:gd name="connsiteX3" fmla="*/ 26194 w 140494"/>
                <a:gd name="connsiteY3" fmla="*/ 302211 h 618917"/>
                <a:gd name="connsiteX4" fmla="*/ 0 w 140494"/>
                <a:gd name="connsiteY4" fmla="*/ 0 h 618917"/>
                <a:gd name="connsiteX0" fmla="*/ 0 w 140494"/>
                <a:gd name="connsiteY0" fmla="*/ 0 h 621298"/>
                <a:gd name="connsiteX1" fmla="*/ 140494 w 140494"/>
                <a:gd name="connsiteY1" fmla="*/ 445294 h 621298"/>
                <a:gd name="connsiteX2" fmla="*/ 140494 w 140494"/>
                <a:gd name="connsiteY2" fmla="*/ 621298 h 621298"/>
                <a:gd name="connsiteX3" fmla="*/ 26194 w 140494"/>
                <a:gd name="connsiteY3" fmla="*/ 304592 h 621298"/>
                <a:gd name="connsiteX4" fmla="*/ 0 w 140494"/>
                <a:gd name="connsiteY4" fmla="*/ 0 h 6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4" h="621298">
                  <a:moveTo>
                    <a:pt x="0" y="0"/>
                  </a:moveTo>
                  <a:lnTo>
                    <a:pt x="140494" y="445294"/>
                  </a:lnTo>
                  <a:lnTo>
                    <a:pt x="140494" y="621298"/>
                  </a:lnTo>
                  <a:lnTo>
                    <a:pt x="26194" y="3045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4E5FA4-5FD1-497F-BFE8-14D86B907CC9}"/>
                </a:ext>
              </a:extLst>
            </p:cNvPr>
            <p:cNvSpPr/>
            <p:nvPr/>
          </p:nvSpPr>
          <p:spPr>
            <a:xfrm>
              <a:off x="6987196" y="5567166"/>
              <a:ext cx="140494" cy="1056803"/>
            </a:xfrm>
            <a:prstGeom prst="roundRect">
              <a:avLst>
                <a:gd name="adj" fmla="val 33616"/>
              </a:avLst>
            </a:prstGeom>
            <a:grp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643A7B5-C2D4-4785-8262-C7DAB6E6CA12}"/>
                </a:ext>
              </a:extLst>
            </p:cNvPr>
            <p:cNvSpPr/>
            <p:nvPr/>
          </p:nvSpPr>
          <p:spPr>
            <a:xfrm flipH="1">
              <a:off x="7661240" y="3727760"/>
              <a:ext cx="488987" cy="446461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416589"/>
                <a:gd name="connsiteY0" fmla="*/ 0 h 167890"/>
                <a:gd name="connsiteX1" fmla="*/ 1347944 w 1416589"/>
                <a:gd name="connsiteY1" fmla="*/ 66591 h 167890"/>
                <a:gd name="connsiteX2" fmla="*/ 1354158 w 1416589"/>
                <a:gd name="connsiteY2" fmla="*/ 161169 h 167890"/>
                <a:gd name="connsiteX3" fmla="*/ 0 w 1416589"/>
                <a:gd name="connsiteY3" fmla="*/ 133144 h 167890"/>
                <a:gd name="connsiteX4" fmla="*/ 76203 w 1416589"/>
                <a:gd name="connsiteY4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76203 w 1416589"/>
                <a:gd name="connsiteY0" fmla="*/ 0 h 167890"/>
                <a:gd name="connsiteX1" fmla="*/ 1201637 w 1416589"/>
                <a:gd name="connsiteY1" fmla="*/ 39435 h 167890"/>
                <a:gd name="connsiteX2" fmla="*/ 1347944 w 1416589"/>
                <a:gd name="connsiteY2" fmla="*/ 66591 h 167890"/>
                <a:gd name="connsiteX3" fmla="*/ 1354158 w 1416589"/>
                <a:gd name="connsiteY3" fmla="*/ 161169 h 167890"/>
                <a:gd name="connsiteX4" fmla="*/ 0 w 1416589"/>
                <a:gd name="connsiteY4" fmla="*/ 133144 h 167890"/>
                <a:gd name="connsiteX5" fmla="*/ 76203 w 1416589"/>
                <a:gd name="connsiteY5" fmla="*/ 0 h 167890"/>
                <a:gd name="connsiteX0" fmla="*/ 554141 w 1416589"/>
                <a:gd name="connsiteY0" fmla="*/ 86708 h 128455"/>
                <a:gd name="connsiteX1" fmla="*/ 1201637 w 1416589"/>
                <a:gd name="connsiteY1" fmla="*/ 0 h 128455"/>
                <a:gd name="connsiteX2" fmla="*/ 1347944 w 1416589"/>
                <a:gd name="connsiteY2" fmla="*/ 27156 h 128455"/>
                <a:gd name="connsiteX3" fmla="*/ 1354158 w 1416589"/>
                <a:gd name="connsiteY3" fmla="*/ 121734 h 128455"/>
                <a:gd name="connsiteX4" fmla="*/ 0 w 1416589"/>
                <a:gd name="connsiteY4" fmla="*/ 93709 h 128455"/>
                <a:gd name="connsiteX5" fmla="*/ 554141 w 1416589"/>
                <a:gd name="connsiteY5" fmla="*/ 86708 h 128455"/>
                <a:gd name="connsiteX0" fmla="*/ 0 w 862448"/>
                <a:gd name="connsiteY0" fmla="*/ 86708 h 128455"/>
                <a:gd name="connsiteX1" fmla="*/ 647496 w 862448"/>
                <a:gd name="connsiteY1" fmla="*/ 0 h 128455"/>
                <a:gd name="connsiteX2" fmla="*/ 793803 w 862448"/>
                <a:gd name="connsiteY2" fmla="*/ 27156 h 128455"/>
                <a:gd name="connsiteX3" fmla="*/ 800017 w 862448"/>
                <a:gd name="connsiteY3" fmla="*/ 121734 h 128455"/>
                <a:gd name="connsiteX4" fmla="*/ 0 w 862448"/>
                <a:gd name="connsiteY4" fmla="*/ 86708 h 128455"/>
                <a:gd name="connsiteX0" fmla="*/ 0 w 749714"/>
                <a:gd name="connsiteY0" fmla="*/ 86501 h 128455"/>
                <a:gd name="connsiteX1" fmla="*/ 534762 w 749714"/>
                <a:gd name="connsiteY1" fmla="*/ 0 h 128455"/>
                <a:gd name="connsiteX2" fmla="*/ 681069 w 749714"/>
                <a:gd name="connsiteY2" fmla="*/ 27156 h 128455"/>
                <a:gd name="connsiteX3" fmla="*/ 687283 w 749714"/>
                <a:gd name="connsiteY3" fmla="*/ 121734 h 128455"/>
                <a:gd name="connsiteX4" fmla="*/ 0 w 749714"/>
                <a:gd name="connsiteY4" fmla="*/ 86501 h 128455"/>
                <a:gd name="connsiteX0" fmla="*/ 152521 w 214952"/>
                <a:gd name="connsiteY0" fmla="*/ 121734 h 128455"/>
                <a:gd name="connsiteX1" fmla="*/ 0 w 214952"/>
                <a:gd name="connsiteY1" fmla="*/ 0 h 128455"/>
                <a:gd name="connsiteX2" fmla="*/ 146307 w 214952"/>
                <a:gd name="connsiteY2" fmla="*/ 27156 h 128455"/>
                <a:gd name="connsiteX3" fmla="*/ 152521 w 214952"/>
                <a:gd name="connsiteY3" fmla="*/ 121734 h 128455"/>
                <a:gd name="connsiteX0" fmla="*/ 520876 w 583307"/>
                <a:gd name="connsiteY0" fmla="*/ 121734 h 128455"/>
                <a:gd name="connsiteX1" fmla="*/ 1216 w 583307"/>
                <a:gd name="connsiteY1" fmla="*/ 114482 h 128455"/>
                <a:gd name="connsiteX2" fmla="*/ 368355 w 583307"/>
                <a:gd name="connsiteY2" fmla="*/ 0 h 128455"/>
                <a:gd name="connsiteX3" fmla="*/ 514662 w 583307"/>
                <a:gd name="connsiteY3" fmla="*/ 27156 h 128455"/>
                <a:gd name="connsiteX4" fmla="*/ 520876 w 583307"/>
                <a:gd name="connsiteY4" fmla="*/ 121734 h 128455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21493 w 583924"/>
                <a:gd name="connsiteY0" fmla="*/ 123896 h 130617"/>
                <a:gd name="connsiteX1" fmla="*/ 1833 w 583924"/>
                <a:gd name="connsiteY1" fmla="*/ 116644 h 130617"/>
                <a:gd name="connsiteX2" fmla="*/ 234935 w 583924"/>
                <a:gd name="connsiteY2" fmla="*/ 0 h 130617"/>
                <a:gd name="connsiteX3" fmla="*/ 515279 w 583924"/>
                <a:gd name="connsiteY3" fmla="*/ 29318 h 130617"/>
                <a:gd name="connsiteX4" fmla="*/ 521493 w 583924"/>
                <a:gd name="connsiteY4" fmla="*/ 123896 h 130617"/>
                <a:gd name="connsiteX0" fmla="*/ 519662 w 582093"/>
                <a:gd name="connsiteY0" fmla="*/ 94593 h 101314"/>
                <a:gd name="connsiteX1" fmla="*/ 2 w 582093"/>
                <a:gd name="connsiteY1" fmla="*/ 87341 h 101314"/>
                <a:gd name="connsiteX2" fmla="*/ 513448 w 582093"/>
                <a:gd name="connsiteY2" fmla="*/ 15 h 101314"/>
                <a:gd name="connsiteX3" fmla="*/ 519662 w 582093"/>
                <a:gd name="connsiteY3" fmla="*/ 94593 h 101314"/>
                <a:gd name="connsiteX0" fmla="*/ 528398 w 590829"/>
                <a:gd name="connsiteY0" fmla="*/ 118728 h 125449"/>
                <a:gd name="connsiteX1" fmla="*/ 8738 w 590829"/>
                <a:gd name="connsiteY1" fmla="*/ 111476 h 125449"/>
                <a:gd name="connsiteX2" fmla="*/ 224033 w 590829"/>
                <a:gd name="connsiteY2" fmla="*/ 4560 h 125449"/>
                <a:gd name="connsiteX3" fmla="*/ 522184 w 590829"/>
                <a:gd name="connsiteY3" fmla="*/ 24150 h 125449"/>
                <a:gd name="connsiteX4" fmla="*/ 528398 w 590829"/>
                <a:gd name="connsiteY4" fmla="*/ 118728 h 125449"/>
                <a:gd name="connsiteX0" fmla="*/ 477050 w 577683"/>
                <a:gd name="connsiteY0" fmla="*/ 83749 h 115313"/>
                <a:gd name="connsiteX1" fmla="*/ 8738 w 577683"/>
                <a:gd name="connsiteY1" fmla="*/ 111476 h 115313"/>
                <a:gd name="connsiteX2" fmla="*/ 224033 w 577683"/>
                <a:gd name="connsiteY2" fmla="*/ 4560 h 115313"/>
                <a:gd name="connsiteX3" fmla="*/ 522184 w 577683"/>
                <a:gd name="connsiteY3" fmla="*/ 24150 h 115313"/>
                <a:gd name="connsiteX4" fmla="*/ 477050 w 577683"/>
                <a:gd name="connsiteY4" fmla="*/ 83749 h 115313"/>
                <a:gd name="connsiteX0" fmla="*/ 477050 w 570150"/>
                <a:gd name="connsiteY0" fmla="*/ 83749 h 115313"/>
                <a:gd name="connsiteX1" fmla="*/ 8738 w 570150"/>
                <a:gd name="connsiteY1" fmla="*/ 111476 h 115313"/>
                <a:gd name="connsiteX2" fmla="*/ 224033 w 570150"/>
                <a:gd name="connsiteY2" fmla="*/ 4560 h 115313"/>
                <a:gd name="connsiteX3" fmla="*/ 522184 w 570150"/>
                <a:gd name="connsiteY3" fmla="*/ 24150 h 115313"/>
                <a:gd name="connsiteX4" fmla="*/ 477050 w 570150"/>
                <a:gd name="connsiteY4" fmla="*/ 83749 h 115313"/>
                <a:gd name="connsiteX0" fmla="*/ 477050 w 551642"/>
                <a:gd name="connsiteY0" fmla="*/ 83514 h 115078"/>
                <a:gd name="connsiteX1" fmla="*/ 8738 w 551642"/>
                <a:gd name="connsiteY1" fmla="*/ 111241 h 115078"/>
                <a:gd name="connsiteX2" fmla="*/ 224033 w 551642"/>
                <a:gd name="connsiteY2" fmla="*/ 4325 h 115078"/>
                <a:gd name="connsiteX3" fmla="*/ 522184 w 551642"/>
                <a:gd name="connsiteY3" fmla="*/ 23915 h 115078"/>
                <a:gd name="connsiteX4" fmla="*/ 529633 w 551642"/>
                <a:gd name="connsiteY4" fmla="*/ 50356 h 115078"/>
                <a:gd name="connsiteX5" fmla="*/ 477050 w 551642"/>
                <a:gd name="connsiteY5" fmla="*/ 83514 h 115078"/>
                <a:gd name="connsiteX0" fmla="*/ 477050 w 549228"/>
                <a:gd name="connsiteY0" fmla="*/ 83514 h 115078"/>
                <a:gd name="connsiteX1" fmla="*/ 8738 w 549228"/>
                <a:gd name="connsiteY1" fmla="*/ 111241 h 115078"/>
                <a:gd name="connsiteX2" fmla="*/ 224033 w 549228"/>
                <a:gd name="connsiteY2" fmla="*/ 4325 h 115078"/>
                <a:gd name="connsiteX3" fmla="*/ 522184 w 549228"/>
                <a:gd name="connsiteY3" fmla="*/ 23915 h 115078"/>
                <a:gd name="connsiteX4" fmla="*/ 521909 w 549228"/>
                <a:gd name="connsiteY4" fmla="*/ 48809 h 115078"/>
                <a:gd name="connsiteX5" fmla="*/ 477050 w 549228"/>
                <a:gd name="connsiteY5" fmla="*/ 83514 h 115078"/>
                <a:gd name="connsiteX0" fmla="*/ 461479 w 549228"/>
                <a:gd name="connsiteY0" fmla="*/ 84193 h 115131"/>
                <a:gd name="connsiteX1" fmla="*/ 8738 w 549228"/>
                <a:gd name="connsiteY1" fmla="*/ 111241 h 115131"/>
                <a:gd name="connsiteX2" fmla="*/ 224033 w 549228"/>
                <a:gd name="connsiteY2" fmla="*/ 4325 h 115131"/>
                <a:gd name="connsiteX3" fmla="*/ 522184 w 549228"/>
                <a:gd name="connsiteY3" fmla="*/ 23915 h 115131"/>
                <a:gd name="connsiteX4" fmla="*/ 521909 w 549228"/>
                <a:gd name="connsiteY4" fmla="*/ 48809 h 115131"/>
                <a:gd name="connsiteX5" fmla="*/ 461479 w 549228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3006"/>
                <a:gd name="connsiteY0" fmla="*/ 84193 h 115131"/>
                <a:gd name="connsiteX1" fmla="*/ 8738 w 553006"/>
                <a:gd name="connsiteY1" fmla="*/ 111241 h 115131"/>
                <a:gd name="connsiteX2" fmla="*/ 224033 w 553006"/>
                <a:gd name="connsiteY2" fmla="*/ 4325 h 115131"/>
                <a:gd name="connsiteX3" fmla="*/ 522184 w 553006"/>
                <a:gd name="connsiteY3" fmla="*/ 23915 h 115131"/>
                <a:gd name="connsiteX4" fmla="*/ 533494 w 553006"/>
                <a:gd name="connsiteY4" fmla="*/ 51131 h 115131"/>
                <a:gd name="connsiteX5" fmla="*/ 461479 w 553006"/>
                <a:gd name="connsiteY5" fmla="*/ 84193 h 115131"/>
                <a:gd name="connsiteX0" fmla="*/ 461479 w 559037"/>
                <a:gd name="connsiteY0" fmla="*/ 84193 h 115131"/>
                <a:gd name="connsiteX1" fmla="*/ 8738 w 559037"/>
                <a:gd name="connsiteY1" fmla="*/ 111241 h 115131"/>
                <a:gd name="connsiteX2" fmla="*/ 224033 w 559037"/>
                <a:gd name="connsiteY2" fmla="*/ 4325 h 115131"/>
                <a:gd name="connsiteX3" fmla="*/ 522184 w 559037"/>
                <a:gd name="connsiteY3" fmla="*/ 23915 h 115131"/>
                <a:gd name="connsiteX4" fmla="*/ 533494 w 559037"/>
                <a:gd name="connsiteY4" fmla="*/ 51131 h 115131"/>
                <a:gd name="connsiteX5" fmla="*/ 461479 w 559037"/>
                <a:gd name="connsiteY5" fmla="*/ 84193 h 115131"/>
                <a:gd name="connsiteX0" fmla="*/ 461479 w 563340"/>
                <a:gd name="connsiteY0" fmla="*/ 84193 h 115131"/>
                <a:gd name="connsiteX1" fmla="*/ 8738 w 563340"/>
                <a:gd name="connsiteY1" fmla="*/ 111241 h 115131"/>
                <a:gd name="connsiteX2" fmla="*/ 224033 w 563340"/>
                <a:gd name="connsiteY2" fmla="*/ 4325 h 115131"/>
                <a:gd name="connsiteX3" fmla="*/ 522184 w 563340"/>
                <a:gd name="connsiteY3" fmla="*/ 23915 h 115131"/>
                <a:gd name="connsiteX4" fmla="*/ 542093 w 563340"/>
                <a:gd name="connsiteY4" fmla="*/ 55703 h 115131"/>
                <a:gd name="connsiteX5" fmla="*/ 461479 w 563340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261"/>
                <a:gd name="connsiteY0" fmla="*/ 84193 h 115131"/>
                <a:gd name="connsiteX1" fmla="*/ 8738 w 554261"/>
                <a:gd name="connsiteY1" fmla="*/ 111241 h 115131"/>
                <a:gd name="connsiteX2" fmla="*/ 224033 w 554261"/>
                <a:gd name="connsiteY2" fmla="*/ 4325 h 115131"/>
                <a:gd name="connsiteX3" fmla="*/ 522184 w 554261"/>
                <a:gd name="connsiteY3" fmla="*/ 23915 h 115131"/>
                <a:gd name="connsiteX4" fmla="*/ 542093 w 554261"/>
                <a:gd name="connsiteY4" fmla="*/ 55703 h 115131"/>
                <a:gd name="connsiteX5" fmla="*/ 461479 w 554261"/>
                <a:gd name="connsiteY5" fmla="*/ 84193 h 115131"/>
                <a:gd name="connsiteX0" fmla="*/ 461479 w 554587"/>
                <a:gd name="connsiteY0" fmla="*/ 84193 h 115131"/>
                <a:gd name="connsiteX1" fmla="*/ 8738 w 554587"/>
                <a:gd name="connsiteY1" fmla="*/ 111241 h 115131"/>
                <a:gd name="connsiteX2" fmla="*/ 224033 w 554587"/>
                <a:gd name="connsiteY2" fmla="*/ 4325 h 115131"/>
                <a:gd name="connsiteX3" fmla="*/ 522184 w 554587"/>
                <a:gd name="connsiteY3" fmla="*/ 23915 h 115131"/>
                <a:gd name="connsiteX4" fmla="*/ 542093 w 554587"/>
                <a:gd name="connsiteY4" fmla="*/ 55703 h 115131"/>
                <a:gd name="connsiteX5" fmla="*/ 493109 w 554587"/>
                <a:gd name="connsiteY5" fmla="*/ 98120 h 115131"/>
                <a:gd name="connsiteX6" fmla="*/ 461479 w 554587"/>
                <a:gd name="connsiteY6" fmla="*/ 84193 h 11513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5521"/>
                <a:gd name="connsiteX1" fmla="*/ 8738 w 554587"/>
                <a:gd name="connsiteY1" fmla="*/ 111241 h 115521"/>
                <a:gd name="connsiteX2" fmla="*/ 224033 w 554587"/>
                <a:gd name="connsiteY2" fmla="*/ 4325 h 115521"/>
                <a:gd name="connsiteX3" fmla="*/ 522184 w 554587"/>
                <a:gd name="connsiteY3" fmla="*/ 23915 h 115521"/>
                <a:gd name="connsiteX4" fmla="*/ 542093 w 554587"/>
                <a:gd name="connsiteY4" fmla="*/ 55703 h 115521"/>
                <a:gd name="connsiteX5" fmla="*/ 493109 w 554587"/>
                <a:gd name="connsiteY5" fmla="*/ 98120 h 115521"/>
                <a:gd name="connsiteX6" fmla="*/ 440929 w 554587"/>
                <a:gd name="connsiteY6" fmla="*/ 88623 h 115521"/>
                <a:gd name="connsiteX0" fmla="*/ 440929 w 554587"/>
                <a:gd name="connsiteY0" fmla="*/ 88623 h 117137"/>
                <a:gd name="connsiteX1" fmla="*/ 8738 w 554587"/>
                <a:gd name="connsiteY1" fmla="*/ 111241 h 117137"/>
                <a:gd name="connsiteX2" fmla="*/ 224033 w 554587"/>
                <a:gd name="connsiteY2" fmla="*/ 4325 h 117137"/>
                <a:gd name="connsiteX3" fmla="*/ 522184 w 554587"/>
                <a:gd name="connsiteY3" fmla="*/ 23915 h 117137"/>
                <a:gd name="connsiteX4" fmla="*/ 542093 w 554587"/>
                <a:gd name="connsiteY4" fmla="*/ 55703 h 117137"/>
                <a:gd name="connsiteX5" fmla="*/ 493109 w 554587"/>
                <a:gd name="connsiteY5" fmla="*/ 98120 h 117137"/>
                <a:gd name="connsiteX6" fmla="*/ 440929 w 554587"/>
                <a:gd name="connsiteY6" fmla="*/ 88623 h 117137"/>
                <a:gd name="connsiteX0" fmla="*/ 440929 w 554587"/>
                <a:gd name="connsiteY0" fmla="*/ 88623 h 121672"/>
                <a:gd name="connsiteX1" fmla="*/ 169930 w 554587"/>
                <a:gd name="connsiteY1" fmla="*/ 115045 h 121672"/>
                <a:gd name="connsiteX2" fmla="*/ 8738 w 554587"/>
                <a:gd name="connsiteY2" fmla="*/ 111241 h 121672"/>
                <a:gd name="connsiteX3" fmla="*/ 224033 w 554587"/>
                <a:gd name="connsiteY3" fmla="*/ 4325 h 121672"/>
                <a:gd name="connsiteX4" fmla="*/ 522184 w 554587"/>
                <a:gd name="connsiteY4" fmla="*/ 23915 h 121672"/>
                <a:gd name="connsiteX5" fmla="*/ 542093 w 554587"/>
                <a:gd name="connsiteY5" fmla="*/ 55703 h 121672"/>
                <a:gd name="connsiteX6" fmla="*/ 493109 w 554587"/>
                <a:gd name="connsiteY6" fmla="*/ 98120 h 121672"/>
                <a:gd name="connsiteX7" fmla="*/ 440929 w 554587"/>
                <a:gd name="connsiteY7" fmla="*/ 88623 h 121672"/>
                <a:gd name="connsiteX0" fmla="*/ 440929 w 554587"/>
                <a:gd name="connsiteY0" fmla="*/ 88623 h 135483"/>
                <a:gd name="connsiteX1" fmla="*/ 158610 w 554587"/>
                <a:gd name="connsiteY1" fmla="*/ 134619 h 135483"/>
                <a:gd name="connsiteX2" fmla="*/ 8738 w 554587"/>
                <a:gd name="connsiteY2" fmla="*/ 111241 h 135483"/>
                <a:gd name="connsiteX3" fmla="*/ 224033 w 554587"/>
                <a:gd name="connsiteY3" fmla="*/ 4325 h 135483"/>
                <a:gd name="connsiteX4" fmla="*/ 522184 w 554587"/>
                <a:gd name="connsiteY4" fmla="*/ 23915 h 135483"/>
                <a:gd name="connsiteX5" fmla="*/ 542093 w 554587"/>
                <a:gd name="connsiteY5" fmla="*/ 55703 h 135483"/>
                <a:gd name="connsiteX6" fmla="*/ 493109 w 554587"/>
                <a:gd name="connsiteY6" fmla="*/ 98120 h 135483"/>
                <a:gd name="connsiteX7" fmla="*/ 440929 w 554587"/>
                <a:gd name="connsiteY7" fmla="*/ 88623 h 135483"/>
                <a:gd name="connsiteX0" fmla="*/ 440929 w 554587"/>
                <a:gd name="connsiteY0" fmla="*/ 88623 h 152182"/>
                <a:gd name="connsiteX1" fmla="*/ 158610 w 554587"/>
                <a:gd name="connsiteY1" fmla="*/ 134619 h 152182"/>
                <a:gd name="connsiteX2" fmla="*/ 8738 w 554587"/>
                <a:gd name="connsiteY2" fmla="*/ 111241 h 152182"/>
                <a:gd name="connsiteX3" fmla="*/ 224033 w 554587"/>
                <a:gd name="connsiteY3" fmla="*/ 4325 h 152182"/>
                <a:gd name="connsiteX4" fmla="*/ 522184 w 554587"/>
                <a:gd name="connsiteY4" fmla="*/ 23915 h 152182"/>
                <a:gd name="connsiteX5" fmla="*/ 542093 w 554587"/>
                <a:gd name="connsiteY5" fmla="*/ 55703 h 152182"/>
                <a:gd name="connsiteX6" fmla="*/ 493109 w 554587"/>
                <a:gd name="connsiteY6" fmla="*/ 98120 h 152182"/>
                <a:gd name="connsiteX7" fmla="*/ 440929 w 554587"/>
                <a:gd name="connsiteY7" fmla="*/ 88623 h 152182"/>
                <a:gd name="connsiteX0" fmla="*/ 440929 w 554587"/>
                <a:gd name="connsiteY0" fmla="*/ 88623 h 165518"/>
                <a:gd name="connsiteX1" fmla="*/ 149343 w 554587"/>
                <a:gd name="connsiteY1" fmla="*/ 150806 h 165518"/>
                <a:gd name="connsiteX2" fmla="*/ 8738 w 554587"/>
                <a:gd name="connsiteY2" fmla="*/ 111241 h 165518"/>
                <a:gd name="connsiteX3" fmla="*/ 224033 w 554587"/>
                <a:gd name="connsiteY3" fmla="*/ 4325 h 165518"/>
                <a:gd name="connsiteX4" fmla="*/ 522184 w 554587"/>
                <a:gd name="connsiteY4" fmla="*/ 23915 h 165518"/>
                <a:gd name="connsiteX5" fmla="*/ 542093 w 554587"/>
                <a:gd name="connsiteY5" fmla="*/ 55703 h 165518"/>
                <a:gd name="connsiteX6" fmla="*/ 493109 w 554587"/>
                <a:gd name="connsiteY6" fmla="*/ 98120 h 165518"/>
                <a:gd name="connsiteX7" fmla="*/ 440929 w 554587"/>
                <a:gd name="connsiteY7" fmla="*/ 88623 h 165518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40929 w 554587"/>
                <a:gd name="connsiteY0" fmla="*/ 88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40929 w 554587"/>
                <a:gd name="connsiteY7" fmla="*/ 88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436945 w 554587"/>
                <a:gd name="connsiteY0" fmla="*/ 91623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436945 w 554587"/>
                <a:gd name="connsiteY7" fmla="*/ 91623 h 172469"/>
                <a:gd name="connsiteX0" fmla="*/ 356919 w 554587"/>
                <a:gd name="connsiteY0" fmla="*/ 102181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56919 w 554587"/>
                <a:gd name="connsiteY7" fmla="*/ 102181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6713 w 554587"/>
                <a:gd name="connsiteY0" fmla="*/ 104677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6713 w 554587"/>
                <a:gd name="connsiteY7" fmla="*/ 104677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22912 w 554587"/>
                <a:gd name="connsiteY0" fmla="*/ 102016 h 172469"/>
                <a:gd name="connsiteX1" fmla="*/ 149343 w 554587"/>
                <a:gd name="connsiteY1" fmla="*/ 150806 h 172469"/>
                <a:gd name="connsiteX2" fmla="*/ 8738 w 554587"/>
                <a:gd name="connsiteY2" fmla="*/ 111241 h 172469"/>
                <a:gd name="connsiteX3" fmla="*/ 224033 w 554587"/>
                <a:gd name="connsiteY3" fmla="*/ 4325 h 172469"/>
                <a:gd name="connsiteX4" fmla="*/ 522184 w 554587"/>
                <a:gd name="connsiteY4" fmla="*/ 23915 h 172469"/>
                <a:gd name="connsiteX5" fmla="*/ 542093 w 554587"/>
                <a:gd name="connsiteY5" fmla="*/ 55703 h 172469"/>
                <a:gd name="connsiteX6" fmla="*/ 493109 w 554587"/>
                <a:gd name="connsiteY6" fmla="*/ 98120 h 172469"/>
                <a:gd name="connsiteX7" fmla="*/ 322912 w 554587"/>
                <a:gd name="connsiteY7" fmla="*/ 102016 h 172469"/>
                <a:gd name="connsiteX0" fmla="*/ 315828 w 547503"/>
                <a:gd name="connsiteY0" fmla="*/ 102016 h 172469"/>
                <a:gd name="connsiteX1" fmla="*/ 142259 w 547503"/>
                <a:gd name="connsiteY1" fmla="*/ 150806 h 172469"/>
                <a:gd name="connsiteX2" fmla="*/ 1654 w 547503"/>
                <a:gd name="connsiteY2" fmla="*/ 111241 h 172469"/>
                <a:gd name="connsiteX3" fmla="*/ 216949 w 547503"/>
                <a:gd name="connsiteY3" fmla="*/ 4325 h 172469"/>
                <a:gd name="connsiteX4" fmla="*/ 515100 w 547503"/>
                <a:gd name="connsiteY4" fmla="*/ 23915 h 172469"/>
                <a:gd name="connsiteX5" fmla="*/ 535009 w 547503"/>
                <a:gd name="connsiteY5" fmla="*/ 55703 h 172469"/>
                <a:gd name="connsiteX6" fmla="*/ 486025 w 547503"/>
                <a:gd name="connsiteY6" fmla="*/ 98120 h 172469"/>
                <a:gd name="connsiteX7" fmla="*/ 315828 w 547503"/>
                <a:gd name="connsiteY7" fmla="*/ 102016 h 172469"/>
                <a:gd name="connsiteX0" fmla="*/ 315828 w 547503"/>
                <a:gd name="connsiteY0" fmla="*/ 103480 h 173933"/>
                <a:gd name="connsiteX1" fmla="*/ 142259 w 547503"/>
                <a:gd name="connsiteY1" fmla="*/ 152270 h 173933"/>
                <a:gd name="connsiteX2" fmla="*/ 1654 w 547503"/>
                <a:gd name="connsiteY2" fmla="*/ 112705 h 173933"/>
                <a:gd name="connsiteX3" fmla="*/ 216949 w 547503"/>
                <a:gd name="connsiteY3" fmla="*/ 5789 h 173933"/>
                <a:gd name="connsiteX4" fmla="*/ 515100 w 547503"/>
                <a:gd name="connsiteY4" fmla="*/ 25379 h 173933"/>
                <a:gd name="connsiteX5" fmla="*/ 535009 w 547503"/>
                <a:gd name="connsiteY5" fmla="*/ 57167 h 173933"/>
                <a:gd name="connsiteX6" fmla="*/ 486025 w 547503"/>
                <a:gd name="connsiteY6" fmla="*/ 99584 h 173933"/>
                <a:gd name="connsiteX7" fmla="*/ 315828 w 547503"/>
                <a:gd name="connsiteY7" fmla="*/ 103480 h 173933"/>
                <a:gd name="connsiteX0" fmla="*/ 315828 w 549300"/>
                <a:gd name="connsiteY0" fmla="*/ 103933 h 174386"/>
                <a:gd name="connsiteX1" fmla="*/ 142259 w 549300"/>
                <a:gd name="connsiteY1" fmla="*/ 152723 h 174386"/>
                <a:gd name="connsiteX2" fmla="*/ 1654 w 549300"/>
                <a:gd name="connsiteY2" fmla="*/ 113158 h 174386"/>
                <a:gd name="connsiteX3" fmla="*/ 216949 w 549300"/>
                <a:gd name="connsiteY3" fmla="*/ 6242 h 174386"/>
                <a:gd name="connsiteX4" fmla="*/ 518088 w 549300"/>
                <a:gd name="connsiteY4" fmla="*/ 23582 h 174386"/>
                <a:gd name="connsiteX5" fmla="*/ 535009 w 549300"/>
                <a:gd name="connsiteY5" fmla="*/ 57620 h 174386"/>
                <a:gd name="connsiteX6" fmla="*/ 486025 w 549300"/>
                <a:gd name="connsiteY6" fmla="*/ 100037 h 174386"/>
                <a:gd name="connsiteX7" fmla="*/ 315828 w 549300"/>
                <a:gd name="connsiteY7" fmla="*/ 103933 h 174386"/>
                <a:gd name="connsiteX0" fmla="*/ 315828 w 549300"/>
                <a:gd name="connsiteY0" fmla="*/ 104007 h 174460"/>
                <a:gd name="connsiteX1" fmla="*/ 142259 w 549300"/>
                <a:gd name="connsiteY1" fmla="*/ 152797 h 174460"/>
                <a:gd name="connsiteX2" fmla="*/ 1654 w 549300"/>
                <a:gd name="connsiteY2" fmla="*/ 113232 h 174460"/>
                <a:gd name="connsiteX3" fmla="*/ 216949 w 549300"/>
                <a:gd name="connsiteY3" fmla="*/ 6316 h 174460"/>
                <a:gd name="connsiteX4" fmla="*/ 518088 w 549300"/>
                <a:gd name="connsiteY4" fmla="*/ 23656 h 174460"/>
                <a:gd name="connsiteX5" fmla="*/ 535009 w 549300"/>
                <a:gd name="connsiteY5" fmla="*/ 57694 h 174460"/>
                <a:gd name="connsiteX6" fmla="*/ 486025 w 549300"/>
                <a:gd name="connsiteY6" fmla="*/ 100111 h 174460"/>
                <a:gd name="connsiteX7" fmla="*/ 315828 w 549300"/>
                <a:gd name="connsiteY7" fmla="*/ 104007 h 174460"/>
                <a:gd name="connsiteX0" fmla="*/ 315877 w 549349"/>
                <a:gd name="connsiteY0" fmla="*/ 104007 h 178841"/>
                <a:gd name="connsiteX1" fmla="*/ 142308 w 549349"/>
                <a:gd name="connsiteY1" fmla="*/ 152797 h 178841"/>
                <a:gd name="connsiteX2" fmla="*/ 1703 w 549349"/>
                <a:gd name="connsiteY2" fmla="*/ 113232 h 178841"/>
                <a:gd name="connsiteX3" fmla="*/ 216998 w 549349"/>
                <a:gd name="connsiteY3" fmla="*/ 6316 h 178841"/>
                <a:gd name="connsiteX4" fmla="*/ 518137 w 549349"/>
                <a:gd name="connsiteY4" fmla="*/ 23656 h 178841"/>
                <a:gd name="connsiteX5" fmla="*/ 535058 w 549349"/>
                <a:gd name="connsiteY5" fmla="*/ 57694 h 178841"/>
                <a:gd name="connsiteX6" fmla="*/ 486074 w 549349"/>
                <a:gd name="connsiteY6" fmla="*/ 100111 h 178841"/>
                <a:gd name="connsiteX7" fmla="*/ 315877 w 549349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5877 w 555645"/>
                <a:gd name="connsiteY0" fmla="*/ 104007 h 178841"/>
                <a:gd name="connsiteX1" fmla="*/ 142308 w 555645"/>
                <a:gd name="connsiteY1" fmla="*/ 152797 h 178841"/>
                <a:gd name="connsiteX2" fmla="*/ 1703 w 555645"/>
                <a:gd name="connsiteY2" fmla="*/ 113232 h 178841"/>
                <a:gd name="connsiteX3" fmla="*/ 216998 w 555645"/>
                <a:gd name="connsiteY3" fmla="*/ 6316 h 178841"/>
                <a:gd name="connsiteX4" fmla="*/ 518137 w 555645"/>
                <a:gd name="connsiteY4" fmla="*/ 23656 h 178841"/>
                <a:gd name="connsiteX5" fmla="*/ 535058 w 555645"/>
                <a:gd name="connsiteY5" fmla="*/ 57694 h 178841"/>
                <a:gd name="connsiteX6" fmla="*/ 486074 w 555645"/>
                <a:gd name="connsiteY6" fmla="*/ 100111 h 178841"/>
                <a:gd name="connsiteX7" fmla="*/ 315877 w 555645"/>
                <a:gd name="connsiteY7" fmla="*/ 104007 h 178841"/>
                <a:gd name="connsiteX0" fmla="*/ 316101 w 555869"/>
                <a:gd name="connsiteY0" fmla="*/ 104007 h 181935"/>
                <a:gd name="connsiteX1" fmla="*/ 137552 w 555869"/>
                <a:gd name="connsiteY1" fmla="*/ 156548 h 181935"/>
                <a:gd name="connsiteX2" fmla="*/ 1927 w 555869"/>
                <a:gd name="connsiteY2" fmla="*/ 113232 h 181935"/>
                <a:gd name="connsiteX3" fmla="*/ 217222 w 555869"/>
                <a:gd name="connsiteY3" fmla="*/ 6316 h 181935"/>
                <a:gd name="connsiteX4" fmla="*/ 518361 w 555869"/>
                <a:gd name="connsiteY4" fmla="*/ 23656 h 181935"/>
                <a:gd name="connsiteX5" fmla="*/ 535282 w 555869"/>
                <a:gd name="connsiteY5" fmla="*/ 57694 h 181935"/>
                <a:gd name="connsiteX6" fmla="*/ 486298 w 555869"/>
                <a:gd name="connsiteY6" fmla="*/ 100111 h 181935"/>
                <a:gd name="connsiteX7" fmla="*/ 316101 w 555869"/>
                <a:gd name="connsiteY7" fmla="*/ 104007 h 181935"/>
                <a:gd name="connsiteX0" fmla="*/ 492927 w 732695"/>
                <a:gd name="connsiteY0" fmla="*/ 104007 h 287065"/>
                <a:gd name="connsiteX1" fmla="*/ 314378 w 732695"/>
                <a:gd name="connsiteY1" fmla="*/ 156548 h 287065"/>
                <a:gd name="connsiteX2" fmla="*/ 2122 w 732695"/>
                <a:gd name="connsiteY2" fmla="*/ 286775 h 287065"/>
                <a:gd name="connsiteX3" fmla="*/ 178753 w 732695"/>
                <a:gd name="connsiteY3" fmla="*/ 113232 h 287065"/>
                <a:gd name="connsiteX4" fmla="*/ 394048 w 732695"/>
                <a:gd name="connsiteY4" fmla="*/ 6316 h 287065"/>
                <a:gd name="connsiteX5" fmla="*/ 695187 w 732695"/>
                <a:gd name="connsiteY5" fmla="*/ 23656 h 287065"/>
                <a:gd name="connsiteX6" fmla="*/ 712108 w 732695"/>
                <a:gd name="connsiteY6" fmla="*/ 57694 h 287065"/>
                <a:gd name="connsiteX7" fmla="*/ 663124 w 732695"/>
                <a:gd name="connsiteY7" fmla="*/ 100111 h 287065"/>
                <a:gd name="connsiteX8" fmla="*/ 492927 w 732695"/>
                <a:gd name="connsiteY8" fmla="*/ 104007 h 287065"/>
                <a:gd name="connsiteX0" fmla="*/ 493084 w 732852"/>
                <a:gd name="connsiteY0" fmla="*/ 104007 h 322112"/>
                <a:gd name="connsiteX1" fmla="*/ 314535 w 732852"/>
                <a:gd name="connsiteY1" fmla="*/ 156548 h 322112"/>
                <a:gd name="connsiteX2" fmla="*/ 2120 w 732852"/>
                <a:gd name="connsiteY2" fmla="*/ 321882 h 322112"/>
                <a:gd name="connsiteX3" fmla="*/ 178910 w 732852"/>
                <a:gd name="connsiteY3" fmla="*/ 113232 h 322112"/>
                <a:gd name="connsiteX4" fmla="*/ 394205 w 732852"/>
                <a:gd name="connsiteY4" fmla="*/ 6316 h 322112"/>
                <a:gd name="connsiteX5" fmla="*/ 695344 w 732852"/>
                <a:gd name="connsiteY5" fmla="*/ 23656 h 322112"/>
                <a:gd name="connsiteX6" fmla="*/ 712265 w 732852"/>
                <a:gd name="connsiteY6" fmla="*/ 57694 h 322112"/>
                <a:gd name="connsiteX7" fmla="*/ 663281 w 732852"/>
                <a:gd name="connsiteY7" fmla="*/ 100111 h 322112"/>
                <a:gd name="connsiteX8" fmla="*/ 493084 w 732852"/>
                <a:gd name="connsiteY8" fmla="*/ 104007 h 322112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7744 w 748476"/>
                <a:gd name="connsiteY2" fmla="*/ 321882 h 324134"/>
                <a:gd name="connsiteX3" fmla="*/ 51378 w 748476"/>
                <a:gd name="connsiteY3" fmla="*/ 243149 h 324134"/>
                <a:gd name="connsiteX4" fmla="*/ 194534 w 748476"/>
                <a:gd name="connsiteY4" fmla="*/ 113232 h 324134"/>
                <a:gd name="connsiteX5" fmla="*/ 409829 w 748476"/>
                <a:gd name="connsiteY5" fmla="*/ 6316 h 324134"/>
                <a:gd name="connsiteX6" fmla="*/ 710968 w 748476"/>
                <a:gd name="connsiteY6" fmla="*/ 23656 h 324134"/>
                <a:gd name="connsiteX7" fmla="*/ 727889 w 748476"/>
                <a:gd name="connsiteY7" fmla="*/ 57694 h 324134"/>
                <a:gd name="connsiteX8" fmla="*/ 678905 w 748476"/>
                <a:gd name="connsiteY8" fmla="*/ 100111 h 324134"/>
                <a:gd name="connsiteX9" fmla="*/ 508708 w 748476"/>
                <a:gd name="connsiteY9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58462 w 748476"/>
                <a:gd name="connsiteY2" fmla="*/ 267452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08708 w 748476"/>
                <a:gd name="connsiteY0" fmla="*/ 104007 h 324134"/>
                <a:gd name="connsiteX1" fmla="*/ 330159 w 748476"/>
                <a:gd name="connsiteY1" fmla="*/ 156548 h 324134"/>
                <a:gd name="connsiteX2" fmla="*/ 166065 w 748476"/>
                <a:gd name="connsiteY2" fmla="*/ 272774 h 324134"/>
                <a:gd name="connsiteX3" fmla="*/ 17744 w 748476"/>
                <a:gd name="connsiteY3" fmla="*/ 321882 h 324134"/>
                <a:gd name="connsiteX4" fmla="*/ 51378 w 748476"/>
                <a:gd name="connsiteY4" fmla="*/ 243149 h 324134"/>
                <a:gd name="connsiteX5" fmla="*/ 194534 w 748476"/>
                <a:gd name="connsiteY5" fmla="*/ 113232 h 324134"/>
                <a:gd name="connsiteX6" fmla="*/ 409829 w 748476"/>
                <a:gd name="connsiteY6" fmla="*/ 6316 h 324134"/>
                <a:gd name="connsiteX7" fmla="*/ 710968 w 748476"/>
                <a:gd name="connsiteY7" fmla="*/ 23656 h 324134"/>
                <a:gd name="connsiteX8" fmla="*/ 727889 w 748476"/>
                <a:gd name="connsiteY8" fmla="*/ 57694 h 324134"/>
                <a:gd name="connsiteX9" fmla="*/ 678905 w 748476"/>
                <a:gd name="connsiteY9" fmla="*/ 100111 h 324134"/>
                <a:gd name="connsiteX10" fmla="*/ 508708 w 748476"/>
                <a:gd name="connsiteY10" fmla="*/ 104007 h 324134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83852"/>
                <a:gd name="connsiteX1" fmla="*/ 402168 w 820485"/>
                <a:gd name="connsiteY1" fmla="*/ 156548 h 383852"/>
                <a:gd name="connsiteX2" fmla="*/ 238074 w 820485"/>
                <a:gd name="connsiteY2" fmla="*/ 272774 h 383852"/>
                <a:gd name="connsiteX3" fmla="*/ 9079 w 820485"/>
                <a:gd name="connsiteY3" fmla="*/ 382644 h 383852"/>
                <a:gd name="connsiteX4" fmla="*/ 123387 w 820485"/>
                <a:gd name="connsiteY4" fmla="*/ 243149 h 383852"/>
                <a:gd name="connsiteX5" fmla="*/ 266543 w 820485"/>
                <a:gd name="connsiteY5" fmla="*/ 113232 h 383852"/>
                <a:gd name="connsiteX6" fmla="*/ 481838 w 820485"/>
                <a:gd name="connsiteY6" fmla="*/ 6316 h 383852"/>
                <a:gd name="connsiteX7" fmla="*/ 782977 w 820485"/>
                <a:gd name="connsiteY7" fmla="*/ 23656 h 383852"/>
                <a:gd name="connsiteX8" fmla="*/ 799898 w 820485"/>
                <a:gd name="connsiteY8" fmla="*/ 57694 h 383852"/>
                <a:gd name="connsiteX9" fmla="*/ 750914 w 820485"/>
                <a:gd name="connsiteY9" fmla="*/ 100111 h 383852"/>
                <a:gd name="connsiteX10" fmla="*/ 580717 w 820485"/>
                <a:gd name="connsiteY10" fmla="*/ 104007 h 383852"/>
                <a:gd name="connsiteX0" fmla="*/ 580717 w 820485"/>
                <a:gd name="connsiteY0" fmla="*/ 104007 h 398455"/>
                <a:gd name="connsiteX1" fmla="*/ 402168 w 820485"/>
                <a:gd name="connsiteY1" fmla="*/ 156548 h 398455"/>
                <a:gd name="connsiteX2" fmla="*/ 238074 w 820485"/>
                <a:gd name="connsiteY2" fmla="*/ 272774 h 398455"/>
                <a:gd name="connsiteX3" fmla="*/ 145981 w 820485"/>
                <a:gd name="connsiteY3" fmla="*/ 386329 h 398455"/>
                <a:gd name="connsiteX4" fmla="*/ 9079 w 820485"/>
                <a:gd name="connsiteY4" fmla="*/ 382644 h 398455"/>
                <a:gd name="connsiteX5" fmla="*/ 123387 w 820485"/>
                <a:gd name="connsiteY5" fmla="*/ 243149 h 398455"/>
                <a:gd name="connsiteX6" fmla="*/ 266543 w 820485"/>
                <a:gd name="connsiteY6" fmla="*/ 113232 h 398455"/>
                <a:gd name="connsiteX7" fmla="*/ 481838 w 820485"/>
                <a:gd name="connsiteY7" fmla="*/ 6316 h 398455"/>
                <a:gd name="connsiteX8" fmla="*/ 782977 w 820485"/>
                <a:gd name="connsiteY8" fmla="*/ 23656 h 398455"/>
                <a:gd name="connsiteX9" fmla="*/ 799898 w 820485"/>
                <a:gd name="connsiteY9" fmla="*/ 57694 h 398455"/>
                <a:gd name="connsiteX10" fmla="*/ 750914 w 820485"/>
                <a:gd name="connsiteY10" fmla="*/ 100111 h 398455"/>
                <a:gd name="connsiteX11" fmla="*/ 580717 w 820485"/>
                <a:gd name="connsiteY11" fmla="*/ 104007 h 398455"/>
                <a:gd name="connsiteX0" fmla="*/ 683952 w 923720"/>
                <a:gd name="connsiteY0" fmla="*/ 104007 h 503806"/>
                <a:gd name="connsiteX1" fmla="*/ 505403 w 923720"/>
                <a:gd name="connsiteY1" fmla="*/ 156548 h 503806"/>
                <a:gd name="connsiteX2" fmla="*/ 341309 w 923720"/>
                <a:gd name="connsiteY2" fmla="*/ 272774 h 503806"/>
                <a:gd name="connsiteX3" fmla="*/ 249216 w 923720"/>
                <a:gd name="connsiteY3" fmla="*/ 386329 h 503806"/>
                <a:gd name="connsiteX4" fmla="*/ 5463 w 923720"/>
                <a:gd name="connsiteY4" fmla="*/ 501790 h 503806"/>
                <a:gd name="connsiteX5" fmla="*/ 226622 w 923720"/>
                <a:gd name="connsiteY5" fmla="*/ 243149 h 503806"/>
                <a:gd name="connsiteX6" fmla="*/ 369778 w 923720"/>
                <a:gd name="connsiteY6" fmla="*/ 113232 h 503806"/>
                <a:gd name="connsiteX7" fmla="*/ 585073 w 923720"/>
                <a:gd name="connsiteY7" fmla="*/ 6316 h 503806"/>
                <a:gd name="connsiteX8" fmla="*/ 886212 w 923720"/>
                <a:gd name="connsiteY8" fmla="*/ 23656 h 503806"/>
                <a:gd name="connsiteX9" fmla="*/ 903133 w 923720"/>
                <a:gd name="connsiteY9" fmla="*/ 57694 h 503806"/>
                <a:gd name="connsiteX10" fmla="*/ 854149 w 923720"/>
                <a:gd name="connsiteY10" fmla="*/ 100111 h 503806"/>
                <a:gd name="connsiteX11" fmla="*/ 683952 w 923720"/>
                <a:gd name="connsiteY11" fmla="*/ 104007 h 503806"/>
                <a:gd name="connsiteX0" fmla="*/ 683952 w 923720"/>
                <a:gd name="connsiteY0" fmla="*/ 104007 h 516921"/>
                <a:gd name="connsiteX1" fmla="*/ 505403 w 923720"/>
                <a:gd name="connsiteY1" fmla="*/ 156548 h 516921"/>
                <a:gd name="connsiteX2" fmla="*/ 341309 w 923720"/>
                <a:gd name="connsiteY2" fmla="*/ 272774 h 516921"/>
                <a:gd name="connsiteX3" fmla="*/ 249216 w 923720"/>
                <a:gd name="connsiteY3" fmla="*/ 386329 h 516921"/>
                <a:gd name="connsiteX4" fmla="*/ 145962 w 923720"/>
                <a:gd name="connsiteY4" fmla="*/ 484353 h 516921"/>
                <a:gd name="connsiteX5" fmla="*/ 5463 w 923720"/>
                <a:gd name="connsiteY5" fmla="*/ 501790 h 516921"/>
                <a:gd name="connsiteX6" fmla="*/ 226622 w 923720"/>
                <a:gd name="connsiteY6" fmla="*/ 243149 h 516921"/>
                <a:gd name="connsiteX7" fmla="*/ 369778 w 923720"/>
                <a:gd name="connsiteY7" fmla="*/ 113232 h 516921"/>
                <a:gd name="connsiteX8" fmla="*/ 585073 w 923720"/>
                <a:gd name="connsiteY8" fmla="*/ 6316 h 516921"/>
                <a:gd name="connsiteX9" fmla="*/ 886212 w 923720"/>
                <a:gd name="connsiteY9" fmla="*/ 23656 h 516921"/>
                <a:gd name="connsiteX10" fmla="*/ 903133 w 923720"/>
                <a:gd name="connsiteY10" fmla="*/ 57694 h 516921"/>
                <a:gd name="connsiteX11" fmla="*/ 854149 w 923720"/>
                <a:gd name="connsiteY11" fmla="*/ 100111 h 516921"/>
                <a:gd name="connsiteX12" fmla="*/ 683952 w 923720"/>
                <a:gd name="connsiteY12" fmla="*/ 104007 h 516921"/>
                <a:gd name="connsiteX0" fmla="*/ 952203 w 1191971"/>
                <a:gd name="connsiteY0" fmla="*/ 104007 h 742093"/>
                <a:gd name="connsiteX1" fmla="*/ 773654 w 1191971"/>
                <a:gd name="connsiteY1" fmla="*/ 156548 h 742093"/>
                <a:gd name="connsiteX2" fmla="*/ 609560 w 1191971"/>
                <a:gd name="connsiteY2" fmla="*/ 272774 h 742093"/>
                <a:gd name="connsiteX3" fmla="*/ 517467 w 1191971"/>
                <a:gd name="connsiteY3" fmla="*/ 386329 h 742093"/>
                <a:gd name="connsiteX4" fmla="*/ 414213 w 1191971"/>
                <a:gd name="connsiteY4" fmla="*/ 484353 h 742093"/>
                <a:gd name="connsiteX5" fmla="*/ 2710 w 1191971"/>
                <a:gd name="connsiteY5" fmla="*/ 739048 h 742093"/>
                <a:gd name="connsiteX6" fmla="*/ 494873 w 1191971"/>
                <a:gd name="connsiteY6" fmla="*/ 243149 h 742093"/>
                <a:gd name="connsiteX7" fmla="*/ 638029 w 1191971"/>
                <a:gd name="connsiteY7" fmla="*/ 113232 h 742093"/>
                <a:gd name="connsiteX8" fmla="*/ 853324 w 1191971"/>
                <a:gd name="connsiteY8" fmla="*/ 6316 h 742093"/>
                <a:gd name="connsiteX9" fmla="*/ 1154463 w 1191971"/>
                <a:gd name="connsiteY9" fmla="*/ 23656 h 742093"/>
                <a:gd name="connsiteX10" fmla="*/ 1171384 w 1191971"/>
                <a:gd name="connsiteY10" fmla="*/ 57694 h 742093"/>
                <a:gd name="connsiteX11" fmla="*/ 1122400 w 1191971"/>
                <a:gd name="connsiteY11" fmla="*/ 100111 h 742093"/>
                <a:gd name="connsiteX12" fmla="*/ 952203 w 1191971"/>
                <a:gd name="connsiteY12" fmla="*/ 104007 h 742093"/>
                <a:gd name="connsiteX0" fmla="*/ 955527 w 1195295"/>
                <a:gd name="connsiteY0" fmla="*/ 104007 h 755071"/>
                <a:gd name="connsiteX1" fmla="*/ 776978 w 1195295"/>
                <a:gd name="connsiteY1" fmla="*/ 156548 h 755071"/>
                <a:gd name="connsiteX2" fmla="*/ 612884 w 1195295"/>
                <a:gd name="connsiteY2" fmla="*/ 272774 h 755071"/>
                <a:gd name="connsiteX3" fmla="*/ 520791 w 1195295"/>
                <a:gd name="connsiteY3" fmla="*/ 386329 h 755071"/>
                <a:gd name="connsiteX4" fmla="*/ 417537 w 1195295"/>
                <a:gd name="connsiteY4" fmla="*/ 484353 h 755071"/>
                <a:gd name="connsiteX5" fmla="*/ 239827 w 1195295"/>
                <a:gd name="connsiteY5" fmla="*/ 631089 h 755071"/>
                <a:gd name="connsiteX6" fmla="*/ 6034 w 1195295"/>
                <a:gd name="connsiteY6" fmla="*/ 739048 h 755071"/>
                <a:gd name="connsiteX7" fmla="*/ 498197 w 1195295"/>
                <a:gd name="connsiteY7" fmla="*/ 243149 h 755071"/>
                <a:gd name="connsiteX8" fmla="*/ 641353 w 1195295"/>
                <a:gd name="connsiteY8" fmla="*/ 113232 h 755071"/>
                <a:gd name="connsiteX9" fmla="*/ 856648 w 1195295"/>
                <a:gd name="connsiteY9" fmla="*/ 6316 h 755071"/>
                <a:gd name="connsiteX10" fmla="*/ 1157787 w 1195295"/>
                <a:gd name="connsiteY10" fmla="*/ 23656 h 755071"/>
                <a:gd name="connsiteX11" fmla="*/ 1174708 w 1195295"/>
                <a:gd name="connsiteY11" fmla="*/ 57694 h 755071"/>
                <a:gd name="connsiteX12" fmla="*/ 1125724 w 1195295"/>
                <a:gd name="connsiteY12" fmla="*/ 100111 h 755071"/>
                <a:gd name="connsiteX13" fmla="*/ 955527 w 1195295"/>
                <a:gd name="connsiteY13" fmla="*/ 104007 h 755071"/>
                <a:gd name="connsiteX0" fmla="*/ 1026665 w 1266433"/>
                <a:gd name="connsiteY0" fmla="*/ 104007 h 800626"/>
                <a:gd name="connsiteX1" fmla="*/ 848116 w 1266433"/>
                <a:gd name="connsiteY1" fmla="*/ 156548 h 800626"/>
                <a:gd name="connsiteX2" fmla="*/ 684022 w 1266433"/>
                <a:gd name="connsiteY2" fmla="*/ 272774 h 800626"/>
                <a:gd name="connsiteX3" fmla="*/ 591929 w 1266433"/>
                <a:gd name="connsiteY3" fmla="*/ 386329 h 800626"/>
                <a:gd name="connsiteX4" fmla="*/ 488675 w 1266433"/>
                <a:gd name="connsiteY4" fmla="*/ 484353 h 800626"/>
                <a:gd name="connsiteX5" fmla="*/ 310965 w 1266433"/>
                <a:gd name="connsiteY5" fmla="*/ 631089 h 800626"/>
                <a:gd name="connsiteX6" fmla="*/ 4648 w 1266433"/>
                <a:gd name="connsiteY6" fmla="*/ 788147 h 800626"/>
                <a:gd name="connsiteX7" fmla="*/ 569335 w 1266433"/>
                <a:gd name="connsiteY7" fmla="*/ 243149 h 800626"/>
                <a:gd name="connsiteX8" fmla="*/ 712491 w 1266433"/>
                <a:gd name="connsiteY8" fmla="*/ 113232 h 800626"/>
                <a:gd name="connsiteX9" fmla="*/ 927786 w 1266433"/>
                <a:gd name="connsiteY9" fmla="*/ 6316 h 800626"/>
                <a:gd name="connsiteX10" fmla="*/ 1228925 w 1266433"/>
                <a:gd name="connsiteY10" fmla="*/ 23656 h 800626"/>
                <a:gd name="connsiteX11" fmla="*/ 1245846 w 1266433"/>
                <a:gd name="connsiteY11" fmla="*/ 57694 h 800626"/>
                <a:gd name="connsiteX12" fmla="*/ 1196862 w 1266433"/>
                <a:gd name="connsiteY12" fmla="*/ 100111 h 800626"/>
                <a:gd name="connsiteX13" fmla="*/ 1026665 w 1266433"/>
                <a:gd name="connsiteY13" fmla="*/ 104007 h 800626"/>
                <a:gd name="connsiteX0" fmla="*/ 1099907 w 1339675"/>
                <a:gd name="connsiteY0" fmla="*/ 104007 h 866377"/>
                <a:gd name="connsiteX1" fmla="*/ 921358 w 1339675"/>
                <a:gd name="connsiteY1" fmla="*/ 156548 h 866377"/>
                <a:gd name="connsiteX2" fmla="*/ 757264 w 1339675"/>
                <a:gd name="connsiteY2" fmla="*/ 272774 h 866377"/>
                <a:gd name="connsiteX3" fmla="*/ 665171 w 1339675"/>
                <a:gd name="connsiteY3" fmla="*/ 386329 h 866377"/>
                <a:gd name="connsiteX4" fmla="*/ 561917 w 1339675"/>
                <a:gd name="connsiteY4" fmla="*/ 484353 h 866377"/>
                <a:gd name="connsiteX5" fmla="*/ 384207 w 1339675"/>
                <a:gd name="connsiteY5" fmla="*/ 631089 h 866377"/>
                <a:gd name="connsiteX6" fmla="*/ 3762 w 1339675"/>
                <a:gd name="connsiteY6" fmla="*/ 856868 h 866377"/>
                <a:gd name="connsiteX7" fmla="*/ 642577 w 1339675"/>
                <a:gd name="connsiteY7" fmla="*/ 243149 h 866377"/>
                <a:gd name="connsiteX8" fmla="*/ 785733 w 1339675"/>
                <a:gd name="connsiteY8" fmla="*/ 113232 h 866377"/>
                <a:gd name="connsiteX9" fmla="*/ 1001028 w 1339675"/>
                <a:gd name="connsiteY9" fmla="*/ 6316 h 866377"/>
                <a:gd name="connsiteX10" fmla="*/ 1302167 w 1339675"/>
                <a:gd name="connsiteY10" fmla="*/ 23656 h 866377"/>
                <a:gd name="connsiteX11" fmla="*/ 1319088 w 1339675"/>
                <a:gd name="connsiteY11" fmla="*/ 57694 h 866377"/>
                <a:gd name="connsiteX12" fmla="*/ 1270104 w 1339675"/>
                <a:gd name="connsiteY12" fmla="*/ 100111 h 866377"/>
                <a:gd name="connsiteX13" fmla="*/ 1099907 w 1339675"/>
                <a:gd name="connsiteY13" fmla="*/ 104007 h 866377"/>
                <a:gd name="connsiteX0" fmla="*/ 1117447 w 1357215"/>
                <a:gd name="connsiteY0" fmla="*/ 104007 h 892439"/>
                <a:gd name="connsiteX1" fmla="*/ 938898 w 1357215"/>
                <a:gd name="connsiteY1" fmla="*/ 156548 h 892439"/>
                <a:gd name="connsiteX2" fmla="*/ 774804 w 1357215"/>
                <a:gd name="connsiteY2" fmla="*/ 272774 h 892439"/>
                <a:gd name="connsiteX3" fmla="*/ 682711 w 1357215"/>
                <a:gd name="connsiteY3" fmla="*/ 386329 h 892439"/>
                <a:gd name="connsiteX4" fmla="*/ 579457 w 1357215"/>
                <a:gd name="connsiteY4" fmla="*/ 484353 h 892439"/>
                <a:gd name="connsiteX5" fmla="*/ 401747 w 1357215"/>
                <a:gd name="connsiteY5" fmla="*/ 631089 h 892439"/>
                <a:gd name="connsiteX6" fmla="*/ 176537 w 1357215"/>
                <a:gd name="connsiteY6" fmla="*/ 804395 h 892439"/>
                <a:gd name="connsiteX7" fmla="*/ 21302 w 1357215"/>
                <a:gd name="connsiteY7" fmla="*/ 856868 h 892439"/>
                <a:gd name="connsiteX8" fmla="*/ 660117 w 1357215"/>
                <a:gd name="connsiteY8" fmla="*/ 243149 h 892439"/>
                <a:gd name="connsiteX9" fmla="*/ 803273 w 1357215"/>
                <a:gd name="connsiteY9" fmla="*/ 113232 h 892439"/>
                <a:gd name="connsiteX10" fmla="*/ 1018568 w 1357215"/>
                <a:gd name="connsiteY10" fmla="*/ 6316 h 892439"/>
                <a:gd name="connsiteX11" fmla="*/ 1319707 w 1357215"/>
                <a:gd name="connsiteY11" fmla="*/ 23656 h 892439"/>
                <a:gd name="connsiteX12" fmla="*/ 1336628 w 1357215"/>
                <a:gd name="connsiteY12" fmla="*/ 57694 h 892439"/>
                <a:gd name="connsiteX13" fmla="*/ 1287644 w 1357215"/>
                <a:gd name="connsiteY13" fmla="*/ 100111 h 892439"/>
                <a:gd name="connsiteX14" fmla="*/ 1117447 w 1357215"/>
                <a:gd name="connsiteY14" fmla="*/ 104007 h 892439"/>
                <a:gd name="connsiteX0" fmla="*/ 1137914 w 1377682"/>
                <a:gd name="connsiteY0" fmla="*/ 104007 h 913921"/>
                <a:gd name="connsiteX1" fmla="*/ 959365 w 1377682"/>
                <a:gd name="connsiteY1" fmla="*/ 156548 h 913921"/>
                <a:gd name="connsiteX2" fmla="*/ 795271 w 1377682"/>
                <a:gd name="connsiteY2" fmla="*/ 272774 h 913921"/>
                <a:gd name="connsiteX3" fmla="*/ 703178 w 1377682"/>
                <a:gd name="connsiteY3" fmla="*/ 386329 h 913921"/>
                <a:gd name="connsiteX4" fmla="*/ 599924 w 1377682"/>
                <a:gd name="connsiteY4" fmla="*/ 484353 h 913921"/>
                <a:gd name="connsiteX5" fmla="*/ 422214 w 1377682"/>
                <a:gd name="connsiteY5" fmla="*/ 631089 h 913921"/>
                <a:gd name="connsiteX6" fmla="*/ 197004 w 1377682"/>
                <a:gd name="connsiteY6" fmla="*/ 804395 h 913921"/>
                <a:gd name="connsiteX7" fmla="*/ 82771 w 1377682"/>
                <a:gd name="connsiteY7" fmla="*/ 881226 h 913921"/>
                <a:gd name="connsiteX8" fmla="*/ 41769 w 1377682"/>
                <a:gd name="connsiteY8" fmla="*/ 856868 h 913921"/>
                <a:gd name="connsiteX9" fmla="*/ 680584 w 1377682"/>
                <a:gd name="connsiteY9" fmla="*/ 243149 h 913921"/>
                <a:gd name="connsiteX10" fmla="*/ 823740 w 1377682"/>
                <a:gd name="connsiteY10" fmla="*/ 113232 h 913921"/>
                <a:gd name="connsiteX11" fmla="*/ 1039035 w 1377682"/>
                <a:gd name="connsiteY11" fmla="*/ 6316 h 913921"/>
                <a:gd name="connsiteX12" fmla="*/ 1340174 w 1377682"/>
                <a:gd name="connsiteY12" fmla="*/ 23656 h 913921"/>
                <a:gd name="connsiteX13" fmla="*/ 1357095 w 1377682"/>
                <a:gd name="connsiteY13" fmla="*/ 57694 h 913921"/>
                <a:gd name="connsiteX14" fmla="*/ 1308111 w 1377682"/>
                <a:gd name="connsiteY14" fmla="*/ 100111 h 913921"/>
                <a:gd name="connsiteX15" fmla="*/ 1137914 w 1377682"/>
                <a:gd name="connsiteY15" fmla="*/ 104007 h 913921"/>
                <a:gd name="connsiteX0" fmla="*/ 1152040 w 1391808"/>
                <a:gd name="connsiteY0" fmla="*/ 104007 h 913500"/>
                <a:gd name="connsiteX1" fmla="*/ 973491 w 1391808"/>
                <a:gd name="connsiteY1" fmla="*/ 156548 h 913500"/>
                <a:gd name="connsiteX2" fmla="*/ 809397 w 1391808"/>
                <a:gd name="connsiteY2" fmla="*/ 272774 h 913500"/>
                <a:gd name="connsiteX3" fmla="*/ 717304 w 1391808"/>
                <a:gd name="connsiteY3" fmla="*/ 386329 h 913500"/>
                <a:gd name="connsiteX4" fmla="*/ 614050 w 1391808"/>
                <a:gd name="connsiteY4" fmla="*/ 484353 h 913500"/>
                <a:gd name="connsiteX5" fmla="*/ 436340 w 1391808"/>
                <a:gd name="connsiteY5" fmla="*/ 631089 h 913500"/>
                <a:gd name="connsiteX6" fmla="*/ 211130 w 1391808"/>
                <a:gd name="connsiteY6" fmla="*/ 804395 h 913500"/>
                <a:gd name="connsiteX7" fmla="*/ 96897 w 1391808"/>
                <a:gd name="connsiteY7" fmla="*/ 881226 h 913500"/>
                <a:gd name="connsiteX8" fmla="*/ 43335 w 1391808"/>
                <a:gd name="connsiteY8" fmla="*/ 884740 h 913500"/>
                <a:gd name="connsiteX9" fmla="*/ 55895 w 1391808"/>
                <a:gd name="connsiteY9" fmla="*/ 856868 h 913500"/>
                <a:gd name="connsiteX10" fmla="*/ 694710 w 1391808"/>
                <a:gd name="connsiteY10" fmla="*/ 243149 h 913500"/>
                <a:gd name="connsiteX11" fmla="*/ 837866 w 1391808"/>
                <a:gd name="connsiteY11" fmla="*/ 113232 h 913500"/>
                <a:gd name="connsiteX12" fmla="*/ 1053161 w 1391808"/>
                <a:gd name="connsiteY12" fmla="*/ 6316 h 913500"/>
                <a:gd name="connsiteX13" fmla="*/ 1354300 w 1391808"/>
                <a:gd name="connsiteY13" fmla="*/ 23656 h 913500"/>
                <a:gd name="connsiteX14" fmla="*/ 1371221 w 1391808"/>
                <a:gd name="connsiteY14" fmla="*/ 57694 h 913500"/>
                <a:gd name="connsiteX15" fmla="*/ 1322237 w 1391808"/>
                <a:gd name="connsiteY15" fmla="*/ 100111 h 913500"/>
                <a:gd name="connsiteX16" fmla="*/ 1152040 w 1391808"/>
                <a:gd name="connsiteY16" fmla="*/ 104007 h 913500"/>
                <a:gd name="connsiteX0" fmla="*/ 1136136 w 1375904"/>
                <a:gd name="connsiteY0" fmla="*/ 104007 h 913929"/>
                <a:gd name="connsiteX1" fmla="*/ 957587 w 1375904"/>
                <a:gd name="connsiteY1" fmla="*/ 156548 h 913929"/>
                <a:gd name="connsiteX2" fmla="*/ 793493 w 1375904"/>
                <a:gd name="connsiteY2" fmla="*/ 272774 h 913929"/>
                <a:gd name="connsiteX3" fmla="*/ 701400 w 1375904"/>
                <a:gd name="connsiteY3" fmla="*/ 386329 h 913929"/>
                <a:gd name="connsiteX4" fmla="*/ 598146 w 1375904"/>
                <a:gd name="connsiteY4" fmla="*/ 484353 h 913929"/>
                <a:gd name="connsiteX5" fmla="*/ 420436 w 1375904"/>
                <a:gd name="connsiteY5" fmla="*/ 631089 h 913929"/>
                <a:gd name="connsiteX6" fmla="*/ 195226 w 1375904"/>
                <a:gd name="connsiteY6" fmla="*/ 804395 h 913929"/>
                <a:gd name="connsiteX7" fmla="*/ 80993 w 1375904"/>
                <a:gd name="connsiteY7" fmla="*/ 881226 h 913929"/>
                <a:gd name="connsiteX8" fmla="*/ 39991 w 1375904"/>
                <a:gd name="connsiteY8" fmla="*/ 856868 h 913929"/>
                <a:gd name="connsiteX9" fmla="*/ 678806 w 1375904"/>
                <a:gd name="connsiteY9" fmla="*/ 243149 h 913929"/>
                <a:gd name="connsiteX10" fmla="*/ 821962 w 1375904"/>
                <a:gd name="connsiteY10" fmla="*/ 113232 h 913929"/>
                <a:gd name="connsiteX11" fmla="*/ 1037257 w 1375904"/>
                <a:gd name="connsiteY11" fmla="*/ 6316 h 913929"/>
                <a:gd name="connsiteX12" fmla="*/ 1338396 w 1375904"/>
                <a:gd name="connsiteY12" fmla="*/ 23656 h 913929"/>
                <a:gd name="connsiteX13" fmla="*/ 1355317 w 1375904"/>
                <a:gd name="connsiteY13" fmla="*/ 57694 h 913929"/>
                <a:gd name="connsiteX14" fmla="*/ 1306333 w 1375904"/>
                <a:gd name="connsiteY14" fmla="*/ 100111 h 913929"/>
                <a:gd name="connsiteX15" fmla="*/ 1136136 w 1375904"/>
                <a:gd name="connsiteY15" fmla="*/ 104007 h 913929"/>
                <a:gd name="connsiteX0" fmla="*/ 1143944 w 1383712"/>
                <a:gd name="connsiteY0" fmla="*/ 104007 h 923292"/>
                <a:gd name="connsiteX1" fmla="*/ 965395 w 1383712"/>
                <a:gd name="connsiteY1" fmla="*/ 156548 h 923292"/>
                <a:gd name="connsiteX2" fmla="*/ 801301 w 1383712"/>
                <a:gd name="connsiteY2" fmla="*/ 272774 h 923292"/>
                <a:gd name="connsiteX3" fmla="*/ 709208 w 1383712"/>
                <a:gd name="connsiteY3" fmla="*/ 386329 h 923292"/>
                <a:gd name="connsiteX4" fmla="*/ 605954 w 1383712"/>
                <a:gd name="connsiteY4" fmla="*/ 484353 h 923292"/>
                <a:gd name="connsiteX5" fmla="*/ 428244 w 1383712"/>
                <a:gd name="connsiteY5" fmla="*/ 631089 h 923292"/>
                <a:gd name="connsiteX6" fmla="*/ 88801 w 1383712"/>
                <a:gd name="connsiteY6" fmla="*/ 881226 h 923292"/>
                <a:gd name="connsiteX7" fmla="*/ 47799 w 1383712"/>
                <a:gd name="connsiteY7" fmla="*/ 856868 h 923292"/>
                <a:gd name="connsiteX8" fmla="*/ 686614 w 1383712"/>
                <a:gd name="connsiteY8" fmla="*/ 243149 h 923292"/>
                <a:gd name="connsiteX9" fmla="*/ 829770 w 1383712"/>
                <a:gd name="connsiteY9" fmla="*/ 113232 h 923292"/>
                <a:gd name="connsiteX10" fmla="*/ 1045065 w 1383712"/>
                <a:gd name="connsiteY10" fmla="*/ 6316 h 923292"/>
                <a:gd name="connsiteX11" fmla="*/ 1346204 w 1383712"/>
                <a:gd name="connsiteY11" fmla="*/ 23656 h 923292"/>
                <a:gd name="connsiteX12" fmla="*/ 1363125 w 1383712"/>
                <a:gd name="connsiteY12" fmla="*/ 57694 h 923292"/>
                <a:gd name="connsiteX13" fmla="*/ 1314141 w 1383712"/>
                <a:gd name="connsiteY13" fmla="*/ 100111 h 923292"/>
                <a:gd name="connsiteX14" fmla="*/ 1143944 w 1383712"/>
                <a:gd name="connsiteY14" fmla="*/ 104007 h 923292"/>
                <a:gd name="connsiteX0" fmla="*/ 1059394 w 1299162"/>
                <a:gd name="connsiteY0" fmla="*/ 104007 h 891858"/>
                <a:gd name="connsiteX1" fmla="*/ 880845 w 1299162"/>
                <a:gd name="connsiteY1" fmla="*/ 156548 h 891858"/>
                <a:gd name="connsiteX2" fmla="*/ 716751 w 1299162"/>
                <a:gd name="connsiteY2" fmla="*/ 272774 h 891858"/>
                <a:gd name="connsiteX3" fmla="*/ 624658 w 1299162"/>
                <a:gd name="connsiteY3" fmla="*/ 386329 h 891858"/>
                <a:gd name="connsiteX4" fmla="*/ 521404 w 1299162"/>
                <a:gd name="connsiteY4" fmla="*/ 484353 h 891858"/>
                <a:gd name="connsiteX5" fmla="*/ 343694 w 1299162"/>
                <a:gd name="connsiteY5" fmla="*/ 631089 h 891858"/>
                <a:gd name="connsiteX6" fmla="*/ 4251 w 1299162"/>
                <a:gd name="connsiteY6" fmla="*/ 881226 h 891858"/>
                <a:gd name="connsiteX7" fmla="*/ 602064 w 1299162"/>
                <a:gd name="connsiteY7" fmla="*/ 243149 h 891858"/>
                <a:gd name="connsiteX8" fmla="*/ 745220 w 1299162"/>
                <a:gd name="connsiteY8" fmla="*/ 113232 h 891858"/>
                <a:gd name="connsiteX9" fmla="*/ 960515 w 1299162"/>
                <a:gd name="connsiteY9" fmla="*/ 6316 h 891858"/>
                <a:gd name="connsiteX10" fmla="*/ 1261654 w 1299162"/>
                <a:gd name="connsiteY10" fmla="*/ 23656 h 891858"/>
                <a:gd name="connsiteX11" fmla="*/ 1278575 w 1299162"/>
                <a:gd name="connsiteY11" fmla="*/ 57694 h 891858"/>
                <a:gd name="connsiteX12" fmla="*/ 1229591 w 1299162"/>
                <a:gd name="connsiteY12" fmla="*/ 100111 h 891858"/>
                <a:gd name="connsiteX13" fmla="*/ 1059394 w 1299162"/>
                <a:gd name="connsiteY13" fmla="*/ 104007 h 891858"/>
                <a:gd name="connsiteX0" fmla="*/ 715700 w 955468"/>
                <a:gd name="connsiteY0" fmla="*/ 104007 h 631089"/>
                <a:gd name="connsiteX1" fmla="*/ 537151 w 955468"/>
                <a:gd name="connsiteY1" fmla="*/ 156548 h 631089"/>
                <a:gd name="connsiteX2" fmla="*/ 373057 w 955468"/>
                <a:gd name="connsiteY2" fmla="*/ 272774 h 631089"/>
                <a:gd name="connsiteX3" fmla="*/ 280964 w 955468"/>
                <a:gd name="connsiteY3" fmla="*/ 386329 h 631089"/>
                <a:gd name="connsiteX4" fmla="*/ 177710 w 955468"/>
                <a:gd name="connsiteY4" fmla="*/ 484353 h 631089"/>
                <a:gd name="connsiteX5" fmla="*/ 0 w 955468"/>
                <a:gd name="connsiteY5" fmla="*/ 631089 h 631089"/>
                <a:gd name="connsiteX6" fmla="*/ 258370 w 955468"/>
                <a:gd name="connsiteY6" fmla="*/ 243149 h 631089"/>
                <a:gd name="connsiteX7" fmla="*/ 401526 w 955468"/>
                <a:gd name="connsiteY7" fmla="*/ 113232 h 631089"/>
                <a:gd name="connsiteX8" fmla="*/ 616821 w 955468"/>
                <a:gd name="connsiteY8" fmla="*/ 6316 h 631089"/>
                <a:gd name="connsiteX9" fmla="*/ 917960 w 955468"/>
                <a:gd name="connsiteY9" fmla="*/ 23656 h 631089"/>
                <a:gd name="connsiteX10" fmla="*/ 934881 w 955468"/>
                <a:gd name="connsiteY10" fmla="*/ 57694 h 631089"/>
                <a:gd name="connsiteX11" fmla="*/ 885897 w 955468"/>
                <a:gd name="connsiteY11" fmla="*/ 100111 h 631089"/>
                <a:gd name="connsiteX12" fmla="*/ 715700 w 955468"/>
                <a:gd name="connsiteY12" fmla="*/ 104007 h 631089"/>
                <a:gd name="connsiteX0" fmla="*/ 538203 w 777971"/>
                <a:gd name="connsiteY0" fmla="*/ 104007 h 484353"/>
                <a:gd name="connsiteX1" fmla="*/ 359654 w 777971"/>
                <a:gd name="connsiteY1" fmla="*/ 156548 h 484353"/>
                <a:gd name="connsiteX2" fmla="*/ 195560 w 777971"/>
                <a:gd name="connsiteY2" fmla="*/ 272774 h 484353"/>
                <a:gd name="connsiteX3" fmla="*/ 103467 w 777971"/>
                <a:gd name="connsiteY3" fmla="*/ 386329 h 484353"/>
                <a:gd name="connsiteX4" fmla="*/ 213 w 777971"/>
                <a:gd name="connsiteY4" fmla="*/ 484353 h 484353"/>
                <a:gd name="connsiteX5" fmla="*/ 80873 w 777971"/>
                <a:gd name="connsiteY5" fmla="*/ 243149 h 484353"/>
                <a:gd name="connsiteX6" fmla="*/ 224029 w 777971"/>
                <a:gd name="connsiteY6" fmla="*/ 113232 h 484353"/>
                <a:gd name="connsiteX7" fmla="*/ 439324 w 777971"/>
                <a:gd name="connsiteY7" fmla="*/ 6316 h 484353"/>
                <a:gd name="connsiteX8" fmla="*/ 740463 w 777971"/>
                <a:gd name="connsiteY8" fmla="*/ 23656 h 484353"/>
                <a:gd name="connsiteX9" fmla="*/ 757384 w 777971"/>
                <a:gd name="connsiteY9" fmla="*/ 57694 h 484353"/>
                <a:gd name="connsiteX10" fmla="*/ 708400 w 777971"/>
                <a:gd name="connsiteY10" fmla="*/ 100111 h 484353"/>
                <a:gd name="connsiteX11" fmla="*/ 538203 w 777971"/>
                <a:gd name="connsiteY11" fmla="*/ 104007 h 484353"/>
                <a:gd name="connsiteX0" fmla="*/ 465004 w 704772"/>
                <a:gd name="connsiteY0" fmla="*/ 104007 h 386329"/>
                <a:gd name="connsiteX1" fmla="*/ 286455 w 704772"/>
                <a:gd name="connsiteY1" fmla="*/ 156548 h 386329"/>
                <a:gd name="connsiteX2" fmla="*/ 122361 w 704772"/>
                <a:gd name="connsiteY2" fmla="*/ 272774 h 386329"/>
                <a:gd name="connsiteX3" fmla="*/ 30268 w 704772"/>
                <a:gd name="connsiteY3" fmla="*/ 386329 h 386329"/>
                <a:gd name="connsiteX4" fmla="*/ 7674 w 704772"/>
                <a:gd name="connsiteY4" fmla="*/ 243149 h 386329"/>
                <a:gd name="connsiteX5" fmla="*/ 150830 w 704772"/>
                <a:gd name="connsiteY5" fmla="*/ 113232 h 386329"/>
                <a:gd name="connsiteX6" fmla="*/ 366125 w 704772"/>
                <a:gd name="connsiteY6" fmla="*/ 6316 h 386329"/>
                <a:gd name="connsiteX7" fmla="*/ 667264 w 704772"/>
                <a:gd name="connsiteY7" fmla="*/ 23656 h 386329"/>
                <a:gd name="connsiteX8" fmla="*/ 684185 w 704772"/>
                <a:gd name="connsiteY8" fmla="*/ 57694 h 386329"/>
                <a:gd name="connsiteX9" fmla="*/ 635201 w 704772"/>
                <a:gd name="connsiteY9" fmla="*/ 100111 h 386329"/>
                <a:gd name="connsiteX10" fmla="*/ 465004 w 704772"/>
                <a:gd name="connsiteY10" fmla="*/ 104007 h 386329"/>
                <a:gd name="connsiteX0" fmla="*/ 457551 w 697319"/>
                <a:gd name="connsiteY0" fmla="*/ 104007 h 277973"/>
                <a:gd name="connsiteX1" fmla="*/ 279002 w 697319"/>
                <a:gd name="connsiteY1" fmla="*/ 156548 h 277973"/>
                <a:gd name="connsiteX2" fmla="*/ 114908 w 697319"/>
                <a:gd name="connsiteY2" fmla="*/ 272774 h 277973"/>
                <a:gd name="connsiteX3" fmla="*/ 221 w 697319"/>
                <a:gd name="connsiteY3" fmla="*/ 243149 h 277973"/>
                <a:gd name="connsiteX4" fmla="*/ 143377 w 697319"/>
                <a:gd name="connsiteY4" fmla="*/ 113232 h 277973"/>
                <a:gd name="connsiteX5" fmla="*/ 358672 w 697319"/>
                <a:gd name="connsiteY5" fmla="*/ 6316 h 277973"/>
                <a:gd name="connsiteX6" fmla="*/ 659811 w 697319"/>
                <a:gd name="connsiteY6" fmla="*/ 23656 h 277973"/>
                <a:gd name="connsiteX7" fmla="*/ 676732 w 697319"/>
                <a:gd name="connsiteY7" fmla="*/ 57694 h 277973"/>
                <a:gd name="connsiteX8" fmla="*/ 627748 w 697319"/>
                <a:gd name="connsiteY8" fmla="*/ 100111 h 277973"/>
                <a:gd name="connsiteX9" fmla="*/ 457551 w 697319"/>
                <a:gd name="connsiteY9" fmla="*/ 104007 h 277973"/>
                <a:gd name="connsiteX0" fmla="*/ 457330 w 697098"/>
                <a:gd name="connsiteY0" fmla="*/ 104007 h 243664"/>
                <a:gd name="connsiteX1" fmla="*/ 278781 w 697098"/>
                <a:gd name="connsiteY1" fmla="*/ 156548 h 243664"/>
                <a:gd name="connsiteX2" fmla="*/ 0 w 697098"/>
                <a:gd name="connsiteY2" fmla="*/ 243149 h 243664"/>
                <a:gd name="connsiteX3" fmla="*/ 143156 w 697098"/>
                <a:gd name="connsiteY3" fmla="*/ 113232 h 243664"/>
                <a:gd name="connsiteX4" fmla="*/ 358451 w 697098"/>
                <a:gd name="connsiteY4" fmla="*/ 6316 h 243664"/>
                <a:gd name="connsiteX5" fmla="*/ 659590 w 697098"/>
                <a:gd name="connsiteY5" fmla="*/ 23656 h 243664"/>
                <a:gd name="connsiteX6" fmla="*/ 676511 w 697098"/>
                <a:gd name="connsiteY6" fmla="*/ 57694 h 243664"/>
                <a:gd name="connsiteX7" fmla="*/ 627527 w 697098"/>
                <a:gd name="connsiteY7" fmla="*/ 100111 h 243664"/>
                <a:gd name="connsiteX8" fmla="*/ 457330 w 697098"/>
                <a:gd name="connsiteY8" fmla="*/ 104007 h 243664"/>
                <a:gd name="connsiteX0" fmla="*/ 315415 w 555183"/>
                <a:gd name="connsiteY0" fmla="*/ 104007 h 156631"/>
                <a:gd name="connsiteX1" fmla="*/ 136866 w 555183"/>
                <a:gd name="connsiteY1" fmla="*/ 156548 h 156631"/>
                <a:gd name="connsiteX2" fmla="*/ 1241 w 555183"/>
                <a:gd name="connsiteY2" fmla="*/ 113232 h 156631"/>
                <a:gd name="connsiteX3" fmla="*/ 216536 w 555183"/>
                <a:gd name="connsiteY3" fmla="*/ 6316 h 156631"/>
                <a:gd name="connsiteX4" fmla="*/ 517675 w 555183"/>
                <a:gd name="connsiteY4" fmla="*/ 23656 h 156631"/>
                <a:gd name="connsiteX5" fmla="*/ 534596 w 555183"/>
                <a:gd name="connsiteY5" fmla="*/ 57694 h 156631"/>
                <a:gd name="connsiteX6" fmla="*/ 485612 w 555183"/>
                <a:gd name="connsiteY6" fmla="*/ 100111 h 156631"/>
                <a:gd name="connsiteX7" fmla="*/ 315415 w 555183"/>
                <a:gd name="connsiteY7" fmla="*/ 104007 h 156631"/>
                <a:gd name="connsiteX0" fmla="*/ 315415 w 538826"/>
                <a:gd name="connsiteY0" fmla="*/ 107025 h 159649"/>
                <a:gd name="connsiteX1" fmla="*/ 136866 w 538826"/>
                <a:gd name="connsiteY1" fmla="*/ 159566 h 159649"/>
                <a:gd name="connsiteX2" fmla="*/ 1241 w 538826"/>
                <a:gd name="connsiteY2" fmla="*/ 116250 h 159649"/>
                <a:gd name="connsiteX3" fmla="*/ 216536 w 538826"/>
                <a:gd name="connsiteY3" fmla="*/ 9334 h 159649"/>
                <a:gd name="connsiteX4" fmla="*/ 441192 w 538826"/>
                <a:gd name="connsiteY4" fmla="*/ 18571 h 159649"/>
                <a:gd name="connsiteX5" fmla="*/ 534596 w 538826"/>
                <a:gd name="connsiteY5" fmla="*/ 60712 h 159649"/>
                <a:gd name="connsiteX6" fmla="*/ 485612 w 538826"/>
                <a:gd name="connsiteY6" fmla="*/ 103129 h 159649"/>
                <a:gd name="connsiteX7" fmla="*/ 315415 w 538826"/>
                <a:gd name="connsiteY7" fmla="*/ 107025 h 159649"/>
                <a:gd name="connsiteX0" fmla="*/ 315415 w 493855"/>
                <a:gd name="connsiteY0" fmla="*/ 107025 h 159649"/>
                <a:gd name="connsiteX1" fmla="*/ 136866 w 493855"/>
                <a:gd name="connsiteY1" fmla="*/ 159566 h 159649"/>
                <a:gd name="connsiteX2" fmla="*/ 1241 w 493855"/>
                <a:gd name="connsiteY2" fmla="*/ 116250 h 159649"/>
                <a:gd name="connsiteX3" fmla="*/ 216536 w 493855"/>
                <a:gd name="connsiteY3" fmla="*/ 9334 h 159649"/>
                <a:gd name="connsiteX4" fmla="*/ 441192 w 493855"/>
                <a:gd name="connsiteY4" fmla="*/ 18571 h 159649"/>
                <a:gd name="connsiteX5" fmla="*/ 485612 w 493855"/>
                <a:gd name="connsiteY5" fmla="*/ 103129 h 159649"/>
                <a:gd name="connsiteX6" fmla="*/ 315415 w 493855"/>
                <a:gd name="connsiteY6" fmla="*/ 107025 h 159649"/>
                <a:gd name="connsiteX0" fmla="*/ 267745 w 446185"/>
                <a:gd name="connsiteY0" fmla="*/ 105664 h 158249"/>
                <a:gd name="connsiteX1" fmla="*/ 89196 w 446185"/>
                <a:gd name="connsiteY1" fmla="*/ 158205 h 158249"/>
                <a:gd name="connsiteX2" fmla="*/ 2242 w 446185"/>
                <a:gd name="connsiteY2" fmla="*/ 95982 h 158249"/>
                <a:gd name="connsiteX3" fmla="*/ 168866 w 446185"/>
                <a:gd name="connsiteY3" fmla="*/ 7973 h 158249"/>
                <a:gd name="connsiteX4" fmla="*/ 393522 w 446185"/>
                <a:gd name="connsiteY4" fmla="*/ 17210 h 158249"/>
                <a:gd name="connsiteX5" fmla="*/ 437942 w 446185"/>
                <a:gd name="connsiteY5" fmla="*/ 101768 h 158249"/>
                <a:gd name="connsiteX6" fmla="*/ 267745 w 446185"/>
                <a:gd name="connsiteY6" fmla="*/ 105664 h 15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85" h="158249">
                  <a:moveTo>
                    <a:pt x="267745" y="105664"/>
                  </a:moveTo>
                  <a:cubicBezTo>
                    <a:pt x="198130" y="114826"/>
                    <a:pt x="142282" y="139243"/>
                    <a:pt x="89196" y="158205"/>
                  </a:cubicBezTo>
                  <a:cubicBezTo>
                    <a:pt x="36834" y="159742"/>
                    <a:pt x="-11036" y="121020"/>
                    <a:pt x="2242" y="95982"/>
                  </a:cubicBezTo>
                  <a:cubicBezTo>
                    <a:pt x="15520" y="70944"/>
                    <a:pt x="103653" y="21102"/>
                    <a:pt x="168866" y="7973"/>
                  </a:cubicBezTo>
                  <a:cubicBezTo>
                    <a:pt x="234079" y="-5156"/>
                    <a:pt x="336809" y="-2066"/>
                    <a:pt x="393522" y="17210"/>
                  </a:cubicBezTo>
                  <a:cubicBezTo>
                    <a:pt x="438368" y="32842"/>
                    <a:pt x="458905" y="87026"/>
                    <a:pt x="437942" y="101768"/>
                  </a:cubicBezTo>
                  <a:cubicBezTo>
                    <a:pt x="424506" y="106516"/>
                    <a:pt x="347841" y="92905"/>
                    <a:pt x="267745" y="1056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20DB5078-91AC-48E0-9466-99E6C5032A99}"/>
                </a:ext>
              </a:extLst>
            </p:cNvPr>
            <p:cNvSpPr/>
            <p:nvPr/>
          </p:nvSpPr>
          <p:spPr>
            <a:xfrm rot="16501560">
              <a:off x="7253619" y="4641063"/>
              <a:ext cx="1604165" cy="284232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CB2B83-5588-40D7-B1C5-C040959124E3}"/>
                </a:ext>
              </a:extLst>
            </p:cNvPr>
            <p:cNvSpPr/>
            <p:nvPr/>
          </p:nvSpPr>
          <p:spPr>
            <a:xfrm>
              <a:off x="6918008" y="5446127"/>
              <a:ext cx="938567" cy="176004"/>
            </a:xfrm>
            <a:custGeom>
              <a:avLst/>
              <a:gdLst>
                <a:gd name="connsiteX0" fmla="*/ 0 w 1001092"/>
                <a:gd name="connsiteY0" fmla="*/ 0 h 180069"/>
                <a:gd name="connsiteX1" fmla="*/ 1001092 w 1001092"/>
                <a:gd name="connsiteY1" fmla="*/ 0 h 180069"/>
                <a:gd name="connsiteX2" fmla="*/ 1001092 w 1001092"/>
                <a:gd name="connsiteY2" fmla="*/ 180069 h 180069"/>
                <a:gd name="connsiteX3" fmla="*/ 0 w 1001092"/>
                <a:gd name="connsiteY3" fmla="*/ 180069 h 180069"/>
                <a:gd name="connsiteX4" fmla="*/ 0 w 1001092"/>
                <a:gd name="connsiteY4" fmla="*/ 0 h 180069"/>
                <a:gd name="connsiteX0" fmla="*/ 0 w 1069672"/>
                <a:gd name="connsiteY0" fmla="*/ 0 h 180069"/>
                <a:gd name="connsiteX1" fmla="*/ 1069672 w 1069672"/>
                <a:gd name="connsiteY1" fmla="*/ 0 h 180069"/>
                <a:gd name="connsiteX2" fmla="*/ 1069672 w 1069672"/>
                <a:gd name="connsiteY2" fmla="*/ 180069 h 180069"/>
                <a:gd name="connsiteX3" fmla="*/ 68580 w 1069672"/>
                <a:gd name="connsiteY3" fmla="*/ 180069 h 180069"/>
                <a:gd name="connsiteX4" fmla="*/ 0 w 1069672"/>
                <a:gd name="connsiteY4" fmla="*/ 0 h 1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672" h="180069">
                  <a:moveTo>
                    <a:pt x="0" y="0"/>
                  </a:moveTo>
                  <a:lnTo>
                    <a:pt x="1069672" y="0"/>
                  </a:lnTo>
                  <a:lnTo>
                    <a:pt x="1069672" y="180069"/>
                  </a:lnTo>
                  <a:lnTo>
                    <a:pt x="68580" y="1800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: Rounded Corners 3">
              <a:extLst>
                <a:ext uri="{FF2B5EF4-FFF2-40B4-BE49-F238E27FC236}">
                  <a16:creationId xmlns:a16="http://schemas.microsoft.com/office/drawing/2014/main" id="{87DF0479-299E-42ED-A46C-EE591EC6B428}"/>
                </a:ext>
              </a:extLst>
            </p:cNvPr>
            <p:cNvSpPr/>
            <p:nvPr/>
          </p:nvSpPr>
          <p:spPr>
            <a:xfrm>
              <a:off x="6668910" y="4931667"/>
              <a:ext cx="1183210" cy="518115"/>
            </a:xfrm>
            <a:custGeom>
              <a:avLst/>
              <a:gdLst>
                <a:gd name="connsiteX0" fmla="*/ 0 w 954157"/>
                <a:gd name="connsiteY0" fmla="*/ 0 h 516836"/>
                <a:gd name="connsiteX1" fmla="*/ 0 w 954157"/>
                <a:gd name="connsiteY1" fmla="*/ 0 h 516836"/>
                <a:gd name="connsiteX2" fmla="*/ 954157 w 954157"/>
                <a:gd name="connsiteY2" fmla="*/ 0 h 516836"/>
                <a:gd name="connsiteX3" fmla="*/ 954157 w 954157"/>
                <a:gd name="connsiteY3" fmla="*/ 0 h 516836"/>
                <a:gd name="connsiteX4" fmla="*/ 954157 w 954157"/>
                <a:gd name="connsiteY4" fmla="*/ 516836 h 516836"/>
                <a:gd name="connsiteX5" fmla="*/ 954157 w 954157"/>
                <a:gd name="connsiteY5" fmla="*/ 516836 h 516836"/>
                <a:gd name="connsiteX6" fmla="*/ 0 w 954157"/>
                <a:gd name="connsiteY6" fmla="*/ 516836 h 516836"/>
                <a:gd name="connsiteX7" fmla="*/ 0 w 954157"/>
                <a:gd name="connsiteY7" fmla="*/ 516836 h 516836"/>
                <a:gd name="connsiteX8" fmla="*/ 0 w 954157"/>
                <a:gd name="connsiteY8" fmla="*/ 0 h 516836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0 w 954157"/>
                <a:gd name="connsiteY7" fmla="*/ 516836 h 545411"/>
                <a:gd name="connsiteX8" fmla="*/ 0 w 954157"/>
                <a:gd name="connsiteY8" fmla="*/ 0 h 545411"/>
                <a:gd name="connsiteX0" fmla="*/ 0 w 954157"/>
                <a:gd name="connsiteY0" fmla="*/ 0 h 545411"/>
                <a:gd name="connsiteX1" fmla="*/ 0 w 954157"/>
                <a:gd name="connsiteY1" fmla="*/ 0 h 545411"/>
                <a:gd name="connsiteX2" fmla="*/ 954157 w 954157"/>
                <a:gd name="connsiteY2" fmla="*/ 0 h 545411"/>
                <a:gd name="connsiteX3" fmla="*/ 954157 w 954157"/>
                <a:gd name="connsiteY3" fmla="*/ 0 h 545411"/>
                <a:gd name="connsiteX4" fmla="*/ 954157 w 954157"/>
                <a:gd name="connsiteY4" fmla="*/ 516836 h 545411"/>
                <a:gd name="connsiteX5" fmla="*/ 954157 w 954157"/>
                <a:gd name="connsiteY5" fmla="*/ 516836 h 545411"/>
                <a:gd name="connsiteX6" fmla="*/ 0 w 954157"/>
                <a:gd name="connsiteY6" fmla="*/ 516836 h 545411"/>
                <a:gd name="connsiteX7" fmla="*/ 42863 w 954157"/>
                <a:gd name="connsiteY7" fmla="*/ 514455 h 545411"/>
                <a:gd name="connsiteX8" fmla="*/ 0 w 954157"/>
                <a:gd name="connsiteY8" fmla="*/ 0 h 545411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42863 w 954157"/>
                <a:gd name="connsiteY6" fmla="*/ 514455 h 553275"/>
                <a:gd name="connsiteX7" fmla="*/ 0 w 954157"/>
                <a:gd name="connsiteY7" fmla="*/ 0 h 553275"/>
                <a:gd name="connsiteX0" fmla="*/ 0 w 954157"/>
                <a:gd name="connsiteY0" fmla="*/ 0 h 553275"/>
                <a:gd name="connsiteX1" fmla="*/ 0 w 954157"/>
                <a:gd name="connsiteY1" fmla="*/ 0 h 553275"/>
                <a:gd name="connsiteX2" fmla="*/ 954157 w 954157"/>
                <a:gd name="connsiteY2" fmla="*/ 0 h 553275"/>
                <a:gd name="connsiteX3" fmla="*/ 954157 w 954157"/>
                <a:gd name="connsiteY3" fmla="*/ 0 h 553275"/>
                <a:gd name="connsiteX4" fmla="*/ 954157 w 954157"/>
                <a:gd name="connsiteY4" fmla="*/ 516836 h 553275"/>
                <a:gd name="connsiteX5" fmla="*/ 954157 w 954157"/>
                <a:gd name="connsiteY5" fmla="*/ 516836 h 553275"/>
                <a:gd name="connsiteX6" fmla="*/ 61913 w 954157"/>
                <a:gd name="connsiteY6" fmla="*/ 514455 h 553275"/>
                <a:gd name="connsiteX7" fmla="*/ 0 w 954157"/>
                <a:gd name="connsiteY7" fmla="*/ 0 h 553275"/>
                <a:gd name="connsiteX0" fmla="*/ 4911 w 959068"/>
                <a:gd name="connsiteY0" fmla="*/ 0 h 553275"/>
                <a:gd name="connsiteX1" fmla="*/ 4911 w 959068"/>
                <a:gd name="connsiteY1" fmla="*/ 0 h 553275"/>
                <a:gd name="connsiteX2" fmla="*/ 959068 w 959068"/>
                <a:gd name="connsiteY2" fmla="*/ 0 h 553275"/>
                <a:gd name="connsiteX3" fmla="*/ 959068 w 959068"/>
                <a:gd name="connsiteY3" fmla="*/ 0 h 553275"/>
                <a:gd name="connsiteX4" fmla="*/ 959068 w 959068"/>
                <a:gd name="connsiteY4" fmla="*/ 516836 h 553275"/>
                <a:gd name="connsiteX5" fmla="*/ 959068 w 959068"/>
                <a:gd name="connsiteY5" fmla="*/ 516836 h 553275"/>
                <a:gd name="connsiteX6" fmla="*/ 66824 w 959068"/>
                <a:gd name="connsiteY6" fmla="*/ 514455 h 553275"/>
                <a:gd name="connsiteX7" fmla="*/ 4911 w 959068"/>
                <a:gd name="connsiteY7" fmla="*/ 0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1027976 w 1027976"/>
                <a:gd name="connsiteY3" fmla="*/ 0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3275"/>
                <a:gd name="connsiteX1" fmla="*/ 73819 w 1027976"/>
                <a:gd name="connsiteY1" fmla="*/ 0 h 553275"/>
                <a:gd name="connsiteX2" fmla="*/ 1027976 w 1027976"/>
                <a:gd name="connsiteY2" fmla="*/ 0 h 553275"/>
                <a:gd name="connsiteX3" fmla="*/ 725557 w 1027976"/>
                <a:gd name="connsiteY3" fmla="*/ 78581 h 553275"/>
                <a:gd name="connsiteX4" fmla="*/ 1027976 w 1027976"/>
                <a:gd name="connsiteY4" fmla="*/ 516836 h 553275"/>
                <a:gd name="connsiteX5" fmla="*/ 1027976 w 1027976"/>
                <a:gd name="connsiteY5" fmla="*/ 516836 h 553275"/>
                <a:gd name="connsiteX6" fmla="*/ 135732 w 1027976"/>
                <a:gd name="connsiteY6" fmla="*/ 514455 h 553275"/>
                <a:gd name="connsiteX7" fmla="*/ 0 w 1027976"/>
                <a:gd name="connsiteY7" fmla="*/ 16669 h 553275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1027976 w 1027976"/>
                <a:gd name="connsiteY4" fmla="*/ 516836 h 550337"/>
                <a:gd name="connsiteX5" fmla="*/ 997020 w 1027976"/>
                <a:gd name="connsiteY5" fmla="*/ 504929 h 550337"/>
                <a:gd name="connsiteX6" fmla="*/ 135732 w 1027976"/>
                <a:gd name="connsiteY6" fmla="*/ 514455 h 550337"/>
                <a:gd name="connsiteX7" fmla="*/ 0 w 1027976"/>
                <a:gd name="connsiteY7" fmla="*/ 16669 h 550337"/>
                <a:gd name="connsiteX0" fmla="*/ 0 w 1027976"/>
                <a:gd name="connsiteY0" fmla="*/ 16669 h 550337"/>
                <a:gd name="connsiteX1" fmla="*/ 73819 w 1027976"/>
                <a:gd name="connsiteY1" fmla="*/ 0 h 550337"/>
                <a:gd name="connsiteX2" fmla="*/ 1027976 w 1027976"/>
                <a:gd name="connsiteY2" fmla="*/ 0 h 550337"/>
                <a:gd name="connsiteX3" fmla="*/ 725557 w 1027976"/>
                <a:gd name="connsiteY3" fmla="*/ 78581 h 550337"/>
                <a:gd name="connsiteX4" fmla="*/ 997020 w 1027976"/>
                <a:gd name="connsiteY4" fmla="*/ 504929 h 550337"/>
                <a:gd name="connsiteX5" fmla="*/ 135732 w 1027976"/>
                <a:gd name="connsiteY5" fmla="*/ 514455 h 550337"/>
                <a:gd name="connsiteX6" fmla="*/ 0 w 1027976"/>
                <a:gd name="connsiteY6" fmla="*/ 16669 h 550337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7976"/>
                <a:gd name="connsiteY0" fmla="*/ 16669 h 549801"/>
                <a:gd name="connsiteX1" fmla="*/ 73819 w 1027976"/>
                <a:gd name="connsiteY1" fmla="*/ 0 h 549801"/>
                <a:gd name="connsiteX2" fmla="*/ 1027976 w 1027976"/>
                <a:gd name="connsiteY2" fmla="*/ 0 h 549801"/>
                <a:gd name="connsiteX3" fmla="*/ 725557 w 1027976"/>
                <a:gd name="connsiteY3" fmla="*/ 78581 h 549801"/>
                <a:gd name="connsiteX4" fmla="*/ 1023213 w 1027976"/>
                <a:gd name="connsiteY4" fmla="*/ 502548 h 549801"/>
                <a:gd name="connsiteX5" fmla="*/ 135732 w 1027976"/>
                <a:gd name="connsiteY5" fmla="*/ 514455 h 549801"/>
                <a:gd name="connsiteX6" fmla="*/ 0 w 1027976"/>
                <a:gd name="connsiteY6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25557 w 1023213"/>
                <a:gd name="connsiteY2" fmla="*/ 78581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16669 h 549801"/>
                <a:gd name="connsiteX1" fmla="*/ 73819 w 1023213"/>
                <a:gd name="connsiteY1" fmla="*/ 0 h 549801"/>
                <a:gd name="connsiteX2" fmla="*/ 713651 w 1023213"/>
                <a:gd name="connsiteY2" fmla="*/ 66675 h 549801"/>
                <a:gd name="connsiteX3" fmla="*/ 1023213 w 1023213"/>
                <a:gd name="connsiteY3" fmla="*/ 502548 h 549801"/>
                <a:gd name="connsiteX4" fmla="*/ 135732 w 1023213"/>
                <a:gd name="connsiteY4" fmla="*/ 514455 h 549801"/>
                <a:gd name="connsiteX5" fmla="*/ 0 w 1023213"/>
                <a:gd name="connsiteY5" fmla="*/ 16669 h 549801"/>
                <a:gd name="connsiteX0" fmla="*/ 0 w 1023213"/>
                <a:gd name="connsiteY0" fmla="*/ 38101 h 571233"/>
                <a:gd name="connsiteX1" fmla="*/ 73819 w 1023213"/>
                <a:gd name="connsiteY1" fmla="*/ 0 h 571233"/>
                <a:gd name="connsiteX2" fmla="*/ 713651 w 1023213"/>
                <a:gd name="connsiteY2" fmla="*/ 88107 h 571233"/>
                <a:gd name="connsiteX3" fmla="*/ 1023213 w 1023213"/>
                <a:gd name="connsiteY3" fmla="*/ 523980 h 571233"/>
                <a:gd name="connsiteX4" fmla="*/ 135732 w 1023213"/>
                <a:gd name="connsiteY4" fmla="*/ 535887 h 571233"/>
                <a:gd name="connsiteX5" fmla="*/ 0 w 1023213"/>
                <a:gd name="connsiteY5" fmla="*/ 38101 h 571233"/>
                <a:gd name="connsiteX0" fmla="*/ 127840 w 1015321"/>
                <a:gd name="connsiteY0" fmla="*/ 535887 h 571233"/>
                <a:gd name="connsiteX1" fmla="*/ 65927 w 1015321"/>
                <a:gd name="connsiteY1" fmla="*/ 0 h 571233"/>
                <a:gd name="connsiteX2" fmla="*/ 705759 w 1015321"/>
                <a:gd name="connsiteY2" fmla="*/ 88107 h 571233"/>
                <a:gd name="connsiteX3" fmla="*/ 1015321 w 1015321"/>
                <a:gd name="connsiteY3" fmla="*/ 523980 h 571233"/>
                <a:gd name="connsiteX4" fmla="*/ 127840 w 1015321"/>
                <a:gd name="connsiteY4" fmla="*/ 535887 h 571233"/>
                <a:gd name="connsiteX0" fmla="*/ 133612 w 1021093"/>
                <a:gd name="connsiteY0" fmla="*/ 538268 h 573614"/>
                <a:gd name="connsiteX1" fmla="*/ 62174 w 1021093"/>
                <a:gd name="connsiteY1" fmla="*/ 0 h 573614"/>
                <a:gd name="connsiteX2" fmla="*/ 711531 w 1021093"/>
                <a:gd name="connsiteY2" fmla="*/ 90488 h 573614"/>
                <a:gd name="connsiteX3" fmla="*/ 1021093 w 1021093"/>
                <a:gd name="connsiteY3" fmla="*/ 526361 h 573614"/>
                <a:gd name="connsiteX4" fmla="*/ 133612 w 1021093"/>
                <a:gd name="connsiteY4" fmla="*/ 538268 h 573614"/>
                <a:gd name="connsiteX0" fmla="*/ 109078 w 996559"/>
                <a:gd name="connsiteY0" fmla="*/ 538268 h 573614"/>
                <a:gd name="connsiteX1" fmla="*/ 37640 w 996559"/>
                <a:gd name="connsiteY1" fmla="*/ 0 h 573614"/>
                <a:gd name="connsiteX2" fmla="*/ 686997 w 996559"/>
                <a:gd name="connsiteY2" fmla="*/ 90488 h 573614"/>
                <a:gd name="connsiteX3" fmla="*/ 996559 w 996559"/>
                <a:gd name="connsiteY3" fmla="*/ 526361 h 573614"/>
                <a:gd name="connsiteX4" fmla="*/ 109078 w 996559"/>
                <a:gd name="connsiteY4" fmla="*/ 538268 h 573614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37952 w 1025433"/>
                <a:gd name="connsiteY0" fmla="*/ 528743 h 564089"/>
                <a:gd name="connsiteX1" fmla="*/ 21270 w 1025433"/>
                <a:gd name="connsiteY1" fmla="*/ 0 h 564089"/>
                <a:gd name="connsiteX2" fmla="*/ 715871 w 1025433"/>
                <a:gd name="connsiteY2" fmla="*/ 80963 h 564089"/>
                <a:gd name="connsiteX3" fmla="*/ 1025433 w 1025433"/>
                <a:gd name="connsiteY3" fmla="*/ 516836 h 564089"/>
                <a:gd name="connsiteX4" fmla="*/ 137952 w 1025433"/>
                <a:gd name="connsiteY4" fmla="*/ 528743 h 564089"/>
                <a:gd name="connsiteX0" fmla="*/ 127697 w 1015178"/>
                <a:gd name="connsiteY0" fmla="*/ 528743 h 564089"/>
                <a:gd name="connsiteX1" fmla="*/ 11015 w 1015178"/>
                <a:gd name="connsiteY1" fmla="*/ 0 h 564089"/>
                <a:gd name="connsiteX2" fmla="*/ 705616 w 1015178"/>
                <a:gd name="connsiteY2" fmla="*/ 80963 h 564089"/>
                <a:gd name="connsiteX3" fmla="*/ 1015178 w 1015178"/>
                <a:gd name="connsiteY3" fmla="*/ 516836 h 564089"/>
                <a:gd name="connsiteX4" fmla="*/ 127697 w 1015178"/>
                <a:gd name="connsiteY4" fmla="*/ 528743 h 564089"/>
                <a:gd name="connsiteX0" fmla="*/ 123552 w 1011033"/>
                <a:gd name="connsiteY0" fmla="*/ 528743 h 564089"/>
                <a:gd name="connsiteX1" fmla="*/ 6870 w 1011033"/>
                <a:gd name="connsiteY1" fmla="*/ 0 h 564089"/>
                <a:gd name="connsiteX2" fmla="*/ 701471 w 1011033"/>
                <a:gd name="connsiteY2" fmla="*/ 80963 h 564089"/>
                <a:gd name="connsiteX3" fmla="*/ 1011033 w 1011033"/>
                <a:gd name="connsiteY3" fmla="*/ 516836 h 564089"/>
                <a:gd name="connsiteX4" fmla="*/ 123552 w 1011033"/>
                <a:gd name="connsiteY4" fmla="*/ 528743 h 564089"/>
                <a:gd name="connsiteX0" fmla="*/ 125517 w 1012998"/>
                <a:gd name="connsiteY0" fmla="*/ 528743 h 564089"/>
                <a:gd name="connsiteX1" fmla="*/ 8835 w 1012998"/>
                <a:gd name="connsiteY1" fmla="*/ 0 h 564089"/>
                <a:gd name="connsiteX2" fmla="*/ 703436 w 1012998"/>
                <a:gd name="connsiteY2" fmla="*/ 80963 h 564089"/>
                <a:gd name="connsiteX3" fmla="*/ 1012998 w 1012998"/>
                <a:gd name="connsiteY3" fmla="*/ 516836 h 564089"/>
                <a:gd name="connsiteX4" fmla="*/ 125517 w 1012998"/>
                <a:gd name="connsiteY4" fmla="*/ 528743 h 564089"/>
                <a:gd name="connsiteX0" fmla="*/ 125517 w 1012998"/>
                <a:gd name="connsiteY0" fmla="*/ 528743 h 546281"/>
                <a:gd name="connsiteX1" fmla="*/ 8835 w 1012998"/>
                <a:gd name="connsiteY1" fmla="*/ 0 h 546281"/>
                <a:gd name="connsiteX2" fmla="*/ 703436 w 1012998"/>
                <a:gd name="connsiteY2" fmla="*/ 80963 h 546281"/>
                <a:gd name="connsiteX3" fmla="*/ 1012998 w 1012998"/>
                <a:gd name="connsiteY3" fmla="*/ 516836 h 546281"/>
                <a:gd name="connsiteX4" fmla="*/ 125517 w 1012998"/>
                <a:gd name="connsiteY4" fmla="*/ 528743 h 546281"/>
                <a:gd name="connsiteX0" fmla="*/ 125517 w 1012998"/>
                <a:gd name="connsiteY0" fmla="*/ 528743 h 540088"/>
                <a:gd name="connsiteX1" fmla="*/ 8835 w 1012998"/>
                <a:gd name="connsiteY1" fmla="*/ 0 h 540088"/>
                <a:gd name="connsiteX2" fmla="*/ 703436 w 1012998"/>
                <a:gd name="connsiteY2" fmla="*/ 80963 h 540088"/>
                <a:gd name="connsiteX3" fmla="*/ 1012998 w 1012998"/>
                <a:gd name="connsiteY3" fmla="*/ 516836 h 540088"/>
                <a:gd name="connsiteX4" fmla="*/ 125517 w 1012998"/>
                <a:gd name="connsiteY4" fmla="*/ 528743 h 540088"/>
                <a:gd name="connsiteX0" fmla="*/ 125517 w 1012998"/>
                <a:gd name="connsiteY0" fmla="*/ 528743 h 535059"/>
                <a:gd name="connsiteX1" fmla="*/ 8835 w 1012998"/>
                <a:gd name="connsiteY1" fmla="*/ 0 h 535059"/>
                <a:gd name="connsiteX2" fmla="*/ 703436 w 1012998"/>
                <a:gd name="connsiteY2" fmla="*/ 80963 h 535059"/>
                <a:gd name="connsiteX3" fmla="*/ 1012998 w 1012998"/>
                <a:gd name="connsiteY3" fmla="*/ 516836 h 535059"/>
                <a:gd name="connsiteX4" fmla="*/ 125517 w 1012998"/>
                <a:gd name="connsiteY4" fmla="*/ 528743 h 535059"/>
                <a:gd name="connsiteX0" fmla="*/ 125517 w 1012998"/>
                <a:gd name="connsiteY0" fmla="*/ 493024 h 499340"/>
                <a:gd name="connsiteX1" fmla="*/ 8835 w 1012998"/>
                <a:gd name="connsiteY1" fmla="*/ 0 h 499340"/>
                <a:gd name="connsiteX2" fmla="*/ 703436 w 1012998"/>
                <a:gd name="connsiteY2" fmla="*/ 45244 h 499340"/>
                <a:gd name="connsiteX3" fmla="*/ 1012998 w 1012998"/>
                <a:gd name="connsiteY3" fmla="*/ 481117 h 499340"/>
                <a:gd name="connsiteX4" fmla="*/ 125517 w 1012998"/>
                <a:gd name="connsiteY4" fmla="*/ 493024 h 499340"/>
                <a:gd name="connsiteX0" fmla="*/ 125517 w 1012998"/>
                <a:gd name="connsiteY0" fmla="*/ 502866 h 509182"/>
                <a:gd name="connsiteX1" fmla="*/ 8835 w 1012998"/>
                <a:gd name="connsiteY1" fmla="*/ 9842 h 509182"/>
                <a:gd name="connsiteX2" fmla="*/ 703436 w 1012998"/>
                <a:gd name="connsiteY2" fmla="*/ 55086 h 509182"/>
                <a:gd name="connsiteX3" fmla="*/ 1012998 w 1012998"/>
                <a:gd name="connsiteY3" fmla="*/ 490959 h 509182"/>
                <a:gd name="connsiteX4" fmla="*/ 125517 w 1012998"/>
                <a:gd name="connsiteY4" fmla="*/ 502866 h 509182"/>
                <a:gd name="connsiteX0" fmla="*/ 125517 w 1012998"/>
                <a:gd name="connsiteY0" fmla="*/ 508144 h 514460"/>
                <a:gd name="connsiteX1" fmla="*/ 8835 w 1012998"/>
                <a:gd name="connsiteY1" fmla="*/ 15120 h 514460"/>
                <a:gd name="connsiteX2" fmla="*/ 703436 w 1012998"/>
                <a:gd name="connsiteY2" fmla="*/ 60364 h 514460"/>
                <a:gd name="connsiteX3" fmla="*/ 1012998 w 1012998"/>
                <a:gd name="connsiteY3" fmla="*/ 496237 h 514460"/>
                <a:gd name="connsiteX4" fmla="*/ 125517 w 1012998"/>
                <a:gd name="connsiteY4" fmla="*/ 508144 h 514460"/>
                <a:gd name="connsiteX0" fmla="*/ 125517 w 1001092"/>
                <a:gd name="connsiteY0" fmla="*/ 508144 h 518115"/>
                <a:gd name="connsiteX1" fmla="*/ 8835 w 1001092"/>
                <a:gd name="connsiteY1" fmla="*/ 15120 h 518115"/>
                <a:gd name="connsiteX2" fmla="*/ 703436 w 1001092"/>
                <a:gd name="connsiteY2" fmla="*/ 60364 h 518115"/>
                <a:gd name="connsiteX3" fmla="*/ 1001092 w 1001092"/>
                <a:gd name="connsiteY3" fmla="*/ 512906 h 518115"/>
                <a:gd name="connsiteX4" fmla="*/ 125517 w 1001092"/>
                <a:gd name="connsiteY4" fmla="*/ 508144 h 51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92" h="518115">
                  <a:moveTo>
                    <a:pt x="125517" y="508144"/>
                  </a:moveTo>
                  <a:cubicBezTo>
                    <a:pt x="57772" y="382715"/>
                    <a:pt x="-27954" y="99275"/>
                    <a:pt x="8835" y="15120"/>
                  </a:cubicBezTo>
                  <a:cubicBezTo>
                    <a:pt x="231637" y="-17424"/>
                    <a:pt x="485396" y="4802"/>
                    <a:pt x="703436" y="60364"/>
                  </a:cubicBezTo>
                  <a:cubicBezTo>
                    <a:pt x="812180" y="196923"/>
                    <a:pt x="951879" y="340628"/>
                    <a:pt x="1001092" y="512906"/>
                  </a:cubicBezTo>
                  <a:cubicBezTo>
                    <a:pt x="849210" y="512509"/>
                    <a:pt x="353600" y="527607"/>
                    <a:pt x="125517" y="5081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6144C2D1-93ED-4F5F-BB58-D0CFEA67D859}"/>
                </a:ext>
              </a:extLst>
            </p:cNvPr>
            <p:cNvSpPr/>
            <p:nvPr/>
          </p:nvSpPr>
          <p:spPr>
            <a:xfrm rot="16200000" flipH="1">
              <a:off x="7390334" y="5891750"/>
              <a:ext cx="1186178" cy="269538"/>
            </a:xfrm>
            <a:custGeom>
              <a:avLst/>
              <a:gdLst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71600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23975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0 w 1371600"/>
                <a:gd name="connsiteY0" fmla="*/ 0 h 176004"/>
                <a:gd name="connsiteX1" fmla="*/ 1300163 w 1371600"/>
                <a:gd name="connsiteY1" fmla="*/ 0 h 176004"/>
                <a:gd name="connsiteX2" fmla="*/ 1371600 w 1371600"/>
                <a:gd name="connsiteY2" fmla="*/ 176004 h 176004"/>
                <a:gd name="connsiteX3" fmla="*/ 0 w 1371600"/>
                <a:gd name="connsiteY3" fmla="*/ 176004 h 176004"/>
                <a:gd name="connsiteX4" fmla="*/ 0 w 1371600"/>
                <a:gd name="connsiteY4" fmla="*/ 0 h 176004"/>
                <a:gd name="connsiteX0" fmla="*/ 71437 w 1371600"/>
                <a:gd name="connsiteY0" fmla="*/ 0 h 190292"/>
                <a:gd name="connsiteX1" fmla="*/ 1300163 w 1371600"/>
                <a:gd name="connsiteY1" fmla="*/ 14288 h 190292"/>
                <a:gd name="connsiteX2" fmla="*/ 1371600 w 1371600"/>
                <a:gd name="connsiteY2" fmla="*/ 190292 h 190292"/>
                <a:gd name="connsiteX3" fmla="*/ 0 w 1371600"/>
                <a:gd name="connsiteY3" fmla="*/ 190292 h 190292"/>
                <a:gd name="connsiteX4" fmla="*/ 71437 w 1371600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0 w 1376363"/>
                <a:gd name="connsiteY0" fmla="*/ 0 h 190292"/>
                <a:gd name="connsiteX1" fmla="*/ 1304926 w 1376363"/>
                <a:gd name="connsiteY1" fmla="*/ 14288 h 190292"/>
                <a:gd name="connsiteX2" fmla="*/ 1376363 w 1376363"/>
                <a:gd name="connsiteY2" fmla="*/ 190292 h 190292"/>
                <a:gd name="connsiteX3" fmla="*/ 0 w 1376363"/>
                <a:gd name="connsiteY3" fmla="*/ 118854 h 190292"/>
                <a:gd name="connsiteX4" fmla="*/ 76200 w 1376363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376366"/>
                <a:gd name="connsiteY0" fmla="*/ 0 h 190292"/>
                <a:gd name="connsiteX1" fmla="*/ 1304929 w 1376366"/>
                <a:gd name="connsiteY1" fmla="*/ 14288 h 190292"/>
                <a:gd name="connsiteX2" fmla="*/ 1376366 w 1376366"/>
                <a:gd name="connsiteY2" fmla="*/ 190292 h 190292"/>
                <a:gd name="connsiteX3" fmla="*/ 0 w 1376366"/>
                <a:gd name="connsiteY3" fmla="*/ 133144 h 190292"/>
                <a:gd name="connsiteX4" fmla="*/ 76203 w 1376366"/>
                <a:gd name="connsiteY4" fmla="*/ 0 h 190292"/>
                <a:gd name="connsiteX0" fmla="*/ 76203 w 1408178"/>
                <a:gd name="connsiteY0" fmla="*/ 0 h 199837"/>
                <a:gd name="connsiteX1" fmla="*/ 1304929 w 1408178"/>
                <a:gd name="connsiteY1" fmla="*/ 14288 h 199837"/>
                <a:gd name="connsiteX2" fmla="*/ 1376366 w 1408178"/>
                <a:gd name="connsiteY2" fmla="*/ 190292 h 199837"/>
                <a:gd name="connsiteX3" fmla="*/ 1271592 w 1408178"/>
                <a:gd name="connsiteY3" fmla="*/ 165928 h 199837"/>
                <a:gd name="connsiteX4" fmla="*/ 0 w 1408178"/>
                <a:gd name="connsiteY4" fmla="*/ 133144 h 199837"/>
                <a:gd name="connsiteX5" fmla="*/ 76203 w 1408178"/>
                <a:gd name="connsiteY5" fmla="*/ 0 h 199837"/>
                <a:gd name="connsiteX0" fmla="*/ 76203 w 1445057"/>
                <a:gd name="connsiteY0" fmla="*/ 0 h 165928"/>
                <a:gd name="connsiteX1" fmla="*/ 1304929 w 1445057"/>
                <a:gd name="connsiteY1" fmla="*/ 14288 h 165928"/>
                <a:gd name="connsiteX2" fmla="*/ 1271592 w 1445057"/>
                <a:gd name="connsiteY2" fmla="*/ 165928 h 165928"/>
                <a:gd name="connsiteX3" fmla="*/ 0 w 1445057"/>
                <a:gd name="connsiteY3" fmla="*/ 133144 h 165928"/>
                <a:gd name="connsiteX4" fmla="*/ 76203 w 1445057"/>
                <a:gd name="connsiteY4" fmla="*/ 0 h 165928"/>
                <a:gd name="connsiteX0" fmla="*/ 76203 w 1389964"/>
                <a:gd name="connsiteY0" fmla="*/ 0 h 170366"/>
                <a:gd name="connsiteX1" fmla="*/ 1304929 w 1389964"/>
                <a:gd name="connsiteY1" fmla="*/ 14288 h 170366"/>
                <a:gd name="connsiteX2" fmla="*/ 1271592 w 1389964"/>
                <a:gd name="connsiteY2" fmla="*/ 165928 h 170366"/>
                <a:gd name="connsiteX3" fmla="*/ 0 w 1389964"/>
                <a:gd name="connsiteY3" fmla="*/ 133144 h 170366"/>
                <a:gd name="connsiteX4" fmla="*/ 76203 w 1389964"/>
                <a:gd name="connsiteY4" fmla="*/ 0 h 170366"/>
                <a:gd name="connsiteX0" fmla="*/ 76203 w 1414958"/>
                <a:gd name="connsiteY0" fmla="*/ 0 h 165727"/>
                <a:gd name="connsiteX1" fmla="*/ 1304929 w 1414958"/>
                <a:gd name="connsiteY1" fmla="*/ 14288 h 165727"/>
                <a:gd name="connsiteX2" fmla="*/ 1354158 w 1414958"/>
                <a:gd name="connsiteY2" fmla="*/ 161169 h 165727"/>
                <a:gd name="connsiteX3" fmla="*/ 0 w 1414958"/>
                <a:gd name="connsiteY3" fmla="*/ 133144 h 165727"/>
                <a:gd name="connsiteX4" fmla="*/ 76203 w 1414958"/>
                <a:gd name="connsiteY4" fmla="*/ 0 h 165727"/>
                <a:gd name="connsiteX0" fmla="*/ 76203 w 1389953"/>
                <a:gd name="connsiteY0" fmla="*/ 0 h 165849"/>
                <a:gd name="connsiteX1" fmla="*/ 1304929 w 1389953"/>
                <a:gd name="connsiteY1" fmla="*/ 14288 h 165849"/>
                <a:gd name="connsiteX2" fmla="*/ 1354158 w 1389953"/>
                <a:gd name="connsiteY2" fmla="*/ 161169 h 165849"/>
                <a:gd name="connsiteX3" fmla="*/ 0 w 1389953"/>
                <a:gd name="connsiteY3" fmla="*/ 133144 h 165849"/>
                <a:gd name="connsiteX4" fmla="*/ 76203 w 1389953"/>
                <a:gd name="connsiteY4" fmla="*/ 0 h 165849"/>
                <a:gd name="connsiteX0" fmla="*/ 76203 w 1390963"/>
                <a:gd name="connsiteY0" fmla="*/ 0 h 157765"/>
                <a:gd name="connsiteX1" fmla="*/ 1304929 w 1390963"/>
                <a:gd name="connsiteY1" fmla="*/ 14288 h 157765"/>
                <a:gd name="connsiteX2" fmla="*/ 1356331 w 1390963"/>
                <a:gd name="connsiteY2" fmla="*/ 152846 h 157765"/>
                <a:gd name="connsiteX3" fmla="*/ 0 w 1390963"/>
                <a:gd name="connsiteY3" fmla="*/ 133144 h 157765"/>
                <a:gd name="connsiteX4" fmla="*/ 76203 w 1390963"/>
                <a:gd name="connsiteY4" fmla="*/ 0 h 157765"/>
                <a:gd name="connsiteX0" fmla="*/ 76203 w 1397388"/>
                <a:gd name="connsiteY0" fmla="*/ 0 h 152858"/>
                <a:gd name="connsiteX1" fmla="*/ 1304929 w 1397388"/>
                <a:gd name="connsiteY1" fmla="*/ 14288 h 152858"/>
                <a:gd name="connsiteX2" fmla="*/ 1356331 w 1397388"/>
                <a:gd name="connsiteY2" fmla="*/ 152846 h 152858"/>
                <a:gd name="connsiteX3" fmla="*/ 0 w 1397388"/>
                <a:gd name="connsiteY3" fmla="*/ 133144 h 152858"/>
                <a:gd name="connsiteX4" fmla="*/ 76203 w 1397388"/>
                <a:gd name="connsiteY4" fmla="*/ 0 h 152858"/>
                <a:gd name="connsiteX0" fmla="*/ 76203 w 1397388"/>
                <a:gd name="connsiteY0" fmla="*/ 0 h 152858"/>
                <a:gd name="connsiteX1" fmla="*/ 787189 w 1397388"/>
                <a:gd name="connsiteY1" fmla="*/ 55843 h 152858"/>
                <a:gd name="connsiteX2" fmla="*/ 1304929 w 1397388"/>
                <a:gd name="connsiteY2" fmla="*/ 14288 h 152858"/>
                <a:gd name="connsiteX3" fmla="*/ 1356331 w 1397388"/>
                <a:gd name="connsiteY3" fmla="*/ 152846 h 152858"/>
                <a:gd name="connsiteX4" fmla="*/ 0 w 1397388"/>
                <a:gd name="connsiteY4" fmla="*/ 133144 h 152858"/>
                <a:gd name="connsiteX5" fmla="*/ 76203 w 1397388"/>
                <a:gd name="connsiteY5" fmla="*/ 0 h 152858"/>
                <a:gd name="connsiteX0" fmla="*/ 76203 w 1397388"/>
                <a:gd name="connsiteY0" fmla="*/ 4378 h 157236"/>
                <a:gd name="connsiteX1" fmla="*/ 533257 w 1397388"/>
                <a:gd name="connsiteY1" fmla="*/ 28269 h 157236"/>
                <a:gd name="connsiteX2" fmla="*/ 787189 w 1397388"/>
                <a:gd name="connsiteY2" fmla="*/ 60221 h 157236"/>
                <a:gd name="connsiteX3" fmla="*/ 1304929 w 1397388"/>
                <a:gd name="connsiteY3" fmla="*/ 18666 h 157236"/>
                <a:gd name="connsiteX4" fmla="*/ 1356331 w 1397388"/>
                <a:gd name="connsiteY4" fmla="*/ 157224 h 157236"/>
                <a:gd name="connsiteX5" fmla="*/ 0 w 1397388"/>
                <a:gd name="connsiteY5" fmla="*/ 137522 h 157236"/>
                <a:gd name="connsiteX6" fmla="*/ 76203 w 1397388"/>
                <a:gd name="connsiteY6" fmla="*/ 4378 h 157236"/>
                <a:gd name="connsiteX0" fmla="*/ 86952 w 1397388"/>
                <a:gd name="connsiteY0" fmla="*/ 3201 h 171551"/>
                <a:gd name="connsiteX1" fmla="*/ 533257 w 1397388"/>
                <a:gd name="connsiteY1" fmla="*/ 42584 h 171551"/>
                <a:gd name="connsiteX2" fmla="*/ 787189 w 1397388"/>
                <a:gd name="connsiteY2" fmla="*/ 74536 h 171551"/>
                <a:gd name="connsiteX3" fmla="*/ 1304929 w 1397388"/>
                <a:gd name="connsiteY3" fmla="*/ 32981 h 171551"/>
                <a:gd name="connsiteX4" fmla="*/ 1356331 w 1397388"/>
                <a:gd name="connsiteY4" fmla="*/ 171539 h 171551"/>
                <a:gd name="connsiteX5" fmla="*/ 0 w 1397388"/>
                <a:gd name="connsiteY5" fmla="*/ 151837 h 171551"/>
                <a:gd name="connsiteX6" fmla="*/ 86952 w 1397388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1551"/>
                <a:gd name="connsiteX1" fmla="*/ 479515 w 1343646"/>
                <a:gd name="connsiteY1" fmla="*/ 42584 h 171551"/>
                <a:gd name="connsiteX2" fmla="*/ 733447 w 1343646"/>
                <a:gd name="connsiteY2" fmla="*/ 74536 h 171551"/>
                <a:gd name="connsiteX3" fmla="*/ 1251187 w 1343646"/>
                <a:gd name="connsiteY3" fmla="*/ 32981 h 171551"/>
                <a:gd name="connsiteX4" fmla="*/ 1302589 w 1343646"/>
                <a:gd name="connsiteY4" fmla="*/ 171539 h 171551"/>
                <a:gd name="connsiteX5" fmla="*/ 0 w 1343646"/>
                <a:gd name="connsiteY5" fmla="*/ 89873 h 171551"/>
                <a:gd name="connsiteX6" fmla="*/ 33210 w 1343646"/>
                <a:gd name="connsiteY6" fmla="*/ 3201 h 171551"/>
                <a:gd name="connsiteX0" fmla="*/ 33210 w 1343646"/>
                <a:gd name="connsiteY0" fmla="*/ 3201 h 179928"/>
                <a:gd name="connsiteX1" fmla="*/ 479515 w 1343646"/>
                <a:gd name="connsiteY1" fmla="*/ 42584 h 179928"/>
                <a:gd name="connsiteX2" fmla="*/ 733447 w 1343646"/>
                <a:gd name="connsiteY2" fmla="*/ 74536 h 179928"/>
                <a:gd name="connsiteX3" fmla="*/ 1251187 w 1343646"/>
                <a:gd name="connsiteY3" fmla="*/ 32981 h 179928"/>
                <a:gd name="connsiteX4" fmla="*/ 1302589 w 1343646"/>
                <a:gd name="connsiteY4" fmla="*/ 171539 h 179928"/>
                <a:gd name="connsiteX5" fmla="*/ 736806 w 1343646"/>
                <a:gd name="connsiteY5" fmla="*/ 160709 h 179928"/>
                <a:gd name="connsiteX6" fmla="*/ 0 w 1343646"/>
                <a:gd name="connsiteY6" fmla="*/ 89873 h 179928"/>
                <a:gd name="connsiteX7" fmla="*/ 33210 w 1343646"/>
                <a:gd name="connsiteY7" fmla="*/ 3201 h 179928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3103 h 179830"/>
                <a:gd name="connsiteX1" fmla="*/ 479515 w 1343646"/>
                <a:gd name="connsiteY1" fmla="*/ 42486 h 179830"/>
                <a:gd name="connsiteX2" fmla="*/ 739896 w 1343646"/>
                <a:gd name="connsiteY2" fmla="*/ 47305 h 179830"/>
                <a:gd name="connsiteX3" fmla="*/ 1251187 w 1343646"/>
                <a:gd name="connsiteY3" fmla="*/ 32883 h 179830"/>
                <a:gd name="connsiteX4" fmla="*/ 1302589 w 1343646"/>
                <a:gd name="connsiteY4" fmla="*/ 171441 h 179830"/>
                <a:gd name="connsiteX5" fmla="*/ 736806 w 1343646"/>
                <a:gd name="connsiteY5" fmla="*/ 160611 h 179830"/>
                <a:gd name="connsiteX6" fmla="*/ 0 w 1343646"/>
                <a:gd name="connsiteY6" fmla="*/ 89775 h 179830"/>
                <a:gd name="connsiteX7" fmla="*/ 33210 w 1343646"/>
                <a:gd name="connsiteY7" fmla="*/ 3103 h 179830"/>
                <a:gd name="connsiteX0" fmla="*/ 33210 w 1343646"/>
                <a:gd name="connsiteY0" fmla="*/ 735 h 177462"/>
                <a:gd name="connsiteX1" fmla="*/ 739896 w 1343646"/>
                <a:gd name="connsiteY1" fmla="*/ 44937 h 177462"/>
                <a:gd name="connsiteX2" fmla="*/ 1251187 w 1343646"/>
                <a:gd name="connsiteY2" fmla="*/ 30515 h 177462"/>
                <a:gd name="connsiteX3" fmla="*/ 1302589 w 1343646"/>
                <a:gd name="connsiteY3" fmla="*/ 169073 h 177462"/>
                <a:gd name="connsiteX4" fmla="*/ 736806 w 1343646"/>
                <a:gd name="connsiteY4" fmla="*/ 158243 h 177462"/>
                <a:gd name="connsiteX5" fmla="*/ 0 w 1343646"/>
                <a:gd name="connsiteY5" fmla="*/ 87407 h 177462"/>
                <a:gd name="connsiteX6" fmla="*/ 33210 w 1343646"/>
                <a:gd name="connsiteY6" fmla="*/ 735 h 177462"/>
                <a:gd name="connsiteX0" fmla="*/ 33210 w 1357663"/>
                <a:gd name="connsiteY0" fmla="*/ 735 h 177462"/>
                <a:gd name="connsiteX1" fmla="*/ 739896 w 1357663"/>
                <a:gd name="connsiteY1" fmla="*/ 44937 h 177462"/>
                <a:gd name="connsiteX2" fmla="*/ 1276983 w 1357663"/>
                <a:gd name="connsiteY2" fmla="*/ 62172 h 177462"/>
                <a:gd name="connsiteX3" fmla="*/ 1302589 w 1357663"/>
                <a:gd name="connsiteY3" fmla="*/ 169073 h 177462"/>
                <a:gd name="connsiteX4" fmla="*/ 736806 w 1357663"/>
                <a:gd name="connsiteY4" fmla="*/ 158243 h 177462"/>
                <a:gd name="connsiteX5" fmla="*/ 0 w 1357663"/>
                <a:gd name="connsiteY5" fmla="*/ 87407 h 177462"/>
                <a:gd name="connsiteX6" fmla="*/ 33210 w 1357663"/>
                <a:gd name="connsiteY6" fmla="*/ 735 h 17746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7052"/>
                <a:gd name="connsiteX1" fmla="*/ 1276983 w 1357663"/>
                <a:gd name="connsiteY1" fmla="*/ 61762 h 177052"/>
                <a:gd name="connsiteX2" fmla="*/ 1302589 w 1357663"/>
                <a:gd name="connsiteY2" fmla="*/ 168663 h 177052"/>
                <a:gd name="connsiteX3" fmla="*/ 736806 w 1357663"/>
                <a:gd name="connsiteY3" fmla="*/ 157833 h 177052"/>
                <a:gd name="connsiteX4" fmla="*/ 0 w 1357663"/>
                <a:gd name="connsiteY4" fmla="*/ 86997 h 177052"/>
                <a:gd name="connsiteX5" fmla="*/ 33210 w 1357663"/>
                <a:gd name="connsiteY5" fmla="*/ 325 h 177052"/>
                <a:gd name="connsiteX0" fmla="*/ 33210 w 1357663"/>
                <a:gd name="connsiteY0" fmla="*/ 325 h 174032"/>
                <a:gd name="connsiteX1" fmla="*/ 1276983 w 1357663"/>
                <a:gd name="connsiteY1" fmla="*/ 61762 h 174032"/>
                <a:gd name="connsiteX2" fmla="*/ 1302589 w 1357663"/>
                <a:gd name="connsiteY2" fmla="*/ 168663 h 174032"/>
                <a:gd name="connsiteX3" fmla="*/ 734547 w 1357663"/>
                <a:gd name="connsiteY3" fmla="*/ 139814 h 174032"/>
                <a:gd name="connsiteX4" fmla="*/ 0 w 1357663"/>
                <a:gd name="connsiteY4" fmla="*/ 86997 h 174032"/>
                <a:gd name="connsiteX5" fmla="*/ 33210 w 1357663"/>
                <a:gd name="connsiteY5" fmla="*/ 325 h 174032"/>
                <a:gd name="connsiteX0" fmla="*/ 33210 w 1357663"/>
                <a:gd name="connsiteY0" fmla="*/ 325 h 172573"/>
                <a:gd name="connsiteX1" fmla="*/ 1276983 w 1357663"/>
                <a:gd name="connsiteY1" fmla="*/ 61762 h 172573"/>
                <a:gd name="connsiteX2" fmla="*/ 1302589 w 1357663"/>
                <a:gd name="connsiteY2" fmla="*/ 168663 h 172573"/>
                <a:gd name="connsiteX3" fmla="*/ 732288 w 1357663"/>
                <a:gd name="connsiteY3" fmla="*/ 121795 h 172573"/>
                <a:gd name="connsiteX4" fmla="*/ 0 w 1357663"/>
                <a:gd name="connsiteY4" fmla="*/ 86997 h 172573"/>
                <a:gd name="connsiteX5" fmla="*/ 33210 w 1357663"/>
                <a:gd name="connsiteY5" fmla="*/ 325 h 172573"/>
                <a:gd name="connsiteX0" fmla="*/ 33210 w 1357663"/>
                <a:gd name="connsiteY0" fmla="*/ 325 h 172431"/>
                <a:gd name="connsiteX1" fmla="*/ 1276983 w 1357663"/>
                <a:gd name="connsiteY1" fmla="*/ 61762 h 172431"/>
                <a:gd name="connsiteX2" fmla="*/ 1302589 w 1357663"/>
                <a:gd name="connsiteY2" fmla="*/ 168663 h 172431"/>
                <a:gd name="connsiteX3" fmla="*/ 732288 w 1357663"/>
                <a:gd name="connsiteY3" fmla="*/ 121795 h 172431"/>
                <a:gd name="connsiteX4" fmla="*/ 0 w 1357663"/>
                <a:gd name="connsiteY4" fmla="*/ 86997 h 172431"/>
                <a:gd name="connsiteX5" fmla="*/ 33210 w 1357663"/>
                <a:gd name="connsiteY5" fmla="*/ 325 h 172431"/>
                <a:gd name="connsiteX0" fmla="*/ 33210 w 1357663"/>
                <a:gd name="connsiteY0" fmla="*/ 325 h 173285"/>
                <a:gd name="connsiteX1" fmla="*/ 1276983 w 1357663"/>
                <a:gd name="connsiteY1" fmla="*/ 61762 h 173285"/>
                <a:gd name="connsiteX2" fmla="*/ 1302589 w 1357663"/>
                <a:gd name="connsiteY2" fmla="*/ 168663 h 173285"/>
                <a:gd name="connsiteX3" fmla="*/ 732288 w 1357663"/>
                <a:gd name="connsiteY3" fmla="*/ 121795 h 173285"/>
                <a:gd name="connsiteX4" fmla="*/ 0 w 1357663"/>
                <a:gd name="connsiteY4" fmla="*/ 86997 h 173285"/>
                <a:gd name="connsiteX5" fmla="*/ 33210 w 1357663"/>
                <a:gd name="connsiteY5" fmla="*/ 325 h 173285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2288 w 1357663"/>
                <a:gd name="connsiteY3" fmla="*/ 121795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  <a:gd name="connsiteX0" fmla="*/ 33210 w 1357663"/>
                <a:gd name="connsiteY0" fmla="*/ 325 h 168681"/>
                <a:gd name="connsiteX1" fmla="*/ 1276983 w 1357663"/>
                <a:gd name="connsiteY1" fmla="*/ 61762 h 168681"/>
                <a:gd name="connsiteX2" fmla="*/ 1302589 w 1357663"/>
                <a:gd name="connsiteY2" fmla="*/ 168663 h 168681"/>
                <a:gd name="connsiteX3" fmla="*/ 730593 w 1357663"/>
                <a:gd name="connsiteY3" fmla="*/ 108281 h 168681"/>
                <a:gd name="connsiteX4" fmla="*/ 0 w 1357663"/>
                <a:gd name="connsiteY4" fmla="*/ 86997 h 168681"/>
                <a:gd name="connsiteX5" fmla="*/ 33210 w 1357663"/>
                <a:gd name="connsiteY5" fmla="*/ 325 h 1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663" h="168681">
                  <a:moveTo>
                    <a:pt x="33210" y="325"/>
                  </a:moveTo>
                  <a:cubicBezTo>
                    <a:pt x="246040" y="-3881"/>
                    <a:pt x="1065420" y="33706"/>
                    <a:pt x="1276983" y="61762"/>
                  </a:cubicBezTo>
                  <a:cubicBezTo>
                    <a:pt x="1415377" y="94180"/>
                    <a:pt x="1342195" y="170025"/>
                    <a:pt x="1302589" y="168663"/>
                  </a:cubicBezTo>
                  <a:cubicBezTo>
                    <a:pt x="1173112" y="144375"/>
                    <a:pt x="1065588" y="132780"/>
                    <a:pt x="730593" y="108281"/>
                  </a:cubicBezTo>
                  <a:cubicBezTo>
                    <a:pt x="64005" y="72453"/>
                    <a:pt x="117714" y="110343"/>
                    <a:pt x="0" y="86997"/>
                  </a:cubicBezTo>
                  <a:lnTo>
                    <a:pt x="33210" y="325"/>
                  </a:lnTo>
                  <a:close/>
                </a:path>
              </a:pathLst>
            </a:custGeom>
            <a:grpFill/>
            <a:ln>
              <a:solidFill>
                <a:srgbClr val="B5B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0B227F-00E1-4BEC-A866-F1C4A5323903}"/>
              </a:ext>
            </a:extLst>
          </p:cNvPr>
          <p:cNvGrpSpPr/>
          <p:nvPr/>
        </p:nvGrpSpPr>
        <p:grpSpPr>
          <a:xfrm flipH="1">
            <a:off x="3895686" y="7861324"/>
            <a:ext cx="2144667" cy="2102354"/>
            <a:chOff x="4452160" y="4815950"/>
            <a:chExt cx="1206375" cy="1182575"/>
          </a:xfrm>
        </p:grpSpPr>
        <p:sp>
          <p:nvSpPr>
            <p:cNvPr id="166" name="Rectangle: Top Corners Rounded 165">
              <a:extLst>
                <a:ext uri="{FF2B5EF4-FFF2-40B4-BE49-F238E27FC236}">
                  <a16:creationId xmlns:a16="http://schemas.microsoft.com/office/drawing/2014/main" id="{5AF143BB-D9D5-41D5-9B50-A5A2F3D7ECF1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156326B-08B5-4A04-88B0-B7481D90970B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: Top Corners Rounded 167">
              <a:extLst>
                <a:ext uri="{FF2B5EF4-FFF2-40B4-BE49-F238E27FC236}">
                  <a16:creationId xmlns:a16="http://schemas.microsoft.com/office/drawing/2014/main" id="{61E1A691-8325-4EC7-A55D-C27938D5EF0E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197D758B-1252-4E31-8EFF-B8CA37EFF19E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4515E0-B2BD-42A4-AEE8-F32D6924DCFA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1264601-3FBB-461C-9A0A-4FDDC3FEB71B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AB9A5A-4CC4-4B63-A17D-30026402CCF3}"/>
              </a:ext>
            </a:extLst>
          </p:cNvPr>
          <p:cNvGrpSpPr/>
          <p:nvPr/>
        </p:nvGrpSpPr>
        <p:grpSpPr>
          <a:xfrm flipH="1">
            <a:off x="5002760" y="6149658"/>
            <a:ext cx="1082290" cy="2078252"/>
            <a:chOff x="4427019" y="3853138"/>
            <a:chExt cx="608787" cy="1169016"/>
          </a:xfrm>
        </p:grpSpPr>
        <p:sp>
          <p:nvSpPr>
            <p:cNvPr id="156" name="Rectangle: Rounded Corners 116">
              <a:extLst>
                <a:ext uri="{FF2B5EF4-FFF2-40B4-BE49-F238E27FC236}">
                  <a16:creationId xmlns:a16="http://schemas.microsoft.com/office/drawing/2014/main" id="{2AA07DA7-617E-45AB-A906-B7A0CA52912F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3D99B2D-DF44-42DF-B39D-20A04CDF1965}"/>
                </a:ext>
              </a:extLst>
            </p:cNvPr>
            <p:cNvGrpSpPr/>
            <p:nvPr/>
          </p:nvGrpSpPr>
          <p:grpSpPr>
            <a:xfrm>
              <a:off x="4586087" y="3910116"/>
              <a:ext cx="208572" cy="817860"/>
              <a:chOff x="6270423" y="3312505"/>
              <a:chExt cx="351027" cy="143952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C9CBF35-1158-4AEF-BF65-92B4B4F7E388}"/>
                  </a:ext>
                </a:extLst>
              </p:cNvPr>
              <p:cNvGrpSpPr/>
              <p:nvPr/>
            </p:nvGrpSpPr>
            <p:grpSpPr>
              <a:xfrm rot="194516" flipH="1">
                <a:off x="6270423" y="3312505"/>
                <a:ext cx="307239" cy="1100567"/>
                <a:chOff x="464638" y="3076281"/>
                <a:chExt cx="307239" cy="110056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EDFA7F16-5522-4565-93C0-3632DC9E2455}"/>
                    </a:ext>
                  </a:extLst>
                </p:cNvPr>
                <p:cNvSpPr/>
                <p:nvPr/>
              </p:nvSpPr>
              <p:spPr>
                <a:xfrm rot="194516">
                  <a:off x="536985" y="3494822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DDEDC65-71D4-42B1-BB92-5939C81E576F}"/>
                    </a:ext>
                  </a:extLst>
                </p:cNvPr>
                <p:cNvSpPr/>
                <p:nvPr/>
              </p:nvSpPr>
              <p:spPr>
                <a:xfrm rot="194516">
                  <a:off x="464638" y="3076281"/>
                  <a:ext cx="307239" cy="5473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651E2C0-1F76-4F0B-A89C-1D99907CE33A}"/>
                  </a:ext>
                </a:extLst>
              </p:cNvPr>
              <p:cNvSpPr/>
              <p:nvPr/>
            </p:nvSpPr>
            <p:spPr>
              <a:xfrm rot="21430546" flipH="1">
                <a:off x="6313279" y="4313145"/>
                <a:ext cx="308171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DECF-CDAC-4F00-B0BA-702F487D36B0}"/>
              </a:ext>
            </a:extLst>
          </p:cNvPr>
          <p:cNvGrpSpPr/>
          <p:nvPr/>
        </p:nvGrpSpPr>
        <p:grpSpPr>
          <a:xfrm>
            <a:off x="4309663" y="3827796"/>
            <a:ext cx="2085284" cy="2429399"/>
            <a:chOff x="6803534" y="2463886"/>
            <a:chExt cx="1172972" cy="1366536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354B37A-B8E2-4B09-984D-A05C55288B1B}"/>
                </a:ext>
              </a:extLst>
            </p:cNvPr>
            <p:cNvSpPr/>
            <p:nvPr/>
          </p:nvSpPr>
          <p:spPr>
            <a:xfrm>
              <a:off x="7465530" y="3624431"/>
              <a:ext cx="125915" cy="20599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ADE156-E6A4-41FE-97CE-5DB210396AAB}"/>
                </a:ext>
              </a:extLst>
            </p:cNvPr>
            <p:cNvGrpSpPr/>
            <p:nvPr/>
          </p:nvGrpSpPr>
          <p:grpSpPr>
            <a:xfrm>
              <a:off x="6803534" y="2463886"/>
              <a:ext cx="1172972" cy="1185891"/>
              <a:chOff x="6803534" y="2463886"/>
              <a:chExt cx="1172972" cy="118589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6ECD597-B6EB-4338-BBD7-EDF2106387AF}"/>
                  </a:ext>
                </a:extLst>
              </p:cNvPr>
              <p:cNvGrpSpPr/>
              <p:nvPr/>
            </p:nvGrpSpPr>
            <p:grpSpPr>
              <a:xfrm flipH="1">
                <a:off x="7103365" y="2536029"/>
                <a:ext cx="842277" cy="1113748"/>
                <a:chOff x="4776764" y="3327975"/>
                <a:chExt cx="891240" cy="1113748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E19C0A6-B122-43AC-B249-E9FC627DE661}"/>
                    </a:ext>
                  </a:extLst>
                </p:cNvPr>
                <p:cNvSpPr/>
                <p:nvPr/>
              </p:nvSpPr>
              <p:spPr>
                <a:xfrm>
                  <a:off x="4776764" y="3327975"/>
                  <a:ext cx="891240" cy="111374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587407-1B97-4960-B6AA-EE228A21C2C4}"/>
                    </a:ext>
                  </a:extLst>
                </p:cNvPr>
                <p:cNvGrpSpPr/>
                <p:nvPr/>
              </p:nvGrpSpPr>
              <p:grpSpPr>
                <a:xfrm>
                  <a:off x="5120255" y="3743102"/>
                  <a:ext cx="392348" cy="360656"/>
                  <a:chOff x="5120255" y="3743102"/>
                  <a:chExt cx="392348" cy="360656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851F56A1-524F-489F-80BF-7C2D8C37C6E2}"/>
                      </a:ext>
                    </a:extLst>
                  </p:cNvPr>
                  <p:cNvSpPr/>
                  <p:nvPr/>
                </p:nvSpPr>
                <p:spPr>
                  <a:xfrm>
                    <a:off x="5120255" y="3770081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A5D529B3-4D90-4DC4-AD9F-32C78964B10F}"/>
                      </a:ext>
                    </a:extLst>
                  </p:cNvPr>
                  <p:cNvSpPr/>
                  <p:nvPr/>
                </p:nvSpPr>
                <p:spPr>
                  <a:xfrm>
                    <a:off x="5167231" y="3824394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81AE2B29-D278-4FCF-9DEA-8CD8D79F3014}"/>
                      </a:ext>
                    </a:extLst>
                  </p:cNvPr>
                  <p:cNvSpPr/>
                  <p:nvPr/>
                </p:nvSpPr>
                <p:spPr>
                  <a:xfrm flipH="1">
                    <a:off x="5363122" y="3743102"/>
                    <a:ext cx="149481" cy="18654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5F0D016B-180C-446E-8A16-BD1125202716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855" y="3795731"/>
                    <a:ext cx="90189" cy="943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6A457F41-8EC2-490B-897F-9944790AB89E}"/>
                      </a:ext>
                    </a:extLst>
                  </p:cNvPr>
                  <p:cNvSpPr/>
                  <p:nvPr/>
                </p:nvSpPr>
                <p:spPr>
                  <a:xfrm rot="21154048">
                    <a:off x="5299114" y="4043781"/>
                    <a:ext cx="105078" cy="59977"/>
                  </a:xfrm>
                  <a:custGeom>
                    <a:avLst/>
                    <a:gdLst>
                      <a:gd name="connsiteX0" fmla="*/ 0 w 142875"/>
                      <a:gd name="connsiteY0" fmla="*/ 0 h 61946"/>
                      <a:gd name="connsiteX1" fmla="*/ 71437 w 142875"/>
                      <a:gd name="connsiteY1" fmla="*/ 61912 h 61946"/>
                      <a:gd name="connsiteX2" fmla="*/ 142875 w 142875"/>
                      <a:gd name="connsiteY2" fmla="*/ 9525 h 61946"/>
                      <a:gd name="connsiteX3" fmla="*/ 142875 w 142875"/>
                      <a:gd name="connsiteY3" fmla="*/ 9525 h 61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5" h="61946">
                        <a:moveTo>
                          <a:pt x="0" y="0"/>
                        </a:moveTo>
                        <a:cubicBezTo>
                          <a:pt x="23812" y="30162"/>
                          <a:pt x="47624" y="60324"/>
                          <a:pt x="71437" y="61912"/>
                        </a:cubicBezTo>
                        <a:cubicBezTo>
                          <a:pt x="95250" y="63500"/>
                          <a:pt x="142875" y="9525"/>
                          <a:pt x="142875" y="9525"/>
                        </a:cubicBezTo>
                        <a:lnTo>
                          <a:pt x="142875" y="95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625640">
                      <a:defRPr/>
                    </a:pPr>
                    <a:endParaRPr lang="en-US" sz="320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FA6DC12-CFCA-49E1-83EB-7AB42A06F180}"/>
                  </a:ext>
                </a:extLst>
              </p:cNvPr>
              <p:cNvSpPr/>
              <p:nvPr/>
            </p:nvSpPr>
            <p:spPr>
              <a:xfrm rot="170816">
                <a:off x="7035092" y="2463886"/>
                <a:ext cx="941414" cy="456948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4A40A4C-D441-465C-BDA0-A3DEBA556C27}"/>
                  </a:ext>
                </a:extLst>
              </p:cNvPr>
              <p:cNvSpPr/>
              <p:nvPr/>
            </p:nvSpPr>
            <p:spPr>
              <a:xfrm rot="170816">
                <a:off x="6803534" y="2831912"/>
                <a:ext cx="1093792" cy="85205"/>
              </a:xfrm>
              <a:custGeom>
                <a:avLst/>
                <a:gdLst>
                  <a:gd name="connsiteX0" fmla="*/ 887055 w 1774110"/>
                  <a:gd name="connsiteY0" fmla="*/ 0 h 632889"/>
                  <a:gd name="connsiteX1" fmla="*/ 1761965 w 1774110"/>
                  <a:gd name="connsiteY1" fmla="*/ 598637 h 632889"/>
                  <a:gd name="connsiteX2" fmla="*/ 1774110 w 1774110"/>
                  <a:gd name="connsiteY2" fmla="*/ 632889 h 632889"/>
                  <a:gd name="connsiteX3" fmla="*/ 0 w 1774110"/>
                  <a:gd name="connsiteY3" fmla="*/ 632889 h 632889"/>
                  <a:gd name="connsiteX4" fmla="*/ 12145 w 1774110"/>
                  <a:gd name="connsiteY4" fmla="*/ 598637 h 632889"/>
                  <a:gd name="connsiteX5" fmla="*/ 887055 w 1774110"/>
                  <a:gd name="connsiteY5" fmla="*/ 0 h 63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4110" h="632889">
                    <a:moveTo>
                      <a:pt x="887055" y="0"/>
                    </a:moveTo>
                    <a:cubicBezTo>
                      <a:pt x="1280363" y="0"/>
                      <a:pt x="1617819" y="246843"/>
                      <a:pt x="1761965" y="598637"/>
                    </a:cubicBezTo>
                    <a:lnTo>
                      <a:pt x="1774110" y="632889"/>
                    </a:lnTo>
                    <a:lnTo>
                      <a:pt x="0" y="632889"/>
                    </a:lnTo>
                    <a:lnTo>
                      <a:pt x="12145" y="598637"/>
                    </a:lnTo>
                    <a:cubicBezTo>
                      <a:pt x="156291" y="246843"/>
                      <a:pt x="493748" y="0"/>
                      <a:pt x="8870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A379A6-E920-4662-B4C5-F2DB6ED19511}"/>
              </a:ext>
            </a:extLst>
          </p:cNvPr>
          <p:cNvGrpSpPr/>
          <p:nvPr/>
        </p:nvGrpSpPr>
        <p:grpSpPr>
          <a:xfrm rot="2030697">
            <a:off x="4792569" y="6122412"/>
            <a:ext cx="348846" cy="935339"/>
            <a:chOff x="8158358" y="3254896"/>
            <a:chExt cx="307239" cy="96864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124B153-7320-44FB-9707-D83ABE6B1746}"/>
                </a:ext>
              </a:extLst>
            </p:cNvPr>
            <p:cNvSpPr/>
            <p:nvPr/>
          </p:nvSpPr>
          <p:spPr>
            <a:xfrm rot="554951">
              <a:off x="8192189" y="3620807"/>
              <a:ext cx="194167" cy="6027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F5C2EA0-6D23-44B0-9E29-E6802CC0D93C}"/>
                </a:ext>
              </a:extLst>
            </p:cNvPr>
            <p:cNvSpPr/>
            <p:nvPr/>
          </p:nvSpPr>
          <p:spPr>
            <a:xfrm rot="554951">
              <a:off x="8158358" y="3254896"/>
              <a:ext cx="307239" cy="54731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6" name="Arc 185">
            <a:extLst>
              <a:ext uri="{FF2B5EF4-FFF2-40B4-BE49-F238E27FC236}">
                <a16:creationId xmlns:a16="http://schemas.microsoft.com/office/drawing/2014/main" id="{1CE54F7B-72CC-4EAC-9CCE-9EB97B6988F6}"/>
              </a:ext>
            </a:extLst>
          </p:cNvPr>
          <p:cNvSpPr/>
          <p:nvPr/>
        </p:nvSpPr>
        <p:spPr>
          <a:xfrm rot="9285306">
            <a:off x="5117633" y="5121433"/>
            <a:ext cx="627948" cy="4625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11501-46D1-4F69-A7E7-68CD58DE5C47}"/>
              </a:ext>
            </a:extLst>
          </p:cNvPr>
          <p:cNvGrpSpPr/>
          <p:nvPr/>
        </p:nvGrpSpPr>
        <p:grpSpPr>
          <a:xfrm>
            <a:off x="10170689" y="1651669"/>
            <a:ext cx="4497038" cy="4719575"/>
            <a:chOff x="9588936" y="3521514"/>
            <a:chExt cx="2214239" cy="2323810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E3DB75E-54AB-4035-B172-4E512B72E5D9}"/>
                </a:ext>
              </a:extLst>
            </p:cNvPr>
            <p:cNvSpPr/>
            <p:nvPr/>
          </p:nvSpPr>
          <p:spPr>
            <a:xfrm rot="3228324" flipH="1">
              <a:off x="10406541" y="5084276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149E0A-A04A-4166-BA13-ECAE6DB197CA}"/>
                </a:ext>
              </a:extLst>
            </p:cNvPr>
            <p:cNvSpPr/>
            <p:nvPr/>
          </p:nvSpPr>
          <p:spPr>
            <a:xfrm rot="2436034" flipH="1">
              <a:off x="10379871" y="517547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EC9F564-7328-4325-9366-57B5BDE7BF45}"/>
                </a:ext>
              </a:extLst>
            </p:cNvPr>
            <p:cNvSpPr/>
            <p:nvPr/>
          </p:nvSpPr>
          <p:spPr>
            <a:xfrm rot="19163966">
              <a:off x="11035809" y="5172812"/>
              <a:ext cx="95372" cy="66985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41E34A-51CD-4385-A52E-1678B63DF8D9}"/>
                </a:ext>
              </a:extLst>
            </p:cNvPr>
            <p:cNvSpPr/>
            <p:nvPr/>
          </p:nvSpPr>
          <p:spPr>
            <a:xfrm rot="18062745">
              <a:off x="11015296" y="5072648"/>
              <a:ext cx="95372" cy="3874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34">
              <a:extLst>
                <a:ext uri="{FF2B5EF4-FFF2-40B4-BE49-F238E27FC236}">
                  <a16:creationId xmlns:a16="http://schemas.microsoft.com/office/drawing/2014/main" id="{BE2D3ED8-0EC5-42A6-933C-3611DBAD2C48}"/>
                </a:ext>
              </a:extLst>
            </p:cNvPr>
            <p:cNvSpPr/>
            <p:nvPr/>
          </p:nvSpPr>
          <p:spPr>
            <a:xfrm>
              <a:off x="9588936" y="3521514"/>
              <a:ext cx="2206625" cy="506971"/>
            </a:xfrm>
            <a:custGeom>
              <a:avLst/>
              <a:gdLst>
                <a:gd name="connsiteX0" fmla="*/ 0 w 1714500"/>
                <a:gd name="connsiteY0" fmla="*/ 0 h 367271"/>
                <a:gd name="connsiteX1" fmla="*/ 1714500 w 1714500"/>
                <a:gd name="connsiteY1" fmla="*/ 0 h 367271"/>
                <a:gd name="connsiteX2" fmla="*/ 1714500 w 1714500"/>
                <a:gd name="connsiteY2" fmla="*/ 367271 h 367271"/>
                <a:gd name="connsiteX3" fmla="*/ 0 w 1714500"/>
                <a:gd name="connsiteY3" fmla="*/ 367271 h 367271"/>
                <a:gd name="connsiteX4" fmla="*/ 0 w 1714500"/>
                <a:gd name="connsiteY4" fmla="*/ 0 h 367271"/>
                <a:gd name="connsiteX0" fmla="*/ 263525 w 1978025"/>
                <a:gd name="connsiteY0" fmla="*/ 0 h 506971"/>
                <a:gd name="connsiteX1" fmla="*/ 1978025 w 1978025"/>
                <a:gd name="connsiteY1" fmla="*/ 0 h 506971"/>
                <a:gd name="connsiteX2" fmla="*/ 1978025 w 1978025"/>
                <a:gd name="connsiteY2" fmla="*/ 367271 h 506971"/>
                <a:gd name="connsiteX3" fmla="*/ 0 w 1978025"/>
                <a:gd name="connsiteY3" fmla="*/ 506971 h 506971"/>
                <a:gd name="connsiteX4" fmla="*/ 263525 w 1978025"/>
                <a:gd name="connsiteY4" fmla="*/ 0 h 506971"/>
                <a:gd name="connsiteX0" fmla="*/ 263525 w 2193925"/>
                <a:gd name="connsiteY0" fmla="*/ 0 h 506971"/>
                <a:gd name="connsiteX1" fmla="*/ 1978025 w 2193925"/>
                <a:gd name="connsiteY1" fmla="*/ 0 h 506971"/>
                <a:gd name="connsiteX2" fmla="*/ 2193925 w 2193925"/>
                <a:gd name="connsiteY2" fmla="*/ 491096 h 506971"/>
                <a:gd name="connsiteX3" fmla="*/ 0 w 2193925"/>
                <a:gd name="connsiteY3" fmla="*/ 506971 h 506971"/>
                <a:gd name="connsiteX4" fmla="*/ 263525 w 2193925"/>
                <a:gd name="connsiteY4" fmla="*/ 0 h 506971"/>
                <a:gd name="connsiteX0" fmla="*/ 263525 w 2206625"/>
                <a:gd name="connsiteY0" fmla="*/ 0 h 506971"/>
                <a:gd name="connsiteX1" fmla="*/ 1978025 w 2206625"/>
                <a:gd name="connsiteY1" fmla="*/ 0 h 506971"/>
                <a:gd name="connsiteX2" fmla="*/ 2206625 w 2206625"/>
                <a:gd name="connsiteY2" fmla="*/ 491096 h 506971"/>
                <a:gd name="connsiteX3" fmla="*/ 0 w 2206625"/>
                <a:gd name="connsiteY3" fmla="*/ 506971 h 506971"/>
                <a:gd name="connsiteX4" fmla="*/ 263525 w 2206625"/>
                <a:gd name="connsiteY4" fmla="*/ 0 h 50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6625" h="506971">
                  <a:moveTo>
                    <a:pt x="263525" y="0"/>
                  </a:moveTo>
                  <a:lnTo>
                    <a:pt x="1978025" y="0"/>
                  </a:lnTo>
                  <a:lnTo>
                    <a:pt x="2206625" y="491096"/>
                  </a:lnTo>
                  <a:lnTo>
                    <a:pt x="0" y="506971"/>
                  </a:lnTo>
                  <a:lnTo>
                    <a:pt x="2635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533FDC-2F18-4268-BD8E-2C8D49DC16D0}"/>
                </a:ext>
              </a:extLst>
            </p:cNvPr>
            <p:cNvSpPr/>
            <p:nvPr/>
          </p:nvSpPr>
          <p:spPr>
            <a:xfrm>
              <a:off x="10618387" y="4194614"/>
              <a:ext cx="278527" cy="820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6E0DAE-78CC-4E57-A87A-C878DED37AB9}"/>
                </a:ext>
              </a:extLst>
            </p:cNvPr>
            <p:cNvSpPr/>
            <p:nvPr/>
          </p:nvSpPr>
          <p:spPr>
            <a:xfrm>
              <a:off x="10579402" y="4939865"/>
              <a:ext cx="356497" cy="3705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CFD184-3CFB-42D1-B810-D7A458EE36E6}"/>
                </a:ext>
              </a:extLst>
            </p:cNvPr>
            <p:cNvSpPr/>
            <p:nvPr/>
          </p:nvSpPr>
          <p:spPr>
            <a:xfrm>
              <a:off x="9588936" y="3993073"/>
              <a:ext cx="2214239" cy="19891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/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4A55BB1-F4B4-4F0B-A38C-D4759D7B21A2}"/>
              </a:ext>
            </a:extLst>
          </p:cNvPr>
          <p:cNvSpPr/>
          <p:nvPr/>
        </p:nvSpPr>
        <p:spPr>
          <a:xfrm rot="3806782" flipH="1">
            <a:off x="4400022" y="6772353"/>
            <a:ext cx="336062" cy="397746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CF6C1C2-17AB-4276-BD00-86D0CE22A90F}"/>
              </a:ext>
            </a:extLst>
          </p:cNvPr>
          <p:cNvGrpSpPr/>
          <p:nvPr/>
        </p:nvGrpSpPr>
        <p:grpSpPr>
          <a:xfrm>
            <a:off x="465497" y="3940491"/>
            <a:ext cx="2089728" cy="2202116"/>
            <a:chOff x="4125957" y="2343989"/>
            <a:chExt cx="1175472" cy="123869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55B0FC-97C5-4E00-BF28-9220DA799719}"/>
                </a:ext>
              </a:extLst>
            </p:cNvPr>
            <p:cNvGrpSpPr/>
            <p:nvPr/>
          </p:nvGrpSpPr>
          <p:grpSpPr>
            <a:xfrm>
              <a:off x="4125957" y="2343989"/>
              <a:ext cx="1175472" cy="1238690"/>
              <a:chOff x="4626118" y="3250512"/>
              <a:chExt cx="1243804" cy="123869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049B7B9-56E6-4B93-B944-DE9E1ECAAF45}"/>
                  </a:ext>
                </a:extLst>
              </p:cNvPr>
              <p:cNvSpPr/>
              <p:nvPr/>
            </p:nvSpPr>
            <p:spPr>
              <a:xfrm>
                <a:off x="4778738" y="3375454"/>
                <a:ext cx="891240" cy="111374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28BDD78-7EAA-4442-927F-E26DBE4C00E1}"/>
                  </a:ext>
                </a:extLst>
              </p:cNvPr>
              <p:cNvGrpSpPr/>
              <p:nvPr/>
            </p:nvGrpSpPr>
            <p:grpSpPr>
              <a:xfrm>
                <a:off x="4626118" y="3250512"/>
                <a:ext cx="1243804" cy="1103768"/>
                <a:chOff x="4626118" y="3250512"/>
                <a:chExt cx="1243804" cy="1103768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FBFB2E4-B004-4A6E-A9E6-8EE507D088E2}"/>
                    </a:ext>
                  </a:extLst>
                </p:cNvPr>
                <p:cNvSpPr/>
                <p:nvPr/>
              </p:nvSpPr>
              <p:spPr>
                <a:xfrm>
                  <a:off x="5117431" y="3744964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306C7F6-F7C7-4B5F-852C-38D680459281}"/>
                    </a:ext>
                  </a:extLst>
                </p:cNvPr>
                <p:cNvSpPr/>
                <p:nvPr/>
              </p:nvSpPr>
              <p:spPr>
                <a:xfrm>
                  <a:off x="51826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DB880EE-FD80-4022-AAF6-5EB1875E963C}"/>
                    </a:ext>
                  </a:extLst>
                </p:cNvPr>
                <p:cNvSpPr/>
                <p:nvPr/>
              </p:nvSpPr>
              <p:spPr>
                <a:xfrm flipH="1">
                  <a:off x="5363122" y="3743102"/>
                  <a:ext cx="149481" cy="186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3DD6A15-0B92-40BE-A900-122336D7D764}"/>
                    </a:ext>
                  </a:extLst>
                </p:cNvPr>
                <p:cNvSpPr/>
                <p:nvPr/>
              </p:nvSpPr>
              <p:spPr>
                <a:xfrm flipH="1">
                  <a:off x="5407855" y="3795731"/>
                  <a:ext cx="90189" cy="94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438322C-4209-4F15-A793-44A0B394CC04}"/>
                    </a:ext>
                  </a:extLst>
                </p:cNvPr>
                <p:cNvSpPr/>
                <p:nvPr/>
              </p:nvSpPr>
              <p:spPr>
                <a:xfrm rot="21154048">
                  <a:off x="5299114" y="4043781"/>
                  <a:ext cx="105078" cy="59977"/>
                </a:xfrm>
                <a:custGeom>
                  <a:avLst/>
                  <a:gdLst>
                    <a:gd name="connsiteX0" fmla="*/ 0 w 142875"/>
                    <a:gd name="connsiteY0" fmla="*/ 0 h 61946"/>
                    <a:gd name="connsiteX1" fmla="*/ 71437 w 142875"/>
                    <a:gd name="connsiteY1" fmla="*/ 61912 h 61946"/>
                    <a:gd name="connsiteX2" fmla="*/ 142875 w 142875"/>
                    <a:gd name="connsiteY2" fmla="*/ 9525 h 61946"/>
                    <a:gd name="connsiteX3" fmla="*/ 142875 w 142875"/>
                    <a:gd name="connsiteY3" fmla="*/ 9525 h 61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61946">
                      <a:moveTo>
                        <a:pt x="0" y="0"/>
                      </a:moveTo>
                      <a:cubicBezTo>
                        <a:pt x="23812" y="30162"/>
                        <a:pt x="47624" y="60324"/>
                        <a:pt x="71437" y="61912"/>
                      </a:cubicBezTo>
                      <a:cubicBezTo>
                        <a:pt x="95250" y="63500"/>
                        <a:pt x="142875" y="9525"/>
                        <a:pt x="142875" y="9525"/>
                      </a:cubicBezTo>
                      <a:lnTo>
                        <a:pt x="142875" y="95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D4A7343F-3225-42EB-8C1A-E436F110F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58475"/>
                <a:stretch/>
              </p:blipFill>
              <p:spPr>
                <a:xfrm>
                  <a:off x="4626118" y="3384932"/>
                  <a:ext cx="416228" cy="969348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19A48848-3795-49F3-AFE2-C32D4AABE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0077"/>
                <a:stretch/>
              </p:blipFill>
              <p:spPr>
                <a:xfrm>
                  <a:off x="5618114" y="3250512"/>
                  <a:ext cx="251808" cy="969348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CF8E1A3-2952-4F9C-959C-7205E258CCE0}"/>
                </a:ext>
              </a:extLst>
            </p:cNvPr>
            <p:cNvSpPr/>
            <p:nvPr/>
          </p:nvSpPr>
          <p:spPr>
            <a:xfrm>
              <a:off x="4299101" y="2384014"/>
              <a:ext cx="891240" cy="458168"/>
            </a:xfrm>
            <a:custGeom>
              <a:avLst/>
              <a:gdLst>
                <a:gd name="connsiteX0" fmla="*/ 493054 w 983232"/>
                <a:gd name="connsiteY0" fmla="*/ 0 h 427405"/>
                <a:gd name="connsiteX1" fmla="*/ 958950 w 983232"/>
                <a:gd name="connsiteY1" fmla="*/ 318778 h 427405"/>
                <a:gd name="connsiteX2" fmla="*/ 983232 w 983232"/>
                <a:gd name="connsiteY2" fmla="*/ 399526 h 427405"/>
                <a:gd name="connsiteX3" fmla="*/ 971952 w 983232"/>
                <a:gd name="connsiteY3" fmla="*/ 405978 h 427405"/>
                <a:gd name="connsiteX4" fmla="*/ 909856 w 983232"/>
                <a:gd name="connsiteY4" fmla="*/ 416614 h 427405"/>
                <a:gd name="connsiteX5" fmla="*/ 750326 w 983232"/>
                <a:gd name="connsiteY5" fmla="*/ 281273 h 427405"/>
                <a:gd name="connsiteX6" fmla="*/ 762083 w 983232"/>
                <a:gd name="connsiteY6" fmla="*/ 231868 h 427405"/>
                <a:gd name="connsiteX7" fmla="*/ 710435 w 983232"/>
                <a:gd name="connsiteY7" fmla="*/ 223198 h 427405"/>
                <a:gd name="connsiteX8" fmla="*/ 650915 w 983232"/>
                <a:gd name="connsiteY8" fmla="*/ 182448 h 427405"/>
                <a:gd name="connsiteX9" fmla="*/ 646188 w 983232"/>
                <a:gd name="connsiteY9" fmla="*/ 169580 h 427405"/>
                <a:gd name="connsiteX10" fmla="*/ 602012 w 983232"/>
                <a:gd name="connsiteY10" fmla="*/ 176996 h 427405"/>
                <a:gd name="connsiteX11" fmla="*/ 506353 w 983232"/>
                <a:gd name="connsiteY11" fmla="*/ 144053 h 427405"/>
                <a:gd name="connsiteX12" fmla="*/ 501015 w 983232"/>
                <a:gd name="connsiteY12" fmla="*/ 137470 h 427405"/>
                <a:gd name="connsiteX13" fmla="*/ 495003 w 983232"/>
                <a:gd name="connsiteY13" fmla="*/ 144885 h 427405"/>
                <a:gd name="connsiteX14" fmla="*/ 399344 w 983232"/>
                <a:gd name="connsiteY14" fmla="*/ 177828 h 427405"/>
                <a:gd name="connsiteX15" fmla="*/ 355361 w 983232"/>
                <a:gd name="connsiteY15" fmla="*/ 170444 h 427405"/>
                <a:gd name="connsiteX16" fmla="*/ 339322 w 983232"/>
                <a:gd name="connsiteY16" fmla="*/ 214100 h 427405"/>
                <a:gd name="connsiteX17" fmla="*/ 279801 w 983232"/>
                <a:gd name="connsiteY17" fmla="*/ 254849 h 427405"/>
                <a:gd name="connsiteX18" fmla="*/ 232448 w 983232"/>
                <a:gd name="connsiteY18" fmla="*/ 262798 h 427405"/>
                <a:gd name="connsiteX19" fmla="*/ 242674 w 983232"/>
                <a:gd name="connsiteY19" fmla="*/ 301828 h 427405"/>
                <a:gd name="connsiteX20" fmla="*/ 79698 w 983232"/>
                <a:gd name="connsiteY20" fmla="*/ 427405 h 427405"/>
                <a:gd name="connsiteX21" fmla="*/ 16260 w 983232"/>
                <a:gd name="connsiteY21" fmla="*/ 417537 h 427405"/>
                <a:gd name="connsiteX22" fmla="*/ 0 w 983232"/>
                <a:gd name="connsiteY22" fmla="*/ 409090 h 427405"/>
                <a:gd name="connsiteX23" fmla="*/ 27158 w 983232"/>
                <a:gd name="connsiteY23" fmla="*/ 318778 h 427405"/>
                <a:gd name="connsiteX24" fmla="*/ 493054 w 983232"/>
                <a:gd name="connsiteY24" fmla="*/ 0 h 4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83232" h="427405">
                  <a:moveTo>
                    <a:pt x="493054" y="0"/>
                  </a:moveTo>
                  <a:cubicBezTo>
                    <a:pt x="702493" y="0"/>
                    <a:pt x="882191" y="131446"/>
                    <a:pt x="958950" y="318778"/>
                  </a:cubicBezTo>
                  <a:lnTo>
                    <a:pt x="983232" y="399526"/>
                  </a:lnTo>
                  <a:lnTo>
                    <a:pt x="971952" y="405978"/>
                  </a:lnTo>
                  <a:cubicBezTo>
                    <a:pt x="952867" y="412827"/>
                    <a:pt x="931883" y="416614"/>
                    <a:pt x="909856" y="416614"/>
                  </a:cubicBezTo>
                  <a:cubicBezTo>
                    <a:pt x="821750" y="416614"/>
                    <a:pt x="750326" y="356019"/>
                    <a:pt x="750326" y="281273"/>
                  </a:cubicBezTo>
                  <a:lnTo>
                    <a:pt x="762083" y="231868"/>
                  </a:lnTo>
                  <a:lnTo>
                    <a:pt x="710435" y="223198"/>
                  </a:lnTo>
                  <a:cubicBezTo>
                    <a:pt x="686157" y="214660"/>
                    <a:pt x="665501" y="200399"/>
                    <a:pt x="650915" y="182448"/>
                  </a:cubicBezTo>
                  <a:lnTo>
                    <a:pt x="646188" y="169580"/>
                  </a:lnTo>
                  <a:lnTo>
                    <a:pt x="602012" y="176996"/>
                  </a:lnTo>
                  <a:cubicBezTo>
                    <a:pt x="564655" y="176996"/>
                    <a:pt x="530834" y="164407"/>
                    <a:pt x="506353" y="144053"/>
                  </a:cubicBezTo>
                  <a:lnTo>
                    <a:pt x="501015" y="137470"/>
                  </a:lnTo>
                  <a:lnTo>
                    <a:pt x="495003" y="144885"/>
                  </a:lnTo>
                  <a:cubicBezTo>
                    <a:pt x="470522" y="165238"/>
                    <a:pt x="436701" y="177828"/>
                    <a:pt x="399344" y="177828"/>
                  </a:cubicBezTo>
                  <a:lnTo>
                    <a:pt x="355361" y="170444"/>
                  </a:lnTo>
                  <a:lnTo>
                    <a:pt x="339322" y="214100"/>
                  </a:lnTo>
                  <a:cubicBezTo>
                    <a:pt x="324735" y="232050"/>
                    <a:pt x="304078" y="246312"/>
                    <a:pt x="279801" y="254849"/>
                  </a:cubicBezTo>
                  <a:lnTo>
                    <a:pt x="232448" y="262798"/>
                  </a:lnTo>
                  <a:lnTo>
                    <a:pt x="242674" y="301828"/>
                  </a:lnTo>
                  <a:cubicBezTo>
                    <a:pt x="242674" y="371183"/>
                    <a:pt x="169707" y="427405"/>
                    <a:pt x="79698" y="427405"/>
                  </a:cubicBezTo>
                  <a:cubicBezTo>
                    <a:pt x="57196" y="427405"/>
                    <a:pt x="35759" y="423891"/>
                    <a:pt x="16260" y="417537"/>
                  </a:cubicBezTo>
                  <a:lnTo>
                    <a:pt x="0" y="409090"/>
                  </a:lnTo>
                  <a:lnTo>
                    <a:pt x="27158" y="318778"/>
                  </a:lnTo>
                  <a:cubicBezTo>
                    <a:pt x="103917" y="131446"/>
                    <a:pt x="283615" y="0"/>
                    <a:pt x="49305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6EFB95-3B93-457A-9285-29FCDCEF9778}"/>
              </a:ext>
            </a:extLst>
          </p:cNvPr>
          <p:cNvGrpSpPr/>
          <p:nvPr/>
        </p:nvGrpSpPr>
        <p:grpSpPr>
          <a:xfrm>
            <a:off x="1018325" y="7983478"/>
            <a:ext cx="2144667" cy="2102354"/>
            <a:chOff x="4452160" y="4815950"/>
            <a:chExt cx="1206375" cy="1182575"/>
          </a:xfrm>
        </p:grpSpPr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90B183EB-5880-4863-B642-B25E4B729319}"/>
                </a:ext>
              </a:extLst>
            </p:cNvPr>
            <p:cNvSpPr/>
            <p:nvPr/>
          </p:nvSpPr>
          <p:spPr>
            <a:xfrm>
              <a:off x="5350327" y="5677999"/>
              <a:ext cx="308208" cy="105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8892177-078C-4A8B-9BB5-77CC39F18CF2}"/>
                </a:ext>
              </a:extLst>
            </p:cNvPr>
            <p:cNvSpPr/>
            <p:nvPr/>
          </p:nvSpPr>
          <p:spPr>
            <a:xfrm>
              <a:off x="5357281" y="4826597"/>
              <a:ext cx="106446" cy="92540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28F2E28A-3124-4F1F-BF30-65C684C68645}"/>
                </a:ext>
              </a:extLst>
            </p:cNvPr>
            <p:cNvSpPr/>
            <p:nvPr/>
          </p:nvSpPr>
          <p:spPr>
            <a:xfrm>
              <a:off x="5238410" y="5874263"/>
              <a:ext cx="327358" cy="1242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BCD79E-3A84-4C38-9305-031F7EF55D21}"/>
                </a:ext>
              </a:extLst>
            </p:cNvPr>
            <p:cNvSpPr/>
            <p:nvPr/>
          </p:nvSpPr>
          <p:spPr>
            <a:xfrm>
              <a:off x="5244183" y="5032141"/>
              <a:ext cx="106446" cy="8986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7070B96-9B1D-4651-8FB7-6CE3F0741A42}"/>
                </a:ext>
              </a:extLst>
            </p:cNvPr>
            <p:cNvSpPr/>
            <p:nvPr/>
          </p:nvSpPr>
          <p:spPr>
            <a:xfrm rot="16200000">
              <a:off x="4848173" y="4575415"/>
              <a:ext cx="106446" cy="8984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43CDF5DB-DFDC-4D56-968F-63F9145D0866}"/>
                </a:ext>
              </a:extLst>
            </p:cNvPr>
            <p:cNvSpPr/>
            <p:nvPr/>
          </p:nvSpPr>
          <p:spPr>
            <a:xfrm rot="16200000">
              <a:off x="4925029" y="4383696"/>
              <a:ext cx="106446" cy="9709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5F146ED-C1ED-4EEE-9461-D12BE87407F4}"/>
              </a:ext>
            </a:extLst>
          </p:cNvPr>
          <p:cNvGrpSpPr/>
          <p:nvPr/>
        </p:nvGrpSpPr>
        <p:grpSpPr>
          <a:xfrm rot="19489281">
            <a:off x="1958589" y="6179474"/>
            <a:ext cx="373756" cy="1319232"/>
            <a:chOff x="4829591" y="3885042"/>
            <a:chExt cx="210239" cy="7420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79430B-C0A9-49F3-9750-4BF43DD1FC9E}"/>
                </a:ext>
              </a:extLst>
            </p:cNvPr>
            <p:cNvGrpSpPr/>
            <p:nvPr/>
          </p:nvGrpSpPr>
          <p:grpSpPr>
            <a:xfrm>
              <a:off x="4829591" y="3885042"/>
              <a:ext cx="182554" cy="640628"/>
              <a:chOff x="4743915" y="3996985"/>
              <a:chExt cx="182554" cy="64062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90DB491-0B0E-4B20-A819-F1D85EB4B86D}"/>
                  </a:ext>
                </a:extLst>
              </p:cNvPr>
              <p:cNvSpPr/>
              <p:nvPr/>
            </p:nvSpPr>
            <p:spPr>
              <a:xfrm flipH="1">
                <a:off x="4792557" y="4250122"/>
                <a:ext cx="110758" cy="38749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74833C-5783-4124-A017-64E79EEA8A3B}"/>
                  </a:ext>
                </a:extLst>
              </p:cNvPr>
              <p:cNvSpPr/>
              <p:nvPr/>
            </p:nvSpPr>
            <p:spPr>
              <a:xfrm flipH="1">
                <a:off x="4743915" y="3996985"/>
                <a:ext cx="182554" cy="310957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DA9E68-3BEC-4F3E-9401-0654E5DD03A3}"/>
                </a:ext>
              </a:extLst>
            </p:cNvPr>
            <p:cNvSpPr/>
            <p:nvPr/>
          </p:nvSpPr>
          <p:spPr>
            <a:xfrm rot="20027087">
              <a:off x="4850795" y="4403379"/>
              <a:ext cx="189035" cy="223731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88" name="mouthmia">
            <a:hlinkClick r:id="" action="ppaction://media"/>
            <a:extLst>
              <a:ext uri="{FF2B5EF4-FFF2-40B4-BE49-F238E27FC236}">
                <a16:creationId xmlns:a16="http://schemas.microsoft.com/office/drawing/2014/main" id="{BE2D4075-7281-4772-9AAC-F40A471BE0E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1419.3"/>
                </p14:media>
              </p:ext>
            </p:extLst>
          </p:nvPr>
        </p:nvPicPr>
        <p:blipFill>
          <a:blip r:embed="rId8"/>
          <a:srcRect l="48373" t="21546" r="42698" b="69449"/>
          <a:stretch>
            <a:fillRect/>
          </a:stretch>
        </p:blipFill>
        <p:spPr>
          <a:xfrm>
            <a:off x="1413662" y="5565813"/>
            <a:ext cx="349984" cy="233321"/>
          </a:xfrm>
          <a:prstGeom prst="roundRect">
            <a:avLst>
              <a:gd name="adj" fmla="val 50000"/>
            </a:avLst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6153C69-D507-4D52-84EE-70827ACD15C5}"/>
              </a:ext>
            </a:extLst>
          </p:cNvPr>
          <p:cNvSpPr/>
          <p:nvPr/>
        </p:nvSpPr>
        <p:spPr>
          <a:xfrm>
            <a:off x="1362582" y="5966670"/>
            <a:ext cx="223849" cy="366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640">
              <a:defRPr/>
            </a:pPr>
            <a:endParaRPr lang="en-US" sz="320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723C10-2173-4FA4-8C1D-D57B3A64F336}"/>
              </a:ext>
            </a:extLst>
          </p:cNvPr>
          <p:cNvGrpSpPr/>
          <p:nvPr/>
        </p:nvGrpSpPr>
        <p:grpSpPr>
          <a:xfrm>
            <a:off x="1002667" y="6233315"/>
            <a:ext cx="1082290" cy="2078252"/>
            <a:chOff x="4427019" y="3853138"/>
            <a:chExt cx="608787" cy="116901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A9E0E6-9773-46B1-8AA1-2462708483CA}"/>
                </a:ext>
              </a:extLst>
            </p:cNvPr>
            <p:cNvSpPr/>
            <p:nvPr/>
          </p:nvSpPr>
          <p:spPr>
            <a:xfrm flipH="1">
              <a:off x="4427019" y="3853138"/>
              <a:ext cx="608787" cy="1169016"/>
            </a:xfrm>
            <a:custGeom>
              <a:avLst/>
              <a:gdLst>
                <a:gd name="connsiteX0" fmla="*/ 0 w 977313"/>
                <a:gd name="connsiteY0" fmla="*/ 153190 h 919120"/>
                <a:gd name="connsiteX1" fmla="*/ 153190 w 977313"/>
                <a:gd name="connsiteY1" fmla="*/ 0 h 919120"/>
                <a:gd name="connsiteX2" fmla="*/ 824123 w 977313"/>
                <a:gd name="connsiteY2" fmla="*/ 0 h 919120"/>
                <a:gd name="connsiteX3" fmla="*/ 977313 w 977313"/>
                <a:gd name="connsiteY3" fmla="*/ 153190 h 919120"/>
                <a:gd name="connsiteX4" fmla="*/ 977313 w 977313"/>
                <a:gd name="connsiteY4" fmla="*/ 765930 h 919120"/>
                <a:gd name="connsiteX5" fmla="*/ 824123 w 977313"/>
                <a:gd name="connsiteY5" fmla="*/ 919120 h 919120"/>
                <a:gd name="connsiteX6" fmla="*/ 153190 w 977313"/>
                <a:gd name="connsiteY6" fmla="*/ 919120 h 919120"/>
                <a:gd name="connsiteX7" fmla="*/ 0 w 977313"/>
                <a:gd name="connsiteY7" fmla="*/ 765930 h 919120"/>
                <a:gd name="connsiteX8" fmla="*/ 0 w 977313"/>
                <a:gd name="connsiteY8" fmla="*/ 153190 h 919120"/>
                <a:gd name="connsiteX0" fmla="*/ 0 w 977313"/>
                <a:gd name="connsiteY0" fmla="*/ 366550 h 1132480"/>
                <a:gd name="connsiteX1" fmla="*/ 153190 w 977313"/>
                <a:gd name="connsiteY1" fmla="*/ 213360 h 1132480"/>
                <a:gd name="connsiteX2" fmla="*/ 435503 w 977313"/>
                <a:gd name="connsiteY2" fmla="*/ 0 h 1132480"/>
                <a:gd name="connsiteX3" fmla="*/ 977313 w 977313"/>
                <a:gd name="connsiteY3" fmla="*/ 366550 h 1132480"/>
                <a:gd name="connsiteX4" fmla="*/ 977313 w 977313"/>
                <a:gd name="connsiteY4" fmla="*/ 979290 h 1132480"/>
                <a:gd name="connsiteX5" fmla="*/ 824123 w 977313"/>
                <a:gd name="connsiteY5" fmla="*/ 1132480 h 1132480"/>
                <a:gd name="connsiteX6" fmla="*/ 153190 w 977313"/>
                <a:gd name="connsiteY6" fmla="*/ 1132480 h 1132480"/>
                <a:gd name="connsiteX7" fmla="*/ 0 w 977313"/>
                <a:gd name="connsiteY7" fmla="*/ 979290 h 1132480"/>
                <a:gd name="connsiteX8" fmla="*/ 0 w 977313"/>
                <a:gd name="connsiteY8" fmla="*/ 366550 h 1132480"/>
                <a:gd name="connsiteX0" fmla="*/ 0 w 977313"/>
                <a:gd name="connsiteY0" fmla="*/ 366550 h 1132480"/>
                <a:gd name="connsiteX1" fmla="*/ 435503 w 977313"/>
                <a:gd name="connsiteY1" fmla="*/ 0 h 1132480"/>
                <a:gd name="connsiteX2" fmla="*/ 977313 w 977313"/>
                <a:gd name="connsiteY2" fmla="*/ 366550 h 1132480"/>
                <a:gd name="connsiteX3" fmla="*/ 977313 w 977313"/>
                <a:gd name="connsiteY3" fmla="*/ 979290 h 1132480"/>
                <a:gd name="connsiteX4" fmla="*/ 824123 w 977313"/>
                <a:gd name="connsiteY4" fmla="*/ 1132480 h 1132480"/>
                <a:gd name="connsiteX5" fmla="*/ 153190 w 977313"/>
                <a:gd name="connsiteY5" fmla="*/ 1132480 h 1132480"/>
                <a:gd name="connsiteX6" fmla="*/ 0 w 977313"/>
                <a:gd name="connsiteY6" fmla="*/ 979290 h 1132480"/>
                <a:gd name="connsiteX7" fmla="*/ 0 w 977313"/>
                <a:gd name="connsiteY7" fmla="*/ 366550 h 1132480"/>
                <a:gd name="connsiteX0" fmla="*/ 0 w 977313"/>
                <a:gd name="connsiteY0" fmla="*/ 378882 h 1144812"/>
                <a:gd name="connsiteX1" fmla="*/ 435503 w 977313"/>
                <a:gd name="connsiteY1" fmla="*/ 12332 h 1144812"/>
                <a:gd name="connsiteX2" fmla="*/ 809673 w 977313"/>
                <a:gd name="connsiteY2" fmla="*/ 51222 h 1144812"/>
                <a:gd name="connsiteX3" fmla="*/ 977313 w 977313"/>
                <a:gd name="connsiteY3" fmla="*/ 991622 h 1144812"/>
                <a:gd name="connsiteX4" fmla="*/ 824123 w 977313"/>
                <a:gd name="connsiteY4" fmla="*/ 1144812 h 1144812"/>
                <a:gd name="connsiteX5" fmla="*/ 153190 w 977313"/>
                <a:gd name="connsiteY5" fmla="*/ 1144812 h 1144812"/>
                <a:gd name="connsiteX6" fmla="*/ 0 w 977313"/>
                <a:gd name="connsiteY6" fmla="*/ 991622 h 1144812"/>
                <a:gd name="connsiteX7" fmla="*/ 0 w 977313"/>
                <a:gd name="connsiteY7" fmla="*/ 378882 h 1144812"/>
                <a:gd name="connsiteX0" fmla="*/ 0 w 824123"/>
                <a:gd name="connsiteY0" fmla="*/ 37888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0 w 824123"/>
                <a:gd name="connsiteY6" fmla="*/ 378882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115996 w 824123"/>
                <a:gd name="connsiteY0" fmla="*/ 428630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115996 w 824123"/>
                <a:gd name="connsiteY6" fmla="*/ 428630 h 1144812"/>
                <a:gd name="connsiteX0" fmla="*/ 206216 w 824123"/>
                <a:gd name="connsiteY0" fmla="*/ 459722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06216 w 824123"/>
                <a:gd name="connsiteY6" fmla="*/ 459722 h 1144812"/>
                <a:gd name="connsiteX0" fmla="*/ 257770 w 824123"/>
                <a:gd name="connsiteY0" fmla="*/ 490815 h 1144812"/>
                <a:gd name="connsiteX1" fmla="*/ 435503 w 824123"/>
                <a:gd name="connsiteY1" fmla="*/ 12332 h 1144812"/>
                <a:gd name="connsiteX2" fmla="*/ 809673 w 824123"/>
                <a:gd name="connsiteY2" fmla="*/ 51222 h 1144812"/>
                <a:gd name="connsiteX3" fmla="*/ 824123 w 824123"/>
                <a:gd name="connsiteY3" fmla="*/ 1144812 h 1144812"/>
                <a:gd name="connsiteX4" fmla="*/ 153190 w 824123"/>
                <a:gd name="connsiteY4" fmla="*/ 1144812 h 1144812"/>
                <a:gd name="connsiteX5" fmla="*/ 0 w 824123"/>
                <a:gd name="connsiteY5" fmla="*/ 991622 h 1144812"/>
                <a:gd name="connsiteX6" fmla="*/ 257770 w 824123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0386 w 696739"/>
                <a:gd name="connsiteY0" fmla="*/ 490815 h 1144812"/>
                <a:gd name="connsiteX1" fmla="*/ 308119 w 696739"/>
                <a:gd name="connsiteY1" fmla="*/ 12332 h 1144812"/>
                <a:gd name="connsiteX2" fmla="*/ 682289 w 696739"/>
                <a:gd name="connsiteY2" fmla="*/ 51222 h 1144812"/>
                <a:gd name="connsiteX3" fmla="*/ 696739 w 696739"/>
                <a:gd name="connsiteY3" fmla="*/ 1144812 h 1144812"/>
                <a:gd name="connsiteX4" fmla="*/ 25806 w 696739"/>
                <a:gd name="connsiteY4" fmla="*/ 1144812 h 1144812"/>
                <a:gd name="connsiteX5" fmla="*/ 91720 w 696739"/>
                <a:gd name="connsiteY5" fmla="*/ 985403 h 1144812"/>
                <a:gd name="connsiteX6" fmla="*/ 130386 w 696739"/>
                <a:gd name="connsiteY6" fmla="*/ 490815 h 1144812"/>
                <a:gd name="connsiteX0" fmla="*/ 134894 w 701247"/>
                <a:gd name="connsiteY0" fmla="*/ 490815 h 1144812"/>
                <a:gd name="connsiteX1" fmla="*/ 312627 w 701247"/>
                <a:gd name="connsiteY1" fmla="*/ 12332 h 1144812"/>
                <a:gd name="connsiteX2" fmla="*/ 686797 w 701247"/>
                <a:gd name="connsiteY2" fmla="*/ 51222 h 1144812"/>
                <a:gd name="connsiteX3" fmla="*/ 701247 w 701247"/>
                <a:gd name="connsiteY3" fmla="*/ 1144812 h 1144812"/>
                <a:gd name="connsiteX4" fmla="*/ 30314 w 701247"/>
                <a:gd name="connsiteY4" fmla="*/ 1144812 h 1144812"/>
                <a:gd name="connsiteX5" fmla="*/ 134894 w 701247"/>
                <a:gd name="connsiteY5" fmla="*/ 490815 h 1144812"/>
                <a:gd name="connsiteX0" fmla="*/ 29886 w 596239"/>
                <a:gd name="connsiteY0" fmla="*/ 490815 h 1175905"/>
                <a:gd name="connsiteX1" fmla="*/ 207619 w 596239"/>
                <a:gd name="connsiteY1" fmla="*/ 12332 h 1175905"/>
                <a:gd name="connsiteX2" fmla="*/ 581789 w 596239"/>
                <a:gd name="connsiteY2" fmla="*/ 51222 h 1175905"/>
                <a:gd name="connsiteX3" fmla="*/ 596239 w 596239"/>
                <a:gd name="connsiteY3" fmla="*/ 1144812 h 1175905"/>
                <a:gd name="connsiteX4" fmla="*/ 79968 w 596239"/>
                <a:gd name="connsiteY4" fmla="*/ 1175905 h 1175905"/>
                <a:gd name="connsiteX5" fmla="*/ 29886 w 596239"/>
                <a:gd name="connsiteY5" fmla="*/ 490815 h 1175905"/>
                <a:gd name="connsiteX0" fmla="*/ 10285 w 576638"/>
                <a:gd name="connsiteY0" fmla="*/ 490815 h 1175905"/>
                <a:gd name="connsiteX1" fmla="*/ 188018 w 576638"/>
                <a:gd name="connsiteY1" fmla="*/ 12332 h 1175905"/>
                <a:gd name="connsiteX2" fmla="*/ 562188 w 576638"/>
                <a:gd name="connsiteY2" fmla="*/ 51222 h 1175905"/>
                <a:gd name="connsiteX3" fmla="*/ 576638 w 576638"/>
                <a:gd name="connsiteY3" fmla="*/ 1144812 h 1175905"/>
                <a:gd name="connsiteX4" fmla="*/ 60367 w 576638"/>
                <a:gd name="connsiteY4" fmla="*/ 1175905 h 1175905"/>
                <a:gd name="connsiteX5" fmla="*/ 10285 w 576638"/>
                <a:gd name="connsiteY5" fmla="*/ 490815 h 1175905"/>
                <a:gd name="connsiteX0" fmla="*/ 16249 w 524603"/>
                <a:gd name="connsiteY0" fmla="*/ 509471 h 1175905"/>
                <a:gd name="connsiteX1" fmla="*/ 135983 w 524603"/>
                <a:gd name="connsiteY1" fmla="*/ 12332 h 1175905"/>
                <a:gd name="connsiteX2" fmla="*/ 510153 w 524603"/>
                <a:gd name="connsiteY2" fmla="*/ 51222 h 1175905"/>
                <a:gd name="connsiteX3" fmla="*/ 524603 w 524603"/>
                <a:gd name="connsiteY3" fmla="*/ 1144812 h 1175905"/>
                <a:gd name="connsiteX4" fmla="*/ 8332 w 524603"/>
                <a:gd name="connsiteY4" fmla="*/ 1175905 h 1175905"/>
                <a:gd name="connsiteX5" fmla="*/ 16249 w 524603"/>
                <a:gd name="connsiteY5" fmla="*/ 509471 h 1175905"/>
                <a:gd name="connsiteX0" fmla="*/ 21596 w 529950"/>
                <a:gd name="connsiteY0" fmla="*/ 509471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509471 h 1175905"/>
                <a:gd name="connsiteX0" fmla="*/ 21596 w 529950"/>
                <a:gd name="connsiteY0" fmla="*/ 453504 h 1175905"/>
                <a:gd name="connsiteX1" fmla="*/ 141330 w 529950"/>
                <a:gd name="connsiteY1" fmla="*/ 12332 h 1175905"/>
                <a:gd name="connsiteX2" fmla="*/ 515500 w 529950"/>
                <a:gd name="connsiteY2" fmla="*/ 51222 h 1175905"/>
                <a:gd name="connsiteX3" fmla="*/ 529950 w 529950"/>
                <a:gd name="connsiteY3" fmla="*/ 1144812 h 1175905"/>
                <a:gd name="connsiteX4" fmla="*/ 13679 w 529950"/>
                <a:gd name="connsiteY4" fmla="*/ 1175905 h 1175905"/>
                <a:gd name="connsiteX5" fmla="*/ 21596 w 529950"/>
                <a:gd name="connsiteY5" fmla="*/ 453504 h 1175905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21596 w 529950"/>
                <a:gd name="connsiteY5" fmla="*/ 453504 h 1144812"/>
                <a:gd name="connsiteX0" fmla="*/ 21596 w 529950"/>
                <a:gd name="connsiteY0" fmla="*/ 453504 h 1144812"/>
                <a:gd name="connsiteX1" fmla="*/ 141330 w 529950"/>
                <a:gd name="connsiteY1" fmla="*/ 12332 h 1144812"/>
                <a:gd name="connsiteX2" fmla="*/ 515500 w 529950"/>
                <a:gd name="connsiteY2" fmla="*/ 51222 h 1144812"/>
                <a:gd name="connsiteX3" fmla="*/ 529950 w 529950"/>
                <a:gd name="connsiteY3" fmla="*/ 1144812 h 1144812"/>
                <a:gd name="connsiteX4" fmla="*/ 33012 w 529950"/>
                <a:gd name="connsiteY4" fmla="*/ 1132375 h 1144812"/>
                <a:gd name="connsiteX5" fmla="*/ 79940 w 529950"/>
                <a:gd name="connsiteY5" fmla="*/ 797256 h 1144812"/>
                <a:gd name="connsiteX6" fmla="*/ 21596 w 529950"/>
                <a:gd name="connsiteY6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525985 w 525985"/>
                <a:gd name="connsiteY4" fmla="*/ 1144812 h 1144812"/>
                <a:gd name="connsiteX5" fmla="*/ 29047 w 525985"/>
                <a:gd name="connsiteY5" fmla="*/ 1132375 h 1144812"/>
                <a:gd name="connsiteX6" fmla="*/ 75975 w 525985"/>
                <a:gd name="connsiteY6" fmla="*/ 797256 h 1144812"/>
                <a:gd name="connsiteX7" fmla="*/ 17631 w 525985"/>
                <a:gd name="connsiteY7" fmla="*/ 453504 h 1144812"/>
                <a:gd name="connsiteX0" fmla="*/ 17631 w 525985"/>
                <a:gd name="connsiteY0" fmla="*/ 453504 h 1144812"/>
                <a:gd name="connsiteX1" fmla="*/ 63087 w 525985"/>
                <a:gd name="connsiteY1" fmla="*/ 212715 h 1144812"/>
                <a:gd name="connsiteX2" fmla="*/ 137365 w 525985"/>
                <a:gd name="connsiteY2" fmla="*/ 12332 h 1144812"/>
                <a:gd name="connsiteX3" fmla="*/ 511535 w 525985"/>
                <a:gd name="connsiteY3" fmla="*/ 51222 h 1144812"/>
                <a:gd name="connsiteX4" fmla="*/ 481961 w 525985"/>
                <a:gd name="connsiteY4" fmla="*/ 716415 h 1144812"/>
                <a:gd name="connsiteX5" fmla="*/ 525985 w 525985"/>
                <a:gd name="connsiteY5" fmla="*/ 1144812 h 1144812"/>
                <a:gd name="connsiteX6" fmla="*/ 29047 w 525985"/>
                <a:gd name="connsiteY6" fmla="*/ 1132375 h 1144812"/>
                <a:gd name="connsiteX7" fmla="*/ 75975 w 525985"/>
                <a:gd name="connsiteY7" fmla="*/ 797256 h 1144812"/>
                <a:gd name="connsiteX8" fmla="*/ 17631 w 525985"/>
                <a:gd name="connsiteY8" fmla="*/ 453504 h 11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985" h="1144812">
                  <a:moveTo>
                    <a:pt x="17631" y="453504"/>
                  </a:moveTo>
                  <a:cubicBezTo>
                    <a:pt x="4743" y="349862"/>
                    <a:pt x="43131" y="286244"/>
                    <a:pt x="63087" y="212715"/>
                  </a:cubicBezTo>
                  <a:cubicBezTo>
                    <a:pt x="83043" y="139186"/>
                    <a:pt x="51883" y="33029"/>
                    <a:pt x="137365" y="12332"/>
                  </a:cubicBezTo>
                  <a:cubicBezTo>
                    <a:pt x="221970" y="12332"/>
                    <a:pt x="511535" y="-33383"/>
                    <a:pt x="511535" y="51222"/>
                  </a:cubicBezTo>
                  <a:cubicBezTo>
                    <a:pt x="514566" y="270880"/>
                    <a:pt x="478930" y="496757"/>
                    <a:pt x="481961" y="716415"/>
                  </a:cubicBezTo>
                  <a:lnTo>
                    <a:pt x="525985" y="1144812"/>
                  </a:lnTo>
                  <a:lnTo>
                    <a:pt x="29047" y="1132375"/>
                  </a:lnTo>
                  <a:cubicBezTo>
                    <a:pt x="-57769" y="1072376"/>
                    <a:pt x="77878" y="910401"/>
                    <a:pt x="75975" y="797256"/>
                  </a:cubicBezTo>
                  <a:cubicBezTo>
                    <a:pt x="74072" y="684111"/>
                    <a:pt x="-4415" y="582252"/>
                    <a:pt x="17631" y="45350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625640">
                <a:defRPr/>
              </a:pPr>
              <a:endParaRPr lang="en-US" sz="3202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789C1D3-6606-46A9-ABC4-330286766829}"/>
                </a:ext>
              </a:extLst>
            </p:cNvPr>
            <p:cNvGrpSpPr/>
            <p:nvPr/>
          </p:nvGrpSpPr>
          <p:grpSpPr>
            <a:xfrm>
              <a:off x="4481863" y="3939721"/>
              <a:ext cx="207324" cy="786855"/>
              <a:chOff x="6095019" y="3364613"/>
              <a:chExt cx="348927" cy="138494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7AEE912-D895-4EE6-ACE0-865B4C7753A8}"/>
                  </a:ext>
                </a:extLst>
              </p:cNvPr>
              <p:cNvGrpSpPr/>
              <p:nvPr/>
            </p:nvGrpSpPr>
            <p:grpSpPr>
              <a:xfrm rot="194516" flipH="1">
                <a:off x="6095019" y="3364613"/>
                <a:ext cx="307239" cy="1046617"/>
                <a:chOff x="638340" y="3138268"/>
                <a:chExt cx="307239" cy="1046617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EC7016B-5F0C-4014-8326-FAB38ED898BC}"/>
                    </a:ext>
                  </a:extLst>
                </p:cNvPr>
                <p:cNvSpPr/>
                <p:nvPr/>
              </p:nvSpPr>
              <p:spPr>
                <a:xfrm rot="194516">
                  <a:off x="714346" y="3502859"/>
                  <a:ext cx="186406" cy="68202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04502B9-AA10-4EF1-9A2A-81088554AF8C}"/>
                    </a:ext>
                  </a:extLst>
                </p:cNvPr>
                <p:cNvSpPr/>
                <p:nvPr/>
              </p:nvSpPr>
              <p:spPr>
                <a:xfrm rot="194516">
                  <a:off x="638340" y="3138268"/>
                  <a:ext cx="307239" cy="54731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625640">
                    <a:defRPr/>
                  </a:pPr>
                  <a:endParaRPr lang="en-US" sz="3202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A3C82F6-C132-445E-8D37-E8468B677DBC}"/>
                  </a:ext>
                </a:extLst>
              </p:cNvPr>
              <p:cNvSpPr/>
              <p:nvPr/>
            </p:nvSpPr>
            <p:spPr>
              <a:xfrm rot="21430546" flipH="1">
                <a:off x="6135774" y="4310681"/>
                <a:ext cx="308172" cy="438881"/>
              </a:xfrm>
              <a:custGeom>
                <a:avLst/>
                <a:gdLst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03557 w 681406"/>
                  <a:gd name="connsiteY8" fmla="*/ 326073 h 709978"/>
                  <a:gd name="connsiteX9" fmla="*/ 8307 w 681406"/>
                  <a:gd name="connsiteY9" fmla="*/ 392748 h 709978"/>
                  <a:gd name="connsiteX10" fmla="*/ 17832 w 681406"/>
                  <a:gd name="connsiteY10" fmla="*/ 516573 h 709978"/>
                  <a:gd name="connsiteX11" fmla="*/ 122607 w 681406"/>
                  <a:gd name="connsiteY11" fmla="*/ 535623 h 709978"/>
                  <a:gd name="connsiteX12" fmla="*/ 227382 w 681406"/>
                  <a:gd name="connsiteY12" fmla="*/ 497523 h 709978"/>
                  <a:gd name="connsiteX13" fmla="*/ 122607 w 681406"/>
                  <a:gd name="connsiteY13" fmla="*/ 621348 h 709978"/>
                  <a:gd name="connsiteX14" fmla="*/ 170232 w 681406"/>
                  <a:gd name="connsiteY14" fmla="*/ 640398 h 709978"/>
                  <a:gd name="connsiteX15" fmla="*/ 303582 w 681406"/>
                  <a:gd name="connsiteY15" fmla="*/ 630873 h 709978"/>
                  <a:gd name="connsiteX16" fmla="*/ 351207 w 681406"/>
                  <a:gd name="connsiteY16" fmla="*/ 554673 h 709978"/>
                  <a:gd name="connsiteX17" fmla="*/ 246432 w 681406"/>
                  <a:gd name="connsiteY17" fmla="*/ 688023 h 709978"/>
                  <a:gd name="connsiteX18" fmla="*/ 379782 w 681406"/>
                  <a:gd name="connsiteY18" fmla="*/ 697548 h 709978"/>
                  <a:gd name="connsiteX19" fmla="*/ 589332 w 681406"/>
                  <a:gd name="connsiteY19" fmla="*/ 564198 h 709978"/>
                  <a:gd name="connsiteX20" fmla="*/ 675057 w 681406"/>
                  <a:gd name="connsiteY20" fmla="*/ 373698 h 709978"/>
                  <a:gd name="connsiteX21" fmla="*/ 675057 w 681406"/>
                  <a:gd name="connsiteY21" fmla="*/ 278448 h 709978"/>
                  <a:gd name="connsiteX22" fmla="*/ 675057 w 681406"/>
                  <a:gd name="connsiteY22" fmla="*/ 221298 h 709978"/>
                  <a:gd name="connsiteX23" fmla="*/ 636957 w 681406"/>
                  <a:gd name="connsiteY23" fmla="*/ 230823 h 709978"/>
                  <a:gd name="connsiteX24" fmla="*/ 665532 w 681406"/>
                  <a:gd name="connsiteY24" fmla="*/ 87948 h 709978"/>
                  <a:gd name="connsiteX25" fmla="*/ 598857 w 681406"/>
                  <a:gd name="connsiteY25" fmla="*/ 40323 h 709978"/>
                  <a:gd name="connsiteX26" fmla="*/ 455982 w 681406"/>
                  <a:gd name="connsiteY26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94032 w 681406"/>
                  <a:gd name="connsiteY4" fmla="*/ 230823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27382 w 681406"/>
                  <a:gd name="connsiteY13" fmla="*/ 4975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5982 w 681406"/>
                  <a:gd name="connsiteY0" fmla="*/ 2223 h 709978"/>
                  <a:gd name="connsiteX1" fmla="*/ 417882 w 681406"/>
                  <a:gd name="connsiteY1" fmla="*/ 106998 h 709978"/>
                  <a:gd name="connsiteX2" fmla="*/ 294057 w 681406"/>
                  <a:gd name="connsiteY2" fmla="*/ 30798 h 709978"/>
                  <a:gd name="connsiteX3" fmla="*/ 141657 w 681406"/>
                  <a:gd name="connsiteY3" fmla="*/ 135573 h 709978"/>
                  <a:gd name="connsiteX4" fmla="*/ 74982 w 681406"/>
                  <a:gd name="connsiteY4" fmla="*/ 226061 h 709978"/>
                  <a:gd name="connsiteX5" fmla="*/ 65457 w 681406"/>
                  <a:gd name="connsiteY5" fmla="*/ 307023 h 709978"/>
                  <a:gd name="connsiteX6" fmla="*/ 132132 w 681406"/>
                  <a:gd name="connsiteY6" fmla="*/ 335598 h 709978"/>
                  <a:gd name="connsiteX7" fmla="*/ 198807 w 681406"/>
                  <a:gd name="connsiteY7" fmla="*/ 240348 h 709978"/>
                  <a:gd name="connsiteX8" fmla="*/ 158144 w 681406"/>
                  <a:gd name="connsiteY8" fmla="*/ 303539 h 709978"/>
                  <a:gd name="connsiteX9" fmla="*/ 103557 w 681406"/>
                  <a:gd name="connsiteY9" fmla="*/ 326073 h 709978"/>
                  <a:gd name="connsiteX10" fmla="*/ 8307 w 681406"/>
                  <a:gd name="connsiteY10" fmla="*/ 392748 h 709978"/>
                  <a:gd name="connsiteX11" fmla="*/ 17832 w 681406"/>
                  <a:gd name="connsiteY11" fmla="*/ 516573 h 709978"/>
                  <a:gd name="connsiteX12" fmla="*/ 122607 w 681406"/>
                  <a:gd name="connsiteY12" fmla="*/ 535623 h 709978"/>
                  <a:gd name="connsiteX13" fmla="*/ 208332 w 681406"/>
                  <a:gd name="connsiteY13" fmla="*/ 459423 h 709978"/>
                  <a:gd name="connsiteX14" fmla="*/ 122607 w 681406"/>
                  <a:gd name="connsiteY14" fmla="*/ 621348 h 709978"/>
                  <a:gd name="connsiteX15" fmla="*/ 170232 w 681406"/>
                  <a:gd name="connsiteY15" fmla="*/ 640398 h 709978"/>
                  <a:gd name="connsiteX16" fmla="*/ 303582 w 681406"/>
                  <a:gd name="connsiteY16" fmla="*/ 630873 h 709978"/>
                  <a:gd name="connsiteX17" fmla="*/ 351207 w 681406"/>
                  <a:gd name="connsiteY17" fmla="*/ 554673 h 709978"/>
                  <a:gd name="connsiteX18" fmla="*/ 246432 w 681406"/>
                  <a:gd name="connsiteY18" fmla="*/ 688023 h 709978"/>
                  <a:gd name="connsiteX19" fmla="*/ 379782 w 681406"/>
                  <a:gd name="connsiteY19" fmla="*/ 697548 h 709978"/>
                  <a:gd name="connsiteX20" fmla="*/ 589332 w 681406"/>
                  <a:gd name="connsiteY20" fmla="*/ 564198 h 709978"/>
                  <a:gd name="connsiteX21" fmla="*/ 675057 w 681406"/>
                  <a:gd name="connsiteY21" fmla="*/ 373698 h 709978"/>
                  <a:gd name="connsiteX22" fmla="*/ 675057 w 681406"/>
                  <a:gd name="connsiteY22" fmla="*/ 278448 h 709978"/>
                  <a:gd name="connsiteX23" fmla="*/ 675057 w 681406"/>
                  <a:gd name="connsiteY23" fmla="*/ 221298 h 709978"/>
                  <a:gd name="connsiteX24" fmla="*/ 636957 w 681406"/>
                  <a:gd name="connsiteY24" fmla="*/ 230823 h 709978"/>
                  <a:gd name="connsiteX25" fmla="*/ 665532 w 681406"/>
                  <a:gd name="connsiteY25" fmla="*/ 87948 h 709978"/>
                  <a:gd name="connsiteX26" fmla="*/ 598857 w 681406"/>
                  <a:gd name="connsiteY26" fmla="*/ 40323 h 709978"/>
                  <a:gd name="connsiteX27" fmla="*/ 455982 w 681406"/>
                  <a:gd name="connsiteY27" fmla="*/ 2223 h 709978"/>
                  <a:gd name="connsiteX0" fmla="*/ 454558 w 679982"/>
                  <a:gd name="connsiteY0" fmla="*/ 2223 h 709978"/>
                  <a:gd name="connsiteX1" fmla="*/ 416458 w 679982"/>
                  <a:gd name="connsiteY1" fmla="*/ 106998 h 709978"/>
                  <a:gd name="connsiteX2" fmla="*/ 292633 w 679982"/>
                  <a:gd name="connsiteY2" fmla="*/ 30798 h 709978"/>
                  <a:gd name="connsiteX3" fmla="*/ 140233 w 679982"/>
                  <a:gd name="connsiteY3" fmla="*/ 135573 h 709978"/>
                  <a:gd name="connsiteX4" fmla="*/ 73558 w 679982"/>
                  <a:gd name="connsiteY4" fmla="*/ 226061 h 709978"/>
                  <a:gd name="connsiteX5" fmla="*/ 64033 w 679982"/>
                  <a:gd name="connsiteY5" fmla="*/ 307023 h 709978"/>
                  <a:gd name="connsiteX6" fmla="*/ 130708 w 679982"/>
                  <a:gd name="connsiteY6" fmla="*/ 335598 h 709978"/>
                  <a:gd name="connsiteX7" fmla="*/ 197383 w 679982"/>
                  <a:gd name="connsiteY7" fmla="*/ 240348 h 709978"/>
                  <a:gd name="connsiteX8" fmla="*/ 156720 w 679982"/>
                  <a:gd name="connsiteY8" fmla="*/ 303539 h 709978"/>
                  <a:gd name="connsiteX9" fmla="*/ 102133 w 679982"/>
                  <a:gd name="connsiteY9" fmla="*/ 326073 h 709978"/>
                  <a:gd name="connsiteX10" fmla="*/ 6883 w 679982"/>
                  <a:gd name="connsiteY10" fmla="*/ 392748 h 709978"/>
                  <a:gd name="connsiteX11" fmla="*/ 16408 w 679982"/>
                  <a:gd name="connsiteY11" fmla="*/ 516573 h 709978"/>
                  <a:gd name="connsiteX12" fmla="*/ 87845 w 679982"/>
                  <a:gd name="connsiteY12" fmla="*/ 516573 h 709978"/>
                  <a:gd name="connsiteX13" fmla="*/ 206908 w 679982"/>
                  <a:gd name="connsiteY13" fmla="*/ 459423 h 709978"/>
                  <a:gd name="connsiteX14" fmla="*/ 121183 w 679982"/>
                  <a:gd name="connsiteY14" fmla="*/ 621348 h 709978"/>
                  <a:gd name="connsiteX15" fmla="*/ 168808 w 679982"/>
                  <a:gd name="connsiteY15" fmla="*/ 640398 h 709978"/>
                  <a:gd name="connsiteX16" fmla="*/ 302158 w 679982"/>
                  <a:gd name="connsiteY16" fmla="*/ 630873 h 709978"/>
                  <a:gd name="connsiteX17" fmla="*/ 349783 w 679982"/>
                  <a:gd name="connsiteY17" fmla="*/ 554673 h 709978"/>
                  <a:gd name="connsiteX18" fmla="*/ 245008 w 679982"/>
                  <a:gd name="connsiteY18" fmla="*/ 688023 h 709978"/>
                  <a:gd name="connsiteX19" fmla="*/ 378358 w 679982"/>
                  <a:gd name="connsiteY19" fmla="*/ 697548 h 709978"/>
                  <a:gd name="connsiteX20" fmla="*/ 587908 w 679982"/>
                  <a:gd name="connsiteY20" fmla="*/ 564198 h 709978"/>
                  <a:gd name="connsiteX21" fmla="*/ 673633 w 679982"/>
                  <a:gd name="connsiteY21" fmla="*/ 373698 h 709978"/>
                  <a:gd name="connsiteX22" fmla="*/ 673633 w 679982"/>
                  <a:gd name="connsiteY22" fmla="*/ 278448 h 709978"/>
                  <a:gd name="connsiteX23" fmla="*/ 673633 w 679982"/>
                  <a:gd name="connsiteY23" fmla="*/ 221298 h 709978"/>
                  <a:gd name="connsiteX24" fmla="*/ 635533 w 679982"/>
                  <a:gd name="connsiteY24" fmla="*/ 230823 h 709978"/>
                  <a:gd name="connsiteX25" fmla="*/ 664108 w 679982"/>
                  <a:gd name="connsiteY25" fmla="*/ 87948 h 709978"/>
                  <a:gd name="connsiteX26" fmla="*/ 597433 w 679982"/>
                  <a:gd name="connsiteY26" fmla="*/ 40323 h 709978"/>
                  <a:gd name="connsiteX27" fmla="*/ 454558 w 679982"/>
                  <a:gd name="connsiteY27" fmla="*/ 2223 h 709978"/>
                  <a:gd name="connsiteX0" fmla="*/ 455545 w 680969"/>
                  <a:gd name="connsiteY0" fmla="*/ 2223 h 709978"/>
                  <a:gd name="connsiteX1" fmla="*/ 417445 w 680969"/>
                  <a:gd name="connsiteY1" fmla="*/ 106998 h 709978"/>
                  <a:gd name="connsiteX2" fmla="*/ 293620 w 680969"/>
                  <a:gd name="connsiteY2" fmla="*/ 30798 h 709978"/>
                  <a:gd name="connsiteX3" fmla="*/ 141220 w 680969"/>
                  <a:gd name="connsiteY3" fmla="*/ 135573 h 709978"/>
                  <a:gd name="connsiteX4" fmla="*/ 74545 w 680969"/>
                  <a:gd name="connsiteY4" fmla="*/ 226061 h 709978"/>
                  <a:gd name="connsiteX5" fmla="*/ 65020 w 680969"/>
                  <a:gd name="connsiteY5" fmla="*/ 307023 h 709978"/>
                  <a:gd name="connsiteX6" fmla="*/ 131695 w 680969"/>
                  <a:gd name="connsiteY6" fmla="*/ 335598 h 709978"/>
                  <a:gd name="connsiteX7" fmla="*/ 198370 w 680969"/>
                  <a:gd name="connsiteY7" fmla="*/ 240348 h 709978"/>
                  <a:gd name="connsiteX8" fmla="*/ 157707 w 680969"/>
                  <a:gd name="connsiteY8" fmla="*/ 303539 h 709978"/>
                  <a:gd name="connsiteX9" fmla="*/ 103120 w 680969"/>
                  <a:gd name="connsiteY9" fmla="*/ 326073 h 709978"/>
                  <a:gd name="connsiteX10" fmla="*/ 7870 w 680969"/>
                  <a:gd name="connsiteY10" fmla="*/ 392748 h 709978"/>
                  <a:gd name="connsiteX11" fmla="*/ 17395 w 680969"/>
                  <a:gd name="connsiteY11" fmla="*/ 516573 h 709978"/>
                  <a:gd name="connsiteX12" fmla="*/ 112645 w 680969"/>
                  <a:gd name="connsiteY12" fmla="*/ 516573 h 709978"/>
                  <a:gd name="connsiteX13" fmla="*/ 207895 w 680969"/>
                  <a:gd name="connsiteY13" fmla="*/ 459423 h 709978"/>
                  <a:gd name="connsiteX14" fmla="*/ 122170 w 680969"/>
                  <a:gd name="connsiteY14" fmla="*/ 621348 h 709978"/>
                  <a:gd name="connsiteX15" fmla="*/ 169795 w 680969"/>
                  <a:gd name="connsiteY15" fmla="*/ 640398 h 709978"/>
                  <a:gd name="connsiteX16" fmla="*/ 303145 w 680969"/>
                  <a:gd name="connsiteY16" fmla="*/ 630873 h 709978"/>
                  <a:gd name="connsiteX17" fmla="*/ 350770 w 680969"/>
                  <a:gd name="connsiteY17" fmla="*/ 554673 h 709978"/>
                  <a:gd name="connsiteX18" fmla="*/ 245995 w 680969"/>
                  <a:gd name="connsiteY18" fmla="*/ 688023 h 709978"/>
                  <a:gd name="connsiteX19" fmla="*/ 379345 w 680969"/>
                  <a:gd name="connsiteY19" fmla="*/ 697548 h 709978"/>
                  <a:gd name="connsiteX20" fmla="*/ 588895 w 680969"/>
                  <a:gd name="connsiteY20" fmla="*/ 564198 h 709978"/>
                  <a:gd name="connsiteX21" fmla="*/ 674620 w 680969"/>
                  <a:gd name="connsiteY21" fmla="*/ 373698 h 709978"/>
                  <a:gd name="connsiteX22" fmla="*/ 674620 w 680969"/>
                  <a:gd name="connsiteY22" fmla="*/ 278448 h 709978"/>
                  <a:gd name="connsiteX23" fmla="*/ 674620 w 680969"/>
                  <a:gd name="connsiteY23" fmla="*/ 221298 h 709978"/>
                  <a:gd name="connsiteX24" fmla="*/ 636520 w 680969"/>
                  <a:gd name="connsiteY24" fmla="*/ 230823 h 709978"/>
                  <a:gd name="connsiteX25" fmla="*/ 665095 w 680969"/>
                  <a:gd name="connsiteY25" fmla="*/ 87948 h 709978"/>
                  <a:gd name="connsiteX26" fmla="*/ 598420 w 680969"/>
                  <a:gd name="connsiteY26" fmla="*/ 40323 h 709978"/>
                  <a:gd name="connsiteX27" fmla="*/ 455545 w 680969"/>
                  <a:gd name="connsiteY27" fmla="*/ 2223 h 709978"/>
                  <a:gd name="connsiteX0" fmla="*/ 460771 w 686195"/>
                  <a:gd name="connsiteY0" fmla="*/ 2223 h 709978"/>
                  <a:gd name="connsiteX1" fmla="*/ 422671 w 686195"/>
                  <a:gd name="connsiteY1" fmla="*/ 106998 h 709978"/>
                  <a:gd name="connsiteX2" fmla="*/ 298846 w 686195"/>
                  <a:gd name="connsiteY2" fmla="*/ 30798 h 709978"/>
                  <a:gd name="connsiteX3" fmla="*/ 146446 w 686195"/>
                  <a:gd name="connsiteY3" fmla="*/ 135573 h 709978"/>
                  <a:gd name="connsiteX4" fmla="*/ 79771 w 686195"/>
                  <a:gd name="connsiteY4" fmla="*/ 226061 h 709978"/>
                  <a:gd name="connsiteX5" fmla="*/ 70246 w 686195"/>
                  <a:gd name="connsiteY5" fmla="*/ 307023 h 709978"/>
                  <a:gd name="connsiteX6" fmla="*/ 136921 w 686195"/>
                  <a:gd name="connsiteY6" fmla="*/ 335598 h 709978"/>
                  <a:gd name="connsiteX7" fmla="*/ 203596 w 686195"/>
                  <a:gd name="connsiteY7" fmla="*/ 240348 h 709978"/>
                  <a:gd name="connsiteX8" fmla="*/ 162933 w 686195"/>
                  <a:gd name="connsiteY8" fmla="*/ 303539 h 709978"/>
                  <a:gd name="connsiteX9" fmla="*/ 108346 w 686195"/>
                  <a:gd name="connsiteY9" fmla="*/ 326073 h 709978"/>
                  <a:gd name="connsiteX10" fmla="*/ 13096 w 686195"/>
                  <a:gd name="connsiteY10" fmla="*/ 392748 h 709978"/>
                  <a:gd name="connsiteX11" fmla="*/ 22621 w 686195"/>
                  <a:gd name="connsiteY11" fmla="*/ 516573 h 709978"/>
                  <a:gd name="connsiteX12" fmla="*/ 213121 w 686195"/>
                  <a:gd name="connsiteY12" fmla="*/ 459423 h 709978"/>
                  <a:gd name="connsiteX13" fmla="*/ 127396 w 686195"/>
                  <a:gd name="connsiteY13" fmla="*/ 621348 h 709978"/>
                  <a:gd name="connsiteX14" fmla="*/ 175021 w 686195"/>
                  <a:gd name="connsiteY14" fmla="*/ 640398 h 709978"/>
                  <a:gd name="connsiteX15" fmla="*/ 308371 w 686195"/>
                  <a:gd name="connsiteY15" fmla="*/ 630873 h 709978"/>
                  <a:gd name="connsiteX16" fmla="*/ 355996 w 686195"/>
                  <a:gd name="connsiteY16" fmla="*/ 554673 h 709978"/>
                  <a:gd name="connsiteX17" fmla="*/ 251221 w 686195"/>
                  <a:gd name="connsiteY17" fmla="*/ 688023 h 709978"/>
                  <a:gd name="connsiteX18" fmla="*/ 384571 w 686195"/>
                  <a:gd name="connsiteY18" fmla="*/ 697548 h 709978"/>
                  <a:gd name="connsiteX19" fmla="*/ 594121 w 686195"/>
                  <a:gd name="connsiteY19" fmla="*/ 564198 h 709978"/>
                  <a:gd name="connsiteX20" fmla="*/ 679846 w 686195"/>
                  <a:gd name="connsiteY20" fmla="*/ 373698 h 709978"/>
                  <a:gd name="connsiteX21" fmla="*/ 679846 w 686195"/>
                  <a:gd name="connsiteY21" fmla="*/ 278448 h 709978"/>
                  <a:gd name="connsiteX22" fmla="*/ 679846 w 686195"/>
                  <a:gd name="connsiteY22" fmla="*/ 221298 h 709978"/>
                  <a:gd name="connsiteX23" fmla="*/ 641746 w 686195"/>
                  <a:gd name="connsiteY23" fmla="*/ 230823 h 709978"/>
                  <a:gd name="connsiteX24" fmla="*/ 670321 w 686195"/>
                  <a:gd name="connsiteY24" fmla="*/ 87948 h 709978"/>
                  <a:gd name="connsiteX25" fmla="*/ 603646 w 686195"/>
                  <a:gd name="connsiteY25" fmla="*/ 40323 h 709978"/>
                  <a:gd name="connsiteX26" fmla="*/ 460771 w 686195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5913 w 674712"/>
                  <a:gd name="connsiteY13" fmla="*/ 621348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6888 w 674712"/>
                  <a:gd name="connsiteY15" fmla="*/ 63087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9978"/>
                  <a:gd name="connsiteX1" fmla="*/ 411188 w 674712"/>
                  <a:gd name="connsiteY1" fmla="*/ 106998 h 709978"/>
                  <a:gd name="connsiteX2" fmla="*/ 287363 w 674712"/>
                  <a:gd name="connsiteY2" fmla="*/ 30798 h 709978"/>
                  <a:gd name="connsiteX3" fmla="*/ 134963 w 674712"/>
                  <a:gd name="connsiteY3" fmla="*/ 135573 h 709978"/>
                  <a:gd name="connsiteX4" fmla="*/ 68288 w 674712"/>
                  <a:gd name="connsiteY4" fmla="*/ 226061 h 709978"/>
                  <a:gd name="connsiteX5" fmla="*/ 58763 w 674712"/>
                  <a:gd name="connsiteY5" fmla="*/ 307023 h 709978"/>
                  <a:gd name="connsiteX6" fmla="*/ 125438 w 674712"/>
                  <a:gd name="connsiteY6" fmla="*/ 335598 h 709978"/>
                  <a:gd name="connsiteX7" fmla="*/ 192113 w 674712"/>
                  <a:gd name="connsiteY7" fmla="*/ 240348 h 709978"/>
                  <a:gd name="connsiteX8" fmla="*/ 151450 w 674712"/>
                  <a:gd name="connsiteY8" fmla="*/ 303539 h 709978"/>
                  <a:gd name="connsiteX9" fmla="*/ 96863 w 674712"/>
                  <a:gd name="connsiteY9" fmla="*/ 326073 h 709978"/>
                  <a:gd name="connsiteX10" fmla="*/ 1613 w 674712"/>
                  <a:gd name="connsiteY10" fmla="*/ 392748 h 709978"/>
                  <a:gd name="connsiteX11" fmla="*/ 49238 w 674712"/>
                  <a:gd name="connsiteY11" fmla="*/ 521335 h 709978"/>
                  <a:gd name="connsiteX12" fmla="*/ 201638 w 674712"/>
                  <a:gd name="connsiteY12" fmla="*/ 459423 h 709978"/>
                  <a:gd name="connsiteX13" fmla="*/ 111150 w 674712"/>
                  <a:gd name="connsiteY13" fmla="*/ 554673 h 709978"/>
                  <a:gd name="connsiteX14" fmla="*/ 163538 w 674712"/>
                  <a:gd name="connsiteY14" fmla="*/ 640398 h 709978"/>
                  <a:gd name="connsiteX15" fmla="*/ 292125 w 674712"/>
                  <a:gd name="connsiteY15" fmla="*/ 611823 h 709978"/>
                  <a:gd name="connsiteX16" fmla="*/ 344513 w 674712"/>
                  <a:gd name="connsiteY16" fmla="*/ 554673 h 709978"/>
                  <a:gd name="connsiteX17" fmla="*/ 239738 w 674712"/>
                  <a:gd name="connsiteY17" fmla="*/ 688023 h 709978"/>
                  <a:gd name="connsiteX18" fmla="*/ 373088 w 674712"/>
                  <a:gd name="connsiteY18" fmla="*/ 697548 h 709978"/>
                  <a:gd name="connsiteX19" fmla="*/ 582638 w 674712"/>
                  <a:gd name="connsiteY19" fmla="*/ 564198 h 709978"/>
                  <a:gd name="connsiteX20" fmla="*/ 668363 w 674712"/>
                  <a:gd name="connsiteY20" fmla="*/ 373698 h 709978"/>
                  <a:gd name="connsiteX21" fmla="*/ 668363 w 674712"/>
                  <a:gd name="connsiteY21" fmla="*/ 278448 h 709978"/>
                  <a:gd name="connsiteX22" fmla="*/ 668363 w 674712"/>
                  <a:gd name="connsiteY22" fmla="*/ 221298 h 709978"/>
                  <a:gd name="connsiteX23" fmla="*/ 630263 w 674712"/>
                  <a:gd name="connsiteY23" fmla="*/ 230823 h 709978"/>
                  <a:gd name="connsiteX24" fmla="*/ 658838 w 674712"/>
                  <a:gd name="connsiteY24" fmla="*/ 87948 h 709978"/>
                  <a:gd name="connsiteX25" fmla="*/ 592163 w 674712"/>
                  <a:gd name="connsiteY25" fmla="*/ 40323 h 709978"/>
                  <a:gd name="connsiteX26" fmla="*/ 449288 w 674712"/>
                  <a:gd name="connsiteY26" fmla="*/ 2223 h 709978"/>
                  <a:gd name="connsiteX0" fmla="*/ 449288 w 674712"/>
                  <a:gd name="connsiteY0" fmla="*/ 2223 h 706375"/>
                  <a:gd name="connsiteX1" fmla="*/ 411188 w 674712"/>
                  <a:gd name="connsiteY1" fmla="*/ 106998 h 706375"/>
                  <a:gd name="connsiteX2" fmla="*/ 287363 w 674712"/>
                  <a:gd name="connsiteY2" fmla="*/ 30798 h 706375"/>
                  <a:gd name="connsiteX3" fmla="*/ 134963 w 674712"/>
                  <a:gd name="connsiteY3" fmla="*/ 135573 h 706375"/>
                  <a:gd name="connsiteX4" fmla="*/ 68288 w 674712"/>
                  <a:gd name="connsiteY4" fmla="*/ 226061 h 706375"/>
                  <a:gd name="connsiteX5" fmla="*/ 58763 w 674712"/>
                  <a:gd name="connsiteY5" fmla="*/ 307023 h 706375"/>
                  <a:gd name="connsiteX6" fmla="*/ 125438 w 674712"/>
                  <a:gd name="connsiteY6" fmla="*/ 335598 h 706375"/>
                  <a:gd name="connsiteX7" fmla="*/ 192113 w 674712"/>
                  <a:gd name="connsiteY7" fmla="*/ 240348 h 706375"/>
                  <a:gd name="connsiteX8" fmla="*/ 151450 w 674712"/>
                  <a:gd name="connsiteY8" fmla="*/ 303539 h 706375"/>
                  <a:gd name="connsiteX9" fmla="*/ 96863 w 674712"/>
                  <a:gd name="connsiteY9" fmla="*/ 326073 h 706375"/>
                  <a:gd name="connsiteX10" fmla="*/ 1613 w 674712"/>
                  <a:gd name="connsiteY10" fmla="*/ 392748 h 706375"/>
                  <a:gd name="connsiteX11" fmla="*/ 49238 w 674712"/>
                  <a:gd name="connsiteY11" fmla="*/ 521335 h 706375"/>
                  <a:gd name="connsiteX12" fmla="*/ 201638 w 674712"/>
                  <a:gd name="connsiteY12" fmla="*/ 459423 h 706375"/>
                  <a:gd name="connsiteX13" fmla="*/ 111150 w 674712"/>
                  <a:gd name="connsiteY13" fmla="*/ 554673 h 706375"/>
                  <a:gd name="connsiteX14" fmla="*/ 163538 w 674712"/>
                  <a:gd name="connsiteY14" fmla="*/ 640398 h 706375"/>
                  <a:gd name="connsiteX15" fmla="*/ 292125 w 674712"/>
                  <a:gd name="connsiteY15" fmla="*/ 611823 h 706375"/>
                  <a:gd name="connsiteX16" fmla="*/ 344513 w 674712"/>
                  <a:gd name="connsiteY16" fmla="*/ 554673 h 706375"/>
                  <a:gd name="connsiteX17" fmla="*/ 258788 w 674712"/>
                  <a:gd name="connsiteY17" fmla="*/ 678498 h 706375"/>
                  <a:gd name="connsiteX18" fmla="*/ 373088 w 674712"/>
                  <a:gd name="connsiteY18" fmla="*/ 697548 h 706375"/>
                  <a:gd name="connsiteX19" fmla="*/ 582638 w 674712"/>
                  <a:gd name="connsiteY19" fmla="*/ 564198 h 706375"/>
                  <a:gd name="connsiteX20" fmla="*/ 668363 w 674712"/>
                  <a:gd name="connsiteY20" fmla="*/ 373698 h 706375"/>
                  <a:gd name="connsiteX21" fmla="*/ 668363 w 674712"/>
                  <a:gd name="connsiteY21" fmla="*/ 278448 h 706375"/>
                  <a:gd name="connsiteX22" fmla="*/ 668363 w 674712"/>
                  <a:gd name="connsiteY22" fmla="*/ 221298 h 706375"/>
                  <a:gd name="connsiteX23" fmla="*/ 630263 w 674712"/>
                  <a:gd name="connsiteY23" fmla="*/ 230823 h 706375"/>
                  <a:gd name="connsiteX24" fmla="*/ 658838 w 674712"/>
                  <a:gd name="connsiteY24" fmla="*/ 87948 h 706375"/>
                  <a:gd name="connsiteX25" fmla="*/ 592163 w 674712"/>
                  <a:gd name="connsiteY25" fmla="*/ 40323 h 706375"/>
                  <a:gd name="connsiteX26" fmla="*/ 449288 w 674712"/>
                  <a:gd name="connsiteY26" fmla="*/ 2223 h 706375"/>
                  <a:gd name="connsiteX0" fmla="*/ 452467 w 677891"/>
                  <a:gd name="connsiteY0" fmla="*/ 2223 h 706375"/>
                  <a:gd name="connsiteX1" fmla="*/ 414367 w 677891"/>
                  <a:gd name="connsiteY1" fmla="*/ 106998 h 706375"/>
                  <a:gd name="connsiteX2" fmla="*/ 290542 w 677891"/>
                  <a:gd name="connsiteY2" fmla="*/ 30798 h 706375"/>
                  <a:gd name="connsiteX3" fmla="*/ 138142 w 677891"/>
                  <a:gd name="connsiteY3" fmla="*/ 135573 h 706375"/>
                  <a:gd name="connsiteX4" fmla="*/ 71467 w 677891"/>
                  <a:gd name="connsiteY4" fmla="*/ 226061 h 706375"/>
                  <a:gd name="connsiteX5" fmla="*/ 61942 w 677891"/>
                  <a:gd name="connsiteY5" fmla="*/ 307023 h 706375"/>
                  <a:gd name="connsiteX6" fmla="*/ 128617 w 677891"/>
                  <a:gd name="connsiteY6" fmla="*/ 335598 h 706375"/>
                  <a:gd name="connsiteX7" fmla="*/ 195292 w 677891"/>
                  <a:gd name="connsiteY7" fmla="*/ 240348 h 706375"/>
                  <a:gd name="connsiteX8" fmla="*/ 154629 w 677891"/>
                  <a:gd name="connsiteY8" fmla="*/ 303539 h 706375"/>
                  <a:gd name="connsiteX9" fmla="*/ 4792 w 677891"/>
                  <a:gd name="connsiteY9" fmla="*/ 392748 h 706375"/>
                  <a:gd name="connsiteX10" fmla="*/ 52417 w 677891"/>
                  <a:gd name="connsiteY10" fmla="*/ 521335 h 706375"/>
                  <a:gd name="connsiteX11" fmla="*/ 204817 w 677891"/>
                  <a:gd name="connsiteY11" fmla="*/ 459423 h 706375"/>
                  <a:gd name="connsiteX12" fmla="*/ 114329 w 677891"/>
                  <a:gd name="connsiteY12" fmla="*/ 554673 h 706375"/>
                  <a:gd name="connsiteX13" fmla="*/ 166717 w 677891"/>
                  <a:gd name="connsiteY13" fmla="*/ 640398 h 706375"/>
                  <a:gd name="connsiteX14" fmla="*/ 295304 w 677891"/>
                  <a:gd name="connsiteY14" fmla="*/ 611823 h 706375"/>
                  <a:gd name="connsiteX15" fmla="*/ 347692 w 677891"/>
                  <a:gd name="connsiteY15" fmla="*/ 554673 h 706375"/>
                  <a:gd name="connsiteX16" fmla="*/ 261967 w 677891"/>
                  <a:gd name="connsiteY16" fmla="*/ 678498 h 706375"/>
                  <a:gd name="connsiteX17" fmla="*/ 376267 w 677891"/>
                  <a:gd name="connsiteY17" fmla="*/ 697548 h 706375"/>
                  <a:gd name="connsiteX18" fmla="*/ 585817 w 677891"/>
                  <a:gd name="connsiteY18" fmla="*/ 564198 h 706375"/>
                  <a:gd name="connsiteX19" fmla="*/ 671542 w 677891"/>
                  <a:gd name="connsiteY19" fmla="*/ 373698 h 706375"/>
                  <a:gd name="connsiteX20" fmla="*/ 671542 w 677891"/>
                  <a:gd name="connsiteY20" fmla="*/ 278448 h 706375"/>
                  <a:gd name="connsiteX21" fmla="*/ 671542 w 677891"/>
                  <a:gd name="connsiteY21" fmla="*/ 221298 h 706375"/>
                  <a:gd name="connsiteX22" fmla="*/ 633442 w 677891"/>
                  <a:gd name="connsiteY22" fmla="*/ 230823 h 706375"/>
                  <a:gd name="connsiteX23" fmla="*/ 662017 w 677891"/>
                  <a:gd name="connsiteY23" fmla="*/ 87948 h 706375"/>
                  <a:gd name="connsiteX24" fmla="*/ 595342 w 677891"/>
                  <a:gd name="connsiteY24" fmla="*/ 40323 h 706375"/>
                  <a:gd name="connsiteX25" fmla="*/ 452467 w 677891"/>
                  <a:gd name="connsiteY25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70215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47736 w 673160"/>
                  <a:gd name="connsiteY0" fmla="*/ 2223 h 706375"/>
                  <a:gd name="connsiteX1" fmla="*/ 409636 w 673160"/>
                  <a:gd name="connsiteY1" fmla="*/ 106998 h 706375"/>
                  <a:gd name="connsiteX2" fmla="*/ 285811 w 673160"/>
                  <a:gd name="connsiteY2" fmla="*/ 30798 h 706375"/>
                  <a:gd name="connsiteX3" fmla="*/ 133411 w 673160"/>
                  <a:gd name="connsiteY3" fmla="*/ 135573 h 706375"/>
                  <a:gd name="connsiteX4" fmla="*/ 66736 w 673160"/>
                  <a:gd name="connsiteY4" fmla="*/ 226061 h 706375"/>
                  <a:gd name="connsiteX5" fmla="*/ 57211 w 673160"/>
                  <a:gd name="connsiteY5" fmla="*/ 307023 h 706375"/>
                  <a:gd name="connsiteX6" fmla="*/ 123886 w 673160"/>
                  <a:gd name="connsiteY6" fmla="*/ 335598 h 706375"/>
                  <a:gd name="connsiteX7" fmla="*/ 190561 w 673160"/>
                  <a:gd name="connsiteY7" fmla="*/ 240348 h 706375"/>
                  <a:gd name="connsiteX8" fmla="*/ 149898 w 673160"/>
                  <a:gd name="connsiteY8" fmla="*/ 303539 h 706375"/>
                  <a:gd name="connsiteX9" fmla="*/ 54648 w 673160"/>
                  <a:gd name="connsiteY9" fmla="*/ 384502 h 706375"/>
                  <a:gd name="connsiteX10" fmla="*/ 61 w 673160"/>
                  <a:gd name="connsiteY10" fmla="*/ 392748 h 706375"/>
                  <a:gd name="connsiteX11" fmla="*/ 47686 w 673160"/>
                  <a:gd name="connsiteY11" fmla="*/ 521335 h 706375"/>
                  <a:gd name="connsiteX12" fmla="*/ 200086 w 673160"/>
                  <a:gd name="connsiteY12" fmla="*/ 459423 h 706375"/>
                  <a:gd name="connsiteX13" fmla="*/ 109598 w 673160"/>
                  <a:gd name="connsiteY13" fmla="*/ 554673 h 706375"/>
                  <a:gd name="connsiteX14" fmla="*/ 161986 w 673160"/>
                  <a:gd name="connsiteY14" fmla="*/ 640398 h 706375"/>
                  <a:gd name="connsiteX15" fmla="*/ 290573 w 673160"/>
                  <a:gd name="connsiteY15" fmla="*/ 611823 h 706375"/>
                  <a:gd name="connsiteX16" fmla="*/ 342961 w 673160"/>
                  <a:gd name="connsiteY16" fmla="*/ 554673 h 706375"/>
                  <a:gd name="connsiteX17" fmla="*/ 257236 w 673160"/>
                  <a:gd name="connsiteY17" fmla="*/ 678498 h 706375"/>
                  <a:gd name="connsiteX18" fmla="*/ 371536 w 673160"/>
                  <a:gd name="connsiteY18" fmla="*/ 697548 h 706375"/>
                  <a:gd name="connsiteX19" fmla="*/ 581086 w 673160"/>
                  <a:gd name="connsiteY19" fmla="*/ 564198 h 706375"/>
                  <a:gd name="connsiteX20" fmla="*/ 666811 w 673160"/>
                  <a:gd name="connsiteY20" fmla="*/ 373698 h 706375"/>
                  <a:gd name="connsiteX21" fmla="*/ 666811 w 673160"/>
                  <a:gd name="connsiteY21" fmla="*/ 278448 h 706375"/>
                  <a:gd name="connsiteX22" fmla="*/ 666811 w 673160"/>
                  <a:gd name="connsiteY22" fmla="*/ 221298 h 706375"/>
                  <a:gd name="connsiteX23" fmla="*/ 628711 w 673160"/>
                  <a:gd name="connsiteY23" fmla="*/ 230823 h 706375"/>
                  <a:gd name="connsiteX24" fmla="*/ 657286 w 673160"/>
                  <a:gd name="connsiteY24" fmla="*/ 87948 h 706375"/>
                  <a:gd name="connsiteX25" fmla="*/ 590611 w 673160"/>
                  <a:gd name="connsiteY25" fmla="*/ 40323 h 706375"/>
                  <a:gd name="connsiteX26" fmla="*/ 447736 w 673160"/>
                  <a:gd name="connsiteY26" fmla="*/ 2223 h 706375"/>
                  <a:gd name="connsiteX0" fmla="*/ 412997 w 638421"/>
                  <a:gd name="connsiteY0" fmla="*/ 2223 h 706375"/>
                  <a:gd name="connsiteX1" fmla="*/ 374897 w 638421"/>
                  <a:gd name="connsiteY1" fmla="*/ 106998 h 706375"/>
                  <a:gd name="connsiteX2" fmla="*/ 251072 w 638421"/>
                  <a:gd name="connsiteY2" fmla="*/ 30798 h 706375"/>
                  <a:gd name="connsiteX3" fmla="*/ 98672 w 638421"/>
                  <a:gd name="connsiteY3" fmla="*/ 135573 h 706375"/>
                  <a:gd name="connsiteX4" fmla="*/ 31997 w 638421"/>
                  <a:gd name="connsiteY4" fmla="*/ 226061 h 706375"/>
                  <a:gd name="connsiteX5" fmla="*/ 22472 w 638421"/>
                  <a:gd name="connsiteY5" fmla="*/ 307023 h 706375"/>
                  <a:gd name="connsiteX6" fmla="*/ 89147 w 638421"/>
                  <a:gd name="connsiteY6" fmla="*/ 335598 h 706375"/>
                  <a:gd name="connsiteX7" fmla="*/ 155822 w 638421"/>
                  <a:gd name="connsiteY7" fmla="*/ 240348 h 706375"/>
                  <a:gd name="connsiteX8" fmla="*/ 115159 w 638421"/>
                  <a:gd name="connsiteY8" fmla="*/ 303539 h 706375"/>
                  <a:gd name="connsiteX9" fmla="*/ 19909 w 638421"/>
                  <a:gd name="connsiteY9" fmla="*/ 384502 h 706375"/>
                  <a:gd name="connsiteX10" fmla="*/ 12947 w 638421"/>
                  <a:gd name="connsiteY10" fmla="*/ 521335 h 706375"/>
                  <a:gd name="connsiteX11" fmla="*/ 165347 w 638421"/>
                  <a:gd name="connsiteY11" fmla="*/ 459423 h 706375"/>
                  <a:gd name="connsiteX12" fmla="*/ 74859 w 638421"/>
                  <a:gd name="connsiteY12" fmla="*/ 554673 h 706375"/>
                  <a:gd name="connsiteX13" fmla="*/ 127247 w 638421"/>
                  <a:gd name="connsiteY13" fmla="*/ 640398 h 706375"/>
                  <a:gd name="connsiteX14" fmla="*/ 255834 w 638421"/>
                  <a:gd name="connsiteY14" fmla="*/ 611823 h 706375"/>
                  <a:gd name="connsiteX15" fmla="*/ 308222 w 638421"/>
                  <a:gd name="connsiteY15" fmla="*/ 554673 h 706375"/>
                  <a:gd name="connsiteX16" fmla="*/ 222497 w 638421"/>
                  <a:gd name="connsiteY16" fmla="*/ 678498 h 706375"/>
                  <a:gd name="connsiteX17" fmla="*/ 336797 w 638421"/>
                  <a:gd name="connsiteY17" fmla="*/ 697548 h 706375"/>
                  <a:gd name="connsiteX18" fmla="*/ 546347 w 638421"/>
                  <a:gd name="connsiteY18" fmla="*/ 564198 h 706375"/>
                  <a:gd name="connsiteX19" fmla="*/ 632072 w 638421"/>
                  <a:gd name="connsiteY19" fmla="*/ 373698 h 706375"/>
                  <a:gd name="connsiteX20" fmla="*/ 632072 w 638421"/>
                  <a:gd name="connsiteY20" fmla="*/ 278448 h 706375"/>
                  <a:gd name="connsiteX21" fmla="*/ 632072 w 638421"/>
                  <a:gd name="connsiteY21" fmla="*/ 221298 h 706375"/>
                  <a:gd name="connsiteX22" fmla="*/ 593972 w 638421"/>
                  <a:gd name="connsiteY22" fmla="*/ 230823 h 706375"/>
                  <a:gd name="connsiteX23" fmla="*/ 622547 w 638421"/>
                  <a:gd name="connsiteY23" fmla="*/ 87948 h 706375"/>
                  <a:gd name="connsiteX24" fmla="*/ 555872 w 638421"/>
                  <a:gd name="connsiteY24" fmla="*/ 40323 h 706375"/>
                  <a:gd name="connsiteX25" fmla="*/ 412997 w 638421"/>
                  <a:gd name="connsiteY25" fmla="*/ 2223 h 706375"/>
                  <a:gd name="connsiteX0" fmla="*/ 415057 w 640481"/>
                  <a:gd name="connsiteY0" fmla="*/ 2223 h 706375"/>
                  <a:gd name="connsiteX1" fmla="*/ 376957 w 640481"/>
                  <a:gd name="connsiteY1" fmla="*/ 106998 h 706375"/>
                  <a:gd name="connsiteX2" fmla="*/ 253132 w 640481"/>
                  <a:gd name="connsiteY2" fmla="*/ 30798 h 706375"/>
                  <a:gd name="connsiteX3" fmla="*/ 100732 w 640481"/>
                  <a:gd name="connsiteY3" fmla="*/ 135573 h 706375"/>
                  <a:gd name="connsiteX4" fmla="*/ 34057 w 640481"/>
                  <a:gd name="connsiteY4" fmla="*/ 226061 h 706375"/>
                  <a:gd name="connsiteX5" fmla="*/ 24532 w 640481"/>
                  <a:gd name="connsiteY5" fmla="*/ 307023 h 706375"/>
                  <a:gd name="connsiteX6" fmla="*/ 91207 w 640481"/>
                  <a:gd name="connsiteY6" fmla="*/ 335598 h 706375"/>
                  <a:gd name="connsiteX7" fmla="*/ 157882 w 640481"/>
                  <a:gd name="connsiteY7" fmla="*/ 240348 h 706375"/>
                  <a:gd name="connsiteX8" fmla="*/ 117219 w 640481"/>
                  <a:gd name="connsiteY8" fmla="*/ 303539 h 706375"/>
                  <a:gd name="connsiteX9" fmla="*/ 17207 w 640481"/>
                  <a:gd name="connsiteY9" fmla="*/ 451177 h 706375"/>
                  <a:gd name="connsiteX10" fmla="*/ 15007 w 640481"/>
                  <a:gd name="connsiteY10" fmla="*/ 521335 h 706375"/>
                  <a:gd name="connsiteX11" fmla="*/ 167407 w 640481"/>
                  <a:gd name="connsiteY11" fmla="*/ 459423 h 706375"/>
                  <a:gd name="connsiteX12" fmla="*/ 76919 w 640481"/>
                  <a:gd name="connsiteY12" fmla="*/ 554673 h 706375"/>
                  <a:gd name="connsiteX13" fmla="*/ 129307 w 640481"/>
                  <a:gd name="connsiteY13" fmla="*/ 640398 h 706375"/>
                  <a:gd name="connsiteX14" fmla="*/ 257894 w 640481"/>
                  <a:gd name="connsiteY14" fmla="*/ 611823 h 706375"/>
                  <a:gd name="connsiteX15" fmla="*/ 310282 w 640481"/>
                  <a:gd name="connsiteY15" fmla="*/ 554673 h 706375"/>
                  <a:gd name="connsiteX16" fmla="*/ 224557 w 640481"/>
                  <a:gd name="connsiteY16" fmla="*/ 678498 h 706375"/>
                  <a:gd name="connsiteX17" fmla="*/ 338857 w 640481"/>
                  <a:gd name="connsiteY17" fmla="*/ 697548 h 706375"/>
                  <a:gd name="connsiteX18" fmla="*/ 548407 w 640481"/>
                  <a:gd name="connsiteY18" fmla="*/ 564198 h 706375"/>
                  <a:gd name="connsiteX19" fmla="*/ 634132 w 640481"/>
                  <a:gd name="connsiteY19" fmla="*/ 373698 h 706375"/>
                  <a:gd name="connsiteX20" fmla="*/ 634132 w 640481"/>
                  <a:gd name="connsiteY20" fmla="*/ 278448 h 706375"/>
                  <a:gd name="connsiteX21" fmla="*/ 634132 w 640481"/>
                  <a:gd name="connsiteY21" fmla="*/ 221298 h 706375"/>
                  <a:gd name="connsiteX22" fmla="*/ 596032 w 640481"/>
                  <a:gd name="connsiteY22" fmla="*/ 230823 h 706375"/>
                  <a:gd name="connsiteX23" fmla="*/ 624607 w 640481"/>
                  <a:gd name="connsiteY23" fmla="*/ 87948 h 706375"/>
                  <a:gd name="connsiteX24" fmla="*/ 557932 w 640481"/>
                  <a:gd name="connsiteY24" fmla="*/ 40323 h 706375"/>
                  <a:gd name="connsiteX25" fmla="*/ 415057 w 640481"/>
                  <a:gd name="connsiteY25" fmla="*/ 2223 h 706375"/>
                  <a:gd name="connsiteX0" fmla="*/ 423166 w 648590"/>
                  <a:gd name="connsiteY0" fmla="*/ 2223 h 706375"/>
                  <a:gd name="connsiteX1" fmla="*/ 385066 w 648590"/>
                  <a:gd name="connsiteY1" fmla="*/ 106998 h 706375"/>
                  <a:gd name="connsiteX2" fmla="*/ 261241 w 648590"/>
                  <a:gd name="connsiteY2" fmla="*/ 30798 h 706375"/>
                  <a:gd name="connsiteX3" fmla="*/ 108841 w 648590"/>
                  <a:gd name="connsiteY3" fmla="*/ 135573 h 706375"/>
                  <a:gd name="connsiteX4" fmla="*/ 42166 w 648590"/>
                  <a:gd name="connsiteY4" fmla="*/ 226061 h 706375"/>
                  <a:gd name="connsiteX5" fmla="*/ 32641 w 648590"/>
                  <a:gd name="connsiteY5" fmla="*/ 307023 h 706375"/>
                  <a:gd name="connsiteX6" fmla="*/ 99316 w 648590"/>
                  <a:gd name="connsiteY6" fmla="*/ 335598 h 706375"/>
                  <a:gd name="connsiteX7" fmla="*/ 165991 w 648590"/>
                  <a:gd name="connsiteY7" fmla="*/ 240348 h 706375"/>
                  <a:gd name="connsiteX8" fmla="*/ 125328 w 648590"/>
                  <a:gd name="connsiteY8" fmla="*/ 303539 h 706375"/>
                  <a:gd name="connsiteX9" fmla="*/ 11029 w 648590"/>
                  <a:gd name="connsiteY9" fmla="*/ 441652 h 706375"/>
                  <a:gd name="connsiteX10" fmla="*/ 23116 w 648590"/>
                  <a:gd name="connsiteY10" fmla="*/ 521335 h 706375"/>
                  <a:gd name="connsiteX11" fmla="*/ 175516 w 648590"/>
                  <a:gd name="connsiteY11" fmla="*/ 459423 h 706375"/>
                  <a:gd name="connsiteX12" fmla="*/ 85028 w 648590"/>
                  <a:gd name="connsiteY12" fmla="*/ 554673 h 706375"/>
                  <a:gd name="connsiteX13" fmla="*/ 137416 w 648590"/>
                  <a:gd name="connsiteY13" fmla="*/ 640398 h 706375"/>
                  <a:gd name="connsiteX14" fmla="*/ 266003 w 648590"/>
                  <a:gd name="connsiteY14" fmla="*/ 611823 h 706375"/>
                  <a:gd name="connsiteX15" fmla="*/ 318391 w 648590"/>
                  <a:gd name="connsiteY15" fmla="*/ 554673 h 706375"/>
                  <a:gd name="connsiteX16" fmla="*/ 232666 w 648590"/>
                  <a:gd name="connsiteY16" fmla="*/ 678498 h 706375"/>
                  <a:gd name="connsiteX17" fmla="*/ 346966 w 648590"/>
                  <a:gd name="connsiteY17" fmla="*/ 697548 h 706375"/>
                  <a:gd name="connsiteX18" fmla="*/ 556516 w 648590"/>
                  <a:gd name="connsiteY18" fmla="*/ 564198 h 706375"/>
                  <a:gd name="connsiteX19" fmla="*/ 642241 w 648590"/>
                  <a:gd name="connsiteY19" fmla="*/ 373698 h 706375"/>
                  <a:gd name="connsiteX20" fmla="*/ 642241 w 648590"/>
                  <a:gd name="connsiteY20" fmla="*/ 278448 h 706375"/>
                  <a:gd name="connsiteX21" fmla="*/ 642241 w 648590"/>
                  <a:gd name="connsiteY21" fmla="*/ 221298 h 706375"/>
                  <a:gd name="connsiteX22" fmla="*/ 604141 w 648590"/>
                  <a:gd name="connsiteY22" fmla="*/ 230823 h 706375"/>
                  <a:gd name="connsiteX23" fmla="*/ 632716 w 648590"/>
                  <a:gd name="connsiteY23" fmla="*/ 87948 h 706375"/>
                  <a:gd name="connsiteX24" fmla="*/ 566041 w 648590"/>
                  <a:gd name="connsiteY24" fmla="*/ 40323 h 706375"/>
                  <a:gd name="connsiteX25" fmla="*/ 423166 w 648590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597214 w 641663"/>
                  <a:gd name="connsiteY22" fmla="*/ 230823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2223 h 706375"/>
                  <a:gd name="connsiteX1" fmla="*/ 378139 w 641663"/>
                  <a:gd name="connsiteY1" fmla="*/ 106998 h 706375"/>
                  <a:gd name="connsiteX2" fmla="*/ 254314 w 641663"/>
                  <a:gd name="connsiteY2" fmla="*/ 30798 h 706375"/>
                  <a:gd name="connsiteX3" fmla="*/ 101914 w 641663"/>
                  <a:gd name="connsiteY3" fmla="*/ 135573 h 706375"/>
                  <a:gd name="connsiteX4" fmla="*/ 35239 w 641663"/>
                  <a:gd name="connsiteY4" fmla="*/ 226061 h 706375"/>
                  <a:gd name="connsiteX5" fmla="*/ 25714 w 641663"/>
                  <a:gd name="connsiteY5" fmla="*/ 307023 h 706375"/>
                  <a:gd name="connsiteX6" fmla="*/ 92389 w 641663"/>
                  <a:gd name="connsiteY6" fmla="*/ 335598 h 706375"/>
                  <a:gd name="connsiteX7" fmla="*/ 159064 w 641663"/>
                  <a:gd name="connsiteY7" fmla="*/ 240348 h 706375"/>
                  <a:gd name="connsiteX8" fmla="*/ 118401 w 641663"/>
                  <a:gd name="connsiteY8" fmla="*/ 303539 h 706375"/>
                  <a:gd name="connsiteX9" fmla="*/ 4102 w 641663"/>
                  <a:gd name="connsiteY9" fmla="*/ 441652 h 706375"/>
                  <a:gd name="connsiteX10" fmla="*/ 54289 w 641663"/>
                  <a:gd name="connsiteY10" fmla="*/ 535622 h 706375"/>
                  <a:gd name="connsiteX11" fmla="*/ 168589 w 641663"/>
                  <a:gd name="connsiteY11" fmla="*/ 459423 h 706375"/>
                  <a:gd name="connsiteX12" fmla="*/ 78101 w 641663"/>
                  <a:gd name="connsiteY12" fmla="*/ 554673 h 706375"/>
                  <a:gd name="connsiteX13" fmla="*/ 130489 w 641663"/>
                  <a:gd name="connsiteY13" fmla="*/ 640398 h 706375"/>
                  <a:gd name="connsiteX14" fmla="*/ 259076 w 641663"/>
                  <a:gd name="connsiteY14" fmla="*/ 611823 h 706375"/>
                  <a:gd name="connsiteX15" fmla="*/ 311464 w 641663"/>
                  <a:gd name="connsiteY15" fmla="*/ 554673 h 706375"/>
                  <a:gd name="connsiteX16" fmla="*/ 225739 w 641663"/>
                  <a:gd name="connsiteY16" fmla="*/ 678498 h 706375"/>
                  <a:gd name="connsiteX17" fmla="*/ 340039 w 641663"/>
                  <a:gd name="connsiteY17" fmla="*/ 697548 h 706375"/>
                  <a:gd name="connsiteX18" fmla="*/ 549589 w 641663"/>
                  <a:gd name="connsiteY18" fmla="*/ 564198 h 706375"/>
                  <a:gd name="connsiteX19" fmla="*/ 635314 w 641663"/>
                  <a:gd name="connsiteY19" fmla="*/ 373698 h 706375"/>
                  <a:gd name="connsiteX20" fmla="*/ 635314 w 641663"/>
                  <a:gd name="connsiteY20" fmla="*/ 278448 h 706375"/>
                  <a:gd name="connsiteX21" fmla="*/ 635314 w 641663"/>
                  <a:gd name="connsiteY21" fmla="*/ 221298 h 706375"/>
                  <a:gd name="connsiteX22" fmla="*/ 618041 w 641663"/>
                  <a:gd name="connsiteY22" fmla="*/ 199422 h 706375"/>
                  <a:gd name="connsiteX23" fmla="*/ 625789 w 641663"/>
                  <a:gd name="connsiteY23" fmla="*/ 87948 h 706375"/>
                  <a:gd name="connsiteX24" fmla="*/ 559114 w 641663"/>
                  <a:gd name="connsiteY24" fmla="*/ 40323 h 706375"/>
                  <a:gd name="connsiteX25" fmla="*/ 416239 w 641663"/>
                  <a:gd name="connsiteY25" fmla="*/ 2223 h 706375"/>
                  <a:gd name="connsiteX0" fmla="*/ 416239 w 641663"/>
                  <a:gd name="connsiteY0" fmla="*/ 905 h 705057"/>
                  <a:gd name="connsiteX1" fmla="*/ 367856 w 641663"/>
                  <a:gd name="connsiteY1" fmla="*/ 77087 h 705057"/>
                  <a:gd name="connsiteX2" fmla="*/ 254314 w 641663"/>
                  <a:gd name="connsiteY2" fmla="*/ 29480 h 705057"/>
                  <a:gd name="connsiteX3" fmla="*/ 101914 w 641663"/>
                  <a:gd name="connsiteY3" fmla="*/ 134255 h 705057"/>
                  <a:gd name="connsiteX4" fmla="*/ 35239 w 641663"/>
                  <a:gd name="connsiteY4" fmla="*/ 224743 h 705057"/>
                  <a:gd name="connsiteX5" fmla="*/ 25714 w 641663"/>
                  <a:gd name="connsiteY5" fmla="*/ 305705 h 705057"/>
                  <a:gd name="connsiteX6" fmla="*/ 92389 w 641663"/>
                  <a:gd name="connsiteY6" fmla="*/ 334280 h 705057"/>
                  <a:gd name="connsiteX7" fmla="*/ 159064 w 641663"/>
                  <a:gd name="connsiteY7" fmla="*/ 239030 h 705057"/>
                  <a:gd name="connsiteX8" fmla="*/ 118401 w 641663"/>
                  <a:gd name="connsiteY8" fmla="*/ 302221 h 705057"/>
                  <a:gd name="connsiteX9" fmla="*/ 4102 w 641663"/>
                  <a:gd name="connsiteY9" fmla="*/ 440334 h 705057"/>
                  <a:gd name="connsiteX10" fmla="*/ 54289 w 641663"/>
                  <a:gd name="connsiteY10" fmla="*/ 534304 h 705057"/>
                  <a:gd name="connsiteX11" fmla="*/ 168589 w 641663"/>
                  <a:gd name="connsiteY11" fmla="*/ 458105 h 705057"/>
                  <a:gd name="connsiteX12" fmla="*/ 78101 w 641663"/>
                  <a:gd name="connsiteY12" fmla="*/ 553355 h 705057"/>
                  <a:gd name="connsiteX13" fmla="*/ 130489 w 641663"/>
                  <a:gd name="connsiteY13" fmla="*/ 639080 h 705057"/>
                  <a:gd name="connsiteX14" fmla="*/ 259076 w 641663"/>
                  <a:gd name="connsiteY14" fmla="*/ 610505 h 705057"/>
                  <a:gd name="connsiteX15" fmla="*/ 311464 w 641663"/>
                  <a:gd name="connsiteY15" fmla="*/ 553355 h 705057"/>
                  <a:gd name="connsiteX16" fmla="*/ 225739 w 641663"/>
                  <a:gd name="connsiteY16" fmla="*/ 677180 h 705057"/>
                  <a:gd name="connsiteX17" fmla="*/ 340039 w 641663"/>
                  <a:gd name="connsiteY17" fmla="*/ 696230 h 705057"/>
                  <a:gd name="connsiteX18" fmla="*/ 549589 w 641663"/>
                  <a:gd name="connsiteY18" fmla="*/ 562880 h 705057"/>
                  <a:gd name="connsiteX19" fmla="*/ 635314 w 641663"/>
                  <a:gd name="connsiteY19" fmla="*/ 372380 h 705057"/>
                  <a:gd name="connsiteX20" fmla="*/ 635314 w 641663"/>
                  <a:gd name="connsiteY20" fmla="*/ 277130 h 705057"/>
                  <a:gd name="connsiteX21" fmla="*/ 635314 w 641663"/>
                  <a:gd name="connsiteY21" fmla="*/ 219980 h 705057"/>
                  <a:gd name="connsiteX22" fmla="*/ 618041 w 641663"/>
                  <a:gd name="connsiteY22" fmla="*/ 198104 h 705057"/>
                  <a:gd name="connsiteX23" fmla="*/ 625789 w 641663"/>
                  <a:gd name="connsiteY23" fmla="*/ 86630 h 705057"/>
                  <a:gd name="connsiteX24" fmla="*/ 559114 w 641663"/>
                  <a:gd name="connsiteY24" fmla="*/ 39005 h 705057"/>
                  <a:gd name="connsiteX25" fmla="*/ 416239 w 641663"/>
                  <a:gd name="connsiteY25" fmla="*/ 905 h 705057"/>
                  <a:gd name="connsiteX0" fmla="*/ 416239 w 641663"/>
                  <a:gd name="connsiteY0" fmla="*/ 65 h 704217"/>
                  <a:gd name="connsiteX1" fmla="*/ 365350 w 641663"/>
                  <a:gd name="connsiteY1" fmla="*/ 46949 h 704217"/>
                  <a:gd name="connsiteX2" fmla="*/ 254314 w 641663"/>
                  <a:gd name="connsiteY2" fmla="*/ 28640 h 704217"/>
                  <a:gd name="connsiteX3" fmla="*/ 101914 w 641663"/>
                  <a:gd name="connsiteY3" fmla="*/ 133415 h 704217"/>
                  <a:gd name="connsiteX4" fmla="*/ 35239 w 641663"/>
                  <a:gd name="connsiteY4" fmla="*/ 223903 h 704217"/>
                  <a:gd name="connsiteX5" fmla="*/ 25714 w 641663"/>
                  <a:gd name="connsiteY5" fmla="*/ 304865 h 704217"/>
                  <a:gd name="connsiteX6" fmla="*/ 92389 w 641663"/>
                  <a:gd name="connsiteY6" fmla="*/ 333440 h 704217"/>
                  <a:gd name="connsiteX7" fmla="*/ 159064 w 641663"/>
                  <a:gd name="connsiteY7" fmla="*/ 238190 h 704217"/>
                  <a:gd name="connsiteX8" fmla="*/ 118401 w 641663"/>
                  <a:gd name="connsiteY8" fmla="*/ 301381 h 704217"/>
                  <a:gd name="connsiteX9" fmla="*/ 4102 w 641663"/>
                  <a:gd name="connsiteY9" fmla="*/ 439494 h 704217"/>
                  <a:gd name="connsiteX10" fmla="*/ 54289 w 641663"/>
                  <a:gd name="connsiteY10" fmla="*/ 533464 h 704217"/>
                  <a:gd name="connsiteX11" fmla="*/ 168589 w 641663"/>
                  <a:gd name="connsiteY11" fmla="*/ 457265 h 704217"/>
                  <a:gd name="connsiteX12" fmla="*/ 78101 w 641663"/>
                  <a:gd name="connsiteY12" fmla="*/ 552515 h 704217"/>
                  <a:gd name="connsiteX13" fmla="*/ 130489 w 641663"/>
                  <a:gd name="connsiteY13" fmla="*/ 638240 h 704217"/>
                  <a:gd name="connsiteX14" fmla="*/ 259076 w 641663"/>
                  <a:gd name="connsiteY14" fmla="*/ 609665 h 704217"/>
                  <a:gd name="connsiteX15" fmla="*/ 311464 w 641663"/>
                  <a:gd name="connsiteY15" fmla="*/ 552515 h 704217"/>
                  <a:gd name="connsiteX16" fmla="*/ 225739 w 641663"/>
                  <a:gd name="connsiteY16" fmla="*/ 676340 h 704217"/>
                  <a:gd name="connsiteX17" fmla="*/ 340039 w 641663"/>
                  <a:gd name="connsiteY17" fmla="*/ 695390 h 704217"/>
                  <a:gd name="connsiteX18" fmla="*/ 549589 w 641663"/>
                  <a:gd name="connsiteY18" fmla="*/ 562040 h 704217"/>
                  <a:gd name="connsiteX19" fmla="*/ 635314 w 641663"/>
                  <a:gd name="connsiteY19" fmla="*/ 371540 h 704217"/>
                  <a:gd name="connsiteX20" fmla="*/ 635314 w 641663"/>
                  <a:gd name="connsiteY20" fmla="*/ 276290 h 704217"/>
                  <a:gd name="connsiteX21" fmla="*/ 635314 w 641663"/>
                  <a:gd name="connsiteY21" fmla="*/ 219140 h 704217"/>
                  <a:gd name="connsiteX22" fmla="*/ 618041 w 641663"/>
                  <a:gd name="connsiteY22" fmla="*/ 197264 h 704217"/>
                  <a:gd name="connsiteX23" fmla="*/ 625789 w 641663"/>
                  <a:gd name="connsiteY23" fmla="*/ 85790 h 704217"/>
                  <a:gd name="connsiteX24" fmla="*/ 559114 w 641663"/>
                  <a:gd name="connsiteY24" fmla="*/ 38165 h 704217"/>
                  <a:gd name="connsiteX25" fmla="*/ 416239 w 641663"/>
                  <a:gd name="connsiteY25" fmla="*/ 65 h 704217"/>
                  <a:gd name="connsiteX0" fmla="*/ 416239 w 641663"/>
                  <a:gd name="connsiteY0" fmla="*/ 152 h 704304"/>
                  <a:gd name="connsiteX1" fmla="*/ 371306 w 641663"/>
                  <a:gd name="connsiteY1" fmla="*/ 25028 h 704304"/>
                  <a:gd name="connsiteX2" fmla="*/ 254314 w 641663"/>
                  <a:gd name="connsiteY2" fmla="*/ 28727 h 704304"/>
                  <a:gd name="connsiteX3" fmla="*/ 101914 w 641663"/>
                  <a:gd name="connsiteY3" fmla="*/ 133502 h 704304"/>
                  <a:gd name="connsiteX4" fmla="*/ 35239 w 641663"/>
                  <a:gd name="connsiteY4" fmla="*/ 223990 h 704304"/>
                  <a:gd name="connsiteX5" fmla="*/ 25714 w 641663"/>
                  <a:gd name="connsiteY5" fmla="*/ 304952 h 704304"/>
                  <a:gd name="connsiteX6" fmla="*/ 92389 w 641663"/>
                  <a:gd name="connsiteY6" fmla="*/ 333527 h 704304"/>
                  <a:gd name="connsiteX7" fmla="*/ 159064 w 641663"/>
                  <a:gd name="connsiteY7" fmla="*/ 238277 h 704304"/>
                  <a:gd name="connsiteX8" fmla="*/ 118401 w 641663"/>
                  <a:gd name="connsiteY8" fmla="*/ 301468 h 704304"/>
                  <a:gd name="connsiteX9" fmla="*/ 4102 w 641663"/>
                  <a:gd name="connsiteY9" fmla="*/ 439581 h 704304"/>
                  <a:gd name="connsiteX10" fmla="*/ 54289 w 641663"/>
                  <a:gd name="connsiteY10" fmla="*/ 533551 h 704304"/>
                  <a:gd name="connsiteX11" fmla="*/ 168589 w 641663"/>
                  <a:gd name="connsiteY11" fmla="*/ 457352 h 704304"/>
                  <a:gd name="connsiteX12" fmla="*/ 78101 w 641663"/>
                  <a:gd name="connsiteY12" fmla="*/ 552602 h 704304"/>
                  <a:gd name="connsiteX13" fmla="*/ 130489 w 641663"/>
                  <a:gd name="connsiteY13" fmla="*/ 638327 h 704304"/>
                  <a:gd name="connsiteX14" fmla="*/ 259076 w 641663"/>
                  <a:gd name="connsiteY14" fmla="*/ 609752 h 704304"/>
                  <a:gd name="connsiteX15" fmla="*/ 311464 w 641663"/>
                  <a:gd name="connsiteY15" fmla="*/ 552602 h 704304"/>
                  <a:gd name="connsiteX16" fmla="*/ 225739 w 641663"/>
                  <a:gd name="connsiteY16" fmla="*/ 676427 h 704304"/>
                  <a:gd name="connsiteX17" fmla="*/ 340039 w 641663"/>
                  <a:gd name="connsiteY17" fmla="*/ 695477 h 704304"/>
                  <a:gd name="connsiteX18" fmla="*/ 549589 w 641663"/>
                  <a:gd name="connsiteY18" fmla="*/ 562127 h 704304"/>
                  <a:gd name="connsiteX19" fmla="*/ 635314 w 641663"/>
                  <a:gd name="connsiteY19" fmla="*/ 371627 h 704304"/>
                  <a:gd name="connsiteX20" fmla="*/ 635314 w 641663"/>
                  <a:gd name="connsiteY20" fmla="*/ 276377 h 704304"/>
                  <a:gd name="connsiteX21" fmla="*/ 635314 w 641663"/>
                  <a:gd name="connsiteY21" fmla="*/ 219227 h 704304"/>
                  <a:gd name="connsiteX22" fmla="*/ 618041 w 641663"/>
                  <a:gd name="connsiteY22" fmla="*/ 197351 h 704304"/>
                  <a:gd name="connsiteX23" fmla="*/ 625789 w 641663"/>
                  <a:gd name="connsiteY23" fmla="*/ 85877 h 704304"/>
                  <a:gd name="connsiteX24" fmla="*/ 559114 w 641663"/>
                  <a:gd name="connsiteY24" fmla="*/ 38252 h 704304"/>
                  <a:gd name="connsiteX25" fmla="*/ 416239 w 641663"/>
                  <a:gd name="connsiteY25" fmla="*/ 152 h 704304"/>
                  <a:gd name="connsiteX0" fmla="*/ 416239 w 641663"/>
                  <a:gd name="connsiteY0" fmla="*/ 489 h 704641"/>
                  <a:gd name="connsiteX1" fmla="*/ 336693 w 641663"/>
                  <a:gd name="connsiteY1" fmla="*/ 17754 h 704641"/>
                  <a:gd name="connsiteX2" fmla="*/ 254314 w 641663"/>
                  <a:gd name="connsiteY2" fmla="*/ 29064 h 704641"/>
                  <a:gd name="connsiteX3" fmla="*/ 101914 w 641663"/>
                  <a:gd name="connsiteY3" fmla="*/ 133839 h 704641"/>
                  <a:gd name="connsiteX4" fmla="*/ 35239 w 641663"/>
                  <a:gd name="connsiteY4" fmla="*/ 224327 h 704641"/>
                  <a:gd name="connsiteX5" fmla="*/ 25714 w 641663"/>
                  <a:gd name="connsiteY5" fmla="*/ 305289 h 704641"/>
                  <a:gd name="connsiteX6" fmla="*/ 92389 w 641663"/>
                  <a:gd name="connsiteY6" fmla="*/ 333864 h 704641"/>
                  <a:gd name="connsiteX7" fmla="*/ 159064 w 641663"/>
                  <a:gd name="connsiteY7" fmla="*/ 238614 h 704641"/>
                  <a:gd name="connsiteX8" fmla="*/ 118401 w 641663"/>
                  <a:gd name="connsiteY8" fmla="*/ 301805 h 704641"/>
                  <a:gd name="connsiteX9" fmla="*/ 4102 w 641663"/>
                  <a:gd name="connsiteY9" fmla="*/ 439918 h 704641"/>
                  <a:gd name="connsiteX10" fmla="*/ 54289 w 641663"/>
                  <a:gd name="connsiteY10" fmla="*/ 533888 h 704641"/>
                  <a:gd name="connsiteX11" fmla="*/ 168589 w 641663"/>
                  <a:gd name="connsiteY11" fmla="*/ 457689 h 704641"/>
                  <a:gd name="connsiteX12" fmla="*/ 78101 w 641663"/>
                  <a:gd name="connsiteY12" fmla="*/ 552939 h 704641"/>
                  <a:gd name="connsiteX13" fmla="*/ 130489 w 641663"/>
                  <a:gd name="connsiteY13" fmla="*/ 638664 h 704641"/>
                  <a:gd name="connsiteX14" fmla="*/ 259076 w 641663"/>
                  <a:gd name="connsiteY14" fmla="*/ 610089 h 704641"/>
                  <a:gd name="connsiteX15" fmla="*/ 311464 w 641663"/>
                  <a:gd name="connsiteY15" fmla="*/ 552939 h 704641"/>
                  <a:gd name="connsiteX16" fmla="*/ 225739 w 641663"/>
                  <a:gd name="connsiteY16" fmla="*/ 676764 h 704641"/>
                  <a:gd name="connsiteX17" fmla="*/ 340039 w 641663"/>
                  <a:gd name="connsiteY17" fmla="*/ 695814 h 704641"/>
                  <a:gd name="connsiteX18" fmla="*/ 549589 w 641663"/>
                  <a:gd name="connsiteY18" fmla="*/ 562464 h 704641"/>
                  <a:gd name="connsiteX19" fmla="*/ 635314 w 641663"/>
                  <a:gd name="connsiteY19" fmla="*/ 371964 h 704641"/>
                  <a:gd name="connsiteX20" fmla="*/ 635314 w 641663"/>
                  <a:gd name="connsiteY20" fmla="*/ 276714 h 704641"/>
                  <a:gd name="connsiteX21" fmla="*/ 635314 w 641663"/>
                  <a:gd name="connsiteY21" fmla="*/ 219564 h 704641"/>
                  <a:gd name="connsiteX22" fmla="*/ 618041 w 641663"/>
                  <a:gd name="connsiteY22" fmla="*/ 197688 h 704641"/>
                  <a:gd name="connsiteX23" fmla="*/ 625789 w 641663"/>
                  <a:gd name="connsiteY23" fmla="*/ 86214 h 704641"/>
                  <a:gd name="connsiteX24" fmla="*/ 559114 w 641663"/>
                  <a:gd name="connsiteY24" fmla="*/ 38589 h 704641"/>
                  <a:gd name="connsiteX25" fmla="*/ 416239 w 641663"/>
                  <a:gd name="connsiteY25" fmla="*/ 489 h 704641"/>
                  <a:gd name="connsiteX0" fmla="*/ 416239 w 641663"/>
                  <a:gd name="connsiteY0" fmla="*/ 1850 h 706002"/>
                  <a:gd name="connsiteX1" fmla="*/ 335783 w 641663"/>
                  <a:gd name="connsiteY1" fmla="*/ 8462 h 706002"/>
                  <a:gd name="connsiteX2" fmla="*/ 254314 w 641663"/>
                  <a:gd name="connsiteY2" fmla="*/ 30425 h 706002"/>
                  <a:gd name="connsiteX3" fmla="*/ 101914 w 641663"/>
                  <a:gd name="connsiteY3" fmla="*/ 135200 h 706002"/>
                  <a:gd name="connsiteX4" fmla="*/ 35239 w 641663"/>
                  <a:gd name="connsiteY4" fmla="*/ 225688 h 706002"/>
                  <a:gd name="connsiteX5" fmla="*/ 25714 w 641663"/>
                  <a:gd name="connsiteY5" fmla="*/ 306650 h 706002"/>
                  <a:gd name="connsiteX6" fmla="*/ 92389 w 641663"/>
                  <a:gd name="connsiteY6" fmla="*/ 335225 h 706002"/>
                  <a:gd name="connsiteX7" fmla="*/ 159064 w 641663"/>
                  <a:gd name="connsiteY7" fmla="*/ 239975 h 706002"/>
                  <a:gd name="connsiteX8" fmla="*/ 118401 w 641663"/>
                  <a:gd name="connsiteY8" fmla="*/ 303166 h 706002"/>
                  <a:gd name="connsiteX9" fmla="*/ 4102 w 641663"/>
                  <a:gd name="connsiteY9" fmla="*/ 441279 h 706002"/>
                  <a:gd name="connsiteX10" fmla="*/ 54289 w 641663"/>
                  <a:gd name="connsiteY10" fmla="*/ 535249 h 706002"/>
                  <a:gd name="connsiteX11" fmla="*/ 168589 w 641663"/>
                  <a:gd name="connsiteY11" fmla="*/ 459050 h 706002"/>
                  <a:gd name="connsiteX12" fmla="*/ 78101 w 641663"/>
                  <a:gd name="connsiteY12" fmla="*/ 554300 h 706002"/>
                  <a:gd name="connsiteX13" fmla="*/ 130489 w 641663"/>
                  <a:gd name="connsiteY13" fmla="*/ 640025 h 706002"/>
                  <a:gd name="connsiteX14" fmla="*/ 259076 w 641663"/>
                  <a:gd name="connsiteY14" fmla="*/ 611450 h 706002"/>
                  <a:gd name="connsiteX15" fmla="*/ 311464 w 641663"/>
                  <a:gd name="connsiteY15" fmla="*/ 554300 h 706002"/>
                  <a:gd name="connsiteX16" fmla="*/ 225739 w 641663"/>
                  <a:gd name="connsiteY16" fmla="*/ 678125 h 706002"/>
                  <a:gd name="connsiteX17" fmla="*/ 340039 w 641663"/>
                  <a:gd name="connsiteY17" fmla="*/ 697175 h 706002"/>
                  <a:gd name="connsiteX18" fmla="*/ 549589 w 641663"/>
                  <a:gd name="connsiteY18" fmla="*/ 563825 h 706002"/>
                  <a:gd name="connsiteX19" fmla="*/ 635314 w 641663"/>
                  <a:gd name="connsiteY19" fmla="*/ 373325 h 706002"/>
                  <a:gd name="connsiteX20" fmla="*/ 635314 w 641663"/>
                  <a:gd name="connsiteY20" fmla="*/ 278075 h 706002"/>
                  <a:gd name="connsiteX21" fmla="*/ 635314 w 641663"/>
                  <a:gd name="connsiteY21" fmla="*/ 220925 h 706002"/>
                  <a:gd name="connsiteX22" fmla="*/ 618041 w 641663"/>
                  <a:gd name="connsiteY22" fmla="*/ 199049 h 706002"/>
                  <a:gd name="connsiteX23" fmla="*/ 625789 w 641663"/>
                  <a:gd name="connsiteY23" fmla="*/ 87575 h 706002"/>
                  <a:gd name="connsiteX24" fmla="*/ 559114 w 641663"/>
                  <a:gd name="connsiteY24" fmla="*/ 39950 h 706002"/>
                  <a:gd name="connsiteX25" fmla="*/ 416239 w 641663"/>
                  <a:gd name="connsiteY25" fmla="*/ 1850 h 706002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18041 w 641663"/>
                  <a:gd name="connsiteY22" fmla="*/ 202317 h 709270"/>
                  <a:gd name="connsiteX23" fmla="*/ 625789 w 641663"/>
                  <a:gd name="connsiteY23" fmla="*/ 90843 h 709270"/>
                  <a:gd name="connsiteX24" fmla="*/ 559114 w 641663"/>
                  <a:gd name="connsiteY24" fmla="*/ 43218 h 709270"/>
                  <a:gd name="connsiteX25" fmla="*/ 486463 w 641663"/>
                  <a:gd name="connsiteY25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5314 w 641663"/>
                  <a:gd name="connsiteY21" fmla="*/ 224193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41663"/>
                  <a:gd name="connsiteY0" fmla="*/ 1463 h 709270"/>
                  <a:gd name="connsiteX1" fmla="*/ 335783 w 641663"/>
                  <a:gd name="connsiteY1" fmla="*/ 11730 h 709270"/>
                  <a:gd name="connsiteX2" fmla="*/ 254314 w 641663"/>
                  <a:gd name="connsiteY2" fmla="*/ 33693 h 709270"/>
                  <a:gd name="connsiteX3" fmla="*/ 101914 w 641663"/>
                  <a:gd name="connsiteY3" fmla="*/ 138468 h 709270"/>
                  <a:gd name="connsiteX4" fmla="*/ 35239 w 641663"/>
                  <a:gd name="connsiteY4" fmla="*/ 228956 h 709270"/>
                  <a:gd name="connsiteX5" fmla="*/ 25714 w 641663"/>
                  <a:gd name="connsiteY5" fmla="*/ 309918 h 709270"/>
                  <a:gd name="connsiteX6" fmla="*/ 92389 w 641663"/>
                  <a:gd name="connsiteY6" fmla="*/ 338493 h 709270"/>
                  <a:gd name="connsiteX7" fmla="*/ 159064 w 641663"/>
                  <a:gd name="connsiteY7" fmla="*/ 243243 h 709270"/>
                  <a:gd name="connsiteX8" fmla="*/ 118401 w 641663"/>
                  <a:gd name="connsiteY8" fmla="*/ 306434 h 709270"/>
                  <a:gd name="connsiteX9" fmla="*/ 4102 w 641663"/>
                  <a:gd name="connsiteY9" fmla="*/ 444547 h 709270"/>
                  <a:gd name="connsiteX10" fmla="*/ 54289 w 641663"/>
                  <a:gd name="connsiteY10" fmla="*/ 538517 h 709270"/>
                  <a:gd name="connsiteX11" fmla="*/ 168589 w 641663"/>
                  <a:gd name="connsiteY11" fmla="*/ 462318 h 709270"/>
                  <a:gd name="connsiteX12" fmla="*/ 78101 w 641663"/>
                  <a:gd name="connsiteY12" fmla="*/ 557568 h 709270"/>
                  <a:gd name="connsiteX13" fmla="*/ 130489 w 641663"/>
                  <a:gd name="connsiteY13" fmla="*/ 643293 h 709270"/>
                  <a:gd name="connsiteX14" fmla="*/ 259076 w 641663"/>
                  <a:gd name="connsiteY14" fmla="*/ 614718 h 709270"/>
                  <a:gd name="connsiteX15" fmla="*/ 311464 w 641663"/>
                  <a:gd name="connsiteY15" fmla="*/ 557568 h 709270"/>
                  <a:gd name="connsiteX16" fmla="*/ 225739 w 641663"/>
                  <a:gd name="connsiteY16" fmla="*/ 681393 h 709270"/>
                  <a:gd name="connsiteX17" fmla="*/ 340039 w 641663"/>
                  <a:gd name="connsiteY17" fmla="*/ 700443 h 709270"/>
                  <a:gd name="connsiteX18" fmla="*/ 549589 w 641663"/>
                  <a:gd name="connsiteY18" fmla="*/ 567093 h 709270"/>
                  <a:gd name="connsiteX19" fmla="*/ 635314 w 641663"/>
                  <a:gd name="connsiteY19" fmla="*/ 376593 h 709270"/>
                  <a:gd name="connsiteX20" fmla="*/ 635314 w 641663"/>
                  <a:gd name="connsiteY20" fmla="*/ 281343 h 709270"/>
                  <a:gd name="connsiteX21" fmla="*/ 633947 w 641663"/>
                  <a:gd name="connsiteY21" fmla="*/ 208216 h 709270"/>
                  <a:gd name="connsiteX22" fmla="*/ 625789 w 641663"/>
                  <a:gd name="connsiteY22" fmla="*/ 90843 h 709270"/>
                  <a:gd name="connsiteX23" fmla="*/ 559114 w 641663"/>
                  <a:gd name="connsiteY23" fmla="*/ 43218 h 709270"/>
                  <a:gd name="connsiteX24" fmla="*/ 486463 w 641663"/>
                  <a:gd name="connsiteY24" fmla="*/ 1463 h 709270"/>
                  <a:gd name="connsiteX0" fmla="*/ 486463 w 639618"/>
                  <a:gd name="connsiteY0" fmla="*/ 1463 h 709270"/>
                  <a:gd name="connsiteX1" fmla="*/ 335783 w 639618"/>
                  <a:gd name="connsiteY1" fmla="*/ 11730 h 709270"/>
                  <a:gd name="connsiteX2" fmla="*/ 254314 w 639618"/>
                  <a:gd name="connsiteY2" fmla="*/ 33693 h 709270"/>
                  <a:gd name="connsiteX3" fmla="*/ 101914 w 639618"/>
                  <a:gd name="connsiteY3" fmla="*/ 138468 h 709270"/>
                  <a:gd name="connsiteX4" fmla="*/ 35239 w 639618"/>
                  <a:gd name="connsiteY4" fmla="*/ 228956 h 709270"/>
                  <a:gd name="connsiteX5" fmla="*/ 25714 w 639618"/>
                  <a:gd name="connsiteY5" fmla="*/ 309918 h 709270"/>
                  <a:gd name="connsiteX6" fmla="*/ 92389 w 639618"/>
                  <a:gd name="connsiteY6" fmla="*/ 338493 h 709270"/>
                  <a:gd name="connsiteX7" fmla="*/ 159064 w 639618"/>
                  <a:gd name="connsiteY7" fmla="*/ 243243 h 709270"/>
                  <a:gd name="connsiteX8" fmla="*/ 118401 w 639618"/>
                  <a:gd name="connsiteY8" fmla="*/ 306434 h 709270"/>
                  <a:gd name="connsiteX9" fmla="*/ 4102 w 639618"/>
                  <a:gd name="connsiteY9" fmla="*/ 444547 h 709270"/>
                  <a:gd name="connsiteX10" fmla="*/ 54289 w 639618"/>
                  <a:gd name="connsiteY10" fmla="*/ 538517 h 709270"/>
                  <a:gd name="connsiteX11" fmla="*/ 168589 w 639618"/>
                  <a:gd name="connsiteY11" fmla="*/ 462318 h 709270"/>
                  <a:gd name="connsiteX12" fmla="*/ 78101 w 639618"/>
                  <a:gd name="connsiteY12" fmla="*/ 557568 h 709270"/>
                  <a:gd name="connsiteX13" fmla="*/ 130489 w 639618"/>
                  <a:gd name="connsiteY13" fmla="*/ 643293 h 709270"/>
                  <a:gd name="connsiteX14" fmla="*/ 259076 w 639618"/>
                  <a:gd name="connsiteY14" fmla="*/ 614718 h 709270"/>
                  <a:gd name="connsiteX15" fmla="*/ 311464 w 639618"/>
                  <a:gd name="connsiteY15" fmla="*/ 557568 h 709270"/>
                  <a:gd name="connsiteX16" fmla="*/ 225739 w 639618"/>
                  <a:gd name="connsiteY16" fmla="*/ 681393 h 709270"/>
                  <a:gd name="connsiteX17" fmla="*/ 340039 w 639618"/>
                  <a:gd name="connsiteY17" fmla="*/ 700443 h 709270"/>
                  <a:gd name="connsiteX18" fmla="*/ 549589 w 639618"/>
                  <a:gd name="connsiteY18" fmla="*/ 567093 h 709270"/>
                  <a:gd name="connsiteX19" fmla="*/ 635314 w 639618"/>
                  <a:gd name="connsiteY19" fmla="*/ 376593 h 709270"/>
                  <a:gd name="connsiteX20" fmla="*/ 627677 w 639618"/>
                  <a:gd name="connsiteY20" fmla="*/ 314238 h 709270"/>
                  <a:gd name="connsiteX21" fmla="*/ 633947 w 639618"/>
                  <a:gd name="connsiteY21" fmla="*/ 208216 h 709270"/>
                  <a:gd name="connsiteX22" fmla="*/ 625789 w 639618"/>
                  <a:gd name="connsiteY22" fmla="*/ 90843 h 709270"/>
                  <a:gd name="connsiteX23" fmla="*/ 559114 w 639618"/>
                  <a:gd name="connsiteY23" fmla="*/ 43218 h 709270"/>
                  <a:gd name="connsiteX24" fmla="*/ 486463 w 639618"/>
                  <a:gd name="connsiteY24" fmla="*/ 1463 h 709270"/>
                  <a:gd name="connsiteX0" fmla="*/ 486463 w 634072"/>
                  <a:gd name="connsiteY0" fmla="*/ 1463 h 709270"/>
                  <a:gd name="connsiteX1" fmla="*/ 335783 w 634072"/>
                  <a:gd name="connsiteY1" fmla="*/ 11730 h 709270"/>
                  <a:gd name="connsiteX2" fmla="*/ 254314 w 634072"/>
                  <a:gd name="connsiteY2" fmla="*/ 33693 h 709270"/>
                  <a:gd name="connsiteX3" fmla="*/ 101914 w 634072"/>
                  <a:gd name="connsiteY3" fmla="*/ 138468 h 709270"/>
                  <a:gd name="connsiteX4" fmla="*/ 35239 w 634072"/>
                  <a:gd name="connsiteY4" fmla="*/ 228956 h 709270"/>
                  <a:gd name="connsiteX5" fmla="*/ 25714 w 634072"/>
                  <a:gd name="connsiteY5" fmla="*/ 309918 h 709270"/>
                  <a:gd name="connsiteX6" fmla="*/ 92389 w 634072"/>
                  <a:gd name="connsiteY6" fmla="*/ 338493 h 709270"/>
                  <a:gd name="connsiteX7" fmla="*/ 159064 w 634072"/>
                  <a:gd name="connsiteY7" fmla="*/ 243243 h 709270"/>
                  <a:gd name="connsiteX8" fmla="*/ 118401 w 634072"/>
                  <a:gd name="connsiteY8" fmla="*/ 306434 h 709270"/>
                  <a:gd name="connsiteX9" fmla="*/ 4102 w 634072"/>
                  <a:gd name="connsiteY9" fmla="*/ 444547 h 709270"/>
                  <a:gd name="connsiteX10" fmla="*/ 54289 w 634072"/>
                  <a:gd name="connsiteY10" fmla="*/ 538517 h 709270"/>
                  <a:gd name="connsiteX11" fmla="*/ 168589 w 634072"/>
                  <a:gd name="connsiteY11" fmla="*/ 462318 h 709270"/>
                  <a:gd name="connsiteX12" fmla="*/ 78101 w 634072"/>
                  <a:gd name="connsiteY12" fmla="*/ 557568 h 709270"/>
                  <a:gd name="connsiteX13" fmla="*/ 130489 w 634072"/>
                  <a:gd name="connsiteY13" fmla="*/ 643293 h 709270"/>
                  <a:gd name="connsiteX14" fmla="*/ 259076 w 634072"/>
                  <a:gd name="connsiteY14" fmla="*/ 614718 h 709270"/>
                  <a:gd name="connsiteX15" fmla="*/ 311464 w 634072"/>
                  <a:gd name="connsiteY15" fmla="*/ 557568 h 709270"/>
                  <a:gd name="connsiteX16" fmla="*/ 225739 w 634072"/>
                  <a:gd name="connsiteY16" fmla="*/ 681393 h 709270"/>
                  <a:gd name="connsiteX17" fmla="*/ 340039 w 634072"/>
                  <a:gd name="connsiteY17" fmla="*/ 700443 h 709270"/>
                  <a:gd name="connsiteX18" fmla="*/ 549589 w 634072"/>
                  <a:gd name="connsiteY18" fmla="*/ 567093 h 709270"/>
                  <a:gd name="connsiteX19" fmla="*/ 619759 w 634072"/>
                  <a:gd name="connsiteY19" fmla="*/ 377997 h 709270"/>
                  <a:gd name="connsiteX20" fmla="*/ 627677 w 634072"/>
                  <a:gd name="connsiteY20" fmla="*/ 314238 h 709270"/>
                  <a:gd name="connsiteX21" fmla="*/ 633947 w 634072"/>
                  <a:gd name="connsiteY21" fmla="*/ 208216 h 709270"/>
                  <a:gd name="connsiteX22" fmla="*/ 625789 w 634072"/>
                  <a:gd name="connsiteY22" fmla="*/ 90843 h 709270"/>
                  <a:gd name="connsiteX23" fmla="*/ 559114 w 634072"/>
                  <a:gd name="connsiteY23" fmla="*/ 43218 h 709270"/>
                  <a:gd name="connsiteX24" fmla="*/ 486463 w 634072"/>
                  <a:gd name="connsiteY24" fmla="*/ 1463 h 709270"/>
                  <a:gd name="connsiteX0" fmla="*/ 486463 w 634072"/>
                  <a:gd name="connsiteY0" fmla="*/ 3196 h 711003"/>
                  <a:gd name="connsiteX1" fmla="*/ 353475 w 634072"/>
                  <a:gd name="connsiteY1" fmla="*/ 6498 h 711003"/>
                  <a:gd name="connsiteX2" fmla="*/ 254314 w 634072"/>
                  <a:gd name="connsiteY2" fmla="*/ 35426 h 711003"/>
                  <a:gd name="connsiteX3" fmla="*/ 101914 w 634072"/>
                  <a:gd name="connsiteY3" fmla="*/ 140201 h 711003"/>
                  <a:gd name="connsiteX4" fmla="*/ 35239 w 634072"/>
                  <a:gd name="connsiteY4" fmla="*/ 230689 h 711003"/>
                  <a:gd name="connsiteX5" fmla="*/ 25714 w 634072"/>
                  <a:gd name="connsiteY5" fmla="*/ 311651 h 711003"/>
                  <a:gd name="connsiteX6" fmla="*/ 92389 w 634072"/>
                  <a:gd name="connsiteY6" fmla="*/ 340226 h 711003"/>
                  <a:gd name="connsiteX7" fmla="*/ 159064 w 634072"/>
                  <a:gd name="connsiteY7" fmla="*/ 244976 h 711003"/>
                  <a:gd name="connsiteX8" fmla="*/ 118401 w 634072"/>
                  <a:gd name="connsiteY8" fmla="*/ 308167 h 711003"/>
                  <a:gd name="connsiteX9" fmla="*/ 4102 w 634072"/>
                  <a:gd name="connsiteY9" fmla="*/ 446280 h 711003"/>
                  <a:gd name="connsiteX10" fmla="*/ 54289 w 634072"/>
                  <a:gd name="connsiteY10" fmla="*/ 540250 h 711003"/>
                  <a:gd name="connsiteX11" fmla="*/ 168589 w 634072"/>
                  <a:gd name="connsiteY11" fmla="*/ 464051 h 711003"/>
                  <a:gd name="connsiteX12" fmla="*/ 78101 w 634072"/>
                  <a:gd name="connsiteY12" fmla="*/ 559301 h 711003"/>
                  <a:gd name="connsiteX13" fmla="*/ 130489 w 634072"/>
                  <a:gd name="connsiteY13" fmla="*/ 645026 h 711003"/>
                  <a:gd name="connsiteX14" fmla="*/ 259076 w 634072"/>
                  <a:gd name="connsiteY14" fmla="*/ 616451 h 711003"/>
                  <a:gd name="connsiteX15" fmla="*/ 311464 w 634072"/>
                  <a:gd name="connsiteY15" fmla="*/ 559301 h 711003"/>
                  <a:gd name="connsiteX16" fmla="*/ 225739 w 634072"/>
                  <a:gd name="connsiteY16" fmla="*/ 683126 h 711003"/>
                  <a:gd name="connsiteX17" fmla="*/ 340039 w 634072"/>
                  <a:gd name="connsiteY17" fmla="*/ 702176 h 711003"/>
                  <a:gd name="connsiteX18" fmla="*/ 549589 w 634072"/>
                  <a:gd name="connsiteY18" fmla="*/ 568826 h 711003"/>
                  <a:gd name="connsiteX19" fmla="*/ 619759 w 634072"/>
                  <a:gd name="connsiteY19" fmla="*/ 379730 h 711003"/>
                  <a:gd name="connsiteX20" fmla="*/ 627677 w 634072"/>
                  <a:gd name="connsiteY20" fmla="*/ 315971 h 711003"/>
                  <a:gd name="connsiteX21" fmla="*/ 633947 w 634072"/>
                  <a:gd name="connsiteY21" fmla="*/ 209949 h 711003"/>
                  <a:gd name="connsiteX22" fmla="*/ 625789 w 634072"/>
                  <a:gd name="connsiteY22" fmla="*/ 92576 h 711003"/>
                  <a:gd name="connsiteX23" fmla="*/ 559114 w 634072"/>
                  <a:gd name="connsiteY23" fmla="*/ 44951 h 711003"/>
                  <a:gd name="connsiteX24" fmla="*/ 486463 w 634072"/>
                  <a:gd name="connsiteY24" fmla="*/ 3196 h 711003"/>
                  <a:gd name="connsiteX0" fmla="*/ 486463 w 634072"/>
                  <a:gd name="connsiteY0" fmla="*/ 10201 h 718008"/>
                  <a:gd name="connsiteX1" fmla="*/ 353475 w 634072"/>
                  <a:gd name="connsiteY1" fmla="*/ 13503 h 718008"/>
                  <a:gd name="connsiteX2" fmla="*/ 254314 w 634072"/>
                  <a:gd name="connsiteY2" fmla="*/ 42431 h 718008"/>
                  <a:gd name="connsiteX3" fmla="*/ 101914 w 634072"/>
                  <a:gd name="connsiteY3" fmla="*/ 147206 h 718008"/>
                  <a:gd name="connsiteX4" fmla="*/ 35239 w 634072"/>
                  <a:gd name="connsiteY4" fmla="*/ 237694 h 718008"/>
                  <a:gd name="connsiteX5" fmla="*/ 25714 w 634072"/>
                  <a:gd name="connsiteY5" fmla="*/ 318656 h 718008"/>
                  <a:gd name="connsiteX6" fmla="*/ 92389 w 634072"/>
                  <a:gd name="connsiteY6" fmla="*/ 347231 h 718008"/>
                  <a:gd name="connsiteX7" fmla="*/ 159064 w 634072"/>
                  <a:gd name="connsiteY7" fmla="*/ 251981 h 718008"/>
                  <a:gd name="connsiteX8" fmla="*/ 118401 w 634072"/>
                  <a:gd name="connsiteY8" fmla="*/ 315172 h 718008"/>
                  <a:gd name="connsiteX9" fmla="*/ 4102 w 634072"/>
                  <a:gd name="connsiteY9" fmla="*/ 453285 h 718008"/>
                  <a:gd name="connsiteX10" fmla="*/ 54289 w 634072"/>
                  <a:gd name="connsiteY10" fmla="*/ 547255 h 718008"/>
                  <a:gd name="connsiteX11" fmla="*/ 168589 w 634072"/>
                  <a:gd name="connsiteY11" fmla="*/ 471056 h 718008"/>
                  <a:gd name="connsiteX12" fmla="*/ 78101 w 634072"/>
                  <a:gd name="connsiteY12" fmla="*/ 566306 h 718008"/>
                  <a:gd name="connsiteX13" fmla="*/ 130489 w 634072"/>
                  <a:gd name="connsiteY13" fmla="*/ 652031 h 718008"/>
                  <a:gd name="connsiteX14" fmla="*/ 259076 w 634072"/>
                  <a:gd name="connsiteY14" fmla="*/ 623456 h 718008"/>
                  <a:gd name="connsiteX15" fmla="*/ 311464 w 634072"/>
                  <a:gd name="connsiteY15" fmla="*/ 566306 h 718008"/>
                  <a:gd name="connsiteX16" fmla="*/ 225739 w 634072"/>
                  <a:gd name="connsiteY16" fmla="*/ 690131 h 718008"/>
                  <a:gd name="connsiteX17" fmla="*/ 340039 w 634072"/>
                  <a:gd name="connsiteY17" fmla="*/ 709181 h 718008"/>
                  <a:gd name="connsiteX18" fmla="*/ 549589 w 634072"/>
                  <a:gd name="connsiteY18" fmla="*/ 575831 h 718008"/>
                  <a:gd name="connsiteX19" fmla="*/ 619759 w 634072"/>
                  <a:gd name="connsiteY19" fmla="*/ 386735 h 718008"/>
                  <a:gd name="connsiteX20" fmla="*/ 627677 w 634072"/>
                  <a:gd name="connsiteY20" fmla="*/ 322976 h 718008"/>
                  <a:gd name="connsiteX21" fmla="*/ 633947 w 634072"/>
                  <a:gd name="connsiteY21" fmla="*/ 216954 h 718008"/>
                  <a:gd name="connsiteX22" fmla="*/ 625789 w 634072"/>
                  <a:gd name="connsiteY22" fmla="*/ 99581 h 718008"/>
                  <a:gd name="connsiteX23" fmla="*/ 559114 w 634072"/>
                  <a:gd name="connsiteY23" fmla="*/ 51956 h 718008"/>
                  <a:gd name="connsiteX24" fmla="*/ 486463 w 634072"/>
                  <a:gd name="connsiteY24" fmla="*/ 10201 h 718008"/>
                  <a:gd name="connsiteX0" fmla="*/ 486463 w 634072"/>
                  <a:gd name="connsiteY0" fmla="*/ 3374 h 711181"/>
                  <a:gd name="connsiteX1" fmla="*/ 353475 w 634072"/>
                  <a:gd name="connsiteY1" fmla="*/ 6676 h 711181"/>
                  <a:gd name="connsiteX2" fmla="*/ 254314 w 634072"/>
                  <a:gd name="connsiteY2" fmla="*/ 35604 h 711181"/>
                  <a:gd name="connsiteX3" fmla="*/ 101914 w 634072"/>
                  <a:gd name="connsiteY3" fmla="*/ 140379 h 711181"/>
                  <a:gd name="connsiteX4" fmla="*/ 35239 w 634072"/>
                  <a:gd name="connsiteY4" fmla="*/ 230867 h 711181"/>
                  <a:gd name="connsiteX5" fmla="*/ 25714 w 634072"/>
                  <a:gd name="connsiteY5" fmla="*/ 311829 h 711181"/>
                  <a:gd name="connsiteX6" fmla="*/ 92389 w 634072"/>
                  <a:gd name="connsiteY6" fmla="*/ 340404 h 711181"/>
                  <a:gd name="connsiteX7" fmla="*/ 159064 w 634072"/>
                  <a:gd name="connsiteY7" fmla="*/ 245154 h 711181"/>
                  <a:gd name="connsiteX8" fmla="*/ 118401 w 634072"/>
                  <a:gd name="connsiteY8" fmla="*/ 308345 h 711181"/>
                  <a:gd name="connsiteX9" fmla="*/ 4102 w 634072"/>
                  <a:gd name="connsiteY9" fmla="*/ 446458 h 711181"/>
                  <a:gd name="connsiteX10" fmla="*/ 54289 w 634072"/>
                  <a:gd name="connsiteY10" fmla="*/ 540428 h 711181"/>
                  <a:gd name="connsiteX11" fmla="*/ 168589 w 634072"/>
                  <a:gd name="connsiteY11" fmla="*/ 464229 h 711181"/>
                  <a:gd name="connsiteX12" fmla="*/ 78101 w 634072"/>
                  <a:gd name="connsiteY12" fmla="*/ 559479 h 711181"/>
                  <a:gd name="connsiteX13" fmla="*/ 130489 w 634072"/>
                  <a:gd name="connsiteY13" fmla="*/ 645204 h 711181"/>
                  <a:gd name="connsiteX14" fmla="*/ 259076 w 634072"/>
                  <a:gd name="connsiteY14" fmla="*/ 616629 h 711181"/>
                  <a:gd name="connsiteX15" fmla="*/ 311464 w 634072"/>
                  <a:gd name="connsiteY15" fmla="*/ 559479 h 711181"/>
                  <a:gd name="connsiteX16" fmla="*/ 225739 w 634072"/>
                  <a:gd name="connsiteY16" fmla="*/ 683304 h 711181"/>
                  <a:gd name="connsiteX17" fmla="*/ 340039 w 634072"/>
                  <a:gd name="connsiteY17" fmla="*/ 702354 h 711181"/>
                  <a:gd name="connsiteX18" fmla="*/ 549589 w 634072"/>
                  <a:gd name="connsiteY18" fmla="*/ 569004 h 711181"/>
                  <a:gd name="connsiteX19" fmla="*/ 619759 w 634072"/>
                  <a:gd name="connsiteY19" fmla="*/ 379908 h 711181"/>
                  <a:gd name="connsiteX20" fmla="*/ 627677 w 634072"/>
                  <a:gd name="connsiteY20" fmla="*/ 316149 h 711181"/>
                  <a:gd name="connsiteX21" fmla="*/ 633947 w 634072"/>
                  <a:gd name="connsiteY21" fmla="*/ 210127 h 711181"/>
                  <a:gd name="connsiteX22" fmla="*/ 625789 w 634072"/>
                  <a:gd name="connsiteY22" fmla="*/ 92754 h 711181"/>
                  <a:gd name="connsiteX23" fmla="*/ 559114 w 634072"/>
                  <a:gd name="connsiteY23" fmla="*/ 45129 h 711181"/>
                  <a:gd name="connsiteX24" fmla="*/ 486463 w 634072"/>
                  <a:gd name="connsiteY24" fmla="*/ 3374 h 711181"/>
                  <a:gd name="connsiteX0" fmla="*/ 486463 w 634072"/>
                  <a:gd name="connsiteY0" fmla="*/ 5125 h 712932"/>
                  <a:gd name="connsiteX1" fmla="*/ 353475 w 634072"/>
                  <a:gd name="connsiteY1" fmla="*/ 8427 h 712932"/>
                  <a:gd name="connsiteX2" fmla="*/ 254314 w 634072"/>
                  <a:gd name="connsiteY2" fmla="*/ 37355 h 712932"/>
                  <a:gd name="connsiteX3" fmla="*/ 101914 w 634072"/>
                  <a:gd name="connsiteY3" fmla="*/ 142130 h 712932"/>
                  <a:gd name="connsiteX4" fmla="*/ 35239 w 634072"/>
                  <a:gd name="connsiteY4" fmla="*/ 232618 h 712932"/>
                  <a:gd name="connsiteX5" fmla="*/ 25714 w 634072"/>
                  <a:gd name="connsiteY5" fmla="*/ 313580 h 712932"/>
                  <a:gd name="connsiteX6" fmla="*/ 92389 w 634072"/>
                  <a:gd name="connsiteY6" fmla="*/ 342155 h 712932"/>
                  <a:gd name="connsiteX7" fmla="*/ 159064 w 634072"/>
                  <a:gd name="connsiteY7" fmla="*/ 246905 h 712932"/>
                  <a:gd name="connsiteX8" fmla="*/ 118401 w 634072"/>
                  <a:gd name="connsiteY8" fmla="*/ 310096 h 712932"/>
                  <a:gd name="connsiteX9" fmla="*/ 4102 w 634072"/>
                  <a:gd name="connsiteY9" fmla="*/ 448209 h 712932"/>
                  <a:gd name="connsiteX10" fmla="*/ 54289 w 634072"/>
                  <a:gd name="connsiteY10" fmla="*/ 542179 h 712932"/>
                  <a:gd name="connsiteX11" fmla="*/ 168589 w 634072"/>
                  <a:gd name="connsiteY11" fmla="*/ 465980 h 712932"/>
                  <a:gd name="connsiteX12" fmla="*/ 78101 w 634072"/>
                  <a:gd name="connsiteY12" fmla="*/ 561230 h 712932"/>
                  <a:gd name="connsiteX13" fmla="*/ 130489 w 634072"/>
                  <a:gd name="connsiteY13" fmla="*/ 646955 h 712932"/>
                  <a:gd name="connsiteX14" fmla="*/ 259076 w 634072"/>
                  <a:gd name="connsiteY14" fmla="*/ 618380 h 712932"/>
                  <a:gd name="connsiteX15" fmla="*/ 311464 w 634072"/>
                  <a:gd name="connsiteY15" fmla="*/ 561230 h 712932"/>
                  <a:gd name="connsiteX16" fmla="*/ 225739 w 634072"/>
                  <a:gd name="connsiteY16" fmla="*/ 685055 h 712932"/>
                  <a:gd name="connsiteX17" fmla="*/ 340039 w 634072"/>
                  <a:gd name="connsiteY17" fmla="*/ 704105 h 712932"/>
                  <a:gd name="connsiteX18" fmla="*/ 549589 w 634072"/>
                  <a:gd name="connsiteY18" fmla="*/ 570755 h 712932"/>
                  <a:gd name="connsiteX19" fmla="*/ 619759 w 634072"/>
                  <a:gd name="connsiteY19" fmla="*/ 381659 h 712932"/>
                  <a:gd name="connsiteX20" fmla="*/ 627677 w 634072"/>
                  <a:gd name="connsiteY20" fmla="*/ 317900 h 712932"/>
                  <a:gd name="connsiteX21" fmla="*/ 633947 w 634072"/>
                  <a:gd name="connsiteY21" fmla="*/ 211878 h 712932"/>
                  <a:gd name="connsiteX22" fmla="*/ 625789 w 634072"/>
                  <a:gd name="connsiteY22" fmla="*/ 94505 h 712932"/>
                  <a:gd name="connsiteX23" fmla="*/ 559114 w 634072"/>
                  <a:gd name="connsiteY23" fmla="*/ 46880 h 712932"/>
                  <a:gd name="connsiteX24" fmla="*/ 486463 w 634072"/>
                  <a:gd name="connsiteY24" fmla="*/ 5125 h 712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4072" h="712932">
                    <a:moveTo>
                      <a:pt x="486463" y="5125"/>
                    </a:moveTo>
                    <a:cubicBezTo>
                      <a:pt x="452190" y="-1284"/>
                      <a:pt x="402079" y="-3208"/>
                      <a:pt x="353475" y="8427"/>
                    </a:cubicBezTo>
                    <a:cubicBezTo>
                      <a:pt x="304871" y="20062"/>
                      <a:pt x="296241" y="15071"/>
                      <a:pt x="254314" y="37355"/>
                    </a:cubicBezTo>
                    <a:cubicBezTo>
                      <a:pt x="212387" y="59639"/>
                      <a:pt x="138426" y="109586"/>
                      <a:pt x="101914" y="142130"/>
                    </a:cubicBezTo>
                    <a:cubicBezTo>
                      <a:pt x="65402" y="174674"/>
                      <a:pt x="47939" y="204043"/>
                      <a:pt x="35239" y="232618"/>
                    </a:cubicBezTo>
                    <a:cubicBezTo>
                      <a:pt x="22539" y="261193"/>
                      <a:pt x="16189" y="295324"/>
                      <a:pt x="25714" y="313580"/>
                    </a:cubicBezTo>
                    <a:cubicBezTo>
                      <a:pt x="35239" y="331836"/>
                      <a:pt x="70164" y="353267"/>
                      <a:pt x="92389" y="342155"/>
                    </a:cubicBezTo>
                    <a:cubicBezTo>
                      <a:pt x="114614" y="331043"/>
                      <a:pt x="154729" y="252248"/>
                      <a:pt x="159064" y="246905"/>
                    </a:cubicBezTo>
                    <a:cubicBezTo>
                      <a:pt x="163399" y="241562"/>
                      <a:pt x="142641" y="291627"/>
                      <a:pt x="118401" y="310096"/>
                    </a:cubicBezTo>
                    <a:cubicBezTo>
                      <a:pt x="94161" y="328566"/>
                      <a:pt x="21137" y="411910"/>
                      <a:pt x="4102" y="448209"/>
                    </a:cubicBezTo>
                    <a:cubicBezTo>
                      <a:pt x="-12933" y="484508"/>
                      <a:pt x="26874" y="539217"/>
                      <a:pt x="54289" y="542179"/>
                    </a:cubicBezTo>
                    <a:cubicBezTo>
                      <a:pt x="81704" y="545141"/>
                      <a:pt x="164620" y="462805"/>
                      <a:pt x="168589" y="465980"/>
                    </a:cubicBezTo>
                    <a:cubicBezTo>
                      <a:pt x="172558" y="469155"/>
                      <a:pt x="84451" y="531068"/>
                      <a:pt x="78101" y="561230"/>
                    </a:cubicBezTo>
                    <a:cubicBezTo>
                      <a:pt x="71751" y="591392"/>
                      <a:pt x="100327" y="637430"/>
                      <a:pt x="130489" y="646955"/>
                    </a:cubicBezTo>
                    <a:cubicBezTo>
                      <a:pt x="160651" y="656480"/>
                      <a:pt x="228914" y="632667"/>
                      <a:pt x="259076" y="618380"/>
                    </a:cubicBezTo>
                    <a:cubicBezTo>
                      <a:pt x="289238" y="604093"/>
                      <a:pt x="317020" y="550118"/>
                      <a:pt x="311464" y="561230"/>
                    </a:cubicBezTo>
                    <a:cubicBezTo>
                      <a:pt x="305908" y="572343"/>
                      <a:pt x="220977" y="661243"/>
                      <a:pt x="225739" y="685055"/>
                    </a:cubicBezTo>
                    <a:cubicBezTo>
                      <a:pt x="230501" y="708867"/>
                      <a:pt x="286064" y="723155"/>
                      <a:pt x="340039" y="704105"/>
                    </a:cubicBezTo>
                    <a:cubicBezTo>
                      <a:pt x="394014" y="685055"/>
                      <a:pt x="502969" y="624496"/>
                      <a:pt x="549589" y="570755"/>
                    </a:cubicBezTo>
                    <a:cubicBezTo>
                      <a:pt x="596209" y="517014"/>
                      <a:pt x="606744" y="423802"/>
                      <a:pt x="619759" y="381659"/>
                    </a:cubicBezTo>
                    <a:cubicBezTo>
                      <a:pt x="632774" y="339517"/>
                      <a:pt x="627677" y="317900"/>
                      <a:pt x="627677" y="317900"/>
                    </a:cubicBezTo>
                    <a:cubicBezTo>
                      <a:pt x="627221" y="293524"/>
                      <a:pt x="634403" y="236254"/>
                      <a:pt x="633947" y="211878"/>
                    </a:cubicBezTo>
                    <a:cubicBezTo>
                      <a:pt x="632359" y="180128"/>
                      <a:pt x="638489" y="124668"/>
                      <a:pt x="625789" y="94505"/>
                    </a:cubicBezTo>
                    <a:cubicBezTo>
                      <a:pt x="613089" y="64343"/>
                      <a:pt x="582335" y="61777"/>
                      <a:pt x="559114" y="46880"/>
                    </a:cubicBezTo>
                    <a:cubicBezTo>
                      <a:pt x="535893" y="31983"/>
                      <a:pt x="520736" y="11534"/>
                      <a:pt x="486463" y="51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625640">
                  <a:defRPr/>
                </a:pPr>
                <a:endParaRPr lang="en-US" sz="320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F0511-0E40-4A57-BB65-601E9888A4AD}"/>
              </a:ext>
            </a:extLst>
          </p:cNvPr>
          <p:cNvGrpSpPr/>
          <p:nvPr/>
        </p:nvGrpSpPr>
        <p:grpSpPr>
          <a:xfrm>
            <a:off x="1379867" y="7124976"/>
            <a:ext cx="4048332" cy="4199294"/>
            <a:chOff x="5070754" y="3442366"/>
            <a:chExt cx="2453387" cy="24974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E4DF17-7854-41B7-9FC2-DDE74324313B}"/>
                </a:ext>
              </a:extLst>
            </p:cNvPr>
            <p:cNvSpPr/>
            <p:nvPr/>
          </p:nvSpPr>
          <p:spPr>
            <a:xfrm>
              <a:off x="6212891" y="3792259"/>
              <a:ext cx="129590" cy="1259476"/>
            </a:xfrm>
            <a:prstGeom prst="roundRect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0A2FCD-506F-47E1-81E9-BBD8E8AE1EFB}"/>
                </a:ext>
              </a:extLst>
            </p:cNvPr>
            <p:cNvSpPr/>
            <p:nvPr/>
          </p:nvSpPr>
          <p:spPr>
            <a:xfrm>
              <a:off x="5812367" y="5491273"/>
              <a:ext cx="974673" cy="448535"/>
            </a:xfrm>
            <a:prstGeom prst="ellipse">
              <a:avLst/>
            </a:prstGeom>
            <a:solidFill>
              <a:srgbClr val="FBF4D8"/>
            </a:solidFill>
            <a:ln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351260A-DC28-4CC4-A4A2-8D578582D247}"/>
                </a:ext>
              </a:extLst>
            </p:cNvPr>
            <p:cNvSpPr/>
            <p:nvPr/>
          </p:nvSpPr>
          <p:spPr>
            <a:xfrm>
              <a:off x="6149019" y="5368543"/>
              <a:ext cx="263478" cy="277764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0F7FBC-12C7-4C66-8A08-8FB7F7820DF1}"/>
                </a:ext>
              </a:extLst>
            </p:cNvPr>
            <p:cNvSpPr/>
            <p:nvPr/>
          </p:nvSpPr>
          <p:spPr>
            <a:xfrm>
              <a:off x="6177737" y="5173359"/>
              <a:ext cx="215360" cy="22703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571FA-2BEE-4C5C-9B61-FC99ECCB6932}"/>
                </a:ext>
              </a:extLst>
            </p:cNvPr>
            <p:cNvSpPr/>
            <p:nvPr/>
          </p:nvSpPr>
          <p:spPr>
            <a:xfrm>
              <a:off x="6209808" y="5041586"/>
              <a:ext cx="135756" cy="143117"/>
            </a:xfrm>
            <a:prstGeom prst="ellipse">
              <a:avLst/>
            </a:prstGeom>
            <a:solidFill>
              <a:srgbClr val="B5B4A7"/>
            </a:solidFill>
            <a:ln>
              <a:solidFill>
                <a:srgbClr val="373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C1F44C4-614D-44DF-9C35-C6503665DDF3}"/>
                </a:ext>
              </a:extLst>
            </p:cNvPr>
            <p:cNvSpPr/>
            <p:nvPr/>
          </p:nvSpPr>
          <p:spPr>
            <a:xfrm>
              <a:off x="5082794" y="3459043"/>
              <a:ext cx="2441347" cy="323788"/>
            </a:xfrm>
            <a:prstGeom prst="ellipse">
              <a:avLst/>
            </a:prstGeom>
            <a:noFill/>
            <a:ln w="76200">
              <a:solidFill>
                <a:srgbClr val="2F1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DED075-C294-46B8-9DFD-3A82A04F9FE6}"/>
                </a:ext>
              </a:extLst>
            </p:cNvPr>
            <p:cNvSpPr/>
            <p:nvPr/>
          </p:nvSpPr>
          <p:spPr>
            <a:xfrm>
              <a:off x="5070754" y="3442366"/>
              <a:ext cx="2443685" cy="323869"/>
            </a:xfrm>
            <a:prstGeom prst="ellipse">
              <a:avLst/>
            </a:prstGeom>
            <a:solidFill>
              <a:srgbClr val="FBF4D8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2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29F11-8297-4D63-868B-EFEA82E0EB29}"/>
              </a:ext>
            </a:extLst>
          </p:cNvPr>
          <p:cNvGrpSpPr/>
          <p:nvPr/>
        </p:nvGrpSpPr>
        <p:grpSpPr>
          <a:xfrm>
            <a:off x="1917920" y="5890989"/>
            <a:ext cx="2997747" cy="1765440"/>
            <a:chOff x="1917920" y="5890989"/>
            <a:chExt cx="2997747" cy="17654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A5E26E-FA3E-43CE-BEC8-4CB4FA313D25}"/>
                </a:ext>
              </a:extLst>
            </p:cNvPr>
            <p:cNvGrpSpPr/>
            <p:nvPr/>
          </p:nvGrpSpPr>
          <p:grpSpPr>
            <a:xfrm>
              <a:off x="1917920" y="5890989"/>
              <a:ext cx="2997747" cy="1765440"/>
              <a:chOff x="1917920" y="5890989"/>
              <a:chExt cx="2997747" cy="176544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FF9E2A8-194D-4661-9C53-9D8A5D28C233}"/>
                  </a:ext>
                </a:extLst>
              </p:cNvPr>
              <p:cNvSpPr/>
              <p:nvPr/>
            </p:nvSpPr>
            <p:spPr>
              <a:xfrm>
                <a:off x="3491598" y="5890989"/>
                <a:ext cx="109716" cy="130342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997B1D6-AB0C-4015-973C-E09D06E3FC28}"/>
                  </a:ext>
                </a:extLst>
              </p:cNvPr>
              <p:cNvSpPr/>
              <p:nvPr/>
            </p:nvSpPr>
            <p:spPr>
              <a:xfrm>
                <a:off x="3528343" y="7167803"/>
                <a:ext cx="1387324" cy="2591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1AD71B-7214-4BD5-A167-F508ECC68563}"/>
                  </a:ext>
                </a:extLst>
              </p:cNvPr>
              <p:cNvSpPr/>
              <p:nvPr/>
            </p:nvSpPr>
            <p:spPr>
              <a:xfrm>
                <a:off x="3601314" y="7270774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5744CEF3-C137-4912-A547-577CE40B1221}"/>
                  </a:ext>
                </a:extLst>
              </p:cNvPr>
              <p:cNvSpPr/>
              <p:nvPr/>
            </p:nvSpPr>
            <p:spPr>
              <a:xfrm>
                <a:off x="4367073" y="7182035"/>
                <a:ext cx="250518" cy="2199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80A1D8ED-D415-440E-83B8-0FE56AFD8E2B}"/>
                  </a:ext>
                </a:extLst>
              </p:cNvPr>
              <p:cNvSpPr/>
              <p:nvPr/>
            </p:nvSpPr>
            <p:spPr>
              <a:xfrm>
                <a:off x="3994483" y="7285006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7BCCDD6-7F77-44FF-9F4C-A29A212E3FB2}"/>
                  </a:ext>
                </a:extLst>
              </p:cNvPr>
              <p:cNvSpPr/>
              <p:nvPr/>
            </p:nvSpPr>
            <p:spPr>
              <a:xfrm>
                <a:off x="3806881" y="7284922"/>
                <a:ext cx="116235" cy="907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5704FE-DF53-484B-8BD8-94CBFA94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17920" y="6918188"/>
                <a:ext cx="993091" cy="738241"/>
              </a:xfrm>
              <a:prstGeom prst="rect">
                <a:avLst/>
              </a:prstGeom>
            </p:spPr>
          </p:pic>
        </p:grp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F847B2-F90C-47AD-9BFD-B5CFD041F1C8}"/>
                </a:ext>
              </a:extLst>
            </p:cNvPr>
            <p:cNvSpPr/>
            <p:nvPr/>
          </p:nvSpPr>
          <p:spPr>
            <a:xfrm>
              <a:off x="3601314" y="7167803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BC92E16B-BBBF-48A3-807E-EF7F51DE5890}"/>
                </a:ext>
              </a:extLst>
            </p:cNvPr>
            <p:cNvSpPr/>
            <p:nvPr/>
          </p:nvSpPr>
          <p:spPr>
            <a:xfrm>
              <a:off x="3994483" y="7182035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953B856-8E4D-48B9-BFB4-DCDE13D553F6}"/>
                </a:ext>
              </a:extLst>
            </p:cNvPr>
            <p:cNvSpPr/>
            <p:nvPr/>
          </p:nvSpPr>
          <p:spPr>
            <a:xfrm>
              <a:off x="3806881" y="7181951"/>
              <a:ext cx="116235" cy="907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ttsMP3.com_VoiceText_2024-12-5_23-16-15">
            <a:hlinkClick r:id="" action="ppaction://media"/>
            <a:extLst>
              <a:ext uri="{FF2B5EF4-FFF2-40B4-BE49-F238E27FC236}">
                <a16:creationId xmlns:a16="http://schemas.microsoft.com/office/drawing/2014/main" id="{D0206EA0-0BD9-4C7A-91A0-899CA53CE27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188"/>
                </p:tgtEl>
              </p:cMediaNode>
            </p:vide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122</Words>
  <Application>Microsoft Office PowerPoint</Application>
  <PresentationFormat>Widescreen</PresentationFormat>
  <Paragraphs>62</Paragraphs>
  <Slides>14</Slides>
  <Notes>0</Notes>
  <HiddenSlides>0</HiddenSlides>
  <MMClips>28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20</cp:revision>
  <dcterms:created xsi:type="dcterms:W3CDTF">2024-12-05T18:13:37Z</dcterms:created>
  <dcterms:modified xsi:type="dcterms:W3CDTF">2024-12-09T18:43:46Z</dcterms:modified>
</cp:coreProperties>
</file>