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EFDA-5ADC-AF77-1E24-87639FF5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BDB0D-4BC7-F583-55E1-21E4B5734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335C-EC18-D3BF-29E0-12DF3C17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2B1B-70D6-6507-9A0C-B5BF3C30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4650-781B-35D8-C47D-7C437DE9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8B58-3888-5022-B1DE-D25B52B2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67B91-E529-BC62-E639-AED108F9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52B6-F887-1EAC-65FB-4ED4B37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D6E-F5B0-626B-9698-B9C3D5C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680C-E1B2-C424-24A7-668734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B02D3-7BCB-F440-3448-AC52F1351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46016-5E09-DE70-3524-541CC4E4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64CF2-6DFD-E4C1-0C26-324B8990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2677-EACE-0010-0E11-97DD6AC7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6FB15-C22B-E170-940F-C2311CD7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0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B4E6-CC3E-EB20-ADE5-B702D3C4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FCB3-F04F-09B9-2474-F3328D51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53FE-4947-7097-8C7D-B068AB9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2D07-2A9D-C9A4-6434-CDBE9C2D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BD67-49C0-8018-9015-E2CA4453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741F-8BC0-5FD2-D252-4C3984D6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989E-33AD-95DB-B932-A3BC2B27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5207-7451-394B-1E01-3C7B0D45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BA7F-BAA6-5035-E4FA-C9E5FABD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C209-B04E-5449-D80B-36C9AA8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31A4-CADE-939D-221C-888D8FE2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137A-1D15-BEEB-5272-C44A46E14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3B674-695C-B2D6-D85A-B9B826F1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390BD-8E19-0085-C58D-C4BD7085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1E61-0F00-BDDB-63BC-34C864CF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52-242A-E686-7F48-27D9301F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CFA-0828-EDA5-561C-236AE762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415D3-6EC6-6463-1C52-B3AF19C7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26B4E-84CE-0D52-B5BB-975A953EF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F704A-C597-4284-3E28-1519962DA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87F38-3FB2-8EFE-D2BD-104BE36F5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0B315-F7C0-4C35-5925-7A6BD55C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B0B84-5E5C-E703-688A-2DD2D03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1C5C4-76BE-AB61-63F6-AC040881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6191-7768-0BB7-9862-7AD5F444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C667E-AF6F-B18A-3E73-FCC664E3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3E157-F3E6-33E4-5174-6AC09E35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6A49F-B2F8-EBF3-9372-45BB6252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FEAE-F706-8F9A-0013-3956461C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879D9-7093-38F4-6645-BAB54AE7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6CA8-B89C-F0A7-3539-51835B08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E232-26FD-A406-27A8-5F903227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475C-E904-ABFA-71E6-1F9B14D2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2610-331A-2A99-AAD1-4FA3E308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56D7-AEF0-5B99-C220-17DD9FA1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B865-65E7-7F41-126B-E864AE45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1BCC-D84D-5527-5125-F7DA0DE1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2AB3-7261-26BF-B2AE-E91F7A9B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CDBB1-F112-3063-AB1A-148C83CE4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E550A-E771-8643-69D7-93ED2FAF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01AE-3AA8-6021-7EA0-7B0E33B5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9BBF5-B565-2319-0186-AF00111A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4B9DC-1DEE-D3CC-7975-9249BFB2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449F4-D102-DA4D-EBB9-27A40FA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C566-C279-0175-4CD6-0CDF6AB2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9E89-8A03-C959-79D9-568B3221B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79D8-FF68-4BFD-8A27-29CE7B7929A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5DD5-240C-07B2-F032-2C4B67C0E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3121-3130-FA26-1793-3C5898891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E7DDA1-6F81-3037-E0B3-4A668F86B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8" b="8984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277" y="263769"/>
            <a:ext cx="2438400" cy="2438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A480B2-A8C8-8188-9223-4487F8C75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844" l="6641" r="962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1737" y="-149470"/>
            <a:ext cx="3264877" cy="32648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F5191-92F4-6D01-6854-B256C2233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89844" l="6250" r="91797">
                        <a14:foregroundMark x1="49414" y1="43359" x2="51367" y2="412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2313" y="263769"/>
            <a:ext cx="3582573" cy="35825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C4949-4F44-CB24-3851-04E2006A9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946" y="2702169"/>
            <a:ext cx="3454791" cy="34547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38BCE-8C7B-2C0F-79F7-18CDCB78A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1" b="95313" l="1172" r="99023">
                        <a14:foregroundMark x1="91406" y1="35742" x2="90234" y2="40625"/>
                        <a14:foregroundMark x1="95508" y1="43750" x2="91406" y2="433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5083" y="2368647"/>
            <a:ext cx="4121834" cy="41218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0AF37-77C5-A05E-E3E3-21040BCE1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41992" y1="86328" x2="50977" y2="70703"/>
                        <a14:backgroundMark x1="26758" y1="83984" x2="40820" y2="74414"/>
                        <a14:backgroundMark x1="84180" y1="77344" x2="81836" y2="79883"/>
                        <a14:backgroundMark x1="80469" y1="79688" x2="78906" y2="80078"/>
                        <a14:backgroundMark x1="22656" y1="79492" x2="21680" y2="79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0869" y="2971800"/>
            <a:ext cx="3715042" cy="3715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09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powerpointings@outlook.com</dc:creator>
  <cp:lastModifiedBy>powerpointings@outlook.com</cp:lastModifiedBy>
  <cp:revision>1</cp:revision>
  <dcterms:created xsi:type="dcterms:W3CDTF">2024-11-14T20:00:28Z</dcterms:created>
  <dcterms:modified xsi:type="dcterms:W3CDTF">2024-11-14T20:08:07Z</dcterms:modified>
</cp:coreProperties>
</file>