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9" r:id="rId2"/>
    <p:sldId id="340" r:id="rId3"/>
    <p:sldId id="311" r:id="rId4"/>
    <p:sldId id="316" r:id="rId5"/>
    <p:sldId id="322" r:id="rId6"/>
    <p:sldId id="337" r:id="rId7"/>
    <p:sldId id="338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6E57"/>
    <a:srgbClr val="E6D2C2"/>
    <a:srgbClr val="7E614D"/>
    <a:srgbClr val="A5A09E"/>
    <a:srgbClr val="2F2626"/>
    <a:srgbClr val="7A6D59"/>
    <a:srgbClr val="7A6C5E"/>
    <a:srgbClr val="CAC0BE"/>
    <a:srgbClr val="BABED1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750A5-9764-44C9-AB62-5F76CCEB703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9BEAD-9457-4B2C-8F80-A676F13AD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0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9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A065DD7-A4BF-495E-9B99-8C5658428D4D}"/>
              </a:ext>
            </a:extLst>
          </p:cNvPr>
          <p:cNvGrpSpPr/>
          <p:nvPr/>
        </p:nvGrpSpPr>
        <p:grpSpPr>
          <a:xfrm>
            <a:off x="188204" y="495156"/>
            <a:ext cx="3801832" cy="4265096"/>
            <a:chOff x="3567509" y="1356547"/>
            <a:chExt cx="3801832" cy="4265096"/>
          </a:xfrm>
        </p:grpSpPr>
        <p:sp>
          <p:nvSpPr>
            <p:cNvPr id="5" name="Oval 8">
              <a:extLst>
                <a:ext uri="{FF2B5EF4-FFF2-40B4-BE49-F238E27FC236}">
                  <a16:creationId xmlns:a16="http://schemas.microsoft.com/office/drawing/2014/main" id="{F290486C-687C-47C9-ACDB-2FCC87EE5DE1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3">
              <a:extLst>
                <a:ext uri="{FF2B5EF4-FFF2-40B4-BE49-F238E27FC236}">
                  <a16:creationId xmlns:a16="http://schemas.microsoft.com/office/drawing/2014/main" id="{795EDDE9-E6B7-4A47-8130-D66FCC1FCDB6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9BF1E833-B909-4B05-B3E9-5D080E9F71FB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D09B6E1-3C98-400E-A3FA-4DA3AB6B9A0F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2">
              <a:extLst>
                <a:ext uri="{FF2B5EF4-FFF2-40B4-BE49-F238E27FC236}">
                  <a16:creationId xmlns:a16="http://schemas.microsoft.com/office/drawing/2014/main" id="{3B3F21A0-E1DB-4049-BE17-BCB9A6D60E31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3">
              <a:extLst>
                <a:ext uri="{FF2B5EF4-FFF2-40B4-BE49-F238E27FC236}">
                  <a16:creationId xmlns:a16="http://schemas.microsoft.com/office/drawing/2014/main" id="{77444A2A-4B6E-4CD5-A4D5-06FBFB7B0C20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3">
              <a:extLst>
                <a:ext uri="{FF2B5EF4-FFF2-40B4-BE49-F238E27FC236}">
                  <a16:creationId xmlns:a16="http://schemas.microsoft.com/office/drawing/2014/main" id="{8CBF943F-046C-4057-A783-959FC8FAF866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23A1AD-04DB-4623-8624-7DFCA4FE6F74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05D465-E3C7-4131-8D01-DB17478046C2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FF2C22-1DF3-41E5-8F42-826D1997E4CB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F52F9-E504-4B38-999B-AAD4D136FD23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69F82D81-B74C-4B00-A3AF-B7A8541A76A5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6">
              <a:extLst>
                <a:ext uri="{FF2B5EF4-FFF2-40B4-BE49-F238E27FC236}">
                  <a16:creationId xmlns:a16="http://schemas.microsoft.com/office/drawing/2014/main" id="{5DE6293B-7FAF-41C1-965C-46E6AB1289AE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17AE7-7FC1-4FC5-A645-C724C41DDE45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D6B4C8-081F-4C45-9B86-FC335748116F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7EBE6A-9BDA-42EA-B57A-E673170CF81F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A98296B-5960-4B0D-8AD4-100B79535149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E3CB508-3A55-49D1-9955-E047667467E7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39C2D0A-5FB8-4E78-B98F-B728CE25D73A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D3CA3B-C9C4-4156-9E1A-9295D7BA56B7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250248-CA2B-4887-B150-A7BBA50D2E6A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73273674-AF27-4CD8-8FEC-CBE49C796592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6620F2-EE2B-4AFF-A2BB-E89CB4B2033C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1F8524-4D76-44F4-BC5C-44167F8967D7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42A31A5-BF91-4748-88C9-763A0820F1BF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19D2A6-99F0-43C1-9D6F-22FC1F6CA4C0}"/>
                </a:ext>
              </a:extLst>
            </p:cNvPr>
            <p:cNvGrpSpPr/>
            <p:nvPr/>
          </p:nvGrpSpPr>
          <p:grpSpPr>
            <a:xfrm>
              <a:off x="6146674" y="1356547"/>
              <a:ext cx="448899" cy="938432"/>
              <a:chOff x="7111202" y="790215"/>
              <a:chExt cx="390299" cy="815927"/>
            </a:xfrm>
          </p:grpSpPr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936C6140-5682-471C-869A-260B0C6BB572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76950D8-8705-4FF1-A817-BCF03F46185B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74EC3A8-771A-4FA3-8790-08DEA1FF4499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968C12E-5DC6-4B5A-87F4-62AD40B93E19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6957CF8-B75C-49C2-AC28-58F844E3A8EA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1F5538D-4F1D-4742-85C4-E616085787C2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429261A9-67EF-4A17-979F-A76401599AB9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4ACCF3-850E-47F1-84CE-8E08EE041FB2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C4AF82E-0CF2-4CB7-937A-F99EE415BBD4}"/>
              </a:ext>
            </a:extLst>
          </p:cNvPr>
          <p:cNvSpPr/>
          <p:nvPr/>
        </p:nvSpPr>
        <p:spPr>
          <a:xfrm>
            <a:off x="2695616" y="582287"/>
            <a:ext cx="2612984" cy="982987"/>
          </a:xfrm>
          <a:custGeom>
            <a:avLst/>
            <a:gdLst>
              <a:gd name="connsiteX0" fmla="*/ 0 w 2605606"/>
              <a:gd name="connsiteY0" fmla="*/ 871870 h 1743739"/>
              <a:gd name="connsiteX1" fmla="*/ 1302803 w 2605606"/>
              <a:gd name="connsiteY1" fmla="*/ 0 h 1743739"/>
              <a:gd name="connsiteX2" fmla="*/ 2605606 w 2605606"/>
              <a:gd name="connsiteY2" fmla="*/ 871870 h 1743739"/>
              <a:gd name="connsiteX3" fmla="*/ 1302803 w 2605606"/>
              <a:gd name="connsiteY3" fmla="*/ 1743740 h 1743739"/>
              <a:gd name="connsiteX4" fmla="*/ 0 w 2605606"/>
              <a:gd name="connsiteY4" fmla="*/ 871870 h 1743739"/>
              <a:gd name="connsiteX0" fmla="*/ 0 w 2605606"/>
              <a:gd name="connsiteY0" fmla="*/ 871870 h 980854"/>
              <a:gd name="connsiteX1" fmla="*/ 1302803 w 2605606"/>
              <a:gd name="connsiteY1" fmla="*/ 0 h 980854"/>
              <a:gd name="connsiteX2" fmla="*/ 2605606 w 2605606"/>
              <a:gd name="connsiteY2" fmla="*/ 871870 h 980854"/>
              <a:gd name="connsiteX3" fmla="*/ 0 w 2605606"/>
              <a:gd name="connsiteY3" fmla="*/ 871870 h 980854"/>
              <a:gd name="connsiteX0" fmla="*/ 14328 w 2628877"/>
              <a:gd name="connsiteY0" fmla="*/ 871870 h 980635"/>
              <a:gd name="connsiteX1" fmla="*/ 1317131 w 2628877"/>
              <a:gd name="connsiteY1" fmla="*/ 0 h 980635"/>
              <a:gd name="connsiteX2" fmla="*/ 2619934 w 2628877"/>
              <a:gd name="connsiteY2" fmla="*/ 871870 h 980635"/>
              <a:gd name="connsiteX3" fmla="*/ 746684 w 2628877"/>
              <a:gd name="connsiteY3" fmla="*/ 966816 h 980635"/>
              <a:gd name="connsiteX4" fmla="*/ 14328 w 2628877"/>
              <a:gd name="connsiteY4" fmla="*/ 871870 h 980635"/>
              <a:gd name="connsiteX0" fmla="*/ 14328 w 2629145"/>
              <a:gd name="connsiteY0" fmla="*/ 871870 h 987755"/>
              <a:gd name="connsiteX1" fmla="*/ 1317131 w 2629145"/>
              <a:gd name="connsiteY1" fmla="*/ 0 h 987755"/>
              <a:gd name="connsiteX2" fmla="*/ 2619934 w 2629145"/>
              <a:gd name="connsiteY2" fmla="*/ 871870 h 987755"/>
              <a:gd name="connsiteX3" fmla="*/ 1845234 w 2629145"/>
              <a:gd name="connsiteY3" fmla="*/ 979517 h 987755"/>
              <a:gd name="connsiteX4" fmla="*/ 746684 w 2629145"/>
              <a:gd name="connsiteY4" fmla="*/ 966816 h 987755"/>
              <a:gd name="connsiteX5" fmla="*/ 14328 w 2629145"/>
              <a:gd name="connsiteY5" fmla="*/ 871870 h 987755"/>
              <a:gd name="connsiteX0" fmla="*/ 14328 w 2629145"/>
              <a:gd name="connsiteY0" fmla="*/ 872236 h 988121"/>
              <a:gd name="connsiteX1" fmla="*/ 1317131 w 2629145"/>
              <a:gd name="connsiteY1" fmla="*/ 366 h 988121"/>
              <a:gd name="connsiteX2" fmla="*/ 2619934 w 2629145"/>
              <a:gd name="connsiteY2" fmla="*/ 872236 h 988121"/>
              <a:gd name="connsiteX3" fmla="*/ 1845234 w 2629145"/>
              <a:gd name="connsiteY3" fmla="*/ 979883 h 988121"/>
              <a:gd name="connsiteX4" fmla="*/ 746684 w 2629145"/>
              <a:gd name="connsiteY4" fmla="*/ 967182 h 988121"/>
              <a:gd name="connsiteX5" fmla="*/ 14328 w 2629145"/>
              <a:gd name="connsiteY5" fmla="*/ 872236 h 988121"/>
              <a:gd name="connsiteX0" fmla="*/ 25835 w 2640652"/>
              <a:gd name="connsiteY0" fmla="*/ 872157 h 988042"/>
              <a:gd name="connsiteX1" fmla="*/ 1328638 w 2640652"/>
              <a:gd name="connsiteY1" fmla="*/ 287 h 988042"/>
              <a:gd name="connsiteX2" fmla="*/ 2631441 w 2640652"/>
              <a:gd name="connsiteY2" fmla="*/ 872157 h 988042"/>
              <a:gd name="connsiteX3" fmla="*/ 1856741 w 2640652"/>
              <a:gd name="connsiteY3" fmla="*/ 979804 h 988042"/>
              <a:gd name="connsiteX4" fmla="*/ 758191 w 2640652"/>
              <a:gd name="connsiteY4" fmla="*/ 967103 h 988042"/>
              <a:gd name="connsiteX5" fmla="*/ 25835 w 2640652"/>
              <a:gd name="connsiteY5" fmla="*/ 872157 h 988042"/>
              <a:gd name="connsiteX0" fmla="*/ 7479 w 2622296"/>
              <a:gd name="connsiteY0" fmla="*/ 872162 h 988047"/>
              <a:gd name="connsiteX1" fmla="*/ 1310282 w 2622296"/>
              <a:gd name="connsiteY1" fmla="*/ 292 h 988047"/>
              <a:gd name="connsiteX2" fmla="*/ 2613085 w 2622296"/>
              <a:gd name="connsiteY2" fmla="*/ 872162 h 988047"/>
              <a:gd name="connsiteX3" fmla="*/ 1838385 w 2622296"/>
              <a:gd name="connsiteY3" fmla="*/ 979809 h 988047"/>
              <a:gd name="connsiteX4" fmla="*/ 739835 w 2622296"/>
              <a:gd name="connsiteY4" fmla="*/ 967108 h 988047"/>
              <a:gd name="connsiteX5" fmla="*/ 7479 w 2622296"/>
              <a:gd name="connsiteY5" fmla="*/ 872162 h 988047"/>
              <a:gd name="connsiteX0" fmla="*/ 13246 w 2628063"/>
              <a:gd name="connsiteY0" fmla="*/ 872237 h 995212"/>
              <a:gd name="connsiteX1" fmla="*/ 1316049 w 2628063"/>
              <a:gd name="connsiteY1" fmla="*/ 367 h 995212"/>
              <a:gd name="connsiteX2" fmla="*/ 2618852 w 2628063"/>
              <a:gd name="connsiteY2" fmla="*/ 872237 h 995212"/>
              <a:gd name="connsiteX3" fmla="*/ 1844152 w 2628063"/>
              <a:gd name="connsiteY3" fmla="*/ 979884 h 995212"/>
              <a:gd name="connsiteX4" fmla="*/ 761477 w 2628063"/>
              <a:gd name="connsiteY4" fmla="*/ 983058 h 995212"/>
              <a:gd name="connsiteX5" fmla="*/ 13246 w 2628063"/>
              <a:gd name="connsiteY5" fmla="*/ 872237 h 995212"/>
              <a:gd name="connsiteX0" fmla="*/ 9462 w 2624279"/>
              <a:gd name="connsiteY0" fmla="*/ 872237 h 995212"/>
              <a:gd name="connsiteX1" fmla="*/ 1312265 w 2624279"/>
              <a:gd name="connsiteY1" fmla="*/ 367 h 995212"/>
              <a:gd name="connsiteX2" fmla="*/ 2615068 w 2624279"/>
              <a:gd name="connsiteY2" fmla="*/ 872237 h 995212"/>
              <a:gd name="connsiteX3" fmla="*/ 1840368 w 2624279"/>
              <a:gd name="connsiteY3" fmla="*/ 979884 h 995212"/>
              <a:gd name="connsiteX4" fmla="*/ 757693 w 2624279"/>
              <a:gd name="connsiteY4" fmla="*/ 983058 h 995212"/>
              <a:gd name="connsiteX5" fmla="*/ 9462 w 2624279"/>
              <a:gd name="connsiteY5" fmla="*/ 872237 h 995212"/>
              <a:gd name="connsiteX0" fmla="*/ 11987 w 2626804"/>
              <a:gd name="connsiteY0" fmla="*/ 872166 h 995141"/>
              <a:gd name="connsiteX1" fmla="*/ 1314790 w 2626804"/>
              <a:gd name="connsiteY1" fmla="*/ 296 h 995141"/>
              <a:gd name="connsiteX2" fmla="*/ 2617593 w 2626804"/>
              <a:gd name="connsiteY2" fmla="*/ 872166 h 995141"/>
              <a:gd name="connsiteX3" fmla="*/ 1842893 w 2626804"/>
              <a:gd name="connsiteY3" fmla="*/ 979813 h 995141"/>
              <a:gd name="connsiteX4" fmla="*/ 760218 w 2626804"/>
              <a:gd name="connsiteY4" fmla="*/ 982987 h 995141"/>
              <a:gd name="connsiteX5" fmla="*/ 11987 w 2626804"/>
              <a:gd name="connsiteY5" fmla="*/ 872166 h 995141"/>
              <a:gd name="connsiteX0" fmla="*/ 7378 w 2622195"/>
              <a:gd name="connsiteY0" fmla="*/ 872166 h 995141"/>
              <a:gd name="connsiteX1" fmla="*/ 1310181 w 2622195"/>
              <a:gd name="connsiteY1" fmla="*/ 296 h 995141"/>
              <a:gd name="connsiteX2" fmla="*/ 2612984 w 2622195"/>
              <a:gd name="connsiteY2" fmla="*/ 872166 h 995141"/>
              <a:gd name="connsiteX3" fmla="*/ 1838284 w 2622195"/>
              <a:gd name="connsiteY3" fmla="*/ 979813 h 995141"/>
              <a:gd name="connsiteX4" fmla="*/ 755609 w 2622195"/>
              <a:gd name="connsiteY4" fmla="*/ 982987 h 995141"/>
              <a:gd name="connsiteX5" fmla="*/ 7378 w 2622195"/>
              <a:gd name="connsiteY5" fmla="*/ 872166 h 995141"/>
              <a:gd name="connsiteX0" fmla="*/ 7378 w 2622195"/>
              <a:gd name="connsiteY0" fmla="*/ 872166 h 982987"/>
              <a:gd name="connsiteX1" fmla="*/ 1310181 w 2622195"/>
              <a:gd name="connsiteY1" fmla="*/ 296 h 982987"/>
              <a:gd name="connsiteX2" fmla="*/ 2612984 w 2622195"/>
              <a:gd name="connsiteY2" fmla="*/ 872166 h 982987"/>
              <a:gd name="connsiteX3" fmla="*/ 1838284 w 2622195"/>
              <a:gd name="connsiteY3" fmla="*/ 979813 h 982987"/>
              <a:gd name="connsiteX4" fmla="*/ 755609 w 2622195"/>
              <a:gd name="connsiteY4" fmla="*/ 982987 h 982987"/>
              <a:gd name="connsiteX5" fmla="*/ 7378 w 2622195"/>
              <a:gd name="connsiteY5" fmla="*/ 872166 h 982987"/>
              <a:gd name="connsiteX0" fmla="*/ 7378 w 2622195"/>
              <a:gd name="connsiteY0" fmla="*/ 872166 h 982987"/>
              <a:gd name="connsiteX1" fmla="*/ 1310181 w 2622195"/>
              <a:gd name="connsiteY1" fmla="*/ 296 h 982987"/>
              <a:gd name="connsiteX2" fmla="*/ 2612984 w 2622195"/>
              <a:gd name="connsiteY2" fmla="*/ 872166 h 982987"/>
              <a:gd name="connsiteX3" fmla="*/ 1838284 w 2622195"/>
              <a:gd name="connsiteY3" fmla="*/ 979813 h 982987"/>
              <a:gd name="connsiteX4" fmla="*/ 755609 w 2622195"/>
              <a:gd name="connsiteY4" fmla="*/ 982987 h 982987"/>
              <a:gd name="connsiteX5" fmla="*/ 7378 w 2622195"/>
              <a:gd name="connsiteY5" fmla="*/ 872166 h 982987"/>
              <a:gd name="connsiteX0" fmla="*/ 7378 w 2622880"/>
              <a:gd name="connsiteY0" fmla="*/ 872166 h 982987"/>
              <a:gd name="connsiteX1" fmla="*/ 1310181 w 2622880"/>
              <a:gd name="connsiteY1" fmla="*/ 296 h 982987"/>
              <a:gd name="connsiteX2" fmla="*/ 2612984 w 2622880"/>
              <a:gd name="connsiteY2" fmla="*/ 872166 h 982987"/>
              <a:gd name="connsiteX3" fmla="*/ 1838284 w 2622880"/>
              <a:gd name="connsiteY3" fmla="*/ 979813 h 982987"/>
              <a:gd name="connsiteX4" fmla="*/ 755609 w 2622880"/>
              <a:gd name="connsiteY4" fmla="*/ 982987 h 982987"/>
              <a:gd name="connsiteX5" fmla="*/ 7378 w 2622880"/>
              <a:gd name="connsiteY5" fmla="*/ 872166 h 982987"/>
              <a:gd name="connsiteX0" fmla="*/ 7378 w 2612984"/>
              <a:gd name="connsiteY0" fmla="*/ 872166 h 982987"/>
              <a:gd name="connsiteX1" fmla="*/ 1310181 w 2612984"/>
              <a:gd name="connsiteY1" fmla="*/ 296 h 982987"/>
              <a:gd name="connsiteX2" fmla="*/ 2612984 w 2612984"/>
              <a:gd name="connsiteY2" fmla="*/ 872166 h 982987"/>
              <a:gd name="connsiteX3" fmla="*/ 1838284 w 2612984"/>
              <a:gd name="connsiteY3" fmla="*/ 979813 h 982987"/>
              <a:gd name="connsiteX4" fmla="*/ 755609 w 2612984"/>
              <a:gd name="connsiteY4" fmla="*/ 982987 h 982987"/>
              <a:gd name="connsiteX5" fmla="*/ 7378 w 2612984"/>
              <a:gd name="connsiteY5" fmla="*/ 872166 h 9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2984" h="982987">
                <a:moveTo>
                  <a:pt x="7378" y="872166"/>
                </a:moveTo>
                <a:cubicBezTo>
                  <a:pt x="-58943" y="889359"/>
                  <a:pt x="317613" y="-18754"/>
                  <a:pt x="1310181" y="296"/>
                </a:cubicBezTo>
                <a:cubicBezTo>
                  <a:pt x="2302749" y="19346"/>
                  <a:pt x="2526025" y="706797"/>
                  <a:pt x="2612984" y="872166"/>
                </a:cubicBezTo>
                <a:cubicBezTo>
                  <a:pt x="2595168" y="894660"/>
                  <a:pt x="2194942" y="694114"/>
                  <a:pt x="1838284" y="979813"/>
                </a:cubicBezTo>
                <a:cubicBezTo>
                  <a:pt x="1649901" y="909912"/>
                  <a:pt x="1227977" y="787145"/>
                  <a:pt x="755609" y="982987"/>
                </a:cubicBezTo>
                <a:cubicBezTo>
                  <a:pt x="524541" y="754387"/>
                  <a:pt x="73699" y="854973"/>
                  <a:pt x="7378" y="87216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DA34D95-0577-4F2A-A416-E98966F902DA}"/>
              </a:ext>
            </a:extLst>
          </p:cNvPr>
          <p:cNvGrpSpPr/>
          <p:nvPr/>
        </p:nvGrpSpPr>
        <p:grpSpPr>
          <a:xfrm>
            <a:off x="5875008" y="343280"/>
            <a:ext cx="1983892" cy="2726404"/>
            <a:chOff x="5875008" y="343280"/>
            <a:chExt cx="1983892" cy="272640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0E88684-B574-4976-9A08-9522D28CD7C6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2B55AD4-9D59-46D0-85C7-1E1535F4195B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95C4D619-52AB-49BE-84F9-D881C9BD67AB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3">
              <a:extLst>
                <a:ext uri="{FF2B5EF4-FFF2-40B4-BE49-F238E27FC236}">
                  <a16:creationId xmlns:a16="http://schemas.microsoft.com/office/drawing/2014/main" id="{7868D4BA-6D6A-42E6-B560-EF6AA8BC9A4C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3">
              <a:extLst>
                <a:ext uri="{FF2B5EF4-FFF2-40B4-BE49-F238E27FC236}">
                  <a16:creationId xmlns:a16="http://schemas.microsoft.com/office/drawing/2014/main" id="{30CA001E-AD0D-43A0-93C7-8E250FE6AA15}"/>
                </a:ext>
              </a:extLst>
            </p:cNvPr>
            <p:cNvSpPr/>
            <p:nvPr/>
          </p:nvSpPr>
          <p:spPr>
            <a:xfrm rot="19063610" flipH="1">
              <a:off x="6280296" y="680125"/>
              <a:ext cx="1144762" cy="1166421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762" h="1166421">
                  <a:moveTo>
                    <a:pt x="369515" y="1166421"/>
                  </a:moveTo>
                  <a:cubicBezTo>
                    <a:pt x="36014" y="789074"/>
                    <a:pt x="-121606" y="258271"/>
                    <a:pt x="109365" y="62895"/>
                  </a:cubicBezTo>
                  <a:cubicBezTo>
                    <a:pt x="249256" y="-122527"/>
                    <a:pt x="954899" y="130311"/>
                    <a:pt x="1144762" y="452982"/>
                  </a:cubicBezTo>
                  <a:cubicBezTo>
                    <a:pt x="689646" y="620741"/>
                    <a:pt x="484728" y="985845"/>
                    <a:pt x="369515" y="1166421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9A14B1-C56E-4E44-84D7-EE940AB50B2F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6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0C37BA10-73B0-48DB-BD36-CF9E3BA6B44B}"/>
              </a:ext>
            </a:extLst>
          </p:cNvPr>
          <p:cNvGrpSpPr/>
          <p:nvPr/>
        </p:nvGrpSpPr>
        <p:grpSpPr>
          <a:xfrm rot="15584842">
            <a:off x="4611389" y="2594897"/>
            <a:ext cx="447256" cy="371915"/>
            <a:chOff x="5538074" y="2970714"/>
            <a:chExt cx="447256" cy="371915"/>
          </a:xfrm>
        </p:grpSpPr>
        <p:sp>
          <p:nvSpPr>
            <p:cNvPr id="91" name="Isosceles Triangle 86">
              <a:extLst>
                <a:ext uri="{FF2B5EF4-FFF2-40B4-BE49-F238E27FC236}">
                  <a16:creationId xmlns:a16="http://schemas.microsoft.com/office/drawing/2014/main" id="{A98B0128-BD35-4BDD-AEBE-C8CB0F3D5819}"/>
                </a:ext>
              </a:extLst>
            </p:cNvPr>
            <p:cNvSpPr/>
            <p:nvPr/>
          </p:nvSpPr>
          <p:spPr>
            <a:xfrm rot="4747940">
              <a:off x="5578891" y="2936190"/>
              <a:ext cx="371915" cy="440963"/>
            </a:xfrm>
            <a:custGeom>
              <a:avLst/>
              <a:gdLst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915" h="440963">
                  <a:moveTo>
                    <a:pt x="0" y="440963"/>
                  </a:moveTo>
                  <a:cubicBezTo>
                    <a:pt x="61986" y="293975"/>
                    <a:pt x="66149" y="77694"/>
                    <a:pt x="185958" y="0"/>
                  </a:cubicBezTo>
                  <a:cubicBezTo>
                    <a:pt x="323725" y="122741"/>
                    <a:pt x="309929" y="293975"/>
                    <a:pt x="371915" y="440963"/>
                  </a:cubicBezTo>
                  <a:lnTo>
                    <a:pt x="0" y="440963"/>
                  </a:lnTo>
                  <a:close/>
                </a:path>
              </a:pathLst>
            </a:custGeom>
            <a:solidFill>
              <a:srgbClr val="2F26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Isosceles Triangle 86">
              <a:extLst>
                <a:ext uri="{FF2B5EF4-FFF2-40B4-BE49-F238E27FC236}">
                  <a16:creationId xmlns:a16="http://schemas.microsoft.com/office/drawing/2014/main" id="{7BDE2E62-6DDA-457E-BCD8-8A1C9315DB46}"/>
                </a:ext>
              </a:extLst>
            </p:cNvPr>
            <p:cNvSpPr/>
            <p:nvPr/>
          </p:nvSpPr>
          <p:spPr>
            <a:xfrm rot="4747940">
              <a:off x="5565615" y="2990496"/>
              <a:ext cx="296688" cy="351770"/>
            </a:xfrm>
            <a:custGeom>
              <a:avLst/>
              <a:gdLst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915" h="440963">
                  <a:moveTo>
                    <a:pt x="0" y="440963"/>
                  </a:moveTo>
                  <a:cubicBezTo>
                    <a:pt x="61986" y="293975"/>
                    <a:pt x="66149" y="77694"/>
                    <a:pt x="185958" y="0"/>
                  </a:cubicBezTo>
                  <a:cubicBezTo>
                    <a:pt x="323725" y="122741"/>
                    <a:pt x="309929" y="293975"/>
                    <a:pt x="371915" y="440963"/>
                  </a:cubicBezTo>
                  <a:lnTo>
                    <a:pt x="0" y="440963"/>
                  </a:ln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30">
            <a:extLst>
              <a:ext uri="{FF2B5EF4-FFF2-40B4-BE49-F238E27FC236}">
                <a16:creationId xmlns:a16="http://schemas.microsoft.com/office/drawing/2014/main" id="{D4052728-1F1F-4B3C-8B4A-CA3928D467F6}"/>
              </a:ext>
            </a:extLst>
          </p:cNvPr>
          <p:cNvSpPr/>
          <p:nvPr/>
        </p:nvSpPr>
        <p:spPr>
          <a:xfrm rot="4690699" flipH="1">
            <a:off x="5534363" y="2233354"/>
            <a:ext cx="937820" cy="1344032"/>
          </a:xfrm>
          <a:custGeom>
            <a:avLst/>
            <a:gdLst>
              <a:gd name="connsiteX0" fmla="*/ 0 w 202416"/>
              <a:gd name="connsiteY0" fmla="*/ 0 h 234781"/>
              <a:gd name="connsiteX1" fmla="*/ 202416 w 202416"/>
              <a:gd name="connsiteY1" fmla="*/ 0 h 234781"/>
              <a:gd name="connsiteX2" fmla="*/ 202416 w 202416"/>
              <a:gd name="connsiteY2" fmla="*/ 234781 h 234781"/>
              <a:gd name="connsiteX3" fmla="*/ 0 w 202416"/>
              <a:gd name="connsiteY3" fmla="*/ 234781 h 234781"/>
              <a:gd name="connsiteX4" fmla="*/ 0 w 202416"/>
              <a:gd name="connsiteY4" fmla="*/ 0 h 234781"/>
              <a:gd name="connsiteX0" fmla="*/ 0 w 935841"/>
              <a:gd name="connsiteY0" fmla="*/ 0 h 291931"/>
              <a:gd name="connsiteX1" fmla="*/ 935841 w 935841"/>
              <a:gd name="connsiteY1" fmla="*/ 57150 h 291931"/>
              <a:gd name="connsiteX2" fmla="*/ 935841 w 935841"/>
              <a:gd name="connsiteY2" fmla="*/ 291931 h 291931"/>
              <a:gd name="connsiteX3" fmla="*/ 733425 w 935841"/>
              <a:gd name="connsiteY3" fmla="*/ 291931 h 291931"/>
              <a:gd name="connsiteX4" fmla="*/ 0 w 935841"/>
              <a:gd name="connsiteY4" fmla="*/ 0 h 291931"/>
              <a:gd name="connsiteX0" fmla="*/ 9005 w 944846"/>
              <a:gd name="connsiteY0" fmla="*/ 523038 h 814969"/>
              <a:gd name="connsiteX1" fmla="*/ 944846 w 944846"/>
              <a:gd name="connsiteY1" fmla="*/ 580188 h 814969"/>
              <a:gd name="connsiteX2" fmla="*/ 944846 w 944846"/>
              <a:gd name="connsiteY2" fmla="*/ 814969 h 814969"/>
              <a:gd name="connsiteX3" fmla="*/ 742430 w 944846"/>
              <a:gd name="connsiteY3" fmla="*/ 814969 h 814969"/>
              <a:gd name="connsiteX4" fmla="*/ 9005 w 944846"/>
              <a:gd name="connsiteY4" fmla="*/ 523038 h 814969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1235975"/>
              <a:gd name="connsiteX1" fmla="*/ 941268 w 967525"/>
              <a:gd name="connsiteY1" fmla="*/ 734296 h 1235975"/>
              <a:gd name="connsiteX2" fmla="*/ 941268 w 967525"/>
              <a:gd name="connsiteY2" fmla="*/ 969077 h 1235975"/>
              <a:gd name="connsiteX3" fmla="*/ 347071 w 967525"/>
              <a:gd name="connsiteY3" fmla="*/ 1235975 h 1235975"/>
              <a:gd name="connsiteX4" fmla="*/ 5427 w 967525"/>
              <a:gd name="connsiteY4" fmla="*/ 677146 h 1235975"/>
              <a:gd name="connsiteX0" fmla="*/ 5427 w 967525"/>
              <a:gd name="connsiteY0" fmla="*/ 677146 h 1331591"/>
              <a:gd name="connsiteX1" fmla="*/ 941268 w 967525"/>
              <a:gd name="connsiteY1" fmla="*/ 734296 h 1331591"/>
              <a:gd name="connsiteX2" fmla="*/ 511110 w 967525"/>
              <a:gd name="connsiteY2" fmla="*/ 1331591 h 1331591"/>
              <a:gd name="connsiteX3" fmla="*/ 347071 w 967525"/>
              <a:gd name="connsiteY3" fmla="*/ 1235975 h 1331591"/>
              <a:gd name="connsiteX4" fmla="*/ 5427 w 967525"/>
              <a:gd name="connsiteY4" fmla="*/ 677146 h 1331591"/>
              <a:gd name="connsiteX0" fmla="*/ 6867 w 699630"/>
              <a:gd name="connsiteY0" fmla="*/ 528498 h 1182943"/>
              <a:gd name="connsiteX1" fmla="*/ 666922 w 699630"/>
              <a:gd name="connsiteY1" fmla="*/ 1081284 h 1182943"/>
              <a:gd name="connsiteX2" fmla="*/ 512550 w 699630"/>
              <a:gd name="connsiteY2" fmla="*/ 1182943 h 1182943"/>
              <a:gd name="connsiteX3" fmla="*/ 348511 w 699630"/>
              <a:gd name="connsiteY3" fmla="*/ 1087327 h 1182943"/>
              <a:gd name="connsiteX4" fmla="*/ 6867 w 699630"/>
              <a:gd name="connsiteY4" fmla="*/ 528498 h 1182943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345785 w 937820"/>
              <a:gd name="connsiteY3" fmla="*/ 1248416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192714 w 937820"/>
              <a:gd name="connsiteY3" fmla="*/ 1260990 h 1344032"/>
              <a:gd name="connsiteX4" fmla="*/ 4141 w 937820"/>
              <a:gd name="connsiteY4" fmla="*/ 689587 h 1344032"/>
              <a:gd name="connsiteX0" fmla="*/ 4141 w 937820"/>
              <a:gd name="connsiteY0" fmla="*/ 689587 h 1344032"/>
              <a:gd name="connsiteX1" fmla="*/ 664196 w 937820"/>
              <a:gd name="connsiteY1" fmla="*/ 1242373 h 1344032"/>
              <a:gd name="connsiteX2" fmla="*/ 509824 w 937820"/>
              <a:gd name="connsiteY2" fmla="*/ 1344032 h 1344032"/>
              <a:gd name="connsiteX3" fmla="*/ 192714 w 937820"/>
              <a:gd name="connsiteY3" fmla="*/ 1260990 h 1344032"/>
              <a:gd name="connsiteX4" fmla="*/ 4141 w 937820"/>
              <a:gd name="connsiteY4" fmla="*/ 689587 h 13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820" h="1344032">
                <a:moveTo>
                  <a:pt x="4141" y="689587"/>
                </a:moveTo>
                <a:cubicBezTo>
                  <a:pt x="-93487" y="-510563"/>
                  <a:pt x="1576632" y="-27411"/>
                  <a:pt x="664196" y="1242373"/>
                </a:cubicBezTo>
                <a:lnTo>
                  <a:pt x="509824" y="1344032"/>
                </a:lnTo>
                <a:lnTo>
                  <a:pt x="192714" y="1260990"/>
                </a:lnTo>
                <a:cubicBezTo>
                  <a:pt x="1525738" y="-208107"/>
                  <a:pt x="-14502" y="101063"/>
                  <a:pt x="4141" y="689587"/>
                </a:cubicBezTo>
                <a:close/>
              </a:path>
            </a:pathLst>
          </a:custGeom>
          <a:solidFill>
            <a:srgbClr val="7A6D5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2ACB05F-F814-4267-8D1C-6F1707961C6B}"/>
              </a:ext>
            </a:extLst>
          </p:cNvPr>
          <p:cNvGrpSpPr/>
          <p:nvPr/>
        </p:nvGrpSpPr>
        <p:grpSpPr>
          <a:xfrm>
            <a:off x="5538074" y="2970714"/>
            <a:ext cx="447256" cy="371915"/>
            <a:chOff x="5538074" y="2970714"/>
            <a:chExt cx="447256" cy="371915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688391B9-1AD6-442B-A59B-BC180B574048}"/>
                </a:ext>
              </a:extLst>
            </p:cNvPr>
            <p:cNvSpPr/>
            <p:nvPr/>
          </p:nvSpPr>
          <p:spPr>
            <a:xfrm rot="4747940">
              <a:off x="5578891" y="2936190"/>
              <a:ext cx="371915" cy="440963"/>
            </a:xfrm>
            <a:custGeom>
              <a:avLst/>
              <a:gdLst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915" h="440963">
                  <a:moveTo>
                    <a:pt x="0" y="440963"/>
                  </a:moveTo>
                  <a:cubicBezTo>
                    <a:pt x="61986" y="293975"/>
                    <a:pt x="66149" y="77694"/>
                    <a:pt x="185958" y="0"/>
                  </a:cubicBezTo>
                  <a:cubicBezTo>
                    <a:pt x="323725" y="122741"/>
                    <a:pt x="309929" y="293975"/>
                    <a:pt x="371915" y="440963"/>
                  </a:cubicBezTo>
                  <a:lnTo>
                    <a:pt x="0" y="440963"/>
                  </a:lnTo>
                  <a:close/>
                </a:path>
              </a:pathLst>
            </a:custGeom>
            <a:solidFill>
              <a:srgbClr val="2F26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6">
              <a:extLst>
                <a:ext uri="{FF2B5EF4-FFF2-40B4-BE49-F238E27FC236}">
                  <a16:creationId xmlns:a16="http://schemas.microsoft.com/office/drawing/2014/main" id="{6E1D2E8D-FCFF-4460-9E1D-F90386FC3F7D}"/>
                </a:ext>
              </a:extLst>
            </p:cNvPr>
            <p:cNvSpPr/>
            <p:nvPr/>
          </p:nvSpPr>
          <p:spPr>
            <a:xfrm rot="4747940">
              <a:off x="5565615" y="2990496"/>
              <a:ext cx="296688" cy="351770"/>
            </a:xfrm>
            <a:custGeom>
              <a:avLst/>
              <a:gdLst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  <a:gd name="connsiteX0" fmla="*/ 0 w 371915"/>
                <a:gd name="connsiteY0" fmla="*/ 440963 h 440963"/>
                <a:gd name="connsiteX1" fmla="*/ 185958 w 371915"/>
                <a:gd name="connsiteY1" fmla="*/ 0 h 440963"/>
                <a:gd name="connsiteX2" fmla="*/ 371915 w 371915"/>
                <a:gd name="connsiteY2" fmla="*/ 440963 h 440963"/>
                <a:gd name="connsiteX3" fmla="*/ 0 w 371915"/>
                <a:gd name="connsiteY3" fmla="*/ 440963 h 44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915" h="440963">
                  <a:moveTo>
                    <a:pt x="0" y="440963"/>
                  </a:moveTo>
                  <a:cubicBezTo>
                    <a:pt x="61986" y="293975"/>
                    <a:pt x="66149" y="77694"/>
                    <a:pt x="185958" y="0"/>
                  </a:cubicBezTo>
                  <a:cubicBezTo>
                    <a:pt x="323725" y="122741"/>
                    <a:pt x="309929" y="293975"/>
                    <a:pt x="371915" y="440963"/>
                  </a:cubicBezTo>
                  <a:lnTo>
                    <a:pt x="0" y="440963"/>
                  </a:ln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8">
            <a:extLst>
              <a:ext uri="{FF2B5EF4-FFF2-40B4-BE49-F238E27FC236}">
                <a16:creationId xmlns:a16="http://schemas.microsoft.com/office/drawing/2014/main" id="{DC4FE32C-1F3C-42E6-A564-5EE3B9696998}"/>
              </a:ext>
            </a:extLst>
          </p:cNvPr>
          <p:cNvSpPr/>
          <p:nvPr/>
        </p:nvSpPr>
        <p:spPr>
          <a:xfrm>
            <a:off x="5774673" y="4266138"/>
            <a:ext cx="457200" cy="1402808"/>
          </a:xfrm>
          <a:custGeom>
            <a:avLst/>
            <a:gdLst>
              <a:gd name="connsiteX0" fmla="*/ 0 w 266700"/>
              <a:gd name="connsiteY0" fmla="*/ 0 h 1402808"/>
              <a:gd name="connsiteX1" fmla="*/ 266700 w 266700"/>
              <a:gd name="connsiteY1" fmla="*/ 0 h 1402808"/>
              <a:gd name="connsiteX2" fmla="*/ 266700 w 266700"/>
              <a:gd name="connsiteY2" fmla="*/ 1402808 h 1402808"/>
              <a:gd name="connsiteX3" fmla="*/ 0 w 266700"/>
              <a:gd name="connsiteY3" fmla="*/ 1402808 h 1402808"/>
              <a:gd name="connsiteX4" fmla="*/ 0 w 266700"/>
              <a:gd name="connsiteY4" fmla="*/ 0 h 1402808"/>
              <a:gd name="connsiteX0" fmla="*/ 0 w 390525"/>
              <a:gd name="connsiteY0" fmla="*/ 0 h 1402808"/>
              <a:gd name="connsiteX1" fmla="*/ 390525 w 390525"/>
              <a:gd name="connsiteY1" fmla="*/ 0 h 1402808"/>
              <a:gd name="connsiteX2" fmla="*/ 266700 w 390525"/>
              <a:gd name="connsiteY2" fmla="*/ 1402808 h 1402808"/>
              <a:gd name="connsiteX3" fmla="*/ 0 w 390525"/>
              <a:gd name="connsiteY3" fmla="*/ 1402808 h 1402808"/>
              <a:gd name="connsiteX4" fmla="*/ 0 w 390525"/>
              <a:gd name="connsiteY4" fmla="*/ 0 h 1402808"/>
              <a:gd name="connsiteX0" fmla="*/ 66675 w 390525"/>
              <a:gd name="connsiteY0" fmla="*/ 0 h 1412333"/>
              <a:gd name="connsiteX1" fmla="*/ 390525 w 390525"/>
              <a:gd name="connsiteY1" fmla="*/ 9525 h 1412333"/>
              <a:gd name="connsiteX2" fmla="*/ 266700 w 390525"/>
              <a:gd name="connsiteY2" fmla="*/ 1412333 h 1412333"/>
              <a:gd name="connsiteX3" fmla="*/ 0 w 390525"/>
              <a:gd name="connsiteY3" fmla="*/ 1412333 h 1412333"/>
              <a:gd name="connsiteX4" fmla="*/ 66675 w 390525"/>
              <a:gd name="connsiteY4" fmla="*/ 0 h 1412333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66675 w 457200"/>
              <a:gd name="connsiteY3" fmla="*/ 1402808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402808">
                <a:moveTo>
                  <a:pt x="0" y="19050"/>
                </a:moveTo>
                <a:lnTo>
                  <a:pt x="457200" y="0"/>
                </a:lnTo>
                <a:lnTo>
                  <a:pt x="333375" y="1402808"/>
                </a:lnTo>
                <a:lnTo>
                  <a:pt x="171450" y="1393283"/>
                </a:lnTo>
                <a:lnTo>
                  <a:pt x="0" y="1905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208697A6-096C-496C-8C95-1D835B85E0E4}"/>
              </a:ext>
            </a:extLst>
          </p:cNvPr>
          <p:cNvSpPr/>
          <p:nvPr/>
        </p:nvSpPr>
        <p:spPr>
          <a:xfrm>
            <a:off x="7304357" y="4266138"/>
            <a:ext cx="457200" cy="1402808"/>
          </a:xfrm>
          <a:custGeom>
            <a:avLst/>
            <a:gdLst>
              <a:gd name="connsiteX0" fmla="*/ 0 w 266700"/>
              <a:gd name="connsiteY0" fmla="*/ 0 h 1402808"/>
              <a:gd name="connsiteX1" fmla="*/ 266700 w 266700"/>
              <a:gd name="connsiteY1" fmla="*/ 0 h 1402808"/>
              <a:gd name="connsiteX2" fmla="*/ 266700 w 266700"/>
              <a:gd name="connsiteY2" fmla="*/ 1402808 h 1402808"/>
              <a:gd name="connsiteX3" fmla="*/ 0 w 266700"/>
              <a:gd name="connsiteY3" fmla="*/ 1402808 h 1402808"/>
              <a:gd name="connsiteX4" fmla="*/ 0 w 266700"/>
              <a:gd name="connsiteY4" fmla="*/ 0 h 1402808"/>
              <a:gd name="connsiteX0" fmla="*/ 0 w 390525"/>
              <a:gd name="connsiteY0" fmla="*/ 0 h 1402808"/>
              <a:gd name="connsiteX1" fmla="*/ 390525 w 390525"/>
              <a:gd name="connsiteY1" fmla="*/ 0 h 1402808"/>
              <a:gd name="connsiteX2" fmla="*/ 266700 w 390525"/>
              <a:gd name="connsiteY2" fmla="*/ 1402808 h 1402808"/>
              <a:gd name="connsiteX3" fmla="*/ 0 w 390525"/>
              <a:gd name="connsiteY3" fmla="*/ 1402808 h 1402808"/>
              <a:gd name="connsiteX4" fmla="*/ 0 w 390525"/>
              <a:gd name="connsiteY4" fmla="*/ 0 h 1402808"/>
              <a:gd name="connsiteX0" fmla="*/ 66675 w 390525"/>
              <a:gd name="connsiteY0" fmla="*/ 0 h 1412333"/>
              <a:gd name="connsiteX1" fmla="*/ 390525 w 390525"/>
              <a:gd name="connsiteY1" fmla="*/ 9525 h 1412333"/>
              <a:gd name="connsiteX2" fmla="*/ 266700 w 390525"/>
              <a:gd name="connsiteY2" fmla="*/ 1412333 h 1412333"/>
              <a:gd name="connsiteX3" fmla="*/ 0 w 390525"/>
              <a:gd name="connsiteY3" fmla="*/ 1412333 h 1412333"/>
              <a:gd name="connsiteX4" fmla="*/ 66675 w 390525"/>
              <a:gd name="connsiteY4" fmla="*/ 0 h 1412333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66675 w 457200"/>
              <a:gd name="connsiteY3" fmla="*/ 1402808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402808">
                <a:moveTo>
                  <a:pt x="0" y="19050"/>
                </a:moveTo>
                <a:lnTo>
                  <a:pt x="457200" y="0"/>
                </a:lnTo>
                <a:lnTo>
                  <a:pt x="333375" y="1402808"/>
                </a:lnTo>
                <a:lnTo>
                  <a:pt x="171450" y="1393283"/>
                </a:lnTo>
                <a:lnTo>
                  <a:pt x="0" y="1905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9E3299-0886-4970-8A0C-D352C6CDE101}"/>
              </a:ext>
            </a:extLst>
          </p:cNvPr>
          <p:cNvSpPr/>
          <p:nvPr/>
        </p:nvSpPr>
        <p:spPr>
          <a:xfrm>
            <a:off x="8105775" y="3430878"/>
            <a:ext cx="790162" cy="662445"/>
          </a:xfrm>
          <a:custGeom>
            <a:avLst/>
            <a:gdLst>
              <a:gd name="connsiteX0" fmla="*/ 0 w 149525"/>
              <a:gd name="connsiteY0" fmla="*/ 0 h 264822"/>
              <a:gd name="connsiteX1" fmla="*/ 149525 w 149525"/>
              <a:gd name="connsiteY1" fmla="*/ 0 h 264822"/>
              <a:gd name="connsiteX2" fmla="*/ 149525 w 149525"/>
              <a:gd name="connsiteY2" fmla="*/ 264822 h 264822"/>
              <a:gd name="connsiteX3" fmla="*/ 0 w 149525"/>
              <a:gd name="connsiteY3" fmla="*/ 264822 h 264822"/>
              <a:gd name="connsiteX4" fmla="*/ 0 w 149525"/>
              <a:gd name="connsiteY4" fmla="*/ 0 h 264822"/>
              <a:gd name="connsiteX0" fmla="*/ 0 w 644825"/>
              <a:gd name="connsiteY0" fmla="*/ 247650 h 512472"/>
              <a:gd name="connsiteX1" fmla="*/ 644825 w 644825"/>
              <a:gd name="connsiteY1" fmla="*/ 0 h 512472"/>
              <a:gd name="connsiteX2" fmla="*/ 149525 w 644825"/>
              <a:gd name="connsiteY2" fmla="*/ 512472 h 512472"/>
              <a:gd name="connsiteX3" fmla="*/ 0 w 644825"/>
              <a:gd name="connsiteY3" fmla="*/ 512472 h 512472"/>
              <a:gd name="connsiteX4" fmla="*/ 0 w 644825"/>
              <a:gd name="connsiteY4" fmla="*/ 247650 h 512472"/>
              <a:gd name="connsiteX0" fmla="*/ 0 w 682925"/>
              <a:gd name="connsiteY0" fmla="*/ 95250 h 512472"/>
              <a:gd name="connsiteX1" fmla="*/ 682925 w 682925"/>
              <a:gd name="connsiteY1" fmla="*/ 0 h 512472"/>
              <a:gd name="connsiteX2" fmla="*/ 187625 w 682925"/>
              <a:gd name="connsiteY2" fmla="*/ 512472 h 512472"/>
              <a:gd name="connsiteX3" fmla="*/ 38100 w 682925"/>
              <a:gd name="connsiteY3" fmla="*/ 512472 h 512472"/>
              <a:gd name="connsiteX4" fmla="*/ 0 w 682925"/>
              <a:gd name="connsiteY4" fmla="*/ 95250 h 512472"/>
              <a:gd name="connsiteX0" fmla="*/ 0 w 682925"/>
              <a:gd name="connsiteY0" fmla="*/ 95250 h 512472"/>
              <a:gd name="connsiteX1" fmla="*/ 682925 w 682925"/>
              <a:gd name="connsiteY1" fmla="*/ 0 h 512472"/>
              <a:gd name="connsiteX2" fmla="*/ 187625 w 682925"/>
              <a:gd name="connsiteY2" fmla="*/ 512472 h 512472"/>
              <a:gd name="connsiteX3" fmla="*/ 38100 w 682925"/>
              <a:gd name="connsiteY3" fmla="*/ 512472 h 512472"/>
              <a:gd name="connsiteX4" fmla="*/ 0 w 682925"/>
              <a:gd name="connsiteY4" fmla="*/ 95250 h 512472"/>
              <a:gd name="connsiteX0" fmla="*/ 0 w 682925"/>
              <a:gd name="connsiteY0" fmla="*/ 95250 h 512472"/>
              <a:gd name="connsiteX1" fmla="*/ 682925 w 682925"/>
              <a:gd name="connsiteY1" fmla="*/ 0 h 512472"/>
              <a:gd name="connsiteX2" fmla="*/ 187625 w 682925"/>
              <a:gd name="connsiteY2" fmla="*/ 512472 h 512472"/>
              <a:gd name="connsiteX3" fmla="*/ 38100 w 682925"/>
              <a:gd name="connsiteY3" fmla="*/ 512472 h 512472"/>
              <a:gd name="connsiteX4" fmla="*/ 0 w 682925"/>
              <a:gd name="connsiteY4" fmla="*/ 95250 h 512472"/>
              <a:gd name="connsiteX0" fmla="*/ 0 w 682925"/>
              <a:gd name="connsiteY0" fmla="*/ 95250 h 512472"/>
              <a:gd name="connsiteX1" fmla="*/ 682925 w 682925"/>
              <a:gd name="connsiteY1" fmla="*/ 0 h 512472"/>
              <a:gd name="connsiteX2" fmla="*/ 187625 w 682925"/>
              <a:gd name="connsiteY2" fmla="*/ 512472 h 512472"/>
              <a:gd name="connsiteX3" fmla="*/ 38100 w 682925"/>
              <a:gd name="connsiteY3" fmla="*/ 512472 h 512472"/>
              <a:gd name="connsiteX4" fmla="*/ 0 w 682925"/>
              <a:gd name="connsiteY4" fmla="*/ 95250 h 512472"/>
              <a:gd name="connsiteX0" fmla="*/ 0 w 766925"/>
              <a:gd name="connsiteY0" fmla="*/ 95250 h 531581"/>
              <a:gd name="connsiteX1" fmla="*/ 682925 w 766925"/>
              <a:gd name="connsiteY1" fmla="*/ 0 h 531581"/>
              <a:gd name="connsiteX2" fmla="*/ 187625 w 766925"/>
              <a:gd name="connsiteY2" fmla="*/ 512472 h 531581"/>
              <a:gd name="connsiteX3" fmla="*/ 38100 w 766925"/>
              <a:gd name="connsiteY3" fmla="*/ 512472 h 531581"/>
              <a:gd name="connsiteX4" fmla="*/ 0 w 766925"/>
              <a:gd name="connsiteY4" fmla="*/ 95250 h 531581"/>
              <a:gd name="connsiteX0" fmla="*/ 0 w 682980"/>
              <a:gd name="connsiteY0" fmla="*/ 95250 h 512472"/>
              <a:gd name="connsiteX1" fmla="*/ 682925 w 682980"/>
              <a:gd name="connsiteY1" fmla="*/ 0 h 512472"/>
              <a:gd name="connsiteX2" fmla="*/ 38100 w 682980"/>
              <a:gd name="connsiteY2" fmla="*/ 512472 h 512472"/>
              <a:gd name="connsiteX3" fmla="*/ 0 w 682980"/>
              <a:gd name="connsiteY3" fmla="*/ 95250 h 512472"/>
              <a:gd name="connsiteX0" fmla="*/ 0 w 682980"/>
              <a:gd name="connsiteY0" fmla="*/ 95250 h 512472"/>
              <a:gd name="connsiteX1" fmla="*/ 682925 w 682980"/>
              <a:gd name="connsiteY1" fmla="*/ 0 h 512472"/>
              <a:gd name="connsiteX2" fmla="*/ 38100 w 682980"/>
              <a:gd name="connsiteY2" fmla="*/ 512472 h 512472"/>
              <a:gd name="connsiteX3" fmla="*/ 0 w 682980"/>
              <a:gd name="connsiteY3" fmla="*/ 95250 h 512472"/>
              <a:gd name="connsiteX0" fmla="*/ 0 w 774290"/>
              <a:gd name="connsiteY0" fmla="*/ 95250 h 512472"/>
              <a:gd name="connsiteX1" fmla="*/ 682925 w 774290"/>
              <a:gd name="connsiteY1" fmla="*/ 0 h 512472"/>
              <a:gd name="connsiteX2" fmla="*/ 38100 w 774290"/>
              <a:gd name="connsiteY2" fmla="*/ 512472 h 512472"/>
              <a:gd name="connsiteX3" fmla="*/ 0 w 774290"/>
              <a:gd name="connsiteY3" fmla="*/ 95250 h 512472"/>
              <a:gd name="connsiteX0" fmla="*/ 0 w 790162"/>
              <a:gd name="connsiteY0" fmla="*/ 95250 h 662445"/>
              <a:gd name="connsiteX1" fmla="*/ 682925 w 790162"/>
              <a:gd name="connsiteY1" fmla="*/ 0 h 662445"/>
              <a:gd name="connsiteX2" fmla="*/ 38100 w 790162"/>
              <a:gd name="connsiteY2" fmla="*/ 512472 h 662445"/>
              <a:gd name="connsiteX3" fmla="*/ 0 w 790162"/>
              <a:gd name="connsiteY3" fmla="*/ 95250 h 662445"/>
              <a:gd name="connsiteX0" fmla="*/ 0 w 790162"/>
              <a:gd name="connsiteY0" fmla="*/ 95250 h 662445"/>
              <a:gd name="connsiteX1" fmla="*/ 682925 w 790162"/>
              <a:gd name="connsiteY1" fmla="*/ 0 h 662445"/>
              <a:gd name="connsiteX2" fmla="*/ 38100 w 790162"/>
              <a:gd name="connsiteY2" fmla="*/ 512472 h 662445"/>
              <a:gd name="connsiteX3" fmla="*/ 0 w 790162"/>
              <a:gd name="connsiteY3" fmla="*/ 95250 h 66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162" h="662445">
                <a:moveTo>
                  <a:pt x="0" y="95250"/>
                </a:moveTo>
                <a:cubicBezTo>
                  <a:pt x="541967" y="349250"/>
                  <a:pt x="512433" y="136525"/>
                  <a:pt x="682925" y="0"/>
                </a:cubicBezTo>
                <a:cubicBezTo>
                  <a:pt x="1060750" y="450537"/>
                  <a:pt x="342421" y="906172"/>
                  <a:pt x="38100" y="512472"/>
                </a:cubicBezTo>
                <a:lnTo>
                  <a:pt x="0" y="9525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8CE4967-6141-4AA3-894E-4A8080E61C2B}"/>
              </a:ext>
            </a:extLst>
          </p:cNvPr>
          <p:cNvSpPr/>
          <p:nvPr/>
        </p:nvSpPr>
        <p:spPr>
          <a:xfrm rot="11428786">
            <a:off x="4695035" y="3755037"/>
            <a:ext cx="342935" cy="685800"/>
          </a:xfrm>
          <a:prstGeom prst="triangle">
            <a:avLst/>
          </a:pr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CC3ACF7-C97F-4250-B427-7196BF184A3E}"/>
              </a:ext>
            </a:extLst>
          </p:cNvPr>
          <p:cNvSpPr/>
          <p:nvPr/>
        </p:nvSpPr>
        <p:spPr>
          <a:xfrm rot="11834621">
            <a:off x="4609123" y="3690560"/>
            <a:ext cx="201101" cy="685800"/>
          </a:xfrm>
          <a:prstGeom prst="triangle">
            <a:avLst/>
          </a:pr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88615-E5D6-4570-AA11-895BC625E8AF}"/>
              </a:ext>
            </a:extLst>
          </p:cNvPr>
          <p:cNvSpPr/>
          <p:nvPr/>
        </p:nvSpPr>
        <p:spPr>
          <a:xfrm rot="19050832">
            <a:off x="5258556" y="2332021"/>
            <a:ext cx="2847179" cy="3006355"/>
          </a:xfrm>
          <a:custGeom>
            <a:avLst/>
            <a:gdLst>
              <a:gd name="connsiteX0" fmla="*/ 0 w 348343"/>
              <a:gd name="connsiteY0" fmla="*/ 0 h 769257"/>
              <a:gd name="connsiteX1" fmla="*/ 348343 w 348343"/>
              <a:gd name="connsiteY1" fmla="*/ 0 h 769257"/>
              <a:gd name="connsiteX2" fmla="*/ 348343 w 348343"/>
              <a:gd name="connsiteY2" fmla="*/ 769257 h 769257"/>
              <a:gd name="connsiteX3" fmla="*/ 0 w 348343"/>
              <a:gd name="connsiteY3" fmla="*/ 769257 h 769257"/>
              <a:gd name="connsiteX4" fmla="*/ 0 w 348343"/>
              <a:gd name="connsiteY4" fmla="*/ 0 h 769257"/>
              <a:gd name="connsiteX0" fmla="*/ 0 w 2119010"/>
              <a:gd name="connsiteY0" fmla="*/ 0 h 2725580"/>
              <a:gd name="connsiteX1" fmla="*/ 348343 w 2119010"/>
              <a:gd name="connsiteY1" fmla="*/ 0 h 2725580"/>
              <a:gd name="connsiteX2" fmla="*/ 2119010 w 2119010"/>
              <a:gd name="connsiteY2" fmla="*/ 2725580 h 2725580"/>
              <a:gd name="connsiteX3" fmla="*/ 0 w 2119010"/>
              <a:gd name="connsiteY3" fmla="*/ 769257 h 2725580"/>
              <a:gd name="connsiteX4" fmla="*/ 0 w 2119010"/>
              <a:gd name="connsiteY4" fmla="*/ 0 h 2725580"/>
              <a:gd name="connsiteX0" fmla="*/ 0 w 2187138"/>
              <a:gd name="connsiteY0" fmla="*/ 0 h 2725580"/>
              <a:gd name="connsiteX1" fmla="*/ 348343 w 2187138"/>
              <a:gd name="connsiteY1" fmla="*/ 0 h 2725580"/>
              <a:gd name="connsiteX2" fmla="*/ 2119010 w 2187138"/>
              <a:gd name="connsiteY2" fmla="*/ 2725580 h 2725580"/>
              <a:gd name="connsiteX3" fmla="*/ 0 w 2187138"/>
              <a:gd name="connsiteY3" fmla="*/ 769257 h 2725580"/>
              <a:gd name="connsiteX4" fmla="*/ 0 w 2187138"/>
              <a:gd name="connsiteY4" fmla="*/ 0 h 2725580"/>
              <a:gd name="connsiteX0" fmla="*/ 0 w 2165134"/>
              <a:gd name="connsiteY0" fmla="*/ 0 h 2725580"/>
              <a:gd name="connsiteX1" fmla="*/ 348343 w 2165134"/>
              <a:gd name="connsiteY1" fmla="*/ 0 h 2725580"/>
              <a:gd name="connsiteX2" fmla="*/ 2119010 w 2165134"/>
              <a:gd name="connsiteY2" fmla="*/ 2725580 h 2725580"/>
              <a:gd name="connsiteX3" fmla="*/ 0 w 2165134"/>
              <a:gd name="connsiteY3" fmla="*/ 769257 h 2725580"/>
              <a:gd name="connsiteX4" fmla="*/ 0 w 2165134"/>
              <a:gd name="connsiteY4" fmla="*/ 0 h 2725580"/>
              <a:gd name="connsiteX0" fmla="*/ 0 w 2165350"/>
              <a:gd name="connsiteY0" fmla="*/ 0 h 2725580"/>
              <a:gd name="connsiteX1" fmla="*/ 348343 w 2165350"/>
              <a:gd name="connsiteY1" fmla="*/ 0 h 2725580"/>
              <a:gd name="connsiteX2" fmla="*/ 2119010 w 2165350"/>
              <a:gd name="connsiteY2" fmla="*/ 2725580 h 2725580"/>
              <a:gd name="connsiteX3" fmla="*/ 0 w 2165350"/>
              <a:gd name="connsiteY3" fmla="*/ 769257 h 2725580"/>
              <a:gd name="connsiteX4" fmla="*/ 0 w 2165350"/>
              <a:gd name="connsiteY4" fmla="*/ 0 h 2725580"/>
              <a:gd name="connsiteX0" fmla="*/ 0 w 2235513"/>
              <a:gd name="connsiteY0" fmla="*/ 0 h 2725580"/>
              <a:gd name="connsiteX1" fmla="*/ 348343 w 2235513"/>
              <a:gd name="connsiteY1" fmla="*/ 0 h 2725580"/>
              <a:gd name="connsiteX2" fmla="*/ 2119010 w 2235513"/>
              <a:gd name="connsiteY2" fmla="*/ 2725580 h 2725580"/>
              <a:gd name="connsiteX3" fmla="*/ 0 w 2235513"/>
              <a:gd name="connsiteY3" fmla="*/ 769257 h 2725580"/>
              <a:gd name="connsiteX4" fmla="*/ 0 w 2235513"/>
              <a:gd name="connsiteY4" fmla="*/ 0 h 2725580"/>
              <a:gd name="connsiteX0" fmla="*/ 552876 w 2788389"/>
              <a:gd name="connsiteY0" fmla="*/ 0 h 2725580"/>
              <a:gd name="connsiteX1" fmla="*/ 901219 w 2788389"/>
              <a:gd name="connsiteY1" fmla="*/ 0 h 2725580"/>
              <a:gd name="connsiteX2" fmla="*/ 2671886 w 2788389"/>
              <a:gd name="connsiteY2" fmla="*/ 2725580 h 2725580"/>
              <a:gd name="connsiteX3" fmla="*/ 0 w 2788389"/>
              <a:gd name="connsiteY3" fmla="*/ 577797 h 2725580"/>
              <a:gd name="connsiteX4" fmla="*/ 552876 w 2788389"/>
              <a:gd name="connsiteY4" fmla="*/ 0 h 2725580"/>
              <a:gd name="connsiteX0" fmla="*/ 556008 w 2791521"/>
              <a:gd name="connsiteY0" fmla="*/ 0 h 2725580"/>
              <a:gd name="connsiteX1" fmla="*/ 904351 w 2791521"/>
              <a:gd name="connsiteY1" fmla="*/ 0 h 2725580"/>
              <a:gd name="connsiteX2" fmla="*/ 2675018 w 2791521"/>
              <a:gd name="connsiteY2" fmla="*/ 2725580 h 2725580"/>
              <a:gd name="connsiteX3" fmla="*/ 0 w 2791521"/>
              <a:gd name="connsiteY3" fmla="*/ 1032938 h 2725580"/>
              <a:gd name="connsiteX4" fmla="*/ 3132 w 2791521"/>
              <a:gd name="connsiteY4" fmla="*/ 577797 h 2725580"/>
              <a:gd name="connsiteX5" fmla="*/ 556008 w 2791521"/>
              <a:gd name="connsiteY5" fmla="*/ 0 h 2725580"/>
              <a:gd name="connsiteX0" fmla="*/ 572387 w 2807900"/>
              <a:gd name="connsiteY0" fmla="*/ 0 h 2725580"/>
              <a:gd name="connsiteX1" fmla="*/ 920730 w 2807900"/>
              <a:gd name="connsiteY1" fmla="*/ 0 h 2725580"/>
              <a:gd name="connsiteX2" fmla="*/ 2691397 w 2807900"/>
              <a:gd name="connsiteY2" fmla="*/ 2725580 h 2725580"/>
              <a:gd name="connsiteX3" fmla="*/ 0 w 2807900"/>
              <a:gd name="connsiteY3" fmla="*/ 1043770 h 2725580"/>
              <a:gd name="connsiteX4" fmla="*/ 19511 w 2807900"/>
              <a:gd name="connsiteY4" fmla="*/ 577797 h 2725580"/>
              <a:gd name="connsiteX5" fmla="*/ 572387 w 2807900"/>
              <a:gd name="connsiteY5" fmla="*/ 0 h 2725580"/>
              <a:gd name="connsiteX0" fmla="*/ 775285 w 3010798"/>
              <a:gd name="connsiteY0" fmla="*/ 0 h 2747207"/>
              <a:gd name="connsiteX1" fmla="*/ 1123628 w 3010798"/>
              <a:gd name="connsiteY1" fmla="*/ 0 h 2747207"/>
              <a:gd name="connsiteX2" fmla="*/ 2894295 w 3010798"/>
              <a:gd name="connsiteY2" fmla="*/ 2725580 h 2747207"/>
              <a:gd name="connsiteX3" fmla="*/ 188835 w 3010798"/>
              <a:gd name="connsiteY3" fmla="*/ 1421761 h 2747207"/>
              <a:gd name="connsiteX4" fmla="*/ 202898 w 3010798"/>
              <a:gd name="connsiteY4" fmla="*/ 1043770 h 2747207"/>
              <a:gd name="connsiteX5" fmla="*/ 222409 w 3010798"/>
              <a:gd name="connsiteY5" fmla="*/ 577797 h 2747207"/>
              <a:gd name="connsiteX6" fmla="*/ 775285 w 3010798"/>
              <a:gd name="connsiteY6" fmla="*/ 0 h 2747207"/>
              <a:gd name="connsiteX0" fmla="*/ 789524 w 3025037"/>
              <a:gd name="connsiteY0" fmla="*/ 0 h 2747207"/>
              <a:gd name="connsiteX1" fmla="*/ 1137867 w 3025037"/>
              <a:gd name="connsiteY1" fmla="*/ 0 h 2747207"/>
              <a:gd name="connsiteX2" fmla="*/ 2908534 w 3025037"/>
              <a:gd name="connsiteY2" fmla="*/ 2725580 h 2747207"/>
              <a:gd name="connsiteX3" fmla="*/ 203074 w 3025037"/>
              <a:gd name="connsiteY3" fmla="*/ 1421761 h 2747207"/>
              <a:gd name="connsiteX4" fmla="*/ 248632 w 3025037"/>
              <a:gd name="connsiteY4" fmla="*/ 1230994 h 2747207"/>
              <a:gd name="connsiteX5" fmla="*/ 217137 w 3025037"/>
              <a:gd name="connsiteY5" fmla="*/ 1043770 h 2747207"/>
              <a:gd name="connsiteX6" fmla="*/ 236648 w 3025037"/>
              <a:gd name="connsiteY6" fmla="*/ 577797 h 2747207"/>
              <a:gd name="connsiteX7" fmla="*/ 789524 w 3025037"/>
              <a:gd name="connsiteY7" fmla="*/ 0 h 2747207"/>
              <a:gd name="connsiteX0" fmla="*/ 789524 w 3025037"/>
              <a:gd name="connsiteY0" fmla="*/ 0 h 2756483"/>
              <a:gd name="connsiteX1" fmla="*/ 1137867 w 3025037"/>
              <a:gd name="connsiteY1" fmla="*/ 0 h 2756483"/>
              <a:gd name="connsiteX2" fmla="*/ 2908534 w 3025037"/>
              <a:gd name="connsiteY2" fmla="*/ 2725580 h 2756483"/>
              <a:gd name="connsiteX3" fmla="*/ 490932 w 3025037"/>
              <a:gd name="connsiteY3" fmla="*/ 1375415 h 2756483"/>
              <a:gd name="connsiteX4" fmla="*/ 203074 w 3025037"/>
              <a:gd name="connsiteY4" fmla="*/ 1421761 h 2756483"/>
              <a:gd name="connsiteX5" fmla="*/ 248632 w 3025037"/>
              <a:gd name="connsiteY5" fmla="*/ 1230994 h 2756483"/>
              <a:gd name="connsiteX6" fmla="*/ 217137 w 3025037"/>
              <a:gd name="connsiteY6" fmla="*/ 1043770 h 2756483"/>
              <a:gd name="connsiteX7" fmla="*/ 236648 w 3025037"/>
              <a:gd name="connsiteY7" fmla="*/ 577797 h 2756483"/>
              <a:gd name="connsiteX8" fmla="*/ 789524 w 3025037"/>
              <a:gd name="connsiteY8" fmla="*/ 0 h 2756483"/>
              <a:gd name="connsiteX0" fmla="*/ 789524 w 3025037"/>
              <a:gd name="connsiteY0" fmla="*/ 0 h 2759942"/>
              <a:gd name="connsiteX1" fmla="*/ 1137867 w 3025037"/>
              <a:gd name="connsiteY1" fmla="*/ 0 h 2759942"/>
              <a:gd name="connsiteX2" fmla="*/ 2908534 w 3025037"/>
              <a:gd name="connsiteY2" fmla="*/ 2725580 h 2759942"/>
              <a:gd name="connsiteX3" fmla="*/ 405296 w 3025037"/>
              <a:gd name="connsiteY3" fmla="*/ 1574682 h 2759942"/>
              <a:gd name="connsiteX4" fmla="*/ 490932 w 3025037"/>
              <a:gd name="connsiteY4" fmla="*/ 1375415 h 2759942"/>
              <a:gd name="connsiteX5" fmla="*/ 203074 w 3025037"/>
              <a:gd name="connsiteY5" fmla="*/ 1421761 h 2759942"/>
              <a:gd name="connsiteX6" fmla="*/ 248632 w 3025037"/>
              <a:gd name="connsiteY6" fmla="*/ 1230994 h 2759942"/>
              <a:gd name="connsiteX7" fmla="*/ 217137 w 3025037"/>
              <a:gd name="connsiteY7" fmla="*/ 1043770 h 2759942"/>
              <a:gd name="connsiteX8" fmla="*/ 236648 w 3025037"/>
              <a:gd name="connsiteY8" fmla="*/ 577797 h 2759942"/>
              <a:gd name="connsiteX9" fmla="*/ 789524 w 3025037"/>
              <a:gd name="connsiteY9" fmla="*/ 0 h 2759942"/>
              <a:gd name="connsiteX0" fmla="*/ 789524 w 3025037"/>
              <a:gd name="connsiteY0" fmla="*/ 0 h 2762751"/>
              <a:gd name="connsiteX1" fmla="*/ 1137867 w 3025037"/>
              <a:gd name="connsiteY1" fmla="*/ 0 h 2762751"/>
              <a:gd name="connsiteX2" fmla="*/ 2908534 w 3025037"/>
              <a:gd name="connsiteY2" fmla="*/ 2725580 h 2762751"/>
              <a:gd name="connsiteX3" fmla="*/ 648088 w 3025037"/>
              <a:gd name="connsiteY3" fmla="*/ 1499977 h 2762751"/>
              <a:gd name="connsiteX4" fmla="*/ 405296 w 3025037"/>
              <a:gd name="connsiteY4" fmla="*/ 1574682 h 2762751"/>
              <a:gd name="connsiteX5" fmla="*/ 490932 w 3025037"/>
              <a:gd name="connsiteY5" fmla="*/ 1375415 h 2762751"/>
              <a:gd name="connsiteX6" fmla="*/ 203074 w 3025037"/>
              <a:gd name="connsiteY6" fmla="*/ 1421761 h 2762751"/>
              <a:gd name="connsiteX7" fmla="*/ 248632 w 3025037"/>
              <a:gd name="connsiteY7" fmla="*/ 1230994 h 2762751"/>
              <a:gd name="connsiteX8" fmla="*/ 217137 w 3025037"/>
              <a:gd name="connsiteY8" fmla="*/ 1043770 h 2762751"/>
              <a:gd name="connsiteX9" fmla="*/ 236648 w 3025037"/>
              <a:gd name="connsiteY9" fmla="*/ 577797 h 2762751"/>
              <a:gd name="connsiteX10" fmla="*/ 789524 w 3025037"/>
              <a:gd name="connsiteY10" fmla="*/ 0 h 2762751"/>
              <a:gd name="connsiteX0" fmla="*/ 789524 w 3025037"/>
              <a:gd name="connsiteY0" fmla="*/ 0 h 2765395"/>
              <a:gd name="connsiteX1" fmla="*/ 1137867 w 3025037"/>
              <a:gd name="connsiteY1" fmla="*/ 0 h 2765395"/>
              <a:gd name="connsiteX2" fmla="*/ 2908534 w 3025037"/>
              <a:gd name="connsiteY2" fmla="*/ 2725580 h 2765395"/>
              <a:gd name="connsiteX3" fmla="*/ 516796 w 3025037"/>
              <a:gd name="connsiteY3" fmla="*/ 1657430 h 2765395"/>
              <a:gd name="connsiteX4" fmla="*/ 648088 w 3025037"/>
              <a:gd name="connsiteY4" fmla="*/ 1499977 h 2765395"/>
              <a:gd name="connsiteX5" fmla="*/ 405296 w 3025037"/>
              <a:gd name="connsiteY5" fmla="*/ 1574682 h 2765395"/>
              <a:gd name="connsiteX6" fmla="*/ 490932 w 3025037"/>
              <a:gd name="connsiteY6" fmla="*/ 1375415 h 2765395"/>
              <a:gd name="connsiteX7" fmla="*/ 203074 w 3025037"/>
              <a:gd name="connsiteY7" fmla="*/ 1421761 h 2765395"/>
              <a:gd name="connsiteX8" fmla="*/ 248632 w 3025037"/>
              <a:gd name="connsiteY8" fmla="*/ 1230994 h 2765395"/>
              <a:gd name="connsiteX9" fmla="*/ 217137 w 3025037"/>
              <a:gd name="connsiteY9" fmla="*/ 1043770 h 2765395"/>
              <a:gd name="connsiteX10" fmla="*/ 236648 w 3025037"/>
              <a:gd name="connsiteY10" fmla="*/ 577797 h 2765395"/>
              <a:gd name="connsiteX11" fmla="*/ 789524 w 3025037"/>
              <a:gd name="connsiteY11" fmla="*/ 0 h 2765395"/>
              <a:gd name="connsiteX0" fmla="*/ 789524 w 3025037"/>
              <a:gd name="connsiteY0" fmla="*/ 0 h 2777690"/>
              <a:gd name="connsiteX1" fmla="*/ 1137867 w 3025037"/>
              <a:gd name="connsiteY1" fmla="*/ 0 h 2777690"/>
              <a:gd name="connsiteX2" fmla="*/ 2908534 w 3025037"/>
              <a:gd name="connsiteY2" fmla="*/ 2725580 h 2777690"/>
              <a:gd name="connsiteX3" fmla="*/ 441106 w 3025037"/>
              <a:gd name="connsiteY3" fmla="*/ 1852890 h 2777690"/>
              <a:gd name="connsiteX4" fmla="*/ 516796 w 3025037"/>
              <a:gd name="connsiteY4" fmla="*/ 1657430 h 2777690"/>
              <a:gd name="connsiteX5" fmla="*/ 648088 w 3025037"/>
              <a:gd name="connsiteY5" fmla="*/ 1499977 h 2777690"/>
              <a:gd name="connsiteX6" fmla="*/ 405296 w 3025037"/>
              <a:gd name="connsiteY6" fmla="*/ 1574682 h 2777690"/>
              <a:gd name="connsiteX7" fmla="*/ 490932 w 3025037"/>
              <a:gd name="connsiteY7" fmla="*/ 1375415 h 2777690"/>
              <a:gd name="connsiteX8" fmla="*/ 203074 w 3025037"/>
              <a:gd name="connsiteY8" fmla="*/ 1421761 h 2777690"/>
              <a:gd name="connsiteX9" fmla="*/ 248632 w 3025037"/>
              <a:gd name="connsiteY9" fmla="*/ 1230994 h 2777690"/>
              <a:gd name="connsiteX10" fmla="*/ 217137 w 3025037"/>
              <a:gd name="connsiteY10" fmla="*/ 1043770 h 2777690"/>
              <a:gd name="connsiteX11" fmla="*/ 236648 w 3025037"/>
              <a:gd name="connsiteY11" fmla="*/ 577797 h 2777690"/>
              <a:gd name="connsiteX12" fmla="*/ 789524 w 3025037"/>
              <a:gd name="connsiteY12" fmla="*/ 0 h 2777690"/>
              <a:gd name="connsiteX0" fmla="*/ 789524 w 3025037"/>
              <a:gd name="connsiteY0" fmla="*/ 0 h 2786386"/>
              <a:gd name="connsiteX1" fmla="*/ 1137867 w 3025037"/>
              <a:gd name="connsiteY1" fmla="*/ 0 h 2786386"/>
              <a:gd name="connsiteX2" fmla="*/ 2908534 w 3025037"/>
              <a:gd name="connsiteY2" fmla="*/ 2725580 h 2786386"/>
              <a:gd name="connsiteX3" fmla="*/ 646184 w 3025037"/>
              <a:gd name="connsiteY3" fmla="*/ 1840516 h 2786386"/>
              <a:gd name="connsiteX4" fmla="*/ 441106 w 3025037"/>
              <a:gd name="connsiteY4" fmla="*/ 1852890 h 2786386"/>
              <a:gd name="connsiteX5" fmla="*/ 516796 w 3025037"/>
              <a:gd name="connsiteY5" fmla="*/ 1657430 h 2786386"/>
              <a:gd name="connsiteX6" fmla="*/ 648088 w 3025037"/>
              <a:gd name="connsiteY6" fmla="*/ 1499977 h 2786386"/>
              <a:gd name="connsiteX7" fmla="*/ 405296 w 3025037"/>
              <a:gd name="connsiteY7" fmla="*/ 1574682 h 2786386"/>
              <a:gd name="connsiteX8" fmla="*/ 490932 w 3025037"/>
              <a:gd name="connsiteY8" fmla="*/ 1375415 h 2786386"/>
              <a:gd name="connsiteX9" fmla="*/ 203074 w 3025037"/>
              <a:gd name="connsiteY9" fmla="*/ 1421761 h 2786386"/>
              <a:gd name="connsiteX10" fmla="*/ 248632 w 3025037"/>
              <a:gd name="connsiteY10" fmla="*/ 1230994 h 2786386"/>
              <a:gd name="connsiteX11" fmla="*/ 217137 w 3025037"/>
              <a:gd name="connsiteY11" fmla="*/ 1043770 h 2786386"/>
              <a:gd name="connsiteX12" fmla="*/ 236648 w 3025037"/>
              <a:gd name="connsiteY12" fmla="*/ 577797 h 2786386"/>
              <a:gd name="connsiteX13" fmla="*/ 789524 w 3025037"/>
              <a:gd name="connsiteY13" fmla="*/ 0 h 2786386"/>
              <a:gd name="connsiteX0" fmla="*/ 789524 w 3025037"/>
              <a:gd name="connsiteY0" fmla="*/ 0 h 2804095"/>
              <a:gd name="connsiteX1" fmla="*/ 1137867 w 3025037"/>
              <a:gd name="connsiteY1" fmla="*/ 0 h 2804095"/>
              <a:gd name="connsiteX2" fmla="*/ 2908534 w 3025037"/>
              <a:gd name="connsiteY2" fmla="*/ 2725580 h 2804095"/>
              <a:gd name="connsiteX3" fmla="*/ 999392 w 3025037"/>
              <a:gd name="connsiteY3" fmla="*/ 2054225 h 2804095"/>
              <a:gd name="connsiteX4" fmla="*/ 646184 w 3025037"/>
              <a:gd name="connsiteY4" fmla="*/ 1840516 h 2804095"/>
              <a:gd name="connsiteX5" fmla="*/ 441106 w 3025037"/>
              <a:gd name="connsiteY5" fmla="*/ 1852890 h 2804095"/>
              <a:gd name="connsiteX6" fmla="*/ 516796 w 3025037"/>
              <a:gd name="connsiteY6" fmla="*/ 1657430 h 2804095"/>
              <a:gd name="connsiteX7" fmla="*/ 648088 w 3025037"/>
              <a:gd name="connsiteY7" fmla="*/ 1499977 h 2804095"/>
              <a:gd name="connsiteX8" fmla="*/ 405296 w 3025037"/>
              <a:gd name="connsiteY8" fmla="*/ 1574682 h 2804095"/>
              <a:gd name="connsiteX9" fmla="*/ 490932 w 3025037"/>
              <a:gd name="connsiteY9" fmla="*/ 1375415 h 2804095"/>
              <a:gd name="connsiteX10" fmla="*/ 203074 w 3025037"/>
              <a:gd name="connsiteY10" fmla="*/ 1421761 h 2804095"/>
              <a:gd name="connsiteX11" fmla="*/ 248632 w 3025037"/>
              <a:gd name="connsiteY11" fmla="*/ 1230994 h 2804095"/>
              <a:gd name="connsiteX12" fmla="*/ 217137 w 3025037"/>
              <a:gd name="connsiteY12" fmla="*/ 1043770 h 2804095"/>
              <a:gd name="connsiteX13" fmla="*/ 236648 w 3025037"/>
              <a:gd name="connsiteY13" fmla="*/ 577797 h 2804095"/>
              <a:gd name="connsiteX14" fmla="*/ 789524 w 3025037"/>
              <a:gd name="connsiteY14" fmla="*/ 0 h 2804095"/>
              <a:gd name="connsiteX0" fmla="*/ 789524 w 3025037"/>
              <a:gd name="connsiteY0" fmla="*/ 0 h 2918711"/>
              <a:gd name="connsiteX1" fmla="*/ 1137867 w 3025037"/>
              <a:gd name="connsiteY1" fmla="*/ 0 h 2918711"/>
              <a:gd name="connsiteX2" fmla="*/ 2908534 w 3025037"/>
              <a:gd name="connsiteY2" fmla="*/ 2725580 h 2918711"/>
              <a:gd name="connsiteX3" fmla="*/ 999392 w 3025037"/>
              <a:gd name="connsiteY3" fmla="*/ 2054225 h 2918711"/>
              <a:gd name="connsiteX4" fmla="*/ 646184 w 3025037"/>
              <a:gd name="connsiteY4" fmla="*/ 1840516 h 2918711"/>
              <a:gd name="connsiteX5" fmla="*/ 441106 w 3025037"/>
              <a:gd name="connsiteY5" fmla="*/ 1852890 h 2918711"/>
              <a:gd name="connsiteX6" fmla="*/ 516796 w 3025037"/>
              <a:gd name="connsiteY6" fmla="*/ 1657430 h 2918711"/>
              <a:gd name="connsiteX7" fmla="*/ 648088 w 3025037"/>
              <a:gd name="connsiteY7" fmla="*/ 1499977 h 2918711"/>
              <a:gd name="connsiteX8" fmla="*/ 405296 w 3025037"/>
              <a:gd name="connsiteY8" fmla="*/ 1574682 h 2918711"/>
              <a:gd name="connsiteX9" fmla="*/ 490932 w 3025037"/>
              <a:gd name="connsiteY9" fmla="*/ 1375415 h 2918711"/>
              <a:gd name="connsiteX10" fmla="*/ 203074 w 3025037"/>
              <a:gd name="connsiteY10" fmla="*/ 1421761 h 2918711"/>
              <a:gd name="connsiteX11" fmla="*/ 248632 w 3025037"/>
              <a:gd name="connsiteY11" fmla="*/ 1230994 h 2918711"/>
              <a:gd name="connsiteX12" fmla="*/ 217137 w 3025037"/>
              <a:gd name="connsiteY12" fmla="*/ 1043770 h 2918711"/>
              <a:gd name="connsiteX13" fmla="*/ 236648 w 3025037"/>
              <a:gd name="connsiteY13" fmla="*/ 577797 h 2918711"/>
              <a:gd name="connsiteX14" fmla="*/ 789524 w 3025037"/>
              <a:gd name="connsiteY14" fmla="*/ 0 h 2918711"/>
              <a:gd name="connsiteX0" fmla="*/ 789524 w 3025037"/>
              <a:gd name="connsiteY0" fmla="*/ 0 h 2975590"/>
              <a:gd name="connsiteX1" fmla="*/ 1137867 w 3025037"/>
              <a:gd name="connsiteY1" fmla="*/ 0 h 2975590"/>
              <a:gd name="connsiteX2" fmla="*/ 2908534 w 3025037"/>
              <a:gd name="connsiteY2" fmla="*/ 2725580 h 2975590"/>
              <a:gd name="connsiteX3" fmla="*/ 999392 w 3025037"/>
              <a:gd name="connsiteY3" fmla="*/ 2054225 h 2975590"/>
              <a:gd name="connsiteX4" fmla="*/ 646184 w 3025037"/>
              <a:gd name="connsiteY4" fmla="*/ 1840516 h 2975590"/>
              <a:gd name="connsiteX5" fmla="*/ 441106 w 3025037"/>
              <a:gd name="connsiteY5" fmla="*/ 1852890 h 2975590"/>
              <a:gd name="connsiteX6" fmla="*/ 516796 w 3025037"/>
              <a:gd name="connsiteY6" fmla="*/ 1657430 h 2975590"/>
              <a:gd name="connsiteX7" fmla="*/ 648088 w 3025037"/>
              <a:gd name="connsiteY7" fmla="*/ 1499977 h 2975590"/>
              <a:gd name="connsiteX8" fmla="*/ 405296 w 3025037"/>
              <a:gd name="connsiteY8" fmla="*/ 1574682 h 2975590"/>
              <a:gd name="connsiteX9" fmla="*/ 490932 w 3025037"/>
              <a:gd name="connsiteY9" fmla="*/ 1375415 h 2975590"/>
              <a:gd name="connsiteX10" fmla="*/ 203074 w 3025037"/>
              <a:gd name="connsiteY10" fmla="*/ 1421761 h 2975590"/>
              <a:gd name="connsiteX11" fmla="*/ 248632 w 3025037"/>
              <a:gd name="connsiteY11" fmla="*/ 1230994 h 2975590"/>
              <a:gd name="connsiteX12" fmla="*/ 217137 w 3025037"/>
              <a:gd name="connsiteY12" fmla="*/ 1043770 h 2975590"/>
              <a:gd name="connsiteX13" fmla="*/ 236648 w 3025037"/>
              <a:gd name="connsiteY13" fmla="*/ 577797 h 2975590"/>
              <a:gd name="connsiteX14" fmla="*/ 789524 w 3025037"/>
              <a:gd name="connsiteY14" fmla="*/ 0 h 2975590"/>
              <a:gd name="connsiteX0" fmla="*/ 789524 w 3025037"/>
              <a:gd name="connsiteY0" fmla="*/ 0 h 3006355"/>
              <a:gd name="connsiteX1" fmla="*/ 1137867 w 3025037"/>
              <a:gd name="connsiteY1" fmla="*/ 0 h 3006355"/>
              <a:gd name="connsiteX2" fmla="*/ 2908534 w 3025037"/>
              <a:gd name="connsiteY2" fmla="*/ 2725580 h 3006355"/>
              <a:gd name="connsiteX3" fmla="*/ 999392 w 3025037"/>
              <a:gd name="connsiteY3" fmla="*/ 2054225 h 3006355"/>
              <a:gd name="connsiteX4" fmla="*/ 646184 w 3025037"/>
              <a:gd name="connsiteY4" fmla="*/ 1840516 h 3006355"/>
              <a:gd name="connsiteX5" fmla="*/ 441106 w 3025037"/>
              <a:gd name="connsiteY5" fmla="*/ 1852890 h 3006355"/>
              <a:gd name="connsiteX6" fmla="*/ 516796 w 3025037"/>
              <a:gd name="connsiteY6" fmla="*/ 1657430 h 3006355"/>
              <a:gd name="connsiteX7" fmla="*/ 648088 w 3025037"/>
              <a:gd name="connsiteY7" fmla="*/ 1499977 h 3006355"/>
              <a:gd name="connsiteX8" fmla="*/ 405296 w 3025037"/>
              <a:gd name="connsiteY8" fmla="*/ 1574682 h 3006355"/>
              <a:gd name="connsiteX9" fmla="*/ 490932 w 3025037"/>
              <a:gd name="connsiteY9" fmla="*/ 1375415 h 3006355"/>
              <a:gd name="connsiteX10" fmla="*/ 203074 w 3025037"/>
              <a:gd name="connsiteY10" fmla="*/ 1421761 h 3006355"/>
              <a:gd name="connsiteX11" fmla="*/ 248632 w 3025037"/>
              <a:gd name="connsiteY11" fmla="*/ 1230994 h 3006355"/>
              <a:gd name="connsiteX12" fmla="*/ 217137 w 3025037"/>
              <a:gd name="connsiteY12" fmla="*/ 1043770 h 3006355"/>
              <a:gd name="connsiteX13" fmla="*/ 236648 w 3025037"/>
              <a:gd name="connsiteY13" fmla="*/ 577797 h 3006355"/>
              <a:gd name="connsiteX14" fmla="*/ 789524 w 3025037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  <a:gd name="connsiteX0" fmla="*/ 611666 w 2847179"/>
              <a:gd name="connsiteY0" fmla="*/ 0 h 3006355"/>
              <a:gd name="connsiteX1" fmla="*/ 960009 w 2847179"/>
              <a:gd name="connsiteY1" fmla="*/ 0 h 3006355"/>
              <a:gd name="connsiteX2" fmla="*/ 2730676 w 2847179"/>
              <a:gd name="connsiteY2" fmla="*/ 2725580 h 3006355"/>
              <a:gd name="connsiteX3" fmla="*/ 821534 w 2847179"/>
              <a:gd name="connsiteY3" fmla="*/ 2054225 h 3006355"/>
              <a:gd name="connsiteX4" fmla="*/ 468326 w 2847179"/>
              <a:gd name="connsiteY4" fmla="*/ 1840516 h 3006355"/>
              <a:gd name="connsiteX5" fmla="*/ 263248 w 2847179"/>
              <a:gd name="connsiteY5" fmla="*/ 1852890 h 3006355"/>
              <a:gd name="connsiteX6" fmla="*/ 338938 w 2847179"/>
              <a:gd name="connsiteY6" fmla="*/ 1657430 h 3006355"/>
              <a:gd name="connsiteX7" fmla="*/ 470230 w 2847179"/>
              <a:gd name="connsiteY7" fmla="*/ 1499977 h 3006355"/>
              <a:gd name="connsiteX8" fmla="*/ 227438 w 2847179"/>
              <a:gd name="connsiteY8" fmla="*/ 1574682 h 3006355"/>
              <a:gd name="connsiteX9" fmla="*/ 313074 w 2847179"/>
              <a:gd name="connsiteY9" fmla="*/ 1375415 h 3006355"/>
              <a:gd name="connsiteX10" fmla="*/ 25216 w 2847179"/>
              <a:gd name="connsiteY10" fmla="*/ 1421761 h 3006355"/>
              <a:gd name="connsiteX11" fmla="*/ 70774 w 2847179"/>
              <a:gd name="connsiteY11" fmla="*/ 1230994 h 3006355"/>
              <a:gd name="connsiteX12" fmla="*/ 39279 w 2847179"/>
              <a:gd name="connsiteY12" fmla="*/ 1043770 h 3006355"/>
              <a:gd name="connsiteX13" fmla="*/ 58790 w 2847179"/>
              <a:gd name="connsiteY13" fmla="*/ 577797 h 3006355"/>
              <a:gd name="connsiteX14" fmla="*/ 611666 w 2847179"/>
              <a:gd name="connsiteY14" fmla="*/ 0 h 3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7179" h="3006355">
                <a:moveTo>
                  <a:pt x="611666" y="0"/>
                </a:moveTo>
                <a:lnTo>
                  <a:pt x="960009" y="0"/>
                </a:lnTo>
                <a:cubicBezTo>
                  <a:pt x="623037" y="1082783"/>
                  <a:pt x="3445569" y="1359105"/>
                  <a:pt x="2730676" y="2725580"/>
                </a:cubicBezTo>
                <a:cubicBezTo>
                  <a:pt x="2284688" y="3262925"/>
                  <a:pt x="1136918" y="3023558"/>
                  <a:pt x="821534" y="2054225"/>
                </a:cubicBezTo>
                <a:cubicBezTo>
                  <a:pt x="567924" y="1877699"/>
                  <a:pt x="688086" y="1842666"/>
                  <a:pt x="468326" y="1840516"/>
                </a:cubicBezTo>
                <a:cubicBezTo>
                  <a:pt x="365284" y="1809646"/>
                  <a:pt x="283844" y="1899739"/>
                  <a:pt x="263248" y="1852890"/>
                </a:cubicBezTo>
                <a:cubicBezTo>
                  <a:pt x="242652" y="1806041"/>
                  <a:pt x="335492" y="1694099"/>
                  <a:pt x="338938" y="1657430"/>
                </a:cubicBezTo>
                <a:cubicBezTo>
                  <a:pt x="342384" y="1620761"/>
                  <a:pt x="536592" y="1501558"/>
                  <a:pt x="470230" y="1499977"/>
                </a:cubicBezTo>
                <a:cubicBezTo>
                  <a:pt x="403868" y="1498396"/>
                  <a:pt x="233259" y="1617685"/>
                  <a:pt x="227438" y="1574682"/>
                </a:cubicBezTo>
                <a:cubicBezTo>
                  <a:pt x="221617" y="1531679"/>
                  <a:pt x="392801" y="1387083"/>
                  <a:pt x="313074" y="1375415"/>
                </a:cubicBezTo>
                <a:cubicBezTo>
                  <a:pt x="233347" y="1363747"/>
                  <a:pt x="43083" y="1470415"/>
                  <a:pt x="25216" y="1421761"/>
                </a:cubicBezTo>
                <a:cubicBezTo>
                  <a:pt x="-50577" y="1341362"/>
                  <a:pt x="68430" y="1293992"/>
                  <a:pt x="70774" y="1230994"/>
                </a:cubicBezTo>
                <a:cubicBezTo>
                  <a:pt x="263228" y="1045041"/>
                  <a:pt x="141587" y="1070141"/>
                  <a:pt x="39279" y="1043770"/>
                </a:cubicBezTo>
                <a:cubicBezTo>
                  <a:pt x="237404" y="876663"/>
                  <a:pt x="52286" y="733121"/>
                  <a:pt x="58790" y="577797"/>
                </a:cubicBezTo>
                <a:lnTo>
                  <a:pt x="611666" y="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627624-AEAE-47DD-9C42-8DB95FC4BE73}"/>
              </a:ext>
            </a:extLst>
          </p:cNvPr>
          <p:cNvSpPr/>
          <p:nvPr/>
        </p:nvSpPr>
        <p:spPr>
          <a:xfrm>
            <a:off x="4316531" y="2142254"/>
            <a:ext cx="967525" cy="969077"/>
          </a:xfrm>
          <a:custGeom>
            <a:avLst/>
            <a:gdLst>
              <a:gd name="connsiteX0" fmla="*/ 0 w 202416"/>
              <a:gd name="connsiteY0" fmla="*/ 0 h 234781"/>
              <a:gd name="connsiteX1" fmla="*/ 202416 w 202416"/>
              <a:gd name="connsiteY1" fmla="*/ 0 h 234781"/>
              <a:gd name="connsiteX2" fmla="*/ 202416 w 202416"/>
              <a:gd name="connsiteY2" fmla="*/ 234781 h 234781"/>
              <a:gd name="connsiteX3" fmla="*/ 0 w 202416"/>
              <a:gd name="connsiteY3" fmla="*/ 234781 h 234781"/>
              <a:gd name="connsiteX4" fmla="*/ 0 w 202416"/>
              <a:gd name="connsiteY4" fmla="*/ 0 h 234781"/>
              <a:gd name="connsiteX0" fmla="*/ 0 w 935841"/>
              <a:gd name="connsiteY0" fmla="*/ 0 h 291931"/>
              <a:gd name="connsiteX1" fmla="*/ 935841 w 935841"/>
              <a:gd name="connsiteY1" fmla="*/ 57150 h 291931"/>
              <a:gd name="connsiteX2" fmla="*/ 935841 w 935841"/>
              <a:gd name="connsiteY2" fmla="*/ 291931 h 291931"/>
              <a:gd name="connsiteX3" fmla="*/ 733425 w 935841"/>
              <a:gd name="connsiteY3" fmla="*/ 291931 h 291931"/>
              <a:gd name="connsiteX4" fmla="*/ 0 w 935841"/>
              <a:gd name="connsiteY4" fmla="*/ 0 h 291931"/>
              <a:gd name="connsiteX0" fmla="*/ 9005 w 944846"/>
              <a:gd name="connsiteY0" fmla="*/ 523038 h 814969"/>
              <a:gd name="connsiteX1" fmla="*/ 944846 w 944846"/>
              <a:gd name="connsiteY1" fmla="*/ 580188 h 814969"/>
              <a:gd name="connsiteX2" fmla="*/ 944846 w 944846"/>
              <a:gd name="connsiteY2" fmla="*/ 814969 h 814969"/>
              <a:gd name="connsiteX3" fmla="*/ 742430 w 944846"/>
              <a:gd name="connsiteY3" fmla="*/ 814969 h 814969"/>
              <a:gd name="connsiteX4" fmla="*/ 9005 w 944846"/>
              <a:gd name="connsiteY4" fmla="*/ 523038 h 814969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  <a:gd name="connsiteX0" fmla="*/ 5427 w 967525"/>
              <a:gd name="connsiteY0" fmla="*/ 677146 h 969077"/>
              <a:gd name="connsiteX1" fmla="*/ 941268 w 967525"/>
              <a:gd name="connsiteY1" fmla="*/ 734296 h 969077"/>
              <a:gd name="connsiteX2" fmla="*/ 941268 w 967525"/>
              <a:gd name="connsiteY2" fmla="*/ 969077 h 969077"/>
              <a:gd name="connsiteX3" fmla="*/ 738852 w 967525"/>
              <a:gd name="connsiteY3" fmla="*/ 969077 h 969077"/>
              <a:gd name="connsiteX4" fmla="*/ 5427 w 967525"/>
              <a:gd name="connsiteY4" fmla="*/ 677146 h 96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25" h="969077">
                <a:moveTo>
                  <a:pt x="5427" y="677146"/>
                </a:moveTo>
                <a:cubicBezTo>
                  <a:pt x="-92201" y="-523004"/>
                  <a:pt x="1162721" y="115171"/>
                  <a:pt x="941268" y="734296"/>
                </a:cubicBezTo>
                <a:lnTo>
                  <a:pt x="941268" y="969077"/>
                </a:lnTo>
                <a:lnTo>
                  <a:pt x="738852" y="969077"/>
                </a:lnTo>
                <a:cubicBezTo>
                  <a:pt x="656302" y="-242658"/>
                  <a:pt x="49877" y="250581"/>
                  <a:pt x="5427" y="677146"/>
                </a:cubicBezTo>
                <a:close/>
              </a:path>
            </a:pathLst>
          </a:custGeom>
          <a:solidFill>
            <a:srgbClr val="7A6D5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AEB298-5BA6-47D9-908C-2AF23AADF054}"/>
              </a:ext>
            </a:extLst>
          </p:cNvPr>
          <p:cNvSpPr/>
          <p:nvPr/>
        </p:nvSpPr>
        <p:spPr>
          <a:xfrm rot="1877417">
            <a:off x="4527608" y="2680106"/>
            <a:ext cx="1055552" cy="1521950"/>
          </a:xfrm>
          <a:prstGeom prst="ellipse">
            <a:avLst/>
          </a:pr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41E06D-11C6-4FBC-B59E-7B4F45EFDB32}"/>
              </a:ext>
            </a:extLst>
          </p:cNvPr>
          <p:cNvCxnSpPr>
            <a:cxnSpLocks/>
          </p:cNvCxnSpPr>
          <p:nvPr/>
        </p:nvCxnSpPr>
        <p:spPr>
          <a:xfrm>
            <a:off x="5916434" y="2457450"/>
            <a:ext cx="311609" cy="114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C9FF4D-04BD-4148-98CA-E21FAC697A05}"/>
              </a:ext>
            </a:extLst>
          </p:cNvPr>
          <p:cNvCxnSpPr>
            <a:cxnSpLocks/>
          </p:cNvCxnSpPr>
          <p:nvPr/>
        </p:nvCxnSpPr>
        <p:spPr>
          <a:xfrm>
            <a:off x="4608932" y="2160823"/>
            <a:ext cx="158307" cy="205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31EFBD7-0449-4BE5-B8A4-0C0467FA9931}"/>
              </a:ext>
            </a:extLst>
          </p:cNvPr>
          <p:cNvSpPr/>
          <p:nvPr/>
        </p:nvSpPr>
        <p:spPr>
          <a:xfrm>
            <a:off x="6248400" y="4388392"/>
            <a:ext cx="457200" cy="1402808"/>
          </a:xfrm>
          <a:custGeom>
            <a:avLst/>
            <a:gdLst>
              <a:gd name="connsiteX0" fmla="*/ 0 w 266700"/>
              <a:gd name="connsiteY0" fmla="*/ 0 h 1402808"/>
              <a:gd name="connsiteX1" fmla="*/ 266700 w 266700"/>
              <a:gd name="connsiteY1" fmla="*/ 0 h 1402808"/>
              <a:gd name="connsiteX2" fmla="*/ 266700 w 266700"/>
              <a:gd name="connsiteY2" fmla="*/ 1402808 h 1402808"/>
              <a:gd name="connsiteX3" fmla="*/ 0 w 266700"/>
              <a:gd name="connsiteY3" fmla="*/ 1402808 h 1402808"/>
              <a:gd name="connsiteX4" fmla="*/ 0 w 266700"/>
              <a:gd name="connsiteY4" fmla="*/ 0 h 1402808"/>
              <a:gd name="connsiteX0" fmla="*/ 0 w 390525"/>
              <a:gd name="connsiteY0" fmla="*/ 0 h 1402808"/>
              <a:gd name="connsiteX1" fmla="*/ 390525 w 390525"/>
              <a:gd name="connsiteY1" fmla="*/ 0 h 1402808"/>
              <a:gd name="connsiteX2" fmla="*/ 266700 w 390525"/>
              <a:gd name="connsiteY2" fmla="*/ 1402808 h 1402808"/>
              <a:gd name="connsiteX3" fmla="*/ 0 w 390525"/>
              <a:gd name="connsiteY3" fmla="*/ 1402808 h 1402808"/>
              <a:gd name="connsiteX4" fmla="*/ 0 w 390525"/>
              <a:gd name="connsiteY4" fmla="*/ 0 h 1402808"/>
              <a:gd name="connsiteX0" fmla="*/ 66675 w 390525"/>
              <a:gd name="connsiteY0" fmla="*/ 0 h 1412333"/>
              <a:gd name="connsiteX1" fmla="*/ 390525 w 390525"/>
              <a:gd name="connsiteY1" fmla="*/ 9525 h 1412333"/>
              <a:gd name="connsiteX2" fmla="*/ 266700 w 390525"/>
              <a:gd name="connsiteY2" fmla="*/ 1412333 h 1412333"/>
              <a:gd name="connsiteX3" fmla="*/ 0 w 390525"/>
              <a:gd name="connsiteY3" fmla="*/ 1412333 h 1412333"/>
              <a:gd name="connsiteX4" fmla="*/ 66675 w 390525"/>
              <a:gd name="connsiteY4" fmla="*/ 0 h 1412333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66675 w 457200"/>
              <a:gd name="connsiteY3" fmla="*/ 1402808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402808">
                <a:moveTo>
                  <a:pt x="0" y="19050"/>
                </a:moveTo>
                <a:lnTo>
                  <a:pt x="457200" y="0"/>
                </a:lnTo>
                <a:lnTo>
                  <a:pt x="333375" y="1402808"/>
                </a:lnTo>
                <a:lnTo>
                  <a:pt x="171450" y="1393283"/>
                </a:lnTo>
                <a:lnTo>
                  <a:pt x="0" y="1905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16E7CFD3-988E-423D-AC42-5F7554F2ABE0}"/>
              </a:ext>
            </a:extLst>
          </p:cNvPr>
          <p:cNvSpPr/>
          <p:nvPr/>
        </p:nvSpPr>
        <p:spPr>
          <a:xfrm rot="21407044">
            <a:off x="7681733" y="4400112"/>
            <a:ext cx="457200" cy="1402808"/>
          </a:xfrm>
          <a:custGeom>
            <a:avLst/>
            <a:gdLst>
              <a:gd name="connsiteX0" fmla="*/ 0 w 266700"/>
              <a:gd name="connsiteY0" fmla="*/ 0 h 1402808"/>
              <a:gd name="connsiteX1" fmla="*/ 266700 w 266700"/>
              <a:gd name="connsiteY1" fmla="*/ 0 h 1402808"/>
              <a:gd name="connsiteX2" fmla="*/ 266700 w 266700"/>
              <a:gd name="connsiteY2" fmla="*/ 1402808 h 1402808"/>
              <a:gd name="connsiteX3" fmla="*/ 0 w 266700"/>
              <a:gd name="connsiteY3" fmla="*/ 1402808 h 1402808"/>
              <a:gd name="connsiteX4" fmla="*/ 0 w 266700"/>
              <a:gd name="connsiteY4" fmla="*/ 0 h 1402808"/>
              <a:gd name="connsiteX0" fmla="*/ 0 w 390525"/>
              <a:gd name="connsiteY0" fmla="*/ 0 h 1402808"/>
              <a:gd name="connsiteX1" fmla="*/ 390525 w 390525"/>
              <a:gd name="connsiteY1" fmla="*/ 0 h 1402808"/>
              <a:gd name="connsiteX2" fmla="*/ 266700 w 390525"/>
              <a:gd name="connsiteY2" fmla="*/ 1402808 h 1402808"/>
              <a:gd name="connsiteX3" fmla="*/ 0 w 390525"/>
              <a:gd name="connsiteY3" fmla="*/ 1402808 h 1402808"/>
              <a:gd name="connsiteX4" fmla="*/ 0 w 390525"/>
              <a:gd name="connsiteY4" fmla="*/ 0 h 1402808"/>
              <a:gd name="connsiteX0" fmla="*/ 66675 w 390525"/>
              <a:gd name="connsiteY0" fmla="*/ 0 h 1412333"/>
              <a:gd name="connsiteX1" fmla="*/ 390525 w 390525"/>
              <a:gd name="connsiteY1" fmla="*/ 9525 h 1412333"/>
              <a:gd name="connsiteX2" fmla="*/ 266700 w 390525"/>
              <a:gd name="connsiteY2" fmla="*/ 1412333 h 1412333"/>
              <a:gd name="connsiteX3" fmla="*/ 0 w 390525"/>
              <a:gd name="connsiteY3" fmla="*/ 1412333 h 1412333"/>
              <a:gd name="connsiteX4" fmla="*/ 66675 w 390525"/>
              <a:gd name="connsiteY4" fmla="*/ 0 h 1412333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66675 w 457200"/>
              <a:gd name="connsiteY3" fmla="*/ 1402808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  <a:gd name="connsiteX0" fmla="*/ 0 w 457200"/>
              <a:gd name="connsiteY0" fmla="*/ 19050 h 1402808"/>
              <a:gd name="connsiteX1" fmla="*/ 457200 w 457200"/>
              <a:gd name="connsiteY1" fmla="*/ 0 h 1402808"/>
              <a:gd name="connsiteX2" fmla="*/ 333375 w 457200"/>
              <a:gd name="connsiteY2" fmla="*/ 1402808 h 1402808"/>
              <a:gd name="connsiteX3" fmla="*/ 171450 w 457200"/>
              <a:gd name="connsiteY3" fmla="*/ 1393283 h 1402808"/>
              <a:gd name="connsiteX4" fmla="*/ 0 w 457200"/>
              <a:gd name="connsiteY4" fmla="*/ 19050 h 1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1402808">
                <a:moveTo>
                  <a:pt x="0" y="19050"/>
                </a:moveTo>
                <a:lnTo>
                  <a:pt x="457200" y="0"/>
                </a:lnTo>
                <a:lnTo>
                  <a:pt x="333375" y="1402808"/>
                </a:lnTo>
                <a:lnTo>
                  <a:pt x="171450" y="1393283"/>
                </a:lnTo>
                <a:lnTo>
                  <a:pt x="0" y="19050"/>
                </a:lnTo>
                <a:close/>
              </a:path>
            </a:pathLst>
          </a:custGeom>
          <a:solidFill>
            <a:srgbClr val="8F6E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3FF27AE-B97B-416C-A92F-8F98579BACFE}"/>
              </a:ext>
            </a:extLst>
          </p:cNvPr>
          <p:cNvSpPr/>
          <p:nvPr/>
        </p:nvSpPr>
        <p:spPr>
          <a:xfrm>
            <a:off x="7872776" y="5718155"/>
            <a:ext cx="179396" cy="80644"/>
          </a:xfrm>
          <a:custGeom>
            <a:avLst/>
            <a:gdLst>
              <a:gd name="connsiteX0" fmla="*/ 0 w 179396"/>
              <a:gd name="connsiteY0" fmla="*/ 0 h 80644"/>
              <a:gd name="connsiteX1" fmla="*/ 179396 w 179396"/>
              <a:gd name="connsiteY1" fmla="*/ 0 h 80644"/>
              <a:gd name="connsiteX2" fmla="*/ 176822 w 179396"/>
              <a:gd name="connsiteY2" fmla="*/ 80644 h 80644"/>
              <a:gd name="connsiteX3" fmla="*/ 14618 w 179396"/>
              <a:gd name="connsiteY3" fmla="*/ 80218 h 80644"/>
              <a:gd name="connsiteX4" fmla="*/ 0 w 179396"/>
              <a:gd name="connsiteY4" fmla="*/ 0 h 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" h="80644">
                <a:moveTo>
                  <a:pt x="0" y="0"/>
                </a:moveTo>
                <a:lnTo>
                  <a:pt x="179396" y="0"/>
                </a:lnTo>
                <a:lnTo>
                  <a:pt x="176822" y="80644"/>
                </a:lnTo>
                <a:lnTo>
                  <a:pt x="14618" y="80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4D9019F-1928-46DD-83BF-E15CB887BF2D}"/>
              </a:ext>
            </a:extLst>
          </p:cNvPr>
          <p:cNvSpPr/>
          <p:nvPr/>
        </p:nvSpPr>
        <p:spPr>
          <a:xfrm>
            <a:off x="7463621" y="5580634"/>
            <a:ext cx="179396" cy="80644"/>
          </a:xfrm>
          <a:custGeom>
            <a:avLst/>
            <a:gdLst>
              <a:gd name="connsiteX0" fmla="*/ 0 w 179396"/>
              <a:gd name="connsiteY0" fmla="*/ 0 h 80644"/>
              <a:gd name="connsiteX1" fmla="*/ 179396 w 179396"/>
              <a:gd name="connsiteY1" fmla="*/ 0 h 80644"/>
              <a:gd name="connsiteX2" fmla="*/ 176822 w 179396"/>
              <a:gd name="connsiteY2" fmla="*/ 80644 h 80644"/>
              <a:gd name="connsiteX3" fmla="*/ 14618 w 179396"/>
              <a:gd name="connsiteY3" fmla="*/ 80218 h 80644"/>
              <a:gd name="connsiteX4" fmla="*/ 0 w 179396"/>
              <a:gd name="connsiteY4" fmla="*/ 0 h 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" h="80644">
                <a:moveTo>
                  <a:pt x="0" y="0"/>
                </a:moveTo>
                <a:lnTo>
                  <a:pt x="179396" y="0"/>
                </a:lnTo>
                <a:lnTo>
                  <a:pt x="176822" y="80644"/>
                </a:lnTo>
                <a:lnTo>
                  <a:pt x="14618" y="80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F317E52-1464-4364-A03E-4D80C20FDDF9}"/>
              </a:ext>
            </a:extLst>
          </p:cNvPr>
          <p:cNvSpPr/>
          <p:nvPr/>
        </p:nvSpPr>
        <p:spPr>
          <a:xfrm>
            <a:off x="6408005" y="5706435"/>
            <a:ext cx="179396" cy="80644"/>
          </a:xfrm>
          <a:custGeom>
            <a:avLst/>
            <a:gdLst>
              <a:gd name="connsiteX0" fmla="*/ 0 w 179396"/>
              <a:gd name="connsiteY0" fmla="*/ 0 h 80644"/>
              <a:gd name="connsiteX1" fmla="*/ 179396 w 179396"/>
              <a:gd name="connsiteY1" fmla="*/ 0 h 80644"/>
              <a:gd name="connsiteX2" fmla="*/ 176822 w 179396"/>
              <a:gd name="connsiteY2" fmla="*/ 80644 h 80644"/>
              <a:gd name="connsiteX3" fmla="*/ 14618 w 179396"/>
              <a:gd name="connsiteY3" fmla="*/ 80218 h 80644"/>
              <a:gd name="connsiteX4" fmla="*/ 0 w 179396"/>
              <a:gd name="connsiteY4" fmla="*/ 0 h 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" h="80644">
                <a:moveTo>
                  <a:pt x="0" y="0"/>
                </a:moveTo>
                <a:lnTo>
                  <a:pt x="179396" y="0"/>
                </a:lnTo>
                <a:lnTo>
                  <a:pt x="176822" y="80644"/>
                </a:lnTo>
                <a:lnTo>
                  <a:pt x="14618" y="80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06418B3-8402-4196-9CF1-AB041B592D39}"/>
              </a:ext>
            </a:extLst>
          </p:cNvPr>
          <p:cNvSpPr/>
          <p:nvPr/>
        </p:nvSpPr>
        <p:spPr>
          <a:xfrm>
            <a:off x="5935308" y="5588302"/>
            <a:ext cx="179396" cy="80644"/>
          </a:xfrm>
          <a:custGeom>
            <a:avLst/>
            <a:gdLst>
              <a:gd name="connsiteX0" fmla="*/ 0 w 179396"/>
              <a:gd name="connsiteY0" fmla="*/ 0 h 80644"/>
              <a:gd name="connsiteX1" fmla="*/ 179396 w 179396"/>
              <a:gd name="connsiteY1" fmla="*/ 0 h 80644"/>
              <a:gd name="connsiteX2" fmla="*/ 176822 w 179396"/>
              <a:gd name="connsiteY2" fmla="*/ 80644 h 80644"/>
              <a:gd name="connsiteX3" fmla="*/ 14618 w 179396"/>
              <a:gd name="connsiteY3" fmla="*/ 80218 h 80644"/>
              <a:gd name="connsiteX4" fmla="*/ 0 w 179396"/>
              <a:gd name="connsiteY4" fmla="*/ 0 h 8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96" h="80644">
                <a:moveTo>
                  <a:pt x="0" y="0"/>
                </a:moveTo>
                <a:lnTo>
                  <a:pt x="179396" y="0"/>
                </a:lnTo>
                <a:lnTo>
                  <a:pt x="176822" y="80644"/>
                </a:lnTo>
                <a:lnTo>
                  <a:pt x="14618" y="8021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CB83A36-55E2-490D-A986-7C2E9186A45A}"/>
              </a:ext>
            </a:extLst>
          </p:cNvPr>
          <p:cNvSpPr/>
          <p:nvPr/>
        </p:nvSpPr>
        <p:spPr>
          <a:xfrm rot="1798615">
            <a:off x="4825135" y="3526106"/>
            <a:ext cx="229678" cy="153581"/>
          </a:xfrm>
          <a:custGeom>
            <a:avLst/>
            <a:gdLst>
              <a:gd name="connsiteX0" fmla="*/ 0 w 229677"/>
              <a:gd name="connsiteY0" fmla="*/ 136517 h 273033"/>
              <a:gd name="connsiteX1" fmla="*/ 114839 w 229677"/>
              <a:gd name="connsiteY1" fmla="*/ 0 h 273033"/>
              <a:gd name="connsiteX2" fmla="*/ 229678 w 229677"/>
              <a:gd name="connsiteY2" fmla="*/ 136517 h 273033"/>
              <a:gd name="connsiteX3" fmla="*/ 114839 w 229677"/>
              <a:gd name="connsiteY3" fmla="*/ 273034 h 273033"/>
              <a:gd name="connsiteX4" fmla="*/ 0 w 229677"/>
              <a:gd name="connsiteY4" fmla="*/ 136517 h 273033"/>
              <a:gd name="connsiteX0" fmla="*/ 0 w 229678"/>
              <a:gd name="connsiteY0" fmla="*/ 136517 h 153581"/>
              <a:gd name="connsiteX1" fmla="*/ 114839 w 229678"/>
              <a:gd name="connsiteY1" fmla="*/ 0 h 153581"/>
              <a:gd name="connsiteX2" fmla="*/ 229678 w 229678"/>
              <a:gd name="connsiteY2" fmla="*/ 136517 h 153581"/>
              <a:gd name="connsiteX3" fmla="*/ 0 w 229678"/>
              <a:gd name="connsiteY3" fmla="*/ 136517 h 15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678" h="153581">
                <a:moveTo>
                  <a:pt x="0" y="136517"/>
                </a:moveTo>
                <a:cubicBezTo>
                  <a:pt x="0" y="61121"/>
                  <a:pt x="51415" y="0"/>
                  <a:pt x="114839" y="0"/>
                </a:cubicBezTo>
                <a:cubicBezTo>
                  <a:pt x="178263" y="0"/>
                  <a:pt x="229678" y="61121"/>
                  <a:pt x="229678" y="136517"/>
                </a:cubicBezTo>
                <a:cubicBezTo>
                  <a:pt x="210538" y="159270"/>
                  <a:pt x="19140" y="159270"/>
                  <a:pt x="0" y="13651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DEB57775-4CC0-434D-A452-913A45C59406}"/>
              </a:ext>
            </a:extLst>
          </p:cNvPr>
          <p:cNvSpPr/>
          <p:nvPr/>
        </p:nvSpPr>
        <p:spPr>
          <a:xfrm rot="10242358">
            <a:off x="4738416" y="3713817"/>
            <a:ext cx="170686" cy="170686"/>
          </a:xfrm>
          <a:prstGeom prst="arc">
            <a:avLst>
              <a:gd name="adj1" fmla="val 14156653"/>
              <a:gd name="adj2" fmla="val 17321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6EAA8D5-6D14-4816-9B2E-EA36856ACB20}"/>
              </a:ext>
            </a:extLst>
          </p:cNvPr>
          <p:cNvGrpSpPr/>
          <p:nvPr/>
        </p:nvGrpSpPr>
        <p:grpSpPr>
          <a:xfrm>
            <a:off x="5182044" y="3170837"/>
            <a:ext cx="298691" cy="355075"/>
            <a:chOff x="5182044" y="3170837"/>
            <a:chExt cx="298691" cy="355075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4C73158-AAD9-4183-AF22-E1D013EEC5F7}"/>
                </a:ext>
              </a:extLst>
            </p:cNvPr>
            <p:cNvSpPr/>
            <p:nvPr/>
          </p:nvSpPr>
          <p:spPr>
            <a:xfrm rot="1316444">
              <a:off x="5182044" y="3170837"/>
              <a:ext cx="298691" cy="355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4E05458-DC2F-485F-80C0-B85AD3A5CDE1}"/>
                </a:ext>
              </a:extLst>
            </p:cNvPr>
            <p:cNvSpPr/>
            <p:nvPr/>
          </p:nvSpPr>
          <p:spPr>
            <a:xfrm rot="1316444">
              <a:off x="5197838" y="3283481"/>
              <a:ext cx="174928" cy="2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9B70AD-47CD-4755-B6ED-D44D4ED536FF}"/>
                </a:ext>
              </a:extLst>
            </p:cNvPr>
            <p:cNvSpPr/>
            <p:nvPr/>
          </p:nvSpPr>
          <p:spPr>
            <a:xfrm rot="1316444">
              <a:off x="5209109" y="3361416"/>
              <a:ext cx="90715" cy="107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7C44342-17D6-4D8C-8871-BEECBB4A1061}"/>
                </a:ext>
              </a:extLst>
            </p:cNvPr>
            <p:cNvSpPr/>
            <p:nvPr/>
          </p:nvSpPr>
          <p:spPr>
            <a:xfrm rot="1316444" flipH="1" flipV="1">
              <a:off x="5257944" y="3288423"/>
              <a:ext cx="45719" cy="54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1A70A19-B376-4B41-BEA9-D1FC758F07A2}"/>
              </a:ext>
            </a:extLst>
          </p:cNvPr>
          <p:cNvGrpSpPr/>
          <p:nvPr/>
        </p:nvGrpSpPr>
        <p:grpSpPr>
          <a:xfrm>
            <a:off x="4795194" y="3011564"/>
            <a:ext cx="298691" cy="355075"/>
            <a:chOff x="5182044" y="3170837"/>
            <a:chExt cx="298691" cy="355075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82FEB9C-8C98-4B89-828F-2C6C324100C7}"/>
                </a:ext>
              </a:extLst>
            </p:cNvPr>
            <p:cNvSpPr/>
            <p:nvPr/>
          </p:nvSpPr>
          <p:spPr>
            <a:xfrm rot="1316444">
              <a:off x="5182044" y="3170837"/>
              <a:ext cx="298691" cy="3550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6DDCFD-2AC0-409F-B052-0209B515B174}"/>
                </a:ext>
              </a:extLst>
            </p:cNvPr>
            <p:cNvSpPr/>
            <p:nvPr/>
          </p:nvSpPr>
          <p:spPr>
            <a:xfrm rot="1316444">
              <a:off x="5197838" y="3283481"/>
              <a:ext cx="174928" cy="2079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2BF58D2-7C9E-40C1-9F85-0AD1E0145150}"/>
                </a:ext>
              </a:extLst>
            </p:cNvPr>
            <p:cNvSpPr/>
            <p:nvPr/>
          </p:nvSpPr>
          <p:spPr>
            <a:xfrm rot="1316444">
              <a:off x="5209109" y="3361416"/>
              <a:ext cx="90715" cy="107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15E1BB8-A870-486F-8630-95475F8E41E5}"/>
                </a:ext>
              </a:extLst>
            </p:cNvPr>
            <p:cNvSpPr/>
            <p:nvPr/>
          </p:nvSpPr>
          <p:spPr>
            <a:xfrm rot="1316444" flipH="1" flipV="1">
              <a:off x="5257944" y="3288423"/>
              <a:ext cx="45719" cy="54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B2CA250-ECDF-47D7-B288-07279A19D5E0}"/>
              </a:ext>
            </a:extLst>
          </p:cNvPr>
          <p:cNvSpPr/>
          <p:nvPr/>
        </p:nvSpPr>
        <p:spPr>
          <a:xfrm>
            <a:off x="6186549" y="4340708"/>
            <a:ext cx="659949" cy="216994"/>
          </a:xfrm>
          <a:prstGeom prst="ellipse">
            <a:avLst/>
          </a:prstGeom>
          <a:solidFill>
            <a:srgbClr val="8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04AAF4-5107-400F-A57B-14FE677A344D}"/>
              </a:ext>
            </a:extLst>
          </p:cNvPr>
          <p:cNvSpPr/>
          <p:nvPr/>
        </p:nvSpPr>
        <p:spPr>
          <a:xfrm>
            <a:off x="7507218" y="4250297"/>
            <a:ext cx="659949" cy="216994"/>
          </a:xfrm>
          <a:prstGeom prst="ellipse">
            <a:avLst/>
          </a:prstGeom>
          <a:solidFill>
            <a:srgbClr val="8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293E36B-FFEB-403F-8D95-A5DAC9151121}"/>
              </a:ext>
            </a:extLst>
          </p:cNvPr>
          <p:cNvSpPr/>
          <p:nvPr/>
        </p:nvSpPr>
        <p:spPr>
          <a:xfrm>
            <a:off x="8148388" y="3636170"/>
            <a:ext cx="415458" cy="478630"/>
          </a:xfrm>
          <a:prstGeom prst="ellipse">
            <a:avLst/>
          </a:prstGeom>
          <a:solidFill>
            <a:srgbClr val="8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Finds an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7D7306-B526-4C68-AEE6-93FD2C3EF28B}"/>
              </a:ext>
            </a:extLst>
          </p:cNvPr>
          <p:cNvGrpSpPr/>
          <p:nvPr/>
        </p:nvGrpSpPr>
        <p:grpSpPr>
          <a:xfrm>
            <a:off x="466295" y="1013266"/>
            <a:ext cx="4091084" cy="5424033"/>
            <a:chOff x="181007" y="1534433"/>
            <a:chExt cx="2319969" cy="3075857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2D0F4D16-E7A1-461F-853A-BC5C6A31972B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77C6188E-3D6F-455F-9472-DF46B69399F1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3">
              <a:extLst>
                <a:ext uri="{FF2B5EF4-FFF2-40B4-BE49-F238E27FC236}">
                  <a16:creationId xmlns:a16="http://schemas.microsoft.com/office/drawing/2014/main" id="{0AFC655A-F6AB-4B68-84F3-2B867E37EE3D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884DF04-0C58-4EE6-9DB9-A5DD706D1589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427FEDED-D9AD-4184-9F7B-AEB94CFDA20A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3">
              <a:extLst>
                <a:ext uri="{FF2B5EF4-FFF2-40B4-BE49-F238E27FC236}">
                  <a16:creationId xmlns:a16="http://schemas.microsoft.com/office/drawing/2014/main" id="{9772E369-6AAC-4F46-BE0E-3F362CA58AC4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3">
              <a:extLst>
                <a:ext uri="{FF2B5EF4-FFF2-40B4-BE49-F238E27FC236}">
                  <a16:creationId xmlns:a16="http://schemas.microsoft.com/office/drawing/2014/main" id="{035900ED-2729-4E64-8F7E-C4988C359294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C7E03C-51E5-4723-A414-D1608F2F1430}"/>
                </a:ext>
              </a:extLst>
            </p:cNvPr>
            <p:cNvSpPr/>
            <p:nvPr/>
          </p:nvSpPr>
          <p:spPr>
            <a:xfrm rot="20888316">
              <a:off x="874913" y="4460900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88C0F8-4E81-4B21-AB48-B91CD8658B3C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A978A1-8634-4951-A95F-2BAF7660AAA0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68F397-3203-4BF0-B525-680ED61C99D8}"/>
                </a:ext>
              </a:extLst>
            </p:cNvPr>
            <p:cNvSpPr/>
            <p:nvPr/>
          </p:nvSpPr>
          <p:spPr>
            <a:xfrm rot="20888316">
              <a:off x="1752089" y="445679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6E671463-E99B-4300-B611-BA10D463A4CA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6">
              <a:extLst>
                <a:ext uri="{FF2B5EF4-FFF2-40B4-BE49-F238E27FC236}">
                  <a16:creationId xmlns:a16="http://schemas.microsoft.com/office/drawing/2014/main" id="{C632C340-0421-404C-93F4-9414268995EB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D4AE3B-F6ED-46C2-AA16-ABBCED0D6C1C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587846-C168-4E5D-AE92-FF99EF3BACA0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851477-CC7D-4704-8984-D2D9E3AD7F99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95A2D8-C722-4BE0-9939-F6724F485F61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1D98DE8-65BE-466C-917E-2EC8D61B8A13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1BE384-F6DC-4F74-B65D-90B5BC8097FA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8749C3-B41C-467C-9F7E-470E4F57ECF3}"/>
                </a:ext>
              </a:extLst>
            </p:cNvPr>
            <p:cNvSpPr/>
            <p:nvPr/>
          </p:nvSpPr>
          <p:spPr>
            <a:xfrm rot="5400000">
              <a:off x="1990582" y="2596772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6F2868-FC52-407A-BC09-F1374C9C4845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42D0FB-3EE4-49D4-8E44-8422700B4B06}"/>
                </a:ext>
              </a:extLst>
            </p:cNvPr>
            <p:cNvSpPr/>
            <p:nvPr/>
          </p:nvSpPr>
          <p:spPr>
            <a:xfrm rot="5400000">
              <a:off x="2041794" y="2612653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D5208A6-EE7B-4D28-AE70-6CD7B3714797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B2CB86-8D75-4F1F-855C-68E11DEF2E33}"/>
                </a:ext>
              </a:extLst>
            </p:cNvPr>
            <p:cNvGrpSpPr/>
            <p:nvPr/>
          </p:nvGrpSpPr>
          <p:grpSpPr>
            <a:xfrm rot="21018527">
              <a:off x="1973886" y="1534433"/>
              <a:ext cx="323720" cy="676743"/>
              <a:chOff x="7111202" y="790215"/>
              <a:chExt cx="390299" cy="815927"/>
            </a:xfrm>
          </p:grpSpPr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7A8CFB8B-9A6B-4B60-A83C-0B4B092B57AD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1383E3-BAAE-49F8-9BE3-D40F004441D2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AD36591-7EF9-45C6-AE30-C1C98FF2DE67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C026468-858A-4A43-B847-99F3677E8B95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9CB6B9A-B979-4F7F-BA7B-95F168B2A772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5E0842-5593-4B53-9372-DA548B9BE9F5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E828BF6E-2491-49A1-A652-629D53664968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69453D-DC56-445D-9BD8-1620AF600545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96C79D-D89D-4849-AE3D-44D1D4F55F4B}"/>
                </a:ext>
              </a:extLst>
            </p:cNvPr>
            <p:cNvSpPr/>
            <p:nvPr/>
          </p:nvSpPr>
          <p:spPr>
            <a:xfrm rot="4759866">
              <a:off x="2414756" y="3009200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789D9A-BC6D-49CE-93D1-4503FB4D9CA3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AE7338-551E-4855-B90F-C685461D5AF9}"/>
                </a:ext>
              </a:extLst>
            </p:cNvPr>
            <p:cNvSpPr/>
            <p:nvPr/>
          </p:nvSpPr>
          <p:spPr>
            <a:xfrm rot="5400000">
              <a:off x="2319119" y="2535060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8E0A5F0-9465-4590-957E-2BEBBF8A5810}"/>
                </a:ext>
              </a:extLst>
            </p:cNvPr>
            <p:cNvSpPr/>
            <p:nvPr/>
          </p:nvSpPr>
          <p:spPr>
            <a:xfrm rot="5400000">
              <a:off x="2370331" y="255094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206E4-2434-4B73-B2C1-7E7EA02E397C}"/>
              </a:ext>
            </a:extLst>
          </p:cNvPr>
          <p:cNvGrpSpPr/>
          <p:nvPr/>
        </p:nvGrpSpPr>
        <p:grpSpPr>
          <a:xfrm rot="18126294">
            <a:off x="7540003" y="1344430"/>
            <a:ext cx="3668400" cy="5041373"/>
            <a:chOff x="5875008" y="343280"/>
            <a:chExt cx="1983892" cy="272640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726359-FE07-4CC6-9545-25B5B373D048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9C1539-DB0C-410C-8432-A0A330FE81E6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3">
              <a:extLst>
                <a:ext uri="{FF2B5EF4-FFF2-40B4-BE49-F238E27FC236}">
                  <a16:creationId xmlns:a16="http://schemas.microsoft.com/office/drawing/2014/main" id="{651DB38C-AF47-47B1-B945-809365BA2082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3">
              <a:extLst>
                <a:ext uri="{FF2B5EF4-FFF2-40B4-BE49-F238E27FC236}">
                  <a16:creationId xmlns:a16="http://schemas.microsoft.com/office/drawing/2014/main" id="{D9DAD7C5-1347-4F5B-A7A2-E3B6C9F31B26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3">
              <a:extLst>
                <a:ext uri="{FF2B5EF4-FFF2-40B4-BE49-F238E27FC236}">
                  <a16:creationId xmlns:a16="http://schemas.microsoft.com/office/drawing/2014/main" id="{BE7EE1E2-5DC9-415E-A21D-D716D9FF6A41}"/>
                </a:ext>
              </a:extLst>
            </p:cNvPr>
            <p:cNvSpPr/>
            <p:nvPr/>
          </p:nvSpPr>
          <p:spPr>
            <a:xfrm rot="19063610" flipH="1">
              <a:off x="6280296" y="680125"/>
              <a:ext cx="1144762" cy="1166421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762" h="1166421">
                  <a:moveTo>
                    <a:pt x="369515" y="1166421"/>
                  </a:moveTo>
                  <a:cubicBezTo>
                    <a:pt x="36014" y="789074"/>
                    <a:pt x="-121606" y="258271"/>
                    <a:pt x="109365" y="62895"/>
                  </a:cubicBezTo>
                  <a:cubicBezTo>
                    <a:pt x="249256" y="-122527"/>
                    <a:pt x="954899" y="130311"/>
                    <a:pt x="1144762" y="452982"/>
                  </a:cubicBezTo>
                  <a:cubicBezTo>
                    <a:pt x="689646" y="620741"/>
                    <a:pt x="484728" y="985845"/>
                    <a:pt x="369515" y="1166421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9E5FC56B-A735-47EC-AA08-314B8D622838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049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ED7D31">
                    <a:lumMod val="75000"/>
                  </a:srgbClr>
                </a:solidFill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nicorn sees dark clouds.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94750-19CA-44A0-9A18-1171A8B09B3B}"/>
              </a:ext>
            </a:extLst>
          </p:cNvPr>
          <p:cNvSpPr/>
          <p:nvPr/>
        </p:nvSpPr>
        <p:spPr>
          <a:xfrm>
            <a:off x="-47869" y="3230512"/>
            <a:ext cx="5871895" cy="3627030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472B1240-89B1-4FAB-9230-2680E61594B5}"/>
              </a:ext>
            </a:extLst>
          </p:cNvPr>
          <p:cNvSpPr/>
          <p:nvPr/>
        </p:nvSpPr>
        <p:spPr>
          <a:xfrm>
            <a:off x="-47869" y="4169940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C14ACC5B-3A80-480E-8C28-98A270633F7C}"/>
              </a:ext>
            </a:extLst>
          </p:cNvPr>
          <p:cNvSpPr/>
          <p:nvPr/>
        </p:nvSpPr>
        <p:spPr>
          <a:xfrm>
            <a:off x="-47869" y="4217071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55E839-7E75-4C84-B5C2-AF10821693FF}"/>
              </a:ext>
            </a:extLst>
          </p:cNvPr>
          <p:cNvSpPr/>
          <p:nvPr/>
        </p:nvSpPr>
        <p:spPr>
          <a:xfrm>
            <a:off x="5064266" y="6520942"/>
            <a:ext cx="343770" cy="33156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E032C22-A713-4A6B-ADF9-513A85696ECE}"/>
              </a:ext>
            </a:extLst>
          </p:cNvPr>
          <p:cNvSpPr/>
          <p:nvPr/>
        </p:nvSpPr>
        <p:spPr>
          <a:xfrm flipH="1">
            <a:off x="4690767" y="6414352"/>
            <a:ext cx="296985" cy="43734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F29AECE-504D-411A-822C-8016E6135513}"/>
              </a:ext>
            </a:extLst>
          </p:cNvPr>
          <p:cNvSpPr/>
          <p:nvPr/>
        </p:nvSpPr>
        <p:spPr>
          <a:xfrm>
            <a:off x="669766" y="6506092"/>
            <a:ext cx="376317" cy="33970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357B14A-484E-496F-907A-4EE8E51B78FE}"/>
              </a:ext>
            </a:extLst>
          </p:cNvPr>
          <p:cNvSpPr/>
          <p:nvPr/>
        </p:nvSpPr>
        <p:spPr>
          <a:xfrm>
            <a:off x="395943" y="6326631"/>
            <a:ext cx="465819" cy="53091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01C9641-EDE9-4B4C-BE8C-D4326A427C2F}"/>
              </a:ext>
            </a:extLst>
          </p:cNvPr>
          <p:cNvSpPr/>
          <p:nvPr/>
        </p:nvSpPr>
        <p:spPr>
          <a:xfrm flipH="1">
            <a:off x="-145774" y="6259504"/>
            <a:ext cx="368180" cy="59803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6C577CC-CF02-494B-9193-8861953D5CF2}"/>
              </a:ext>
            </a:extLst>
          </p:cNvPr>
          <p:cNvSpPr/>
          <p:nvPr/>
        </p:nvSpPr>
        <p:spPr>
          <a:xfrm>
            <a:off x="-47869" y="5073445"/>
            <a:ext cx="845787" cy="407844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8F5BC6F5-89E4-4C8F-91D8-341A284A5A37}"/>
              </a:ext>
            </a:extLst>
          </p:cNvPr>
          <p:cNvSpPr/>
          <p:nvPr/>
        </p:nvSpPr>
        <p:spPr>
          <a:xfrm>
            <a:off x="45580" y="4385715"/>
            <a:ext cx="1844643" cy="385356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36B65298-4253-48D8-86BF-E56B79DF6DA1}"/>
              </a:ext>
            </a:extLst>
          </p:cNvPr>
          <p:cNvSpPr/>
          <p:nvPr/>
        </p:nvSpPr>
        <p:spPr>
          <a:xfrm>
            <a:off x="1370908" y="4843019"/>
            <a:ext cx="361858" cy="160228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AD1D75C-5C7D-425A-A473-9D3F312459FE}"/>
              </a:ext>
            </a:extLst>
          </p:cNvPr>
          <p:cNvSpPr/>
          <p:nvPr/>
        </p:nvSpPr>
        <p:spPr>
          <a:xfrm>
            <a:off x="3571551" y="4718183"/>
            <a:ext cx="464340" cy="229968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0BAB9A-209D-4F72-A515-E2A9CC02D8D3}"/>
              </a:ext>
            </a:extLst>
          </p:cNvPr>
          <p:cNvSpPr/>
          <p:nvPr/>
        </p:nvSpPr>
        <p:spPr>
          <a:xfrm rot="20893651">
            <a:off x="4993389" y="4595962"/>
            <a:ext cx="200943" cy="7597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0B061D4E-B574-481B-870E-CE3210CC4670}"/>
              </a:ext>
            </a:extLst>
          </p:cNvPr>
          <p:cNvSpPr/>
          <p:nvPr/>
        </p:nvSpPr>
        <p:spPr>
          <a:xfrm>
            <a:off x="5308302" y="6090517"/>
            <a:ext cx="411304" cy="159679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E8D13DD5-9446-4446-A087-591F514E5E73}"/>
              </a:ext>
            </a:extLst>
          </p:cNvPr>
          <p:cNvSpPr/>
          <p:nvPr/>
        </p:nvSpPr>
        <p:spPr>
          <a:xfrm>
            <a:off x="4354315" y="4908464"/>
            <a:ext cx="1454794" cy="555944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AFD338-B2F4-4587-A378-E39B1B835345}"/>
              </a:ext>
            </a:extLst>
          </p:cNvPr>
          <p:cNvCxnSpPr>
            <a:cxnSpLocks/>
            <a:stCxn id="25" idx="9"/>
          </p:cNvCxnSpPr>
          <p:nvPr/>
        </p:nvCxnSpPr>
        <p:spPr>
          <a:xfrm flipH="1">
            <a:off x="4354315" y="5464408"/>
            <a:ext cx="204233" cy="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3E00F229-B7FD-4AE0-A020-F8CA00BCD43E}"/>
              </a:ext>
            </a:extLst>
          </p:cNvPr>
          <p:cNvSpPr/>
          <p:nvPr/>
        </p:nvSpPr>
        <p:spPr>
          <a:xfrm>
            <a:off x="3873621" y="5771971"/>
            <a:ext cx="1210722" cy="108257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EA32C4-7425-49D6-B5B8-477BB8996A65}"/>
              </a:ext>
            </a:extLst>
          </p:cNvPr>
          <p:cNvGrpSpPr/>
          <p:nvPr/>
        </p:nvGrpSpPr>
        <p:grpSpPr>
          <a:xfrm>
            <a:off x="3146204" y="1062903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064B2430-3DA5-4FB6-BD45-417B5BC92DB2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72C38DD7-410F-44ED-9521-9BC167410457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85BF9B42-D1E1-4D7F-AA8D-66A9338E2E7C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ABD70614-233B-4DFF-A748-29F6C4604E0A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CFE277D4-9F93-4E06-8D6C-1118489D8F7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5F279E50-E1EF-407F-8C9E-0304023A9C00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EEE02A7F-F912-427F-80A3-D5EDE5FA8FF6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21">
            <a:extLst>
              <a:ext uri="{FF2B5EF4-FFF2-40B4-BE49-F238E27FC236}">
                <a16:creationId xmlns:a16="http://schemas.microsoft.com/office/drawing/2014/main" id="{3916280C-0136-4B58-9E2E-9B8FC9096621}"/>
              </a:ext>
            </a:extLst>
          </p:cNvPr>
          <p:cNvSpPr/>
          <p:nvPr/>
        </p:nvSpPr>
        <p:spPr>
          <a:xfrm>
            <a:off x="2959648" y="286216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B673F7A3-1C2D-4563-AD85-3DA8CE5722D4}"/>
              </a:ext>
            </a:extLst>
          </p:cNvPr>
          <p:cNvSpPr/>
          <p:nvPr/>
        </p:nvSpPr>
        <p:spPr>
          <a:xfrm>
            <a:off x="523378" y="140180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671B15-23E6-4685-B389-DE39DF3BCD2E}"/>
              </a:ext>
            </a:extLst>
          </p:cNvPr>
          <p:cNvGrpSpPr/>
          <p:nvPr/>
        </p:nvGrpSpPr>
        <p:grpSpPr>
          <a:xfrm>
            <a:off x="657397" y="74763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F73E5E89-0281-4763-998E-988F1473CB4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26787DFA-0076-43C8-AE02-E98B295B17EE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>
              <a:extLst>
                <a:ext uri="{FF2B5EF4-FFF2-40B4-BE49-F238E27FC236}">
                  <a16:creationId xmlns:a16="http://schemas.microsoft.com/office/drawing/2014/main" id="{00D021A6-F6A2-46C2-80A3-8ADA70653CD2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EC3B9EB9-E559-440F-B9ED-74C298F62A0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A1644ABD-D19B-4E5C-88D9-61E48ED392E6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3911905B-16B0-4588-99B2-76F2E9279B96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D728D33D-7A2F-4CF4-9F4A-378543F602B0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DB726B-F7A8-472B-93DA-81C3DA1CE6D7}"/>
              </a:ext>
            </a:extLst>
          </p:cNvPr>
          <p:cNvGrpSpPr/>
          <p:nvPr/>
        </p:nvGrpSpPr>
        <p:grpSpPr>
          <a:xfrm>
            <a:off x="109752" y="1437690"/>
            <a:ext cx="3801832" cy="4265096"/>
            <a:chOff x="3567509" y="1356547"/>
            <a:chExt cx="3801832" cy="4265096"/>
          </a:xfrm>
        </p:grpSpPr>
        <p:sp>
          <p:nvSpPr>
            <p:cNvPr id="62" name="Oval 8">
              <a:extLst>
                <a:ext uri="{FF2B5EF4-FFF2-40B4-BE49-F238E27FC236}">
                  <a16:creationId xmlns:a16="http://schemas.microsoft.com/office/drawing/2014/main" id="{09FCE729-A499-4746-8ACA-21B23D9C952B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3">
              <a:extLst>
                <a:ext uri="{FF2B5EF4-FFF2-40B4-BE49-F238E27FC236}">
                  <a16:creationId xmlns:a16="http://schemas.microsoft.com/office/drawing/2014/main" id="{13B61ECC-0408-45F6-9B78-C6333214570F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3">
              <a:extLst>
                <a:ext uri="{FF2B5EF4-FFF2-40B4-BE49-F238E27FC236}">
                  <a16:creationId xmlns:a16="http://schemas.microsoft.com/office/drawing/2014/main" id="{B3786828-11D2-441B-A0BB-B1B340E83DED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5">
              <a:extLst>
                <a:ext uri="{FF2B5EF4-FFF2-40B4-BE49-F238E27FC236}">
                  <a16:creationId xmlns:a16="http://schemas.microsoft.com/office/drawing/2014/main" id="{DB0641A4-22C0-4E7A-B406-426FE3D647BC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2">
              <a:extLst>
                <a:ext uri="{FF2B5EF4-FFF2-40B4-BE49-F238E27FC236}">
                  <a16:creationId xmlns:a16="http://schemas.microsoft.com/office/drawing/2014/main" id="{723BC48D-7BFE-43AC-93F8-35C1D1C66788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3">
              <a:extLst>
                <a:ext uri="{FF2B5EF4-FFF2-40B4-BE49-F238E27FC236}">
                  <a16:creationId xmlns:a16="http://schemas.microsoft.com/office/drawing/2014/main" id="{A1277036-8549-49F7-8D8F-53C716B6F118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3">
              <a:extLst>
                <a:ext uri="{FF2B5EF4-FFF2-40B4-BE49-F238E27FC236}">
                  <a16:creationId xmlns:a16="http://schemas.microsoft.com/office/drawing/2014/main" id="{BC944DF7-48C8-455A-950E-833887BF7D5F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3BE06F-87BF-4470-B275-64F3469F3C77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2B8240-C78F-46AB-AB04-CF09652237F7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25C522-7A28-4EBA-B949-3C8E5253B3C8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46C5CB4-6E0D-4001-808A-11B5DBB80176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1">
              <a:extLst>
                <a:ext uri="{FF2B5EF4-FFF2-40B4-BE49-F238E27FC236}">
                  <a16:creationId xmlns:a16="http://schemas.microsoft.com/office/drawing/2014/main" id="{D81820BE-9925-4129-A5F3-FE098E4293B2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6CF554E7-16AF-43D7-B135-7414E09CD8C8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149FD36-80A6-45C7-99C0-905A6B45B84F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A91CA9-DD29-40A7-BE32-2C72276459C4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DEF9A1-A4F7-4E77-A47E-F46D5EDF6A78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FFBEA3F-A30E-4ADD-AB0D-3105C6DCA943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866DFD7B-85F2-4FB1-BBB2-98FC14115247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F6D6495-1390-4E59-B195-8EA74579C410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F6EE991-F095-408D-9ED5-7E1D18954B0B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048543-5DEF-47D5-9991-90D2B7D1A03C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293611C-3DD9-4981-AC6C-9A8A3C14C1D8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9DD1301-32B5-4DA4-B439-17B275CFCB67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5F8EB9-9C92-445D-AC67-EF54EE30006E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4C1C73-1784-409A-94F6-20AF690EB8A6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D58A34F-ED45-4DC9-AA81-252E4BE123A3}"/>
                </a:ext>
              </a:extLst>
            </p:cNvPr>
            <p:cNvGrpSpPr/>
            <p:nvPr/>
          </p:nvGrpSpPr>
          <p:grpSpPr>
            <a:xfrm>
              <a:off x="6146674" y="1356547"/>
              <a:ext cx="448899" cy="938432"/>
              <a:chOff x="7111202" y="790215"/>
              <a:chExt cx="390299" cy="815927"/>
            </a:xfrm>
          </p:grpSpPr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CE9D43FB-090A-4312-9A7D-0A9D70FA46E7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AC6FFA2-A6FC-4073-A007-4345D092D556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A1A19D1-BCFC-4CD3-B353-E50200DBF5A1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4B8259E-14B2-4303-AE8A-FF08500C4F44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9025EED-AD0B-456C-BBE2-D989447AE7F9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3809D24-FD7B-4AD1-A916-EE0FC34A8F6F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FA73BA76-BFF9-456C-84FA-D38C52918C3E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002AF08-126C-4D3D-BBD6-3385811F8A7F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28AFD0E8-0CF4-451A-A1F5-63C47826F2AC}"/>
              </a:ext>
            </a:extLst>
          </p:cNvPr>
          <p:cNvSpPr/>
          <p:nvPr/>
        </p:nvSpPr>
        <p:spPr>
          <a:xfrm flipH="1">
            <a:off x="3340940" y="5132713"/>
            <a:ext cx="671704" cy="17209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0ADBA74-27F4-478F-8E44-8C745BFDCA56}"/>
              </a:ext>
            </a:extLst>
          </p:cNvPr>
          <p:cNvSpPr/>
          <p:nvPr/>
        </p:nvSpPr>
        <p:spPr>
          <a:xfrm flipH="1">
            <a:off x="2441350" y="5210006"/>
            <a:ext cx="824848" cy="1647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B3779CDE-BEBC-463B-AE98-CA24612AA3B4}"/>
              </a:ext>
            </a:extLst>
          </p:cNvPr>
          <p:cNvSpPr/>
          <p:nvPr/>
        </p:nvSpPr>
        <p:spPr>
          <a:xfrm>
            <a:off x="485313" y="4766554"/>
            <a:ext cx="3146307" cy="2087349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849E5E6-BE04-4419-8583-847837C7CFCB}"/>
              </a:ext>
            </a:extLst>
          </p:cNvPr>
          <p:cNvSpPr/>
          <p:nvPr/>
        </p:nvSpPr>
        <p:spPr>
          <a:xfrm>
            <a:off x="2619571" y="6371229"/>
            <a:ext cx="732292" cy="48209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36633ED6-B60F-413F-A274-60D1F698FB3A}"/>
              </a:ext>
            </a:extLst>
          </p:cNvPr>
          <p:cNvSpPr/>
          <p:nvPr/>
        </p:nvSpPr>
        <p:spPr>
          <a:xfrm>
            <a:off x="3271665" y="5773599"/>
            <a:ext cx="997138" cy="108440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46CEF48-FB78-4D93-96AE-39C9255363A8}"/>
              </a:ext>
            </a:extLst>
          </p:cNvPr>
          <p:cNvSpPr/>
          <p:nvPr/>
        </p:nvSpPr>
        <p:spPr>
          <a:xfrm>
            <a:off x="3649662" y="6400521"/>
            <a:ext cx="917806" cy="4528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674400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“Oh no! I don’t want to get wet,”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2416B1-33F8-4F79-8566-DEF14F6DAC3D}"/>
              </a:ext>
            </a:extLst>
          </p:cNvPr>
          <p:cNvGrpSpPr/>
          <p:nvPr/>
        </p:nvGrpSpPr>
        <p:grpSpPr>
          <a:xfrm flipH="1">
            <a:off x="6921111" y="1062902"/>
            <a:ext cx="2089947" cy="1191141"/>
            <a:chOff x="3080803" y="935851"/>
            <a:chExt cx="2089947" cy="119114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7082153-4C6B-4F4B-970A-922B174E5D1A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7DB0C7E4-77A4-443C-A5E3-E6EF3B45D968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94AA39AC-A031-4487-A792-18F618868585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516F4F9E-C721-4B72-8A1F-EBDF77906BCB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DF5339B3-F535-4209-B303-E7B7D3A4EFF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BB0293C5-757F-465F-9075-D8838931E252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8C89D492-C78E-4D68-A9FD-ED286C4E2E16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>
              <a:extLst>
                <a:ext uri="{FF2B5EF4-FFF2-40B4-BE49-F238E27FC236}">
                  <a16:creationId xmlns:a16="http://schemas.microsoft.com/office/drawing/2014/main" id="{A45B92FA-861C-4D0D-BCDC-0FE9CA7F1ABA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ardrop 88">
              <a:extLst>
                <a:ext uri="{FF2B5EF4-FFF2-40B4-BE49-F238E27FC236}">
                  <a16:creationId xmlns:a16="http://schemas.microsoft.com/office/drawing/2014/main" id="{489E36E8-123D-4329-B114-4CC90C4D1340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>
              <a:extLst>
                <a:ext uri="{FF2B5EF4-FFF2-40B4-BE49-F238E27FC236}">
                  <a16:creationId xmlns:a16="http://schemas.microsoft.com/office/drawing/2014/main" id="{905FB300-E442-484A-AA42-133D676B4B91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>
              <a:extLst>
                <a:ext uri="{FF2B5EF4-FFF2-40B4-BE49-F238E27FC236}">
                  <a16:creationId xmlns:a16="http://schemas.microsoft.com/office/drawing/2014/main" id="{6D2DC75B-D72F-499B-BF93-29C793124263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>
              <a:extLst>
                <a:ext uri="{FF2B5EF4-FFF2-40B4-BE49-F238E27FC236}">
                  <a16:creationId xmlns:a16="http://schemas.microsoft.com/office/drawing/2014/main" id="{1E4CF17C-1BE6-4DAC-B3F1-FEF057710CAE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>
              <a:extLst>
                <a:ext uri="{FF2B5EF4-FFF2-40B4-BE49-F238E27FC236}">
                  <a16:creationId xmlns:a16="http://schemas.microsoft.com/office/drawing/2014/main" id="{866EF792-ECBC-4583-B047-10FC37401A9E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>
              <a:extLst>
                <a:ext uri="{FF2B5EF4-FFF2-40B4-BE49-F238E27FC236}">
                  <a16:creationId xmlns:a16="http://schemas.microsoft.com/office/drawing/2014/main" id="{5723D317-EF6D-49F9-9FC8-9FDCB46DB314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1">
            <a:extLst>
              <a:ext uri="{FF2B5EF4-FFF2-40B4-BE49-F238E27FC236}">
                <a16:creationId xmlns:a16="http://schemas.microsoft.com/office/drawing/2014/main" id="{25AF07EA-99E7-486D-A41B-C49F007CB703}"/>
              </a:ext>
            </a:extLst>
          </p:cNvPr>
          <p:cNvSpPr/>
          <p:nvPr/>
        </p:nvSpPr>
        <p:spPr>
          <a:xfrm flipH="1">
            <a:off x="6705242" y="286215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3799FCDF-FD36-4BBD-989D-88570E26895D}"/>
              </a:ext>
            </a:extLst>
          </p:cNvPr>
          <p:cNvSpPr/>
          <p:nvPr/>
        </p:nvSpPr>
        <p:spPr>
          <a:xfrm flipH="1">
            <a:off x="9948510" y="140179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BB3E67-9FC0-4F9C-85C8-DBFF4B76BAE6}"/>
              </a:ext>
            </a:extLst>
          </p:cNvPr>
          <p:cNvGrpSpPr/>
          <p:nvPr/>
        </p:nvGrpSpPr>
        <p:grpSpPr>
          <a:xfrm flipH="1">
            <a:off x="10057955" y="747636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CCA02CA7-316D-4504-8694-51E81F8962B9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0309F4BE-7F96-46BE-8B19-B2AB0D1F863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1384877A-F6CE-4F71-981E-5404270783A3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250E3953-E744-44B5-892B-5BFBD849B6E6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4CF5CC73-1E58-4F36-995F-1AF31C7CE5FD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29DA8A86-386C-4942-9768-C012EAE8E437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>
              <a:extLst>
                <a:ext uri="{FF2B5EF4-FFF2-40B4-BE49-F238E27FC236}">
                  <a16:creationId xmlns:a16="http://schemas.microsoft.com/office/drawing/2014/main" id="{8C6021B0-764B-4820-BE72-BE4BF807D20B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97B8055-2DCF-4B12-AE69-8D2FBE36D233}"/>
              </a:ext>
            </a:extLst>
          </p:cNvPr>
          <p:cNvSpPr/>
          <p:nvPr/>
        </p:nvSpPr>
        <p:spPr>
          <a:xfrm flipH="1">
            <a:off x="6333236" y="3074911"/>
            <a:ext cx="6110239" cy="3774253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09C66745-1BE3-4ABC-8874-E71ACBE6969F}"/>
              </a:ext>
            </a:extLst>
          </p:cNvPr>
          <p:cNvSpPr/>
          <p:nvPr/>
        </p:nvSpPr>
        <p:spPr>
          <a:xfrm flipH="1">
            <a:off x="6333236" y="4061308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97740F87-649F-48B4-8385-AAC6268D34BE}"/>
              </a:ext>
            </a:extLst>
          </p:cNvPr>
          <p:cNvSpPr/>
          <p:nvPr/>
        </p:nvSpPr>
        <p:spPr>
          <a:xfrm flipH="1">
            <a:off x="6333236" y="4110352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1C111C0-8353-4FB5-AD06-5401F5EA73A8}"/>
              </a:ext>
            </a:extLst>
          </p:cNvPr>
          <p:cNvSpPr/>
          <p:nvPr/>
        </p:nvSpPr>
        <p:spPr>
          <a:xfrm flipH="1">
            <a:off x="6766111" y="6507260"/>
            <a:ext cx="357724" cy="34502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D4F576E-CEA5-4503-9674-EB836F78896B}"/>
              </a:ext>
            </a:extLst>
          </p:cNvPr>
          <p:cNvSpPr/>
          <p:nvPr/>
        </p:nvSpPr>
        <p:spPr>
          <a:xfrm>
            <a:off x="7203455" y="6396343"/>
            <a:ext cx="309040" cy="45509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45C2AC5-B12F-4978-9195-4475533E8654}"/>
              </a:ext>
            </a:extLst>
          </p:cNvPr>
          <p:cNvSpPr/>
          <p:nvPr/>
        </p:nvSpPr>
        <p:spPr>
          <a:xfrm flipH="1">
            <a:off x="11305119" y="6491807"/>
            <a:ext cx="391592" cy="35349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8FB0F66-1040-4EB1-8636-B8AB67A7E4FC}"/>
              </a:ext>
            </a:extLst>
          </p:cNvPr>
          <p:cNvSpPr/>
          <p:nvPr/>
        </p:nvSpPr>
        <p:spPr>
          <a:xfrm flipH="1">
            <a:off x="11496921" y="6305061"/>
            <a:ext cx="484727" cy="5524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300A8F6-305A-46ED-B40F-AB00A09C2A3F}"/>
              </a:ext>
            </a:extLst>
          </p:cNvPr>
          <p:cNvSpPr/>
          <p:nvPr/>
        </p:nvSpPr>
        <p:spPr>
          <a:xfrm>
            <a:off x="12162229" y="6235210"/>
            <a:ext cx="383125" cy="6223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AB4FC3F2-2A75-4986-BD07-57929AAA7305}"/>
              </a:ext>
            </a:extLst>
          </p:cNvPr>
          <p:cNvSpPr/>
          <p:nvPr/>
        </p:nvSpPr>
        <p:spPr>
          <a:xfrm flipH="1">
            <a:off x="11563357" y="5001008"/>
            <a:ext cx="880118" cy="424399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24C14BDF-0443-4154-B980-A8231B581C7C}"/>
              </a:ext>
            </a:extLst>
          </p:cNvPr>
          <p:cNvSpPr/>
          <p:nvPr/>
        </p:nvSpPr>
        <p:spPr>
          <a:xfrm flipH="1">
            <a:off x="10426715" y="4285362"/>
            <a:ext cx="1919518" cy="400998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BDF87B8-E1A2-47CB-A28D-188931240971}"/>
              </a:ext>
            </a:extLst>
          </p:cNvPr>
          <p:cNvSpPr/>
          <p:nvPr/>
        </p:nvSpPr>
        <p:spPr>
          <a:xfrm flipH="1">
            <a:off x="10590563" y="4761229"/>
            <a:ext cx="376546" cy="166732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3F3F9BB6-FE0F-4005-8FB0-0DC59C2E5ACE}"/>
              </a:ext>
            </a:extLst>
          </p:cNvPr>
          <p:cNvSpPr/>
          <p:nvPr/>
        </p:nvSpPr>
        <p:spPr>
          <a:xfrm flipH="1">
            <a:off x="8193953" y="4631325"/>
            <a:ext cx="483188" cy="239303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2B33A-5735-4B5A-A65A-C654F8C20F0A}"/>
              </a:ext>
            </a:extLst>
          </p:cNvPr>
          <p:cNvSpPr/>
          <p:nvPr/>
        </p:nvSpPr>
        <p:spPr>
          <a:xfrm rot="706349" flipH="1">
            <a:off x="6988490" y="4504143"/>
            <a:ext cx="209099" cy="79059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464D2077-BBE1-4370-8168-23F665C36E53}"/>
              </a:ext>
            </a:extLst>
          </p:cNvPr>
          <p:cNvSpPr/>
          <p:nvPr/>
        </p:nvSpPr>
        <p:spPr>
          <a:xfrm flipH="1">
            <a:off x="6441894" y="6059363"/>
            <a:ext cx="427999" cy="16616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3765A9BF-30AA-4B42-9E27-AEBDC8EA2C35}"/>
              </a:ext>
            </a:extLst>
          </p:cNvPr>
          <p:cNvSpPr/>
          <p:nvPr/>
        </p:nvSpPr>
        <p:spPr>
          <a:xfrm flipH="1">
            <a:off x="6348758" y="4829330"/>
            <a:ext cx="1513845" cy="578510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414880-B4F7-4AEF-8B64-CE1365CB95C2}"/>
              </a:ext>
            </a:extLst>
          </p:cNvPr>
          <p:cNvCxnSpPr>
            <a:cxnSpLocks/>
            <a:stCxn id="24" idx="9"/>
          </p:cNvCxnSpPr>
          <p:nvPr/>
        </p:nvCxnSpPr>
        <p:spPr>
          <a:xfrm>
            <a:off x="7650081" y="5407840"/>
            <a:ext cx="212523" cy="1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3F150170-66F9-4A75-BCFF-9B2B6709B84B}"/>
              </a:ext>
            </a:extLst>
          </p:cNvPr>
          <p:cNvSpPr/>
          <p:nvPr/>
        </p:nvSpPr>
        <p:spPr>
          <a:xfrm flipH="1">
            <a:off x="7102943" y="5727887"/>
            <a:ext cx="1259866" cy="11265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78DD7AC1-A453-4B9B-8190-DA1BF0B2EF47}"/>
              </a:ext>
            </a:extLst>
          </p:cNvPr>
          <p:cNvSpPr/>
          <p:nvPr/>
        </p:nvSpPr>
        <p:spPr>
          <a:xfrm>
            <a:off x="8218143" y="5062682"/>
            <a:ext cx="698969" cy="1790766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894B1FBF-73C2-4418-8B56-49533607C850}"/>
              </a:ext>
            </a:extLst>
          </p:cNvPr>
          <p:cNvSpPr/>
          <p:nvPr/>
        </p:nvSpPr>
        <p:spPr>
          <a:xfrm flipH="1">
            <a:off x="8905746" y="6351470"/>
            <a:ext cx="762016" cy="50166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D987D285-038C-480A-BC8C-E10FAA0484C8}"/>
              </a:ext>
            </a:extLst>
          </p:cNvPr>
          <p:cNvSpPr/>
          <p:nvPr/>
        </p:nvSpPr>
        <p:spPr>
          <a:xfrm flipH="1">
            <a:off x="7951586" y="5729581"/>
            <a:ext cx="1037612" cy="11284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C1842A0E-AF1A-4C54-ABE0-24A9203591E8}"/>
              </a:ext>
            </a:extLst>
          </p:cNvPr>
          <p:cNvSpPr/>
          <p:nvPr/>
        </p:nvSpPr>
        <p:spPr>
          <a:xfrm flipH="1">
            <a:off x="7640798" y="6381951"/>
            <a:ext cx="955060" cy="4711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CE6DB8-E0B5-42AA-9B50-76688580344F}"/>
              </a:ext>
            </a:extLst>
          </p:cNvPr>
          <p:cNvGrpSpPr/>
          <p:nvPr/>
        </p:nvGrpSpPr>
        <p:grpSpPr>
          <a:xfrm flipH="1">
            <a:off x="8245678" y="1437689"/>
            <a:ext cx="3801832" cy="4265096"/>
            <a:chOff x="3567509" y="1356547"/>
            <a:chExt cx="3801832" cy="4265096"/>
          </a:xfrm>
        </p:grpSpPr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E4A20279-652D-42B1-B14A-4CAF1D37C471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3">
              <a:extLst>
                <a:ext uri="{FF2B5EF4-FFF2-40B4-BE49-F238E27FC236}">
                  <a16:creationId xmlns:a16="http://schemas.microsoft.com/office/drawing/2014/main" id="{DE049AE6-99A2-40A7-9D1A-6B29D3CD3732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4A47DED4-09C7-4327-A225-F14ECC8D82AE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C57849C-71E6-479C-9E65-EF59919BFEE2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">
              <a:extLst>
                <a:ext uri="{FF2B5EF4-FFF2-40B4-BE49-F238E27FC236}">
                  <a16:creationId xmlns:a16="http://schemas.microsoft.com/office/drawing/2014/main" id="{D9F25133-1DE4-41BB-97AF-BA7E0BFEA7B9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3">
              <a:extLst>
                <a:ext uri="{FF2B5EF4-FFF2-40B4-BE49-F238E27FC236}">
                  <a16:creationId xmlns:a16="http://schemas.microsoft.com/office/drawing/2014/main" id="{418E8E9C-124C-4DB7-B754-291C80FAC251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AF3F569F-519B-4EF5-A901-E124D220C1FB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44E8144-3F48-41A6-895D-4A41C3E7B8B5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B45D496-D4B9-4681-A0D3-C32A15B3200D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EA7EFD-1A1A-4A85-81BB-FE60294237CE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074627-AD29-4F8B-A4A9-CDBD7AEC8D21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1">
              <a:extLst>
                <a:ext uri="{FF2B5EF4-FFF2-40B4-BE49-F238E27FC236}">
                  <a16:creationId xmlns:a16="http://schemas.microsoft.com/office/drawing/2014/main" id="{AAD92CCE-833A-444B-833F-34C387F75855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28309B6D-CF54-41E4-9A35-590D7C7C9AF2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9F62CBE-FAAB-4E2B-ACF8-B45FA87DAB5F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625E27-F384-42A3-A66D-68E29006A9AE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806F58-1283-4C1E-BE12-688A81DEFF7A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037E3D-1653-4DFC-83A8-B083ADEF668C}"/>
                </a:ext>
              </a:extLst>
            </p:cNvPr>
            <p:cNvSpPr/>
            <p:nvPr/>
          </p:nvSpPr>
          <p:spPr>
            <a:xfrm rot="5400000">
              <a:off x="6310619" y="268254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9E3C19D1-D1D1-43C8-A316-E67E82E6E366}"/>
                </a:ext>
              </a:extLst>
            </p:cNvPr>
            <p:cNvSpPr/>
            <p:nvPr/>
          </p:nvSpPr>
          <p:spPr>
            <a:xfrm rot="12443603" flipV="1">
              <a:off x="7068457" y="3231587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99AEAE-0AFA-472A-A574-3F97739C6D1A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BC6CB64-F309-4098-B439-26835830D5EB}"/>
                </a:ext>
              </a:extLst>
            </p:cNvPr>
            <p:cNvSpPr/>
            <p:nvPr/>
          </p:nvSpPr>
          <p:spPr>
            <a:xfrm rot="5400000">
              <a:off x="6395126" y="2757866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8D90CDE-72BC-40A4-98D9-985D82DA3A9C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95FA3BA-634F-41D6-9BA0-C48866FEA0A7}"/>
                </a:ext>
              </a:extLst>
            </p:cNvPr>
            <p:cNvSpPr/>
            <p:nvPr/>
          </p:nvSpPr>
          <p:spPr>
            <a:xfrm rot="5400000">
              <a:off x="6485371" y="2827939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5C6B94-1A83-4D68-8146-A4EC807459AE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78874BF-8B9A-463D-81E9-241252A7736C}"/>
                </a:ext>
              </a:extLst>
            </p:cNvPr>
            <p:cNvGrpSpPr/>
            <p:nvPr/>
          </p:nvGrpSpPr>
          <p:grpSpPr>
            <a:xfrm>
              <a:off x="6146674" y="1356547"/>
              <a:ext cx="448899" cy="938432"/>
              <a:chOff x="7111202" y="790215"/>
              <a:chExt cx="390299" cy="815927"/>
            </a:xfrm>
          </p:grpSpPr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C6EBDEC-5A32-4302-A5CA-5BFB01B13616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B15AE90-9883-4083-8DC9-480475DE48F9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83D9BD-31E2-47BD-AD29-1FCBC4DBFD92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2F1E662-683D-439C-B9CD-65C9DE646B5A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23C83A1-2153-4AF4-9F4F-6AB468E164CC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DE2C954-E541-419B-BFDE-F5E3E964200D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C2A86C1C-1542-4E0B-BF62-0096D67228CF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6F4E20-E3AA-450A-AEE6-D3D7D5F026AB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D257F561-16AC-4C1D-991A-EB666C852F76}"/>
                </a:ext>
              </a:extLst>
            </p:cNvPr>
            <p:cNvSpPr/>
            <p:nvPr/>
          </p:nvSpPr>
          <p:spPr>
            <a:xfrm rot="16406542">
              <a:off x="6332242" y="2531516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3">
            <a:extLst>
              <a:ext uri="{FF2B5EF4-FFF2-40B4-BE49-F238E27FC236}">
                <a16:creationId xmlns:a16="http://schemas.microsoft.com/office/drawing/2014/main" id="{0BF20C42-885C-480E-BD72-C47B1F51E6FC}"/>
              </a:ext>
            </a:extLst>
          </p:cNvPr>
          <p:cNvSpPr/>
          <p:nvPr/>
        </p:nvSpPr>
        <p:spPr>
          <a:xfrm>
            <a:off x="8994888" y="5143112"/>
            <a:ext cx="858329" cy="171456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2">
            <a:extLst>
              <a:ext uri="{FF2B5EF4-FFF2-40B4-BE49-F238E27FC236}">
                <a16:creationId xmlns:a16="http://schemas.microsoft.com/office/drawing/2014/main" id="{97925275-326D-4E9B-9111-66EC143B7BDF}"/>
              </a:ext>
            </a:extLst>
          </p:cNvPr>
          <p:cNvSpPr/>
          <p:nvPr/>
        </p:nvSpPr>
        <p:spPr>
          <a:xfrm flipH="1">
            <a:off x="8614633" y="4681660"/>
            <a:ext cx="3274018" cy="21720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996133-ADD2-415B-A704-0500D6F65AA0}"/>
              </a:ext>
            </a:extLst>
          </p:cNvPr>
          <p:cNvGrpSpPr/>
          <p:nvPr/>
        </p:nvGrpSpPr>
        <p:grpSpPr>
          <a:xfrm flipH="1">
            <a:off x="10277690" y="114450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96" name="Teardrop 95">
              <a:extLst>
                <a:ext uri="{FF2B5EF4-FFF2-40B4-BE49-F238E27FC236}">
                  <a16:creationId xmlns:a16="http://schemas.microsoft.com/office/drawing/2014/main" id="{428451E9-0C07-4230-B844-6AF4E62A58E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96">
              <a:extLst>
                <a:ext uri="{FF2B5EF4-FFF2-40B4-BE49-F238E27FC236}">
                  <a16:creationId xmlns:a16="http://schemas.microsoft.com/office/drawing/2014/main" id="{6BCC4084-88FF-404D-B6B6-8222A8A8456C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ardrop 97">
              <a:extLst>
                <a:ext uri="{FF2B5EF4-FFF2-40B4-BE49-F238E27FC236}">
                  <a16:creationId xmlns:a16="http://schemas.microsoft.com/office/drawing/2014/main" id="{2CCAD6B6-0D50-4C8F-9BA5-1AEE9E2EFD8A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>
              <a:extLst>
                <a:ext uri="{FF2B5EF4-FFF2-40B4-BE49-F238E27FC236}">
                  <a16:creationId xmlns:a16="http://schemas.microsoft.com/office/drawing/2014/main" id="{7F29E6C3-8AB6-4CEF-AD2E-04C7221FCA84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88BA8986-F666-4DE6-8D2A-75B1DBEEF4CE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76DC78F2-C3A8-46FE-904D-E80E26046AE1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17BDAAE6-16B5-40DC-917A-55FCEEBEA6D6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906A64-E6C5-4A14-ACE5-28806DC31471}"/>
              </a:ext>
            </a:extLst>
          </p:cNvPr>
          <p:cNvGrpSpPr/>
          <p:nvPr/>
        </p:nvGrpSpPr>
        <p:grpSpPr>
          <a:xfrm flipH="1">
            <a:off x="10009138" y="155590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3B80F692-3BCF-4897-8293-9D857DCD0AC8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C2229725-5740-4D5A-9BA3-13989468154F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62A3506A-6CDE-4C97-8B7B-C0335860CE8A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D077B12E-519E-421F-ADCF-8EF46C336ABC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A439973C-D718-4564-A01E-CADB0F3EBCFC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A3C22C84-3CE2-408D-AEFB-D386C907CB47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24ABF20D-0E7D-4848-9B10-F750A13E0A63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A53F2-1392-4D73-99F4-2A423DD4B3C9}"/>
              </a:ext>
            </a:extLst>
          </p:cNvPr>
          <p:cNvGrpSpPr/>
          <p:nvPr/>
        </p:nvGrpSpPr>
        <p:grpSpPr>
          <a:xfrm flipH="1">
            <a:off x="10232224" y="212724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CF0BB767-3427-43B9-9E45-6FC70C32DA2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58DB9A10-26D3-4633-B7BD-AB4D5FA29F6D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5F1CFD8A-03EA-44AE-A00F-2F3099951D8F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>
              <a:extLst>
                <a:ext uri="{FF2B5EF4-FFF2-40B4-BE49-F238E27FC236}">
                  <a16:creationId xmlns:a16="http://schemas.microsoft.com/office/drawing/2014/main" id="{42254E0F-3634-4676-890D-FA5AF858620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199A1A41-051C-4928-92FE-50A864CADB8F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86422F7F-747B-449A-AE57-9C7278E6CF7F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E59F7439-C9E1-47E3-BABF-69C2C4A64C35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9557" y="1351508"/>
            <a:ext cx="56730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finds a big, colorful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9DE6A-EC38-4EBD-9B84-AECA17490660}"/>
              </a:ext>
            </a:extLst>
          </p:cNvPr>
          <p:cNvSpPr/>
          <p:nvPr/>
        </p:nvSpPr>
        <p:spPr>
          <a:xfrm>
            <a:off x="-47869" y="3230512"/>
            <a:ext cx="5871895" cy="3627030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E54D0784-3341-4F6F-B1EA-6D8BF5D73832}"/>
              </a:ext>
            </a:extLst>
          </p:cNvPr>
          <p:cNvSpPr/>
          <p:nvPr/>
        </p:nvSpPr>
        <p:spPr>
          <a:xfrm>
            <a:off x="-47869" y="4169940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6AD61FF-0FB2-4E1F-9A34-DCF0AC180ACC}"/>
              </a:ext>
            </a:extLst>
          </p:cNvPr>
          <p:cNvSpPr/>
          <p:nvPr/>
        </p:nvSpPr>
        <p:spPr>
          <a:xfrm>
            <a:off x="-47869" y="4217071"/>
            <a:ext cx="5865114" cy="2640470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A9F6329-CB6E-47A0-860A-78C54E52FFF1}"/>
              </a:ext>
            </a:extLst>
          </p:cNvPr>
          <p:cNvSpPr/>
          <p:nvPr/>
        </p:nvSpPr>
        <p:spPr>
          <a:xfrm>
            <a:off x="5064266" y="6520942"/>
            <a:ext cx="343770" cy="331565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E061B0-A326-46A8-ADA7-6224B87E3856}"/>
              </a:ext>
            </a:extLst>
          </p:cNvPr>
          <p:cNvSpPr/>
          <p:nvPr/>
        </p:nvSpPr>
        <p:spPr>
          <a:xfrm flipH="1">
            <a:off x="4690767" y="6414352"/>
            <a:ext cx="296985" cy="43734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82E51DB-3EA7-404D-A34F-5BD88B6039C1}"/>
              </a:ext>
            </a:extLst>
          </p:cNvPr>
          <p:cNvSpPr/>
          <p:nvPr/>
        </p:nvSpPr>
        <p:spPr>
          <a:xfrm>
            <a:off x="669766" y="6506092"/>
            <a:ext cx="376317" cy="33970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438713D-D1DE-4899-891B-C81B47F23D0A}"/>
              </a:ext>
            </a:extLst>
          </p:cNvPr>
          <p:cNvSpPr/>
          <p:nvPr/>
        </p:nvSpPr>
        <p:spPr>
          <a:xfrm>
            <a:off x="395943" y="6326631"/>
            <a:ext cx="465819" cy="53091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5234F7E-7E38-47B2-A86E-E49C8C8A32D2}"/>
              </a:ext>
            </a:extLst>
          </p:cNvPr>
          <p:cNvSpPr/>
          <p:nvPr/>
        </p:nvSpPr>
        <p:spPr>
          <a:xfrm flipH="1">
            <a:off x="-145774" y="6259504"/>
            <a:ext cx="368180" cy="59803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0D49FB2-3CE8-413E-AAB4-A5E7C255F551}"/>
              </a:ext>
            </a:extLst>
          </p:cNvPr>
          <p:cNvSpPr/>
          <p:nvPr/>
        </p:nvSpPr>
        <p:spPr>
          <a:xfrm>
            <a:off x="-47869" y="5073445"/>
            <a:ext cx="845787" cy="407844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06EBB0B-ABE1-4D54-84E6-9966938050E9}"/>
              </a:ext>
            </a:extLst>
          </p:cNvPr>
          <p:cNvSpPr/>
          <p:nvPr/>
        </p:nvSpPr>
        <p:spPr>
          <a:xfrm>
            <a:off x="1370908" y="4843019"/>
            <a:ext cx="361858" cy="160228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46233B53-B508-4D42-9270-60C28C933330}"/>
              </a:ext>
            </a:extLst>
          </p:cNvPr>
          <p:cNvSpPr/>
          <p:nvPr/>
        </p:nvSpPr>
        <p:spPr>
          <a:xfrm>
            <a:off x="3571551" y="4718183"/>
            <a:ext cx="464340" cy="229968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6C062C-C92B-47EC-8195-842B4352972B}"/>
              </a:ext>
            </a:extLst>
          </p:cNvPr>
          <p:cNvSpPr/>
          <p:nvPr/>
        </p:nvSpPr>
        <p:spPr>
          <a:xfrm rot="20893651">
            <a:off x="4993389" y="4595962"/>
            <a:ext cx="200943" cy="75975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BB9CE001-7AEC-4AB6-ACD0-2DAA1ED66D00}"/>
              </a:ext>
            </a:extLst>
          </p:cNvPr>
          <p:cNvSpPr/>
          <p:nvPr/>
        </p:nvSpPr>
        <p:spPr>
          <a:xfrm>
            <a:off x="5308302" y="6090517"/>
            <a:ext cx="411304" cy="159679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E4C21BB7-54B1-4478-BD70-13435B154AF9}"/>
              </a:ext>
            </a:extLst>
          </p:cNvPr>
          <p:cNvSpPr/>
          <p:nvPr/>
        </p:nvSpPr>
        <p:spPr>
          <a:xfrm>
            <a:off x="4354315" y="4908464"/>
            <a:ext cx="1454794" cy="555944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87C11-28A0-460A-95D3-DAFC5F40890C}"/>
              </a:ext>
            </a:extLst>
          </p:cNvPr>
          <p:cNvCxnSpPr>
            <a:cxnSpLocks/>
            <a:stCxn id="24" idx="9"/>
          </p:cNvCxnSpPr>
          <p:nvPr/>
        </p:nvCxnSpPr>
        <p:spPr>
          <a:xfrm flipH="1">
            <a:off x="4354315" y="5464408"/>
            <a:ext cx="204233" cy="14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94F05464-5C90-4A1A-A3A7-8AEA0ECD8CF4}"/>
              </a:ext>
            </a:extLst>
          </p:cNvPr>
          <p:cNvSpPr/>
          <p:nvPr/>
        </p:nvSpPr>
        <p:spPr>
          <a:xfrm>
            <a:off x="3873621" y="5771971"/>
            <a:ext cx="1210722" cy="108257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382E89-93D2-4501-811E-1E9565D377D5}"/>
              </a:ext>
            </a:extLst>
          </p:cNvPr>
          <p:cNvGrpSpPr/>
          <p:nvPr/>
        </p:nvGrpSpPr>
        <p:grpSpPr>
          <a:xfrm>
            <a:off x="3146204" y="1062903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91C80E74-13AB-41BF-9903-B4BE2C7A8C78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7E64BDA2-A495-4DA7-9EAA-4DDA88A54AC8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663DE8CA-BC51-40F2-8633-E785BF5EFBB1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51935588-EDF6-44B3-AE08-91AD166A7393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35DD4563-0780-42EC-AD59-4E3A1C0EA87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7156AAAF-D901-48AB-BB04-25E64C085D38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CEC33517-4944-41ED-96C9-A5AF764FBECB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1">
            <a:extLst>
              <a:ext uri="{FF2B5EF4-FFF2-40B4-BE49-F238E27FC236}">
                <a16:creationId xmlns:a16="http://schemas.microsoft.com/office/drawing/2014/main" id="{198A8900-BAB7-4D11-B91C-64200E01CD99}"/>
              </a:ext>
            </a:extLst>
          </p:cNvPr>
          <p:cNvSpPr/>
          <p:nvPr/>
        </p:nvSpPr>
        <p:spPr>
          <a:xfrm>
            <a:off x="2959648" y="286216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87E8F99-4A87-4207-89D6-8C7E5F387406}"/>
              </a:ext>
            </a:extLst>
          </p:cNvPr>
          <p:cNvSpPr/>
          <p:nvPr/>
        </p:nvSpPr>
        <p:spPr>
          <a:xfrm>
            <a:off x="523378" y="140180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512F5D-F4EC-451C-A9C3-CC5CCBAE118B}"/>
              </a:ext>
            </a:extLst>
          </p:cNvPr>
          <p:cNvGrpSpPr/>
          <p:nvPr/>
        </p:nvGrpSpPr>
        <p:grpSpPr>
          <a:xfrm>
            <a:off x="657397" y="74763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7A1619A9-FF84-4738-AF68-0E22E52CD021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>
              <a:extLst>
                <a:ext uri="{FF2B5EF4-FFF2-40B4-BE49-F238E27FC236}">
                  <a16:creationId xmlns:a16="http://schemas.microsoft.com/office/drawing/2014/main" id="{706A50E4-E4CA-4168-9090-9B3CE833D3ED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892BFC44-7DBE-4864-9164-1A997A8D7E52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B0D7C8D5-C8C1-4C31-B419-DF108BB7A8DC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97545611-1321-436E-A1D8-868F677FD467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ardrop 42">
              <a:extLst>
                <a:ext uri="{FF2B5EF4-FFF2-40B4-BE49-F238E27FC236}">
                  <a16:creationId xmlns:a16="http://schemas.microsoft.com/office/drawing/2014/main" id="{0EB242D9-8DC9-4C11-989E-D3FED4ECEC4B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ardrop 44">
              <a:extLst>
                <a:ext uri="{FF2B5EF4-FFF2-40B4-BE49-F238E27FC236}">
                  <a16:creationId xmlns:a16="http://schemas.microsoft.com/office/drawing/2014/main" id="{3D4C6458-92E5-462E-8022-841FAFE47EFA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E0068D9-737A-4C7F-8565-2BD1AF597287}"/>
              </a:ext>
            </a:extLst>
          </p:cNvPr>
          <p:cNvGrpSpPr/>
          <p:nvPr/>
        </p:nvGrpSpPr>
        <p:grpSpPr>
          <a:xfrm>
            <a:off x="181007" y="1534433"/>
            <a:ext cx="2319969" cy="3075857"/>
            <a:chOff x="181007" y="1534433"/>
            <a:chExt cx="2319969" cy="3075857"/>
          </a:xfrm>
        </p:grpSpPr>
        <p:sp>
          <p:nvSpPr>
            <p:cNvPr id="47" name="Oval 8">
              <a:extLst>
                <a:ext uri="{FF2B5EF4-FFF2-40B4-BE49-F238E27FC236}">
                  <a16:creationId xmlns:a16="http://schemas.microsoft.com/office/drawing/2014/main" id="{2534310E-D354-4473-8FA0-0024B64F8757}"/>
                </a:ext>
              </a:extLst>
            </p:cNvPr>
            <p:cNvSpPr/>
            <p:nvPr/>
          </p:nvSpPr>
          <p:spPr>
            <a:xfrm>
              <a:off x="181007" y="3025923"/>
              <a:ext cx="707153" cy="105860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3">
              <a:extLst>
                <a:ext uri="{FF2B5EF4-FFF2-40B4-BE49-F238E27FC236}">
                  <a16:creationId xmlns:a16="http://schemas.microsoft.com/office/drawing/2014/main" id="{F23CDD7F-EA47-47CA-953E-2BAFB6CBB665}"/>
                </a:ext>
              </a:extLst>
            </p:cNvPr>
            <p:cNvSpPr/>
            <p:nvPr/>
          </p:nvSpPr>
          <p:spPr>
            <a:xfrm rot="1758487">
              <a:off x="975105" y="3439307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3">
              <a:extLst>
                <a:ext uri="{FF2B5EF4-FFF2-40B4-BE49-F238E27FC236}">
                  <a16:creationId xmlns:a16="http://schemas.microsoft.com/office/drawing/2014/main" id="{9FE88F32-842B-480F-86C3-EE494FA891A4}"/>
                </a:ext>
              </a:extLst>
            </p:cNvPr>
            <p:cNvSpPr/>
            <p:nvPr/>
          </p:nvSpPr>
          <p:spPr>
            <a:xfrm rot="1758487">
              <a:off x="1594439" y="3460175"/>
              <a:ext cx="875166" cy="106517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9A315153-255F-48F1-82C3-D78966CBAB3A}"/>
                </a:ext>
              </a:extLst>
            </p:cNvPr>
            <p:cNvSpPr/>
            <p:nvPr/>
          </p:nvSpPr>
          <p:spPr>
            <a:xfrm rot="2012247">
              <a:off x="1489649" y="2073803"/>
              <a:ext cx="571149" cy="1121015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2">
              <a:extLst>
                <a:ext uri="{FF2B5EF4-FFF2-40B4-BE49-F238E27FC236}">
                  <a16:creationId xmlns:a16="http://schemas.microsoft.com/office/drawing/2014/main" id="{91BE1DEA-5D46-44CF-AD1D-3231BD3AFB63}"/>
                </a:ext>
              </a:extLst>
            </p:cNvPr>
            <p:cNvSpPr/>
            <p:nvPr/>
          </p:nvSpPr>
          <p:spPr>
            <a:xfrm>
              <a:off x="712476" y="2209301"/>
              <a:ext cx="1451056" cy="1644041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3">
              <a:extLst>
                <a:ext uri="{FF2B5EF4-FFF2-40B4-BE49-F238E27FC236}">
                  <a16:creationId xmlns:a16="http://schemas.microsoft.com/office/drawing/2014/main" id="{B5AD74D5-E7E7-46E7-A8B6-13229125574F}"/>
                </a:ext>
              </a:extLst>
            </p:cNvPr>
            <p:cNvSpPr/>
            <p:nvPr/>
          </p:nvSpPr>
          <p:spPr>
            <a:xfrm rot="1758487">
              <a:off x="663906" y="3530881"/>
              <a:ext cx="716201" cy="1053561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3">
              <a:extLst>
                <a:ext uri="{FF2B5EF4-FFF2-40B4-BE49-F238E27FC236}">
                  <a16:creationId xmlns:a16="http://schemas.microsoft.com/office/drawing/2014/main" id="{323380E6-6138-4A48-A54F-FD440CD63955}"/>
                </a:ext>
              </a:extLst>
            </p:cNvPr>
            <p:cNvSpPr/>
            <p:nvPr/>
          </p:nvSpPr>
          <p:spPr>
            <a:xfrm rot="1758487">
              <a:off x="1341367" y="3395703"/>
              <a:ext cx="947630" cy="1138474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D1BB6B-EFDB-4766-9148-0AF3AD66C8C1}"/>
                </a:ext>
              </a:extLst>
            </p:cNvPr>
            <p:cNvSpPr/>
            <p:nvPr/>
          </p:nvSpPr>
          <p:spPr>
            <a:xfrm rot="20888316">
              <a:off x="874913" y="4460900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B426DBE-B5F9-4B3A-A08A-931584DABD1E}"/>
                </a:ext>
              </a:extLst>
            </p:cNvPr>
            <p:cNvSpPr/>
            <p:nvPr/>
          </p:nvSpPr>
          <p:spPr>
            <a:xfrm rot="20888316">
              <a:off x="1193047" y="436797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0A1243-9F99-4006-BA0F-8177179B7D29}"/>
                </a:ext>
              </a:extLst>
            </p:cNvPr>
            <p:cNvSpPr/>
            <p:nvPr/>
          </p:nvSpPr>
          <p:spPr>
            <a:xfrm rot="20888316">
              <a:off x="1963245" y="4439268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49790A-04E9-41D6-B625-ACA06166D7AD}"/>
                </a:ext>
              </a:extLst>
            </p:cNvPr>
            <p:cNvSpPr/>
            <p:nvPr/>
          </p:nvSpPr>
          <p:spPr>
            <a:xfrm rot="20888316">
              <a:off x="1752089" y="4456797"/>
              <a:ext cx="266204" cy="149390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3428C705-F8FF-450B-943A-A8BD38D0BF41}"/>
                </a:ext>
              </a:extLst>
            </p:cNvPr>
            <p:cNvSpPr/>
            <p:nvPr/>
          </p:nvSpPr>
          <p:spPr>
            <a:xfrm rot="4243092">
              <a:off x="1573354" y="2401208"/>
              <a:ext cx="1166973" cy="68827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389 w 1618229"/>
                <a:gd name="connsiteY0" fmla="*/ 167101 h 954417"/>
                <a:gd name="connsiteX1" fmla="*/ 1228980 w 1618229"/>
                <a:gd name="connsiteY1" fmla="*/ 57472 h 954417"/>
                <a:gd name="connsiteX2" fmla="*/ 1618229 w 1618229"/>
                <a:gd name="connsiteY2" fmla="*/ 426616 h 954417"/>
                <a:gd name="connsiteX3" fmla="*/ 1021840 w 1618229"/>
                <a:gd name="connsiteY3" fmla="*/ 785087 h 954417"/>
                <a:gd name="connsiteX4" fmla="*/ 398291 w 1618229"/>
                <a:gd name="connsiteY4" fmla="*/ 945639 h 954417"/>
                <a:gd name="connsiteX5" fmla="*/ 59389 w 1618229"/>
                <a:gd name="connsiteY5" fmla="*/ 167101 h 9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229" h="954417">
                  <a:moveTo>
                    <a:pt x="59389" y="167101"/>
                  </a:moveTo>
                  <a:cubicBezTo>
                    <a:pt x="266179" y="-140685"/>
                    <a:pt x="1002384" y="74221"/>
                    <a:pt x="1228980" y="57472"/>
                  </a:cubicBezTo>
                  <a:cubicBezTo>
                    <a:pt x="1455576" y="40723"/>
                    <a:pt x="1618229" y="209250"/>
                    <a:pt x="1618229" y="426616"/>
                  </a:cubicBezTo>
                  <a:cubicBezTo>
                    <a:pt x="1541080" y="756360"/>
                    <a:pt x="1225163" y="698583"/>
                    <a:pt x="1021840" y="785087"/>
                  </a:cubicBezTo>
                  <a:cubicBezTo>
                    <a:pt x="818517" y="871591"/>
                    <a:pt x="556821" y="987342"/>
                    <a:pt x="398291" y="945639"/>
                  </a:cubicBezTo>
                  <a:cubicBezTo>
                    <a:pt x="239761" y="903936"/>
                    <a:pt x="-147401" y="474887"/>
                    <a:pt x="59389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1748E119-7276-4B33-9455-6EAC8B0646F9}"/>
                </a:ext>
              </a:extLst>
            </p:cNvPr>
            <p:cNvSpPr/>
            <p:nvPr/>
          </p:nvSpPr>
          <p:spPr>
            <a:xfrm rot="6635828" flipH="1">
              <a:off x="2105587" y="2009078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E1CBB5-B728-43DC-ADC6-837BCC06D66F}"/>
                </a:ext>
              </a:extLst>
            </p:cNvPr>
            <p:cNvSpPr/>
            <p:nvPr/>
          </p:nvSpPr>
          <p:spPr>
            <a:xfrm rot="20839346">
              <a:off x="1981286" y="2136476"/>
              <a:ext cx="298027" cy="190661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E6AB958-EB02-4B3E-8AE0-035437CC462C}"/>
                </a:ext>
              </a:extLst>
            </p:cNvPr>
            <p:cNvSpPr/>
            <p:nvPr/>
          </p:nvSpPr>
          <p:spPr>
            <a:xfrm rot="20725822">
              <a:off x="786367" y="3402305"/>
              <a:ext cx="566499" cy="31041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7A15C9-9190-4961-9E6B-704AD89A7D20}"/>
                </a:ext>
              </a:extLst>
            </p:cNvPr>
            <p:cNvSpPr/>
            <p:nvPr/>
          </p:nvSpPr>
          <p:spPr>
            <a:xfrm>
              <a:off x="1508563" y="3313852"/>
              <a:ext cx="566499" cy="28515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88DFC5-0460-4B58-A6DD-E43441E627EE}"/>
                </a:ext>
              </a:extLst>
            </p:cNvPr>
            <p:cNvSpPr/>
            <p:nvPr/>
          </p:nvSpPr>
          <p:spPr>
            <a:xfrm rot="5400000">
              <a:off x="1925302" y="2554162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0EE5978F-4EED-46D6-8AE2-60125C0CB29A}"/>
                </a:ext>
              </a:extLst>
            </p:cNvPr>
            <p:cNvSpPr/>
            <p:nvPr/>
          </p:nvSpPr>
          <p:spPr>
            <a:xfrm rot="7742369">
              <a:off x="2290703" y="2988229"/>
              <a:ext cx="216102" cy="203350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FAA775D-B144-4444-BB73-5206DAFDF8B9}"/>
                </a:ext>
              </a:extLst>
            </p:cNvPr>
            <p:cNvSpPr/>
            <p:nvPr/>
          </p:nvSpPr>
          <p:spPr>
            <a:xfrm rot="4759866">
              <a:off x="2266194" y="3033429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F12673A-CF67-41DD-9059-3ABD2702F3FD}"/>
                </a:ext>
              </a:extLst>
            </p:cNvPr>
            <p:cNvSpPr/>
            <p:nvPr/>
          </p:nvSpPr>
          <p:spPr>
            <a:xfrm rot="5400000">
              <a:off x="1982180" y="2613379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A468965-ECC8-4863-BD01-5301F94B66F6}"/>
                </a:ext>
              </a:extLst>
            </p:cNvPr>
            <p:cNvSpPr/>
            <p:nvPr/>
          </p:nvSpPr>
          <p:spPr>
            <a:xfrm rot="5885214">
              <a:off x="1672016" y="2607078"/>
              <a:ext cx="270175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78448AF-DC7B-4720-BE96-82CBECAFE766}"/>
                </a:ext>
              </a:extLst>
            </p:cNvPr>
            <p:cNvSpPr/>
            <p:nvPr/>
          </p:nvSpPr>
          <p:spPr>
            <a:xfrm rot="5400000">
              <a:off x="2033392" y="2629260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601DDCA-5FDF-4623-B2A5-CB0C5BE467BF}"/>
                </a:ext>
              </a:extLst>
            </p:cNvPr>
            <p:cNvSpPr/>
            <p:nvPr/>
          </p:nvSpPr>
          <p:spPr>
            <a:xfrm rot="2038638">
              <a:off x="2160572" y="2705261"/>
              <a:ext cx="245591" cy="448229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AC7D124-A2EB-4C88-87C4-CED52855D545}"/>
                </a:ext>
              </a:extLst>
            </p:cNvPr>
            <p:cNvGrpSpPr/>
            <p:nvPr/>
          </p:nvGrpSpPr>
          <p:grpSpPr>
            <a:xfrm rot="21018527">
              <a:off x="1973886" y="1534433"/>
              <a:ext cx="323720" cy="676743"/>
              <a:chOff x="7111202" y="790215"/>
              <a:chExt cx="390299" cy="815927"/>
            </a:xfrm>
          </p:grpSpPr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E885327E-B880-41AE-B23E-5AB1A3AAA981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713FF0A-F01C-44E8-BE85-0FFC66130887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0798B6C-1604-4C2B-A587-194726D5D0C7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82C472-5505-42CE-B443-579967F2E312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20C29A6-4AC1-4448-9C40-D025D3342E9E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D117E98-D811-4BBF-A195-9960EECC0BF4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6891D3A8-ED81-43DE-A25C-91B00D3958C1}"/>
                </a:ext>
              </a:extLst>
            </p:cNvPr>
            <p:cNvSpPr/>
            <p:nvPr/>
          </p:nvSpPr>
          <p:spPr>
            <a:xfrm rot="4202227" flipH="1">
              <a:off x="1762810" y="2074407"/>
              <a:ext cx="385015" cy="178385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765E89-D054-42CF-BDC1-85B7A367060D}"/>
                </a:ext>
              </a:extLst>
            </p:cNvPr>
            <p:cNvSpPr/>
            <p:nvPr/>
          </p:nvSpPr>
          <p:spPr>
            <a:xfrm rot="5885214">
              <a:off x="1853986" y="2280628"/>
              <a:ext cx="180596" cy="1359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C0F74-9441-48BF-ABF6-4CA7877AA982}"/>
                </a:ext>
              </a:extLst>
            </p:cNvPr>
            <p:cNvSpPr/>
            <p:nvPr/>
          </p:nvSpPr>
          <p:spPr>
            <a:xfrm rot="4759866">
              <a:off x="2414756" y="3009200"/>
              <a:ext cx="65498" cy="3297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C235593-8D90-4F22-AEB7-881E116B91F9}"/>
                </a:ext>
              </a:extLst>
            </p:cNvPr>
            <p:cNvSpPr/>
            <p:nvPr/>
          </p:nvSpPr>
          <p:spPr>
            <a:xfrm rot="5400000">
              <a:off x="2246645" y="2495544"/>
              <a:ext cx="288538" cy="14524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DEA355A-65BC-4D8A-A3C5-6DC71766DD7A}"/>
                </a:ext>
              </a:extLst>
            </p:cNvPr>
            <p:cNvSpPr/>
            <p:nvPr/>
          </p:nvSpPr>
          <p:spPr>
            <a:xfrm rot="5400000">
              <a:off x="2303523" y="2554761"/>
              <a:ext cx="188118" cy="9469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79828EF-DCA2-40D5-9C87-F514C6040782}"/>
                </a:ext>
              </a:extLst>
            </p:cNvPr>
            <p:cNvSpPr/>
            <p:nvPr/>
          </p:nvSpPr>
          <p:spPr>
            <a:xfrm rot="5400000">
              <a:off x="2354735" y="2570642"/>
              <a:ext cx="92210" cy="464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3">
            <a:extLst>
              <a:ext uri="{FF2B5EF4-FFF2-40B4-BE49-F238E27FC236}">
                <a16:creationId xmlns:a16="http://schemas.microsoft.com/office/drawing/2014/main" id="{8D04D59A-0615-472C-BCDA-0034D761C320}"/>
              </a:ext>
            </a:extLst>
          </p:cNvPr>
          <p:cNvSpPr/>
          <p:nvPr/>
        </p:nvSpPr>
        <p:spPr>
          <a:xfrm flipH="1">
            <a:off x="3340940" y="5132713"/>
            <a:ext cx="671704" cy="17209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973A993A-836D-42D8-963D-79E8C2E38A21}"/>
              </a:ext>
            </a:extLst>
          </p:cNvPr>
          <p:cNvSpPr/>
          <p:nvPr/>
        </p:nvSpPr>
        <p:spPr>
          <a:xfrm flipH="1">
            <a:off x="2441350" y="5210006"/>
            <a:ext cx="824848" cy="164768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012866E5-5B01-40B5-99ED-9ADF7AF05F6F}"/>
              </a:ext>
            </a:extLst>
          </p:cNvPr>
          <p:cNvSpPr/>
          <p:nvPr/>
        </p:nvSpPr>
        <p:spPr>
          <a:xfrm>
            <a:off x="2619571" y="6371229"/>
            <a:ext cx="732292" cy="482092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7E9F5C8A-7FC4-416D-AF62-4F5FFE86C7C8}"/>
              </a:ext>
            </a:extLst>
          </p:cNvPr>
          <p:cNvSpPr/>
          <p:nvPr/>
        </p:nvSpPr>
        <p:spPr>
          <a:xfrm>
            <a:off x="3271665" y="5773599"/>
            <a:ext cx="997138" cy="108440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147960E6-F205-4701-94B1-7B0CA521AE71}"/>
              </a:ext>
            </a:extLst>
          </p:cNvPr>
          <p:cNvSpPr/>
          <p:nvPr/>
        </p:nvSpPr>
        <p:spPr>
          <a:xfrm>
            <a:off x="3649662" y="6400521"/>
            <a:ext cx="917806" cy="45280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DDBD181C-2A62-4799-87B4-4FDBD3B4AC89}"/>
              </a:ext>
            </a:extLst>
          </p:cNvPr>
          <p:cNvSpPr/>
          <p:nvPr/>
        </p:nvSpPr>
        <p:spPr>
          <a:xfrm>
            <a:off x="45580" y="4385715"/>
            <a:ext cx="1844643" cy="385356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7CB1349-27FE-43A1-890A-F50CC780E440}"/>
              </a:ext>
            </a:extLst>
          </p:cNvPr>
          <p:cNvGrpSpPr/>
          <p:nvPr/>
        </p:nvGrpSpPr>
        <p:grpSpPr>
          <a:xfrm rot="18126294">
            <a:off x="2824984" y="2716041"/>
            <a:ext cx="2427395" cy="3335897"/>
            <a:chOff x="5875008" y="343280"/>
            <a:chExt cx="1983892" cy="272640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523DE8-B22F-4A74-A6DE-F4ABDBDE28B0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B45DA0E-7673-4AAE-BF2B-9186EB3C8D42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43">
              <a:extLst>
                <a:ext uri="{FF2B5EF4-FFF2-40B4-BE49-F238E27FC236}">
                  <a16:creationId xmlns:a16="http://schemas.microsoft.com/office/drawing/2014/main" id="{37520CCD-E0DF-4B87-AABB-69268B3073A4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43">
              <a:extLst>
                <a:ext uri="{FF2B5EF4-FFF2-40B4-BE49-F238E27FC236}">
                  <a16:creationId xmlns:a16="http://schemas.microsoft.com/office/drawing/2014/main" id="{8AE5CE75-92D8-4443-9FA5-CF686AA9E21E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43">
              <a:extLst>
                <a:ext uri="{FF2B5EF4-FFF2-40B4-BE49-F238E27FC236}">
                  <a16:creationId xmlns:a16="http://schemas.microsoft.com/office/drawing/2014/main" id="{41220D41-461F-427E-8750-F4271EB8AB4D}"/>
                </a:ext>
              </a:extLst>
            </p:cNvPr>
            <p:cNvSpPr/>
            <p:nvPr/>
          </p:nvSpPr>
          <p:spPr>
            <a:xfrm rot="19063610" flipH="1">
              <a:off x="6280296" y="680125"/>
              <a:ext cx="1144762" cy="1166421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762" h="1166421">
                  <a:moveTo>
                    <a:pt x="369515" y="1166421"/>
                  </a:moveTo>
                  <a:cubicBezTo>
                    <a:pt x="36014" y="789074"/>
                    <a:pt x="-121606" y="258271"/>
                    <a:pt x="109365" y="62895"/>
                  </a:cubicBezTo>
                  <a:cubicBezTo>
                    <a:pt x="249256" y="-122527"/>
                    <a:pt x="954899" y="130311"/>
                    <a:pt x="1144762" y="452982"/>
                  </a:cubicBezTo>
                  <a:cubicBezTo>
                    <a:pt x="689646" y="620741"/>
                    <a:pt x="484728" y="985845"/>
                    <a:pt x="369515" y="1166421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47">
              <a:extLst>
                <a:ext uri="{FF2B5EF4-FFF2-40B4-BE49-F238E27FC236}">
                  <a16:creationId xmlns:a16="http://schemas.microsoft.com/office/drawing/2014/main" id="{DC0DEE62-254C-4DF6-AD1D-35611EBE15EB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2">
            <a:extLst>
              <a:ext uri="{FF2B5EF4-FFF2-40B4-BE49-F238E27FC236}">
                <a16:creationId xmlns:a16="http://schemas.microsoft.com/office/drawing/2014/main" id="{CC18D635-5BB1-4420-B96B-7478627E7C8B}"/>
              </a:ext>
            </a:extLst>
          </p:cNvPr>
          <p:cNvSpPr/>
          <p:nvPr/>
        </p:nvSpPr>
        <p:spPr>
          <a:xfrm>
            <a:off x="485313" y="4766554"/>
            <a:ext cx="3146307" cy="2087349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BB595A9-6556-4575-AB65-B38C81A61542}"/>
              </a:ext>
            </a:extLst>
          </p:cNvPr>
          <p:cNvGrpSpPr/>
          <p:nvPr/>
        </p:nvGrpSpPr>
        <p:grpSpPr>
          <a:xfrm>
            <a:off x="3146204" y="1355379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0" name="Teardrop 99">
              <a:extLst>
                <a:ext uri="{FF2B5EF4-FFF2-40B4-BE49-F238E27FC236}">
                  <a16:creationId xmlns:a16="http://schemas.microsoft.com/office/drawing/2014/main" id="{14990CF2-5E3D-438C-B874-F6CF04056F34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>
              <a:extLst>
                <a:ext uri="{FF2B5EF4-FFF2-40B4-BE49-F238E27FC236}">
                  <a16:creationId xmlns:a16="http://schemas.microsoft.com/office/drawing/2014/main" id="{972CDE89-3D03-4126-9C0F-FDCD3EE07EC5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ardrop 101">
              <a:extLst>
                <a:ext uri="{FF2B5EF4-FFF2-40B4-BE49-F238E27FC236}">
                  <a16:creationId xmlns:a16="http://schemas.microsoft.com/office/drawing/2014/main" id="{E4F5DFB1-FF07-4B1A-9B8C-D37F4FD2444F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ardrop 102">
              <a:extLst>
                <a:ext uri="{FF2B5EF4-FFF2-40B4-BE49-F238E27FC236}">
                  <a16:creationId xmlns:a16="http://schemas.microsoft.com/office/drawing/2014/main" id="{736632D6-4013-4656-90AD-29D489F172D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63888BFC-38B0-437F-AA63-E11469013064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ardrop 104">
              <a:extLst>
                <a:ext uri="{FF2B5EF4-FFF2-40B4-BE49-F238E27FC236}">
                  <a16:creationId xmlns:a16="http://schemas.microsoft.com/office/drawing/2014/main" id="{4D73F2BA-34D0-41A9-914F-2BB080F698F5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ardrop 105">
              <a:extLst>
                <a:ext uri="{FF2B5EF4-FFF2-40B4-BE49-F238E27FC236}">
                  <a16:creationId xmlns:a16="http://schemas.microsoft.com/office/drawing/2014/main" id="{C520A4E8-52DB-4F15-82AD-40D31FD98D44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A9D1E21-8207-403E-BB6D-B1A5367B4D4B}"/>
              </a:ext>
            </a:extLst>
          </p:cNvPr>
          <p:cNvGrpSpPr/>
          <p:nvPr/>
        </p:nvGrpSpPr>
        <p:grpSpPr>
          <a:xfrm>
            <a:off x="3196840" y="1635035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08" name="Teardrop 107">
              <a:extLst>
                <a:ext uri="{FF2B5EF4-FFF2-40B4-BE49-F238E27FC236}">
                  <a16:creationId xmlns:a16="http://schemas.microsoft.com/office/drawing/2014/main" id="{87D8AB59-52E1-4442-89A8-C2F8A27C146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>
              <a:extLst>
                <a:ext uri="{FF2B5EF4-FFF2-40B4-BE49-F238E27FC236}">
                  <a16:creationId xmlns:a16="http://schemas.microsoft.com/office/drawing/2014/main" id="{F0CE938F-6C23-4AA3-B71E-9452FA364392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0CB67729-3FAD-4761-A9C9-21CD589C7AE9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>
              <a:extLst>
                <a:ext uri="{FF2B5EF4-FFF2-40B4-BE49-F238E27FC236}">
                  <a16:creationId xmlns:a16="http://schemas.microsoft.com/office/drawing/2014/main" id="{70251928-0AE7-44DA-8236-26696016FAB8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>
              <a:extLst>
                <a:ext uri="{FF2B5EF4-FFF2-40B4-BE49-F238E27FC236}">
                  <a16:creationId xmlns:a16="http://schemas.microsoft.com/office/drawing/2014/main" id="{C65C6BE8-840C-4471-B97D-2B8DDF12CB0F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ardrop 112">
              <a:extLst>
                <a:ext uri="{FF2B5EF4-FFF2-40B4-BE49-F238E27FC236}">
                  <a16:creationId xmlns:a16="http://schemas.microsoft.com/office/drawing/2014/main" id="{52CCC50D-881D-4BB1-91E4-BC12DD3BDCD7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>
              <a:extLst>
                <a:ext uri="{FF2B5EF4-FFF2-40B4-BE49-F238E27FC236}">
                  <a16:creationId xmlns:a16="http://schemas.microsoft.com/office/drawing/2014/main" id="{397B7F07-E7AE-4E3A-B680-D3154E1DADDC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1B16DAE-502B-4018-943A-DE061ACF1CA9}"/>
              </a:ext>
            </a:extLst>
          </p:cNvPr>
          <p:cNvGrpSpPr/>
          <p:nvPr/>
        </p:nvGrpSpPr>
        <p:grpSpPr>
          <a:xfrm>
            <a:off x="3200652" y="1951592"/>
            <a:ext cx="2089947" cy="329331"/>
            <a:chOff x="3080803" y="935851"/>
            <a:chExt cx="2089947" cy="329331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6" name="Teardrop 115">
              <a:extLst>
                <a:ext uri="{FF2B5EF4-FFF2-40B4-BE49-F238E27FC236}">
                  <a16:creationId xmlns:a16="http://schemas.microsoft.com/office/drawing/2014/main" id="{B02F1FED-0FCD-49E6-A110-83284250206F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9256ED94-7F19-46DE-9FE0-328701CC0E9B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>
              <a:extLst>
                <a:ext uri="{FF2B5EF4-FFF2-40B4-BE49-F238E27FC236}">
                  <a16:creationId xmlns:a16="http://schemas.microsoft.com/office/drawing/2014/main" id="{69A9AF87-CD9C-4B4B-809D-B7AC2BC2A73B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7C417AF4-A6B5-421F-AB99-C6ECB226FAB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87605043-C6A6-41C6-A0BE-35C58020E22B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8FAE97B4-14DD-4F77-B0AD-B0802C27AD6B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ardrop 121">
              <a:extLst>
                <a:ext uri="{FF2B5EF4-FFF2-40B4-BE49-F238E27FC236}">
                  <a16:creationId xmlns:a16="http://schemas.microsoft.com/office/drawing/2014/main" id="{EBD27AEE-B4FF-4759-A3DD-5F8BA0CEE80C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1FAF51-4506-4BA9-B5B4-EEE415FC9C38}"/>
              </a:ext>
            </a:extLst>
          </p:cNvPr>
          <p:cNvGrpSpPr/>
          <p:nvPr/>
        </p:nvGrpSpPr>
        <p:grpSpPr>
          <a:xfrm>
            <a:off x="668790" y="964083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78BB1827-1174-4074-A169-472BFFE171D6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59E56C80-A5E3-422D-96C2-F566276A7156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50074414-DE9A-402F-BA51-1652EDB5A6BE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752EDD55-B317-4957-825D-E4C185855179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024F8AED-F00B-46D6-8C02-0BA1EC1ED664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D94E9901-FA11-4591-9D52-349E5E95BC0A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918C47BA-9C25-4F0A-8804-C93BDC973F55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018EE16-0615-4B03-96C5-6ED1F95E8285}"/>
              </a:ext>
            </a:extLst>
          </p:cNvPr>
          <p:cNvGrpSpPr/>
          <p:nvPr/>
        </p:nvGrpSpPr>
        <p:grpSpPr>
          <a:xfrm>
            <a:off x="644958" y="121847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D1D2B57A-930C-46C7-B842-650B6CFA5689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9A50256F-8540-47A0-AC24-49B032D35B77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2F734219-F696-4E0C-9074-E5A450BBD6E1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C5FC503F-FE2E-4DBE-82FD-AD0E1783A1E8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B56501FB-F6AE-453E-B27A-5FB4DA862C0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1146A809-4ABE-4CDB-B0A8-D11618180F65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8C6FEF1A-D095-4B7A-8734-C634B79DFD92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49649" y="39510"/>
            <a:ext cx="58218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 opens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mbrella. “Now I’m dry!”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433BE9BC-4A71-4442-82E0-E900DF557EEA}"/>
              </a:ext>
            </a:extLst>
          </p:cNvPr>
          <p:cNvSpPr/>
          <p:nvPr/>
        </p:nvSpPr>
        <p:spPr>
          <a:xfrm rot="21368652" flipH="1">
            <a:off x="6705242" y="286215"/>
            <a:ext cx="2492372" cy="756791"/>
          </a:xfrm>
          <a:custGeom>
            <a:avLst/>
            <a:gdLst>
              <a:gd name="connsiteX0" fmla="*/ 0 w 837305"/>
              <a:gd name="connsiteY0" fmla="*/ 0 h 238125"/>
              <a:gd name="connsiteX1" fmla="*/ 837305 w 837305"/>
              <a:gd name="connsiteY1" fmla="*/ 0 h 238125"/>
              <a:gd name="connsiteX2" fmla="*/ 837305 w 837305"/>
              <a:gd name="connsiteY2" fmla="*/ 238125 h 238125"/>
              <a:gd name="connsiteX3" fmla="*/ 0 w 837305"/>
              <a:gd name="connsiteY3" fmla="*/ 238125 h 238125"/>
              <a:gd name="connsiteX4" fmla="*/ 0 w 837305"/>
              <a:gd name="connsiteY4" fmla="*/ 0 h 2381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533400 w 1370705"/>
              <a:gd name="connsiteY4" fmla="*/ 0 h 276225"/>
              <a:gd name="connsiteX0" fmla="*/ 533400 w 1370705"/>
              <a:gd name="connsiteY0" fmla="*/ 0 h 276225"/>
              <a:gd name="connsiteX1" fmla="*/ 1370705 w 1370705"/>
              <a:gd name="connsiteY1" fmla="*/ 0 h 276225"/>
              <a:gd name="connsiteX2" fmla="*/ 1370705 w 1370705"/>
              <a:gd name="connsiteY2" fmla="*/ 238125 h 276225"/>
              <a:gd name="connsiteX3" fmla="*/ 0 w 1370705"/>
              <a:gd name="connsiteY3" fmla="*/ 276225 h 276225"/>
              <a:gd name="connsiteX4" fmla="*/ 176205 w 1370705"/>
              <a:gd name="connsiteY4" fmla="*/ 22225 h 276225"/>
              <a:gd name="connsiteX5" fmla="*/ 533400 w 1370705"/>
              <a:gd name="connsiteY5" fmla="*/ 0 h 276225"/>
              <a:gd name="connsiteX0" fmla="*/ 533400 w 1370705"/>
              <a:gd name="connsiteY0" fmla="*/ 120650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533400 w 1370705"/>
              <a:gd name="connsiteY6" fmla="*/ 120650 h 396875"/>
              <a:gd name="connsiteX0" fmla="*/ 857250 w 1370705"/>
              <a:gd name="connsiteY0" fmla="*/ 20638 h 396875"/>
              <a:gd name="connsiteX1" fmla="*/ 1370705 w 1370705"/>
              <a:gd name="connsiteY1" fmla="*/ 12065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370705"/>
              <a:gd name="connsiteY0" fmla="*/ 20638 h 396875"/>
              <a:gd name="connsiteX1" fmla="*/ 1256405 w 1370705"/>
              <a:gd name="connsiteY1" fmla="*/ 177800 h 396875"/>
              <a:gd name="connsiteX2" fmla="*/ 1370705 w 1370705"/>
              <a:gd name="connsiteY2" fmla="*/ 358775 h 396875"/>
              <a:gd name="connsiteX3" fmla="*/ 0 w 1370705"/>
              <a:gd name="connsiteY3" fmla="*/ 396875 h 396875"/>
              <a:gd name="connsiteX4" fmla="*/ 176205 w 1370705"/>
              <a:gd name="connsiteY4" fmla="*/ 142875 h 396875"/>
              <a:gd name="connsiteX5" fmla="*/ 590543 w 1370705"/>
              <a:gd name="connsiteY5" fmla="*/ 0 h 396875"/>
              <a:gd name="connsiteX6" fmla="*/ 857250 w 1370705"/>
              <a:gd name="connsiteY6" fmla="*/ 20638 h 396875"/>
              <a:gd name="connsiteX0" fmla="*/ 857250 w 1521117"/>
              <a:gd name="connsiteY0" fmla="*/ 20638 h 396875"/>
              <a:gd name="connsiteX1" fmla="*/ 1256405 w 1521117"/>
              <a:gd name="connsiteY1" fmla="*/ 177800 h 396875"/>
              <a:gd name="connsiteX2" fmla="*/ 1370705 w 1521117"/>
              <a:gd name="connsiteY2" fmla="*/ 358775 h 396875"/>
              <a:gd name="connsiteX3" fmla="*/ 0 w 1521117"/>
              <a:gd name="connsiteY3" fmla="*/ 396875 h 396875"/>
              <a:gd name="connsiteX4" fmla="*/ 176205 w 1521117"/>
              <a:gd name="connsiteY4" fmla="*/ 142875 h 396875"/>
              <a:gd name="connsiteX5" fmla="*/ 590543 w 1521117"/>
              <a:gd name="connsiteY5" fmla="*/ 0 h 396875"/>
              <a:gd name="connsiteX6" fmla="*/ 857250 w 1521117"/>
              <a:gd name="connsiteY6" fmla="*/ 20638 h 396875"/>
              <a:gd name="connsiteX0" fmla="*/ 857250 w 1646520"/>
              <a:gd name="connsiteY0" fmla="*/ 20638 h 396875"/>
              <a:gd name="connsiteX1" fmla="*/ 1256405 w 1646520"/>
              <a:gd name="connsiteY1" fmla="*/ 177800 h 396875"/>
              <a:gd name="connsiteX2" fmla="*/ 1642167 w 1646520"/>
              <a:gd name="connsiteY2" fmla="*/ 344488 h 396875"/>
              <a:gd name="connsiteX3" fmla="*/ 0 w 1646520"/>
              <a:gd name="connsiteY3" fmla="*/ 396875 h 396875"/>
              <a:gd name="connsiteX4" fmla="*/ 176205 w 1646520"/>
              <a:gd name="connsiteY4" fmla="*/ 142875 h 396875"/>
              <a:gd name="connsiteX5" fmla="*/ 590543 w 1646520"/>
              <a:gd name="connsiteY5" fmla="*/ 0 h 396875"/>
              <a:gd name="connsiteX6" fmla="*/ 857250 w 1646520"/>
              <a:gd name="connsiteY6" fmla="*/ 20638 h 396875"/>
              <a:gd name="connsiteX0" fmla="*/ 857250 w 1726553"/>
              <a:gd name="connsiteY0" fmla="*/ 20638 h 396875"/>
              <a:gd name="connsiteX1" fmla="*/ 1256405 w 1726553"/>
              <a:gd name="connsiteY1" fmla="*/ 177800 h 396875"/>
              <a:gd name="connsiteX2" fmla="*/ 1642167 w 1726553"/>
              <a:gd name="connsiteY2" fmla="*/ 344488 h 396875"/>
              <a:gd name="connsiteX3" fmla="*/ 0 w 1726553"/>
              <a:gd name="connsiteY3" fmla="*/ 396875 h 396875"/>
              <a:gd name="connsiteX4" fmla="*/ 176205 w 1726553"/>
              <a:gd name="connsiteY4" fmla="*/ 142875 h 396875"/>
              <a:gd name="connsiteX5" fmla="*/ 590543 w 1726553"/>
              <a:gd name="connsiteY5" fmla="*/ 0 h 396875"/>
              <a:gd name="connsiteX6" fmla="*/ 857250 w 1726553"/>
              <a:gd name="connsiteY6" fmla="*/ 20638 h 396875"/>
              <a:gd name="connsiteX0" fmla="*/ 857250 w 1714837"/>
              <a:gd name="connsiteY0" fmla="*/ 20638 h 396875"/>
              <a:gd name="connsiteX1" fmla="*/ 1256405 w 1714837"/>
              <a:gd name="connsiteY1" fmla="*/ 177800 h 396875"/>
              <a:gd name="connsiteX2" fmla="*/ 1642167 w 1714837"/>
              <a:gd name="connsiteY2" fmla="*/ 344488 h 396875"/>
              <a:gd name="connsiteX3" fmla="*/ 0 w 1714837"/>
              <a:gd name="connsiteY3" fmla="*/ 396875 h 396875"/>
              <a:gd name="connsiteX4" fmla="*/ 176205 w 1714837"/>
              <a:gd name="connsiteY4" fmla="*/ 142875 h 396875"/>
              <a:gd name="connsiteX5" fmla="*/ 590543 w 1714837"/>
              <a:gd name="connsiteY5" fmla="*/ 0 h 396875"/>
              <a:gd name="connsiteX6" fmla="*/ 857250 w 1714837"/>
              <a:gd name="connsiteY6" fmla="*/ 20638 h 396875"/>
              <a:gd name="connsiteX0" fmla="*/ 857250 w 1678521"/>
              <a:gd name="connsiteY0" fmla="*/ 20638 h 396875"/>
              <a:gd name="connsiteX1" fmla="*/ 1256405 w 1678521"/>
              <a:gd name="connsiteY1" fmla="*/ 177800 h 396875"/>
              <a:gd name="connsiteX2" fmla="*/ 1642167 w 1678521"/>
              <a:gd name="connsiteY2" fmla="*/ 344488 h 396875"/>
              <a:gd name="connsiteX3" fmla="*/ 0 w 1678521"/>
              <a:gd name="connsiteY3" fmla="*/ 396875 h 396875"/>
              <a:gd name="connsiteX4" fmla="*/ 176205 w 1678521"/>
              <a:gd name="connsiteY4" fmla="*/ 142875 h 396875"/>
              <a:gd name="connsiteX5" fmla="*/ 590543 w 1678521"/>
              <a:gd name="connsiteY5" fmla="*/ 0 h 396875"/>
              <a:gd name="connsiteX6" fmla="*/ 857250 w 1678521"/>
              <a:gd name="connsiteY6" fmla="*/ 20638 h 396875"/>
              <a:gd name="connsiteX0" fmla="*/ 857250 w 1716729"/>
              <a:gd name="connsiteY0" fmla="*/ 20638 h 396875"/>
              <a:gd name="connsiteX1" fmla="*/ 1256405 w 1716729"/>
              <a:gd name="connsiteY1" fmla="*/ 177800 h 396875"/>
              <a:gd name="connsiteX2" fmla="*/ 1642167 w 1716729"/>
              <a:gd name="connsiteY2" fmla="*/ 344488 h 396875"/>
              <a:gd name="connsiteX3" fmla="*/ 0 w 1716729"/>
              <a:gd name="connsiteY3" fmla="*/ 396875 h 396875"/>
              <a:gd name="connsiteX4" fmla="*/ 176205 w 1716729"/>
              <a:gd name="connsiteY4" fmla="*/ 142875 h 396875"/>
              <a:gd name="connsiteX5" fmla="*/ 590543 w 1716729"/>
              <a:gd name="connsiteY5" fmla="*/ 0 h 396875"/>
              <a:gd name="connsiteX6" fmla="*/ 857250 w 1716729"/>
              <a:gd name="connsiteY6" fmla="*/ 20638 h 396875"/>
              <a:gd name="connsiteX0" fmla="*/ 857250 w 1716729"/>
              <a:gd name="connsiteY0" fmla="*/ 67256 h 443493"/>
              <a:gd name="connsiteX1" fmla="*/ 1256405 w 1716729"/>
              <a:gd name="connsiteY1" fmla="*/ 224418 h 443493"/>
              <a:gd name="connsiteX2" fmla="*/ 1642167 w 1716729"/>
              <a:gd name="connsiteY2" fmla="*/ 391106 h 443493"/>
              <a:gd name="connsiteX3" fmla="*/ 0 w 1716729"/>
              <a:gd name="connsiteY3" fmla="*/ 443493 h 443493"/>
              <a:gd name="connsiteX4" fmla="*/ 176205 w 1716729"/>
              <a:gd name="connsiteY4" fmla="*/ 189493 h 443493"/>
              <a:gd name="connsiteX5" fmla="*/ 590543 w 1716729"/>
              <a:gd name="connsiteY5" fmla="*/ 46618 h 443493"/>
              <a:gd name="connsiteX6" fmla="*/ 857250 w 1716729"/>
              <a:gd name="connsiteY6" fmla="*/ 67256 h 443493"/>
              <a:gd name="connsiteX0" fmla="*/ 857250 w 1716729"/>
              <a:gd name="connsiteY0" fmla="*/ 68545 h 444782"/>
              <a:gd name="connsiteX1" fmla="*/ 1256405 w 1716729"/>
              <a:gd name="connsiteY1" fmla="*/ 225707 h 444782"/>
              <a:gd name="connsiteX2" fmla="*/ 1642167 w 1716729"/>
              <a:gd name="connsiteY2" fmla="*/ 392395 h 444782"/>
              <a:gd name="connsiteX3" fmla="*/ 0 w 1716729"/>
              <a:gd name="connsiteY3" fmla="*/ 444782 h 444782"/>
              <a:gd name="connsiteX4" fmla="*/ 176205 w 1716729"/>
              <a:gd name="connsiteY4" fmla="*/ 190782 h 444782"/>
              <a:gd name="connsiteX5" fmla="*/ 590543 w 1716729"/>
              <a:gd name="connsiteY5" fmla="*/ 47907 h 444782"/>
              <a:gd name="connsiteX6" fmla="*/ 857250 w 1716729"/>
              <a:gd name="connsiteY6" fmla="*/ 68545 h 444782"/>
              <a:gd name="connsiteX0" fmla="*/ 857250 w 1716729"/>
              <a:gd name="connsiteY0" fmla="*/ 147225 h 523462"/>
              <a:gd name="connsiteX1" fmla="*/ 1256405 w 1716729"/>
              <a:gd name="connsiteY1" fmla="*/ 304387 h 523462"/>
              <a:gd name="connsiteX2" fmla="*/ 1642167 w 1716729"/>
              <a:gd name="connsiteY2" fmla="*/ 471075 h 523462"/>
              <a:gd name="connsiteX3" fmla="*/ 0 w 1716729"/>
              <a:gd name="connsiteY3" fmla="*/ 523462 h 523462"/>
              <a:gd name="connsiteX4" fmla="*/ 176205 w 1716729"/>
              <a:gd name="connsiteY4" fmla="*/ 269462 h 523462"/>
              <a:gd name="connsiteX5" fmla="*/ 590543 w 1716729"/>
              <a:gd name="connsiteY5" fmla="*/ 126587 h 523462"/>
              <a:gd name="connsiteX6" fmla="*/ 857250 w 1716729"/>
              <a:gd name="connsiteY6" fmla="*/ 147225 h 523462"/>
              <a:gd name="connsiteX0" fmla="*/ 857250 w 1716729"/>
              <a:gd name="connsiteY0" fmla="*/ 152403 h 528640"/>
              <a:gd name="connsiteX1" fmla="*/ 1256405 w 1716729"/>
              <a:gd name="connsiteY1" fmla="*/ 309565 h 528640"/>
              <a:gd name="connsiteX2" fmla="*/ 1642167 w 1716729"/>
              <a:gd name="connsiteY2" fmla="*/ 476253 h 528640"/>
              <a:gd name="connsiteX3" fmla="*/ 0 w 1716729"/>
              <a:gd name="connsiteY3" fmla="*/ 528640 h 528640"/>
              <a:gd name="connsiteX4" fmla="*/ 176205 w 1716729"/>
              <a:gd name="connsiteY4" fmla="*/ 274640 h 528640"/>
              <a:gd name="connsiteX5" fmla="*/ 590543 w 1716729"/>
              <a:gd name="connsiteY5" fmla="*/ 131765 h 528640"/>
              <a:gd name="connsiteX6" fmla="*/ 857250 w 1716729"/>
              <a:gd name="connsiteY6" fmla="*/ 152403 h 528640"/>
              <a:gd name="connsiteX0" fmla="*/ 857250 w 1716729"/>
              <a:gd name="connsiteY0" fmla="*/ 133354 h 509591"/>
              <a:gd name="connsiteX1" fmla="*/ 1256405 w 1716729"/>
              <a:gd name="connsiteY1" fmla="*/ 290516 h 509591"/>
              <a:gd name="connsiteX2" fmla="*/ 1642167 w 1716729"/>
              <a:gd name="connsiteY2" fmla="*/ 457204 h 509591"/>
              <a:gd name="connsiteX3" fmla="*/ 0 w 1716729"/>
              <a:gd name="connsiteY3" fmla="*/ 509591 h 509591"/>
              <a:gd name="connsiteX4" fmla="*/ 176205 w 1716729"/>
              <a:gd name="connsiteY4" fmla="*/ 255591 h 509591"/>
              <a:gd name="connsiteX5" fmla="*/ 590543 w 1716729"/>
              <a:gd name="connsiteY5" fmla="*/ 112716 h 509591"/>
              <a:gd name="connsiteX6" fmla="*/ 857250 w 1716729"/>
              <a:gd name="connsiteY6" fmla="*/ 133354 h 50959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36624 h 512861"/>
              <a:gd name="connsiteX1" fmla="*/ 1256405 w 1716729"/>
              <a:gd name="connsiteY1" fmla="*/ 293786 h 512861"/>
              <a:gd name="connsiteX2" fmla="*/ 1642167 w 1716729"/>
              <a:gd name="connsiteY2" fmla="*/ 460474 h 512861"/>
              <a:gd name="connsiteX3" fmla="*/ 0 w 1716729"/>
              <a:gd name="connsiteY3" fmla="*/ 512861 h 512861"/>
              <a:gd name="connsiteX4" fmla="*/ 176205 w 1716729"/>
              <a:gd name="connsiteY4" fmla="*/ 258861 h 512861"/>
              <a:gd name="connsiteX5" fmla="*/ 590543 w 1716729"/>
              <a:gd name="connsiteY5" fmla="*/ 115986 h 512861"/>
              <a:gd name="connsiteX6" fmla="*/ 857250 w 1716729"/>
              <a:gd name="connsiteY6" fmla="*/ 136624 h 512861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57250 w 1716729"/>
              <a:gd name="connsiteY0" fmla="*/ 174729 h 550966"/>
              <a:gd name="connsiteX1" fmla="*/ 1256405 w 1716729"/>
              <a:gd name="connsiteY1" fmla="*/ 331891 h 550966"/>
              <a:gd name="connsiteX2" fmla="*/ 1642167 w 1716729"/>
              <a:gd name="connsiteY2" fmla="*/ 498579 h 550966"/>
              <a:gd name="connsiteX3" fmla="*/ 0 w 1716729"/>
              <a:gd name="connsiteY3" fmla="*/ 550966 h 550966"/>
              <a:gd name="connsiteX4" fmla="*/ 176205 w 1716729"/>
              <a:gd name="connsiteY4" fmla="*/ 296966 h 550966"/>
              <a:gd name="connsiteX5" fmla="*/ 590543 w 1716729"/>
              <a:gd name="connsiteY5" fmla="*/ 154091 h 550966"/>
              <a:gd name="connsiteX6" fmla="*/ 857250 w 1716729"/>
              <a:gd name="connsiteY6" fmla="*/ 174729 h 550966"/>
              <a:gd name="connsiteX0" fmla="*/ 894061 w 1753540"/>
              <a:gd name="connsiteY0" fmla="*/ 174729 h 550966"/>
              <a:gd name="connsiteX1" fmla="*/ 1293216 w 1753540"/>
              <a:gd name="connsiteY1" fmla="*/ 331891 h 550966"/>
              <a:gd name="connsiteX2" fmla="*/ 1678978 w 1753540"/>
              <a:gd name="connsiteY2" fmla="*/ 498579 h 550966"/>
              <a:gd name="connsiteX3" fmla="*/ 36811 w 1753540"/>
              <a:gd name="connsiteY3" fmla="*/ 550966 h 550966"/>
              <a:gd name="connsiteX4" fmla="*/ 213016 w 1753540"/>
              <a:gd name="connsiteY4" fmla="*/ 296966 h 550966"/>
              <a:gd name="connsiteX5" fmla="*/ 627354 w 1753540"/>
              <a:gd name="connsiteY5" fmla="*/ 154091 h 550966"/>
              <a:gd name="connsiteX6" fmla="*/ 894061 w 1753540"/>
              <a:gd name="connsiteY6" fmla="*/ 174729 h 550966"/>
              <a:gd name="connsiteX0" fmla="*/ 955041 w 1814520"/>
              <a:gd name="connsiteY0" fmla="*/ 174729 h 550966"/>
              <a:gd name="connsiteX1" fmla="*/ 1354196 w 1814520"/>
              <a:gd name="connsiteY1" fmla="*/ 331891 h 550966"/>
              <a:gd name="connsiteX2" fmla="*/ 1739958 w 1814520"/>
              <a:gd name="connsiteY2" fmla="*/ 498579 h 550966"/>
              <a:gd name="connsiteX3" fmla="*/ 97791 w 1814520"/>
              <a:gd name="connsiteY3" fmla="*/ 550966 h 550966"/>
              <a:gd name="connsiteX4" fmla="*/ 273996 w 1814520"/>
              <a:gd name="connsiteY4" fmla="*/ 296966 h 550966"/>
              <a:gd name="connsiteX5" fmla="*/ 688334 w 1814520"/>
              <a:gd name="connsiteY5" fmla="*/ 154091 h 550966"/>
              <a:gd name="connsiteX6" fmla="*/ 955041 w 1814520"/>
              <a:gd name="connsiteY6" fmla="*/ 174729 h 55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4520" h="550966">
                <a:moveTo>
                  <a:pt x="955041" y="174729"/>
                </a:moveTo>
                <a:cubicBezTo>
                  <a:pt x="1350030" y="-25296"/>
                  <a:pt x="1325919" y="269979"/>
                  <a:pt x="1354196" y="331891"/>
                </a:cubicBezTo>
                <a:cubicBezTo>
                  <a:pt x="1573272" y="77891"/>
                  <a:pt x="1982846" y="438254"/>
                  <a:pt x="1739958" y="498579"/>
                </a:cubicBezTo>
                <a:lnTo>
                  <a:pt x="97791" y="550966"/>
                </a:lnTo>
                <a:cubicBezTo>
                  <a:pt x="12064" y="528211"/>
                  <a:pt x="-135577" y="305433"/>
                  <a:pt x="273996" y="296966"/>
                </a:cubicBezTo>
                <a:cubicBezTo>
                  <a:pt x="261297" y="-174521"/>
                  <a:pt x="620071" y="25503"/>
                  <a:pt x="688334" y="154091"/>
                </a:cubicBezTo>
                <a:cubicBezTo>
                  <a:pt x="796286" y="-96205"/>
                  <a:pt x="985201" y="129751"/>
                  <a:pt x="955041" y="17472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1F378490-AB08-4762-9F0E-C7EB13230307}"/>
              </a:ext>
            </a:extLst>
          </p:cNvPr>
          <p:cNvSpPr/>
          <p:nvPr/>
        </p:nvSpPr>
        <p:spPr>
          <a:xfrm flipH="1">
            <a:off x="9948510" y="140179"/>
            <a:ext cx="1685374" cy="590949"/>
          </a:xfrm>
          <a:custGeom>
            <a:avLst/>
            <a:gdLst>
              <a:gd name="connsiteX0" fmla="*/ 0 w 686700"/>
              <a:gd name="connsiteY0" fmla="*/ 0 h 140649"/>
              <a:gd name="connsiteX1" fmla="*/ 686700 w 686700"/>
              <a:gd name="connsiteY1" fmla="*/ 0 h 140649"/>
              <a:gd name="connsiteX2" fmla="*/ 686700 w 686700"/>
              <a:gd name="connsiteY2" fmla="*/ 140649 h 140649"/>
              <a:gd name="connsiteX3" fmla="*/ 0 w 686700"/>
              <a:gd name="connsiteY3" fmla="*/ 140649 h 140649"/>
              <a:gd name="connsiteX4" fmla="*/ 0 w 686700"/>
              <a:gd name="connsiteY4" fmla="*/ 0 h 140649"/>
              <a:gd name="connsiteX0" fmla="*/ 203200 w 889900"/>
              <a:gd name="connsiteY0" fmla="*/ 0 h 162874"/>
              <a:gd name="connsiteX1" fmla="*/ 889900 w 889900"/>
              <a:gd name="connsiteY1" fmla="*/ 0 h 162874"/>
              <a:gd name="connsiteX2" fmla="*/ 889900 w 889900"/>
              <a:gd name="connsiteY2" fmla="*/ 140649 h 162874"/>
              <a:gd name="connsiteX3" fmla="*/ 0 w 889900"/>
              <a:gd name="connsiteY3" fmla="*/ 162874 h 162874"/>
              <a:gd name="connsiteX4" fmla="*/ 203200 w 889900"/>
              <a:gd name="connsiteY4" fmla="*/ 0 h 162874"/>
              <a:gd name="connsiteX0" fmla="*/ 203200 w 1099450"/>
              <a:gd name="connsiteY0" fmla="*/ 0 h 162874"/>
              <a:gd name="connsiteX1" fmla="*/ 889900 w 1099450"/>
              <a:gd name="connsiteY1" fmla="*/ 0 h 162874"/>
              <a:gd name="connsiteX2" fmla="*/ 1099450 w 1099450"/>
              <a:gd name="connsiteY2" fmla="*/ 159699 h 162874"/>
              <a:gd name="connsiteX3" fmla="*/ 0 w 1099450"/>
              <a:gd name="connsiteY3" fmla="*/ 162874 h 162874"/>
              <a:gd name="connsiteX4" fmla="*/ 203200 w 1099450"/>
              <a:gd name="connsiteY4" fmla="*/ 0 h 162874"/>
              <a:gd name="connsiteX0" fmla="*/ 203200 w 1099450"/>
              <a:gd name="connsiteY0" fmla="*/ 120650 h 283524"/>
              <a:gd name="connsiteX1" fmla="*/ 937525 w 1099450"/>
              <a:gd name="connsiteY1" fmla="*/ 0 h 283524"/>
              <a:gd name="connsiteX2" fmla="*/ 1099450 w 1099450"/>
              <a:gd name="connsiteY2" fmla="*/ 280349 h 283524"/>
              <a:gd name="connsiteX3" fmla="*/ 0 w 1099450"/>
              <a:gd name="connsiteY3" fmla="*/ 283524 h 283524"/>
              <a:gd name="connsiteX4" fmla="*/ 203200 w 1099450"/>
              <a:gd name="connsiteY4" fmla="*/ 120650 h 283524"/>
              <a:gd name="connsiteX0" fmla="*/ 203200 w 1099450"/>
              <a:gd name="connsiteY0" fmla="*/ 187861 h 350735"/>
              <a:gd name="connsiteX1" fmla="*/ 657061 w 1099450"/>
              <a:gd name="connsiteY1" fmla="*/ 0 h 350735"/>
              <a:gd name="connsiteX2" fmla="*/ 937525 w 1099450"/>
              <a:gd name="connsiteY2" fmla="*/ 67211 h 350735"/>
              <a:gd name="connsiteX3" fmla="*/ 1099450 w 1099450"/>
              <a:gd name="connsiteY3" fmla="*/ 347560 h 350735"/>
              <a:gd name="connsiteX4" fmla="*/ 0 w 1099450"/>
              <a:gd name="connsiteY4" fmla="*/ 350735 h 350735"/>
              <a:gd name="connsiteX5" fmla="*/ 203200 w 1099450"/>
              <a:gd name="connsiteY5" fmla="*/ 187861 h 350735"/>
              <a:gd name="connsiteX0" fmla="*/ 203200 w 1099450"/>
              <a:gd name="connsiteY0" fmla="*/ 251319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203200 w 1099450"/>
              <a:gd name="connsiteY6" fmla="*/ 251319 h 414193"/>
              <a:gd name="connsiteX0" fmla="*/ 6350 w 1099450"/>
              <a:gd name="connsiteY0" fmla="*/ 133844 h 414193"/>
              <a:gd name="connsiteX1" fmla="*/ 374486 w 1099450"/>
              <a:gd name="connsiteY1" fmla="*/ 6309 h 414193"/>
              <a:gd name="connsiteX2" fmla="*/ 657061 w 1099450"/>
              <a:gd name="connsiteY2" fmla="*/ 63458 h 414193"/>
              <a:gd name="connsiteX3" fmla="*/ 937525 w 1099450"/>
              <a:gd name="connsiteY3" fmla="*/ 130669 h 414193"/>
              <a:gd name="connsiteX4" fmla="*/ 1099450 w 1099450"/>
              <a:gd name="connsiteY4" fmla="*/ 411018 h 414193"/>
              <a:gd name="connsiteX5" fmla="*/ 0 w 1099450"/>
              <a:gd name="connsiteY5" fmla="*/ 414193 h 414193"/>
              <a:gd name="connsiteX6" fmla="*/ 6350 w 1099450"/>
              <a:gd name="connsiteY6" fmla="*/ 133844 h 414193"/>
              <a:gd name="connsiteX0" fmla="*/ 129128 w 1222228"/>
              <a:gd name="connsiteY0" fmla="*/ 133844 h 414193"/>
              <a:gd name="connsiteX1" fmla="*/ 497264 w 1222228"/>
              <a:gd name="connsiteY1" fmla="*/ 6309 h 414193"/>
              <a:gd name="connsiteX2" fmla="*/ 779839 w 1222228"/>
              <a:gd name="connsiteY2" fmla="*/ 63458 h 414193"/>
              <a:gd name="connsiteX3" fmla="*/ 1060303 w 1222228"/>
              <a:gd name="connsiteY3" fmla="*/ 130669 h 414193"/>
              <a:gd name="connsiteX4" fmla="*/ 1222228 w 1222228"/>
              <a:gd name="connsiteY4" fmla="*/ 411018 h 414193"/>
              <a:gd name="connsiteX5" fmla="*/ 122778 w 1222228"/>
              <a:gd name="connsiteY5" fmla="*/ 414193 h 414193"/>
              <a:gd name="connsiteX6" fmla="*/ 129128 w 1222228"/>
              <a:gd name="connsiteY6" fmla="*/ 133844 h 414193"/>
              <a:gd name="connsiteX0" fmla="*/ 149858 w 1242958"/>
              <a:gd name="connsiteY0" fmla="*/ 133844 h 414193"/>
              <a:gd name="connsiteX1" fmla="*/ 517994 w 1242958"/>
              <a:gd name="connsiteY1" fmla="*/ 6309 h 414193"/>
              <a:gd name="connsiteX2" fmla="*/ 800569 w 1242958"/>
              <a:gd name="connsiteY2" fmla="*/ 63458 h 414193"/>
              <a:gd name="connsiteX3" fmla="*/ 1081033 w 1242958"/>
              <a:gd name="connsiteY3" fmla="*/ 130669 h 414193"/>
              <a:gd name="connsiteX4" fmla="*/ 1242958 w 1242958"/>
              <a:gd name="connsiteY4" fmla="*/ 411018 h 414193"/>
              <a:gd name="connsiteX5" fmla="*/ 143508 w 1242958"/>
              <a:gd name="connsiteY5" fmla="*/ 414193 h 414193"/>
              <a:gd name="connsiteX6" fmla="*/ 149858 w 1242958"/>
              <a:gd name="connsiteY6" fmla="*/ 133844 h 414193"/>
              <a:gd name="connsiteX0" fmla="*/ 149858 w 1242958"/>
              <a:gd name="connsiteY0" fmla="*/ 140895 h 421244"/>
              <a:gd name="connsiteX1" fmla="*/ 517994 w 1242958"/>
              <a:gd name="connsiteY1" fmla="*/ 13360 h 421244"/>
              <a:gd name="connsiteX2" fmla="*/ 800569 w 1242958"/>
              <a:gd name="connsiteY2" fmla="*/ 70509 h 421244"/>
              <a:gd name="connsiteX3" fmla="*/ 1081033 w 1242958"/>
              <a:gd name="connsiteY3" fmla="*/ 137720 h 421244"/>
              <a:gd name="connsiteX4" fmla="*/ 1242958 w 1242958"/>
              <a:gd name="connsiteY4" fmla="*/ 418069 h 421244"/>
              <a:gd name="connsiteX5" fmla="*/ 143508 w 1242958"/>
              <a:gd name="connsiteY5" fmla="*/ 421244 h 421244"/>
              <a:gd name="connsiteX6" fmla="*/ 149858 w 1242958"/>
              <a:gd name="connsiteY6" fmla="*/ 140895 h 421244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81033 w 1242958"/>
              <a:gd name="connsiteY3" fmla="*/ 189047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42958"/>
              <a:gd name="connsiteY0" fmla="*/ 192222 h 472571"/>
              <a:gd name="connsiteX1" fmla="*/ 517994 w 1242958"/>
              <a:gd name="connsiteY1" fmla="*/ 64687 h 472571"/>
              <a:gd name="connsiteX2" fmla="*/ 800569 w 1242958"/>
              <a:gd name="connsiteY2" fmla="*/ 121836 h 472571"/>
              <a:gd name="connsiteX3" fmla="*/ 1068333 w 1242958"/>
              <a:gd name="connsiteY3" fmla="*/ 192222 h 472571"/>
              <a:gd name="connsiteX4" fmla="*/ 1242958 w 1242958"/>
              <a:gd name="connsiteY4" fmla="*/ 469396 h 472571"/>
              <a:gd name="connsiteX5" fmla="*/ 143508 w 1242958"/>
              <a:gd name="connsiteY5" fmla="*/ 472571 h 472571"/>
              <a:gd name="connsiteX6" fmla="*/ 149858 w 1242958"/>
              <a:gd name="connsiteY6" fmla="*/ 192222 h 472571"/>
              <a:gd name="connsiteX0" fmla="*/ 149858 w 1254785"/>
              <a:gd name="connsiteY0" fmla="*/ 192222 h 472571"/>
              <a:gd name="connsiteX1" fmla="*/ 517994 w 1254785"/>
              <a:gd name="connsiteY1" fmla="*/ 64687 h 472571"/>
              <a:gd name="connsiteX2" fmla="*/ 800569 w 1254785"/>
              <a:gd name="connsiteY2" fmla="*/ 121836 h 472571"/>
              <a:gd name="connsiteX3" fmla="*/ 1068333 w 1254785"/>
              <a:gd name="connsiteY3" fmla="*/ 192222 h 472571"/>
              <a:gd name="connsiteX4" fmla="*/ 1242958 w 1254785"/>
              <a:gd name="connsiteY4" fmla="*/ 469396 h 472571"/>
              <a:gd name="connsiteX5" fmla="*/ 143508 w 1254785"/>
              <a:gd name="connsiteY5" fmla="*/ 472571 h 472571"/>
              <a:gd name="connsiteX6" fmla="*/ 149858 w 1254785"/>
              <a:gd name="connsiteY6" fmla="*/ 192222 h 472571"/>
              <a:gd name="connsiteX0" fmla="*/ 149858 w 1358786"/>
              <a:gd name="connsiteY0" fmla="*/ 192222 h 472571"/>
              <a:gd name="connsiteX1" fmla="*/ 517994 w 1358786"/>
              <a:gd name="connsiteY1" fmla="*/ 64687 h 472571"/>
              <a:gd name="connsiteX2" fmla="*/ 800569 w 1358786"/>
              <a:gd name="connsiteY2" fmla="*/ 121836 h 472571"/>
              <a:gd name="connsiteX3" fmla="*/ 1068333 w 1358786"/>
              <a:gd name="connsiteY3" fmla="*/ 192222 h 472571"/>
              <a:gd name="connsiteX4" fmla="*/ 1242958 w 1358786"/>
              <a:gd name="connsiteY4" fmla="*/ 469396 h 472571"/>
              <a:gd name="connsiteX5" fmla="*/ 143508 w 1358786"/>
              <a:gd name="connsiteY5" fmla="*/ 472571 h 472571"/>
              <a:gd name="connsiteX6" fmla="*/ 149858 w 1358786"/>
              <a:gd name="connsiteY6" fmla="*/ 192222 h 472571"/>
              <a:gd name="connsiteX0" fmla="*/ 149858 w 1350515"/>
              <a:gd name="connsiteY0" fmla="*/ 192222 h 472571"/>
              <a:gd name="connsiteX1" fmla="*/ 517994 w 1350515"/>
              <a:gd name="connsiteY1" fmla="*/ 64687 h 472571"/>
              <a:gd name="connsiteX2" fmla="*/ 800569 w 1350515"/>
              <a:gd name="connsiteY2" fmla="*/ 121836 h 472571"/>
              <a:gd name="connsiteX3" fmla="*/ 1068333 w 1350515"/>
              <a:gd name="connsiteY3" fmla="*/ 192222 h 472571"/>
              <a:gd name="connsiteX4" fmla="*/ 1242958 w 1350515"/>
              <a:gd name="connsiteY4" fmla="*/ 469396 h 472571"/>
              <a:gd name="connsiteX5" fmla="*/ 143508 w 1350515"/>
              <a:gd name="connsiteY5" fmla="*/ 472571 h 472571"/>
              <a:gd name="connsiteX6" fmla="*/ 149858 w 1350515"/>
              <a:gd name="connsiteY6" fmla="*/ 192222 h 472571"/>
              <a:gd name="connsiteX0" fmla="*/ 149858 w 1347763"/>
              <a:gd name="connsiteY0" fmla="*/ 192222 h 472571"/>
              <a:gd name="connsiteX1" fmla="*/ 517994 w 1347763"/>
              <a:gd name="connsiteY1" fmla="*/ 64687 h 472571"/>
              <a:gd name="connsiteX2" fmla="*/ 800569 w 1347763"/>
              <a:gd name="connsiteY2" fmla="*/ 121836 h 472571"/>
              <a:gd name="connsiteX3" fmla="*/ 1068333 w 1347763"/>
              <a:gd name="connsiteY3" fmla="*/ 192222 h 472571"/>
              <a:gd name="connsiteX4" fmla="*/ 1242958 w 1347763"/>
              <a:gd name="connsiteY4" fmla="*/ 469396 h 472571"/>
              <a:gd name="connsiteX5" fmla="*/ 143508 w 1347763"/>
              <a:gd name="connsiteY5" fmla="*/ 472571 h 472571"/>
              <a:gd name="connsiteX6" fmla="*/ 149858 w 1347763"/>
              <a:gd name="connsiteY6" fmla="*/ 192222 h 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763" h="472571">
                <a:moveTo>
                  <a:pt x="149858" y="192222"/>
                </a:moveTo>
                <a:cubicBezTo>
                  <a:pt x="118610" y="-44563"/>
                  <a:pt x="445526" y="-31003"/>
                  <a:pt x="517994" y="64687"/>
                </a:cubicBezTo>
                <a:cubicBezTo>
                  <a:pt x="631738" y="-58698"/>
                  <a:pt x="806742" y="68830"/>
                  <a:pt x="800569" y="121836"/>
                </a:cubicBezTo>
                <a:cubicBezTo>
                  <a:pt x="957557" y="7715"/>
                  <a:pt x="1057395" y="160293"/>
                  <a:pt x="1068333" y="192222"/>
                </a:cubicBezTo>
                <a:cubicBezTo>
                  <a:pt x="1390066" y="65538"/>
                  <a:pt x="1413350" y="427805"/>
                  <a:pt x="1242958" y="469396"/>
                </a:cubicBezTo>
                <a:lnTo>
                  <a:pt x="143508" y="472571"/>
                </a:lnTo>
                <a:cubicBezTo>
                  <a:pt x="63075" y="452146"/>
                  <a:pt x="-138009" y="272972"/>
                  <a:pt x="149858" y="19222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A96324-4583-4073-87A9-55D31A6A0571}"/>
              </a:ext>
            </a:extLst>
          </p:cNvPr>
          <p:cNvSpPr/>
          <p:nvPr/>
        </p:nvSpPr>
        <p:spPr>
          <a:xfrm flipH="1">
            <a:off x="6333236" y="3074911"/>
            <a:ext cx="6110239" cy="3774253"/>
          </a:xfrm>
          <a:prstGeom prst="rect">
            <a:avLst/>
          </a:prstGeom>
          <a:solidFill>
            <a:srgbClr val="A2D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F6609D77-1762-4843-990E-C79AACA14AB9}"/>
              </a:ext>
            </a:extLst>
          </p:cNvPr>
          <p:cNvSpPr/>
          <p:nvPr/>
        </p:nvSpPr>
        <p:spPr>
          <a:xfrm flipH="1">
            <a:off x="6333236" y="4061308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9B0687FE-51E6-4AF2-8FBB-98BD9031107E}"/>
              </a:ext>
            </a:extLst>
          </p:cNvPr>
          <p:cNvSpPr/>
          <p:nvPr/>
        </p:nvSpPr>
        <p:spPr>
          <a:xfrm flipH="1">
            <a:off x="6333236" y="4110352"/>
            <a:ext cx="6103183" cy="2747648"/>
          </a:xfrm>
          <a:custGeom>
            <a:avLst/>
            <a:gdLst>
              <a:gd name="connsiteX0" fmla="*/ 0 w 9154584"/>
              <a:gd name="connsiteY0" fmla="*/ 0 h 3992593"/>
              <a:gd name="connsiteX1" fmla="*/ 9154584 w 9154584"/>
              <a:gd name="connsiteY1" fmla="*/ 0 h 3992593"/>
              <a:gd name="connsiteX2" fmla="*/ 9154584 w 9154584"/>
              <a:gd name="connsiteY2" fmla="*/ 3992593 h 3992593"/>
              <a:gd name="connsiteX3" fmla="*/ 0 w 9154584"/>
              <a:gd name="connsiteY3" fmla="*/ 3992593 h 3992593"/>
              <a:gd name="connsiteX4" fmla="*/ 0 w 9154584"/>
              <a:gd name="connsiteY4" fmla="*/ 0 h 3992593"/>
              <a:gd name="connsiteX0" fmla="*/ 0 w 9154584"/>
              <a:gd name="connsiteY0" fmla="*/ 0 h 3992593"/>
              <a:gd name="connsiteX1" fmla="*/ 3164601 w 9154584"/>
              <a:gd name="connsiteY1" fmla="*/ 53008 h 3992593"/>
              <a:gd name="connsiteX2" fmla="*/ 9154584 w 9154584"/>
              <a:gd name="connsiteY2" fmla="*/ 0 h 3992593"/>
              <a:gd name="connsiteX3" fmla="*/ 9154584 w 9154584"/>
              <a:gd name="connsiteY3" fmla="*/ 3992593 h 3992593"/>
              <a:gd name="connsiteX4" fmla="*/ 0 w 9154584"/>
              <a:gd name="connsiteY4" fmla="*/ 3992593 h 3992593"/>
              <a:gd name="connsiteX5" fmla="*/ 0 w 9154584"/>
              <a:gd name="connsiteY5" fmla="*/ 0 h 3992593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3164601 w 9154584"/>
              <a:gd name="connsiteY2" fmla="*/ 353262 h 4292847"/>
              <a:gd name="connsiteX3" fmla="*/ 9154584 w 9154584"/>
              <a:gd name="connsiteY3" fmla="*/ 300254 h 4292847"/>
              <a:gd name="connsiteX4" fmla="*/ 9154584 w 9154584"/>
              <a:gd name="connsiteY4" fmla="*/ 4292847 h 4292847"/>
              <a:gd name="connsiteX5" fmla="*/ 0 w 9154584"/>
              <a:gd name="connsiteY5" fmla="*/ 4292847 h 4292847"/>
              <a:gd name="connsiteX6" fmla="*/ 0 w 9154584"/>
              <a:gd name="connsiteY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9154584 w 9154584"/>
              <a:gd name="connsiteY4" fmla="*/ 300254 h 4292847"/>
              <a:gd name="connsiteX5" fmla="*/ 9154584 w 9154584"/>
              <a:gd name="connsiteY5" fmla="*/ 4292847 h 4292847"/>
              <a:gd name="connsiteX6" fmla="*/ 0 w 9154584"/>
              <a:gd name="connsiteY6" fmla="*/ 4292847 h 4292847"/>
              <a:gd name="connsiteX7" fmla="*/ 0 w 9154584"/>
              <a:gd name="connsiteY7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9154584 w 9154584"/>
              <a:gd name="connsiteY5" fmla="*/ 300254 h 4292847"/>
              <a:gd name="connsiteX6" fmla="*/ 9154584 w 9154584"/>
              <a:gd name="connsiteY6" fmla="*/ 4292847 h 4292847"/>
              <a:gd name="connsiteX7" fmla="*/ 0 w 9154584"/>
              <a:gd name="connsiteY7" fmla="*/ 4292847 h 4292847"/>
              <a:gd name="connsiteX8" fmla="*/ 0 w 9154584"/>
              <a:gd name="connsiteY8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9154584 w 9154584"/>
              <a:gd name="connsiteY6" fmla="*/ 300254 h 4292847"/>
              <a:gd name="connsiteX7" fmla="*/ 9154584 w 9154584"/>
              <a:gd name="connsiteY7" fmla="*/ 4292847 h 4292847"/>
              <a:gd name="connsiteX8" fmla="*/ 0 w 9154584"/>
              <a:gd name="connsiteY8" fmla="*/ 4292847 h 4292847"/>
              <a:gd name="connsiteX9" fmla="*/ 0 w 9154584"/>
              <a:gd name="connsiteY9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9154584 w 9154584"/>
              <a:gd name="connsiteY7" fmla="*/ 300254 h 4292847"/>
              <a:gd name="connsiteX8" fmla="*/ 9154584 w 9154584"/>
              <a:gd name="connsiteY8" fmla="*/ 4292847 h 4292847"/>
              <a:gd name="connsiteX9" fmla="*/ 0 w 9154584"/>
              <a:gd name="connsiteY9" fmla="*/ 4292847 h 4292847"/>
              <a:gd name="connsiteX10" fmla="*/ 0 w 9154584"/>
              <a:gd name="connsiteY10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9154584 w 9154584"/>
              <a:gd name="connsiteY8" fmla="*/ 300254 h 4292847"/>
              <a:gd name="connsiteX9" fmla="*/ 9154584 w 9154584"/>
              <a:gd name="connsiteY9" fmla="*/ 4292847 h 4292847"/>
              <a:gd name="connsiteX10" fmla="*/ 0 w 9154584"/>
              <a:gd name="connsiteY10" fmla="*/ 4292847 h 4292847"/>
              <a:gd name="connsiteX11" fmla="*/ 0 w 9154584"/>
              <a:gd name="connsiteY11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9154584 w 9154584"/>
              <a:gd name="connsiteY9" fmla="*/ 300254 h 4292847"/>
              <a:gd name="connsiteX10" fmla="*/ 9154584 w 9154584"/>
              <a:gd name="connsiteY10" fmla="*/ 4292847 h 4292847"/>
              <a:gd name="connsiteX11" fmla="*/ 0 w 9154584"/>
              <a:gd name="connsiteY11" fmla="*/ 4292847 h 4292847"/>
              <a:gd name="connsiteX12" fmla="*/ 0 w 9154584"/>
              <a:gd name="connsiteY12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9154584 w 9154584"/>
              <a:gd name="connsiteY10" fmla="*/ 300254 h 4292847"/>
              <a:gd name="connsiteX11" fmla="*/ 9154584 w 9154584"/>
              <a:gd name="connsiteY11" fmla="*/ 4292847 h 4292847"/>
              <a:gd name="connsiteX12" fmla="*/ 0 w 9154584"/>
              <a:gd name="connsiteY12" fmla="*/ 4292847 h 4292847"/>
              <a:gd name="connsiteX13" fmla="*/ 0 w 9154584"/>
              <a:gd name="connsiteY13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164601 w 9154584"/>
              <a:gd name="connsiteY3" fmla="*/ 353262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9154584 w 9154584"/>
              <a:gd name="connsiteY11" fmla="*/ 300254 h 4292847"/>
              <a:gd name="connsiteX12" fmla="*/ 9154584 w 9154584"/>
              <a:gd name="connsiteY12" fmla="*/ 4292847 h 4292847"/>
              <a:gd name="connsiteX13" fmla="*/ 0 w 9154584"/>
              <a:gd name="connsiteY13" fmla="*/ 4292847 h 4292847"/>
              <a:gd name="connsiteX14" fmla="*/ 0 w 9154584"/>
              <a:gd name="connsiteY14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9154584 w 9154584"/>
              <a:gd name="connsiteY12" fmla="*/ 300254 h 4292847"/>
              <a:gd name="connsiteX13" fmla="*/ 9154584 w 9154584"/>
              <a:gd name="connsiteY13" fmla="*/ 4292847 h 4292847"/>
              <a:gd name="connsiteX14" fmla="*/ 0 w 9154584"/>
              <a:gd name="connsiteY14" fmla="*/ 4292847 h 4292847"/>
              <a:gd name="connsiteX15" fmla="*/ 0 w 9154584"/>
              <a:gd name="connsiteY15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55534 w 9154584"/>
              <a:gd name="connsiteY8" fmla="*/ 215909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42784 w 9154584"/>
              <a:gd name="connsiteY7" fmla="*/ 282584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39609 w 9154584"/>
              <a:gd name="connsiteY6" fmla="*/ 215909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71004 w 9154584"/>
              <a:gd name="connsiteY5" fmla="*/ 341004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33259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304015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300254 h 4292847"/>
              <a:gd name="connsiteX1" fmla="*/ 1508080 w 9154584"/>
              <a:gd name="connsiteY1" fmla="*/ 287001 h 4292847"/>
              <a:gd name="connsiteX2" fmla="*/ 2159424 w 9154584"/>
              <a:gd name="connsiteY2" fmla="*/ 287664 h 4292847"/>
              <a:gd name="connsiteX3" fmla="*/ 3212226 w 9154584"/>
              <a:gd name="connsiteY3" fmla="*/ 388187 h 4292847"/>
              <a:gd name="connsiteX4" fmla="*/ 3134784 w 9154584"/>
              <a:gd name="connsiteY4" fmla="*/ 318144 h 4292847"/>
              <a:gd name="connsiteX5" fmla="*/ 3366241 w 9154584"/>
              <a:gd name="connsiteY5" fmla="*/ 367198 h 4292847"/>
              <a:gd name="connsiteX6" fmla="*/ 3668184 w 9154584"/>
              <a:gd name="connsiteY6" fmla="*/ 218290 h 4292847"/>
              <a:gd name="connsiteX7" fmla="*/ 3616590 w 9154584"/>
              <a:gd name="connsiteY7" fmla="*/ 294490 h 4292847"/>
              <a:gd name="connsiteX8" fmla="*/ 4072202 w 9154584"/>
              <a:gd name="connsiteY8" fmla="*/ 227815 h 4292847"/>
              <a:gd name="connsiteX9" fmla="*/ 3934884 w 9154584"/>
              <a:gd name="connsiteY9" fmla="*/ 317509 h 4292847"/>
              <a:gd name="connsiteX10" fmla="*/ 4938184 w 9154584"/>
              <a:gd name="connsiteY10" fmla="*/ 381009 h 4292847"/>
              <a:gd name="connsiteX11" fmla="*/ 6589184 w 9154584"/>
              <a:gd name="connsiteY11" fmla="*/ 415934 h 4292847"/>
              <a:gd name="connsiteX12" fmla="*/ 6387572 w 9154584"/>
              <a:gd name="connsiteY12" fmla="*/ 342909 h 4292847"/>
              <a:gd name="connsiteX13" fmla="*/ 9154584 w 9154584"/>
              <a:gd name="connsiteY13" fmla="*/ 300254 h 4292847"/>
              <a:gd name="connsiteX14" fmla="*/ 9154584 w 9154584"/>
              <a:gd name="connsiteY14" fmla="*/ 4292847 h 4292847"/>
              <a:gd name="connsiteX15" fmla="*/ 0 w 9154584"/>
              <a:gd name="connsiteY15" fmla="*/ 4292847 h 4292847"/>
              <a:gd name="connsiteX16" fmla="*/ 0 w 9154584"/>
              <a:gd name="connsiteY16" fmla="*/ 300254 h 4292847"/>
              <a:gd name="connsiteX0" fmla="*/ 0 w 9154584"/>
              <a:gd name="connsiteY0" fmla="*/ 8196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8196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589184 w 9154584"/>
              <a:gd name="connsiteY11" fmla="*/ 197644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9154584 w 9154584"/>
              <a:gd name="connsiteY13" fmla="*/ 81964 h 4074557"/>
              <a:gd name="connsiteX14" fmla="*/ 9154584 w 9154584"/>
              <a:gd name="connsiteY14" fmla="*/ 4074557 h 4074557"/>
              <a:gd name="connsiteX15" fmla="*/ 0 w 9154584"/>
              <a:gd name="connsiteY15" fmla="*/ 4074557 h 4074557"/>
              <a:gd name="connsiteX16" fmla="*/ 0 w 9154584"/>
              <a:gd name="connsiteY16" fmla="*/ 127684 h 4074557"/>
              <a:gd name="connsiteX0" fmla="*/ 0 w 9154584"/>
              <a:gd name="connsiteY0" fmla="*/ 127684 h 4074557"/>
              <a:gd name="connsiteX1" fmla="*/ 1508080 w 9154584"/>
              <a:gd name="connsiteY1" fmla="*/ 68711 h 4074557"/>
              <a:gd name="connsiteX2" fmla="*/ 2159424 w 9154584"/>
              <a:gd name="connsiteY2" fmla="*/ 69374 h 4074557"/>
              <a:gd name="connsiteX3" fmla="*/ 3212226 w 9154584"/>
              <a:gd name="connsiteY3" fmla="*/ 169897 h 4074557"/>
              <a:gd name="connsiteX4" fmla="*/ 3134784 w 9154584"/>
              <a:gd name="connsiteY4" fmla="*/ 99854 h 4074557"/>
              <a:gd name="connsiteX5" fmla="*/ 3366241 w 9154584"/>
              <a:gd name="connsiteY5" fmla="*/ 148908 h 4074557"/>
              <a:gd name="connsiteX6" fmla="*/ 3668184 w 9154584"/>
              <a:gd name="connsiteY6" fmla="*/ 0 h 4074557"/>
              <a:gd name="connsiteX7" fmla="*/ 3616590 w 9154584"/>
              <a:gd name="connsiteY7" fmla="*/ 76200 h 4074557"/>
              <a:gd name="connsiteX8" fmla="*/ 4072202 w 9154584"/>
              <a:gd name="connsiteY8" fmla="*/ 9525 h 4074557"/>
              <a:gd name="connsiteX9" fmla="*/ 3934884 w 9154584"/>
              <a:gd name="connsiteY9" fmla="*/ 99219 h 4074557"/>
              <a:gd name="connsiteX10" fmla="*/ 4938184 w 9154584"/>
              <a:gd name="connsiteY10" fmla="*/ 162719 h 4074557"/>
              <a:gd name="connsiteX11" fmla="*/ 6617759 w 9154584"/>
              <a:gd name="connsiteY11" fmla="*/ 188119 h 4074557"/>
              <a:gd name="connsiteX12" fmla="*/ 6387572 w 9154584"/>
              <a:gd name="connsiteY12" fmla="*/ 124619 h 4074557"/>
              <a:gd name="connsiteX13" fmla="*/ 6807624 w 9154584"/>
              <a:gd name="connsiteY13" fmla="*/ 145574 h 4074557"/>
              <a:gd name="connsiteX14" fmla="*/ 9154584 w 9154584"/>
              <a:gd name="connsiteY14" fmla="*/ 81964 h 4074557"/>
              <a:gd name="connsiteX15" fmla="*/ 9154584 w 9154584"/>
              <a:gd name="connsiteY15" fmla="*/ 4074557 h 4074557"/>
              <a:gd name="connsiteX16" fmla="*/ 0 w 9154584"/>
              <a:gd name="connsiteY16" fmla="*/ 4074557 h 4074557"/>
              <a:gd name="connsiteX17" fmla="*/ 0 w 9154584"/>
              <a:gd name="connsiteY17" fmla="*/ 127684 h 4074557"/>
              <a:gd name="connsiteX0" fmla="*/ 0 w 9154584"/>
              <a:gd name="connsiteY0" fmla="*/ 150702 h 4097575"/>
              <a:gd name="connsiteX1" fmla="*/ 1508080 w 9154584"/>
              <a:gd name="connsiteY1" fmla="*/ 91729 h 4097575"/>
              <a:gd name="connsiteX2" fmla="*/ 2159424 w 9154584"/>
              <a:gd name="connsiteY2" fmla="*/ 92392 h 4097575"/>
              <a:gd name="connsiteX3" fmla="*/ 3212226 w 9154584"/>
              <a:gd name="connsiteY3" fmla="*/ 192915 h 4097575"/>
              <a:gd name="connsiteX4" fmla="*/ 3134784 w 9154584"/>
              <a:gd name="connsiteY4" fmla="*/ 122872 h 4097575"/>
              <a:gd name="connsiteX5" fmla="*/ 3366241 w 9154584"/>
              <a:gd name="connsiteY5" fmla="*/ 171926 h 4097575"/>
              <a:gd name="connsiteX6" fmla="*/ 3668184 w 9154584"/>
              <a:gd name="connsiteY6" fmla="*/ 23018 h 4097575"/>
              <a:gd name="connsiteX7" fmla="*/ 3616590 w 9154584"/>
              <a:gd name="connsiteY7" fmla="*/ 99218 h 4097575"/>
              <a:gd name="connsiteX8" fmla="*/ 4072202 w 9154584"/>
              <a:gd name="connsiteY8" fmla="*/ 32543 h 4097575"/>
              <a:gd name="connsiteX9" fmla="*/ 3934884 w 9154584"/>
              <a:gd name="connsiteY9" fmla="*/ 122237 h 4097575"/>
              <a:gd name="connsiteX10" fmla="*/ 4938184 w 9154584"/>
              <a:gd name="connsiteY10" fmla="*/ 185737 h 4097575"/>
              <a:gd name="connsiteX11" fmla="*/ 6617759 w 9154584"/>
              <a:gd name="connsiteY11" fmla="*/ 211137 h 4097575"/>
              <a:gd name="connsiteX12" fmla="*/ 6387572 w 9154584"/>
              <a:gd name="connsiteY12" fmla="*/ 147637 h 4097575"/>
              <a:gd name="connsiteX13" fmla="*/ 6807624 w 9154584"/>
              <a:gd name="connsiteY13" fmla="*/ 168592 h 4097575"/>
              <a:gd name="connsiteX14" fmla="*/ 6968597 w 9154584"/>
              <a:gd name="connsiteY14" fmla="*/ 0 h 4097575"/>
              <a:gd name="connsiteX15" fmla="*/ 9154584 w 9154584"/>
              <a:gd name="connsiteY15" fmla="*/ 104982 h 4097575"/>
              <a:gd name="connsiteX16" fmla="*/ 9154584 w 9154584"/>
              <a:gd name="connsiteY16" fmla="*/ 4097575 h 4097575"/>
              <a:gd name="connsiteX17" fmla="*/ 0 w 9154584"/>
              <a:gd name="connsiteY17" fmla="*/ 4097575 h 4097575"/>
              <a:gd name="connsiteX18" fmla="*/ 0 w 9154584"/>
              <a:gd name="connsiteY18" fmla="*/ 150702 h 4097575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17759 w 9154584"/>
              <a:gd name="connsiteY11" fmla="*/ 211150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0715 h 4097588"/>
              <a:gd name="connsiteX1" fmla="*/ 1508080 w 9154584"/>
              <a:gd name="connsiteY1" fmla="*/ 91742 h 4097588"/>
              <a:gd name="connsiteX2" fmla="*/ 2159424 w 9154584"/>
              <a:gd name="connsiteY2" fmla="*/ 92405 h 4097588"/>
              <a:gd name="connsiteX3" fmla="*/ 3212226 w 9154584"/>
              <a:gd name="connsiteY3" fmla="*/ 192928 h 4097588"/>
              <a:gd name="connsiteX4" fmla="*/ 3134784 w 9154584"/>
              <a:gd name="connsiteY4" fmla="*/ 122885 h 4097588"/>
              <a:gd name="connsiteX5" fmla="*/ 3366241 w 9154584"/>
              <a:gd name="connsiteY5" fmla="*/ 171939 h 4097588"/>
              <a:gd name="connsiteX6" fmla="*/ 3668184 w 9154584"/>
              <a:gd name="connsiteY6" fmla="*/ 23031 h 4097588"/>
              <a:gd name="connsiteX7" fmla="*/ 3616590 w 9154584"/>
              <a:gd name="connsiteY7" fmla="*/ 99231 h 4097588"/>
              <a:gd name="connsiteX8" fmla="*/ 4072202 w 9154584"/>
              <a:gd name="connsiteY8" fmla="*/ 32556 h 4097588"/>
              <a:gd name="connsiteX9" fmla="*/ 3934884 w 9154584"/>
              <a:gd name="connsiteY9" fmla="*/ 122250 h 4097588"/>
              <a:gd name="connsiteX10" fmla="*/ 4938184 w 9154584"/>
              <a:gd name="connsiteY10" fmla="*/ 185750 h 4097588"/>
              <a:gd name="connsiteX11" fmla="*/ 6651097 w 9154584"/>
              <a:gd name="connsiteY11" fmla="*/ 225438 h 4097588"/>
              <a:gd name="connsiteX12" fmla="*/ 6387572 w 9154584"/>
              <a:gd name="connsiteY12" fmla="*/ 147650 h 4097588"/>
              <a:gd name="connsiteX13" fmla="*/ 6807624 w 9154584"/>
              <a:gd name="connsiteY13" fmla="*/ 168605 h 4097588"/>
              <a:gd name="connsiteX14" fmla="*/ 6968597 w 9154584"/>
              <a:gd name="connsiteY14" fmla="*/ 13 h 4097588"/>
              <a:gd name="connsiteX15" fmla="*/ 6982884 w 9154584"/>
              <a:gd name="connsiteY15" fmla="*/ 138125 h 4097588"/>
              <a:gd name="connsiteX16" fmla="*/ 9154584 w 9154584"/>
              <a:gd name="connsiteY16" fmla="*/ 104995 h 4097588"/>
              <a:gd name="connsiteX17" fmla="*/ 9154584 w 9154584"/>
              <a:gd name="connsiteY17" fmla="*/ 4097588 h 4097588"/>
              <a:gd name="connsiteX18" fmla="*/ 0 w 9154584"/>
              <a:gd name="connsiteY18" fmla="*/ 4097588 h 4097588"/>
              <a:gd name="connsiteX19" fmla="*/ 0 w 9154584"/>
              <a:gd name="connsiteY19" fmla="*/ 150715 h 4097588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7 h 4102350"/>
              <a:gd name="connsiteX1" fmla="*/ 1508080 w 9154584"/>
              <a:gd name="connsiteY1" fmla="*/ 96504 h 4102350"/>
              <a:gd name="connsiteX2" fmla="*/ 2159424 w 9154584"/>
              <a:gd name="connsiteY2" fmla="*/ 97167 h 4102350"/>
              <a:gd name="connsiteX3" fmla="*/ 3212226 w 9154584"/>
              <a:gd name="connsiteY3" fmla="*/ 197690 h 4102350"/>
              <a:gd name="connsiteX4" fmla="*/ 3134784 w 9154584"/>
              <a:gd name="connsiteY4" fmla="*/ 127647 h 4102350"/>
              <a:gd name="connsiteX5" fmla="*/ 3366241 w 9154584"/>
              <a:gd name="connsiteY5" fmla="*/ 176701 h 4102350"/>
              <a:gd name="connsiteX6" fmla="*/ 3668184 w 9154584"/>
              <a:gd name="connsiteY6" fmla="*/ 27793 h 4102350"/>
              <a:gd name="connsiteX7" fmla="*/ 3616590 w 9154584"/>
              <a:gd name="connsiteY7" fmla="*/ 103993 h 4102350"/>
              <a:gd name="connsiteX8" fmla="*/ 4072202 w 9154584"/>
              <a:gd name="connsiteY8" fmla="*/ 37318 h 4102350"/>
              <a:gd name="connsiteX9" fmla="*/ 3934884 w 9154584"/>
              <a:gd name="connsiteY9" fmla="*/ 127012 h 4102350"/>
              <a:gd name="connsiteX10" fmla="*/ 4938184 w 9154584"/>
              <a:gd name="connsiteY10" fmla="*/ 190512 h 4102350"/>
              <a:gd name="connsiteX11" fmla="*/ 6651097 w 9154584"/>
              <a:gd name="connsiteY11" fmla="*/ 230200 h 4102350"/>
              <a:gd name="connsiteX12" fmla="*/ 6387572 w 9154584"/>
              <a:gd name="connsiteY12" fmla="*/ 152412 h 4102350"/>
              <a:gd name="connsiteX13" fmla="*/ 6807624 w 9154584"/>
              <a:gd name="connsiteY13" fmla="*/ 173367 h 4102350"/>
              <a:gd name="connsiteX14" fmla="*/ 6978122 w 9154584"/>
              <a:gd name="connsiteY14" fmla="*/ 12 h 4102350"/>
              <a:gd name="connsiteX15" fmla="*/ 6982884 w 9154584"/>
              <a:gd name="connsiteY15" fmla="*/ 142887 h 4102350"/>
              <a:gd name="connsiteX16" fmla="*/ 9154584 w 9154584"/>
              <a:gd name="connsiteY16" fmla="*/ 109757 h 4102350"/>
              <a:gd name="connsiteX17" fmla="*/ 9154584 w 9154584"/>
              <a:gd name="connsiteY17" fmla="*/ 4102350 h 4102350"/>
              <a:gd name="connsiteX18" fmla="*/ 0 w 9154584"/>
              <a:gd name="connsiteY18" fmla="*/ 4102350 h 4102350"/>
              <a:gd name="connsiteX19" fmla="*/ 0 w 9154584"/>
              <a:gd name="connsiteY19" fmla="*/ 155477 h 4102350"/>
              <a:gd name="connsiteX0" fmla="*/ 0 w 9154584"/>
              <a:gd name="connsiteY0" fmla="*/ 155479 h 4102352"/>
              <a:gd name="connsiteX1" fmla="*/ 1508080 w 9154584"/>
              <a:gd name="connsiteY1" fmla="*/ 96506 h 4102352"/>
              <a:gd name="connsiteX2" fmla="*/ 2159424 w 9154584"/>
              <a:gd name="connsiteY2" fmla="*/ 97169 h 4102352"/>
              <a:gd name="connsiteX3" fmla="*/ 3212226 w 9154584"/>
              <a:gd name="connsiteY3" fmla="*/ 197692 h 4102352"/>
              <a:gd name="connsiteX4" fmla="*/ 3134784 w 9154584"/>
              <a:gd name="connsiteY4" fmla="*/ 127649 h 4102352"/>
              <a:gd name="connsiteX5" fmla="*/ 3366241 w 9154584"/>
              <a:gd name="connsiteY5" fmla="*/ 176703 h 4102352"/>
              <a:gd name="connsiteX6" fmla="*/ 3668184 w 9154584"/>
              <a:gd name="connsiteY6" fmla="*/ 27795 h 4102352"/>
              <a:gd name="connsiteX7" fmla="*/ 3616590 w 9154584"/>
              <a:gd name="connsiteY7" fmla="*/ 103995 h 4102352"/>
              <a:gd name="connsiteX8" fmla="*/ 4072202 w 9154584"/>
              <a:gd name="connsiteY8" fmla="*/ 37320 h 4102352"/>
              <a:gd name="connsiteX9" fmla="*/ 3934884 w 9154584"/>
              <a:gd name="connsiteY9" fmla="*/ 127014 h 4102352"/>
              <a:gd name="connsiteX10" fmla="*/ 4938184 w 9154584"/>
              <a:gd name="connsiteY10" fmla="*/ 190514 h 4102352"/>
              <a:gd name="connsiteX11" fmla="*/ 6651097 w 9154584"/>
              <a:gd name="connsiteY11" fmla="*/ 230202 h 4102352"/>
              <a:gd name="connsiteX12" fmla="*/ 6387572 w 9154584"/>
              <a:gd name="connsiteY12" fmla="*/ 152414 h 4102352"/>
              <a:gd name="connsiteX13" fmla="*/ 6807624 w 9154584"/>
              <a:gd name="connsiteY13" fmla="*/ 173369 h 4102352"/>
              <a:gd name="connsiteX14" fmla="*/ 6978122 w 9154584"/>
              <a:gd name="connsiteY14" fmla="*/ 14 h 4102352"/>
              <a:gd name="connsiteX15" fmla="*/ 6949546 w 9154584"/>
              <a:gd name="connsiteY15" fmla="*/ 128602 h 4102352"/>
              <a:gd name="connsiteX16" fmla="*/ 9154584 w 9154584"/>
              <a:gd name="connsiteY16" fmla="*/ 109759 h 4102352"/>
              <a:gd name="connsiteX17" fmla="*/ 9154584 w 9154584"/>
              <a:gd name="connsiteY17" fmla="*/ 4102352 h 4102352"/>
              <a:gd name="connsiteX18" fmla="*/ 0 w 9154584"/>
              <a:gd name="connsiteY18" fmla="*/ 4102352 h 4102352"/>
              <a:gd name="connsiteX19" fmla="*/ 0 w 9154584"/>
              <a:gd name="connsiteY19" fmla="*/ 155479 h 4102352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9154584 w 9154584"/>
              <a:gd name="connsiteY17" fmla="*/ 128795 h 4121388"/>
              <a:gd name="connsiteX18" fmla="*/ 9154584 w 9154584"/>
              <a:gd name="connsiteY18" fmla="*/ 4121388 h 4121388"/>
              <a:gd name="connsiteX19" fmla="*/ 0 w 9154584"/>
              <a:gd name="connsiteY19" fmla="*/ 4121388 h 4121388"/>
              <a:gd name="connsiteX20" fmla="*/ 0 w 9154584"/>
              <a:gd name="connsiteY20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9154584 w 9154584"/>
              <a:gd name="connsiteY18" fmla="*/ 128795 h 4121388"/>
              <a:gd name="connsiteX19" fmla="*/ 9154584 w 9154584"/>
              <a:gd name="connsiteY19" fmla="*/ 4121388 h 4121388"/>
              <a:gd name="connsiteX20" fmla="*/ 0 w 9154584"/>
              <a:gd name="connsiteY20" fmla="*/ 4121388 h 4121388"/>
              <a:gd name="connsiteX21" fmla="*/ 0 w 9154584"/>
              <a:gd name="connsiteY21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9154584 w 9154584"/>
              <a:gd name="connsiteY19" fmla="*/ 128795 h 4121388"/>
              <a:gd name="connsiteX20" fmla="*/ 9154584 w 9154584"/>
              <a:gd name="connsiteY20" fmla="*/ 4121388 h 4121388"/>
              <a:gd name="connsiteX21" fmla="*/ 0 w 9154584"/>
              <a:gd name="connsiteY21" fmla="*/ 4121388 h 4121388"/>
              <a:gd name="connsiteX22" fmla="*/ 0 w 9154584"/>
              <a:gd name="connsiteY22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9154584 w 9154584"/>
              <a:gd name="connsiteY20" fmla="*/ 128795 h 4121388"/>
              <a:gd name="connsiteX21" fmla="*/ 9154584 w 9154584"/>
              <a:gd name="connsiteY21" fmla="*/ 4121388 h 4121388"/>
              <a:gd name="connsiteX22" fmla="*/ 0 w 9154584"/>
              <a:gd name="connsiteY22" fmla="*/ 4121388 h 4121388"/>
              <a:gd name="connsiteX23" fmla="*/ 0 w 9154584"/>
              <a:gd name="connsiteY23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54584 w 9154584"/>
              <a:gd name="connsiteY21" fmla="*/ 128795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21047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  <a:gd name="connsiteX0" fmla="*/ 0 w 9154584"/>
              <a:gd name="connsiteY0" fmla="*/ 174515 h 4121388"/>
              <a:gd name="connsiteX1" fmla="*/ 1508080 w 9154584"/>
              <a:gd name="connsiteY1" fmla="*/ 115542 h 4121388"/>
              <a:gd name="connsiteX2" fmla="*/ 2159424 w 9154584"/>
              <a:gd name="connsiteY2" fmla="*/ 116205 h 4121388"/>
              <a:gd name="connsiteX3" fmla="*/ 3212226 w 9154584"/>
              <a:gd name="connsiteY3" fmla="*/ 216728 h 4121388"/>
              <a:gd name="connsiteX4" fmla="*/ 3134784 w 9154584"/>
              <a:gd name="connsiteY4" fmla="*/ 146685 h 4121388"/>
              <a:gd name="connsiteX5" fmla="*/ 3366241 w 9154584"/>
              <a:gd name="connsiteY5" fmla="*/ 195739 h 4121388"/>
              <a:gd name="connsiteX6" fmla="*/ 3668184 w 9154584"/>
              <a:gd name="connsiteY6" fmla="*/ 46831 h 4121388"/>
              <a:gd name="connsiteX7" fmla="*/ 3616590 w 9154584"/>
              <a:gd name="connsiteY7" fmla="*/ 123031 h 4121388"/>
              <a:gd name="connsiteX8" fmla="*/ 4072202 w 9154584"/>
              <a:gd name="connsiteY8" fmla="*/ 56356 h 4121388"/>
              <a:gd name="connsiteX9" fmla="*/ 3934884 w 9154584"/>
              <a:gd name="connsiteY9" fmla="*/ 146050 h 4121388"/>
              <a:gd name="connsiteX10" fmla="*/ 4938184 w 9154584"/>
              <a:gd name="connsiteY10" fmla="*/ 209550 h 4121388"/>
              <a:gd name="connsiteX11" fmla="*/ 6651097 w 9154584"/>
              <a:gd name="connsiteY11" fmla="*/ 249238 h 4121388"/>
              <a:gd name="connsiteX12" fmla="*/ 6387572 w 9154584"/>
              <a:gd name="connsiteY12" fmla="*/ 171450 h 4121388"/>
              <a:gd name="connsiteX13" fmla="*/ 6807624 w 9154584"/>
              <a:gd name="connsiteY13" fmla="*/ 192405 h 4121388"/>
              <a:gd name="connsiteX14" fmla="*/ 6978122 w 9154584"/>
              <a:gd name="connsiteY14" fmla="*/ 19050 h 4121388"/>
              <a:gd name="connsiteX15" fmla="*/ 6949546 w 9154584"/>
              <a:gd name="connsiteY15" fmla="*/ 147638 h 4121388"/>
              <a:gd name="connsiteX16" fmla="*/ 7287684 w 9154584"/>
              <a:gd name="connsiteY16" fmla="*/ 0 h 4121388"/>
              <a:gd name="connsiteX17" fmla="*/ 7182909 w 9154584"/>
              <a:gd name="connsiteY17" fmla="*/ 171450 h 4121388"/>
              <a:gd name="connsiteX18" fmla="*/ 7544859 w 9154584"/>
              <a:gd name="connsiteY18" fmla="*/ 85725 h 4121388"/>
              <a:gd name="connsiteX19" fmla="*/ 7325784 w 9154584"/>
              <a:gd name="connsiteY19" fmla="*/ 214313 h 4121388"/>
              <a:gd name="connsiteX20" fmla="*/ 8673572 w 9154584"/>
              <a:gd name="connsiteY20" fmla="*/ 228600 h 4121388"/>
              <a:gd name="connsiteX21" fmla="*/ 9145059 w 9154584"/>
              <a:gd name="connsiteY21" fmla="*/ 200233 h 4121388"/>
              <a:gd name="connsiteX22" fmla="*/ 9154584 w 9154584"/>
              <a:gd name="connsiteY22" fmla="*/ 4121388 h 4121388"/>
              <a:gd name="connsiteX23" fmla="*/ 0 w 9154584"/>
              <a:gd name="connsiteY23" fmla="*/ 4121388 h 4121388"/>
              <a:gd name="connsiteX24" fmla="*/ 0 w 9154584"/>
              <a:gd name="connsiteY24" fmla="*/ 174515 h 412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154584" h="4121388">
                <a:moveTo>
                  <a:pt x="0" y="174515"/>
                </a:moveTo>
                <a:cubicBezTo>
                  <a:pt x="220867" y="21831"/>
                  <a:pt x="1430227" y="167667"/>
                  <a:pt x="1508080" y="115542"/>
                </a:cubicBezTo>
                <a:cubicBezTo>
                  <a:pt x="1894654" y="51214"/>
                  <a:pt x="1883337" y="105162"/>
                  <a:pt x="2159424" y="116205"/>
                </a:cubicBezTo>
                <a:cubicBezTo>
                  <a:pt x="2383123" y="174873"/>
                  <a:pt x="3022678" y="164975"/>
                  <a:pt x="3212226" y="216728"/>
                </a:cubicBezTo>
                <a:cubicBezTo>
                  <a:pt x="3265787" y="212642"/>
                  <a:pt x="3081223" y="150771"/>
                  <a:pt x="3134784" y="146685"/>
                </a:cubicBezTo>
                <a:cubicBezTo>
                  <a:pt x="3210984" y="146685"/>
                  <a:pt x="3290041" y="195739"/>
                  <a:pt x="3366241" y="195739"/>
                </a:cubicBezTo>
                <a:cubicBezTo>
                  <a:pt x="3457363" y="68051"/>
                  <a:pt x="3629449" y="48313"/>
                  <a:pt x="3668184" y="46831"/>
                </a:cubicBezTo>
                <a:cubicBezTo>
                  <a:pt x="3653896" y="61119"/>
                  <a:pt x="3578490" y="123031"/>
                  <a:pt x="3616590" y="123031"/>
                </a:cubicBezTo>
                <a:cubicBezTo>
                  <a:pt x="3903134" y="15875"/>
                  <a:pt x="4011877" y="56356"/>
                  <a:pt x="4072202" y="56356"/>
                </a:cubicBezTo>
                <a:cubicBezTo>
                  <a:pt x="4080140" y="53975"/>
                  <a:pt x="3984096" y="100807"/>
                  <a:pt x="3934884" y="146050"/>
                </a:cubicBezTo>
                <a:cubicBezTo>
                  <a:pt x="3945996" y="123825"/>
                  <a:pt x="4667515" y="84137"/>
                  <a:pt x="4938184" y="209550"/>
                </a:cubicBezTo>
                <a:cubicBezTo>
                  <a:pt x="5490634" y="85725"/>
                  <a:pt x="6155797" y="258763"/>
                  <a:pt x="6651097" y="249238"/>
                </a:cubicBezTo>
                <a:cubicBezTo>
                  <a:pt x="6641043" y="180446"/>
                  <a:pt x="6335714" y="173567"/>
                  <a:pt x="6387572" y="171450"/>
                </a:cubicBezTo>
                <a:cubicBezTo>
                  <a:pt x="6427576" y="166052"/>
                  <a:pt x="6510444" y="83502"/>
                  <a:pt x="6807624" y="192405"/>
                </a:cubicBezTo>
                <a:cubicBezTo>
                  <a:pt x="6788256" y="161608"/>
                  <a:pt x="6926052" y="21272"/>
                  <a:pt x="6978122" y="19050"/>
                </a:cubicBezTo>
                <a:cubicBezTo>
                  <a:pt x="6992410" y="17462"/>
                  <a:pt x="6911446" y="149226"/>
                  <a:pt x="6949546" y="147638"/>
                </a:cubicBezTo>
                <a:cubicBezTo>
                  <a:pt x="7005109" y="144463"/>
                  <a:pt x="7232121" y="3175"/>
                  <a:pt x="7287684" y="0"/>
                </a:cubicBezTo>
                <a:cubicBezTo>
                  <a:pt x="7333722" y="3175"/>
                  <a:pt x="7136871" y="168275"/>
                  <a:pt x="7182909" y="171450"/>
                </a:cubicBezTo>
                <a:cubicBezTo>
                  <a:pt x="7336896" y="12701"/>
                  <a:pt x="7500409" y="87312"/>
                  <a:pt x="7544859" y="85725"/>
                </a:cubicBezTo>
                <a:cubicBezTo>
                  <a:pt x="7592484" y="87313"/>
                  <a:pt x="7425796" y="65087"/>
                  <a:pt x="7325784" y="214313"/>
                </a:cubicBezTo>
                <a:cubicBezTo>
                  <a:pt x="7675034" y="125413"/>
                  <a:pt x="8205259" y="131762"/>
                  <a:pt x="8673572" y="228600"/>
                </a:cubicBezTo>
                <a:cubicBezTo>
                  <a:pt x="8906934" y="171519"/>
                  <a:pt x="8987897" y="209689"/>
                  <a:pt x="9145059" y="200233"/>
                </a:cubicBezTo>
                <a:lnTo>
                  <a:pt x="9154584" y="4121388"/>
                </a:lnTo>
                <a:lnTo>
                  <a:pt x="0" y="4121388"/>
                </a:lnTo>
                <a:lnTo>
                  <a:pt x="0" y="174515"/>
                </a:lnTo>
                <a:close/>
              </a:path>
            </a:pathLst>
          </a:custGeom>
          <a:solidFill>
            <a:srgbClr val="AEC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0594753-F738-4062-954A-7D2D5E4282EB}"/>
              </a:ext>
            </a:extLst>
          </p:cNvPr>
          <p:cNvSpPr/>
          <p:nvPr/>
        </p:nvSpPr>
        <p:spPr>
          <a:xfrm flipH="1">
            <a:off x="6766111" y="6507260"/>
            <a:ext cx="357724" cy="34502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75" h="517525">
                <a:moveTo>
                  <a:pt x="0" y="514350"/>
                </a:moveTo>
                <a:cubicBezTo>
                  <a:pt x="241300" y="194310"/>
                  <a:pt x="328295" y="109220"/>
                  <a:pt x="536575" y="0"/>
                </a:cubicBezTo>
                <a:cubicBezTo>
                  <a:pt x="347345" y="200025"/>
                  <a:pt x="326390" y="488950"/>
                  <a:pt x="327660" y="517525"/>
                </a:cubicBezTo>
                <a:lnTo>
                  <a:pt x="0" y="5143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9379F94F-0375-400B-854C-5CAF3C669401}"/>
              </a:ext>
            </a:extLst>
          </p:cNvPr>
          <p:cNvSpPr/>
          <p:nvPr/>
        </p:nvSpPr>
        <p:spPr>
          <a:xfrm>
            <a:off x="7203455" y="6396343"/>
            <a:ext cx="309040" cy="45509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550" h="682625">
                <a:moveTo>
                  <a:pt x="0" y="679450"/>
                </a:moveTo>
                <a:cubicBezTo>
                  <a:pt x="28575" y="667385"/>
                  <a:pt x="10795" y="290195"/>
                  <a:pt x="463550" y="0"/>
                </a:cubicBezTo>
                <a:cubicBezTo>
                  <a:pt x="226695" y="292100"/>
                  <a:pt x="326390" y="654050"/>
                  <a:pt x="327660" y="682625"/>
                </a:cubicBezTo>
                <a:lnTo>
                  <a:pt x="0" y="679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45B398A2-B91C-4B59-A27A-35C0C32043DE}"/>
              </a:ext>
            </a:extLst>
          </p:cNvPr>
          <p:cNvSpPr/>
          <p:nvPr/>
        </p:nvSpPr>
        <p:spPr>
          <a:xfrm flipH="1">
            <a:off x="11305119" y="6491807"/>
            <a:ext cx="391592" cy="35349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375" h="530225">
                <a:moveTo>
                  <a:pt x="0" y="520700"/>
                </a:moveTo>
                <a:cubicBezTo>
                  <a:pt x="241300" y="200660"/>
                  <a:pt x="379095" y="109220"/>
                  <a:pt x="587375" y="0"/>
                </a:cubicBezTo>
                <a:cubicBezTo>
                  <a:pt x="398145" y="200025"/>
                  <a:pt x="288290" y="501650"/>
                  <a:pt x="289560" y="530225"/>
                </a:cubicBezTo>
                <a:lnTo>
                  <a:pt x="0" y="5207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5699042-8679-4730-B667-9D03FDE0F5C5}"/>
              </a:ext>
            </a:extLst>
          </p:cNvPr>
          <p:cNvSpPr/>
          <p:nvPr/>
        </p:nvSpPr>
        <p:spPr>
          <a:xfrm flipH="1">
            <a:off x="11496921" y="6305061"/>
            <a:ext cx="484727" cy="552461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075" h="828675">
                <a:moveTo>
                  <a:pt x="0" y="812800"/>
                </a:moveTo>
                <a:cubicBezTo>
                  <a:pt x="241300" y="492760"/>
                  <a:pt x="467995" y="7620"/>
                  <a:pt x="727075" y="0"/>
                </a:cubicBezTo>
                <a:cubicBezTo>
                  <a:pt x="537845" y="200025"/>
                  <a:pt x="339090" y="692150"/>
                  <a:pt x="359410" y="828675"/>
                </a:cubicBezTo>
                <a:lnTo>
                  <a:pt x="0" y="812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ABFA638-A392-49DA-B822-E9BC84AD853C}"/>
              </a:ext>
            </a:extLst>
          </p:cNvPr>
          <p:cNvSpPr/>
          <p:nvPr/>
        </p:nvSpPr>
        <p:spPr>
          <a:xfrm>
            <a:off x="12162229" y="6235210"/>
            <a:ext cx="383125" cy="6223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87375"/>
              <a:gd name="connsiteY0" fmla="*/ 520700 h 523875"/>
              <a:gd name="connsiteX1" fmla="*/ 587375 w 587375"/>
              <a:gd name="connsiteY1" fmla="*/ 0 h 523875"/>
              <a:gd name="connsiteX2" fmla="*/ 327660 w 587375"/>
              <a:gd name="connsiteY2" fmla="*/ 523875 h 523875"/>
              <a:gd name="connsiteX3" fmla="*/ 0 w 587375"/>
              <a:gd name="connsiteY3" fmla="*/ 520700 h 523875"/>
              <a:gd name="connsiteX0" fmla="*/ 0 w 587375"/>
              <a:gd name="connsiteY0" fmla="*/ 520700 h 530225"/>
              <a:gd name="connsiteX1" fmla="*/ 587375 w 587375"/>
              <a:gd name="connsiteY1" fmla="*/ 0 h 530225"/>
              <a:gd name="connsiteX2" fmla="*/ 289560 w 587375"/>
              <a:gd name="connsiteY2" fmla="*/ 530225 h 530225"/>
              <a:gd name="connsiteX3" fmla="*/ 0 w 587375"/>
              <a:gd name="connsiteY3" fmla="*/ 520700 h 5302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2325"/>
              <a:gd name="connsiteX1" fmla="*/ 727075 w 727075"/>
              <a:gd name="connsiteY1" fmla="*/ 0 h 822325"/>
              <a:gd name="connsiteX2" fmla="*/ 289560 w 727075"/>
              <a:gd name="connsiteY2" fmla="*/ 822325 h 822325"/>
              <a:gd name="connsiteX3" fmla="*/ 0 w 727075"/>
              <a:gd name="connsiteY3" fmla="*/ 812800 h 82232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27075"/>
              <a:gd name="connsiteY0" fmla="*/ 812800 h 828675"/>
              <a:gd name="connsiteX1" fmla="*/ 727075 w 727075"/>
              <a:gd name="connsiteY1" fmla="*/ 0 h 828675"/>
              <a:gd name="connsiteX2" fmla="*/ 359410 w 727075"/>
              <a:gd name="connsiteY2" fmla="*/ 828675 h 828675"/>
              <a:gd name="connsiteX3" fmla="*/ 0 w 727075"/>
              <a:gd name="connsiteY3" fmla="*/ 812800 h 828675"/>
              <a:gd name="connsiteX0" fmla="*/ 0 w 753110"/>
              <a:gd name="connsiteY0" fmla="*/ 812800 h 812800"/>
              <a:gd name="connsiteX1" fmla="*/ 727075 w 753110"/>
              <a:gd name="connsiteY1" fmla="*/ 0 h 812800"/>
              <a:gd name="connsiteX2" fmla="*/ 753110 w 753110"/>
              <a:gd name="connsiteY2" fmla="*/ 771525 h 812800"/>
              <a:gd name="connsiteX3" fmla="*/ 0 w 753110"/>
              <a:gd name="connsiteY3" fmla="*/ 812800 h 812800"/>
              <a:gd name="connsiteX0" fmla="*/ 0 w 847725"/>
              <a:gd name="connsiteY0" fmla="*/ 952500 h 952500"/>
              <a:gd name="connsiteX1" fmla="*/ 847725 w 847725"/>
              <a:gd name="connsiteY1" fmla="*/ 0 h 952500"/>
              <a:gd name="connsiteX2" fmla="*/ 753110 w 847725"/>
              <a:gd name="connsiteY2" fmla="*/ 911225 h 952500"/>
              <a:gd name="connsiteX3" fmla="*/ 0 w 847725"/>
              <a:gd name="connsiteY3" fmla="*/ 952500 h 95250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1122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36575"/>
              <a:gd name="connsiteY0" fmla="*/ 933450 h 933450"/>
              <a:gd name="connsiteX1" fmla="*/ 536575 w 536575"/>
              <a:gd name="connsiteY1" fmla="*/ 0 h 933450"/>
              <a:gd name="connsiteX2" fmla="*/ 441960 w 536575"/>
              <a:gd name="connsiteY2" fmla="*/ 930275 h 933450"/>
              <a:gd name="connsiteX3" fmla="*/ 0 w 536575"/>
              <a:gd name="connsiteY3" fmla="*/ 933450 h 933450"/>
              <a:gd name="connsiteX0" fmla="*/ 0 w 574675"/>
              <a:gd name="connsiteY0" fmla="*/ 933450 h 933450"/>
              <a:gd name="connsiteX1" fmla="*/ 574675 w 574675"/>
              <a:gd name="connsiteY1" fmla="*/ 0 h 933450"/>
              <a:gd name="connsiteX2" fmla="*/ 441960 w 574675"/>
              <a:gd name="connsiteY2" fmla="*/ 930275 h 933450"/>
              <a:gd name="connsiteX3" fmla="*/ 0 w 57467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675" h="933450">
                <a:moveTo>
                  <a:pt x="0" y="933450"/>
                </a:moveTo>
                <a:cubicBezTo>
                  <a:pt x="31750" y="727710"/>
                  <a:pt x="315595" y="7620"/>
                  <a:pt x="574675" y="0"/>
                </a:cubicBezTo>
                <a:cubicBezTo>
                  <a:pt x="385445" y="200025"/>
                  <a:pt x="421640" y="793750"/>
                  <a:pt x="441960" y="930275"/>
                </a:cubicBezTo>
                <a:lnTo>
                  <a:pt x="0" y="93345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0">
            <a:extLst>
              <a:ext uri="{FF2B5EF4-FFF2-40B4-BE49-F238E27FC236}">
                <a16:creationId xmlns:a16="http://schemas.microsoft.com/office/drawing/2014/main" id="{D8151E07-4C03-4FD3-9E3C-CF32F9E3D313}"/>
              </a:ext>
            </a:extLst>
          </p:cNvPr>
          <p:cNvSpPr/>
          <p:nvPr/>
        </p:nvSpPr>
        <p:spPr>
          <a:xfrm flipH="1">
            <a:off x="11563357" y="5001008"/>
            <a:ext cx="880118" cy="424399"/>
          </a:xfrm>
          <a:custGeom>
            <a:avLst/>
            <a:gdLst>
              <a:gd name="connsiteX0" fmla="*/ 0 w 1101920"/>
              <a:gd name="connsiteY0" fmla="*/ 0 h 64451"/>
              <a:gd name="connsiteX1" fmla="*/ 1101920 w 1101920"/>
              <a:gd name="connsiteY1" fmla="*/ 0 h 64451"/>
              <a:gd name="connsiteX2" fmla="*/ 1101920 w 1101920"/>
              <a:gd name="connsiteY2" fmla="*/ 64451 h 64451"/>
              <a:gd name="connsiteX3" fmla="*/ 0 w 1101920"/>
              <a:gd name="connsiteY3" fmla="*/ 64451 h 64451"/>
              <a:gd name="connsiteX4" fmla="*/ 0 w 1101920"/>
              <a:gd name="connsiteY4" fmla="*/ 0 h 64451"/>
              <a:gd name="connsiteX0" fmla="*/ 0 w 1101920"/>
              <a:gd name="connsiteY0" fmla="*/ 0 h 142062"/>
              <a:gd name="connsiteX1" fmla="*/ 1101920 w 1101920"/>
              <a:gd name="connsiteY1" fmla="*/ 0 h 142062"/>
              <a:gd name="connsiteX2" fmla="*/ 1101920 w 1101920"/>
              <a:gd name="connsiteY2" fmla="*/ 64451 h 142062"/>
              <a:gd name="connsiteX3" fmla="*/ 0 w 1101920"/>
              <a:gd name="connsiteY3" fmla="*/ 64451 h 142062"/>
              <a:gd name="connsiteX4" fmla="*/ 0 w 1101920"/>
              <a:gd name="connsiteY4" fmla="*/ 0 h 142062"/>
              <a:gd name="connsiteX0" fmla="*/ 0 w 1101920"/>
              <a:gd name="connsiteY0" fmla="*/ 0 h 152914"/>
              <a:gd name="connsiteX1" fmla="*/ 1101920 w 1101920"/>
              <a:gd name="connsiteY1" fmla="*/ 0 h 152914"/>
              <a:gd name="connsiteX2" fmla="*/ 1101920 w 1101920"/>
              <a:gd name="connsiteY2" fmla="*/ 64451 h 152914"/>
              <a:gd name="connsiteX3" fmla="*/ 0 w 1101920"/>
              <a:gd name="connsiteY3" fmla="*/ 64451 h 152914"/>
              <a:gd name="connsiteX4" fmla="*/ 0 w 1101920"/>
              <a:gd name="connsiteY4" fmla="*/ 0 h 152914"/>
              <a:gd name="connsiteX0" fmla="*/ 0 w 1101920"/>
              <a:gd name="connsiteY0" fmla="*/ 0 h 190220"/>
              <a:gd name="connsiteX1" fmla="*/ 1101920 w 1101920"/>
              <a:gd name="connsiteY1" fmla="*/ 0 h 190220"/>
              <a:gd name="connsiteX2" fmla="*/ 1101920 w 1101920"/>
              <a:gd name="connsiteY2" fmla="*/ 64451 h 190220"/>
              <a:gd name="connsiteX3" fmla="*/ 12700 w 1101920"/>
              <a:gd name="connsiteY3" fmla="*/ 150176 h 190220"/>
              <a:gd name="connsiteX4" fmla="*/ 0 w 1101920"/>
              <a:gd name="connsiteY4" fmla="*/ 0 h 190220"/>
              <a:gd name="connsiteX0" fmla="*/ 0 w 1101920"/>
              <a:gd name="connsiteY0" fmla="*/ 0 h 154577"/>
              <a:gd name="connsiteX1" fmla="*/ 1101920 w 1101920"/>
              <a:gd name="connsiteY1" fmla="*/ 0 h 154577"/>
              <a:gd name="connsiteX2" fmla="*/ 1101920 w 1101920"/>
              <a:gd name="connsiteY2" fmla="*/ 64451 h 154577"/>
              <a:gd name="connsiteX3" fmla="*/ 12700 w 1101920"/>
              <a:gd name="connsiteY3" fmla="*/ 150176 h 154577"/>
              <a:gd name="connsiteX4" fmla="*/ 0 w 1101920"/>
              <a:gd name="connsiteY4" fmla="*/ 0 h 154577"/>
              <a:gd name="connsiteX0" fmla="*/ 0 w 1101920"/>
              <a:gd name="connsiteY0" fmla="*/ 0 h 150176"/>
              <a:gd name="connsiteX1" fmla="*/ 1101920 w 1101920"/>
              <a:gd name="connsiteY1" fmla="*/ 0 h 150176"/>
              <a:gd name="connsiteX2" fmla="*/ 1101920 w 1101920"/>
              <a:gd name="connsiteY2" fmla="*/ 64451 h 150176"/>
              <a:gd name="connsiteX3" fmla="*/ 12700 w 1101920"/>
              <a:gd name="connsiteY3" fmla="*/ 150176 h 150176"/>
              <a:gd name="connsiteX4" fmla="*/ 0 w 1101920"/>
              <a:gd name="connsiteY4" fmla="*/ 0 h 150176"/>
              <a:gd name="connsiteX0" fmla="*/ 0 w 1301945"/>
              <a:gd name="connsiteY0" fmla="*/ 0 h 150176"/>
              <a:gd name="connsiteX1" fmla="*/ 1301945 w 1301945"/>
              <a:gd name="connsiteY1" fmla="*/ 0 h 150176"/>
              <a:gd name="connsiteX2" fmla="*/ 1101920 w 1301945"/>
              <a:gd name="connsiteY2" fmla="*/ 64451 h 150176"/>
              <a:gd name="connsiteX3" fmla="*/ 12700 w 1301945"/>
              <a:gd name="connsiteY3" fmla="*/ 150176 h 150176"/>
              <a:gd name="connsiteX4" fmla="*/ 0 w 1301945"/>
              <a:gd name="connsiteY4" fmla="*/ 0 h 150176"/>
              <a:gd name="connsiteX0" fmla="*/ 0 w 1301945"/>
              <a:gd name="connsiteY0" fmla="*/ 13335 h 163511"/>
              <a:gd name="connsiteX1" fmla="*/ 948055 w 1301945"/>
              <a:gd name="connsiteY1" fmla="*/ 0 h 163511"/>
              <a:gd name="connsiteX2" fmla="*/ 1301945 w 1301945"/>
              <a:gd name="connsiteY2" fmla="*/ 13335 h 163511"/>
              <a:gd name="connsiteX3" fmla="*/ 1101920 w 1301945"/>
              <a:gd name="connsiteY3" fmla="*/ 77786 h 163511"/>
              <a:gd name="connsiteX4" fmla="*/ 12700 w 1301945"/>
              <a:gd name="connsiteY4" fmla="*/ 163511 h 163511"/>
              <a:gd name="connsiteX5" fmla="*/ 0 w 1301945"/>
              <a:gd name="connsiteY5" fmla="*/ 13335 h 163511"/>
              <a:gd name="connsiteX0" fmla="*/ 0 w 1301945"/>
              <a:gd name="connsiteY0" fmla="*/ 146711 h 296887"/>
              <a:gd name="connsiteX1" fmla="*/ 1173480 w 1301945"/>
              <a:gd name="connsiteY1" fmla="*/ 27 h 296887"/>
              <a:gd name="connsiteX2" fmla="*/ 948055 w 1301945"/>
              <a:gd name="connsiteY2" fmla="*/ 133376 h 296887"/>
              <a:gd name="connsiteX3" fmla="*/ 1301945 w 1301945"/>
              <a:gd name="connsiteY3" fmla="*/ 146711 h 296887"/>
              <a:gd name="connsiteX4" fmla="*/ 1101920 w 1301945"/>
              <a:gd name="connsiteY4" fmla="*/ 211162 h 296887"/>
              <a:gd name="connsiteX5" fmla="*/ 12700 w 1301945"/>
              <a:gd name="connsiteY5" fmla="*/ 296887 h 296887"/>
              <a:gd name="connsiteX6" fmla="*/ 0 w 1301945"/>
              <a:gd name="connsiteY6" fmla="*/ 146711 h 296887"/>
              <a:gd name="connsiteX0" fmla="*/ 0 w 1301945"/>
              <a:gd name="connsiteY0" fmla="*/ 148499 h 298675"/>
              <a:gd name="connsiteX1" fmla="*/ 789305 w 1301945"/>
              <a:gd name="connsiteY1" fmla="*/ 122465 h 298675"/>
              <a:gd name="connsiteX2" fmla="*/ 1173480 w 1301945"/>
              <a:gd name="connsiteY2" fmla="*/ 1815 h 298675"/>
              <a:gd name="connsiteX3" fmla="*/ 948055 w 1301945"/>
              <a:gd name="connsiteY3" fmla="*/ 135164 h 298675"/>
              <a:gd name="connsiteX4" fmla="*/ 1301945 w 1301945"/>
              <a:gd name="connsiteY4" fmla="*/ 148499 h 298675"/>
              <a:gd name="connsiteX5" fmla="*/ 1101920 w 1301945"/>
              <a:gd name="connsiteY5" fmla="*/ 212950 h 298675"/>
              <a:gd name="connsiteX6" fmla="*/ 12700 w 1301945"/>
              <a:gd name="connsiteY6" fmla="*/ 298675 h 298675"/>
              <a:gd name="connsiteX7" fmla="*/ 0 w 1301945"/>
              <a:gd name="connsiteY7" fmla="*/ 148499 h 298675"/>
              <a:gd name="connsiteX0" fmla="*/ 0 w 1301945"/>
              <a:gd name="connsiteY0" fmla="*/ 261037 h 411213"/>
              <a:gd name="connsiteX1" fmla="*/ 1011555 w 1301945"/>
              <a:gd name="connsiteY1" fmla="*/ 53 h 411213"/>
              <a:gd name="connsiteX2" fmla="*/ 789305 w 1301945"/>
              <a:gd name="connsiteY2" fmla="*/ 235003 h 411213"/>
              <a:gd name="connsiteX3" fmla="*/ 1173480 w 1301945"/>
              <a:gd name="connsiteY3" fmla="*/ 114353 h 411213"/>
              <a:gd name="connsiteX4" fmla="*/ 948055 w 1301945"/>
              <a:gd name="connsiteY4" fmla="*/ 247702 h 411213"/>
              <a:gd name="connsiteX5" fmla="*/ 1301945 w 1301945"/>
              <a:gd name="connsiteY5" fmla="*/ 261037 h 411213"/>
              <a:gd name="connsiteX6" fmla="*/ 1101920 w 1301945"/>
              <a:gd name="connsiteY6" fmla="*/ 325488 h 411213"/>
              <a:gd name="connsiteX7" fmla="*/ 12700 w 1301945"/>
              <a:gd name="connsiteY7" fmla="*/ 411213 h 411213"/>
              <a:gd name="connsiteX8" fmla="*/ 0 w 1301945"/>
              <a:gd name="connsiteY8" fmla="*/ 261037 h 411213"/>
              <a:gd name="connsiteX0" fmla="*/ 0 w 1301945"/>
              <a:gd name="connsiteY0" fmla="*/ 263347 h 413523"/>
              <a:gd name="connsiteX1" fmla="*/ 586105 w 1301945"/>
              <a:gd name="connsiteY1" fmla="*/ 230963 h 413523"/>
              <a:gd name="connsiteX2" fmla="*/ 1011555 w 1301945"/>
              <a:gd name="connsiteY2" fmla="*/ 2363 h 413523"/>
              <a:gd name="connsiteX3" fmla="*/ 789305 w 1301945"/>
              <a:gd name="connsiteY3" fmla="*/ 237313 h 413523"/>
              <a:gd name="connsiteX4" fmla="*/ 1173480 w 1301945"/>
              <a:gd name="connsiteY4" fmla="*/ 116663 h 413523"/>
              <a:gd name="connsiteX5" fmla="*/ 948055 w 1301945"/>
              <a:gd name="connsiteY5" fmla="*/ 250012 h 413523"/>
              <a:gd name="connsiteX6" fmla="*/ 1301945 w 1301945"/>
              <a:gd name="connsiteY6" fmla="*/ 263347 h 413523"/>
              <a:gd name="connsiteX7" fmla="*/ 1101920 w 1301945"/>
              <a:gd name="connsiteY7" fmla="*/ 327798 h 413523"/>
              <a:gd name="connsiteX8" fmla="*/ 12700 w 1301945"/>
              <a:gd name="connsiteY8" fmla="*/ 413523 h 413523"/>
              <a:gd name="connsiteX9" fmla="*/ 0 w 1301945"/>
              <a:gd name="connsiteY9" fmla="*/ 263347 h 413523"/>
              <a:gd name="connsiteX0" fmla="*/ 0 w 1301945"/>
              <a:gd name="connsiteY0" fmla="*/ 486452 h 636628"/>
              <a:gd name="connsiteX1" fmla="*/ 278130 w 1301945"/>
              <a:gd name="connsiteY1" fmla="*/ 43 h 636628"/>
              <a:gd name="connsiteX2" fmla="*/ 586105 w 1301945"/>
              <a:gd name="connsiteY2" fmla="*/ 454068 h 636628"/>
              <a:gd name="connsiteX3" fmla="*/ 1011555 w 1301945"/>
              <a:gd name="connsiteY3" fmla="*/ 225468 h 636628"/>
              <a:gd name="connsiteX4" fmla="*/ 789305 w 1301945"/>
              <a:gd name="connsiteY4" fmla="*/ 460418 h 636628"/>
              <a:gd name="connsiteX5" fmla="*/ 1173480 w 1301945"/>
              <a:gd name="connsiteY5" fmla="*/ 339768 h 636628"/>
              <a:gd name="connsiteX6" fmla="*/ 948055 w 1301945"/>
              <a:gd name="connsiteY6" fmla="*/ 473117 h 636628"/>
              <a:gd name="connsiteX7" fmla="*/ 1301945 w 1301945"/>
              <a:gd name="connsiteY7" fmla="*/ 486452 h 636628"/>
              <a:gd name="connsiteX8" fmla="*/ 1101920 w 1301945"/>
              <a:gd name="connsiteY8" fmla="*/ 550903 h 636628"/>
              <a:gd name="connsiteX9" fmla="*/ 12700 w 1301945"/>
              <a:gd name="connsiteY9" fmla="*/ 636628 h 636628"/>
              <a:gd name="connsiteX10" fmla="*/ 0 w 1301945"/>
              <a:gd name="connsiteY10" fmla="*/ 486452 h 636628"/>
              <a:gd name="connsiteX0" fmla="*/ 0 w 1301945"/>
              <a:gd name="connsiteY0" fmla="*/ 490985 h 641161"/>
              <a:gd name="connsiteX1" fmla="*/ 344805 w 1301945"/>
              <a:gd name="connsiteY1" fmla="*/ 430026 h 641161"/>
              <a:gd name="connsiteX2" fmla="*/ 278130 w 1301945"/>
              <a:gd name="connsiteY2" fmla="*/ 4576 h 641161"/>
              <a:gd name="connsiteX3" fmla="*/ 586105 w 1301945"/>
              <a:gd name="connsiteY3" fmla="*/ 458601 h 641161"/>
              <a:gd name="connsiteX4" fmla="*/ 1011555 w 1301945"/>
              <a:gd name="connsiteY4" fmla="*/ 230001 h 641161"/>
              <a:gd name="connsiteX5" fmla="*/ 789305 w 1301945"/>
              <a:gd name="connsiteY5" fmla="*/ 464951 h 641161"/>
              <a:gd name="connsiteX6" fmla="*/ 1173480 w 1301945"/>
              <a:gd name="connsiteY6" fmla="*/ 344301 h 641161"/>
              <a:gd name="connsiteX7" fmla="*/ 948055 w 1301945"/>
              <a:gd name="connsiteY7" fmla="*/ 477650 h 641161"/>
              <a:gd name="connsiteX8" fmla="*/ 1301945 w 1301945"/>
              <a:gd name="connsiteY8" fmla="*/ 490985 h 641161"/>
              <a:gd name="connsiteX9" fmla="*/ 1101920 w 1301945"/>
              <a:gd name="connsiteY9" fmla="*/ 555436 h 641161"/>
              <a:gd name="connsiteX10" fmla="*/ 12700 w 1301945"/>
              <a:gd name="connsiteY10" fmla="*/ 641161 h 641161"/>
              <a:gd name="connsiteX11" fmla="*/ 0 w 1301945"/>
              <a:gd name="connsiteY11" fmla="*/ 490985 h 64116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90925 h 641101"/>
              <a:gd name="connsiteX1" fmla="*/ 23284 w 1320149"/>
              <a:gd name="connsiteY1" fmla="*/ 17217 h 641101"/>
              <a:gd name="connsiteX2" fmla="*/ 363009 w 1320149"/>
              <a:gd name="connsiteY2" fmla="*/ 429966 h 641101"/>
              <a:gd name="connsiteX3" fmla="*/ 296334 w 1320149"/>
              <a:gd name="connsiteY3" fmla="*/ 4516 h 641101"/>
              <a:gd name="connsiteX4" fmla="*/ 604309 w 1320149"/>
              <a:gd name="connsiteY4" fmla="*/ 458541 h 641101"/>
              <a:gd name="connsiteX5" fmla="*/ 1029759 w 1320149"/>
              <a:gd name="connsiteY5" fmla="*/ 229941 h 641101"/>
              <a:gd name="connsiteX6" fmla="*/ 807509 w 1320149"/>
              <a:gd name="connsiteY6" fmla="*/ 464891 h 641101"/>
              <a:gd name="connsiteX7" fmla="*/ 1191684 w 1320149"/>
              <a:gd name="connsiteY7" fmla="*/ 344241 h 641101"/>
              <a:gd name="connsiteX8" fmla="*/ 966259 w 1320149"/>
              <a:gd name="connsiteY8" fmla="*/ 477590 h 641101"/>
              <a:gd name="connsiteX9" fmla="*/ 1320149 w 1320149"/>
              <a:gd name="connsiteY9" fmla="*/ 490925 h 641101"/>
              <a:gd name="connsiteX10" fmla="*/ 1120124 w 1320149"/>
              <a:gd name="connsiteY10" fmla="*/ 555376 h 641101"/>
              <a:gd name="connsiteX11" fmla="*/ 30904 w 1320149"/>
              <a:gd name="connsiteY11" fmla="*/ 641101 h 641101"/>
              <a:gd name="connsiteX12" fmla="*/ 18204 w 1320149"/>
              <a:gd name="connsiteY12" fmla="*/ 490925 h 641101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9633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07509 w 1320149"/>
              <a:gd name="connsiteY6" fmla="*/ 4603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32909 w 1320149"/>
              <a:gd name="connsiteY6" fmla="*/ 43497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20124 w 1320149"/>
              <a:gd name="connsiteY10" fmla="*/ 55086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49489"/>
              <a:gd name="connsiteX1" fmla="*/ 23284 w 1320149"/>
              <a:gd name="connsiteY1" fmla="*/ 12701 h 649489"/>
              <a:gd name="connsiteX2" fmla="*/ 363009 w 1320149"/>
              <a:gd name="connsiteY2" fmla="*/ 425450 h 649489"/>
              <a:gd name="connsiteX3" fmla="*/ 277284 w 1320149"/>
              <a:gd name="connsiteY3" fmla="*/ 0 h 649489"/>
              <a:gd name="connsiteX4" fmla="*/ 604309 w 1320149"/>
              <a:gd name="connsiteY4" fmla="*/ 454025 h 649489"/>
              <a:gd name="connsiteX5" fmla="*/ 1029759 w 1320149"/>
              <a:gd name="connsiteY5" fmla="*/ 225425 h 649489"/>
              <a:gd name="connsiteX6" fmla="*/ 817034 w 1320149"/>
              <a:gd name="connsiteY6" fmla="*/ 466725 h 649489"/>
              <a:gd name="connsiteX7" fmla="*/ 1191684 w 1320149"/>
              <a:gd name="connsiteY7" fmla="*/ 339725 h 649489"/>
              <a:gd name="connsiteX8" fmla="*/ 966259 w 1320149"/>
              <a:gd name="connsiteY8" fmla="*/ 473074 h 649489"/>
              <a:gd name="connsiteX9" fmla="*/ 1320149 w 1320149"/>
              <a:gd name="connsiteY9" fmla="*/ 486409 h 649489"/>
              <a:gd name="connsiteX10" fmla="*/ 1116949 w 1320149"/>
              <a:gd name="connsiteY10" fmla="*/ 569910 h 649489"/>
              <a:gd name="connsiteX11" fmla="*/ 30904 w 1320149"/>
              <a:gd name="connsiteY11" fmla="*/ 636585 h 649489"/>
              <a:gd name="connsiteX12" fmla="*/ 18204 w 1320149"/>
              <a:gd name="connsiteY12" fmla="*/ 486409 h 649489"/>
              <a:gd name="connsiteX0" fmla="*/ 18204 w 1320149"/>
              <a:gd name="connsiteY0" fmla="*/ 486409 h 636585"/>
              <a:gd name="connsiteX1" fmla="*/ 23284 w 1320149"/>
              <a:gd name="connsiteY1" fmla="*/ 12701 h 636585"/>
              <a:gd name="connsiteX2" fmla="*/ 363009 w 1320149"/>
              <a:gd name="connsiteY2" fmla="*/ 425450 h 636585"/>
              <a:gd name="connsiteX3" fmla="*/ 277284 w 1320149"/>
              <a:gd name="connsiteY3" fmla="*/ 0 h 636585"/>
              <a:gd name="connsiteX4" fmla="*/ 604309 w 1320149"/>
              <a:gd name="connsiteY4" fmla="*/ 454025 h 636585"/>
              <a:gd name="connsiteX5" fmla="*/ 1029759 w 1320149"/>
              <a:gd name="connsiteY5" fmla="*/ 225425 h 636585"/>
              <a:gd name="connsiteX6" fmla="*/ 817034 w 1320149"/>
              <a:gd name="connsiteY6" fmla="*/ 466725 h 636585"/>
              <a:gd name="connsiteX7" fmla="*/ 1191684 w 1320149"/>
              <a:gd name="connsiteY7" fmla="*/ 339725 h 636585"/>
              <a:gd name="connsiteX8" fmla="*/ 966259 w 1320149"/>
              <a:gd name="connsiteY8" fmla="*/ 473074 h 636585"/>
              <a:gd name="connsiteX9" fmla="*/ 1320149 w 1320149"/>
              <a:gd name="connsiteY9" fmla="*/ 486409 h 636585"/>
              <a:gd name="connsiteX10" fmla="*/ 1116949 w 1320149"/>
              <a:gd name="connsiteY10" fmla="*/ 569910 h 636585"/>
              <a:gd name="connsiteX11" fmla="*/ 30904 w 1320149"/>
              <a:gd name="connsiteY11" fmla="*/ 636585 h 636585"/>
              <a:gd name="connsiteX12" fmla="*/ 18204 w 1320149"/>
              <a:gd name="connsiteY12" fmla="*/ 486409 h 63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0149" h="636585">
                <a:moveTo>
                  <a:pt x="18204" y="486409"/>
                </a:moveTo>
                <a:cubicBezTo>
                  <a:pt x="34926" y="455453"/>
                  <a:pt x="-34183" y="22861"/>
                  <a:pt x="23284" y="12701"/>
                </a:cubicBezTo>
                <a:cubicBezTo>
                  <a:pt x="271251" y="46991"/>
                  <a:pt x="335492" y="500592"/>
                  <a:pt x="363009" y="425450"/>
                </a:cubicBezTo>
                <a:cubicBezTo>
                  <a:pt x="390526" y="350308"/>
                  <a:pt x="350309" y="116946"/>
                  <a:pt x="277284" y="0"/>
                </a:cubicBezTo>
                <a:cubicBezTo>
                  <a:pt x="486834" y="108479"/>
                  <a:pt x="595313" y="446617"/>
                  <a:pt x="604309" y="454025"/>
                </a:cubicBezTo>
                <a:cubicBezTo>
                  <a:pt x="629180" y="343958"/>
                  <a:pt x="1020234" y="214313"/>
                  <a:pt x="1029759" y="225425"/>
                </a:cubicBezTo>
                <a:cubicBezTo>
                  <a:pt x="998009" y="227012"/>
                  <a:pt x="734484" y="487362"/>
                  <a:pt x="817034" y="466725"/>
                </a:cubicBezTo>
                <a:cubicBezTo>
                  <a:pt x="842434" y="388938"/>
                  <a:pt x="1179513" y="322263"/>
                  <a:pt x="1191684" y="339725"/>
                </a:cubicBezTo>
                <a:cubicBezTo>
                  <a:pt x="1076855" y="338137"/>
                  <a:pt x="980302" y="454977"/>
                  <a:pt x="966259" y="473074"/>
                </a:cubicBezTo>
                <a:cubicBezTo>
                  <a:pt x="1157247" y="410844"/>
                  <a:pt x="1319661" y="485139"/>
                  <a:pt x="1320149" y="486409"/>
                </a:cubicBezTo>
                <a:cubicBezTo>
                  <a:pt x="1272524" y="492018"/>
                  <a:pt x="1135999" y="532551"/>
                  <a:pt x="1116949" y="569910"/>
                </a:cubicBezTo>
                <a:cubicBezTo>
                  <a:pt x="533742" y="690560"/>
                  <a:pt x="668086" y="566735"/>
                  <a:pt x="30904" y="636585"/>
                </a:cubicBezTo>
                <a:lnTo>
                  <a:pt x="18204" y="486409"/>
                </a:ln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B268D127-83D5-4F94-97F4-7182E28CFF99}"/>
              </a:ext>
            </a:extLst>
          </p:cNvPr>
          <p:cNvSpPr/>
          <p:nvPr/>
        </p:nvSpPr>
        <p:spPr>
          <a:xfrm flipH="1">
            <a:off x="10426715" y="4285362"/>
            <a:ext cx="1919518" cy="400998"/>
          </a:xfrm>
          <a:custGeom>
            <a:avLst/>
            <a:gdLst>
              <a:gd name="connsiteX0" fmla="*/ 0 w 651236"/>
              <a:gd name="connsiteY0" fmla="*/ 0 h 86046"/>
              <a:gd name="connsiteX1" fmla="*/ 651236 w 651236"/>
              <a:gd name="connsiteY1" fmla="*/ 0 h 86046"/>
              <a:gd name="connsiteX2" fmla="*/ 651236 w 651236"/>
              <a:gd name="connsiteY2" fmla="*/ 86046 h 86046"/>
              <a:gd name="connsiteX3" fmla="*/ 0 w 651236"/>
              <a:gd name="connsiteY3" fmla="*/ 86046 h 86046"/>
              <a:gd name="connsiteX4" fmla="*/ 0 w 651236"/>
              <a:gd name="connsiteY4" fmla="*/ 0 h 86046"/>
              <a:gd name="connsiteX0" fmla="*/ 150019 w 801255"/>
              <a:gd name="connsiteY0" fmla="*/ 0 h 128909"/>
              <a:gd name="connsiteX1" fmla="*/ 801255 w 801255"/>
              <a:gd name="connsiteY1" fmla="*/ 0 h 128909"/>
              <a:gd name="connsiteX2" fmla="*/ 801255 w 801255"/>
              <a:gd name="connsiteY2" fmla="*/ 86046 h 128909"/>
              <a:gd name="connsiteX3" fmla="*/ 0 w 801255"/>
              <a:gd name="connsiteY3" fmla="*/ 128909 h 128909"/>
              <a:gd name="connsiteX4" fmla="*/ 150019 w 801255"/>
              <a:gd name="connsiteY4" fmla="*/ 0 h 128909"/>
              <a:gd name="connsiteX0" fmla="*/ 150019 w 867930"/>
              <a:gd name="connsiteY0" fmla="*/ 0 h 150339"/>
              <a:gd name="connsiteX1" fmla="*/ 801255 w 867930"/>
              <a:gd name="connsiteY1" fmla="*/ 0 h 150339"/>
              <a:gd name="connsiteX2" fmla="*/ 867930 w 867930"/>
              <a:gd name="connsiteY2" fmla="*/ 150339 h 150339"/>
              <a:gd name="connsiteX3" fmla="*/ 0 w 867930"/>
              <a:gd name="connsiteY3" fmla="*/ 128909 h 150339"/>
              <a:gd name="connsiteX4" fmla="*/ 150019 w 867930"/>
              <a:gd name="connsiteY4" fmla="*/ 0 h 150339"/>
              <a:gd name="connsiteX0" fmla="*/ 150019 w 1766578"/>
              <a:gd name="connsiteY0" fmla="*/ 43665 h 194004"/>
              <a:gd name="connsiteX1" fmla="*/ 801255 w 1766578"/>
              <a:gd name="connsiteY1" fmla="*/ 43665 h 194004"/>
              <a:gd name="connsiteX2" fmla="*/ 1766578 w 1766578"/>
              <a:gd name="connsiteY2" fmla="*/ 3184 h 194004"/>
              <a:gd name="connsiteX3" fmla="*/ 867930 w 1766578"/>
              <a:gd name="connsiteY3" fmla="*/ 194004 h 194004"/>
              <a:gd name="connsiteX4" fmla="*/ 0 w 1766578"/>
              <a:gd name="connsiteY4" fmla="*/ 172574 h 194004"/>
              <a:gd name="connsiteX5" fmla="*/ 150019 w 1766578"/>
              <a:gd name="connsiteY5" fmla="*/ 43665 h 194004"/>
              <a:gd name="connsiteX0" fmla="*/ 150019 w 2115828"/>
              <a:gd name="connsiteY0" fmla="*/ 68377 h 218716"/>
              <a:gd name="connsiteX1" fmla="*/ 801255 w 2115828"/>
              <a:gd name="connsiteY1" fmla="*/ 68377 h 218716"/>
              <a:gd name="connsiteX2" fmla="*/ 2115828 w 2115828"/>
              <a:gd name="connsiteY2" fmla="*/ 2496 h 218716"/>
              <a:gd name="connsiteX3" fmla="*/ 867930 w 2115828"/>
              <a:gd name="connsiteY3" fmla="*/ 218716 h 218716"/>
              <a:gd name="connsiteX4" fmla="*/ 0 w 2115828"/>
              <a:gd name="connsiteY4" fmla="*/ 197286 h 218716"/>
              <a:gd name="connsiteX5" fmla="*/ 150019 w 2115828"/>
              <a:gd name="connsiteY5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909644 w 2875453"/>
              <a:gd name="connsiteY6" fmla="*/ 68377 h 218716"/>
              <a:gd name="connsiteX0" fmla="*/ 909644 w 2875453"/>
              <a:gd name="connsiteY0" fmla="*/ 68377 h 218716"/>
              <a:gd name="connsiteX1" fmla="*/ 1560880 w 2875453"/>
              <a:gd name="connsiteY1" fmla="*/ 68377 h 218716"/>
              <a:gd name="connsiteX2" fmla="*/ 2875453 w 2875453"/>
              <a:gd name="connsiteY2" fmla="*/ 2496 h 218716"/>
              <a:gd name="connsiteX3" fmla="*/ 1627555 w 2875453"/>
              <a:gd name="connsiteY3" fmla="*/ 218716 h 218716"/>
              <a:gd name="connsiteX4" fmla="*/ 759625 w 2875453"/>
              <a:gd name="connsiteY4" fmla="*/ 197286 h 218716"/>
              <a:gd name="connsiteX5" fmla="*/ 490 w 2875453"/>
              <a:gd name="connsiteY5" fmla="*/ 173152 h 218716"/>
              <a:gd name="connsiteX6" fmla="*/ 511666 w 2875453"/>
              <a:gd name="connsiteY6" fmla="*/ 58852 h 218716"/>
              <a:gd name="connsiteX7" fmla="*/ 909644 w 2875453"/>
              <a:gd name="connsiteY7" fmla="*/ 68377 h 218716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909644 w 2875453"/>
              <a:gd name="connsiteY8" fmla="*/ 149248 h 299587"/>
              <a:gd name="connsiteX0" fmla="*/ 909644 w 2875453"/>
              <a:gd name="connsiteY0" fmla="*/ 149248 h 299587"/>
              <a:gd name="connsiteX1" fmla="*/ 1560880 w 2875453"/>
              <a:gd name="connsiteY1" fmla="*/ 149248 h 299587"/>
              <a:gd name="connsiteX2" fmla="*/ 2875453 w 2875453"/>
              <a:gd name="connsiteY2" fmla="*/ 83367 h 299587"/>
              <a:gd name="connsiteX3" fmla="*/ 1627555 w 2875453"/>
              <a:gd name="connsiteY3" fmla="*/ 299587 h 299587"/>
              <a:gd name="connsiteX4" fmla="*/ 759625 w 2875453"/>
              <a:gd name="connsiteY4" fmla="*/ 278157 h 299587"/>
              <a:gd name="connsiteX5" fmla="*/ 490 w 2875453"/>
              <a:gd name="connsiteY5" fmla="*/ 254023 h 299587"/>
              <a:gd name="connsiteX6" fmla="*/ 511666 w 2875453"/>
              <a:gd name="connsiteY6" fmla="*/ 139723 h 299587"/>
              <a:gd name="connsiteX7" fmla="*/ 168766 w 2875453"/>
              <a:gd name="connsiteY7" fmla="*/ 23 h 299587"/>
              <a:gd name="connsiteX8" fmla="*/ 845041 w 2875453"/>
              <a:gd name="connsiteY8" fmla="*/ 152424 h 299587"/>
              <a:gd name="connsiteX9" fmla="*/ 909644 w 2875453"/>
              <a:gd name="connsiteY9" fmla="*/ 149248 h 299587"/>
              <a:gd name="connsiteX0" fmla="*/ 430219 w 2875453"/>
              <a:gd name="connsiteY0" fmla="*/ 0 h 502764"/>
              <a:gd name="connsiteX1" fmla="*/ 1560880 w 2875453"/>
              <a:gd name="connsiteY1" fmla="*/ 352425 h 502764"/>
              <a:gd name="connsiteX2" fmla="*/ 2875453 w 2875453"/>
              <a:gd name="connsiteY2" fmla="*/ 286544 h 502764"/>
              <a:gd name="connsiteX3" fmla="*/ 1627555 w 2875453"/>
              <a:gd name="connsiteY3" fmla="*/ 502764 h 502764"/>
              <a:gd name="connsiteX4" fmla="*/ 759625 w 2875453"/>
              <a:gd name="connsiteY4" fmla="*/ 481334 h 502764"/>
              <a:gd name="connsiteX5" fmla="*/ 490 w 2875453"/>
              <a:gd name="connsiteY5" fmla="*/ 457200 h 502764"/>
              <a:gd name="connsiteX6" fmla="*/ 511666 w 2875453"/>
              <a:gd name="connsiteY6" fmla="*/ 342900 h 502764"/>
              <a:gd name="connsiteX7" fmla="*/ 168766 w 2875453"/>
              <a:gd name="connsiteY7" fmla="*/ 203200 h 502764"/>
              <a:gd name="connsiteX8" fmla="*/ 845041 w 2875453"/>
              <a:gd name="connsiteY8" fmla="*/ 355601 h 502764"/>
              <a:gd name="connsiteX9" fmla="*/ 430219 w 2875453"/>
              <a:gd name="connsiteY9" fmla="*/ 0 h 502764"/>
              <a:gd name="connsiteX0" fmla="*/ 430219 w 2875453"/>
              <a:gd name="connsiteY0" fmla="*/ 0 h 502764"/>
              <a:gd name="connsiteX1" fmla="*/ 1000616 w 2875453"/>
              <a:gd name="connsiteY1" fmla="*/ 212726 h 502764"/>
              <a:gd name="connsiteX2" fmla="*/ 1560880 w 2875453"/>
              <a:gd name="connsiteY2" fmla="*/ 352425 h 502764"/>
              <a:gd name="connsiteX3" fmla="*/ 2875453 w 2875453"/>
              <a:gd name="connsiteY3" fmla="*/ 286544 h 502764"/>
              <a:gd name="connsiteX4" fmla="*/ 1627555 w 2875453"/>
              <a:gd name="connsiteY4" fmla="*/ 502764 h 502764"/>
              <a:gd name="connsiteX5" fmla="*/ 759625 w 2875453"/>
              <a:gd name="connsiteY5" fmla="*/ 481334 h 502764"/>
              <a:gd name="connsiteX6" fmla="*/ 490 w 2875453"/>
              <a:gd name="connsiteY6" fmla="*/ 457200 h 502764"/>
              <a:gd name="connsiteX7" fmla="*/ 511666 w 2875453"/>
              <a:gd name="connsiteY7" fmla="*/ 342900 h 502764"/>
              <a:gd name="connsiteX8" fmla="*/ 168766 w 2875453"/>
              <a:gd name="connsiteY8" fmla="*/ 203200 h 502764"/>
              <a:gd name="connsiteX9" fmla="*/ 845041 w 2875453"/>
              <a:gd name="connsiteY9" fmla="*/ 355601 h 502764"/>
              <a:gd name="connsiteX10" fmla="*/ 430219 w 2875453"/>
              <a:gd name="connsiteY10" fmla="*/ 0 h 502764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560880 w 2875453"/>
              <a:gd name="connsiteY3" fmla="*/ 460494 h 610833"/>
              <a:gd name="connsiteX4" fmla="*/ 2875453 w 2875453"/>
              <a:gd name="connsiteY4" fmla="*/ 394613 h 610833"/>
              <a:gd name="connsiteX5" fmla="*/ 1627555 w 2875453"/>
              <a:gd name="connsiteY5" fmla="*/ 610833 h 610833"/>
              <a:gd name="connsiteX6" fmla="*/ 759625 w 2875453"/>
              <a:gd name="connsiteY6" fmla="*/ 589403 h 610833"/>
              <a:gd name="connsiteX7" fmla="*/ 490 w 2875453"/>
              <a:gd name="connsiteY7" fmla="*/ 565269 h 610833"/>
              <a:gd name="connsiteX8" fmla="*/ 511666 w 2875453"/>
              <a:gd name="connsiteY8" fmla="*/ 450969 h 610833"/>
              <a:gd name="connsiteX9" fmla="*/ 168766 w 2875453"/>
              <a:gd name="connsiteY9" fmla="*/ 311269 h 610833"/>
              <a:gd name="connsiteX10" fmla="*/ 845041 w 2875453"/>
              <a:gd name="connsiteY10" fmla="*/ 463670 h 610833"/>
              <a:gd name="connsiteX11" fmla="*/ 430219 w 2875453"/>
              <a:gd name="connsiteY11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560880 w 2875453"/>
              <a:gd name="connsiteY4" fmla="*/ 460494 h 610833"/>
              <a:gd name="connsiteX5" fmla="*/ 2875453 w 2875453"/>
              <a:gd name="connsiteY5" fmla="*/ 394613 h 610833"/>
              <a:gd name="connsiteX6" fmla="*/ 1627555 w 2875453"/>
              <a:gd name="connsiteY6" fmla="*/ 610833 h 610833"/>
              <a:gd name="connsiteX7" fmla="*/ 759625 w 2875453"/>
              <a:gd name="connsiteY7" fmla="*/ 589403 h 610833"/>
              <a:gd name="connsiteX8" fmla="*/ 490 w 2875453"/>
              <a:gd name="connsiteY8" fmla="*/ 565269 h 610833"/>
              <a:gd name="connsiteX9" fmla="*/ 511666 w 2875453"/>
              <a:gd name="connsiteY9" fmla="*/ 450969 h 610833"/>
              <a:gd name="connsiteX10" fmla="*/ 168766 w 2875453"/>
              <a:gd name="connsiteY10" fmla="*/ 311269 h 610833"/>
              <a:gd name="connsiteX11" fmla="*/ 845041 w 2875453"/>
              <a:gd name="connsiteY11" fmla="*/ 463670 h 610833"/>
              <a:gd name="connsiteX12" fmla="*/ 430219 w 2875453"/>
              <a:gd name="connsiteY12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560880 w 2875453"/>
              <a:gd name="connsiteY5" fmla="*/ 460494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5453"/>
              <a:gd name="connsiteY0" fmla="*/ 108069 h 610833"/>
              <a:gd name="connsiteX1" fmla="*/ 1000616 w 2875453"/>
              <a:gd name="connsiteY1" fmla="*/ 320795 h 610833"/>
              <a:gd name="connsiteX2" fmla="*/ 1470516 w 2875453"/>
              <a:gd name="connsiteY2" fmla="*/ 120 h 610833"/>
              <a:gd name="connsiteX3" fmla="*/ 1149841 w 2875453"/>
              <a:gd name="connsiteY3" fmla="*/ 390646 h 610833"/>
              <a:gd name="connsiteX4" fmla="*/ 1756266 w 2875453"/>
              <a:gd name="connsiteY4" fmla="*/ 177921 h 610833"/>
              <a:gd name="connsiteX5" fmla="*/ 1427530 w 2875453"/>
              <a:gd name="connsiteY5" fmla="*/ 463669 h 610833"/>
              <a:gd name="connsiteX6" fmla="*/ 2875453 w 2875453"/>
              <a:gd name="connsiteY6" fmla="*/ 394613 h 610833"/>
              <a:gd name="connsiteX7" fmla="*/ 1627555 w 2875453"/>
              <a:gd name="connsiteY7" fmla="*/ 610833 h 610833"/>
              <a:gd name="connsiteX8" fmla="*/ 759625 w 2875453"/>
              <a:gd name="connsiteY8" fmla="*/ 589403 h 610833"/>
              <a:gd name="connsiteX9" fmla="*/ 490 w 2875453"/>
              <a:gd name="connsiteY9" fmla="*/ 565269 h 610833"/>
              <a:gd name="connsiteX10" fmla="*/ 511666 w 2875453"/>
              <a:gd name="connsiteY10" fmla="*/ 450969 h 610833"/>
              <a:gd name="connsiteX11" fmla="*/ 168766 w 2875453"/>
              <a:gd name="connsiteY11" fmla="*/ 311269 h 610833"/>
              <a:gd name="connsiteX12" fmla="*/ 845041 w 2875453"/>
              <a:gd name="connsiteY12" fmla="*/ 463670 h 610833"/>
              <a:gd name="connsiteX13" fmla="*/ 430219 w 2875453"/>
              <a:gd name="connsiteY13" fmla="*/ 108069 h 610833"/>
              <a:gd name="connsiteX0" fmla="*/ 430219 w 2877239"/>
              <a:gd name="connsiteY0" fmla="*/ 108069 h 610833"/>
              <a:gd name="connsiteX1" fmla="*/ 1000616 w 2877239"/>
              <a:gd name="connsiteY1" fmla="*/ 320795 h 610833"/>
              <a:gd name="connsiteX2" fmla="*/ 1470516 w 2877239"/>
              <a:gd name="connsiteY2" fmla="*/ 120 h 610833"/>
              <a:gd name="connsiteX3" fmla="*/ 1149841 w 2877239"/>
              <a:gd name="connsiteY3" fmla="*/ 390646 h 610833"/>
              <a:gd name="connsiteX4" fmla="*/ 1756266 w 2877239"/>
              <a:gd name="connsiteY4" fmla="*/ 177921 h 610833"/>
              <a:gd name="connsiteX5" fmla="*/ 1427530 w 2877239"/>
              <a:gd name="connsiteY5" fmla="*/ 463669 h 610833"/>
              <a:gd name="connsiteX6" fmla="*/ 1889616 w 2877239"/>
              <a:gd name="connsiteY6" fmla="*/ 352546 h 610833"/>
              <a:gd name="connsiteX7" fmla="*/ 2875453 w 2877239"/>
              <a:gd name="connsiteY7" fmla="*/ 394613 h 610833"/>
              <a:gd name="connsiteX8" fmla="*/ 1627555 w 2877239"/>
              <a:gd name="connsiteY8" fmla="*/ 610833 h 610833"/>
              <a:gd name="connsiteX9" fmla="*/ 759625 w 2877239"/>
              <a:gd name="connsiteY9" fmla="*/ 589403 h 610833"/>
              <a:gd name="connsiteX10" fmla="*/ 490 w 2877239"/>
              <a:gd name="connsiteY10" fmla="*/ 565269 h 610833"/>
              <a:gd name="connsiteX11" fmla="*/ 511666 w 2877239"/>
              <a:gd name="connsiteY11" fmla="*/ 450969 h 610833"/>
              <a:gd name="connsiteX12" fmla="*/ 168766 w 2877239"/>
              <a:gd name="connsiteY12" fmla="*/ 311269 h 610833"/>
              <a:gd name="connsiteX13" fmla="*/ 845041 w 2877239"/>
              <a:gd name="connsiteY13" fmla="*/ 463670 h 610833"/>
              <a:gd name="connsiteX14" fmla="*/ 430219 w 2877239"/>
              <a:gd name="connsiteY14" fmla="*/ 108069 h 610833"/>
              <a:gd name="connsiteX0" fmla="*/ 430219 w 2877900"/>
              <a:gd name="connsiteY0" fmla="*/ 108069 h 610833"/>
              <a:gd name="connsiteX1" fmla="*/ 1000616 w 2877900"/>
              <a:gd name="connsiteY1" fmla="*/ 320795 h 610833"/>
              <a:gd name="connsiteX2" fmla="*/ 1470516 w 2877900"/>
              <a:gd name="connsiteY2" fmla="*/ 120 h 610833"/>
              <a:gd name="connsiteX3" fmla="*/ 1149841 w 2877900"/>
              <a:gd name="connsiteY3" fmla="*/ 390646 h 610833"/>
              <a:gd name="connsiteX4" fmla="*/ 1756266 w 2877900"/>
              <a:gd name="connsiteY4" fmla="*/ 177921 h 610833"/>
              <a:gd name="connsiteX5" fmla="*/ 1427530 w 2877900"/>
              <a:gd name="connsiteY5" fmla="*/ 463669 h 610833"/>
              <a:gd name="connsiteX6" fmla="*/ 1889616 w 2877900"/>
              <a:gd name="connsiteY6" fmla="*/ 352546 h 610833"/>
              <a:gd name="connsiteX7" fmla="*/ 1743566 w 2877900"/>
              <a:gd name="connsiteY7" fmla="*/ 263646 h 610833"/>
              <a:gd name="connsiteX8" fmla="*/ 2875453 w 2877900"/>
              <a:gd name="connsiteY8" fmla="*/ 394613 h 610833"/>
              <a:gd name="connsiteX9" fmla="*/ 1627555 w 2877900"/>
              <a:gd name="connsiteY9" fmla="*/ 610833 h 610833"/>
              <a:gd name="connsiteX10" fmla="*/ 759625 w 2877900"/>
              <a:gd name="connsiteY10" fmla="*/ 589403 h 610833"/>
              <a:gd name="connsiteX11" fmla="*/ 490 w 2877900"/>
              <a:gd name="connsiteY11" fmla="*/ 565269 h 610833"/>
              <a:gd name="connsiteX12" fmla="*/ 511666 w 2877900"/>
              <a:gd name="connsiteY12" fmla="*/ 450969 h 610833"/>
              <a:gd name="connsiteX13" fmla="*/ 168766 w 2877900"/>
              <a:gd name="connsiteY13" fmla="*/ 311269 h 610833"/>
              <a:gd name="connsiteX14" fmla="*/ 845041 w 2877900"/>
              <a:gd name="connsiteY14" fmla="*/ 463670 h 610833"/>
              <a:gd name="connsiteX15" fmla="*/ 430219 w 2877900"/>
              <a:gd name="connsiteY15" fmla="*/ 108069 h 610833"/>
              <a:gd name="connsiteX0" fmla="*/ 430219 w 2879551"/>
              <a:gd name="connsiteY0" fmla="*/ 108069 h 610833"/>
              <a:gd name="connsiteX1" fmla="*/ 1000616 w 2879551"/>
              <a:gd name="connsiteY1" fmla="*/ 320795 h 610833"/>
              <a:gd name="connsiteX2" fmla="*/ 1470516 w 2879551"/>
              <a:gd name="connsiteY2" fmla="*/ 120 h 610833"/>
              <a:gd name="connsiteX3" fmla="*/ 1149841 w 2879551"/>
              <a:gd name="connsiteY3" fmla="*/ 390646 h 610833"/>
              <a:gd name="connsiteX4" fmla="*/ 1756266 w 2879551"/>
              <a:gd name="connsiteY4" fmla="*/ 177921 h 610833"/>
              <a:gd name="connsiteX5" fmla="*/ 1427530 w 2879551"/>
              <a:gd name="connsiteY5" fmla="*/ 463669 h 610833"/>
              <a:gd name="connsiteX6" fmla="*/ 1889616 w 2879551"/>
              <a:gd name="connsiteY6" fmla="*/ 352546 h 610833"/>
              <a:gd name="connsiteX7" fmla="*/ 1743566 w 2879551"/>
              <a:gd name="connsiteY7" fmla="*/ 263646 h 610833"/>
              <a:gd name="connsiteX8" fmla="*/ 2016615 w 2879551"/>
              <a:gd name="connsiteY8" fmla="*/ 317621 h 610833"/>
              <a:gd name="connsiteX9" fmla="*/ 2875453 w 2879551"/>
              <a:gd name="connsiteY9" fmla="*/ 394613 h 610833"/>
              <a:gd name="connsiteX10" fmla="*/ 1627555 w 2879551"/>
              <a:gd name="connsiteY10" fmla="*/ 610833 h 610833"/>
              <a:gd name="connsiteX11" fmla="*/ 759625 w 2879551"/>
              <a:gd name="connsiteY11" fmla="*/ 589403 h 610833"/>
              <a:gd name="connsiteX12" fmla="*/ 490 w 2879551"/>
              <a:gd name="connsiteY12" fmla="*/ 565269 h 610833"/>
              <a:gd name="connsiteX13" fmla="*/ 511666 w 2879551"/>
              <a:gd name="connsiteY13" fmla="*/ 450969 h 610833"/>
              <a:gd name="connsiteX14" fmla="*/ 168766 w 2879551"/>
              <a:gd name="connsiteY14" fmla="*/ 311269 h 610833"/>
              <a:gd name="connsiteX15" fmla="*/ 845041 w 2879551"/>
              <a:gd name="connsiteY15" fmla="*/ 463670 h 610833"/>
              <a:gd name="connsiteX16" fmla="*/ 430219 w 2879551"/>
              <a:gd name="connsiteY16" fmla="*/ 108069 h 610833"/>
              <a:gd name="connsiteX0" fmla="*/ 430219 w 2882604"/>
              <a:gd name="connsiteY0" fmla="*/ 108069 h 610833"/>
              <a:gd name="connsiteX1" fmla="*/ 1000616 w 2882604"/>
              <a:gd name="connsiteY1" fmla="*/ 320795 h 610833"/>
              <a:gd name="connsiteX2" fmla="*/ 1470516 w 2882604"/>
              <a:gd name="connsiteY2" fmla="*/ 120 h 610833"/>
              <a:gd name="connsiteX3" fmla="*/ 1149841 w 2882604"/>
              <a:gd name="connsiteY3" fmla="*/ 390646 h 610833"/>
              <a:gd name="connsiteX4" fmla="*/ 1756266 w 2882604"/>
              <a:gd name="connsiteY4" fmla="*/ 177921 h 610833"/>
              <a:gd name="connsiteX5" fmla="*/ 1427530 w 2882604"/>
              <a:gd name="connsiteY5" fmla="*/ 463669 h 610833"/>
              <a:gd name="connsiteX6" fmla="*/ 1889616 w 2882604"/>
              <a:gd name="connsiteY6" fmla="*/ 352546 h 610833"/>
              <a:gd name="connsiteX7" fmla="*/ 1743566 w 2882604"/>
              <a:gd name="connsiteY7" fmla="*/ 263646 h 610833"/>
              <a:gd name="connsiteX8" fmla="*/ 2016615 w 2882604"/>
              <a:gd name="connsiteY8" fmla="*/ 317621 h 610833"/>
              <a:gd name="connsiteX9" fmla="*/ 2242040 w 2882604"/>
              <a:gd name="connsiteY9" fmla="*/ 168396 h 610833"/>
              <a:gd name="connsiteX10" fmla="*/ 2875453 w 2882604"/>
              <a:gd name="connsiteY10" fmla="*/ 394613 h 610833"/>
              <a:gd name="connsiteX11" fmla="*/ 1627555 w 2882604"/>
              <a:gd name="connsiteY11" fmla="*/ 610833 h 610833"/>
              <a:gd name="connsiteX12" fmla="*/ 759625 w 2882604"/>
              <a:gd name="connsiteY12" fmla="*/ 589403 h 610833"/>
              <a:gd name="connsiteX13" fmla="*/ 490 w 2882604"/>
              <a:gd name="connsiteY13" fmla="*/ 565269 h 610833"/>
              <a:gd name="connsiteX14" fmla="*/ 511666 w 2882604"/>
              <a:gd name="connsiteY14" fmla="*/ 450969 h 610833"/>
              <a:gd name="connsiteX15" fmla="*/ 168766 w 2882604"/>
              <a:gd name="connsiteY15" fmla="*/ 311269 h 610833"/>
              <a:gd name="connsiteX16" fmla="*/ 845041 w 2882604"/>
              <a:gd name="connsiteY16" fmla="*/ 463670 h 610833"/>
              <a:gd name="connsiteX17" fmla="*/ 430219 w 2882604"/>
              <a:gd name="connsiteY17" fmla="*/ 108069 h 610833"/>
              <a:gd name="connsiteX0" fmla="*/ 430219 w 2887795"/>
              <a:gd name="connsiteY0" fmla="*/ 108069 h 610833"/>
              <a:gd name="connsiteX1" fmla="*/ 1000616 w 2887795"/>
              <a:gd name="connsiteY1" fmla="*/ 320795 h 610833"/>
              <a:gd name="connsiteX2" fmla="*/ 1470516 w 2887795"/>
              <a:gd name="connsiteY2" fmla="*/ 120 h 610833"/>
              <a:gd name="connsiteX3" fmla="*/ 1149841 w 2887795"/>
              <a:gd name="connsiteY3" fmla="*/ 390646 h 610833"/>
              <a:gd name="connsiteX4" fmla="*/ 1756266 w 2887795"/>
              <a:gd name="connsiteY4" fmla="*/ 177921 h 610833"/>
              <a:gd name="connsiteX5" fmla="*/ 1427530 w 2887795"/>
              <a:gd name="connsiteY5" fmla="*/ 463669 h 610833"/>
              <a:gd name="connsiteX6" fmla="*/ 1889616 w 2887795"/>
              <a:gd name="connsiteY6" fmla="*/ 352546 h 610833"/>
              <a:gd name="connsiteX7" fmla="*/ 1743566 w 2887795"/>
              <a:gd name="connsiteY7" fmla="*/ 263646 h 610833"/>
              <a:gd name="connsiteX8" fmla="*/ 2016615 w 2887795"/>
              <a:gd name="connsiteY8" fmla="*/ 317621 h 610833"/>
              <a:gd name="connsiteX9" fmla="*/ 2242040 w 2887795"/>
              <a:gd name="connsiteY9" fmla="*/ 168396 h 610833"/>
              <a:gd name="connsiteX10" fmla="*/ 2153139 w 2887795"/>
              <a:gd name="connsiteY10" fmla="*/ 343021 h 610833"/>
              <a:gd name="connsiteX11" fmla="*/ 2875453 w 2887795"/>
              <a:gd name="connsiteY11" fmla="*/ 394613 h 610833"/>
              <a:gd name="connsiteX12" fmla="*/ 1627555 w 2887795"/>
              <a:gd name="connsiteY12" fmla="*/ 610833 h 610833"/>
              <a:gd name="connsiteX13" fmla="*/ 759625 w 2887795"/>
              <a:gd name="connsiteY13" fmla="*/ 589403 h 610833"/>
              <a:gd name="connsiteX14" fmla="*/ 490 w 2887795"/>
              <a:gd name="connsiteY14" fmla="*/ 565269 h 610833"/>
              <a:gd name="connsiteX15" fmla="*/ 511666 w 2887795"/>
              <a:gd name="connsiteY15" fmla="*/ 450969 h 610833"/>
              <a:gd name="connsiteX16" fmla="*/ 168766 w 2887795"/>
              <a:gd name="connsiteY16" fmla="*/ 311269 h 610833"/>
              <a:gd name="connsiteX17" fmla="*/ 845041 w 2887795"/>
              <a:gd name="connsiteY17" fmla="*/ 463670 h 610833"/>
              <a:gd name="connsiteX18" fmla="*/ 430219 w 2887795"/>
              <a:gd name="connsiteY18" fmla="*/ 108069 h 610833"/>
              <a:gd name="connsiteX0" fmla="*/ 430219 w 2889795"/>
              <a:gd name="connsiteY0" fmla="*/ 108069 h 610833"/>
              <a:gd name="connsiteX1" fmla="*/ 1000616 w 2889795"/>
              <a:gd name="connsiteY1" fmla="*/ 320795 h 610833"/>
              <a:gd name="connsiteX2" fmla="*/ 1470516 w 2889795"/>
              <a:gd name="connsiteY2" fmla="*/ 120 h 610833"/>
              <a:gd name="connsiteX3" fmla="*/ 1149841 w 2889795"/>
              <a:gd name="connsiteY3" fmla="*/ 390646 h 610833"/>
              <a:gd name="connsiteX4" fmla="*/ 1756266 w 2889795"/>
              <a:gd name="connsiteY4" fmla="*/ 177921 h 610833"/>
              <a:gd name="connsiteX5" fmla="*/ 1427530 w 2889795"/>
              <a:gd name="connsiteY5" fmla="*/ 463669 h 610833"/>
              <a:gd name="connsiteX6" fmla="*/ 1889616 w 2889795"/>
              <a:gd name="connsiteY6" fmla="*/ 352546 h 610833"/>
              <a:gd name="connsiteX7" fmla="*/ 1743566 w 2889795"/>
              <a:gd name="connsiteY7" fmla="*/ 263646 h 610833"/>
              <a:gd name="connsiteX8" fmla="*/ 2016615 w 2889795"/>
              <a:gd name="connsiteY8" fmla="*/ 317621 h 610833"/>
              <a:gd name="connsiteX9" fmla="*/ 2242040 w 2889795"/>
              <a:gd name="connsiteY9" fmla="*/ 168396 h 610833"/>
              <a:gd name="connsiteX10" fmla="*/ 2153139 w 2889795"/>
              <a:gd name="connsiteY10" fmla="*/ 343021 h 610833"/>
              <a:gd name="connsiteX11" fmla="*/ 2410314 w 2889795"/>
              <a:gd name="connsiteY11" fmla="*/ 228721 h 610833"/>
              <a:gd name="connsiteX12" fmla="*/ 2875453 w 2889795"/>
              <a:gd name="connsiteY12" fmla="*/ 394613 h 610833"/>
              <a:gd name="connsiteX13" fmla="*/ 1627555 w 2889795"/>
              <a:gd name="connsiteY13" fmla="*/ 610833 h 610833"/>
              <a:gd name="connsiteX14" fmla="*/ 759625 w 2889795"/>
              <a:gd name="connsiteY14" fmla="*/ 589403 h 610833"/>
              <a:gd name="connsiteX15" fmla="*/ 490 w 2889795"/>
              <a:gd name="connsiteY15" fmla="*/ 565269 h 610833"/>
              <a:gd name="connsiteX16" fmla="*/ 511666 w 2889795"/>
              <a:gd name="connsiteY16" fmla="*/ 450969 h 610833"/>
              <a:gd name="connsiteX17" fmla="*/ 168766 w 2889795"/>
              <a:gd name="connsiteY17" fmla="*/ 311269 h 610833"/>
              <a:gd name="connsiteX18" fmla="*/ 845041 w 2889795"/>
              <a:gd name="connsiteY18" fmla="*/ 463670 h 610833"/>
              <a:gd name="connsiteX19" fmla="*/ 430219 w 2889795"/>
              <a:gd name="connsiteY19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6876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219 w 2901698"/>
              <a:gd name="connsiteY0" fmla="*/ 108069 h 610833"/>
              <a:gd name="connsiteX1" fmla="*/ 1000616 w 2901698"/>
              <a:gd name="connsiteY1" fmla="*/ 320795 h 610833"/>
              <a:gd name="connsiteX2" fmla="*/ 1470516 w 2901698"/>
              <a:gd name="connsiteY2" fmla="*/ 120 h 610833"/>
              <a:gd name="connsiteX3" fmla="*/ 1149841 w 2901698"/>
              <a:gd name="connsiteY3" fmla="*/ 390646 h 610833"/>
              <a:gd name="connsiteX4" fmla="*/ 1756266 w 2901698"/>
              <a:gd name="connsiteY4" fmla="*/ 177921 h 610833"/>
              <a:gd name="connsiteX5" fmla="*/ 1427530 w 2901698"/>
              <a:gd name="connsiteY5" fmla="*/ 463669 h 610833"/>
              <a:gd name="connsiteX6" fmla="*/ 1889616 w 2901698"/>
              <a:gd name="connsiteY6" fmla="*/ 352546 h 610833"/>
              <a:gd name="connsiteX7" fmla="*/ 1743566 w 2901698"/>
              <a:gd name="connsiteY7" fmla="*/ 263646 h 610833"/>
              <a:gd name="connsiteX8" fmla="*/ 2016615 w 2901698"/>
              <a:gd name="connsiteY8" fmla="*/ 317621 h 610833"/>
              <a:gd name="connsiteX9" fmla="*/ 2242040 w 2901698"/>
              <a:gd name="connsiteY9" fmla="*/ 168396 h 610833"/>
              <a:gd name="connsiteX10" fmla="*/ 2153139 w 2901698"/>
              <a:gd name="connsiteY10" fmla="*/ 343021 h 610833"/>
              <a:gd name="connsiteX11" fmla="*/ 2410314 w 2901698"/>
              <a:gd name="connsiteY11" fmla="*/ 228721 h 610833"/>
              <a:gd name="connsiteX12" fmla="*/ 2324589 w 2901698"/>
              <a:gd name="connsiteY12" fmla="*/ 317621 h 610833"/>
              <a:gd name="connsiteX13" fmla="*/ 2875453 w 2901698"/>
              <a:gd name="connsiteY13" fmla="*/ 394613 h 610833"/>
              <a:gd name="connsiteX14" fmla="*/ 1627555 w 2901698"/>
              <a:gd name="connsiteY14" fmla="*/ 610833 h 610833"/>
              <a:gd name="connsiteX15" fmla="*/ 759625 w 2901698"/>
              <a:gd name="connsiteY15" fmla="*/ 589403 h 610833"/>
              <a:gd name="connsiteX16" fmla="*/ 490 w 2901698"/>
              <a:gd name="connsiteY16" fmla="*/ 565269 h 610833"/>
              <a:gd name="connsiteX17" fmla="*/ 511666 w 2901698"/>
              <a:gd name="connsiteY17" fmla="*/ 450969 h 610833"/>
              <a:gd name="connsiteX18" fmla="*/ 137016 w 2901698"/>
              <a:gd name="connsiteY18" fmla="*/ 311269 h 610833"/>
              <a:gd name="connsiteX19" fmla="*/ 845041 w 2901698"/>
              <a:gd name="connsiteY19" fmla="*/ 463670 h 610833"/>
              <a:gd name="connsiteX20" fmla="*/ 430219 w 290169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902458"/>
              <a:gd name="connsiteY0" fmla="*/ 108069 h 610833"/>
              <a:gd name="connsiteX1" fmla="*/ 1001376 w 2902458"/>
              <a:gd name="connsiteY1" fmla="*/ 320795 h 610833"/>
              <a:gd name="connsiteX2" fmla="*/ 1471276 w 2902458"/>
              <a:gd name="connsiteY2" fmla="*/ 120 h 610833"/>
              <a:gd name="connsiteX3" fmla="*/ 1150601 w 2902458"/>
              <a:gd name="connsiteY3" fmla="*/ 390646 h 610833"/>
              <a:gd name="connsiteX4" fmla="*/ 1757026 w 2902458"/>
              <a:gd name="connsiteY4" fmla="*/ 177921 h 610833"/>
              <a:gd name="connsiteX5" fmla="*/ 1428290 w 2902458"/>
              <a:gd name="connsiteY5" fmla="*/ 463669 h 610833"/>
              <a:gd name="connsiteX6" fmla="*/ 1890376 w 2902458"/>
              <a:gd name="connsiteY6" fmla="*/ 352546 h 610833"/>
              <a:gd name="connsiteX7" fmla="*/ 1744326 w 2902458"/>
              <a:gd name="connsiteY7" fmla="*/ 263646 h 610833"/>
              <a:gd name="connsiteX8" fmla="*/ 2017375 w 2902458"/>
              <a:gd name="connsiteY8" fmla="*/ 317621 h 610833"/>
              <a:gd name="connsiteX9" fmla="*/ 2242800 w 2902458"/>
              <a:gd name="connsiteY9" fmla="*/ 168396 h 610833"/>
              <a:gd name="connsiteX10" fmla="*/ 2153899 w 2902458"/>
              <a:gd name="connsiteY10" fmla="*/ 343021 h 610833"/>
              <a:gd name="connsiteX11" fmla="*/ 2411074 w 2902458"/>
              <a:gd name="connsiteY11" fmla="*/ 228721 h 610833"/>
              <a:gd name="connsiteX12" fmla="*/ 2325349 w 2902458"/>
              <a:gd name="connsiteY12" fmla="*/ 317621 h 610833"/>
              <a:gd name="connsiteX13" fmla="*/ 2876213 w 2902458"/>
              <a:gd name="connsiteY13" fmla="*/ 394613 h 610833"/>
              <a:gd name="connsiteX14" fmla="*/ 1628315 w 2902458"/>
              <a:gd name="connsiteY14" fmla="*/ 610833 h 610833"/>
              <a:gd name="connsiteX15" fmla="*/ 760385 w 2902458"/>
              <a:gd name="connsiteY15" fmla="*/ 589403 h 610833"/>
              <a:gd name="connsiteX16" fmla="*/ 1250 w 2902458"/>
              <a:gd name="connsiteY16" fmla="*/ 565269 h 610833"/>
              <a:gd name="connsiteX17" fmla="*/ 512426 w 2902458"/>
              <a:gd name="connsiteY17" fmla="*/ 450969 h 610833"/>
              <a:gd name="connsiteX18" fmla="*/ 137776 w 2902458"/>
              <a:gd name="connsiteY18" fmla="*/ 311269 h 610833"/>
              <a:gd name="connsiteX19" fmla="*/ 845801 w 2902458"/>
              <a:gd name="connsiteY19" fmla="*/ 463670 h 610833"/>
              <a:gd name="connsiteX20" fmla="*/ 430979 w 2902458"/>
              <a:gd name="connsiteY20" fmla="*/ 108069 h 610833"/>
              <a:gd name="connsiteX0" fmla="*/ 430979 w 2879254"/>
              <a:gd name="connsiteY0" fmla="*/ 108069 h 610833"/>
              <a:gd name="connsiteX1" fmla="*/ 1001376 w 2879254"/>
              <a:gd name="connsiteY1" fmla="*/ 320795 h 610833"/>
              <a:gd name="connsiteX2" fmla="*/ 1471276 w 2879254"/>
              <a:gd name="connsiteY2" fmla="*/ 120 h 610833"/>
              <a:gd name="connsiteX3" fmla="*/ 1150601 w 2879254"/>
              <a:gd name="connsiteY3" fmla="*/ 390646 h 610833"/>
              <a:gd name="connsiteX4" fmla="*/ 1757026 w 2879254"/>
              <a:gd name="connsiteY4" fmla="*/ 177921 h 610833"/>
              <a:gd name="connsiteX5" fmla="*/ 1428290 w 2879254"/>
              <a:gd name="connsiteY5" fmla="*/ 463669 h 610833"/>
              <a:gd name="connsiteX6" fmla="*/ 1890376 w 2879254"/>
              <a:gd name="connsiteY6" fmla="*/ 352546 h 610833"/>
              <a:gd name="connsiteX7" fmla="*/ 1744326 w 2879254"/>
              <a:gd name="connsiteY7" fmla="*/ 263646 h 610833"/>
              <a:gd name="connsiteX8" fmla="*/ 2017375 w 2879254"/>
              <a:gd name="connsiteY8" fmla="*/ 317621 h 610833"/>
              <a:gd name="connsiteX9" fmla="*/ 2242800 w 2879254"/>
              <a:gd name="connsiteY9" fmla="*/ 168396 h 610833"/>
              <a:gd name="connsiteX10" fmla="*/ 2153899 w 2879254"/>
              <a:gd name="connsiteY10" fmla="*/ 343021 h 610833"/>
              <a:gd name="connsiteX11" fmla="*/ 2411074 w 2879254"/>
              <a:gd name="connsiteY11" fmla="*/ 228721 h 610833"/>
              <a:gd name="connsiteX12" fmla="*/ 2325349 w 2879254"/>
              <a:gd name="connsiteY12" fmla="*/ 317621 h 610833"/>
              <a:gd name="connsiteX13" fmla="*/ 2876213 w 2879254"/>
              <a:gd name="connsiteY13" fmla="*/ 394613 h 610833"/>
              <a:gd name="connsiteX14" fmla="*/ 1628315 w 2879254"/>
              <a:gd name="connsiteY14" fmla="*/ 610833 h 610833"/>
              <a:gd name="connsiteX15" fmla="*/ 760385 w 2879254"/>
              <a:gd name="connsiteY15" fmla="*/ 589403 h 610833"/>
              <a:gd name="connsiteX16" fmla="*/ 1250 w 2879254"/>
              <a:gd name="connsiteY16" fmla="*/ 565269 h 610833"/>
              <a:gd name="connsiteX17" fmla="*/ 512426 w 2879254"/>
              <a:gd name="connsiteY17" fmla="*/ 450969 h 610833"/>
              <a:gd name="connsiteX18" fmla="*/ 137776 w 2879254"/>
              <a:gd name="connsiteY18" fmla="*/ 311269 h 610833"/>
              <a:gd name="connsiteX19" fmla="*/ 845801 w 2879254"/>
              <a:gd name="connsiteY19" fmla="*/ 463670 h 610833"/>
              <a:gd name="connsiteX20" fmla="*/ 430979 w 2879254"/>
              <a:gd name="connsiteY20" fmla="*/ 108069 h 610833"/>
              <a:gd name="connsiteX0" fmla="*/ 430979 w 2879089"/>
              <a:gd name="connsiteY0" fmla="*/ 108069 h 610833"/>
              <a:gd name="connsiteX1" fmla="*/ 1001376 w 2879089"/>
              <a:gd name="connsiteY1" fmla="*/ 320795 h 610833"/>
              <a:gd name="connsiteX2" fmla="*/ 1471276 w 2879089"/>
              <a:gd name="connsiteY2" fmla="*/ 120 h 610833"/>
              <a:gd name="connsiteX3" fmla="*/ 1150601 w 2879089"/>
              <a:gd name="connsiteY3" fmla="*/ 390646 h 610833"/>
              <a:gd name="connsiteX4" fmla="*/ 1757026 w 2879089"/>
              <a:gd name="connsiteY4" fmla="*/ 177921 h 610833"/>
              <a:gd name="connsiteX5" fmla="*/ 1428290 w 2879089"/>
              <a:gd name="connsiteY5" fmla="*/ 463669 h 610833"/>
              <a:gd name="connsiteX6" fmla="*/ 1890376 w 2879089"/>
              <a:gd name="connsiteY6" fmla="*/ 352546 h 610833"/>
              <a:gd name="connsiteX7" fmla="*/ 1744326 w 2879089"/>
              <a:gd name="connsiteY7" fmla="*/ 263646 h 610833"/>
              <a:gd name="connsiteX8" fmla="*/ 2017375 w 2879089"/>
              <a:gd name="connsiteY8" fmla="*/ 317621 h 610833"/>
              <a:gd name="connsiteX9" fmla="*/ 2242800 w 2879089"/>
              <a:gd name="connsiteY9" fmla="*/ 168396 h 610833"/>
              <a:gd name="connsiteX10" fmla="*/ 2153899 w 2879089"/>
              <a:gd name="connsiteY10" fmla="*/ 343021 h 610833"/>
              <a:gd name="connsiteX11" fmla="*/ 2411074 w 2879089"/>
              <a:gd name="connsiteY11" fmla="*/ 228721 h 610833"/>
              <a:gd name="connsiteX12" fmla="*/ 2293599 w 2879089"/>
              <a:gd name="connsiteY12" fmla="*/ 317621 h 610833"/>
              <a:gd name="connsiteX13" fmla="*/ 2876213 w 2879089"/>
              <a:gd name="connsiteY13" fmla="*/ 394613 h 610833"/>
              <a:gd name="connsiteX14" fmla="*/ 1628315 w 2879089"/>
              <a:gd name="connsiteY14" fmla="*/ 610833 h 610833"/>
              <a:gd name="connsiteX15" fmla="*/ 760385 w 2879089"/>
              <a:gd name="connsiteY15" fmla="*/ 589403 h 610833"/>
              <a:gd name="connsiteX16" fmla="*/ 1250 w 2879089"/>
              <a:gd name="connsiteY16" fmla="*/ 565269 h 610833"/>
              <a:gd name="connsiteX17" fmla="*/ 512426 w 2879089"/>
              <a:gd name="connsiteY17" fmla="*/ 450969 h 610833"/>
              <a:gd name="connsiteX18" fmla="*/ 137776 w 2879089"/>
              <a:gd name="connsiteY18" fmla="*/ 311269 h 610833"/>
              <a:gd name="connsiteX19" fmla="*/ 845801 w 2879089"/>
              <a:gd name="connsiteY19" fmla="*/ 463670 h 610833"/>
              <a:gd name="connsiteX20" fmla="*/ 430979 w 2879089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1107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53899 w 2879218"/>
              <a:gd name="connsiteY10" fmla="*/ 34302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4280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17621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90376 w 2879218"/>
              <a:gd name="connsiteY6" fmla="*/ 35254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28290 w 2879218"/>
              <a:gd name="connsiteY5" fmla="*/ 46366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5702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108069 h 610833"/>
              <a:gd name="connsiteX1" fmla="*/ 1001376 w 2879218"/>
              <a:gd name="connsiteY1" fmla="*/ 320795 h 610833"/>
              <a:gd name="connsiteX2" fmla="*/ 1471276 w 2879218"/>
              <a:gd name="connsiteY2" fmla="*/ 120 h 610833"/>
              <a:gd name="connsiteX3" fmla="*/ 1150601 w 2879218"/>
              <a:gd name="connsiteY3" fmla="*/ 390646 h 610833"/>
              <a:gd name="connsiteX4" fmla="*/ 1788776 w 2879218"/>
              <a:gd name="connsiteY4" fmla="*/ 177921 h 610833"/>
              <a:gd name="connsiteX5" fmla="*/ 1447340 w 2879218"/>
              <a:gd name="connsiteY5" fmla="*/ 470019 h 610833"/>
              <a:gd name="connsiteX6" fmla="*/ 1880851 w 2879218"/>
              <a:gd name="connsiteY6" fmla="*/ 358896 h 610833"/>
              <a:gd name="connsiteX7" fmla="*/ 1744326 w 2879218"/>
              <a:gd name="connsiteY7" fmla="*/ 263646 h 610833"/>
              <a:gd name="connsiteX8" fmla="*/ 2017375 w 2879218"/>
              <a:gd name="connsiteY8" fmla="*/ 327146 h 610833"/>
              <a:gd name="connsiteX9" fmla="*/ 2261850 w 2879218"/>
              <a:gd name="connsiteY9" fmla="*/ 168396 h 610833"/>
              <a:gd name="connsiteX10" fmla="*/ 2141199 w 2879218"/>
              <a:gd name="connsiteY10" fmla="*/ 349371 h 610833"/>
              <a:gd name="connsiteX11" fmla="*/ 2455524 w 2879218"/>
              <a:gd name="connsiteY11" fmla="*/ 228721 h 610833"/>
              <a:gd name="connsiteX12" fmla="*/ 2293599 w 2879218"/>
              <a:gd name="connsiteY12" fmla="*/ 317621 h 610833"/>
              <a:gd name="connsiteX13" fmla="*/ 2876213 w 2879218"/>
              <a:gd name="connsiteY13" fmla="*/ 394613 h 610833"/>
              <a:gd name="connsiteX14" fmla="*/ 1628315 w 2879218"/>
              <a:gd name="connsiteY14" fmla="*/ 610833 h 610833"/>
              <a:gd name="connsiteX15" fmla="*/ 760385 w 2879218"/>
              <a:gd name="connsiteY15" fmla="*/ 589403 h 610833"/>
              <a:gd name="connsiteX16" fmla="*/ 1250 w 2879218"/>
              <a:gd name="connsiteY16" fmla="*/ 565269 h 610833"/>
              <a:gd name="connsiteX17" fmla="*/ 512426 w 2879218"/>
              <a:gd name="connsiteY17" fmla="*/ 450969 h 610833"/>
              <a:gd name="connsiteX18" fmla="*/ 137776 w 2879218"/>
              <a:gd name="connsiteY18" fmla="*/ 311269 h 610833"/>
              <a:gd name="connsiteX19" fmla="*/ 845801 w 2879218"/>
              <a:gd name="connsiteY19" fmla="*/ 463670 h 610833"/>
              <a:gd name="connsiteX20" fmla="*/ 430979 w 2879218"/>
              <a:gd name="connsiteY20" fmla="*/ 108069 h 61083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549 h 601313"/>
              <a:gd name="connsiteX1" fmla="*/ 1001376 w 2879218"/>
              <a:gd name="connsiteY1" fmla="*/ 311275 h 601313"/>
              <a:gd name="connsiteX2" fmla="*/ 1471276 w 2879218"/>
              <a:gd name="connsiteY2" fmla="*/ 125 h 601313"/>
              <a:gd name="connsiteX3" fmla="*/ 1150601 w 2879218"/>
              <a:gd name="connsiteY3" fmla="*/ 381126 h 601313"/>
              <a:gd name="connsiteX4" fmla="*/ 1788776 w 2879218"/>
              <a:gd name="connsiteY4" fmla="*/ 168401 h 601313"/>
              <a:gd name="connsiteX5" fmla="*/ 1447340 w 2879218"/>
              <a:gd name="connsiteY5" fmla="*/ 460499 h 601313"/>
              <a:gd name="connsiteX6" fmla="*/ 1880851 w 2879218"/>
              <a:gd name="connsiteY6" fmla="*/ 349376 h 601313"/>
              <a:gd name="connsiteX7" fmla="*/ 1744326 w 2879218"/>
              <a:gd name="connsiteY7" fmla="*/ 254126 h 601313"/>
              <a:gd name="connsiteX8" fmla="*/ 2017375 w 2879218"/>
              <a:gd name="connsiteY8" fmla="*/ 317626 h 601313"/>
              <a:gd name="connsiteX9" fmla="*/ 2261850 w 2879218"/>
              <a:gd name="connsiteY9" fmla="*/ 158876 h 601313"/>
              <a:gd name="connsiteX10" fmla="*/ 2141199 w 2879218"/>
              <a:gd name="connsiteY10" fmla="*/ 339851 h 601313"/>
              <a:gd name="connsiteX11" fmla="*/ 2455524 w 2879218"/>
              <a:gd name="connsiteY11" fmla="*/ 219201 h 601313"/>
              <a:gd name="connsiteX12" fmla="*/ 2293599 w 2879218"/>
              <a:gd name="connsiteY12" fmla="*/ 308101 h 601313"/>
              <a:gd name="connsiteX13" fmla="*/ 2876213 w 2879218"/>
              <a:gd name="connsiteY13" fmla="*/ 385093 h 601313"/>
              <a:gd name="connsiteX14" fmla="*/ 1628315 w 2879218"/>
              <a:gd name="connsiteY14" fmla="*/ 601313 h 601313"/>
              <a:gd name="connsiteX15" fmla="*/ 760385 w 2879218"/>
              <a:gd name="connsiteY15" fmla="*/ 579883 h 601313"/>
              <a:gd name="connsiteX16" fmla="*/ 1250 w 2879218"/>
              <a:gd name="connsiteY16" fmla="*/ 555749 h 601313"/>
              <a:gd name="connsiteX17" fmla="*/ 512426 w 2879218"/>
              <a:gd name="connsiteY17" fmla="*/ 441449 h 601313"/>
              <a:gd name="connsiteX18" fmla="*/ 137776 w 2879218"/>
              <a:gd name="connsiteY18" fmla="*/ 301749 h 601313"/>
              <a:gd name="connsiteX19" fmla="*/ 845801 w 2879218"/>
              <a:gd name="connsiteY19" fmla="*/ 454150 h 601313"/>
              <a:gd name="connsiteX20" fmla="*/ 430979 w 2879218"/>
              <a:gd name="connsiteY20" fmla="*/ 98549 h 601313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  <a:gd name="connsiteX0" fmla="*/ 430979 w 2879218"/>
              <a:gd name="connsiteY0" fmla="*/ 98720 h 601484"/>
              <a:gd name="connsiteX1" fmla="*/ 1001376 w 2879218"/>
              <a:gd name="connsiteY1" fmla="*/ 311446 h 601484"/>
              <a:gd name="connsiteX2" fmla="*/ 1471276 w 2879218"/>
              <a:gd name="connsiteY2" fmla="*/ 296 h 601484"/>
              <a:gd name="connsiteX3" fmla="*/ 1150601 w 2879218"/>
              <a:gd name="connsiteY3" fmla="*/ 381297 h 601484"/>
              <a:gd name="connsiteX4" fmla="*/ 1788776 w 2879218"/>
              <a:gd name="connsiteY4" fmla="*/ 168572 h 601484"/>
              <a:gd name="connsiteX5" fmla="*/ 1447340 w 2879218"/>
              <a:gd name="connsiteY5" fmla="*/ 460670 h 601484"/>
              <a:gd name="connsiteX6" fmla="*/ 1880851 w 2879218"/>
              <a:gd name="connsiteY6" fmla="*/ 349547 h 601484"/>
              <a:gd name="connsiteX7" fmla="*/ 1744326 w 2879218"/>
              <a:gd name="connsiteY7" fmla="*/ 254297 h 601484"/>
              <a:gd name="connsiteX8" fmla="*/ 2017375 w 2879218"/>
              <a:gd name="connsiteY8" fmla="*/ 317797 h 601484"/>
              <a:gd name="connsiteX9" fmla="*/ 2261850 w 2879218"/>
              <a:gd name="connsiteY9" fmla="*/ 159047 h 601484"/>
              <a:gd name="connsiteX10" fmla="*/ 2141199 w 2879218"/>
              <a:gd name="connsiteY10" fmla="*/ 340022 h 601484"/>
              <a:gd name="connsiteX11" fmla="*/ 2455524 w 2879218"/>
              <a:gd name="connsiteY11" fmla="*/ 219372 h 601484"/>
              <a:gd name="connsiteX12" fmla="*/ 2293599 w 2879218"/>
              <a:gd name="connsiteY12" fmla="*/ 308272 h 601484"/>
              <a:gd name="connsiteX13" fmla="*/ 2876213 w 2879218"/>
              <a:gd name="connsiteY13" fmla="*/ 385264 h 601484"/>
              <a:gd name="connsiteX14" fmla="*/ 1628315 w 2879218"/>
              <a:gd name="connsiteY14" fmla="*/ 601484 h 601484"/>
              <a:gd name="connsiteX15" fmla="*/ 760385 w 2879218"/>
              <a:gd name="connsiteY15" fmla="*/ 580054 h 601484"/>
              <a:gd name="connsiteX16" fmla="*/ 1250 w 2879218"/>
              <a:gd name="connsiteY16" fmla="*/ 555920 h 601484"/>
              <a:gd name="connsiteX17" fmla="*/ 512426 w 2879218"/>
              <a:gd name="connsiteY17" fmla="*/ 441620 h 601484"/>
              <a:gd name="connsiteX18" fmla="*/ 137776 w 2879218"/>
              <a:gd name="connsiteY18" fmla="*/ 301920 h 601484"/>
              <a:gd name="connsiteX19" fmla="*/ 845801 w 2879218"/>
              <a:gd name="connsiteY19" fmla="*/ 454321 h 601484"/>
              <a:gd name="connsiteX20" fmla="*/ 430979 w 2879218"/>
              <a:gd name="connsiteY20" fmla="*/ 98720 h 6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9218" h="601484">
                <a:moveTo>
                  <a:pt x="430979" y="98720"/>
                </a:moveTo>
                <a:cubicBezTo>
                  <a:pt x="494111" y="109304"/>
                  <a:pt x="757269" y="11937"/>
                  <a:pt x="1001376" y="311446"/>
                </a:cubicBezTo>
                <a:cubicBezTo>
                  <a:pt x="1113559" y="125179"/>
                  <a:pt x="1438468" y="-7112"/>
                  <a:pt x="1471276" y="296"/>
                </a:cubicBezTo>
                <a:cubicBezTo>
                  <a:pt x="1479743" y="35221"/>
                  <a:pt x="1361209" y="9822"/>
                  <a:pt x="1150601" y="381297"/>
                </a:cubicBezTo>
                <a:cubicBezTo>
                  <a:pt x="1289243" y="223605"/>
                  <a:pt x="1669184" y="154814"/>
                  <a:pt x="1788776" y="168572"/>
                </a:cubicBezTo>
                <a:cubicBezTo>
                  <a:pt x="1656972" y="215138"/>
                  <a:pt x="1623594" y="185504"/>
                  <a:pt x="1447340" y="460670"/>
                </a:cubicBezTo>
                <a:cubicBezTo>
                  <a:pt x="1628844" y="317266"/>
                  <a:pt x="1639531" y="361056"/>
                  <a:pt x="1880851" y="349547"/>
                </a:cubicBezTo>
                <a:cubicBezTo>
                  <a:pt x="1874786" y="275993"/>
                  <a:pt x="1719720" y="263161"/>
                  <a:pt x="1744326" y="254297"/>
                </a:cubicBezTo>
                <a:cubicBezTo>
                  <a:pt x="1766022" y="242126"/>
                  <a:pt x="1955727" y="200719"/>
                  <a:pt x="2017375" y="317797"/>
                </a:cubicBezTo>
                <a:cubicBezTo>
                  <a:pt x="2011554" y="254297"/>
                  <a:pt x="2172685" y="165265"/>
                  <a:pt x="2261850" y="159047"/>
                </a:cubicBezTo>
                <a:cubicBezTo>
                  <a:pt x="2312650" y="136293"/>
                  <a:pt x="2143580" y="280094"/>
                  <a:pt x="2141199" y="340022"/>
                </a:cubicBezTo>
                <a:cubicBezTo>
                  <a:pt x="2138024" y="370714"/>
                  <a:pt x="2185913" y="191723"/>
                  <a:pt x="2455524" y="219372"/>
                </a:cubicBezTo>
                <a:cubicBezTo>
                  <a:pt x="2529607" y="205614"/>
                  <a:pt x="2270051" y="274273"/>
                  <a:pt x="2293599" y="308272"/>
                </a:cubicBezTo>
                <a:cubicBezTo>
                  <a:pt x="2396522" y="288296"/>
                  <a:pt x="2923594" y="333220"/>
                  <a:pt x="2876213" y="385264"/>
                </a:cubicBezTo>
                <a:cubicBezTo>
                  <a:pt x="2460247" y="457337"/>
                  <a:pt x="1783931" y="513536"/>
                  <a:pt x="1628315" y="601484"/>
                </a:cubicBezTo>
                <a:cubicBezTo>
                  <a:pt x="1339005" y="594341"/>
                  <a:pt x="1370370" y="504647"/>
                  <a:pt x="760385" y="580054"/>
                </a:cubicBezTo>
                <a:cubicBezTo>
                  <a:pt x="278740" y="487343"/>
                  <a:pt x="-21930" y="575606"/>
                  <a:pt x="1250" y="555920"/>
                </a:cubicBezTo>
                <a:cubicBezTo>
                  <a:pt x="171642" y="477603"/>
                  <a:pt x="310284" y="465962"/>
                  <a:pt x="512426" y="441620"/>
                </a:cubicBezTo>
                <a:cubicBezTo>
                  <a:pt x="416118" y="323087"/>
                  <a:pt x="94384" y="299803"/>
                  <a:pt x="137776" y="301920"/>
                </a:cubicBezTo>
                <a:cubicBezTo>
                  <a:pt x="517718" y="193970"/>
                  <a:pt x="811934" y="400346"/>
                  <a:pt x="845801" y="454321"/>
                </a:cubicBezTo>
                <a:cubicBezTo>
                  <a:pt x="726577" y="192912"/>
                  <a:pt x="556553" y="134704"/>
                  <a:pt x="430979" y="98720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59E46CB-C7CD-4442-B2A7-0377FF4265FF}"/>
              </a:ext>
            </a:extLst>
          </p:cNvPr>
          <p:cNvSpPr/>
          <p:nvPr/>
        </p:nvSpPr>
        <p:spPr>
          <a:xfrm flipH="1">
            <a:off x="10590563" y="4761229"/>
            <a:ext cx="376546" cy="166732"/>
          </a:xfrm>
          <a:custGeom>
            <a:avLst/>
            <a:gdLst>
              <a:gd name="connsiteX0" fmla="*/ 0 w 228600"/>
              <a:gd name="connsiteY0" fmla="*/ 0 h 66834"/>
              <a:gd name="connsiteX1" fmla="*/ 228600 w 228600"/>
              <a:gd name="connsiteY1" fmla="*/ 0 h 66834"/>
              <a:gd name="connsiteX2" fmla="*/ 228600 w 228600"/>
              <a:gd name="connsiteY2" fmla="*/ 66834 h 66834"/>
              <a:gd name="connsiteX3" fmla="*/ 0 w 228600"/>
              <a:gd name="connsiteY3" fmla="*/ 66834 h 66834"/>
              <a:gd name="connsiteX4" fmla="*/ 0 w 228600"/>
              <a:gd name="connsiteY4" fmla="*/ 0 h 66834"/>
              <a:gd name="connsiteX0" fmla="*/ 0 w 435769"/>
              <a:gd name="connsiteY0" fmla="*/ 0 h 131128"/>
              <a:gd name="connsiteX1" fmla="*/ 228600 w 435769"/>
              <a:gd name="connsiteY1" fmla="*/ 0 h 131128"/>
              <a:gd name="connsiteX2" fmla="*/ 435769 w 435769"/>
              <a:gd name="connsiteY2" fmla="*/ 131128 h 131128"/>
              <a:gd name="connsiteX3" fmla="*/ 0 w 435769"/>
              <a:gd name="connsiteY3" fmla="*/ 66834 h 131128"/>
              <a:gd name="connsiteX4" fmla="*/ 0 w 435769"/>
              <a:gd name="connsiteY4" fmla="*/ 0 h 131128"/>
              <a:gd name="connsiteX0" fmla="*/ 0 w 435885"/>
              <a:gd name="connsiteY0" fmla="*/ 4146 h 135274"/>
              <a:gd name="connsiteX1" fmla="*/ 228600 w 435885"/>
              <a:gd name="connsiteY1" fmla="*/ 4146 h 135274"/>
              <a:gd name="connsiteX2" fmla="*/ 435769 w 435885"/>
              <a:gd name="connsiteY2" fmla="*/ 135274 h 135274"/>
              <a:gd name="connsiteX3" fmla="*/ 0 w 435885"/>
              <a:gd name="connsiteY3" fmla="*/ 70980 h 135274"/>
              <a:gd name="connsiteX4" fmla="*/ 0 w 435885"/>
              <a:gd name="connsiteY4" fmla="*/ 4146 h 135274"/>
              <a:gd name="connsiteX0" fmla="*/ 0 w 435885"/>
              <a:gd name="connsiteY0" fmla="*/ 4146 h 147110"/>
              <a:gd name="connsiteX1" fmla="*/ 228600 w 435885"/>
              <a:gd name="connsiteY1" fmla="*/ 4146 h 147110"/>
              <a:gd name="connsiteX2" fmla="*/ 435769 w 435885"/>
              <a:gd name="connsiteY2" fmla="*/ 135274 h 147110"/>
              <a:gd name="connsiteX3" fmla="*/ 0 w 435885"/>
              <a:gd name="connsiteY3" fmla="*/ 70980 h 147110"/>
              <a:gd name="connsiteX4" fmla="*/ 0 w 435885"/>
              <a:gd name="connsiteY4" fmla="*/ 4146 h 147110"/>
              <a:gd name="connsiteX0" fmla="*/ 9525 w 445338"/>
              <a:gd name="connsiteY0" fmla="*/ 83343 h 226307"/>
              <a:gd name="connsiteX1" fmla="*/ 0 w 445338"/>
              <a:gd name="connsiteY1" fmla="*/ 0 h 226307"/>
              <a:gd name="connsiteX2" fmla="*/ 445294 w 445338"/>
              <a:gd name="connsiteY2" fmla="*/ 214471 h 226307"/>
              <a:gd name="connsiteX3" fmla="*/ 9525 w 445338"/>
              <a:gd name="connsiteY3" fmla="*/ 150177 h 226307"/>
              <a:gd name="connsiteX4" fmla="*/ 9525 w 445338"/>
              <a:gd name="connsiteY4" fmla="*/ 83343 h 226307"/>
              <a:gd name="connsiteX0" fmla="*/ 9525 w 445347"/>
              <a:gd name="connsiteY0" fmla="*/ 84757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4" fmla="*/ 9525 w 445347"/>
              <a:gd name="connsiteY4" fmla="*/ 84757 h 227721"/>
              <a:gd name="connsiteX0" fmla="*/ 9525 w 445347"/>
              <a:gd name="connsiteY0" fmla="*/ 151591 h 227721"/>
              <a:gd name="connsiteX1" fmla="*/ 0 w 445347"/>
              <a:gd name="connsiteY1" fmla="*/ 1414 h 227721"/>
              <a:gd name="connsiteX2" fmla="*/ 445294 w 445347"/>
              <a:gd name="connsiteY2" fmla="*/ 215885 h 227721"/>
              <a:gd name="connsiteX3" fmla="*/ 9525 w 445347"/>
              <a:gd name="connsiteY3" fmla="*/ 151591 h 227721"/>
              <a:gd name="connsiteX0" fmla="*/ 135731 w 445347"/>
              <a:gd name="connsiteY0" fmla="*/ 206360 h 237368"/>
              <a:gd name="connsiteX1" fmla="*/ 0 w 445347"/>
              <a:gd name="connsiteY1" fmla="*/ 1414 h 237368"/>
              <a:gd name="connsiteX2" fmla="*/ 445294 w 445347"/>
              <a:gd name="connsiteY2" fmla="*/ 215885 h 237368"/>
              <a:gd name="connsiteX3" fmla="*/ 135731 w 445347"/>
              <a:gd name="connsiteY3" fmla="*/ 206360 h 237368"/>
              <a:gd name="connsiteX0" fmla="*/ 251989 w 561605"/>
              <a:gd name="connsiteY0" fmla="*/ 206360 h 237368"/>
              <a:gd name="connsiteX1" fmla="*/ 116258 w 561605"/>
              <a:gd name="connsiteY1" fmla="*/ 1414 h 237368"/>
              <a:gd name="connsiteX2" fmla="*/ 561552 w 561605"/>
              <a:gd name="connsiteY2" fmla="*/ 215885 h 237368"/>
              <a:gd name="connsiteX3" fmla="*/ 251989 w 561605"/>
              <a:gd name="connsiteY3" fmla="*/ 206360 h 237368"/>
              <a:gd name="connsiteX0" fmla="*/ 287707 w 597323"/>
              <a:gd name="connsiteY0" fmla="*/ 206360 h 237368"/>
              <a:gd name="connsiteX1" fmla="*/ 151976 w 597323"/>
              <a:gd name="connsiteY1" fmla="*/ 1414 h 237368"/>
              <a:gd name="connsiteX2" fmla="*/ 597270 w 597323"/>
              <a:gd name="connsiteY2" fmla="*/ 215885 h 237368"/>
              <a:gd name="connsiteX3" fmla="*/ 287707 w 597323"/>
              <a:gd name="connsiteY3" fmla="*/ 206360 h 237368"/>
              <a:gd name="connsiteX0" fmla="*/ 0 w 309563"/>
              <a:gd name="connsiteY0" fmla="*/ 0 h 31008"/>
              <a:gd name="connsiteX1" fmla="*/ 309563 w 309563"/>
              <a:gd name="connsiteY1" fmla="*/ 9525 h 31008"/>
              <a:gd name="connsiteX2" fmla="*/ 0 w 309563"/>
              <a:gd name="connsiteY2" fmla="*/ 0 h 31008"/>
              <a:gd name="connsiteX0" fmla="*/ 0 w 552451"/>
              <a:gd name="connsiteY0" fmla="*/ 0 h 104632"/>
              <a:gd name="connsiteX1" fmla="*/ 552451 w 552451"/>
              <a:gd name="connsiteY1" fmla="*/ 95250 h 104632"/>
              <a:gd name="connsiteX2" fmla="*/ 0 w 552451"/>
              <a:gd name="connsiteY2" fmla="*/ 0 h 104632"/>
              <a:gd name="connsiteX0" fmla="*/ 7879 w 564826"/>
              <a:gd name="connsiteY0" fmla="*/ 369 h 99134"/>
              <a:gd name="connsiteX1" fmla="*/ 560330 w 564826"/>
              <a:gd name="connsiteY1" fmla="*/ 95619 h 99134"/>
              <a:gd name="connsiteX2" fmla="*/ 260292 w 564826"/>
              <a:gd name="connsiteY2" fmla="*/ 76887 h 99134"/>
              <a:gd name="connsiteX3" fmla="*/ 7879 w 564826"/>
              <a:gd name="connsiteY3" fmla="*/ 369 h 99134"/>
              <a:gd name="connsiteX0" fmla="*/ 7879 w 564826"/>
              <a:gd name="connsiteY0" fmla="*/ 106081 h 204846"/>
              <a:gd name="connsiteX1" fmla="*/ 560330 w 564826"/>
              <a:gd name="connsiteY1" fmla="*/ 201331 h 204846"/>
              <a:gd name="connsiteX2" fmla="*/ 260292 w 564826"/>
              <a:gd name="connsiteY2" fmla="*/ 182599 h 204846"/>
              <a:gd name="connsiteX3" fmla="*/ 7879 w 564826"/>
              <a:gd name="connsiteY3" fmla="*/ 106081 h 204846"/>
              <a:gd name="connsiteX0" fmla="*/ 7879 w 569187"/>
              <a:gd name="connsiteY0" fmla="*/ 127568 h 226333"/>
              <a:gd name="connsiteX1" fmla="*/ 560330 w 569187"/>
              <a:gd name="connsiteY1" fmla="*/ 222818 h 226333"/>
              <a:gd name="connsiteX2" fmla="*/ 260292 w 569187"/>
              <a:gd name="connsiteY2" fmla="*/ 204086 h 226333"/>
              <a:gd name="connsiteX3" fmla="*/ 7879 w 569187"/>
              <a:gd name="connsiteY3" fmla="*/ 127568 h 226333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19575 w 580883"/>
              <a:gd name="connsiteY0" fmla="*/ 127568 h 242077"/>
              <a:gd name="connsiteX1" fmla="*/ 572026 w 580883"/>
              <a:gd name="connsiteY1" fmla="*/ 222818 h 242077"/>
              <a:gd name="connsiteX2" fmla="*/ 271988 w 580883"/>
              <a:gd name="connsiteY2" fmla="*/ 204086 h 242077"/>
              <a:gd name="connsiteX3" fmla="*/ 19575 w 580883"/>
              <a:gd name="connsiteY3" fmla="*/ 127568 h 242077"/>
              <a:gd name="connsiteX0" fmla="*/ 19575 w 580883"/>
              <a:gd name="connsiteY0" fmla="*/ 127568 h 241145"/>
              <a:gd name="connsiteX1" fmla="*/ 572026 w 580883"/>
              <a:gd name="connsiteY1" fmla="*/ 222818 h 241145"/>
              <a:gd name="connsiteX2" fmla="*/ 271988 w 580883"/>
              <a:gd name="connsiteY2" fmla="*/ 204086 h 241145"/>
              <a:gd name="connsiteX3" fmla="*/ 19575 w 580883"/>
              <a:gd name="connsiteY3" fmla="*/ 127568 h 241145"/>
              <a:gd name="connsiteX0" fmla="*/ 3500 w 564808"/>
              <a:gd name="connsiteY0" fmla="*/ 127568 h 250092"/>
              <a:gd name="connsiteX1" fmla="*/ 555951 w 564808"/>
              <a:gd name="connsiteY1" fmla="*/ 222818 h 250092"/>
              <a:gd name="connsiteX2" fmla="*/ 255913 w 564808"/>
              <a:gd name="connsiteY2" fmla="*/ 204086 h 250092"/>
              <a:gd name="connsiteX3" fmla="*/ 3500 w 564808"/>
              <a:gd name="connsiteY3" fmla="*/ 127568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4808" h="250092">
                <a:moveTo>
                  <a:pt x="3500" y="127568"/>
                </a:moveTo>
                <a:cubicBezTo>
                  <a:pt x="149550" y="-145482"/>
                  <a:pt x="636120" y="83911"/>
                  <a:pt x="555951" y="222818"/>
                </a:cubicBezTo>
                <a:cubicBezTo>
                  <a:pt x="480148" y="278037"/>
                  <a:pt x="359894" y="184242"/>
                  <a:pt x="255913" y="204086"/>
                </a:cubicBezTo>
                <a:cubicBezTo>
                  <a:pt x="-9994" y="321561"/>
                  <a:pt x="-7216" y="183581"/>
                  <a:pt x="3500" y="127568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36F082F0-0F98-4A79-BBBC-6123F61398F5}"/>
              </a:ext>
            </a:extLst>
          </p:cNvPr>
          <p:cNvSpPr/>
          <p:nvPr/>
        </p:nvSpPr>
        <p:spPr>
          <a:xfrm flipH="1">
            <a:off x="8193953" y="4631325"/>
            <a:ext cx="483188" cy="239303"/>
          </a:xfrm>
          <a:custGeom>
            <a:avLst/>
            <a:gdLst>
              <a:gd name="connsiteX0" fmla="*/ 0 w 161925"/>
              <a:gd name="connsiteY0" fmla="*/ 0 h 135413"/>
              <a:gd name="connsiteX1" fmla="*/ 161925 w 161925"/>
              <a:gd name="connsiteY1" fmla="*/ 0 h 135413"/>
              <a:gd name="connsiteX2" fmla="*/ 161925 w 161925"/>
              <a:gd name="connsiteY2" fmla="*/ 135413 h 135413"/>
              <a:gd name="connsiteX3" fmla="*/ 0 w 161925"/>
              <a:gd name="connsiteY3" fmla="*/ 135413 h 135413"/>
              <a:gd name="connsiteX4" fmla="*/ 0 w 161925"/>
              <a:gd name="connsiteY4" fmla="*/ 0 h 135413"/>
              <a:gd name="connsiteX0" fmla="*/ 0 w 161925"/>
              <a:gd name="connsiteY0" fmla="*/ 0 h 268763"/>
              <a:gd name="connsiteX1" fmla="*/ 161925 w 161925"/>
              <a:gd name="connsiteY1" fmla="*/ 0 h 268763"/>
              <a:gd name="connsiteX2" fmla="*/ 161925 w 161925"/>
              <a:gd name="connsiteY2" fmla="*/ 135413 h 268763"/>
              <a:gd name="connsiteX3" fmla="*/ 139700 w 161925"/>
              <a:gd name="connsiteY3" fmla="*/ 268763 h 268763"/>
              <a:gd name="connsiteX4" fmla="*/ 0 w 161925"/>
              <a:gd name="connsiteY4" fmla="*/ 0 h 268763"/>
              <a:gd name="connsiteX0" fmla="*/ 0 w 254000"/>
              <a:gd name="connsiteY0" fmla="*/ 0 h 268763"/>
              <a:gd name="connsiteX1" fmla="*/ 161925 w 254000"/>
              <a:gd name="connsiteY1" fmla="*/ 0 h 268763"/>
              <a:gd name="connsiteX2" fmla="*/ 254000 w 254000"/>
              <a:gd name="connsiteY2" fmla="*/ 43338 h 268763"/>
              <a:gd name="connsiteX3" fmla="*/ 139700 w 254000"/>
              <a:gd name="connsiteY3" fmla="*/ 268763 h 268763"/>
              <a:gd name="connsiteX4" fmla="*/ 0 w 254000"/>
              <a:gd name="connsiteY4" fmla="*/ 0 h 268763"/>
              <a:gd name="connsiteX0" fmla="*/ 0 w 654050"/>
              <a:gd name="connsiteY0" fmla="*/ 209550 h 268763"/>
              <a:gd name="connsiteX1" fmla="*/ 561975 w 654050"/>
              <a:gd name="connsiteY1" fmla="*/ 0 h 268763"/>
              <a:gd name="connsiteX2" fmla="*/ 654050 w 654050"/>
              <a:gd name="connsiteY2" fmla="*/ 43338 h 268763"/>
              <a:gd name="connsiteX3" fmla="*/ 539750 w 654050"/>
              <a:gd name="connsiteY3" fmla="*/ 268763 h 268763"/>
              <a:gd name="connsiteX4" fmla="*/ 0 w 654050"/>
              <a:gd name="connsiteY4" fmla="*/ 209550 h 26876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1313"/>
              <a:gd name="connsiteX1" fmla="*/ 508000 w 654050"/>
              <a:gd name="connsiteY1" fmla="*/ 0 h 351313"/>
              <a:gd name="connsiteX2" fmla="*/ 654050 w 654050"/>
              <a:gd name="connsiteY2" fmla="*/ 125888 h 351313"/>
              <a:gd name="connsiteX3" fmla="*/ 539750 w 654050"/>
              <a:gd name="connsiteY3" fmla="*/ 351313 h 351313"/>
              <a:gd name="connsiteX4" fmla="*/ 0 w 654050"/>
              <a:gd name="connsiteY4" fmla="*/ 292100 h 351313"/>
              <a:gd name="connsiteX0" fmla="*/ 0 w 654050"/>
              <a:gd name="connsiteY0" fmla="*/ 292100 h 358947"/>
              <a:gd name="connsiteX1" fmla="*/ 508000 w 654050"/>
              <a:gd name="connsiteY1" fmla="*/ 0 h 358947"/>
              <a:gd name="connsiteX2" fmla="*/ 654050 w 654050"/>
              <a:gd name="connsiteY2" fmla="*/ 125888 h 358947"/>
              <a:gd name="connsiteX3" fmla="*/ 539750 w 654050"/>
              <a:gd name="connsiteY3" fmla="*/ 351313 h 358947"/>
              <a:gd name="connsiteX4" fmla="*/ 0 w 654050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675478"/>
              <a:gd name="connsiteY0" fmla="*/ 292100 h 358947"/>
              <a:gd name="connsiteX1" fmla="*/ 508000 w 675478"/>
              <a:gd name="connsiteY1" fmla="*/ 0 h 358947"/>
              <a:gd name="connsiteX2" fmla="*/ 654050 w 675478"/>
              <a:gd name="connsiteY2" fmla="*/ 125888 h 358947"/>
              <a:gd name="connsiteX3" fmla="*/ 539750 w 675478"/>
              <a:gd name="connsiteY3" fmla="*/ 351313 h 358947"/>
              <a:gd name="connsiteX4" fmla="*/ 0 w 675478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  <a:gd name="connsiteX0" fmla="*/ 0 w 724767"/>
              <a:gd name="connsiteY0" fmla="*/ 292100 h 358947"/>
              <a:gd name="connsiteX1" fmla="*/ 508000 w 724767"/>
              <a:gd name="connsiteY1" fmla="*/ 0 h 358947"/>
              <a:gd name="connsiteX2" fmla="*/ 654050 w 724767"/>
              <a:gd name="connsiteY2" fmla="*/ 125888 h 358947"/>
              <a:gd name="connsiteX3" fmla="*/ 539750 w 724767"/>
              <a:gd name="connsiteY3" fmla="*/ 351313 h 358947"/>
              <a:gd name="connsiteX4" fmla="*/ 0 w 724767"/>
              <a:gd name="connsiteY4" fmla="*/ 292100 h 35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767" h="358947">
                <a:moveTo>
                  <a:pt x="0" y="292100"/>
                </a:moveTo>
                <a:cubicBezTo>
                  <a:pt x="10583" y="216958"/>
                  <a:pt x="46567" y="5292"/>
                  <a:pt x="508000" y="0"/>
                </a:cubicBezTo>
                <a:cubicBezTo>
                  <a:pt x="559858" y="22913"/>
                  <a:pt x="608542" y="64875"/>
                  <a:pt x="654050" y="125888"/>
                </a:cubicBezTo>
                <a:cubicBezTo>
                  <a:pt x="746125" y="201030"/>
                  <a:pt x="784225" y="279346"/>
                  <a:pt x="539750" y="351313"/>
                </a:cubicBezTo>
                <a:cubicBezTo>
                  <a:pt x="359833" y="331575"/>
                  <a:pt x="91017" y="410263"/>
                  <a:pt x="0" y="292100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4CAB47-0B42-4C0E-8650-010F1D7C2D2D}"/>
              </a:ext>
            </a:extLst>
          </p:cNvPr>
          <p:cNvSpPr/>
          <p:nvPr/>
        </p:nvSpPr>
        <p:spPr>
          <a:xfrm rot="706349" flipH="1">
            <a:off x="6988490" y="4504143"/>
            <a:ext cx="209099" cy="79059"/>
          </a:xfrm>
          <a:prstGeom prst="ellipse">
            <a:avLst/>
          </a:pr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5">
            <a:extLst>
              <a:ext uri="{FF2B5EF4-FFF2-40B4-BE49-F238E27FC236}">
                <a16:creationId xmlns:a16="http://schemas.microsoft.com/office/drawing/2014/main" id="{35DFB78F-1099-4542-A6B3-D4569F4FE226}"/>
              </a:ext>
            </a:extLst>
          </p:cNvPr>
          <p:cNvSpPr/>
          <p:nvPr/>
        </p:nvSpPr>
        <p:spPr>
          <a:xfrm flipH="1">
            <a:off x="6441894" y="6059363"/>
            <a:ext cx="427999" cy="166160"/>
          </a:xfrm>
          <a:custGeom>
            <a:avLst/>
            <a:gdLst>
              <a:gd name="connsiteX0" fmla="*/ 0 w 570370"/>
              <a:gd name="connsiteY0" fmla="*/ 107948 h 215895"/>
              <a:gd name="connsiteX1" fmla="*/ 285185 w 570370"/>
              <a:gd name="connsiteY1" fmla="*/ 0 h 215895"/>
              <a:gd name="connsiteX2" fmla="*/ 570370 w 570370"/>
              <a:gd name="connsiteY2" fmla="*/ 107948 h 215895"/>
              <a:gd name="connsiteX3" fmla="*/ 285185 w 570370"/>
              <a:gd name="connsiteY3" fmla="*/ 215896 h 215895"/>
              <a:gd name="connsiteX4" fmla="*/ 0 w 570370"/>
              <a:gd name="connsiteY4" fmla="*/ 107948 h 215895"/>
              <a:gd name="connsiteX0" fmla="*/ 0 w 570370"/>
              <a:gd name="connsiteY0" fmla="*/ 120224 h 228172"/>
              <a:gd name="connsiteX1" fmla="*/ 285185 w 570370"/>
              <a:gd name="connsiteY1" fmla="*/ 12276 h 228172"/>
              <a:gd name="connsiteX2" fmla="*/ 570370 w 570370"/>
              <a:gd name="connsiteY2" fmla="*/ 120224 h 228172"/>
              <a:gd name="connsiteX3" fmla="*/ 285185 w 570370"/>
              <a:gd name="connsiteY3" fmla="*/ 228172 h 228172"/>
              <a:gd name="connsiteX4" fmla="*/ 0 w 570370"/>
              <a:gd name="connsiteY4" fmla="*/ 120224 h 228172"/>
              <a:gd name="connsiteX0" fmla="*/ 0 w 570370"/>
              <a:gd name="connsiteY0" fmla="*/ 132384 h 240332"/>
              <a:gd name="connsiteX1" fmla="*/ 285185 w 570370"/>
              <a:gd name="connsiteY1" fmla="*/ 24436 h 240332"/>
              <a:gd name="connsiteX2" fmla="*/ 570370 w 570370"/>
              <a:gd name="connsiteY2" fmla="*/ 132384 h 240332"/>
              <a:gd name="connsiteX3" fmla="*/ 285185 w 570370"/>
              <a:gd name="connsiteY3" fmla="*/ 240332 h 240332"/>
              <a:gd name="connsiteX4" fmla="*/ 0 w 570370"/>
              <a:gd name="connsiteY4" fmla="*/ 132384 h 24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70" h="240332">
                <a:moveTo>
                  <a:pt x="0" y="132384"/>
                </a:moveTo>
                <a:cubicBezTo>
                  <a:pt x="0" y="72766"/>
                  <a:pt x="151494" y="53011"/>
                  <a:pt x="285185" y="24436"/>
                </a:cubicBezTo>
                <a:cubicBezTo>
                  <a:pt x="418876" y="-4139"/>
                  <a:pt x="565607" y="-41534"/>
                  <a:pt x="570370" y="132384"/>
                </a:cubicBezTo>
                <a:cubicBezTo>
                  <a:pt x="570370" y="192002"/>
                  <a:pt x="442688" y="240332"/>
                  <a:pt x="285185" y="240332"/>
                </a:cubicBezTo>
                <a:cubicBezTo>
                  <a:pt x="127682" y="240332"/>
                  <a:pt x="0" y="192002"/>
                  <a:pt x="0" y="132384"/>
                </a:cubicBezTo>
                <a:close/>
              </a:path>
            </a:pathLst>
          </a:custGeom>
          <a:solidFill>
            <a:srgbClr val="C6A7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EE1B4B25-6567-432B-956E-988A83DDEDB2}"/>
              </a:ext>
            </a:extLst>
          </p:cNvPr>
          <p:cNvSpPr/>
          <p:nvPr/>
        </p:nvSpPr>
        <p:spPr>
          <a:xfrm flipH="1">
            <a:off x="6348758" y="4829330"/>
            <a:ext cx="1513845" cy="578510"/>
          </a:xfrm>
          <a:custGeom>
            <a:avLst/>
            <a:gdLst>
              <a:gd name="connsiteX0" fmla="*/ 0 w 753697"/>
              <a:gd name="connsiteY0" fmla="*/ 0 h 349459"/>
              <a:gd name="connsiteX1" fmla="*/ 753697 w 753697"/>
              <a:gd name="connsiteY1" fmla="*/ 0 h 349459"/>
              <a:gd name="connsiteX2" fmla="*/ 753697 w 753697"/>
              <a:gd name="connsiteY2" fmla="*/ 349459 h 349459"/>
              <a:gd name="connsiteX3" fmla="*/ 0 w 753697"/>
              <a:gd name="connsiteY3" fmla="*/ 349459 h 349459"/>
              <a:gd name="connsiteX4" fmla="*/ 0 w 753697"/>
              <a:gd name="connsiteY4" fmla="*/ 0 h 349459"/>
              <a:gd name="connsiteX0" fmla="*/ 669925 w 1423622"/>
              <a:gd name="connsiteY0" fmla="*/ 0 h 397084"/>
              <a:gd name="connsiteX1" fmla="*/ 1423622 w 1423622"/>
              <a:gd name="connsiteY1" fmla="*/ 0 h 397084"/>
              <a:gd name="connsiteX2" fmla="*/ 1423622 w 1423622"/>
              <a:gd name="connsiteY2" fmla="*/ 349459 h 397084"/>
              <a:gd name="connsiteX3" fmla="*/ 0 w 1423622"/>
              <a:gd name="connsiteY3" fmla="*/ 397084 h 397084"/>
              <a:gd name="connsiteX4" fmla="*/ 669925 w 14236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669925 w 1588722"/>
              <a:gd name="connsiteY4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669925 w 1588722"/>
              <a:gd name="connsiteY5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669925 w 1588722"/>
              <a:gd name="connsiteY6" fmla="*/ 0 h 397084"/>
              <a:gd name="connsiteX0" fmla="*/ 669925 w 1588722"/>
              <a:gd name="connsiteY0" fmla="*/ 0 h 397084"/>
              <a:gd name="connsiteX1" fmla="*/ 1423622 w 1588722"/>
              <a:gd name="connsiteY1" fmla="*/ 0 h 397084"/>
              <a:gd name="connsiteX2" fmla="*/ 1588722 w 1588722"/>
              <a:gd name="connsiteY2" fmla="*/ 374859 h 397084"/>
              <a:gd name="connsiteX3" fmla="*/ 0 w 1588722"/>
              <a:gd name="connsiteY3" fmla="*/ 397084 h 397084"/>
              <a:gd name="connsiteX4" fmla="*/ 373967 w 1588722"/>
              <a:gd name="connsiteY4" fmla="*/ 291673 h 397084"/>
              <a:gd name="connsiteX5" fmla="*/ 5667 w 1588722"/>
              <a:gd name="connsiteY5" fmla="*/ 221823 h 397084"/>
              <a:gd name="connsiteX6" fmla="*/ 551767 w 1588722"/>
              <a:gd name="connsiteY6" fmla="*/ 202773 h 397084"/>
              <a:gd name="connsiteX7" fmla="*/ 669925 w 1588722"/>
              <a:gd name="connsiteY7" fmla="*/ 0 h 397084"/>
              <a:gd name="connsiteX0" fmla="*/ 988544 w 1907341"/>
              <a:gd name="connsiteY0" fmla="*/ 244902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988544 w 1907341"/>
              <a:gd name="connsiteY8" fmla="*/ 244902 h 641986"/>
              <a:gd name="connsiteX0" fmla="*/ 1172694 w 1907341"/>
              <a:gd name="connsiteY0" fmla="*/ 114727 h 641986"/>
              <a:gd name="connsiteX1" fmla="*/ 1742241 w 1907341"/>
              <a:gd name="connsiteY1" fmla="*/ 244902 h 641986"/>
              <a:gd name="connsiteX2" fmla="*/ 1907341 w 1907341"/>
              <a:gd name="connsiteY2" fmla="*/ 619761 h 641986"/>
              <a:gd name="connsiteX3" fmla="*/ 318619 w 1907341"/>
              <a:gd name="connsiteY3" fmla="*/ 641986 h 641986"/>
              <a:gd name="connsiteX4" fmla="*/ 692586 w 1907341"/>
              <a:gd name="connsiteY4" fmla="*/ 536575 h 641986"/>
              <a:gd name="connsiteX5" fmla="*/ 324286 w 1907341"/>
              <a:gd name="connsiteY5" fmla="*/ 466725 h 641986"/>
              <a:gd name="connsiteX6" fmla="*/ 870386 w 1907341"/>
              <a:gd name="connsiteY6" fmla="*/ 447675 h 641986"/>
              <a:gd name="connsiteX7" fmla="*/ 436 w 1907341"/>
              <a:gd name="connsiteY7" fmla="*/ 0 h 641986"/>
              <a:gd name="connsiteX8" fmla="*/ 1172694 w 1907341"/>
              <a:gd name="connsiteY8" fmla="*/ 114727 h 641986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742241 w 1907341"/>
              <a:gd name="connsiteY2" fmla="*/ 479991 h 877075"/>
              <a:gd name="connsiteX3" fmla="*/ 1907341 w 1907341"/>
              <a:gd name="connsiteY3" fmla="*/ 854850 h 877075"/>
              <a:gd name="connsiteX4" fmla="*/ 318619 w 1907341"/>
              <a:gd name="connsiteY4" fmla="*/ 877075 h 877075"/>
              <a:gd name="connsiteX5" fmla="*/ 692586 w 1907341"/>
              <a:gd name="connsiteY5" fmla="*/ 771664 h 877075"/>
              <a:gd name="connsiteX6" fmla="*/ 324286 w 1907341"/>
              <a:gd name="connsiteY6" fmla="*/ 701814 h 877075"/>
              <a:gd name="connsiteX7" fmla="*/ 870386 w 1907341"/>
              <a:gd name="connsiteY7" fmla="*/ 682764 h 877075"/>
              <a:gd name="connsiteX8" fmla="*/ 436 w 1907341"/>
              <a:gd name="connsiteY8" fmla="*/ 235089 h 877075"/>
              <a:gd name="connsiteX9" fmla="*/ 1172694 w 1907341"/>
              <a:gd name="connsiteY9" fmla="*/ 349816 h 877075"/>
              <a:gd name="connsiteX0" fmla="*/ 1172694 w 1907341"/>
              <a:gd name="connsiteY0" fmla="*/ 349816 h 877075"/>
              <a:gd name="connsiteX1" fmla="*/ 1657787 w 1907341"/>
              <a:gd name="connsiteY1" fmla="*/ 139 h 877075"/>
              <a:gd name="connsiteX2" fmla="*/ 1359337 w 1907341"/>
              <a:gd name="connsiteY2" fmla="*/ 638315 h 877075"/>
              <a:gd name="connsiteX3" fmla="*/ 1742241 w 1907341"/>
              <a:gd name="connsiteY3" fmla="*/ 479991 h 877075"/>
              <a:gd name="connsiteX4" fmla="*/ 1907341 w 1907341"/>
              <a:gd name="connsiteY4" fmla="*/ 854850 h 877075"/>
              <a:gd name="connsiteX5" fmla="*/ 318619 w 1907341"/>
              <a:gd name="connsiteY5" fmla="*/ 877075 h 877075"/>
              <a:gd name="connsiteX6" fmla="*/ 692586 w 1907341"/>
              <a:gd name="connsiteY6" fmla="*/ 771664 h 877075"/>
              <a:gd name="connsiteX7" fmla="*/ 324286 w 1907341"/>
              <a:gd name="connsiteY7" fmla="*/ 701814 h 877075"/>
              <a:gd name="connsiteX8" fmla="*/ 870386 w 1907341"/>
              <a:gd name="connsiteY8" fmla="*/ 682764 h 877075"/>
              <a:gd name="connsiteX9" fmla="*/ 436 w 1907341"/>
              <a:gd name="connsiteY9" fmla="*/ 235089 h 877075"/>
              <a:gd name="connsiteX10" fmla="*/ 1172694 w 1907341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907341 w 1967666"/>
              <a:gd name="connsiteY4" fmla="*/ 854850 h 877075"/>
              <a:gd name="connsiteX5" fmla="*/ 318619 w 1967666"/>
              <a:gd name="connsiteY5" fmla="*/ 877075 h 877075"/>
              <a:gd name="connsiteX6" fmla="*/ 692586 w 1967666"/>
              <a:gd name="connsiteY6" fmla="*/ 771664 h 877075"/>
              <a:gd name="connsiteX7" fmla="*/ 324286 w 1967666"/>
              <a:gd name="connsiteY7" fmla="*/ 701814 h 877075"/>
              <a:gd name="connsiteX8" fmla="*/ 870386 w 1967666"/>
              <a:gd name="connsiteY8" fmla="*/ 682764 h 877075"/>
              <a:gd name="connsiteX9" fmla="*/ 436 w 1967666"/>
              <a:gd name="connsiteY9" fmla="*/ 235089 h 877075"/>
              <a:gd name="connsiteX10" fmla="*/ 1172694 w 1967666"/>
              <a:gd name="connsiteY10" fmla="*/ 349816 h 877075"/>
              <a:gd name="connsiteX0" fmla="*/ 1172694 w 1967666"/>
              <a:gd name="connsiteY0" fmla="*/ 349816 h 877075"/>
              <a:gd name="connsiteX1" fmla="*/ 1657787 w 1967666"/>
              <a:gd name="connsiteY1" fmla="*/ 139 h 877075"/>
              <a:gd name="connsiteX2" fmla="*/ 1359337 w 1967666"/>
              <a:gd name="connsiteY2" fmla="*/ 638315 h 877075"/>
              <a:gd name="connsiteX3" fmla="*/ 1967666 w 1967666"/>
              <a:gd name="connsiteY3" fmla="*/ 308541 h 877075"/>
              <a:gd name="connsiteX4" fmla="*/ 1667311 w 1967666"/>
              <a:gd name="connsiteY4" fmla="*/ 644665 h 877075"/>
              <a:gd name="connsiteX5" fmla="*/ 1907341 w 1967666"/>
              <a:gd name="connsiteY5" fmla="*/ 854850 h 877075"/>
              <a:gd name="connsiteX6" fmla="*/ 318619 w 1967666"/>
              <a:gd name="connsiteY6" fmla="*/ 877075 h 877075"/>
              <a:gd name="connsiteX7" fmla="*/ 692586 w 1967666"/>
              <a:gd name="connsiteY7" fmla="*/ 771664 h 877075"/>
              <a:gd name="connsiteX8" fmla="*/ 324286 w 1967666"/>
              <a:gd name="connsiteY8" fmla="*/ 701814 h 877075"/>
              <a:gd name="connsiteX9" fmla="*/ 870386 w 1967666"/>
              <a:gd name="connsiteY9" fmla="*/ 682764 h 877075"/>
              <a:gd name="connsiteX10" fmla="*/ 436 w 1967666"/>
              <a:gd name="connsiteY10" fmla="*/ 235089 h 877075"/>
              <a:gd name="connsiteX11" fmla="*/ 1172694 w 1967666"/>
              <a:gd name="connsiteY11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907341 w 2118161"/>
              <a:gd name="connsiteY6" fmla="*/ 854850 h 877075"/>
              <a:gd name="connsiteX7" fmla="*/ 318619 w 2118161"/>
              <a:gd name="connsiteY7" fmla="*/ 877075 h 877075"/>
              <a:gd name="connsiteX8" fmla="*/ 692586 w 2118161"/>
              <a:gd name="connsiteY8" fmla="*/ 771664 h 877075"/>
              <a:gd name="connsiteX9" fmla="*/ 324286 w 2118161"/>
              <a:gd name="connsiteY9" fmla="*/ 701814 h 877075"/>
              <a:gd name="connsiteX10" fmla="*/ 870386 w 2118161"/>
              <a:gd name="connsiteY10" fmla="*/ 682764 h 877075"/>
              <a:gd name="connsiteX11" fmla="*/ 436 w 2118161"/>
              <a:gd name="connsiteY11" fmla="*/ 235089 h 877075"/>
              <a:gd name="connsiteX12" fmla="*/ 1172694 w 2118161"/>
              <a:gd name="connsiteY12" fmla="*/ 349816 h 877075"/>
              <a:gd name="connsiteX0" fmla="*/ 1172694 w 2118161"/>
              <a:gd name="connsiteY0" fmla="*/ 349816 h 877075"/>
              <a:gd name="connsiteX1" fmla="*/ 1657787 w 2118161"/>
              <a:gd name="connsiteY1" fmla="*/ 139 h 877075"/>
              <a:gd name="connsiteX2" fmla="*/ 1359337 w 2118161"/>
              <a:gd name="connsiteY2" fmla="*/ 638315 h 877075"/>
              <a:gd name="connsiteX3" fmla="*/ 1967666 w 2118161"/>
              <a:gd name="connsiteY3" fmla="*/ 308541 h 877075"/>
              <a:gd name="connsiteX4" fmla="*/ 1667311 w 2118161"/>
              <a:gd name="connsiteY4" fmla="*/ 644665 h 877075"/>
              <a:gd name="connsiteX5" fmla="*/ 2118161 w 2118161"/>
              <a:gd name="connsiteY5" fmla="*/ 495440 h 877075"/>
              <a:gd name="connsiteX6" fmla="*/ 1870511 w 2118161"/>
              <a:gd name="connsiteY6" fmla="*/ 663715 h 877075"/>
              <a:gd name="connsiteX7" fmla="*/ 1907341 w 2118161"/>
              <a:gd name="connsiteY7" fmla="*/ 854850 h 877075"/>
              <a:gd name="connsiteX8" fmla="*/ 318619 w 2118161"/>
              <a:gd name="connsiteY8" fmla="*/ 877075 h 877075"/>
              <a:gd name="connsiteX9" fmla="*/ 692586 w 2118161"/>
              <a:gd name="connsiteY9" fmla="*/ 771664 h 877075"/>
              <a:gd name="connsiteX10" fmla="*/ 324286 w 2118161"/>
              <a:gd name="connsiteY10" fmla="*/ 701814 h 877075"/>
              <a:gd name="connsiteX11" fmla="*/ 870386 w 2118161"/>
              <a:gd name="connsiteY11" fmla="*/ 682764 h 877075"/>
              <a:gd name="connsiteX12" fmla="*/ 436 w 2118161"/>
              <a:gd name="connsiteY12" fmla="*/ 235089 h 877075"/>
              <a:gd name="connsiteX13" fmla="*/ 1172694 w 2118161"/>
              <a:gd name="connsiteY13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70511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18161 w 2270561"/>
              <a:gd name="connsiteY5" fmla="*/ 495440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7311 w 2270561"/>
              <a:gd name="connsiteY4" fmla="*/ 644665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67666 w 2270561"/>
              <a:gd name="connsiteY3" fmla="*/ 3085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49816 h 877075"/>
              <a:gd name="connsiteX1" fmla="*/ 1657787 w 2270561"/>
              <a:gd name="connsiteY1" fmla="*/ 139 h 877075"/>
              <a:gd name="connsiteX2" fmla="*/ 1359337 w 2270561"/>
              <a:gd name="connsiteY2" fmla="*/ 638315 h 877075"/>
              <a:gd name="connsiteX3" fmla="*/ 1974016 w 2270561"/>
              <a:gd name="connsiteY3" fmla="*/ 321241 h 877075"/>
              <a:gd name="connsiteX4" fmla="*/ 1660961 w 2270561"/>
              <a:gd name="connsiteY4" fmla="*/ 635140 h 877075"/>
              <a:gd name="connsiteX5" fmla="*/ 2121336 w 2270561"/>
              <a:gd name="connsiteY5" fmla="*/ 504965 h 877075"/>
              <a:gd name="connsiteX6" fmla="*/ 1854636 w 2270561"/>
              <a:gd name="connsiteY6" fmla="*/ 663715 h 877075"/>
              <a:gd name="connsiteX7" fmla="*/ 2270561 w 2270561"/>
              <a:gd name="connsiteY7" fmla="*/ 704990 h 877075"/>
              <a:gd name="connsiteX8" fmla="*/ 1907341 w 2270561"/>
              <a:gd name="connsiteY8" fmla="*/ 854850 h 877075"/>
              <a:gd name="connsiteX9" fmla="*/ 318619 w 2270561"/>
              <a:gd name="connsiteY9" fmla="*/ 877075 h 877075"/>
              <a:gd name="connsiteX10" fmla="*/ 692586 w 2270561"/>
              <a:gd name="connsiteY10" fmla="*/ 771664 h 877075"/>
              <a:gd name="connsiteX11" fmla="*/ 324286 w 2270561"/>
              <a:gd name="connsiteY11" fmla="*/ 701814 h 877075"/>
              <a:gd name="connsiteX12" fmla="*/ 870386 w 2270561"/>
              <a:gd name="connsiteY12" fmla="*/ 682764 h 877075"/>
              <a:gd name="connsiteX13" fmla="*/ 436 w 2270561"/>
              <a:gd name="connsiteY13" fmla="*/ 235089 h 877075"/>
              <a:gd name="connsiteX14" fmla="*/ 1172694 w 2270561"/>
              <a:gd name="connsiteY14" fmla="*/ 349816 h 877075"/>
              <a:gd name="connsiteX0" fmla="*/ 1172694 w 2270561"/>
              <a:gd name="connsiteY0" fmla="*/ 350026 h 877285"/>
              <a:gd name="connsiteX1" fmla="*/ 1657787 w 2270561"/>
              <a:gd name="connsiteY1" fmla="*/ 349 h 877285"/>
              <a:gd name="connsiteX2" fmla="*/ 1359337 w 2270561"/>
              <a:gd name="connsiteY2" fmla="*/ 638525 h 877285"/>
              <a:gd name="connsiteX3" fmla="*/ 1974016 w 2270561"/>
              <a:gd name="connsiteY3" fmla="*/ 321451 h 877285"/>
              <a:gd name="connsiteX4" fmla="*/ 1660961 w 2270561"/>
              <a:gd name="connsiteY4" fmla="*/ 635350 h 877285"/>
              <a:gd name="connsiteX5" fmla="*/ 2121336 w 2270561"/>
              <a:gd name="connsiteY5" fmla="*/ 505175 h 877285"/>
              <a:gd name="connsiteX6" fmla="*/ 1854636 w 2270561"/>
              <a:gd name="connsiteY6" fmla="*/ 663925 h 877285"/>
              <a:gd name="connsiteX7" fmla="*/ 2270561 w 2270561"/>
              <a:gd name="connsiteY7" fmla="*/ 705200 h 877285"/>
              <a:gd name="connsiteX8" fmla="*/ 1907341 w 2270561"/>
              <a:gd name="connsiteY8" fmla="*/ 855060 h 877285"/>
              <a:gd name="connsiteX9" fmla="*/ 318619 w 2270561"/>
              <a:gd name="connsiteY9" fmla="*/ 877285 h 877285"/>
              <a:gd name="connsiteX10" fmla="*/ 692586 w 2270561"/>
              <a:gd name="connsiteY10" fmla="*/ 771874 h 877285"/>
              <a:gd name="connsiteX11" fmla="*/ 324286 w 2270561"/>
              <a:gd name="connsiteY11" fmla="*/ 702024 h 877285"/>
              <a:gd name="connsiteX12" fmla="*/ 870386 w 2270561"/>
              <a:gd name="connsiteY12" fmla="*/ 682974 h 877285"/>
              <a:gd name="connsiteX13" fmla="*/ 436 w 2270561"/>
              <a:gd name="connsiteY13" fmla="*/ 235299 h 877285"/>
              <a:gd name="connsiteX14" fmla="*/ 1172694 w 2270561"/>
              <a:gd name="connsiteY14" fmla="*/ 350026 h 877285"/>
              <a:gd name="connsiteX0" fmla="*/ 1172694 w 2270561"/>
              <a:gd name="connsiteY0" fmla="*/ 340526 h 867785"/>
              <a:gd name="connsiteX1" fmla="*/ 1667312 w 2270561"/>
              <a:gd name="connsiteY1" fmla="*/ 374 h 867785"/>
              <a:gd name="connsiteX2" fmla="*/ 1359337 w 2270561"/>
              <a:gd name="connsiteY2" fmla="*/ 629025 h 867785"/>
              <a:gd name="connsiteX3" fmla="*/ 1974016 w 2270561"/>
              <a:gd name="connsiteY3" fmla="*/ 311951 h 867785"/>
              <a:gd name="connsiteX4" fmla="*/ 1660961 w 2270561"/>
              <a:gd name="connsiteY4" fmla="*/ 625850 h 867785"/>
              <a:gd name="connsiteX5" fmla="*/ 2121336 w 2270561"/>
              <a:gd name="connsiteY5" fmla="*/ 495675 h 867785"/>
              <a:gd name="connsiteX6" fmla="*/ 1854636 w 2270561"/>
              <a:gd name="connsiteY6" fmla="*/ 654425 h 867785"/>
              <a:gd name="connsiteX7" fmla="*/ 2270561 w 2270561"/>
              <a:gd name="connsiteY7" fmla="*/ 695700 h 867785"/>
              <a:gd name="connsiteX8" fmla="*/ 1907341 w 2270561"/>
              <a:gd name="connsiteY8" fmla="*/ 845560 h 867785"/>
              <a:gd name="connsiteX9" fmla="*/ 318619 w 2270561"/>
              <a:gd name="connsiteY9" fmla="*/ 867785 h 867785"/>
              <a:gd name="connsiteX10" fmla="*/ 692586 w 2270561"/>
              <a:gd name="connsiteY10" fmla="*/ 762374 h 867785"/>
              <a:gd name="connsiteX11" fmla="*/ 324286 w 2270561"/>
              <a:gd name="connsiteY11" fmla="*/ 692524 h 867785"/>
              <a:gd name="connsiteX12" fmla="*/ 870386 w 2270561"/>
              <a:gd name="connsiteY12" fmla="*/ 673474 h 867785"/>
              <a:gd name="connsiteX13" fmla="*/ 436 w 2270561"/>
              <a:gd name="connsiteY13" fmla="*/ 225799 h 867785"/>
              <a:gd name="connsiteX14" fmla="*/ 1172694 w 2270561"/>
              <a:gd name="connsiteY14" fmla="*/ 340526 h 867785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9 w 2270561"/>
              <a:gd name="connsiteY0" fmla="*/ 356363 h 867747"/>
              <a:gd name="connsiteX1" fmla="*/ 1667312 w 2270561"/>
              <a:gd name="connsiteY1" fmla="*/ 336 h 867747"/>
              <a:gd name="connsiteX2" fmla="*/ 1359337 w 2270561"/>
              <a:gd name="connsiteY2" fmla="*/ 628987 h 867747"/>
              <a:gd name="connsiteX3" fmla="*/ 1974016 w 2270561"/>
              <a:gd name="connsiteY3" fmla="*/ 311913 h 867747"/>
              <a:gd name="connsiteX4" fmla="*/ 1660961 w 2270561"/>
              <a:gd name="connsiteY4" fmla="*/ 625812 h 867747"/>
              <a:gd name="connsiteX5" fmla="*/ 2121336 w 2270561"/>
              <a:gd name="connsiteY5" fmla="*/ 495637 h 867747"/>
              <a:gd name="connsiteX6" fmla="*/ 1854636 w 2270561"/>
              <a:gd name="connsiteY6" fmla="*/ 654387 h 867747"/>
              <a:gd name="connsiteX7" fmla="*/ 2270561 w 2270561"/>
              <a:gd name="connsiteY7" fmla="*/ 695662 h 867747"/>
              <a:gd name="connsiteX8" fmla="*/ 1907341 w 2270561"/>
              <a:gd name="connsiteY8" fmla="*/ 845522 h 867747"/>
              <a:gd name="connsiteX9" fmla="*/ 318619 w 2270561"/>
              <a:gd name="connsiteY9" fmla="*/ 867747 h 867747"/>
              <a:gd name="connsiteX10" fmla="*/ 692586 w 2270561"/>
              <a:gd name="connsiteY10" fmla="*/ 762336 h 867747"/>
              <a:gd name="connsiteX11" fmla="*/ 324286 w 2270561"/>
              <a:gd name="connsiteY11" fmla="*/ 692486 h 867747"/>
              <a:gd name="connsiteX12" fmla="*/ 870386 w 2270561"/>
              <a:gd name="connsiteY12" fmla="*/ 673436 h 867747"/>
              <a:gd name="connsiteX13" fmla="*/ 436 w 2270561"/>
              <a:gd name="connsiteY13" fmla="*/ 225761 h 867747"/>
              <a:gd name="connsiteX14" fmla="*/ 1175869 w 2270561"/>
              <a:gd name="connsiteY14" fmla="*/ 356363 h 867747"/>
              <a:gd name="connsiteX0" fmla="*/ 1175862 w 2270554"/>
              <a:gd name="connsiteY0" fmla="*/ 356363 h 867747"/>
              <a:gd name="connsiteX1" fmla="*/ 1667305 w 2270554"/>
              <a:gd name="connsiteY1" fmla="*/ 336 h 867747"/>
              <a:gd name="connsiteX2" fmla="*/ 1359330 w 2270554"/>
              <a:gd name="connsiteY2" fmla="*/ 628987 h 867747"/>
              <a:gd name="connsiteX3" fmla="*/ 1974009 w 2270554"/>
              <a:gd name="connsiteY3" fmla="*/ 311913 h 867747"/>
              <a:gd name="connsiteX4" fmla="*/ 1660954 w 2270554"/>
              <a:gd name="connsiteY4" fmla="*/ 625812 h 867747"/>
              <a:gd name="connsiteX5" fmla="*/ 2121329 w 2270554"/>
              <a:gd name="connsiteY5" fmla="*/ 495637 h 867747"/>
              <a:gd name="connsiteX6" fmla="*/ 1854629 w 2270554"/>
              <a:gd name="connsiteY6" fmla="*/ 654387 h 867747"/>
              <a:gd name="connsiteX7" fmla="*/ 2270554 w 2270554"/>
              <a:gd name="connsiteY7" fmla="*/ 695662 h 867747"/>
              <a:gd name="connsiteX8" fmla="*/ 1907334 w 2270554"/>
              <a:gd name="connsiteY8" fmla="*/ 845522 h 867747"/>
              <a:gd name="connsiteX9" fmla="*/ 318612 w 2270554"/>
              <a:gd name="connsiteY9" fmla="*/ 867747 h 867747"/>
              <a:gd name="connsiteX10" fmla="*/ 692579 w 2270554"/>
              <a:gd name="connsiteY10" fmla="*/ 762336 h 867747"/>
              <a:gd name="connsiteX11" fmla="*/ 324279 w 2270554"/>
              <a:gd name="connsiteY11" fmla="*/ 692486 h 867747"/>
              <a:gd name="connsiteX12" fmla="*/ 886254 w 2270554"/>
              <a:gd name="connsiteY12" fmla="*/ 692486 h 867747"/>
              <a:gd name="connsiteX13" fmla="*/ 429 w 2270554"/>
              <a:gd name="connsiteY13" fmla="*/ 225761 h 867747"/>
              <a:gd name="connsiteX14" fmla="*/ 1175862 w 2270554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  <a:gd name="connsiteX0" fmla="*/ 1176028 w 2270720"/>
              <a:gd name="connsiteY0" fmla="*/ 356363 h 867747"/>
              <a:gd name="connsiteX1" fmla="*/ 1667471 w 2270720"/>
              <a:gd name="connsiteY1" fmla="*/ 336 h 867747"/>
              <a:gd name="connsiteX2" fmla="*/ 1359496 w 2270720"/>
              <a:gd name="connsiteY2" fmla="*/ 628987 h 867747"/>
              <a:gd name="connsiteX3" fmla="*/ 1974175 w 2270720"/>
              <a:gd name="connsiteY3" fmla="*/ 311913 h 867747"/>
              <a:gd name="connsiteX4" fmla="*/ 1661120 w 2270720"/>
              <a:gd name="connsiteY4" fmla="*/ 625812 h 867747"/>
              <a:gd name="connsiteX5" fmla="*/ 2121495 w 2270720"/>
              <a:gd name="connsiteY5" fmla="*/ 495637 h 867747"/>
              <a:gd name="connsiteX6" fmla="*/ 1854795 w 2270720"/>
              <a:gd name="connsiteY6" fmla="*/ 654387 h 867747"/>
              <a:gd name="connsiteX7" fmla="*/ 2270720 w 2270720"/>
              <a:gd name="connsiteY7" fmla="*/ 695662 h 867747"/>
              <a:gd name="connsiteX8" fmla="*/ 1907500 w 2270720"/>
              <a:gd name="connsiteY8" fmla="*/ 845522 h 867747"/>
              <a:gd name="connsiteX9" fmla="*/ 318778 w 2270720"/>
              <a:gd name="connsiteY9" fmla="*/ 867747 h 867747"/>
              <a:gd name="connsiteX10" fmla="*/ 692745 w 2270720"/>
              <a:gd name="connsiteY10" fmla="*/ 762336 h 867747"/>
              <a:gd name="connsiteX11" fmla="*/ 324445 w 2270720"/>
              <a:gd name="connsiteY11" fmla="*/ 692486 h 867747"/>
              <a:gd name="connsiteX12" fmla="*/ 886420 w 2270720"/>
              <a:gd name="connsiteY12" fmla="*/ 692486 h 867747"/>
              <a:gd name="connsiteX13" fmla="*/ 595 w 2270720"/>
              <a:gd name="connsiteY13" fmla="*/ 225761 h 867747"/>
              <a:gd name="connsiteX14" fmla="*/ 1176028 w 2270720"/>
              <a:gd name="connsiteY14" fmla="*/ 356363 h 86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0720" h="867747">
                <a:moveTo>
                  <a:pt x="1176028" y="356363"/>
                </a:moveTo>
                <a:cubicBezTo>
                  <a:pt x="1290101" y="139262"/>
                  <a:pt x="1629598" y="-7988"/>
                  <a:pt x="1667471" y="336"/>
                </a:cubicBezTo>
                <a:cubicBezTo>
                  <a:pt x="1664296" y="16211"/>
                  <a:pt x="1515071" y="-28238"/>
                  <a:pt x="1359496" y="628987"/>
                </a:cubicBezTo>
                <a:cubicBezTo>
                  <a:pt x="1577089" y="253421"/>
                  <a:pt x="1931207" y="328704"/>
                  <a:pt x="1974175" y="311913"/>
                </a:cubicBezTo>
                <a:cubicBezTo>
                  <a:pt x="1969307" y="351988"/>
                  <a:pt x="1767588" y="433337"/>
                  <a:pt x="1661120" y="625812"/>
                </a:cubicBezTo>
                <a:cubicBezTo>
                  <a:pt x="1754253" y="466004"/>
                  <a:pt x="2104562" y="480820"/>
                  <a:pt x="2121495" y="495637"/>
                </a:cubicBezTo>
                <a:cubicBezTo>
                  <a:pt x="2107737" y="519979"/>
                  <a:pt x="1868553" y="630045"/>
                  <a:pt x="1854795" y="654387"/>
                </a:cubicBezTo>
                <a:cubicBezTo>
                  <a:pt x="1922528" y="603587"/>
                  <a:pt x="2263312" y="657562"/>
                  <a:pt x="2270720" y="695662"/>
                </a:cubicBezTo>
                <a:cubicBezTo>
                  <a:pt x="2117897" y="691640"/>
                  <a:pt x="2028573" y="795569"/>
                  <a:pt x="1907500" y="845522"/>
                </a:cubicBezTo>
                <a:lnTo>
                  <a:pt x="318778" y="867747"/>
                </a:lnTo>
                <a:cubicBezTo>
                  <a:pt x="335484" y="862243"/>
                  <a:pt x="580789" y="672590"/>
                  <a:pt x="692745" y="762336"/>
                </a:cubicBezTo>
                <a:cubicBezTo>
                  <a:pt x="650412" y="621578"/>
                  <a:pt x="306453" y="709419"/>
                  <a:pt x="324445" y="692486"/>
                </a:cubicBezTo>
                <a:cubicBezTo>
                  <a:pt x="458853" y="648036"/>
                  <a:pt x="799637" y="559136"/>
                  <a:pt x="886420" y="692486"/>
                </a:cubicBezTo>
                <a:cubicBezTo>
                  <a:pt x="643003" y="-95972"/>
                  <a:pt x="-22688" y="268094"/>
                  <a:pt x="595" y="225761"/>
                </a:cubicBezTo>
                <a:cubicBezTo>
                  <a:pt x="49506" y="186745"/>
                  <a:pt x="739767" y="-36421"/>
                  <a:pt x="1176028" y="356363"/>
                </a:cubicBezTo>
                <a:close/>
              </a:path>
            </a:pathLst>
          </a:custGeom>
          <a:solidFill>
            <a:srgbClr val="7FA72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CD2DE6-0C5D-4C0D-96FD-9D4465E72C23}"/>
              </a:ext>
            </a:extLst>
          </p:cNvPr>
          <p:cNvCxnSpPr>
            <a:cxnSpLocks/>
            <a:stCxn id="49" idx="9"/>
          </p:cNvCxnSpPr>
          <p:nvPr/>
        </p:nvCxnSpPr>
        <p:spPr>
          <a:xfrm>
            <a:off x="7650081" y="5407840"/>
            <a:ext cx="212523" cy="1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1FAC23D5-A4D7-4E4C-A915-E03029BB3596}"/>
              </a:ext>
            </a:extLst>
          </p:cNvPr>
          <p:cNvSpPr/>
          <p:nvPr/>
        </p:nvSpPr>
        <p:spPr>
          <a:xfrm flipH="1">
            <a:off x="7102943" y="5727887"/>
            <a:ext cx="1259866" cy="1126513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320800"/>
              <a:gd name="connsiteY0" fmla="*/ 1675447 h 1687829"/>
              <a:gd name="connsiteX1" fmla="*/ 1320800 w 1320800"/>
              <a:gd name="connsiteY1" fmla="*/ 0 h 1687829"/>
              <a:gd name="connsiteX2" fmla="*/ 483236 w 1320800"/>
              <a:gd name="connsiteY2" fmla="*/ 1687829 h 1687829"/>
              <a:gd name="connsiteX3" fmla="*/ 0 w 1320800"/>
              <a:gd name="connsiteY3" fmla="*/ 1675447 h 1687829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463675"/>
              <a:gd name="connsiteY0" fmla="*/ 1689735 h 1689735"/>
              <a:gd name="connsiteX1" fmla="*/ 1463675 w 1463675"/>
              <a:gd name="connsiteY1" fmla="*/ 0 h 1689735"/>
              <a:gd name="connsiteX2" fmla="*/ 626111 w 1463675"/>
              <a:gd name="connsiteY2" fmla="*/ 1687829 h 1689735"/>
              <a:gd name="connsiteX3" fmla="*/ 0 w 1463675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  <a:gd name="connsiteX0" fmla="*/ 0 w 1574800"/>
              <a:gd name="connsiteY0" fmla="*/ 1689735 h 1689735"/>
              <a:gd name="connsiteX1" fmla="*/ 1574800 w 1574800"/>
              <a:gd name="connsiteY1" fmla="*/ 0 h 1689735"/>
              <a:gd name="connsiteX2" fmla="*/ 737236 w 1574800"/>
              <a:gd name="connsiteY2" fmla="*/ 1687829 h 1689735"/>
              <a:gd name="connsiteX3" fmla="*/ 0 w 1574800"/>
              <a:gd name="connsiteY3" fmla="*/ 1689735 h 168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1689735">
                <a:moveTo>
                  <a:pt x="0" y="1689735"/>
                </a:moveTo>
                <a:cubicBezTo>
                  <a:pt x="400049" y="701676"/>
                  <a:pt x="1281589" y="84138"/>
                  <a:pt x="1574800" y="0"/>
                </a:cubicBezTo>
                <a:cubicBezTo>
                  <a:pt x="1194277" y="213678"/>
                  <a:pt x="780416" y="1444624"/>
                  <a:pt x="737236" y="1687829"/>
                </a:cubicBezTo>
                <a:lnTo>
                  <a:pt x="0" y="16897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5CB1472-2B3A-4E30-B8F2-A7AF832F4BD5}"/>
              </a:ext>
            </a:extLst>
          </p:cNvPr>
          <p:cNvSpPr/>
          <p:nvPr/>
        </p:nvSpPr>
        <p:spPr>
          <a:xfrm flipH="1">
            <a:off x="7640798" y="6381951"/>
            <a:ext cx="955060" cy="47117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800" h="706755">
                <a:moveTo>
                  <a:pt x="0" y="699135"/>
                </a:moveTo>
                <a:cubicBezTo>
                  <a:pt x="336550" y="196850"/>
                  <a:pt x="833120" y="22225"/>
                  <a:pt x="1193800" y="0"/>
                </a:cubicBezTo>
                <a:cubicBezTo>
                  <a:pt x="896620" y="151765"/>
                  <a:pt x="637540" y="463550"/>
                  <a:pt x="594360" y="706755"/>
                </a:cubicBezTo>
                <a:lnTo>
                  <a:pt x="0" y="69913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26BD6EC-419D-4DEA-A748-9DD49EE8B09C}"/>
              </a:ext>
            </a:extLst>
          </p:cNvPr>
          <p:cNvGrpSpPr/>
          <p:nvPr/>
        </p:nvGrpSpPr>
        <p:grpSpPr>
          <a:xfrm flipH="1">
            <a:off x="10009138" y="155590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67" name="Teardrop 66">
              <a:extLst>
                <a:ext uri="{FF2B5EF4-FFF2-40B4-BE49-F238E27FC236}">
                  <a16:creationId xmlns:a16="http://schemas.microsoft.com/office/drawing/2014/main" id="{33DB01E1-E81A-4821-B2EC-F0CE94EB7585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>
              <a:extLst>
                <a:ext uri="{FF2B5EF4-FFF2-40B4-BE49-F238E27FC236}">
                  <a16:creationId xmlns:a16="http://schemas.microsoft.com/office/drawing/2014/main" id="{F55F02FC-8898-4E9D-BA7E-60BCDA48A785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>
              <a:extLst>
                <a:ext uri="{FF2B5EF4-FFF2-40B4-BE49-F238E27FC236}">
                  <a16:creationId xmlns:a16="http://schemas.microsoft.com/office/drawing/2014/main" id="{B8CFEEA8-7740-4DD8-A7A2-360C5CC30D2B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078A9565-A50A-4F0A-9E2F-C7FA099789DE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07F9E470-9703-4D92-8C1C-571A668EF885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>
              <a:extLst>
                <a:ext uri="{FF2B5EF4-FFF2-40B4-BE49-F238E27FC236}">
                  <a16:creationId xmlns:a16="http://schemas.microsoft.com/office/drawing/2014/main" id="{449F1A0C-0A12-4C73-820B-1184D7D2C981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ED8BEB06-FBB0-41CF-AE69-5D7E89F2156A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BD5222B-1C6D-4F1B-A098-227450BB3168}"/>
              </a:ext>
            </a:extLst>
          </p:cNvPr>
          <p:cNvGrpSpPr/>
          <p:nvPr/>
        </p:nvGrpSpPr>
        <p:grpSpPr>
          <a:xfrm flipH="1">
            <a:off x="7807903" y="1829527"/>
            <a:ext cx="3586301" cy="4023301"/>
            <a:chOff x="3567509" y="1356547"/>
            <a:chExt cx="3801832" cy="426509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81C42E91-76B4-41FE-B0FC-C413FD99EFC5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3">
              <a:extLst>
                <a:ext uri="{FF2B5EF4-FFF2-40B4-BE49-F238E27FC236}">
                  <a16:creationId xmlns:a16="http://schemas.microsoft.com/office/drawing/2014/main" id="{729C66C3-E65C-49E5-A4A4-CF274C1B4667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3">
              <a:extLst>
                <a:ext uri="{FF2B5EF4-FFF2-40B4-BE49-F238E27FC236}">
                  <a16:creationId xmlns:a16="http://schemas.microsoft.com/office/drawing/2014/main" id="{0F35EA20-8419-48ED-BB0E-98690374549B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3A9F07C2-EB4F-447B-A250-5E59B6F74749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2">
              <a:extLst>
                <a:ext uri="{FF2B5EF4-FFF2-40B4-BE49-F238E27FC236}">
                  <a16:creationId xmlns:a16="http://schemas.microsoft.com/office/drawing/2014/main" id="{E3671FC2-EF80-4BAF-8A9D-533FA7212DB8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3">
              <a:extLst>
                <a:ext uri="{FF2B5EF4-FFF2-40B4-BE49-F238E27FC236}">
                  <a16:creationId xmlns:a16="http://schemas.microsoft.com/office/drawing/2014/main" id="{A0859ADC-7F3C-4CBE-811D-6DB29E10502C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3">
              <a:extLst>
                <a:ext uri="{FF2B5EF4-FFF2-40B4-BE49-F238E27FC236}">
                  <a16:creationId xmlns:a16="http://schemas.microsoft.com/office/drawing/2014/main" id="{18629D10-0949-4AA3-A1B6-2FE39C7D2B11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57651A3-B501-4218-8E74-CDB6EDBB215B}"/>
                </a:ext>
              </a:extLst>
            </p:cNvPr>
            <p:cNvSpPr/>
            <p:nvPr/>
          </p:nvSpPr>
          <p:spPr>
            <a:xfrm rot="20888316">
              <a:off x="4529741" y="541448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631CEA-4897-4620-9659-6F36ACE09299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F61E75-EC5F-42ED-BA70-2973E7A14502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37A1599-3A5A-4157-8CA9-B64FCC8275BB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Oval 1">
              <a:extLst>
                <a:ext uri="{FF2B5EF4-FFF2-40B4-BE49-F238E27FC236}">
                  <a16:creationId xmlns:a16="http://schemas.microsoft.com/office/drawing/2014/main" id="{45EAF046-2AF3-4335-8796-9DEF8C509E99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6">
              <a:extLst>
                <a:ext uri="{FF2B5EF4-FFF2-40B4-BE49-F238E27FC236}">
                  <a16:creationId xmlns:a16="http://schemas.microsoft.com/office/drawing/2014/main" id="{1C410C28-8782-435D-A454-F128FDA98282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212AF9-6003-4A33-BB6E-9DC23EE90AB8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2E57924-707A-4FF3-B738-7B00D56C408A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F9A7A51-EE51-4E68-B52E-74019456F27D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4107BC3-9657-4F70-A6AE-B7A99469F537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821962F9-F51D-4EBA-8CB3-6F488EEF63A1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77B44E8-6309-4DCF-8AE2-A66FF23546B1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8AE5D7E-DAD8-4AA9-9473-29B8DFEC9D7D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3A6984-E7D4-4D49-8E63-06CFD13BFBB7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AE4A339B-59FE-4151-929E-A85FBB593F16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7973198-9462-4B78-A0FA-9B8AE511AC8C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C29404D-F78A-46D6-A6F0-F482AD262514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0FEA387-1555-4AFC-9814-181553B1AAF5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BA0134D-063E-42CA-8801-76102147696B}"/>
                </a:ext>
              </a:extLst>
            </p:cNvPr>
            <p:cNvGrpSpPr/>
            <p:nvPr/>
          </p:nvGrpSpPr>
          <p:grpSpPr>
            <a:xfrm>
              <a:off x="6146674" y="1356547"/>
              <a:ext cx="448899" cy="938432"/>
              <a:chOff x="7111202" y="790215"/>
              <a:chExt cx="390299" cy="815927"/>
            </a:xfrm>
          </p:grpSpPr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93D91C1A-1F74-4023-B79A-4BC991D57CC5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FA2F1F1-D9D0-456E-AC17-1C7EEAA6095F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1F4FE25-BFAA-499C-9128-61E8DE8745EF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287A217-ABA6-4571-814A-627B03DA3601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C07FDE-F8F6-48E2-882F-5635DC4BB670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7317B82-7BC2-41EC-A0F4-DFC370B5DE95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56">
              <a:extLst>
                <a:ext uri="{FF2B5EF4-FFF2-40B4-BE49-F238E27FC236}">
                  <a16:creationId xmlns:a16="http://schemas.microsoft.com/office/drawing/2014/main" id="{A3954A97-5CF7-4243-B4DA-2CE2040E822B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C420A03-0358-47DA-87C0-93B82F50BF19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39BFEC3C-C41E-4788-A0DE-C1E766BD7E75}"/>
              </a:ext>
            </a:extLst>
          </p:cNvPr>
          <p:cNvSpPr/>
          <p:nvPr/>
        </p:nvSpPr>
        <p:spPr>
          <a:xfrm>
            <a:off x="8218143" y="5062682"/>
            <a:ext cx="698969" cy="1790766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8431" h="2686094">
                <a:moveTo>
                  <a:pt x="13381" y="2686094"/>
                </a:moveTo>
                <a:cubicBezTo>
                  <a:pt x="-131876" y="1127804"/>
                  <a:pt x="951276" y="-8211"/>
                  <a:pt x="1048431" y="44"/>
                </a:cubicBezTo>
                <a:cubicBezTo>
                  <a:pt x="957626" y="44494"/>
                  <a:pt x="231821" y="1282744"/>
                  <a:pt x="379141" y="2676569"/>
                </a:cubicBezTo>
                <a:lnTo>
                  <a:pt x="13381" y="2686094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759AD3CD-9D04-4A39-BA07-0504954556E6}"/>
              </a:ext>
            </a:extLst>
          </p:cNvPr>
          <p:cNvSpPr/>
          <p:nvPr/>
        </p:nvSpPr>
        <p:spPr>
          <a:xfrm flipH="1">
            <a:off x="8905746" y="6351470"/>
            <a:ext cx="762016" cy="501660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752475">
                <a:moveTo>
                  <a:pt x="0" y="752475"/>
                </a:moveTo>
                <a:cubicBezTo>
                  <a:pt x="304800" y="219710"/>
                  <a:pt x="769620" y="106045"/>
                  <a:pt x="1143000" y="0"/>
                </a:cubicBezTo>
                <a:cubicBezTo>
                  <a:pt x="883920" y="250825"/>
                  <a:pt x="701040" y="501650"/>
                  <a:pt x="480060" y="752475"/>
                </a:cubicBezTo>
                <a:lnTo>
                  <a:pt x="0" y="752475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4AAB75B-91D7-4977-B80E-C33414C22371}"/>
              </a:ext>
            </a:extLst>
          </p:cNvPr>
          <p:cNvSpPr/>
          <p:nvPr/>
        </p:nvSpPr>
        <p:spPr>
          <a:xfrm flipH="1">
            <a:off x="7951586" y="5729581"/>
            <a:ext cx="1037612" cy="1128418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4800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68400"/>
              <a:gd name="connsiteY0" fmla="*/ 706755 h 706755"/>
              <a:gd name="connsiteX1" fmla="*/ 1168400 w 1168400"/>
              <a:gd name="connsiteY1" fmla="*/ 0 h 706755"/>
              <a:gd name="connsiteX2" fmla="*/ 568960 w 1168400"/>
              <a:gd name="connsiteY2" fmla="*/ 706755 h 706755"/>
              <a:gd name="connsiteX3" fmla="*/ 0 w 1168400"/>
              <a:gd name="connsiteY3" fmla="*/ 70675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93800"/>
              <a:gd name="connsiteY0" fmla="*/ 699135 h 706755"/>
              <a:gd name="connsiteX1" fmla="*/ 1193800 w 1193800"/>
              <a:gd name="connsiteY1" fmla="*/ 0 h 706755"/>
              <a:gd name="connsiteX2" fmla="*/ 594360 w 1193800"/>
              <a:gd name="connsiteY2" fmla="*/ 706755 h 706755"/>
              <a:gd name="connsiteX3" fmla="*/ 0 w 1193800"/>
              <a:gd name="connsiteY3" fmla="*/ 699135 h 706755"/>
              <a:gd name="connsiteX0" fmla="*/ 0 w 1118394"/>
              <a:gd name="connsiteY0" fmla="*/ 699135 h 706755"/>
              <a:gd name="connsiteX1" fmla="*/ 1118394 w 1118394"/>
              <a:gd name="connsiteY1" fmla="*/ 0 h 706755"/>
              <a:gd name="connsiteX2" fmla="*/ 518954 w 1118394"/>
              <a:gd name="connsiteY2" fmla="*/ 706755 h 706755"/>
              <a:gd name="connsiteX3" fmla="*/ 0 w 1118394"/>
              <a:gd name="connsiteY3" fmla="*/ 699135 h 706755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87830"/>
              <a:gd name="connsiteX1" fmla="*/ 1296988 w 1296988"/>
              <a:gd name="connsiteY1" fmla="*/ 0 h 1687830"/>
              <a:gd name="connsiteX2" fmla="*/ 518954 w 1296988"/>
              <a:gd name="connsiteY2" fmla="*/ 1687830 h 1687830"/>
              <a:gd name="connsiteX3" fmla="*/ 0 w 1296988"/>
              <a:gd name="connsiteY3" fmla="*/ 1680210 h 1687830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  <a:gd name="connsiteX0" fmla="*/ 0 w 1296988"/>
              <a:gd name="connsiteY0" fmla="*/ 1680210 h 1692592"/>
              <a:gd name="connsiteX1" fmla="*/ 1296988 w 1296988"/>
              <a:gd name="connsiteY1" fmla="*/ 0 h 1692592"/>
              <a:gd name="connsiteX2" fmla="*/ 483236 w 1296988"/>
              <a:gd name="connsiteY2" fmla="*/ 1692592 h 1692592"/>
              <a:gd name="connsiteX3" fmla="*/ 0 w 1296988"/>
              <a:gd name="connsiteY3" fmla="*/ 1680210 h 169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988" h="1692592">
                <a:moveTo>
                  <a:pt x="0" y="1680210"/>
                </a:moveTo>
                <a:cubicBezTo>
                  <a:pt x="46831" y="725488"/>
                  <a:pt x="916465" y="69851"/>
                  <a:pt x="1296988" y="0"/>
                </a:cubicBezTo>
                <a:cubicBezTo>
                  <a:pt x="634684" y="899478"/>
                  <a:pt x="526416" y="1449387"/>
                  <a:pt x="483236" y="1692592"/>
                </a:cubicBezTo>
                <a:lnTo>
                  <a:pt x="0" y="168021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0C96ADB-1A2E-4823-BA55-6C90222F28F4}"/>
              </a:ext>
            </a:extLst>
          </p:cNvPr>
          <p:cNvSpPr/>
          <p:nvPr/>
        </p:nvSpPr>
        <p:spPr>
          <a:xfrm>
            <a:off x="8994888" y="5143112"/>
            <a:ext cx="858329" cy="1714569"/>
          </a:xfrm>
          <a:custGeom>
            <a:avLst/>
            <a:gdLst>
              <a:gd name="connsiteX0" fmla="*/ 0 w 304800"/>
              <a:gd name="connsiteY0" fmla="*/ 0 h 127635"/>
              <a:gd name="connsiteX1" fmla="*/ 304800 w 304800"/>
              <a:gd name="connsiteY1" fmla="*/ 0 h 127635"/>
              <a:gd name="connsiteX2" fmla="*/ 304800 w 304800"/>
              <a:gd name="connsiteY2" fmla="*/ 127635 h 127635"/>
              <a:gd name="connsiteX3" fmla="*/ 0 w 304800"/>
              <a:gd name="connsiteY3" fmla="*/ 127635 h 127635"/>
              <a:gd name="connsiteX4" fmla="*/ 0 w 304800"/>
              <a:gd name="connsiteY4" fmla="*/ 0 h 127635"/>
              <a:gd name="connsiteX0" fmla="*/ 0 w 967740"/>
              <a:gd name="connsiteY0" fmla="*/ 624840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4" fmla="*/ 0 w 967740"/>
              <a:gd name="connsiteY4" fmla="*/ 624840 h 752475"/>
              <a:gd name="connsiteX0" fmla="*/ 0 w 967740"/>
              <a:gd name="connsiteY0" fmla="*/ 752475 h 752475"/>
              <a:gd name="connsiteX1" fmla="*/ 967740 w 967740"/>
              <a:gd name="connsiteY1" fmla="*/ 0 h 752475"/>
              <a:gd name="connsiteX2" fmla="*/ 304800 w 967740"/>
              <a:gd name="connsiteY2" fmla="*/ 752475 h 752475"/>
              <a:gd name="connsiteX3" fmla="*/ 0 w 96774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1143000"/>
              <a:gd name="connsiteY0" fmla="*/ 752475 h 752475"/>
              <a:gd name="connsiteX1" fmla="*/ 1143000 w 1143000"/>
              <a:gd name="connsiteY1" fmla="*/ 0 h 752475"/>
              <a:gd name="connsiteX2" fmla="*/ 480060 w 1143000"/>
              <a:gd name="connsiteY2" fmla="*/ 752475 h 752475"/>
              <a:gd name="connsiteX3" fmla="*/ 0 w 1143000"/>
              <a:gd name="connsiteY3" fmla="*/ 752475 h 752475"/>
              <a:gd name="connsiteX0" fmla="*/ 0 w 547271"/>
              <a:gd name="connsiteY0" fmla="*/ 625475 h 625475"/>
              <a:gd name="connsiteX1" fmla="*/ 542925 w 547271"/>
              <a:gd name="connsiteY1" fmla="*/ 0 h 625475"/>
              <a:gd name="connsiteX2" fmla="*/ 480060 w 547271"/>
              <a:gd name="connsiteY2" fmla="*/ 625475 h 625475"/>
              <a:gd name="connsiteX3" fmla="*/ 0 w 547271"/>
              <a:gd name="connsiteY3" fmla="*/ 625475 h 625475"/>
              <a:gd name="connsiteX0" fmla="*/ 0 w 540921"/>
              <a:gd name="connsiteY0" fmla="*/ 523875 h 625475"/>
              <a:gd name="connsiteX1" fmla="*/ 536575 w 540921"/>
              <a:gd name="connsiteY1" fmla="*/ 0 h 625475"/>
              <a:gd name="connsiteX2" fmla="*/ 473710 w 540921"/>
              <a:gd name="connsiteY2" fmla="*/ 625475 h 625475"/>
              <a:gd name="connsiteX3" fmla="*/ 0 w 540921"/>
              <a:gd name="connsiteY3" fmla="*/ 523875 h 6254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04825 h 523875"/>
              <a:gd name="connsiteX3" fmla="*/ 0 w 536575"/>
              <a:gd name="connsiteY3" fmla="*/ 523875 h 523875"/>
              <a:gd name="connsiteX0" fmla="*/ 0 w 536575"/>
              <a:gd name="connsiteY0" fmla="*/ 523875 h 523875"/>
              <a:gd name="connsiteX1" fmla="*/ 536575 w 536575"/>
              <a:gd name="connsiteY1" fmla="*/ 0 h 523875"/>
              <a:gd name="connsiteX2" fmla="*/ 327660 w 536575"/>
              <a:gd name="connsiteY2" fmla="*/ 517525 h 523875"/>
              <a:gd name="connsiteX3" fmla="*/ 0 w 536575"/>
              <a:gd name="connsiteY3" fmla="*/ 523875 h 52387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536575"/>
              <a:gd name="connsiteY0" fmla="*/ 514350 h 517525"/>
              <a:gd name="connsiteX1" fmla="*/ 536575 w 536575"/>
              <a:gd name="connsiteY1" fmla="*/ 0 h 517525"/>
              <a:gd name="connsiteX2" fmla="*/ 327660 w 536575"/>
              <a:gd name="connsiteY2" fmla="*/ 517525 h 517525"/>
              <a:gd name="connsiteX3" fmla="*/ 0 w 536575"/>
              <a:gd name="connsiteY3" fmla="*/ 514350 h 5175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463550"/>
              <a:gd name="connsiteY0" fmla="*/ 679450 h 682625"/>
              <a:gd name="connsiteX1" fmla="*/ 463550 w 463550"/>
              <a:gd name="connsiteY1" fmla="*/ 0 h 682625"/>
              <a:gd name="connsiteX2" fmla="*/ 327660 w 463550"/>
              <a:gd name="connsiteY2" fmla="*/ 682625 h 682625"/>
              <a:gd name="connsiteX3" fmla="*/ 0 w 463550"/>
              <a:gd name="connsiteY3" fmla="*/ 679450 h 6826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35050"/>
              <a:gd name="connsiteY0" fmla="*/ 2673350 h 2676525"/>
              <a:gd name="connsiteX1" fmla="*/ 1035050 w 1035050"/>
              <a:gd name="connsiteY1" fmla="*/ 0 h 2676525"/>
              <a:gd name="connsiteX2" fmla="*/ 327660 w 1035050"/>
              <a:gd name="connsiteY2" fmla="*/ 2676525 h 2676525"/>
              <a:gd name="connsiteX3" fmla="*/ 0 w 1035050"/>
              <a:gd name="connsiteY3" fmla="*/ 2673350 h 2676525"/>
              <a:gd name="connsiteX0" fmla="*/ 0 w 1073150"/>
              <a:gd name="connsiteY0" fmla="*/ 2705100 h 2705100"/>
              <a:gd name="connsiteX1" fmla="*/ 1073150 w 1073150"/>
              <a:gd name="connsiteY1" fmla="*/ 0 h 2705100"/>
              <a:gd name="connsiteX2" fmla="*/ 365760 w 1073150"/>
              <a:gd name="connsiteY2" fmla="*/ 2676525 h 2705100"/>
              <a:gd name="connsiteX3" fmla="*/ 0 w 1073150"/>
              <a:gd name="connsiteY3" fmla="*/ 2705100 h 2705100"/>
              <a:gd name="connsiteX0" fmla="*/ 0 w 1085850"/>
              <a:gd name="connsiteY0" fmla="*/ 2686050 h 2686050"/>
              <a:gd name="connsiteX1" fmla="*/ 1085850 w 1085850"/>
              <a:gd name="connsiteY1" fmla="*/ 0 h 2686050"/>
              <a:gd name="connsiteX2" fmla="*/ 378460 w 1085850"/>
              <a:gd name="connsiteY2" fmla="*/ 2676525 h 2686050"/>
              <a:gd name="connsiteX3" fmla="*/ 0 w 1085850"/>
              <a:gd name="connsiteY3" fmla="*/ 2686050 h 2686050"/>
              <a:gd name="connsiteX0" fmla="*/ 296 w 1086146"/>
              <a:gd name="connsiteY0" fmla="*/ 2686050 h 2686050"/>
              <a:gd name="connsiteX1" fmla="*/ 1086146 w 1086146"/>
              <a:gd name="connsiteY1" fmla="*/ 0 h 2686050"/>
              <a:gd name="connsiteX2" fmla="*/ 378756 w 1086146"/>
              <a:gd name="connsiteY2" fmla="*/ 2676525 h 2686050"/>
              <a:gd name="connsiteX3" fmla="*/ 296 w 1086146"/>
              <a:gd name="connsiteY3" fmla="*/ 2686050 h 2686050"/>
              <a:gd name="connsiteX0" fmla="*/ 673 w 1086523"/>
              <a:gd name="connsiteY0" fmla="*/ 2686050 h 2686050"/>
              <a:gd name="connsiteX1" fmla="*/ 1086523 w 1086523"/>
              <a:gd name="connsiteY1" fmla="*/ 0 h 2686050"/>
              <a:gd name="connsiteX2" fmla="*/ 379133 w 1086523"/>
              <a:gd name="connsiteY2" fmla="*/ 2676525 h 2686050"/>
              <a:gd name="connsiteX3" fmla="*/ 673 w 1086523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3790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561 w 1086411"/>
              <a:gd name="connsiteY0" fmla="*/ 2686050 h 2686050"/>
              <a:gd name="connsiteX1" fmla="*/ 1086411 w 1086411"/>
              <a:gd name="connsiteY1" fmla="*/ 0 h 2686050"/>
              <a:gd name="connsiteX2" fmla="*/ 417121 w 1086411"/>
              <a:gd name="connsiteY2" fmla="*/ 2676525 h 2686050"/>
              <a:gd name="connsiteX3" fmla="*/ 561 w 1086411"/>
              <a:gd name="connsiteY3" fmla="*/ 2686050 h 2686050"/>
              <a:gd name="connsiteX0" fmla="*/ 3706 w 1089556"/>
              <a:gd name="connsiteY0" fmla="*/ 2686050 h 2686050"/>
              <a:gd name="connsiteX1" fmla="*/ 1089556 w 1089556"/>
              <a:gd name="connsiteY1" fmla="*/ 0 h 2686050"/>
              <a:gd name="connsiteX2" fmla="*/ 420266 w 1089556"/>
              <a:gd name="connsiteY2" fmla="*/ 2676525 h 2686050"/>
              <a:gd name="connsiteX3" fmla="*/ 3706 w 1089556"/>
              <a:gd name="connsiteY3" fmla="*/ 2686050 h 2686050"/>
              <a:gd name="connsiteX0" fmla="*/ 4109 w 1039159"/>
              <a:gd name="connsiteY0" fmla="*/ 2686050 h 2686050"/>
              <a:gd name="connsiteX1" fmla="*/ 1039159 w 1039159"/>
              <a:gd name="connsiteY1" fmla="*/ 0 h 2686050"/>
              <a:gd name="connsiteX2" fmla="*/ 369869 w 1039159"/>
              <a:gd name="connsiteY2" fmla="*/ 2676525 h 2686050"/>
              <a:gd name="connsiteX3" fmla="*/ 4109 w 1039159"/>
              <a:gd name="connsiteY3" fmla="*/ 2686050 h 2686050"/>
              <a:gd name="connsiteX0" fmla="*/ 15305 w 1050355"/>
              <a:gd name="connsiteY0" fmla="*/ 2686050 h 2686050"/>
              <a:gd name="connsiteX1" fmla="*/ 1050355 w 1050355"/>
              <a:gd name="connsiteY1" fmla="*/ 0 h 2686050"/>
              <a:gd name="connsiteX2" fmla="*/ 381065 w 1050355"/>
              <a:gd name="connsiteY2" fmla="*/ 2676525 h 2686050"/>
              <a:gd name="connsiteX3" fmla="*/ 15305 w 1050355"/>
              <a:gd name="connsiteY3" fmla="*/ 2686050 h 2686050"/>
              <a:gd name="connsiteX0" fmla="*/ 11418 w 1046468"/>
              <a:gd name="connsiteY0" fmla="*/ 2686050 h 2686050"/>
              <a:gd name="connsiteX1" fmla="*/ 1046468 w 1046468"/>
              <a:gd name="connsiteY1" fmla="*/ 0 h 2686050"/>
              <a:gd name="connsiteX2" fmla="*/ 377178 w 1046468"/>
              <a:gd name="connsiteY2" fmla="*/ 2676525 h 2686050"/>
              <a:gd name="connsiteX3" fmla="*/ 11418 w 1046468"/>
              <a:gd name="connsiteY3" fmla="*/ 2686050 h 2686050"/>
              <a:gd name="connsiteX0" fmla="*/ 26797 w 1061847"/>
              <a:gd name="connsiteY0" fmla="*/ 2686050 h 2686050"/>
              <a:gd name="connsiteX1" fmla="*/ 1061847 w 1061847"/>
              <a:gd name="connsiteY1" fmla="*/ 0 h 2686050"/>
              <a:gd name="connsiteX2" fmla="*/ 392557 w 1061847"/>
              <a:gd name="connsiteY2" fmla="*/ 2676525 h 2686050"/>
              <a:gd name="connsiteX3" fmla="*/ 26797 w 1061847"/>
              <a:gd name="connsiteY3" fmla="*/ 2686050 h 2686050"/>
              <a:gd name="connsiteX0" fmla="*/ 20435 w 1055485"/>
              <a:gd name="connsiteY0" fmla="*/ 2686050 h 2686050"/>
              <a:gd name="connsiteX1" fmla="*/ 1055485 w 1055485"/>
              <a:gd name="connsiteY1" fmla="*/ 0 h 2686050"/>
              <a:gd name="connsiteX2" fmla="*/ 386195 w 1055485"/>
              <a:gd name="connsiteY2" fmla="*/ 2676525 h 2686050"/>
              <a:gd name="connsiteX3" fmla="*/ 20435 w 1055485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4438 w 1049488"/>
              <a:gd name="connsiteY0" fmla="*/ 2686050 h 2686050"/>
              <a:gd name="connsiteX1" fmla="*/ 1049488 w 1049488"/>
              <a:gd name="connsiteY1" fmla="*/ 0 h 2686050"/>
              <a:gd name="connsiteX2" fmla="*/ 380198 w 1049488"/>
              <a:gd name="connsiteY2" fmla="*/ 2676525 h 2686050"/>
              <a:gd name="connsiteX3" fmla="*/ 14438 w 1049488"/>
              <a:gd name="connsiteY3" fmla="*/ 2686050 h 2686050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3381 w 1048431"/>
              <a:gd name="connsiteY0" fmla="*/ 2686094 h 2686094"/>
              <a:gd name="connsiteX1" fmla="*/ 1048431 w 1048431"/>
              <a:gd name="connsiteY1" fmla="*/ 44 h 2686094"/>
              <a:gd name="connsiteX2" fmla="*/ 379141 w 1048431"/>
              <a:gd name="connsiteY2" fmla="*/ 2676569 h 2686094"/>
              <a:gd name="connsiteX3" fmla="*/ 13381 w 1048431"/>
              <a:gd name="connsiteY3" fmla="*/ 2686094 h 2686094"/>
              <a:gd name="connsiteX0" fmla="*/ 11801 w 1205601"/>
              <a:gd name="connsiteY0" fmla="*/ 2565450 h 2565450"/>
              <a:gd name="connsiteX1" fmla="*/ 1205601 w 1205601"/>
              <a:gd name="connsiteY1" fmla="*/ 50 h 2565450"/>
              <a:gd name="connsiteX2" fmla="*/ 377561 w 1205601"/>
              <a:gd name="connsiteY2" fmla="*/ 2555925 h 2565450"/>
              <a:gd name="connsiteX3" fmla="*/ 11801 w 1205601"/>
              <a:gd name="connsiteY3" fmla="*/ 2565450 h 256545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459427 w 1287467"/>
              <a:gd name="connsiteY2" fmla="*/ 255592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  <a:gd name="connsiteX0" fmla="*/ 11117 w 1287467"/>
              <a:gd name="connsiteY0" fmla="*/ 2571800 h 2571800"/>
              <a:gd name="connsiteX1" fmla="*/ 1287467 w 1287467"/>
              <a:gd name="connsiteY1" fmla="*/ 50 h 2571800"/>
              <a:gd name="connsiteX2" fmla="*/ 548327 w 1287467"/>
              <a:gd name="connsiteY2" fmla="*/ 2562275 h 2571800"/>
              <a:gd name="connsiteX3" fmla="*/ 11117 w 1287467"/>
              <a:gd name="connsiteY3" fmla="*/ 2571800 h 25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467" h="2571800">
                <a:moveTo>
                  <a:pt x="11117" y="2571800"/>
                </a:moveTo>
                <a:cubicBezTo>
                  <a:pt x="-134140" y="1013510"/>
                  <a:pt x="1190312" y="-8205"/>
                  <a:pt x="1287467" y="50"/>
                </a:cubicBezTo>
                <a:cubicBezTo>
                  <a:pt x="1177612" y="95300"/>
                  <a:pt x="274007" y="1873300"/>
                  <a:pt x="548327" y="2562275"/>
                </a:cubicBezTo>
                <a:lnTo>
                  <a:pt x="11117" y="2571800"/>
                </a:ln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D573B3E3-7937-4079-AA1B-2F68C45C0463}"/>
              </a:ext>
            </a:extLst>
          </p:cNvPr>
          <p:cNvSpPr/>
          <p:nvPr/>
        </p:nvSpPr>
        <p:spPr>
          <a:xfrm flipH="1">
            <a:off x="8614633" y="4681660"/>
            <a:ext cx="3274018" cy="2172076"/>
          </a:xfrm>
          <a:custGeom>
            <a:avLst/>
            <a:gdLst>
              <a:gd name="connsiteX0" fmla="*/ 0 w 848139"/>
              <a:gd name="connsiteY0" fmla="*/ 0 h 1126435"/>
              <a:gd name="connsiteX1" fmla="*/ 848139 w 848139"/>
              <a:gd name="connsiteY1" fmla="*/ 0 h 1126435"/>
              <a:gd name="connsiteX2" fmla="*/ 848139 w 848139"/>
              <a:gd name="connsiteY2" fmla="*/ 1126435 h 1126435"/>
              <a:gd name="connsiteX3" fmla="*/ 0 w 848139"/>
              <a:gd name="connsiteY3" fmla="*/ 1126435 h 1126435"/>
              <a:gd name="connsiteX4" fmla="*/ 0 w 848139"/>
              <a:gd name="connsiteY4" fmla="*/ 0 h 1126435"/>
              <a:gd name="connsiteX0" fmla="*/ 0 w 2252869"/>
              <a:gd name="connsiteY0" fmla="*/ 0 h 2849217"/>
              <a:gd name="connsiteX1" fmla="*/ 2252869 w 2252869"/>
              <a:gd name="connsiteY1" fmla="*/ 1722782 h 2849217"/>
              <a:gd name="connsiteX2" fmla="*/ 2252869 w 2252869"/>
              <a:gd name="connsiteY2" fmla="*/ 2849217 h 2849217"/>
              <a:gd name="connsiteX3" fmla="*/ 1404730 w 2252869"/>
              <a:gd name="connsiteY3" fmla="*/ 2849217 h 2849217"/>
              <a:gd name="connsiteX4" fmla="*/ 0 w 2252869"/>
              <a:gd name="connsiteY4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609600 w 2862469"/>
              <a:gd name="connsiteY5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0 h 2849217"/>
              <a:gd name="connsiteX1" fmla="*/ 2862469 w 2862469"/>
              <a:gd name="connsiteY1" fmla="*/ 1722782 h 2849217"/>
              <a:gd name="connsiteX2" fmla="*/ 2862469 w 2862469"/>
              <a:gd name="connsiteY2" fmla="*/ 2849217 h 2849217"/>
              <a:gd name="connsiteX3" fmla="*/ 2014330 w 2862469"/>
              <a:gd name="connsiteY3" fmla="*/ 2849217 h 2849217"/>
              <a:gd name="connsiteX4" fmla="*/ 0 w 2862469"/>
              <a:gd name="connsiteY4" fmla="*/ 1563756 h 2849217"/>
              <a:gd name="connsiteX5" fmla="*/ 1828800 w 2862469"/>
              <a:gd name="connsiteY5" fmla="*/ 2067339 h 2849217"/>
              <a:gd name="connsiteX6" fmla="*/ 609600 w 2862469"/>
              <a:gd name="connsiteY6" fmla="*/ 0 h 2849217"/>
              <a:gd name="connsiteX0" fmla="*/ 609600 w 2862469"/>
              <a:gd name="connsiteY0" fmla="*/ 9969 h 2859186"/>
              <a:gd name="connsiteX1" fmla="*/ 2332382 w 2862469"/>
              <a:gd name="connsiteY1" fmla="*/ 1692995 h 2859186"/>
              <a:gd name="connsiteX2" fmla="*/ 2862469 w 2862469"/>
              <a:gd name="connsiteY2" fmla="*/ 1732751 h 2859186"/>
              <a:gd name="connsiteX3" fmla="*/ 2862469 w 2862469"/>
              <a:gd name="connsiteY3" fmla="*/ 2859186 h 2859186"/>
              <a:gd name="connsiteX4" fmla="*/ 2014330 w 2862469"/>
              <a:gd name="connsiteY4" fmla="*/ 2859186 h 2859186"/>
              <a:gd name="connsiteX5" fmla="*/ 0 w 2862469"/>
              <a:gd name="connsiteY5" fmla="*/ 1573725 h 2859186"/>
              <a:gd name="connsiteX6" fmla="*/ 1828800 w 2862469"/>
              <a:gd name="connsiteY6" fmla="*/ 2077308 h 2859186"/>
              <a:gd name="connsiteX7" fmla="*/ 609600 w 2862469"/>
              <a:gd name="connsiteY7" fmla="*/ 9969 h 2859186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1737456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2862469"/>
              <a:gd name="connsiteY0" fmla="*/ 14674 h 2863891"/>
              <a:gd name="connsiteX1" fmla="*/ 2332382 w 2862469"/>
              <a:gd name="connsiteY1" fmla="*/ 1697700 h 2863891"/>
              <a:gd name="connsiteX2" fmla="*/ 2862469 w 2862469"/>
              <a:gd name="connsiteY2" fmla="*/ 2002499 h 2863891"/>
              <a:gd name="connsiteX3" fmla="*/ 2862469 w 2862469"/>
              <a:gd name="connsiteY3" fmla="*/ 2863891 h 2863891"/>
              <a:gd name="connsiteX4" fmla="*/ 2014330 w 2862469"/>
              <a:gd name="connsiteY4" fmla="*/ 2863891 h 2863891"/>
              <a:gd name="connsiteX5" fmla="*/ 0 w 2862469"/>
              <a:gd name="connsiteY5" fmla="*/ 1578430 h 2863891"/>
              <a:gd name="connsiteX6" fmla="*/ 1828800 w 2862469"/>
              <a:gd name="connsiteY6" fmla="*/ 2082013 h 2863891"/>
              <a:gd name="connsiteX7" fmla="*/ 609600 w 2862469"/>
              <a:gd name="connsiteY7" fmla="*/ 14674 h 2863891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62469 w 3193773"/>
              <a:gd name="connsiteY3" fmla="*/ 3293640 h 3293640"/>
              <a:gd name="connsiteX4" fmla="*/ 2014330 w 3193773"/>
              <a:gd name="connsiteY4" fmla="*/ 3293640 h 3293640"/>
              <a:gd name="connsiteX5" fmla="*/ 0 w 3193773"/>
              <a:gd name="connsiteY5" fmla="*/ 2008179 h 3293640"/>
              <a:gd name="connsiteX6" fmla="*/ 1828800 w 3193773"/>
              <a:gd name="connsiteY6" fmla="*/ 2511762 h 3293640"/>
              <a:gd name="connsiteX7" fmla="*/ 609600 w 3193773"/>
              <a:gd name="connsiteY7" fmla="*/ 444423 h 3293640"/>
              <a:gd name="connsiteX0" fmla="*/ 609600 w 3193773"/>
              <a:gd name="connsiteY0" fmla="*/ 444423 h 3293640"/>
              <a:gd name="connsiteX1" fmla="*/ 2332382 w 3193773"/>
              <a:gd name="connsiteY1" fmla="*/ 2127449 h 3293640"/>
              <a:gd name="connsiteX2" fmla="*/ 3193773 w 3193773"/>
              <a:gd name="connsiteY2" fmla="*/ 20353 h 3293640"/>
              <a:gd name="connsiteX3" fmla="*/ 2849217 w 3193773"/>
              <a:gd name="connsiteY3" fmla="*/ 2525015 h 3293640"/>
              <a:gd name="connsiteX4" fmla="*/ 2862469 w 3193773"/>
              <a:gd name="connsiteY4" fmla="*/ 3293640 h 3293640"/>
              <a:gd name="connsiteX5" fmla="*/ 2014330 w 3193773"/>
              <a:gd name="connsiteY5" fmla="*/ 3293640 h 3293640"/>
              <a:gd name="connsiteX6" fmla="*/ 0 w 3193773"/>
              <a:gd name="connsiteY6" fmla="*/ 2008179 h 3293640"/>
              <a:gd name="connsiteX7" fmla="*/ 1828800 w 3193773"/>
              <a:gd name="connsiteY7" fmla="*/ 2511762 h 3293640"/>
              <a:gd name="connsiteX8" fmla="*/ 609600 w 3193773"/>
              <a:gd name="connsiteY8" fmla="*/ 444423 h 3293640"/>
              <a:gd name="connsiteX0" fmla="*/ 609600 w 4903311"/>
              <a:gd name="connsiteY0" fmla="*/ 444423 h 3293640"/>
              <a:gd name="connsiteX1" fmla="*/ 2332382 w 4903311"/>
              <a:gd name="connsiteY1" fmla="*/ 2127449 h 3293640"/>
              <a:gd name="connsiteX2" fmla="*/ 3193773 w 4903311"/>
              <a:gd name="connsiteY2" fmla="*/ 20353 h 3293640"/>
              <a:gd name="connsiteX3" fmla="*/ 2849217 w 4903311"/>
              <a:gd name="connsiteY3" fmla="*/ 2525015 h 3293640"/>
              <a:gd name="connsiteX4" fmla="*/ 4903304 w 4903311"/>
              <a:gd name="connsiteY4" fmla="*/ 1782893 h 3293640"/>
              <a:gd name="connsiteX5" fmla="*/ 2862469 w 4903311"/>
              <a:gd name="connsiteY5" fmla="*/ 3293640 h 3293640"/>
              <a:gd name="connsiteX6" fmla="*/ 2014330 w 4903311"/>
              <a:gd name="connsiteY6" fmla="*/ 3293640 h 3293640"/>
              <a:gd name="connsiteX7" fmla="*/ 0 w 4903311"/>
              <a:gd name="connsiteY7" fmla="*/ 2008179 h 3293640"/>
              <a:gd name="connsiteX8" fmla="*/ 1828800 w 4903311"/>
              <a:gd name="connsiteY8" fmla="*/ 2511762 h 3293640"/>
              <a:gd name="connsiteX9" fmla="*/ 609600 w 4903311"/>
              <a:gd name="connsiteY9" fmla="*/ 444423 h 3293640"/>
              <a:gd name="connsiteX0" fmla="*/ 609600 w 4903311"/>
              <a:gd name="connsiteY0" fmla="*/ 449520 h 3298737"/>
              <a:gd name="connsiteX1" fmla="*/ 2332382 w 4903311"/>
              <a:gd name="connsiteY1" fmla="*/ 2132546 h 3298737"/>
              <a:gd name="connsiteX2" fmla="*/ 3193773 w 4903311"/>
              <a:gd name="connsiteY2" fmla="*/ 25450 h 3298737"/>
              <a:gd name="connsiteX3" fmla="*/ 2849217 w 4903311"/>
              <a:gd name="connsiteY3" fmla="*/ 2530112 h 3298737"/>
              <a:gd name="connsiteX4" fmla="*/ 4903304 w 4903311"/>
              <a:gd name="connsiteY4" fmla="*/ 1787990 h 3298737"/>
              <a:gd name="connsiteX5" fmla="*/ 2862469 w 4903311"/>
              <a:gd name="connsiteY5" fmla="*/ 3298737 h 3298737"/>
              <a:gd name="connsiteX6" fmla="*/ 2014330 w 4903311"/>
              <a:gd name="connsiteY6" fmla="*/ 3298737 h 3298737"/>
              <a:gd name="connsiteX7" fmla="*/ 0 w 4903311"/>
              <a:gd name="connsiteY7" fmla="*/ 2013276 h 3298737"/>
              <a:gd name="connsiteX8" fmla="*/ 1828800 w 4903311"/>
              <a:gd name="connsiteY8" fmla="*/ 2516859 h 3298737"/>
              <a:gd name="connsiteX9" fmla="*/ 609600 w 4903311"/>
              <a:gd name="connsiteY9" fmla="*/ 449520 h 3298737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36218 h 3285435"/>
              <a:gd name="connsiteX1" fmla="*/ 2332382 w 4903311"/>
              <a:gd name="connsiteY1" fmla="*/ 2119244 h 3285435"/>
              <a:gd name="connsiteX2" fmla="*/ 3193773 w 4903311"/>
              <a:gd name="connsiteY2" fmla="*/ 12148 h 3285435"/>
              <a:gd name="connsiteX3" fmla="*/ 2849217 w 4903311"/>
              <a:gd name="connsiteY3" fmla="*/ 2516810 h 3285435"/>
              <a:gd name="connsiteX4" fmla="*/ 4903304 w 4903311"/>
              <a:gd name="connsiteY4" fmla="*/ 1774688 h 3285435"/>
              <a:gd name="connsiteX5" fmla="*/ 2862469 w 4903311"/>
              <a:gd name="connsiteY5" fmla="*/ 3285435 h 3285435"/>
              <a:gd name="connsiteX6" fmla="*/ 2014330 w 4903311"/>
              <a:gd name="connsiteY6" fmla="*/ 3285435 h 3285435"/>
              <a:gd name="connsiteX7" fmla="*/ 0 w 4903311"/>
              <a:gd name="connsiteY7" fmla="*/ 1999974 h 3285435"/>
              <a:gd name="connsiteX8" fmla="*/ 1828800 w 4903311"/>
              <a:gd name="connsiteY8" fmla="*/ 2503557 h 3285435"/>
              <a:gd name="connsiteX9" fmla="*/ 609600 w 4903311"/>
              <a:gd name="connsiteY9" fmla="*/ 436218 h 3285435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42 h 3273359"/>
              <a:gd name="connsiteX1" fmla="*/ 2332382 w 4903311"/>
              <a:gd name="connsiteY1" fmla="*/ 2107168 h 3273359"/>
              <a:gd name="connsiteX2" fmla="*/ 3193773 w 4903311"/>
              <a:gd name="connsiteY2" fmla="*/ 72 h 3273359"/>
              <a:gd name="connsiteX3" fmla="*/ 2849217 w 4903311"/>
              <a:gd name="connsiteY3" fmla="*/ 2504734 h 3273359"/>
              <a:gd name="connsiteX4" fmla="*/ 4903304 w 4903311"/>
              <a:gd name="connsiteY4" fmla="*/ 1762612 h 3273359"/>
              <a:gd name="connsiteX5" fmla="*/ 2862469 w 4903311"/>
              <a:gd name="connsiteY5" fmla="*/ 3273359 h 3273359"/>
              <a:gd name="connsiteX6" fmla="*/ 2014330 w 4903311"/>
              <a:gd name="connsiteY6" fmla="*/ 3273359 h 3273359"/>
              <a:gd name="connsiteX7" fmla="*/ 0 w 4903311"/>
              <a:gd name="connsiteY7" fmla="*/ 1987898 h 3273359"/>
              <a:gd name="connsiteX8" fmla="*/ 1828800 w 4903311"/>
              <a:gd name="connsiteY8" fmla="*/ 2491481 h 3273359"/>
              <a:gd name="connsiteX9" fmla="*/ 609600 w 4903311"/>
              <a:gd name="connsiteY9" fmla="*/ 424142 h 3273359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138 h 3273355"/>
              <a:gd name="connsiteX1" fmla="*/ 2332382 w 4903311"/>
              <a:gd name="connsiteY1" fmla="*/ 2107164 h 3273355"/>
              <a:gd name="connsiteX2" fmla="*/ 3193773 w 4903311"/>
              <a:gd name="connsiteY2" fmla="*/ 68 h 3273355"/>
              <a:gd name="connsiteX3" fmla="*/ 2849217 w 4903311"/>
              <a:gd name="connsiteY3" fmla="*/ 2504730 h 3273355"/>
              <a:gd name="connsiteX4" fmla="*/ 4903304 w 4903311"/>
              <a:gd name="connsiteY4" fmla="*/ 1762608 h 3273355"/>
              <a:gd name="connsiteX5" fmla="*/ 2862469 w 4903311"/>
              <a:gd name="connsiteY5" fmla="*/ 3273355 h 3273355"/>
              <a:gd name="connsiteX6" fmla="*/ 2014330 w 4903311"/>
              <a:gd name="connsiteY6" fmla="*/ 3273355 h 3273355"/>
              <a:gd name="connsiteX7" fmla="*/ 0 w 4903311"/>
              <a:gd name="connsiteY7" fmla="*/ 1987894 h 3273355"/>
              <a:gd name="connsiteX8" fmla="*/ 1828800 w 4903311"/>
              <a:gd name="connsiteY8" fmla="*/ 2491477 h 3273355"/>
              <a:gd name="connsiteX9" fmla="*/ 609600 w 4903311"/>
              <a:gd name="connsiteY9" fmla="*/ 424138 h 3273355"/>
              <a:gd name="connsiteX0" fmla="*/ 609600 w 4903311"/>
              <a:gd name="connsiteY0" fmla="*/ 424070 h 3273287"/>
              <a:gd name="connsiteX1" fmla="*/ 2332382 w 4903311"/>
              <a:gd name="connsiteY1" fmla="*/ 2107096 h 3273287"/>
              <a:gd name="connsiteX2" fmla="*/ 3193773 w 4903311"/>
              <a:gd name="connsiteY2" fmla="*/ 0 h 3273287"/>
              <a:gd name="connsiteX3" fmla="*/ 2849217 w 4903311"/>
              <a:gd name="connsiteY3" fmla="*/ 2504662 h 3273287"/>
              <a:gd name="connsiteX4" fmla="*/ 4903304 w 4903311"/>
              <a:gd name="connsiteY4" fmla="*/ 1762540 h 3273287"/>
              <a:gd name="connsiteX5" fmla="*/ 2862469 w 4903311"/>
              <a:gd name="connsiteY5" fmla="*/ 3273287 h 3273287"/>
              <a:gd name="connsiteX6" fmla="*/ 2014330 w 4903311"/>
              <a:gd name="connsiteY6" fmla="*/ 3273287 h 3273287"/>
              <a:gd name="connsiteX7" fmla="*/ 0 w 4903311"/>
              <a:gd name="connsiteY7" fmla="*/ 1987826 h 3273287"/>
              <a:gd name="connsiteX8" fmla="*/ 1828800 w 4903311"/>
              <a:gd name="connsiteY8" fmla="*/ 2491409 h 3273287"/>
              <a:gd name="connsiteX9" fmla="*/ 609600 w 4903311"/>
              <a:gd name="connsiteY9" fmla="*/ 424070 h 3273287"/>
              <a:gd name="connsiteX0" fmla="*/ 609600 w 4910931"/>
              <a:gd name="connsiteY0" fmla="*/ 424070 h 3273287"/>
              <a:gd name="connsiteX1" fmla="*/ 2332382 w 4910931"/>
              <a:gd name="connsiteY1" fmla="*/ 2107096 h 3273287"/>
              <a:gd name="connsiteX2" fmla="*/ 3193773 w 4910931"/>
              <a:gd name="connsiteY2" fmla="*/ 0 h 3273287"/>
              <a:gd name="connsiteX3" fmla="*/ 2849217 w 4910931"/>
              <a:gd name="connsiteY3" fmla="*/ 2504662 h 3273287"/>
              <a:gd name="connsiteX4" fmla="*/ 4910924 w 4910931"/>
              <a:gd name="connsiteY4" fmla="*/ 1716820 h 3273287"/>
              <a:gd name="connsiteX5" fmla="*/ 2862469 w 4910931"/>
              <a:gd name="connsiteY5" fmla="*/ 3273287 h 3273287"/>
              <a:gd name="connsiteX6" fmla="*/ 2014330 w 4910931"/>
              <a:gd name="connsiteY6" fmla="*/ 3273287 h 3273287"/>
              <a:gd name="connsiteX7" fmla="*/ 0 w 4910931"/>
              <a:gd name="connsiteY7" fmla="*/ 1987826 h 3273287"/>
              <a:gd name="connsiteX8" fmla="*/ 1828800 w 4910931"/>
              <a:gd name="connsiteY8" fmla="*/ 2491409 h 3273287"/>
              <a:gd name="connsiteX9" fmla="*/ 609600 w 4910931"/>
              <a:gd name="connsiteY9" fmla="*/ 424070 h 3273287"/>
              <a:gd name="connsiteX0" fmla="*/ 609600 w 4910932"/>
              <a:gd name="connsiteY0" fmla="*/ 424070 h 3273287"/>
              <a:gd name="connsiteX1" fmla="*/ 2332382 w 4910932"/>
              <a:gd name="connsiteY1" fmla="*/ 2107096 h 3273287"/>
              <a:gd name="connsiteX2" fmla="*/ 3193773 w 4910932"/>
              <a:gd name="connsiteY2" fmla="*/ 0 h 3273287"/>
              <a:gd name="connsiteX3" fmla="*/ 2849217 w 4910932"/>
              <a:gd name="connsiteY3" fmla="*/ 2504662 h 3273287"/>
              <a:gd name="connsiteX4" fmla="*/ 4910924 w 4910932"/>
              <a:gd name="connsiteY4" fmla="*/ 1716820 h 3273287"/>
              <a:gd name="connsiteX5" fmla="*/ 2862469 w 4910932"/>
              <a:gd name="connsiteY5" fmla="*/ 3273287 h 3273287"/>
              <a:gd name="connsiteX6" fmla="*/ 2014330 w 4910932"/>
              <a:gd name="connsiteY6" fmla="*/ 3273287 h 3273287"/>
              <a:gd name="connsiteX7" fmla="*/ 0 w 4910932"/>
              <a:gd name="connsiteY7" fmla="*/ 1987826 h 3273287"/>
              <a:gd name="connsiteX8" fmla="*/ 1828800 w 4910932"/>
              <a:gd name="connsiteY8" fmla="*/ 2491409 h 3273287"/>
              <a:gd name="connsiteX9" fmla="*/ 609600 w 4910932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2862469 w 4910924"/>
              <a:gd name="connsiteY5" fmla="*/ 327328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73287"/>
              <a:gd name="connsiteX1" fmla="*/ 2332382 w 4910924"/>
              <a:gd name="connsiteY1" fmla="*/ 2107096 h 3273287"/>
              <a:gd name="connsiteX2" fmla="*/ 3193773 w 4910924"/>
              <a:gd name="connsiteY2" fmla="*/ 0 h 3273287"/>
              <a:gd name="connsiteX3" fmla="*/ 2849217 w 4910924"/>
              <a:gd name="connsiteY3" fmla="*/ 2504662 h 3273287"/>
              <a:gd name="connsiteX4" fmla="*/ 4910924 w 4910924"/>
              <a:gd name="connsiteY4" fmla="*/ 1716820 h 3273287"/>
              <a:gd name="connsiteX5" fmla="*/ 3152029 w 4910924"/>
              <a:gd name="connsiteY5" fmla="*/ 3242807 h 3273287"/>
              <a:gd name="connsiteX6" fmla="*/ 2014330 w 4910924"/>
              <a:gd name="connsiteY6" fmla="*/ 3273287 h 3273287"/>
              <a:gd name="connsiteX7" fmla="*/ 0 w 4910924"/>
              <a:gd name="connsiteY7" fmla="*/ 1987826 h 3273287"/>
              <a:gd name="connsiteX8" fmla="*/ 1828800 w 4910924"/>
              <a:gd name="connsiteY8" fmla="*/ 2491409 h 3273287"/>
              <a:gd name="connsiteX9" fmla="*/ 609600 w 4910924"/>
              <a:gd name="connsiteY9" fmla="*/ 424070 h 327328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828800 w 4910924"/>
              <a:gd name="connsiteY8" fmla="*/ 249140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609600 w 4910924"/>
              <a:gd name="connsiteY0" fmla="*/ 42407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609600 w 4910924"/>
              <a:gd name="connsiteY9" fmla="*/ 42407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  <a:gd name="connsiteX0" fmla="*/ 579120 w 4910924"/>
              <a:gd name="connsiteY0" fmla="*/ 439310 h 3258047"/>
              <a:gd name="connsiteX1" fmla="*/ 2332382 w 4910924"/>
              <a:gd name="connsiteY1" fmla="*/ 2107096 h 3258047"/>
              <a:gd name="connsiteX2" fmla="*/ 3193773 w 4910924"/>
              <a:gd name="connsiteY2" fmla="*/ 0 h 3258047"/>
              <a:gd name="connsiteX3" fmla="*/ 2849217 w 4910924"/>
              <a:gd name="connsiteY3" fmla="*/ 2504662 h 3258047"/>
              <a:gd name="connsiteX4" fmla="*/ 4910924 w 4910924"/>
              <a:gd name="connsiteY4" fmla="*/ 1716820 h 3258047"/>
              <a:gd name="connsiteX5" fmla="*/ 3152029 w 4910924"/>
              <a:gd name="connsiteY5" fmla="*/ 3242807 h 3258047"/>
              <a:gd name="connsiteX6" fmla="*/ 1496170 w 4910924"/>
              <a:gd name="connsiteY6" fmla="*/ 3258047 h 3258047"/>
              <a:gd name="connsiteX7" fmla="*/ 0 w 4910924"/>
              <a:gd name="connsiteY7" fmla="*/ 1987826 h 3258047"/>
              <a:gd name="connsiteX8" fmla="*/ 1798320 w 4910924"/>
              <a:gd name="connsiteY8" fmla="*/ 2537129 h 3258047"/>
              <a:gd name="connsiteX9" fmla="*/ 579120 w 4910924"/>
              <a:gd name="connsiteY9" fmla="*/ 439310 h 325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10924" h="3258047">
                <a:moveTo>
                  <a:pt x="579120" y="439310"/>
                </a:moveTo>
                <a:cubicBezTo>
                  <a:pt x="583538" y="437101"/>
                  <a:pt x="2129182" y="1210366"/>
                  <a:pt x="2332382" y="2107096"/>
                </a:cubicBezTo>
                <a:cubicBezTo>
                  <a:pt x="2138017" y="1917148"/>
                  <a:pt x="2641598" y="119269"/>
                  <a:pt x="3193773" y="0"/>
                </a:cubicBezTo>
                <a:cubicBezTo>
                  <a:pt x="2752034" y="397566"/>
                  <a:pt x="2919895" y="1855305"/>
                  <a:pt x="2849217" y="2504662"/>
                </a:cubicBezTo>
                <a:cubicBezTo>
                  <a:pt x="3370580" y="1474195"/>
                  <a:pt x="4496241" y="1611907"/>
                  <a:pt x="4910924" y="1716820"/>
                </a:cubicBezTo>
                <a:cubicBezTo>
                  <a:pt x="4256046" y="1897822"/>
                  <a:pt x="3464007" y="2345525"/>
                  <a:pt x="3152029" y="3242807"/>
                </a:cubicBezTo>
                <a:lnTo>
                  <a:pt x="1496170" y="3258047"/>
                </a:lnTo>
                <a:cubicBezTo>
                  <a:pt x="1318370" y="2003287"/>
                  <a:pt x="421640" y="1939566"/>
                  <a:pt x="0" y="1987826"/>
                </a:cubicBezTo>
                <a:cubicBezTo>
                  <a:pt x="575255" y="1782086"/>
                  <a:pt x="1588825" y="1919909"/>
                  <a:pt x="1798320" y="2537129"/>
                </a:cubicBezTo>
                <a:cubicBezTo>
                  <a:pt x="1712292" y="1394129"/>
                  <a:pt x="1038529" y="969397"/>
                  <a:pt x="579120" y="439310"/>
                </a:cubicBezTo>
                <a:close/>
              </a:path>
            </a:pathLst>
          </a:custGeom>
          <a:solidFill>
            <a:srgbClr val="5D7F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8E80D0-30F5-4CA8-954A-ED196D14AE6A}"/>
              </a:ext>
            </a:extLst>
          </p:cNvPr>
          <p:cNvGrpSpPr/>
          <p:nvPr/>
        </p:nvGrpSpPr>
        <p:grpSpPr>
          <a:xfrm>
            <a:off x="7317197" y="200961"/>
            <a:ext cx="4055559" cy="5573434"/>
            <a:chOff x="5875008" y="343280"/>
            <a:chExt cx="1983892" cy="27264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FCCF823-9340-48D6-A6AF-DF6EDF9F47EB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BA3512A-5406-4F79-8143-32A347F9042C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43">
              <a:extLst>
                <a:ext uri="{FF2B5EF4-FFF2-40B4-BE49-F238E27FC236}">
                  <a16:creationId xmlns:a16="http://schemas.microsoft.com/office/drawing/2014/main" id="{C642AAA8-9BF2-4617-99A9-34DCB34BFF7C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43">
              <a:extLst>
                <a:ext uri="{FF2B5EF4-FFF2-40B4-BE49-F238E27FC236}">
                  <a16:creationId xmlns:a16="http://schemas.microsoft.com/office/drawing/2014/main" id="{A79FC5B9-991E-4BEA-A63B-1E59FEFC3932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43">
              <a:extLst>
                <a:ext uri="{FF2B5EF4-FFF2-40B4-BE49-F238E27FC236}">
                  <a16:creationId xmlns:a16="http://schemas.microsoft.com/office/drawing/2014/main" id="{B865BE67-EDF8-46B0-B580-D81D7519FB1B}"/>
                </a:ext>
              </a:extLst>
            </p:cNvPr>
            <p:cNvSpPr/>
            <p:nvPr/>
          </p:nvSpPr>
          <p:spPr>
            <a:xfrm rot="19063610" flipH="1">
              <a:off x="6280296" y="680125"/>
              <a:ext cx="1144762" cy="1166421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762" h="1166421">
                  <a:moveTo>
                    <a:pt x="369515" y="1166421"/>
                  </a:moveTo>
                  <a:cubicBezTo>
                    <a:pt x="36014" y="789074"/>
                    <a:pt x="-121606" y="258271"/>
                    <a:pt x="109365" y="62895"/>
                  </a:cubicBezTo>
                  <a:cubicBezTo>
                    <a:pt x="249256" y="-122527"/>
                    <a:pt x="954899" y="130311"/>
                    <a:pt x="1144762" y="452982"/>
                  </a:cubicBezTo>
                  <a:cubicBezTo>
                    <a:pt x="689646" y="620741"/>
                    <a:pt x="484728" y="985845"/>
                    <a:pt x="369515" y="1166421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47">
              <a:extLst>
                <a:ext uri="{FF2B5EF4-FFF2-40B4-BE49-F238E27FC236}">
                  <a16:creationId xmlns:a16="http://schemas.microsoft.com/office/drawing/2014/main" id="{516D9945-E6C1-4390-89C7-8B9ACE9D2F9A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1DBB2F-73A8-4312-AB6F-57FBCCBD60AC}"/>
              </a:ext>
            </a:extLst>
          </p:cNvPr>
          <p:cNvGrpSpPr/>
          <p:nvPr/>
        </p:nvGrpSpPr>
        <p:grpSpPr>
          <a:xfrm flipH="1">
            <a:off x="10232224" y="2127249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6" name="Teardrop 75">
              <a:extLst>
                <a:ext uri="{FF2B5EF4-FFF2-40B4-BE49-F238E27FC236}">
                  <a16:creationId xmlns:a16="http://schemas.microsoft.com/office/drawing/2014/main" id="{FB828A7F-3037-4079-8FC0-4EAAF0F5E3FE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3420D4B5-D1D1-4462-9552-4B8E70C9AD31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4DE7272A-CB38-45BD-A5CF-B5B9307A5F08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31E236DF-BF6A-4866-9CD3-E0B0988A736F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D5CDC003-B5B5-42A1-8556-A42109681809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FBB84302-DC09-4C3E-86A5-EE5147D25F09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7422EDD6-CEE8-4038-90AA-749CDA58B639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51442D-E533-47DE-9C7E-D9450A64A34D}"/>
              </a:ext>
            </a:extLst>
          </p:cNvPr>
          <p:cNvGrpSpPr/>
          <p:nvPr/>
        </p:nvGrpSpPr>
        <p:grpSpPr>
          <a:xfrm flipH="1">
            <a:off x="10057955" y="747636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8" name="Teardrop 27">
              <a:extLst>
                <a:ext uri="{FF2B5EF4-FFF2-40B4-BE49-F238E27FC236}">
                  <a16:creationId xmlns:a16="http://schemas.microsoft.com/office/drawing/2014/main" id="{3CFEBE24-9EE7-4132-A6F3-DA5DEB9FB950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>
              <a:extLst>
                <a:ext uri="{FF2B5EF4-FFF2-40B4-BE49-F238E27FC236}">
                  <a16:creationId xmlns:a16="http://schemas.microsoft.com/office/drawing/2014/main" id="{1F7781D3-55BA-4CF8-B99D-DBECB5BEA5AF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id="{E04BA844-229D-4CC4-9595-BCB6C572E740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0678FEFC-E4E8-4D36-BECE-244A479A962D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2EAB0D15-DBD6-4F9E-AC39-169C7138D861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ardrop 32">
              <a:extLst>
                <a:ext uri="{FF2B5EF4-FFF2-40B4-BE49-F238E27FC236}">
                  <a16:creationId xmlns:a16="http://schemas.microsoft.com/office/drawing/2014/main" id="{C8BF7926-EC35-4FC1-8908-9E08AD86A919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6F6D7E92-3C9B-4775-BECC-278BBB7A3916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3643C9-D109-4B93-A9C9-4568E885F8AA}"/>
              </a:ext>
            </a:extLst>
          </p:cNvPr>
          <p:cNvGrpSpPr/>
          <p:nvPr/>
        </p:nvGrpSpPr>
        <p:grpSpPr>
          <a:xfrm flipH="1">
            <a:off x="10277690" y="1144507"/>
            <a:ext cx="1441910" cy="513028"/>
            <a:chOff x="3728840" y="935851"/>
            <a:chExt cx="1441910" cy="513028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EBDD667A-6563-4EF5-B984-D3AA0762651C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4AA137FB-FE47-4319-BDF2-1E2CDF3E3B2B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31D2B4D4-CD33-4231-A91C-25AA5D9DED66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81E69570-A6C1-44F1-9AA5-8D3E07EF9AC2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B3D6C9C9-0846-4B62-8561-8D20B439A880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41C529BA-AC6B-4D19-9DC5-F53D9984660F}"/>
                </a:ext>
              </a:extLst>
            </p:cNvPr>
            <p:cNvSpPr/>
            <p:nvPr/>
          </p:nvSpPr>
          <p:spPr>
            <a:xfrm rot="7625323" flipH="1" flipV="1">
              <a:off x="3830971" y="1303055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ardrop 64">
              <a:extLst>
                <a:ext uri="{FF2B5EF4-FFF2-40B4-BE49-F238E27FC236}">
                  <a16:creationId xmlns:a16="http://schemas.microsoft.com/office/drawing/2014/main" id="{A0D6E307-AA90-43DE-8451-50B0F0ABA007}"/>
                </a:ext>
              </a:extLst>
            </p:cNvPr>
            <p:cNvSpPr/>
            <p:nvPr/>
          </p:nvSpPr>
          <p:spPr>
            <a:xfrm rot="7625323" flipH="1" flipV="1">
              <a:off x="4406066" y="1283309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F3F606-B444-4BCA-9AB9-DBB4DA98FF5F}"/>
              </a:ext>
            </a:extLst>
          </p:cNvPr>
          <p:cNvGrpSpPr/>
          <p:nvPr/>
        </p:nvGrpSpPr>
        <p:grpSpPr>
          <a:xfrm flipH="1">
            <a:off x="6458738" y="1062902"/>
            <a:ext cx="2552320" cy="1355185"/>
            <a:chOff x="3080803" y="935851"/>
            <a:chExt cx="2552320" cy="1355185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" name="Teardrop 10">
              <a:extLst>
                <a:ext uri="{FF2B5EF4-FFF2-40B4-BE49-F238E27FC236}">
                  <a16:creationId xmlns:a16="http://schemas.microsoft.com/office/drawing/2014/main" id="{83DDE3BE-3637-4106-82EF-D47AF5D6D0A1}"/>
                </a:ext>
              </a:extLst>
            </p:cNvPr>
            <p:cNvSpPr/>
            <p:nvPr/>
          </p:nvSpPr>
          <p:spPr>
            <a:xfrm rot="7625323" flipH="1" flipV="1">
              <a:off x="5024926" y="970095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105C23C-727A-45C1-9292-60EFB119571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8ED99C76-7185-4344-83FB-F2E7C739192D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CC34DF6-EFCE-4058-B659-52E0ED00B7B1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>
              <a:extLst>
                <a:ext uri="{FF2B5EF4-FFF2-40B4-BE49-F238E27FC236}">
                  <a16:creationId xmlns:a16="http://schemas.microsoft.com/office/drawing/2014/main" id="{16FCFBCC-C753-45D9-99EA-21744783FD9A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D0B804A9-9105-42F2-AEA6-3121EFAC4E38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E4A9E677-0A17-4054-B7D0-AF4F0D8DE10B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38152F9F-B7F0-4B6C-87B0-617D8E76832D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4B62FDF6-DB8C-4DF6-9077-8B4D0074B98A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CC798D8F-53E4-47A0-A693-A29F52E4CBDC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783311D2-3464-4350-8401-9543F48B0572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64EC8412-8ED6-4EE6-BFF9-446C663946CB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5386BF7B-3A7A-411F-A1D9-139F1B15A6DB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6897C964-C285-47D1-A5E0-B223E1427A21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50114E7C-73F7-4E32-BE14-CD18E91D32BF}"/>
                </a:ext>
              </a:extLst>
            </p:cNvPr>
            <p:cNvSpPr/>
            <p:nvPr/>
          </p:nvSpPr>
          <p:spPr>
            <a:xfrm rot="7625323" flipH="1" flipV="1">
              <a:off x="5487299" y="214521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ardrop 140">
              <a:extLst>
                <a:ext uri="{FF2B5EF4-FFF2-40B4-BE49-F238E27FC236}">
                  <a16:creationId xmlns:a16="http://schemas.microsoft.com/office/drawing/2014/main" id="{9821DD2F-87FE-4928-88D8-4A65596EF04B}"/>
                </a:ext>
              </a:extLst>
            </p:cNvPr>
            <p:cNvSpPr/>
            <p:nvPr/>
          </p:nvSpPr>
          <p:spPr>
            <a:xfrm rot="7625323" flipH="1" flipV="1">
              <a:off x="4929629" y="206872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2652BD2-22BB-4286-8F73-98DDB35D80F7}"/>
              </a:ext>
            </a:extLst>
          </p:cNvPr>
          <p:cNvGrpSpPr/>
          <p:nvPr/>
        </p:nvGrpSpPr>
        <p:grpSpPr>
          <a:xfrm flipH="1">
            <a:off x="8308655" y="809302"/>
            <a:ext cx="1965574" cy="1373832"/>
            <a:chOff x="3080803" y="753160"/>
            <a:chExt cx="1965574" cy="1373832"/>
          </a:xfr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4760A848-75D4-4263-ABC0-11C25EF7F939}"/>
                </a:ext>
              </a:extLst>
            </p:cNvPr>
            <p:cNvSpPr/>
            <p:nvPr/>
          </p:nvSpPr>
          <p:spPr>
            <a:xfrm rot="7625323" flipH="1" flipV="1">
              <a:off x="4791171" y="753160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5A45EFB8-B20F-4C57-A889-962D54262B94}"/>
                </a:ext>
              </a:extLst>
            </p:cNvPr>
            <p:cNvSpPr/>
            <p:nvPr/>
          </p:nvSpPr>
          <p:spPr>
            <a:xfrm rot="7625323" flipH="1" flipV="1">
              <a:off x="4705857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A937F844-F38A-4136-B437-10F2E8626B68}"/>
                </a:ext>
              </a:extLst>
            </p:cNvPr>
            <p:cNvSpPr/>
            <p:nvPr/>
          </p:nvSpPr>
          <p:spPr>
            <a:xfrm rot="7625323" flipH="1" flipV="1">
              <a:off x="4427949" y="935851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C262C2BB-DE67-4CD5-AC42-3587E2A707BD}"/>
                </a:ext>
              </a:extLst>
            </p:cNvPr>
            <p:cNvSpPr/>
            <p:nvPr/>
          </p:nvSpPr>
          <p:spPr>
            <a:xfrm rot="7625323" flipH="1" flipV="1">
              <a:off x="4083456" y="107294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906B3982-71D1-4934-A188-E09891BA6122}"/>
                </a:ext>
              </a:extLst>
            </p:cNvPr>
            <p:cNvSpPr/>
            <p:nvPr/>
          </p:nvSpPr>
          <p:spPr>
            <a:xfrm rot="7625323" flipH="1" flipV="1">
              <a:off x="3728840" y="97374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7D7C4D3C-4A7A-424A-8906-E06267B8D7DB}"/>
                </a:ext>
              </a:extLst>
            </p:cNvPr>
            <p:cNvSpPr/>
            <p:nvPr/>
          </p:nvSpPr>
          <p:spPr>
            <a:xfrm rot="7625323" flipH="1" flipV="1">
              <a:off x="3450933" y="111935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ardrop 131">
              <a:extLst>
                <a:ext uri="{FF2B5EF4-FFF2-40B4-BE49-F238E27FC236}">
                  <a16:creationId xmlns:a16="http://schemas.microsoft.com/office/drawing/2014/main" id="{C4CDAB0C-A80B-4030-B8D5-EF6ADB101F52}"/>
                </a:ext>
              </a:extLst>
            </p:cNvPr>
            <p:cNvSpPr/>
            <p:nvPr/>
          </p:nvSpPr>
          <p:spPr>
            <a:xfrm rot="7625323" flipH="1" flipV="1">
              <a:off x="3080803" y="987788"/>
              <a:ext cx="145824" cy="14582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B90CDC2D-61BB-4515-A80B-D7C39E0558C0}"/>
                </a:ext>
              </a:extLst>
            </p:cNvPr>
            <p:cNvSpPr/>
            <p:nvPr/>
          </p:nvSpPr>
          <p:spPr>
            <a:xfrm rot="7625323" flipH="1" flipV="1">
              <a:off x="3439364" y="1543962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ardrop 133">
              <a:extLst>
                <a:ext uri="{FF2B5EF4-FFF2-40B4-BE49-F238E27FC236}">
                  <a16:creationId xmlns:a16="http://schemas.microsoft.com/office/drawing/2014/main" id="{0CECB560-2F42-4EDC-A270-EBC9D14C41E6}"/>
                </a:ext>
              </a:extLst>
            </p:cNvPr>
            <p:cNvSpPr/>
            <p:nvPr/>
          </p:nvSpPr>
          <p:spPr>
            <a:xfrm rot="7625323" flipH="1" flipV="1">
              <a:off x="3841985" y="139770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E378E8D1-78EC-4783-84F3-8C60783F7B39}"/>
                </a:ext>
              </a:extLst>
            </p:cNvPr>
            <p:cNvSpPr/>
            <p:nvPr/>
          </p:nvSpPr>
          <p:spPr>
            <a:xfrm rot="7625323" flipH="1" flipV="1">
              <a:off x="4313585" y="1519276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ardrop 135">
              <a:extLst>
                <a:ext uri="{FF2B5EF4-FFF2-40B4-BE49-F238E27FC236}">
                  <a16:creationId xmlns:a16="http://schemas.microsoft.com/office/drawing/2014/main" id="{E4ACEFE6-C95A-48AD-A34D-DB151FCF6610}"/>
                </a:ext>
              </a:extLst>
            </p:cNvPr>
            <p:cNvSpPr/>
            <p:nvPr/>
          </p:nvSpPr>
          <p:spPr>
            <a:xfrm rot="7625323" flipH="1" flipV="1">
              <a:off x="4900553" y="1528340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E979ACD5-592C-4206-9B1E-27A8A44D2C1B}"/>
                </a:ext>
              </a:extLst>
            </p:cNvPr>
            <p:cNvSpPr/>
            <p:nvPr/>
          </p:nvSpPr>
          <p:spPr>
            <a:xfrm rot="7625323" flipH="1" flipV="1">
              <a:off x="4530346" y="1898437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202B3AA9-6947-45F9-A96C-E66053EB6951}"/>
                </a:ext>
              </a:extLst>
            </p:cNvPr>
            <p:cNvSpPr/>
            <p:nvPr/>
          </p:nvSpPr>
          <p:spPr>
            <a:xfrm rot="7625323" flipH="1" flipV="1">
              <a:off x="3972676" y="1821951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611EB392-C86F-45FB-A5E2-B5D2EE592E87}"/>
                </a:ext>
              </a:extLst>
            </p:cNvPr>
            <p:cNvSpPr/>
            <p:nvPr/>
          </p:nvSpPr>
          <p:spPr>
            <a:xfrm rot="7625323" flipH="1" flipV="1">
              <a:off x="3483406" y="1981168"/>
              <a:ext cx="145824" cy="145824"/>
            </a:xfrm>
            <a:prstGeom prst="teardrop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Teardrop 141">
            <a:extLst>
              <a:ext uri="{FF2B5EF4-FFF2-40B4-BE49-F238E27FC236}">
                <a16:creationId xmlns:a16="http://schemas.microsoft.com/office/drawing/2014/main" id="{BEB49157-BFF1-417E-A731-C983409A419E}"/>
              </a:ext>
            </a:extLst>
          </p:cNvPr>
          <p:cNvSpPr/>
          <p:nvPr/>
        </p:nvSpPr>
        <p:spPr>
          <a:xfrm rot="13974677" flipV="1">
            <a:off x="6773633" y="290806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ardrop 142">
            <a:extLst>
              <a:ext uri="{FF2B5EF4-FFF2-40B4-BE49-F238E27FC236}">
                <a16:creationId xmlns:a16="http://schemas.microsoft.com/office/drawing/2014/main" id="{328FC753-228C-41B2-A625-8424B7985685}"/>
              </a:ext>
            </a:extLst>
          </p:cNvPr>
          <p:cNvSpPr/>
          <p:nvPr/>
        </p:nvSpPr>
        <p:spPr>
          <a:xfrm rot="13974677" flipV="1">
            <a:off x="6585018" y="364869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ardrop 143">
            <a:extLst>
              <a:ext uri="{FF2B5EF4-FFF2-40B4-BE49-F238E27FC236}">
                <a16:creationId xmlns:a16="http://schemas.microsoft.com/office/drawing/2014/main" id="{3CE2564F-57CB-4514-A6D3-9F71B6C23BA5}"/>
              </a:ext>
            </a:extLst>
          </p:cNvPr>
          <p:cNvSpPr/>
          <p:nvPr/>
        </p:nvSpPr>
        <p:spPr>
          <a:xfrm rot="13974677" flipV="1">
            <a:off x="6875766" y="4258169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ardrop 144">
            <a:extLst>
              <a:ext uri="{FF2B5EF4-FFF2-40B4-BE49-F238E27FC236}">
                <a16:creationId xmlns:a16="http://schemas.microsoft.com/office/drawing/2014/main" id="{ECAA3300-6013-4BF2-808C-10BEB86DA6A9}"/>
              </a:ext>
            </a:extLst>
          </p:cNvPr>
          <p:cNvSpPr/>
          <p:nvPr/>
        </p:nvSpPr>
        <p:spPr>
          <a:xfrm rot="13974677" flipV="1">
            <a:off x="6614280" y="4678085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295F119B-4697-4839-918D-1DA6F6F4A6BD}"/>
              </a:ext>
            </a:extLst>
          </p:cNvPr>
          <p:cNvSpPr/>
          <p:nvPr/>
        </p:nvSpPr>
        <p:spPr>
          <a:xfrm rot="13974677" flipV="1">
            <a:off x="6773633" y="512746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ardrop 146">
            <a:extLst>
              <a:ext uri="{FF2B5EF4-FFF2-40B4-BE49-F238E27FC236}">
                <a16:creationId xmlns:a16="http://schemas.microsoft.com/office/drawing/2014/main" id="{55B4EEED-4A61-40F0-B278-BCA39661A219}"/>
              </a:ext>
            </a:extLst>
          </p:cNvPr>
          <p:cNvSpPr/>
          <p:nvPr/>
        </p:nvSpPr>
        <p:spPr>
          <a:xfrm rot="13974677" flipV="1">
            <a:off x="6483567" y="580598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ardrop 147">
            <a:extLst>
              <a:ext uri="{FF2B5EF4-FFF2-40B4-BE49-F238E27FC236}">
                <a16:creationId xmlns:a16="http://schemas.microsoft.com/office/drawing/2014/main" id="{B860D839-C133-4111-879F-E23C9359D78E}"/>
              </a:ext>
            </a:extLst>
          </p:cNvPr>
          <p:cNvSpPr/>
          <p:nvPr/>
        </p:nvSpPr>
        <p:spPr>
          <a:xfrm rot="13974677" flipV="1">
            <a:off x="6961251" y="6200968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ardrop 148">
            <a:extLst>
              <a:ext uri="{FF2B5EF4-FFF2-40B4-BE49-F238E27FC236}">
                <a16:creationId xmlns:a16="http://schemas.microsoft.com/office/drawing/2014/main" id="{9489E0CC-9CC5-4671-A496-949E5385E33E}"/>
              </a:ext>
            </a:extLst>
          </p:cNvPr>
          <p:cNvSpPr/>
          <p:nvPr/>
        </p:nvSpPr>
        <p:spPr>
          <a:xfrm rot="13974677" flipV="1">
            <a:off x="11823550" y="2678501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ardrop 149">
            <a:extLst>
              <a:ext uri="{FF2B5EF4-FFF2-40B4-BE49-F238E27FC236}">
                <a16:creationId xmlns:a16="http://schemas.microsoft.com/office/drawing/2014/main" id="{5808CF5E-5E78-4970-BB28-8AF958D0AAE0}"/>
              </a:ext>
            </a:extLst>
          </p:cNvPr>
          <p:cNvSpPr/>
          <p:nvPr/>
        </p:nvSpPr>
        <p:spPr>
          <a:xfrm rot="13974677" flipV="1">
            <a:off x="12027018" y="3070140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ardrop 150">
            <a:extLst>
              <a:ext uri="{FF2B5EF4-FFF2-40B4-BE49-F238E27FC236}">
                <a16:creationId xmlns:a16="http://schemas.microsoft.com/office/drawing/2014/main" id="{6BA0E99D-CCC5-48D3-8FB8-27A9DAC17D71}"/>
              </a:ext>
            </a:extLst>
          </p:cNvPr>
          <p:cNvSpPr/>
          <p:nvPr/>
        </p:nvSpPr>
        <p:spPr>
          <a:xfrm rot="13974677" flipV="1">
            <a:off x="12001979" y="3754843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ardrop 151">
            <a:extLst>
              <a:ext uri="{FF2B5EF4-FFF2-40B4-BE49-F238E27FC236}">
                <a16:creationId xmlns:a16="http://schemas.microsoft.com/office/drawing/2014/main" id="{573D21A1-B725-44A6-BD7D-CF1BDBFA9E08}"/>
              </a:ext>
            </a:extLst>
          </p:cNvPr>
          <p:cNvSpPr/>
          <p:nvPr/>
        </p:nvSpPr>
        <p:spPr>
          <a:xfrm rot="13974677" flipV="1">
            <a:off x="11929627" y="4235281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ardrop 152">
            <a:extLst>
              <a:ext uri="{FF2B5EF4-FFF2-40B4-BE49-F238E27FC236}">
                <a16:creationId xmlns:a16="http://schemas.microsoft.com/office/drawing/2014/main" id="{7D317867-710D-4C23-909E-1BD878B7C71B}"/>
              </a:ext>
            </a:extLst>
          </p:cNvPr>
          <p:cNvSpPr/>
          <p:nvPr/>
        </p:nvSpPr>
        <p:spPr>
          <a:xfrm rot="13974677" flipV="1">
            <a:off x="12118802" y="4859437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ardrop 153">
            <a:extLst>
              <a:ext uri="{FF2B5EF4-FFF2-40B4-BE49-F238E27FC236}">
                <a16:creationId xmlns:a16="http://schemas.microsoft.com/office/drawing/2014/main" id="{A70BB90F-5C82-4356-A52D-521E1B967F09}"/>
              </a:ext>
            </a:extLst>
          </p:cNvPr>
          <p:cNvSpPr/>
          <p:nvPr/>
        </p:nvSpPr>
        <p:spPr>
          <a:xfrm rot="13974677" flipV="1">
            <a:off x="11738805" y="5483662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ardrop 154">
            <a:extLst>
              <a:ext uri="{FF2B5EF4-FFF2-40B4-BE49-F238E27FC236}">
                <a16:creationId xmlns:a16="http://schemas.microsoft.com/office/drawing/2014/main" id="{A36ED9A2-7E84-4FDC-9C93-DB31BF22B785}"/>
              </a:ext>
            </a:extLst>
          </p:cNvPr>
          <p:cNvSpPr/>
          <p:nvPr/>
        </p:nvSpPr>
        <p:spPr>
          <a:xfrm rot="13974677" flipV="1">
            <a:off x="12086992" y="594796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ardrop 155">
            <a:extLst>
              <a:ext uri="{FF2B5EF4-FFF2-40B4-BE49-F238E27FC236}">
                <a16:creationId xmlns:a16="http://schemas.microsoft.com/office/drawing/2014/main" id="{6319887A-A6FC-4718-8F80-FB68FAC3ACBD}"/>
              </a:ext>
            </a:extLst>
          </p:cNvPr>
          <p:cNvSpPr/>
          <p:nvPr/>
        </p:nvSpPr>
        <p:spPr>
          <a:xfrm rot="13974677" flipV="1">
            <a:off x="11912500" y="6427256"/>
            <a:ext cx="145824" cy="145824"/>
          </a:xfrm>
          <a:prstGeom prst="teardrop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35517" y="322823"/>
            <a:ext cx="5749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70AD47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5400" dirty="0">
                <a:solidFill>
                  <a:srgbClr val="ED7D31"/>
                </a:solidFill>
                <a:latin typeface="Arial Black" panose="020B0A04020102020204" pitchFamily="34" charset="0"/>
              </a:rPr>
              <a:t>U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mbrella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0" y="320747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solidFill>
                  <a:srgbClr val="D1762F"/>
                </a:solidFill>
                <a:latin typeface="Arial Black" panose="020B0A04020102020204" pitchFamily="34" charset="0"/>
              </a:rPr>
              <a:t>U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5400" dirty="0">
                <a:solidFill>
                  <a:srgbClr val="44546A"/>
                </a:solidFill>
                <a:latin typeface="Arial Black" panose="020B0A04020102020204" pitchFamily="34" charset="0"/>
              </a:rPr>
              <a:t>U</a:t>
            </a: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nicorn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58D7B4-52A3-433D-B7D7-119A5DA0BF4D}"/>
              </a:ext>
            </a:extLst>
          </p:cNvPr>
          <p:cNvGrpSpPr/>
          <p:nvPr/>
        </p:nvGrpSpPr>
        <p:grpSpPr>
          <a:xfrm>
            <a:off x="959867" y="1143001"/>
            <a:ext cx="4559870" cy="5115502"/>
            <a:chOff x="3567509" y="1356547"/>
            <a:chExt cx="3801832" cy="4265095"/>
          </a:xfrm>
        </p:grpSpPr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22C883DF-81A9-40C5-96F3-613049959A53}"/>
                </a:ext>
              </a:extLst>
            </p:cNvPr>
            <p:cNvSpPr/>
            <p:nvPr/>
          </p:nvSpPr>
          <p:spPr>
            <a:xfrm>
              <a:off x="3567509" y="3424618"/>
              <a:ext cx="980602" cy="1467950"/>
            </a:xfrm>
            <a:custGeom>
              <a:avLst/>
              <a:gdLst>
                <a:gd name="connsiteX0" fmla="*/ 0 w 447175"/>
                <a:gd name="connsiteY0" fmla="*/ 144331 h 288662"/>
                <a:gd name="connsiteX1" fmla="*/ 223588 w 447175"/>
                <a:gd name="connsiteY1" fmla="*/ 0 h 288662"/>
                <a:gd name="connsiteX2" fmla="*/ 447176 w 447175"/>
                <a:gd name="connsiteY2" fmla="*/ 144331 h 288662"/>
                <a:gd name="connsiteX3" fmla="*/ 223588 w 447175"/>
                <a:gd name="connsiteY3" fmla="*/ 288662 h 288662"/>
                <a:gd name="connsiteX4" fmla="*/ 0 w 447175"/>
                <a:gd name="connsiteY4" fmla="*/ 144331 h 288662"/>
                <a:gd name="connsiteX0" fmla="*/ 0 w 828176"/>
                <a:gd name="connsiteY0" fmla="*/ 1506159 h 1510653"/>
                <a:gd name="connsiteX1" fmla="*/ 604588 w 828176"/>
                <a:gd name="connsiteY1" fmla="*/ 79128 h 1510653"/>
                <a:gd name="connsiteX2" fmla="*/ 828176 w 828176"/>
                <a:gd name="connsiteY2" fmla="*/ 223459 h 1510653"/>
                <a:gd name="connsiteX3" fmla="*/ 604588 w 828176"/>
                <a:gd name="connsiteY3" fmla="*/ 367790 h 1510653"/>
                <a:gd name="connsiteX4" fmla="*/ 0 w 828176"/>
                <a:gd name="connsiteY4" fmla="*/ 1506159 h 1510653"/>
                <a:gd name="connsiteX0" fmla="*/ 293 w 828469"/>
                <a:gd name="connsiteY0" fmla="*/ 1506159 h 1507883"/>
                <a:gd name="connsiteX1" fmla="*/ 604881 w 828469"/>
                <a:gd name="connsiteY1" fmla="*/ 79128 h 1507883"/>
                <a:gd name="connsiteX2" fmla="*/ 828469 w 828469"/>
                <a:gd name="connsiteY2" fmla="*/ 223459 h 1507883"/>
                <a:gd name="connsiteX3" fmla="*/ 528681 w 828469"/>
                <a:gd name="connsiteY3" fmla="*/ 367790 h 1507883"/>
                <a:gd name="connsiteX4" fmla="*/ 293 w 828469"/>
                <a:gd name="connsiteY4" fmla="*/ 1506159 h 1507883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528392 w 828180"/>
                <a:gd name="connsiteY3" fmla="*/ 36779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828180"/>
                <a:gd name="connsiteY0" fmla="*/ 1506159 h 1590478"/>
                <a:gd name="connsiteX1" fmla="*/ 604592 w 828180"/>
                <a:gd name="connsiteY1" fmla="*/ 79128 h 1590478"/>
                <a:gd name="connsiteX2" fmla="*/ 828180 w 828180"/>
                <a:gd name="connsiteY2" fmla="*/ 223459 h 1590478"/>
                <a:gd name="connsiteX3" fmla="*/ 496642 w 828180"/>
                <a:gd name="connsiteY3" fmla="*/ 386840 h 1590478"/>
                <a:gd name="connsiteX4" fmla="*/ 613444 w 828180"/>
                <a:gd name="connsiteY4" fmla="*/ 1311028 h 1590478"/>
                <a:gd name="connsiteX5" fmla="*/ 4 w 828180"/>
                <a:gd name="connsiteY5" fmla="*/ 1506159 h 1590478"/>
                <a:gd name="connsiteX0" fmla="*/ 4 w 932666"/>
                <a:gd name="connsiteY0" fmla="*/ 1499030 h 1583349"/>
                <a:gd name="connsiteX1" fmla="*/ 604592 w 932666"/>
                <a:gd name="connsiteY1" fmla="*/ 71999 h 1583349"/>
                <a:gd name="connsiteX2" fmla="*/ 828180 w 932666"/>
                <a:gd name="connsiteY2" fmla="*/ 216330 h 1583349"/>
                <a:gd name="connsiteX3" fmla="*/ 918243 w 932666"/>
                <a:gd name="connsiteY3" fmla="*/ 376798 h 1583349"/>
                <a:gd name="connsiteX4" fmla="*/ 496642 w 932666"/>
                <a:gd name="connsiteY4" fmla="*/ 379711 h 1583349"/>
                <a:gd name="connsiteX5" fmla="*/ 613444 w 932666"/>
                <a:gd name="connsiteY5" fmla="*/ 1303899 h 1583349"/>
                <a:gd name="connsiteX6" fmla="*/ 4 w 932666"/>
                <a:gd name="connsiteY6" fmla="*/ 1499030 h 1583349"/>
                <a:gd name="connsiteX0" fmla="*/ 4 w 1030154"/>
                <a:gd name="connsiteY0" fmla="*/ 1470919 h 1555238"/>
                <a:gd name="connsiteX1" fmla="*/ 604592 w 1030154"/>
                <a:gd name="connsiteY1" fmla="*/ 43888 h 1555238"/>
                <a:gd name="connsiteX2" fmla="*/ 1025030 w 1030154"/>
                <a:gd name="connsiteY2" fmla="*/ 353319 h 1555238"/>
                <a:gd name="connsiteX3" fmla="*/ 918243 w 1030154"/>
                <a:gd name="connsiteY3" fmla="*/ 348687 h 1555238"/>
                <a:gd name="connsiteX4" fmla="*/ 496642 w 1030154"/>
                <a:gd name="connsiteY4" fmla="*/ 351600 h 1555238"/>
                <a:gd name="connsiteX5" fmla="*/ 613444 w 1030154"/>
                <a:gd name="connsiteY5" fmla="*/ 1275788 h 1555238"/>
                <a:gd name="connsiteX6" fmla="*/ 4 w 1030154"/>
                <a:gd name="connsiteY6" fmla="*/ 1470919 h 1555238"/>
                <a:gd name="connsiteX0" fmla="*/ 4 w 919500"/>
                <a:gd name="connsiteY0" fmla="*/ 1473019 h 1557338"/>
                <a:gd name="connsiteX1" fmla="*/ 604592 w 919500"/>
                <a:gd name="connsiteY1" fmla="*/ 45988 h 1557338"/>
                <a:gd name="connsiteX2" fmla="*/ 918243 w 919500"/>
                <a:gd name="connsiteY2" fmla="*/ 350787 h 1557338"/>
                <a:gd name="connsiteX3" fmla="*/ 496642 w 919500"/>
                <a:gd name="connsiteY3" fmla="*/ 353700 h 1557338"/>
                <a:gd name="connsiteX4" fmla="*/ 613444 w 919500"/>
                <a:gd name="connsiteY4" fmla="*/ 1277888 h 1557338"/>
                <a:gd name="connsiteX5" fmla="*/ 4 w 919500"/>
                <a:gd name="connsiteY5" fmla="*/ 1473019 h 1557338"/>
                <a:gd name="connsiteX0" fmla="*/ 15793 w 934460"/>
                <a:gd name="connsiteY0" fmla="*/ 1426656 h 1507261"/>
                <a:gd name="connsiteX1" fmla="*/ 245731 w 934460"/>
                <a:gd name="connsiteY1" fmla="*/ 50425 h 1507261"/>
                <a:gd name="connsiteX2" fmla="*/ 934032 w 934460"/>
                <a:gd name="connsiteY2" fmla="*/ 304424 h 1507261"/>
                <a:gd name="connsiteX3" fmla="*/ 512431 w 934460"/>
                <a:gd name="connsiteY3" fmla="*/ 307337 h 1507261"/>
                <a:gd name="connsiteX4" fmla="*/ 629233 w 934460"/>
                <a:gd name="connsiteY4" fmla="*/ 1231525 h 1507261"/>
                <a:gd name="connsiteX5" fmla="*/ 15793 w 934460"/>
                <a:gd name="connsiteY5" fmla="*/ 1426656 h 1507261"/>
                <a:gd name="connsiteX0" fmla="*/ 15793 w 934032"/>
                <a:gd name="connsiteY0" fmla="*/ 1465645 h 1546250"/>
                <a:gd name="connsiteX1" fmla="*/ 245731 w 934032"/>
                <a:gd name="connsiteY1" fmla="*/ 89414 h 1546250"/>
                <a:gd name="connsiteX2" fmla="*/ 934032 w 934032"/>
                <a:gd name="connsiteY2" fmla="*/ 343413 h 1546250"/>
                <a:gd name="connsiteX3" fmla="*/ 512431 w 934032"/>
                <a:gd name="connsiteY3" fmla="*/ 346326 h 1546250"/>
                <a:gd name="connsiteX4" fmla="*/ 629233 w 934032"/>
                <a:gd name="connsiteY4" fmla="*/ 1270514 h 1546250"/>
                <a:gd name="connsiteX5" fmla="*/ 15793 w 934032"/>
                <a:gd name="connsiteY5" fmla="*/ 1465645 h 1546250"/>
                <a:gd name="connsiteX0" fmla="*/ 16775 w 935014"/>
                <a:gd name="connsiteY0" fmla="*/ 1437100 h 1447218"/>
                <a:gd name="connsiteX1" fmla="*/ 179365 w 935014"/>
                <a:gd name="connsiteY1" fmla="*/ 1051467 h 1447218"/>
                <a:gd name="connsiteX2" fmla="*/ 246713 w 935014"/>
                <a:gd name="connsiteY2" fmla="*/ 60869 h 1447218"/>
                <a:gd name="connsiteX3" fmla="*/ 935014 w 935014"/>
                <a:gd name="connsiteY3" fmla="*/ 314868 h 1447218"/>
                <a:gd name="connsiteX4" fmla="*/ 513413 w 935014"/>
                <a:gd name="connsiteY4" fmla="*/ 317781 h 1447218"/>
                <a:gd name="connsiteX5" fmla="*/ 630215 w 935014"/>
                <a:gd name="connsiteY5" fmla="*/ 1241969 h 1447218"/>
                <a:gd name="connsiteX6" fmla="*/ 16775 w 935014"/>
                <a:gd name="connsiteY6" fmla="*/ 1437100 h 1447218"/>
                <a:gd name="connsiteX0" fmla="*/ 16775 w 935014"/>
                <a:gd name="connsiteY0" fmla="*/ 1541477 h 1551595"/>
                <a:gd name="connsiteX1" fmla="*/ 179365 w 935014"/>
                <a:gd name="connsiteY1" fmla="*/ 1155844 h 1551595"/>
                <a:gd name="connsiteX2" fmla="*/ 246713 w 935014"/>
                <a:gd name="connsiteY2" fmla="*/ 165246 h 1551595"/>
                <a:gd name="connsiteX3" fmla="*/ 935014 w 935014"/>
                <a:gd name="connsiteY3" fmla="*/ 419245 h 1551595"/>
                <a:gd name="connsiteX4" fmla="*/ 513413 w 935014"/>
                <a:gd name="connsiteY4" fmla="*/ 422158 h 1551595"/>
                <a:gd name="connsiteX5" fmla="*/ 630215 w 935014"/>
                <a:gd name="connsiteY5" fmla="*/ 1346346 h 1551595"/>
                <a:gd name="connsiteX6" fmla="*/ 16775 w 935014"/>
                <a:gd name="connsiteY6" fmla="*/ 1541477 h 1551595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6775 w 935014"/>
                <a:gd name="connsiteY0" fmla="*/ 1448380 h 1458498"/>
                <a:gd name="connsiteX1" fmla="*/ 179365 w 935014"/>
                <a:gd name="connsiteY1" fmla="*/ 1062747 h 1458498"/>
                <a:gd name="connsiteX2" fmla="*/ 246713 w 935014"/>
                <a:gd name="connsiteY2" fmla="*/ 72149 h 1458498"/>
                <a:gd name="connsiteX3" fmla="*/ 935014 w 935014"/>
                <a:gd name="connsiteY3" fmla="*/ 326148 h 1458498"/>
                <a:gd name="connsiteX4" fmla="*/ 513413 w 935014"/>
                <a:gd name="connsiteY4" fmla="*/ 329061 h 1458498"/>
                <a:gd name="connsiteX5" fmla="*/ 630215 w 935014"/>
                <a:gd name="connsiteY5" fmla="*/ 1253249 h 1458498"/>
                <a:gd name="connsiteX6" fmla="*/ 16775 w 935014"/>
                <a:gd name="connsiteY6" fmla="*/ 1448380 h 1458498"/>
                <a:gd name="connsiteX0" fmla="*/ 14597 w 970936"/>
                <a:gd name="connsiteY0" fmla="*/ 1448380 h 1458498"/>
                <a:gd name="connsiteX1" fmla="*/ 215287 w 970936"/>
                <a:gd name="connsiteY1" fmla="*/ 1062747 h 1458498"/>
                <a:gd name="connsiteX2" fmla="*/ 282635 w 970936"/>
                <a:gd name="connsiteY2" fmla="*/ 72149 h 1458498"/>
                <a:gd name="connsiteX3" fmla="*/ 970936 w 970936"/>
                <a:gd name="connsiteY3" fmla="*/ 326148 h 1458498"/>
                <a:gd name="connsiteX4" fmla="*/ 549335 w 970936"/>
                <a:gd name="connsiteY4" fmla="*/ 329061 h 1458498"/>
                <a:gd name="connsiteX5" fmla="*/ 666137 w 970936"/>
                <a:gd name="connsiteY5" fmla="*/ 1253249 h 1458498"/>
                <a:gd name="connsiteX6" fmla="*/ 14597 w 970936"/>
                <a:gd name="connsiteY6" fmla="*/ 1448380 h 1458498"/>
                <a:gd name="connsiteX0" fmla="*/ 14597 w 970936"/>
                <a:gd name="connsiteY0" fmla="*/ 1448380 h 1494804"/>
                <a:gd name="connsiteX1" fmla="*/ 215287 w 970936"/>
                <a:gd name="connsiteY1" fmla="*/ 1062747 h 1494804"/>
                <a:gd name="connsiteX2" fmla="*/ 282635 w 970936"/>
                <a:gd name="connsiteY2" fmla="*/ 72149 h 1494804"/>
                <a:gd name="connsiteX3" fmla="*/ 970936 w 970936"/>
                <a:gd name="connsiteY3" fmla="*/ 326148 h 1494804"/>
                <a:gd name="connsiteX4" fmla="*/ 549335 w 970936"/>
                <a:gd name="connsiteY4" fmla="*/ 329061 h 1494804"/>
                <a:gd name="connsiteX5" fmla="*/ 666137 w 970936"/>
                <a:gd name="connsiteY5" fmla="*/ 1253249 h 1494804"/>
                <a:gd name="connsiteX6" fmla="*/ 14597 w 970936"/>
                <a:gd name="connsiteY6" fmla="*/ 1448380 h 1494804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4597 w 970936"/>
                <a:gd name="connsiteY0" fmla="*/ 1448380 h 1517233"/>
                <a:gd name="connsiteX1" fmla="*/ 215287 w 970936"/>
                <a:gd name="connsiteY1" fmla="*/ 1062747 h 1517233"/>
                <a:gd name="connsiteX2" fmla="*/ 282635 w 970936"/>
                <a:gd name="connsiteY2" fmla="*/ 72149 h 1517233"/>
                <a:gd name="connsiteX3" fmla="*/ 970936 w 970936"/>
                <a:gd name="connsiteY3" fmla="*/ 326148 h 1517233"/>
                <a:gd name="connsiteX4" fmla="*/ 549335 w 970936"/>
                <a:gd name="connsiteY4" fmla="*/ 329061 h 1517233"/>
                <a:gd name="connsiteX5" fmla="*/ 666137 w 970936"/>
                <a:gd name="connsiteY5" fmla="*/ 1253249 h 1517233"/>
                <a:gd name="connsiteX6" fmla="*/ 14597 w 970936"/>
                <a:gd name="connsiteY6" fmla="*/ 1448380 h 1517233"/>
                <a:gd name="connsiteX0" fmla="*/ 12092 w 968431"/>
                <a:gd name="connsiteY0" fmla="*/ 1448380 h 1497223"/>
                <a:gd name="connsiteX1" fmla="*/ 212782 w 968431"/>
                <a:gd name="connsiteY1" fmla="*/ 1062747 h 1497223"/>
                <a:gd name="connsiteX2" fmla="*/ 280130 w 968431"/>
                <a:gd name="connsiteY2" fmla="*/ 72149 h 1497223"/>
                <a:gd name="connsiteX3" fmla="*/ 968431 w 968431"/>
                <a:gd name="connsiteY3" fmla="*/ 326148 h 1497223"/>
                <a:gd name="connsiteX4" fmla="*/ 546830 w 968431"/>
                <a:gd name="connsiteY4" fmla="*/ 329061 h 1497223"/>
                <a:gd name="connsiteX5" fmla="*/ 612832 w 968431"/>
                <a:gd name="connsiteY5" fmla="*/ 1215149 h 1497223"/>
                <a:gd name="connsiteX6" fmla="*/ 12092 w 968431"/>
                <a:gd name="connsiteY6" fmla="*/ 1448380 h 1497223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2092 w 968431"/>
                <a:gd name="connsiteY0" fmla="*/ 1448380 h 1519644"/>
                <a:gd name="connsiteX1" fmla="*/ 212782 w 968431"/>
                <a:gd name="connsiteY1" fmla="*/ 1062747 h 1519644"/>
                <a:gd name="connsiteX2" fmla="*/ 280130 w 968431"/>
                <a:gd name="connsiteY2" fmla="*/ 72149 h 1519644"/>
                <a:gd name="connsiteX3" fmla="*/ 968431 w 968431"/>
                <a:gd name="connsiteY3" fmla="*/ 326148 h 1519644"/>
                <a:gd name="connsiteX4" fmla="*/ 546830 w 968431"/>
                <a:gd name="connsiteY4" fmla="*/ 329061 h 1519644"/>
                <a:gd name="connsiteX5" fmla="*/ 612832 w 968431"/>
                <a:gd name="connsiteY5" fmla="*/ 1215149 h 1519644"/>
                <a:gd name="connsiteX6" fmla="*/ 12092 w 968431"/>
                <a:gd name="connsiteY6" fmla="*/ 1448380 h 1519644"/>
                <a:gd name="connsiteX0" fmla="*/ 11563 w 980602"/>
                <a:gd name="connsiteY0" fmla="*/ 1461080 h 1526278"/>
                <a:gd name="connsiteX1" fmla="*/ 224953 w 980602"/>
                <a:gd name="connsiteY1" fmla="*/ 1062747 h 1526278"/>
                <a:gd name="connsiteX2" fmla="*/ 292301 w 980602"/>
                <a:gd name="connsiteY2" fmla="*/ 72149 h 1526278"/>
                <a:gd name="connsiteX3" fmla="*/ 980602 w 980602"/>
                <a:gd name="connsiteY3" fmla="*/ 326148 h 1526278"/>
                <a:gd name="connsiteX4" fmla="*/ 559001 w 980602"/>
                <a:gd name="connsiteY4" fmla="*/ 329061 h 1526278"/>
                <a:gd name="connsiteX5" fmla="*/ 625003 w 980602"/>
                <a:gd name="connsiteY5" fmla="*/ 1215149 h 1526278"/>
                <a:gd name="connsiteX6" fmla="*/ 11563 w 980602"/>
                <a:gd name="connsiteY6" fmla="*/ 1461080 h 1526278"/>
                <a:gd name="connsiteX0" fmla="*/ 11563 w 980602"/>
                <a:gd name="connsiteY0" fmla="*/ 1461080 h 1467950"/>
                <a:gd name="connsiteX1" fmla="*/ 224953 w 980602"/>
                <a:gd name="connsiteY1" fmla="*/ 1062747 h 1467950"/>
                <a:gd name="connsiteX2" fmla="*/ 292301 w 980602"/>
                <a:gd name="connsiteY2" fmla="*/ 72149 h 1467950"/>
                <a:gd name="connsiteX3" fmla="*/ 980602 w 980602"/>
                <a:gd name="connsiteY3" fmla="*/ 326148 h 1467950"/>
                <a:gd name="connsiteX4" fmla="*/ 559001 w 980602"/>
                <a:gd name="connsiteY4" fmla="*/ 329061 h 1467950"/>
                <a:gd name="connsiteX5" fmla="*/ 625003 w 980602"/>
                <a:gd name="connsiteY5" fmla="*/ 1215149 h 1467950"/>
                <a:gd name="connsiteX6" fmla="*/ 11563 w 980602"/>
                <a:gd name="connsiteY6" fmla="*/ 1461080 h 146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0602" h="1467950">
                  <a:moveTo>
                    <a:pt x="11563" y="1461080"/>
                  </a:moveTo>
                  <a:cubicBezTo>
                    <a:pt x="-55112" y="1435680"/>
                    <a:pt x="186630" y="1292119"/>
                    <a:pt x="224953" y="1062747"/>
                  </a:cubicBezTo>
                  <a:cubicBezTo>
                    <a:pt x="-22474" y="306325"/>
                    <a:pt x="121910" y="220316"/>
                    <a:pt x="292301" y="72149"/>
                  </a:cubicBezTo>
                  <a:cubicBezTo>
                    <a:pt x="462692" y="-76018"/>
                    <a:pt x="839844" y="1813"/>
                    <a:pt x="980602" y="326148"/>
                  </a:cubicBezTo>
                  <a:cubicBezTo>
                    <a:pt x="925346" y="353378"/>
                    <a:pt x="609801" y="174544"/>
                    <a:pt x="559001" y="329061"/>
                  </a:cubicBezTo>
                  <a:cubicBezTo>
                    <a:pt x="508201" y="483578"/>
                    <a:pt x="763868" y="834921"/>
                    <a:pt x="625003" y="1215149"/>
                  </a:cubicBezTo>
                  <a:cubicBezTo>
                    <a:pt x="416288" y="1449327"/>
                    <a:pt x="78238" y="1486480"/>
                    <a:pt x="11563" y="14610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3">
              <a:extLst>
                <a:ext uri="{FF2B5EF4-FFF2-40B4-BE49-F238E27FC236}">
                  <a16:creationId xmlns:a16="http://schemas.microsoft.com/office/drawing/2014/main" id="{919C7A9C-08E6-4017-95E2-6EA536450E12}"/>
                </a:ext>
              </a:extLst>
            </p:cNvPr>
            <p:cNvSpPr/>
            <p:nvPr/>
          </p:nvSpPr>
          <p:spPr>
            <a:xfrm rot="1758487">
              <a:off x="4668676" y="3997853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3">
              <a:extLst>
                <a:ext uri="{FF2B5EF4-FFF2-40B4-BE49-F238E27FC236}">
                  <a16:creationId xmlns:a16="http://schemas.microsoft.com/office/drawing/2014/main" id="{0E8BBB9E-FBE6-4A1D-AFC3-5C7B71631865}"/>
                </a:ext>
              </a:extLst>
            </p:cNvPr>
            <p:cNvSpPr/>
            <p:nvPr/>
          </p:nvSpPr>
          <p:spPr>
            <a:xfrm rot="1758487">
              <a:off x="5527501" y="4026790"/>
              <a:ext cx="1213584" cy="1477062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584" h="1477062">
                  <a:moveTo>
                    <a:pt x="0" y="132057"/>
                  </a:moveTo>
                  <a:cubicBezTo>
                    <a:pt x="73613" y="51082"/>
                    <a:pt x="197723" y="0"/>
                    <a:pt x="286059" y="0"/>
                  </a:cubicBezTo>
                  <a:cubicBezTo>
                    <a:pt x="374395" y="66252"/>
                    <a:pt x="337185" y="69998"/>
                    <a:pt x="347245" y="203984"/>
                  </a:cubicBezTo>
                  <a:cubicBezTo>
                    <a:pt x="376135" y="323345"/>
                    <a:pt x="648471" y="686152"/>
                    <a:pt x="722474" y="820013"/>
                  </a:cubicBezTo>
                  <a:cubicBezTo>
                    <a:pt x="781089" y="988728"/>
                    <a:pt x="1208361" y="1167498"/>
                    <a:pt x="1213584" y="1276908"/>
                  </a:cubicBezTo>
                  <a:cubicBezTo>
                    <a:pt x="1148025" y="1369933"/>
                    <a:pt x="1072909" y="1477062"/>
                    <a:pt x="955129" y="1477062"/>
                  </a:cubicBezTo>
                  <a:cubicBezTo>
                    <a:pt x="835081" y="1410703"/>
                    <a:pt x="489148" y="1033693"/>
                    <a:pt x="366699" y="871175"/>
                  </a:cubicBezTo>
                  <a:cubicBezTo>
                    <a:pt x="244250" y="708657"/>
                    <a:pt x="154705" y="588568"/>
                    <a:pt x="109229" y="459515"/>
                  </a:cubicBezTo>
                  <a:lnTo>
                    <a:pt x="0" y="13205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A20694-7782-4E3B-9326-869DD91EC699}"/>
                </a:ext>
              </a:extLst>
            </p:cNvPr>
            <p:cNvSpPr/>
            <p:nvPr/>
          </p:nvSpPr>
          <p:spPr>
            <a:xfrm rot="2012247">
              <a:off x="5382189" y="2104322"/>
              <a:ext cx="792006" cy="1554500"/>
            </a:xfrm>
            <a:custGeom>
              <a:avLst/>
              <a:gdLst>
                <a:gd name="connsiteX0" fmla="*/ 0 w 486172"/>
                <a:gd name="connsiteY0" fmla="*/ 0 h 749480"/>
                <a:gd name="connsiteX1" fmla="*/ 486172 w 486172"/>
                <a:gd name="connsiteY1" fmla="*/ 0 h 749480"/>
                <a:gd name="connsiteX2" fmla="*/ 486172 w 486172"/>
                <a:gd name="connsiteY2" fmla="*/ 749480 h 749480"/>
                <a:gd name="connsiteX3" fmla="*/ 0 w 486172"/>
                <a:gd name="connsiteY3" fmla="*/ 749480 h 749480"/>
                <a:gd name="connsiteX4" fmla="*/ 0 w 486172"/>
                <a:gd name="connsiteY4" fmla="*/ 0 h 749480"/>
                <a:gd name="connsiteX0" fmla="*/ 242718 w 728890"/>
                <a:gd name="connsiteY0" fmla="*/ 0 h 749480"/>
                <a:gd name="connsiteX1" fmla="*/ 728890 w 728890"/>
                <a:gd name="connsiteY1" fmla="*/ 0 h 749480"/>
                <a:gd name="connsiteX2" fmla="*/ 728890 w 728890"/>
                <a:gd name="connsiteY2" fmla="*/ 749480 h 749480"/>
                <a:gd name="connsiteX3" fmla="*/ 242718 w 728890"/>
                <a:gd name="connsiteY3" fmla="*/ 749480 h 749480"/>
                <a:gd name="connsiteX4" fmla="*/ 0 w 728890"/>
                <a:gd name="connsiteY4" fmla="*/ 522950 h 749480"/>
                <a:gd name="connsiteX5" fmla="*/ 242718 w 728890"/>
                <a:gd name="connsiteY5" fmla="*/ 0 h 749480"/>
                <a:gd name="connsiteX0" fmla="*/ 250909 w 737081"/>
                <a:gd name="connsiteY0" fmla="*/ 0 h 749480"/>
                <a:gd name="connsiteX1" fmla="*/ 737081 w 737081"/>
                <a:gd name="connsiteY1" fmla="*/ 0 h 749480"/>
                <a:gd name="connsiteX2" fmla="*/ 737081 w 737081"/>
                <a:gd name="connsiteY2" fmla="*/ 749480 h 749480"/>
                <a:gd name="connsiteX3" fmla="*/ 250909 w 737081"/>
                <a:gd name="connsiteY3" fmla="*/ 749480 h 749480"/>
                <a:gd name="connsiteX4" fmla="*/ 94388 w 737081"/>
                <a:gd name="connsiteY4" fmla="*/ 561045 h 749480"/>
                <a:gd name="connsiteX5" fmla="*/ 8191 w 737081"/>
                <a:gd name="connsiteY5" fmla="*/ 522950 h 749480"/>
                <a:gd name="connsiteX6" fmla="*/ 250909 w 737081"/>
                <a:gd name="connsiteY6" fmla="*/ 0 h 749480"/>
                <a:gd name="connsiteX0" fmla="*/ 257494 w 743666"/>
                <a:gd name="connsiteY0" fmla="*/ 0 h 933608"/>
                <a:gd name="connsiteX1" fmla="*/ 743666 w 743666"/>
                <a:gd name="connsiteY1" fmla="*/ 0 h 933608"/>
                <a:gd name="connsiteX2" fmla="*/ 743666 w 743666"/>
                <a:gd name="connsiteY2" fmla="*/ 749480 h 933608"/>
                <a:gd name="connsiteX3" fmla="*/ 257494 w 743666"/>
                <a:gd name="connsiteY3" fmla="*/ 749480 h 933608"/>
                <a:gd name="connsiteX4" fmla="*/ 3124 w 743666"/>
                <a:gd name="connsiteY4" fmla="*/ 930632 h 933608"/>
                <a:gd name="connsiteX5" fmla="*/ 100973 w 743666"/>
                <a:gd name="connsiteY5" fmla="*/ 561045 h 933608"/>
                <a:gd name="connsiteX6" fmla="*/ 14776 w 743666"/>
                <a:gd name="connsiteY6" fmla="*/ 522950 h 933608"/>
                <a:gd name="connsiteX7" fmla="*/ 257494 w 743666"/>
                <a:gd name="connsiteY7" fmla="*/ 0 h 933608"/>
                <a:gd name="connsiteX0" fmla="*/ 254373 w 740545"/>
                <a:gd name="connsiteY0" fmla="*/ 0 h 953229"/>
                <a:gd name="connsiteX1" fmla="*/ 740545 w 740545"/>
                <a:gd name="connsiteY1" fmla="*/ 0 h 953229"/>
                <a:gd name="connsiteX2" fmla="*/ 740545 w 740545"/>
                <a:gd name="connsiteY2" fmla="*/ 749480 h 953229"/>
                <a:gd name="connsiteX3" fmla="*/ 254373 w 740545"/>
                <a:gd name="connsiteY3" fmla="*/ 749480 h 953229"/>
                <a:gd name="connsiteX4" fmla="*/ 140081 w 740545"/>
                <a:gd name="connsiteY4" fmla="*/ 906349 h 953229"/>
                <a:gd name="connsiteX5" fmla="*/ 3 w 740545"/>
                <a:gd name="connsiteY5" fmla="*/ 930632 h 953229"/>
                <a:gd name="connsiteX6" fmla="*/ 97852 w 740545"/>
                <a:gd name="connsiteY6" fmla="*/ 561045 h 953229"/>
                <a:gd name="connsiteX7" fmla="*/ 11655 w 740545"/>
                <a:gd name="connsiteY7" fmla="*/ 522950 h 953229"/>
                <a:gd name="connsiteX8" fmla="*/ 254373 w 740545"/>
                <a:gd name="connsiteY8" fmla="*/ 0 h 953229"/>
                <a:gd name="connsiteX0" fmla="*/ 254373 w 740545"/>
                <a:gd name="connsiteY0" fmla="*/ 0 h 1337804"/>
                <a:gd name="connsiteX1" fmla="*/ 740545 w 740545"/>
                <a:gd name="connsiteY1" fmla="*/ 0 h 1337804"/>
                <a:gd name="connsiteX2" fmla="*/ 740545 w 740545"/>
                <a:gd name="connsiteY2" fmla="*/ 749480 h 1337804"/>
                <a:gd name="connsiteX3" fmla="*/ 254373 w 740545"/>
                <a:gd name="connsiteY3" fmla="*/ 749480 h 1337804"/>
                <a:gd name="connsiteX4" fmla="*/ 71130 w 740545"/>
                <a:gd name="connsiteY4" fmla="*/ 1336774 h 1337804"/>
                <a:gd name="connsiteX5" fmla="*/ 140081 w 740545"/>
                <a:gd name="connsiteY5" fmla="*/ 906349 h 1337804"/>
                <a:gd name="connsiteX6" fmla="*/ 3 w 740545"/>
                <a:gd name="connsiteY6" fmla="*/ 930632 h 1337804"/>
                <a:gd name="connsiteX7" fmla="*/ 97852 w 740545"/>
                <a:gd name="connsiteY7" fmla="*/ 561045 h 1337804"/>
                <a:gd name="connsiteX8" fmla="*/ 11655 w 740545"/>
                <a:gd name="connsiteY8" fmla="*/ 522950 h 1337804"/>
                <a:gd name="connsiteX9" fmla="*/ 254373 w 740545"/>
                <a:gd name="connsiteY9" fmla="*/ 0 h 1337804"/>
                <a:gd name="connsiteX0" fmla="*/ 254373 w 740545"/>
                <a:gd name="connsiteY0" fmla="*/ 0 h 1342032"/>
                <a:gd name="connsiteX1" fmla="*/ 740545 w 740545"/>
                <a:gd name="connsiteY1" fmla="*/ 0 h 1342032"/>
                <a:gd name="connsiteX2" fmla="*/ 740545 w 740545"/>
                <a:gd name="connsiteY2" fmla="*/ 749480 h 1342032"/>
                <a:gd name="connsiteX3" fmla="*/ 254373 w 740545"/>
                <a:gd name="connsiteY3" fmla="*/ 749480 h 1342032"/>
                <a:gd name="connsiteX4" fmla="*/ 254443 w 740545"/>
                <a:gd name="connsiteY4" fmla="*/ 1280024 h 1342032"/>
                <a:gd name="connsiteX5" fmla="*/ 71130 w 740545"/>
                <a:gd name="connsiteY5" fmla="*/ 1336774 h 1342032"/>
                <a:gd name="connsiteX6" fmla="*/ 140081 w 740545"/>
                <a:gd name="connsiteY6" fmla="*/ 906349 h 1342032"/>
                <a:gd name="connsiteX7" fmla="*/ 3 w 740545"/>
                <a:gd name="connsiteY7" fmla="*/ 930632 h 1342032"/>
                <a:gd name="connsiteX8" fmla="*/ 97852 w 740545"/>
                <a:gd name="connsiteY8" fmla="*/ 561045 h 1342032"/>
                <a:gd name="connsiteX9" fmla="*/ 11655 w 740545"/>
                <a:gd name="connsiteY9" fmla="*/ 522950 h 1342032"/>
                <a:gd name="connsiteX10" fmla="*/ 254373 w 740545"/>
                <a:gd name="connsiteY10" fmla="*/ 0 h 1342032"/>
                <a:gd name="connsiteX0" fmla="*/ 254373 w 740545"/>
                <a:gd name="connsiteY0" fmla="*/ 0 h 1545611"/>
                <a:gd name="connsiteX1" fmla="*/ 740545 w 740545"/>
                <a:gd name="connsiteY1" fmla="*/ 0 h 1545611"/>
                <a:gd name="connsiteX2" fmla="*/ 740545 w 740545"/>
                <a:gd name="connsiteY2" fmla="*/ 749480 h 1545611"/>
                <a:gd name="connsiteX3" fmla="*/ 254373 w 740545"/>
                <a:gd name="connsiteY3" fmla="*/ 749480 h 1545611"/>
                <a:gd name="connsiteX4" fmla="*/ 215907 w 740545"/>
                <a:gd name="connsiteY4" fmla="*/ 1532211 h 1545611"/>
                <a:gd name="connsiteX5" fmla="*/ 254443 w 740545"/>
                <a:gd name="connsiteY5" fmla="*/ 1280024 h 1545611"/>
                <a:gd name="connsiteX6" fmla="*/ 71130 w 740545"/>
                <a:gd name="connsiteY6" fmla="*/ 1336774 h 1545611"/>
                <a:gd name="connsiteX7" fmla="*/ 140081 w 740545"/>
                <a:gd name="connsiteY7" fmla="*/ 906349 h 1545611"/>
                <a:gd name="connsiteX8" fmla="*/ 3 w 740545"/>
                <a:gd name="connsiteY8" fmla="*/ 930632 h 1545611"/>
                <a:gd name="connsiteX9" fmla="*/ 97852 w 740545"/>
                <a:gd name="connsiteY9" fmla="*/ 561045 h 1545611"/>
                <a:gd name="connsiteX10" fmla="*/ 11655 w 740545"/>
                <a:gd name="connsiteY10" fmla="*/ 522950 h 1545611"/>
                <a:gd name="connsiteX11" fmla="*/ 254373 w 740545"/>
                <a:gd name="connsiteY11" fmla="*/ 0 h 1545611"/>
                <a:gd name="connsiteX0" fmla="*/ 254373 w 740545"/>
                <a:gd name="connsiteY0" fmla="*/ 0 h 1535064"/>
                <a:gd name="connsiteX1" fmla="*/ 740545 w 740545"/>
                <a:gd name="connsiteY1" fmla="*/ 0 h 1535064"/>
                <a:gd name="connsiteX2" fmla="*/ 740545 w 740545"/>
                <a:gd name="connsiteY2" fmla="*/ 749480 h 1535064"/>
                <a:gd name="connsiteX3" fmla="*/ 254373 w 740545"/>
                <a:gd name="connsiteY3" fmla="*/ 749480 h 1535064"/>
                <a:gd name="connsiteX4" fmla="*/ 484414 w 740545"/>
                <a:gd name="connsiteY4" fmla="*/ 1394233 h 1535064"/>
                <a:gd name="connsiteX5" fmla="*/ 215907 w 740545"/>
                <a:gd name="connsiteY5" fmla="*/ 1532211 h 1535064"/>
                <a:gd name="connsiteX6" fmla="*/ 254443 w 740545"/>
                <a:gd name="connsiteY6" fmla="*/ 1280024 h 1535064"/>
                <a:gd name="connsiteX7" fmla="*/ 71130 w 740545"/>
                <a:gd name="connsiteY7" fmla="*/ 1336774 h 1535064"/>
                <a:gd name="connsiteX8" fmla="*/ 140081 w 740545"/>
                <a:gd name="connsiteY8" fmla="*/ 906349 h 1535064"/>
                <a:gd name="connsiteX9" fmla="*/ 3 w 740545"/>
                <a:gd name="connsiteY9" fmla="*/ 930632 h 1535064"/>
                <a:gd name="connsiteX10" fmla="*/ 97852 w 740545"/>
                <a:gd name="connsiteY10" fmla="*/ 561045 h 1535064"/>
                <a:gd name="connsiteX11" fmla="*/ 11655 w 740545"/>
                <a:gd name="connsiteY11" fmla="*/ 522950 h 1535064"/>
                <a:gd name="connsiteX12" fmla="*/ 254373 w 740545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4414 w 792006"/>
                <a:gd name="connsiteY4" fmla="*/ 1394233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5752 w 792006"/>
                <a:gd name="connsiteY4" fmla="*/ 1387632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489722 w 792006"/>
                <a:gd name="connsiteY4" fmla="*/ 138500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254373 w 792006"/>
                <a:gd name="connsiteY0" fmla="*/ 0 h 1535064"/>
                <a:gd name="connsiteX1" fmla="*/ 740545 w 792006"/>
                <a:gd name="connsiteY1" fmla="*/ 0 h 1535064"/>
                <a:gd name="connsiteX2" fmla="*/ 740545 w 792006"/>
                <a:gd name="connsiteY2" fmla="*/ 749480 h 1535064"/>
                <a:gd name="connsiteX3" fmla="*/ 792006 w 792006"/>
                <a:gd name="connsiteY3" fmla="*/ 1233035 h 1535064"/>
                <a:gd name="connsiteX4" fmla="*/ 562423 w 792006"/>
                <a:gd name="connsiteY4" fmla="*/ 1365380 h 1535064"/>
                <a:gd name="connsiteX5" fmla="*/ 215907 w 792006"/>
                <a:gd name="connsiteY5" fmla="*/ 1532211 h 1535064"/>
                <a:gd name="connsiteX6" fmla="*/ 254443 w 792006"/>
                <a:gd name="connsiteY6" fmla="*/ 1280024 h 1535064"/>
                <a:gd name="connsiteX7" fmla="*/ 71130 w 792006"/>
                <a:gd name="connsiteY7" fmla="*/ 1336774 h 1535064"/>
                <a:gd name="connsiteX8" fmla="*/ 140081 w 792006"/>
                <a:gd name="connsiteY8" fmla="*/ 906349 h 1535064"/>
                <a:gd name="connsiteX9" fmla="*/ 3 w 792006"/>
                <a:gd name="connsiteY9" fmla="*/ 930632 h 1535064"/>
                <a:gd name="connsiteX10" fmla="*/ 97852 w 792006"/>
                <a:gd name="connsiteY10" fmla="*/ 561045 h 1535064"/>
                <a:gd name="connsiteX11" fmla="*/ 11655 w 792006"/>
                <a:gd name="connsiteY11" fmla="*/ 522950 h 1535064"/>
                <a:gd name="connsiteX12" fmla="*/ 254373 w 792006"/>
                <a:gd name="connsiteY12" fmla="*/ 0 h 1535064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  <a:gd name="connsiteX0" fmla="*/ 395759 w 792006"/>
                <a:gd name="connsiteY0" fmla="*/ 0 h 1554500"/>
                <a:gd name="connsiteX1" fmla="*/ 740545 w 792006"/>
                <a:gd name="connsiteY1" fmla="*/ 19436 h 1554500"/>
                <a:gd name="connsiteX2" fmla="*/ 740545 w 792006"/>
                <a:gd name="connsiteY2" fmla="*/ 768916 h 1554500"/>
                <a:gd name="connsiteX3" fmla="*/ 792006 w 792006"/>
                <a:gd name="connsiteY3" fmla="*/ 1252471 h 1554500"/>
                <a:gd name="connsiteX4" fmla="*/ 562423 w 792006"/>
                <a:gd name="connsiteY4" fmla="*/ 1384816 h 1554500"/>
                <a:gd name="connsiteX5" fmla="*/ 215907 w 792006"/>
                <a:gd name="connsiteY5" fmla="*/ 1551647 h 1554500"/>
                <a:gd name="connsiteX6" fmla="*/ 254443 w 792006"/>
                <a:gd name="connsiteY6" fmla="*/ 1299460 h 1554500"/>
                <a:gd name="connsiteX7" fmla="*/ 71130 w 792006"/>
                <a:gd name="connsiteY7" fmla="*/ 1356210 h 1554500"/>
                <a:gd name="connsiteX8" fmla="*/ 140081 w 792006"/>
                <a:gd name="connsiteY8" fmla="*/ 925785 h 1554500"/>
                <a:gd name="connsiteX9" fmla="*/ 3 w 792006"/>
                <a:gd name="connsiteY9" fmla="*/ 950068 h 1554500"/>
                <a:gd name="connsiteX10" fmla="*/ 97852 w 792006"/>
                <a:gd name="connsiteY10" fmla="*/ 580481 h 1554500"/>
                <a:gd name="connsiteX11" fmla="*/ 11655 w 792006"/>
                <a:gd name="connsiteY11" fmla="*/ 542386 h 1554500"/>
                <a:gd name="connsiteX12" fmla="*/ 395759 w 792006"/>
                <a:gd name="connsiteY12" fmla="*/ 0 h 155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2006" h="1554500">
                  <a:moveTo>
                    <a:pt x="395759" y="0"/>
                  </a:moveTo>
                  <a:lnTo>
                    <a:pt x="740545" y="19436"/>
                  </a:lnTo>
                  <a:lnTo>
                    <a:pt x="740545" y="768916"/>
                  </a:lnTo>
                  <a:lnTo>
                    <a:pt x="792006" y="1252471"/>
                  </a:lnTo>
                  <a:cubicBezTo>
                    <a:pt x="701033" y="1304324"/>
                    <a:pt x="789339" y="1285329"/>
                    <a:pt x="562423" y="1384816"/>
                  </a:cubicBezTo>
                  <a:cubicBezTo>
                    <a:pt x="556012" y="1515271"/>
                    <a:pt x="205951" y="1515076"/>
                    <a:pt x="215907" y="1551647"/>
                  </a:cubicBezTo>
                  <a:cubicBezTo>
                    <a:pt x="225863" y="1588218"/>
                    <a:pt x="284487" y="1260501"/>
                    <a:pt x="254443" y="1299460"/>
                  </a:cubicBezTo>
                  <a:cubicBezTo>
                    <a:pt x="224399" y="1338419"/>
                    <a:pt x="78931" y="1347865"/>
                    <a:pt x="71130" y="1356210"/>
                  </a:cubicBezTo>
                  <a:cubicBezTo>
                    <a:pt x="63329" y="1364555"/>
                    <a:pt x="172726" y="902243"/>
                    <a:pt x="140081" y="925785"/>
                  </a:cubicBezTo>
                  <a:cubicBezTo>
                    <a:pt x="107436" y="949327"/>
                    <a:pt x="-570" y="999966"/>
                    <a:pt x="3" y="950068"/>
                  </a:cubicBezTo>
                  <a:cubicBezTo>
                    <a:pt x="576" y="900170"/>
                    <a:pt x="120394" y="602996"/>
                    <a:pt x="97852" y="580481"/>
                  </a:cubicBezTo>
                  <a:cubicBezTo>
                    <a:pt x="75310" y="557966"/>
                    <a:pt x="-22233" y="644238"/>
                    <a:pt x="11655" y="542386"/>
                  </a:cubicBezTo>
                  <a:cubicBezTo>
                    <a:pt x="92561" y="368069"/>
                    <a:pt x="-33608" y="79606"/>
                    <a:pt x="39575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">
              <a:extLst>
                <a:ext uri="{FF2B5EF4-FFF2-40B4-BE49-F238E27FC236}">
                  <a16:creationId xmlns:a16="http://schemas.microsoft.com/office/drawing/2014/main" id="{27D4FE4F-CB96-42BD-BEB4-67F3E3CBE2BE}"/>
                </a:ext>
              </a:extLst>
            </p:cNvPr>
            <p:cNvSpPr/>
            <p:nvPr/>
          </p:nvSpPr>
          <p:spPr>
            <a:xfrm>
              <a:off x="4304492" y="2292216"/>
              <a:ext cx="2012165" cy="2279775"/>
            </a:xfrm>
            <a:custGeom>
              <a:avLst/>
              <a:gdLst>
                <a:gd name="connsiteX0" fmla="*/ 0 w 710061"/>
                <a:gd name="connsiteY0" fmla="*/ 635385 h 1270769"/>
                <a:gd name="connsiteX1" fmla="*/ 355031 w 710061"/>
                <a:gd name="connsiteY1" fmla="*/ 0 h 1270769"/>
                <a:gd name="connsiteX2" fmla="*/ 710062 w 710061"/>
                <a:gd name="connsiteY2" fmla="*/ 635385 h 1270769"/>
                <a:gd name="connsiteX3" fmla="*/ 355031 w 710061"/>
                <a:gd name="connsiteY3" fmla="*/ 1270770 h 1270769"/>
                <a:gd name="connsiteX4" fmla="*/ 0 w 710061"/>
                <a:gd name="connsiteY4" fmla="*/ 635385 h 1270769"/>
                <a:gd name="connsiteX0" fmla="*/ 0 w 614812"/>
                <a:gd name="connsiteY0" fmla="*/ 635396 h 1270793"/>
                <a:gd name="connsiteX1" fmla="*/ 355031 w 614812"/>
                <a:gd name="connsiteY1" fmla="*/ 11 h 1270793"/>
                <a:gd name="connsiteX2" fmla="*/ 614812 w 614812"/>
                <a:gd name="connsiteY2" fmla="*/ 648096 h 1270793"/>
                <a:gd name="connsiteX3" fmla="*/ 355031 w 614812"/>
                <a:gd name="connsiteY3" fmla="*/ 1270781 h 1270793"/>
                <a:gd name="connsiteX4" fmla="*/ 0 w 614812"/>
                <a:gd name="connsiteY4" fmla="*/ 635396 h 1270793"/>
                <a:gd name="connsiteX0" fmla="*/ 201 w 615013"/>
                <a:gd name="connsiteY0" fmla="*/ 635396 h 2013734"/>
                <a:gd name="connsiteX1" fmla="*/ 355232 w 615013"/>
                <a:gd name="connsiteY1" fmla="*/ 11 h 2013734"/>
                <a:gd name="connsiteX2" fmla="*/ 615013 w 615013"/>
                <a:gd name="connsiteY2" fmla="*/ 648096 h 2013734"/>
                <a:gd name="connsiteX3" fmla="*/ 406032 w 615013"/>
                <a:gd name="connsiteY3" fmla="*/ 2013731 h 2013734"/>
                <a:gd name="connsiteX4" fmla="*/ 201 w 615013"/>
                <a:gd name="connsiteY4" fmla="*/ 635396 h 2013734"/>
                <a:gd name="connsiteX0" fmla="*/ 201 w 656323"/>
                <a:gd name="connsiteY0" fmla="*/ 635396 h 2093473"/>
                <a:gd name="connsiteX1" fmla="*/ 355232 w 656323"/>
                <a:gd name="connsiteY1" fmla="*/ 11 h 2093473"/>
                <a:gd name="connsiteX2" fmla="*/ 615013 w 656323"/>
                <a:gd name="connsiteY2" fmla="*/ 648096 h 2093473"/>
                <a:gd name="connsiteX3" fmla="*/ 406032 w 656323"/>
                <a:gd name="connsiteY3" fmla="*/ 2013731 h 2093473"/>
                <a:gd name="connsiteX4" fmla="*/ 201 w 656323"/>
                <a:gd name="connsiteY4" fmla="*/ 635396 h 2093473"/>
                <a:gd name="connsiteX0" fmla="*/ 201 w 630358"/>
                <a:gd name="connsiteY0" fmla="*/ 635396 h 2093473"/>
                <a:gd name="connsiteX1" fmla="*/ 355232 w 630358"/>
                <a:gd name="connsiteY1" fmla="*/ 11 h 2093473"/>
                <a:gd name="connsiteX2" fmla="*/ 615013 w 630358"/>
                <a:gd name="connsiteY2" fmla="*/ 648096 h 2093473"/>
                <a:gd name="connsiteX3" fmla="*/ 406032 w 630358"/>
                <a:gd name="connsiteY3" fmla="*/ 2013731 h 2093473"/>
                <a:gd name="connsiteX4" fmla="*/ 201 w 630358"/>
                <a:gd name="connsiteY4" fmla="*/ 635396 h 2093473"/>
                <a:gd name="connsiteX0" fmla="*/ 7191 w 692288"/>
                <a:gd name="connsiteY0" fmla="*/ 635396 h 2041932"/>
                <a:gd name="connsiteX1" fmla="*/ 362222 w 692288"/>
                <a:gd name="connsiteY1" fmla="*/ 11 h 2041932"/>
                <a:gd name="connsiteX2" fmla="*/ 622003 w 692288"/>
                <a:gd name="connsiteY2" fmla="*/ 648096 h 2041932"/>
                <a:gd name="connsiteX3" fmla="*/ 413022 w 692288"/>
                <a:gd name="connsiteY3" fmla="*/ 2013731 h 2041932"/>
                <a:gd name="connsiteX4" fmla="*/ 7191 w 692288"/>
                <a:gd name="connsiteY4" fmla="*/ 635396 h 2041932"/>
                <a:gd name="connsiteX0" fmla="*/ 1234578 w 1849390"/>
                <a:gd name="connsiteY0" fmla="*/ 635395 h 2096993"/>
                <a:gd name="connsiteX1" fmla="*/ 1589609 w 1849390"/>
                <a:gd name="connsiteY1" fmla="*/ 10 h 2096993"/>
                <a:gd name="connsiteX2" fmla="*/ 1849390 w 1849390"/>
                <a:gd name="connsiteY2" fmla="*/ 648095 h 2096993"/>
                <a:gd name="connsiteX3" fmla="*/ 1640409 w 1849390"/>
                <a:gd name="connsiteY3" fmla="*/ 2013730 h 2096993"/>
                <a:gd name="connsiteX4" fmla="*/ 3169 w 1849390"/>
                <a:gd name="connsiteY4" fmla="*/ 1804631 h 2096993"/>
                <a:gd name="connsiteX5" fmla="*/ 1234578 w 1849390"/>
                <a:gd name="connsiteY5" fmla="*/ 635395 h 2096993"/>
                <a:gd name="connsiteX0" fmla="*/ 1234578 w 1912496"/>
                <a:gd name="connsiteY0" fmla="*/ 635395 h 2060659"/>
                <a:gd name="connsiteX1" fmla="*/ 1589609 w 1912496"/>
                <a:gd name="connsiteY1" fmla="*/ 10 h 2060659"/>
                <a:gd name="connsiteX2" fmla="*/ 1849390 w 1912496"/>
                <a:gd name="connsiteY2" fmla="*/ 648095 h 2060659"/>
                <a:gd name="connsiteX3" fmla="*/ 1640409 w 1912496"/>
                <a:gd name="connsiteY3" fmla="*/ 2013730 h 2060659"/>
                <a:gd name="connsiteX4" fmla="*/ 3169 w 1912496"/>
                <a:gd name="connsiteY4" fmla="*/ 1804631 h 2060659"/>
                <a:gd name="connsiteX5" fmla="*/ 1234578 w 1912496"/>
                <a:gd name="connsiteY5" fmla="*/ 635395 h 2060659"/>
                <a:gd name="connsiteX0" fmla="*/ 1234578 w 1863032"/>
                <a:gd name="connsiteY0" fmla="*/ 635395 h 2049561"/>
                <a:gd name="connsiteX1" fmla="*/ 1589609 w 1863032"/>
                <a:gd name="connsiteY1" fmla="*/ 10 h 2049561"/>
                <a:gd name="connsiteX2" fmla="*/ 1849390 w 1863032"/>
                <a:gd name="connsiteY2" fmla="*/ 648095 h 2049561"/>
                <a:gd name="connsiteX3" fmla="*/ 1640409 w 1863032"/>
                <a:gd name="connsiteY3" fmla="*/ 2013730 h 2049561"/>
                <a:gd name="connsiteX4" fmla="*/ 3169 w 1863032"/>
                <a:gd name="connsiteY4" fmla="*/ 1804631 h 2049561"/>
                <a:gd name="connsiteX5" fmla="*/ 1234578 w 1863032"/>
                <a:gd name="connsiteY5" fmla="*/ 635395 h 2049561"/>
                <a:gd name="connsiteX0" fmla="*/ 1234578 w 1849390"/>
                <a:gd name="connsiteY0" fmla="*/ 635395 h 2108938"/>
                <a:gd name="connsiteX1" fmla="*/ 1589609 w 1849390"/>
                <a:gd name="connsiteY1" fmla="*/ 10 h 2108938"/>
                <a:gd name="connsiteX2" fmla="*/ 1849390 w 1849390"/>
                <a:gd name="connsiteY2" fmla="*/ 648095 h 2108938"/>
                <a:gd name="connsiteX3" fmla="*/ 1640409 w 1849390"/>
                <a:gd name="connsiteY3" fmla="*/ 2013730 h 2108938"/>
                <a:gd name="connsiteX4" fmla="*/ 3169 w 1849390"/>
                <a:gd name="connsiteY4" fmla="*/ 1842731 h 2108938"/>
                <a:gd name="connsiteX5" fmla="*/ 1234578 w 1849390"/>
                <a:gd name="connsiteY5" fmla="*/ 635395 h 2108938"/>
                <a:gd name="connsiteX0" fmla="*/ 1234578 w 1891296"/>
                <a:gd name="connsiteY0" fmla="*/ 635395 h 2106116"/>
                <a:gd name="connsiteX1" fmla="*/ 1589609 w 1891296"/>
                <a:gd name="connsiteY1" fmla="*/ 10 h 2106116"/>
                <a:gd name="connsiteX2" fmla="*/ 1849390 w 1891296"/>
                <a:gd name="connsiteY2" fmla="*/ 648095 h 2106116"/>
                <a:gd name="connsiteX3" fmla="*/ 1640409 w 1891296"/>
                <a:gd name="connsiteY3" fmla="*/ 2013730 h 2106116"/>
                <a:gd name="connsiteX4" fmla="*/ 3169 w 1891296"/>
                <a:gd name="connsiteY4" fmla="*/ 1842731 h 2106116"/>
                <a:gd name="connsiteX5" fmla="*/ 1234578 w 1891296"/>
                <a:gd name="connsiteY5" fmla="*/ 635395 h 2106116"/>
                <a:gd name="connsiteX0" fmla="*/ 1234578 w 1896558"/>
                <a:gd name="connsiteY0" fmla="*/ 635395 h 2069428"/>
                <a:gd name="connsiteX1" fmla="*/ 1589609 w 1896558"/>
                <a:gd name="connsiteY1" fmla="*/ 10 h 2069428"/>
                <a:gd name="connsiteX2" fmla="*/ 1849390 w 1896558"/>
                <a:gd name="connsiteY2" fmla="*/ 648095 h 2069428"/>
                <a:gd name="connsiteX3" fmla="*/ 1640409 w 1896558"/>
                <a:gd name="connsiteY3" fmla="*/ 2013730 h 2069428"/>
                <a:gd name="connsiteX4" fmla="*/ 3169 w 1896558"/>
                <a:gd name="connsiteY4" fmla="*/ 1842731 h 2069428"/>
                <a:gd name="connsiteX5" fmla="*/ 1234578 w 1896558"/>
                <a:gd name="connsiteY5" fmla="*/ 635395 h 2069428"/>
                <a:gd name="connsiteX0" fmla="*/ 1234578 w 1853178"/>
                <a:gd name="connsiteY0" fmla="*/ 635395 h 2046851"/>
                <a:gd name="connsiteX1" fmla="*/ 1589609 w 1853178"/>
                <a:gd name="connsiteY1" fmla="*/ 10 h 2046851"/>
                <a:gd name="connsiteX2" fmla="*/ 1849390 w 1853178"/>
                <a:gd name="connsiteY2" fmla="*/ 648095 h 2046851"/>
                <a:gd name="connsiteX3" fmla="*/ 1640409 w 1853178"/>
                <a:gd name="connsiteY3" fmla="*/ 2013730 h 2046851"/>
                <a:gd name="connsiteX4" fmla="*/ 3169 w 1853178"/>
                <a:gd name="connsiteY4" fmla="*/ 1842731 h 2046851"/>
                <a:gd name="connsiteX5" fmla="*/ 1234578 w 1853178"/>
                <a:gd name="connsiteY5" fmla="*/ 635395 h 2046851"/>
                <a:gd name="connsiteX0" fmla="*/ 1234578 w 1875712"/>
                <a:gd name="connsiteY0" fmla="*/ 635395 h 2058139"/>
                <a:gd name="connsiteX1" fmla="*/ 1589609 w 1875712"/>
                <a:gd name="connsiteY1" fmla="*/ 10 h 2058139"/>
                <a:gd name="connsiteX2" fmla="*/ 1849390 w 1875712"/>
                <a:gd name="connsiteY2" fmla="*/ 648095 h 2058139"/>
                <a:gd name="connsiteX3" fmla="*/ 1640409 w 1875712"/>
                <a:gd name="connsiteY3" fmla="*/ 2013730 h 2058139"/>
                <a:gd name="connsiteX4" fmla="*/ 3169 w 1875712"/>
                <a:gd name="connsiteY4" fmla="*/ 1842731 h 2058139"/>
                <a:gd name="connsiteX5" fmla="*/ 1234578 w 1875712"/>
                <a:gd name="connsiteY5" fmla="*/ 635395 h 2058139"/>
                <a:gd name="connsiteX0" fmla="*/ 1234578 w 1849390"/>
                <a:gd name="connsiteY0" fmla="*/ 635395 h 2058139"/>
                <a:gd name="connsiteX1" fmla="*/ 1589609 w 1849390"/>
                <a:gd name="connsiteY1" fmla="*/ 10 h 2058139"/>
                <a:gd name="connsiteX2" fmla="*/ 1849390 w 1849390"/>
                <a:gd name="connsiteY2" fmla="*/ 648095 h 2058139"/>
                <a:gd name="connsiteX3" fmla="*/ 1640409 w 1849390"/>
                <a:gd name="connsiteY3" fmla="*/ 2013730 h 2058139"/>
                <a:gd name="connsiteX4" fmla="*/ 3169 w 1849390"/>
                <a:gd name="connsiteY4" fmla="*/ 1842731 h 2058139"/>
                <a:gd name="connsiteX5" fmla="*/ 1234578 w 1849390"/>
                <a:gd name="connsiteY5" fmla="*/ 635395 h 2058139"/>
                <a:gd name="connsiteX0" fmla="*/ 1234578 w 1887547"/>
                <a:gd name="connsiteY0" fmla="*/ 635395 h 2072250"/>
                <a:gd name="connsiteX1" fmla="*/ 1589609 w 1887547"/>
                <a:gd name="connsiteY1" fmla="*/ 10 h 2072250"/>
                <a:gd name="connsiteX2" fmla="*/ 1849390 w 1887547"/>
                <a:gd name="connsiteY2" fmla="*/ 648095 h 2072250"/>
                <a:gd name="connsiteX3" fmla="*/ 1640409 w 1887547"/>
                <a:gd name="connsiteY3" fmla="*/ 2013730 h 2072250"/>
                <a:gd name="connsiteX4" fmla="*/ 3169 w 1887547"/>
                <a:gd name="connsiteY4" fmla="*/ 1842731 h 2072250"/>
                <a:gd name="connsiteX5" fmla="*/ 1234578 w 1887547"/>
                <a:gd name="connsiteY5" fmla="*/ 635395 h 2072250"/>
                <a:gd name="connsiteX0" fmla="*/ 1234578 w 1873653"/>
                <a:gd name="connsiteY0" fmla="*/ 635395 h 2131516"/>
                <a:gd name="connsiteX1" fmla="*/ 1589609 w 1873653"/>
                <a:gd name="connsiteY1" fmla="*/ 10 h 2131516"/>
                <a:gd name="connsiteX2" fmla="*/ 1849390 w 1873653"/>
                <a:gd name="connsiteY2" fmla="*/ 648095 h 2131516"/>
                <a:gd name="connsiteX3" fmla="*/ 1640409 w 1873653"/>
                <a:gd name="connsiteY3" fmla="*/ 2013730 h 2131516"/>
                <a:gd name="connsiteX4" fmla="*/ 3169 w 1873653"/>
                <a:gd name="connsiteY4" fmla="*/ 1842731 h 2131516"/>
                <a:gd name="connsiteX5" fmla="*/ 1234578 w 1873653"/>
                <a:gd name="connsiteY5" fmla="*/ 635395 h 2131516"/>
                <a:gd name="connsiteX0" fmla="*/ 1234578 w 1884766"/>
                <a:gd name="connsiteY0" fmla="*/ 635395 h 2089183"/>
                <a:gd name="connsiteX1" fmla="*/ 1589609 w 1884766"/>
                <a:gd name="connsiteY1" fmla="*/ 10 h 2089183"/>
                <a:gd name="connsiteX2" fmla="*/ 1849390 w 1884766"/>
                <a:gd name="connsiteY2" fmla="*/ 648095 h 2089183"/>
                <a:gd name="connsiteX3" fmla="*/ 1640409 w 1884766"/>
                <a:gd name="connsiteY3" fmla="*/ 2013730 h 2089183"/>
                <a:gd name="connsiteX4" fmla="*/ 3169 w 1884766"/>
                <a:gd name="connsiteY4" fmla="*/ 1842731 h 2089183"/>
                <a:gd name="connsiteX5" fmla="*/ 1234578 w 1884766"/>
                <a:gd name="connsiteY5" fmla="*/ 635395 h 2089183"/>
                <a:gd name="connsiteX0" fmla="*/ 1387731 w 2037919"/>
                <a:gd name="connsiteY0" fmla="*/ 635393 h 2068020"/>
                <a:gd name="connsiteX1" fmla="*/ 1742762 w 2037919"/>
                <a:gd name="connsiteY1" fmla="*/ 8 h 2068020"/>
                <a:gd name="connsiteX2" fmla="*/ 2002543 w 2037919"/>
                <a:gd name="connsiteY2" fmla="*/ 648093 h 2068020"/>
                <a:gd name="connsiteX3" fmla="*/ 1793562 w 2037919"/>
                <a:gd name="connsiteY3" fmla="*/ 2013728 h 2068020"/>
                <a:gd name="connsiteX4" fmla="*/ 156322 w 2037919"/>
                <a:gd name="connsiteY4" fmla="*/ 1842729 h 2068020"/>
                <a:gd name="connsiteX5" fmla="*/ 149972 w 2037919"/>
                <a:gd name="connsiteY5" fmla="*/ 1068029 h 2068020"/>
                <a:gd name="connsiteX6" fmla="*/ 1387731 w 2037919"/>
                <a:gd name="connsiteY6" fmla="*/ 635393 h 2068020"/>
                <a:gd name="connsiteX0" fmla="*/ 1361977 w 2012165"/>
                <a:gd name="connsiteY0" fmla="*/ 635393 h 2068020"/>
                <a:gd name="connsiteX1" fmla="*/ 1717008 w 2012165"/>
                <a:gd name="connsiteY1" fmla="*/ 8 h 2068020"/>
                <a:gd name="connsiteX2" fmla="*/ 1976789 w 2012165"/>
                <a:gd name="connsiteY2" fmla="*/ 648093 h 2068020"/>
                <a:gd name="connsiteX3" fmla="*/ 1767808 w 2012165"/>
                <a:gd name="connsiteY3" fmla="*/ 2013728 h 2068020"/>
                <a:gd name="connsiteX4" fmla="*/ 130568 w 2012165"/>
                <a:gd name="connsiteY4" fmla="*/ 1842729 h 2068020"/>
                <a:gd name="connsiteX5" fmla="*/ 124218 w 2012165"/>
                <a:gd name="connsiteY5" fmla="*/ 1068029 h 2068020"/>
                <a:gd name="connsiteX6" fmla="*/ 1127519 w 2012165"/>
                <a:gd name="connsiteY6" fmla="*/ 1017229 h 2068020"/>
                <a:gd name="connsiteX7" fmla="*/ 1361977 w 2012165"/>
                <a:gd name="connsiteY7" fmla="*/ 635393 h 2068020"/>
                <a:gd name="connsiteX0" fmla="*/ 1361977 w 2012165"/>
                <a:gd name="connsiteY0" fmla="*/ 663993 h 2096620"/>
                <a:gd name="connsiteX1" fmla="*/ 1457719 w 2012165"/>
                <a:gd name="connsiteY1" fmla="*/ 169529 h 2096620"/>
                <a:gd name="connsiteX2" fmla="*/ 1717008 w 2012165"/>
                <a:gd name="connsiteY2" fmla="*/ 28608 h 2096620"/>
                <a:gd name="connsiteX3" fmla="*/ 1976789 w 2012165"/>
                <a:gd name="connsiteY3" fmla="*/ 676693 h 2096620"/>
                <a:gd name="connsiteX4" fmla="*/ 1767808 w 2012165"/>
                <a:gd name="connsiteY4" fmla="*/ 2042328 h 2096620"/>
                <a:gd name="connsiteX5" fmla="*/ 130568 w 2012165"/>
                <a:gd name="connsiteY5" fmla="*/ 1871329 h 2096620"/>
                <a:gd name="connsiteX6" fmla="*/ 124218 w 2012165"/>
                <a:gd name="connsiteY6" fmla="*/ 1096629 h 2096620"/>
                <a:gd name="connsiteX7" fmla="*/ 1127519 w 2012165"/>
                <a:gd name="connsiteY7" fmla="*/ 1045829 h 2096620"/>
                <a:gd name="connsiteX8" fmla="*/ 1361977 w 2012165"/>
                <a:gd name="connsiteY8" fmla="*/ 663993 h 2096620"/>
                <a:gd name="connsiteX0" fmla="*/ 1361977 w 2012165"/>
                <a:gd name="connsiteY0" fmla="*/ 749893 h 2182520"/>
                <a:gd name="connsiteX1" fmla="*/ 1457719 w 2012165"/>
                <a:gd name="connsiteY1" fmla="*/ 255429 h 2182520"/>
                <a:gd name="connsiteX2" fmla="*/ 1786858 w 2012165"/>
                <a:gd name="connsiteY2" fmla="*/ 19258 h 2182520"/>
                <a:gd name="connsiteX3" fmla="*/ 1976789 w 2012165"/>
                <a:gd name="connsiteY3" fmla="*/ 762593 h 2182520"/>
                <a:gd name="connsiteX4" fmla="*/ 1767808 w 2012165"/>
                <a:gd name="connsiteY4" fmla="*/ 2128228 h 2182520"/>
                <a:gd name="connsiteX5" fmla="*/ 130568 w 2012165"/>
                <a:gd name="connsiteY5" fmla="*/ 1957229 h 2182520"/>
                <a:gd name="connsiteX6" fmla="*/ 124218 w 2012165"/>
                <a:gd name="connsiteY6" fmla="*/ 1182529 h 2182520"/>
                <a:gd name="connsiteX7" fmla="*/ 1127519 w 2012165"/>
                <a:gd name="connsiteY7" fmla="*/ 1131729 h 2182520"/>
                <a:gd name="connsiteX8" fmla="*/ 1361977 w 2012165"/>
                <a:gd name="connsiteY8" fmla="*/ 749893 h 2182520"/>
                <a:gd name="connsiteX0" fmla="*/ 1361977 w 2012165"/>
                <a:gd name="connsiteY0" fmla="*/ 828111 h 2260738"/>
                <a:gd name="connsiteX1" fmla="*/ 1457719 w 2012165"/>
                <a:gd name="connsiteY1" fmla="*/ 333647 h 2260738"/>
                <a:gd name="connsiteX2" fmla="*/ 1850358 w 2012165"/>
                <a:gd name="connsiteY2" fmla="*/ 14926 h 2260738"/>
                <a:gd name="connsiteX3" fmla="*/ 1976789 w 2012165"/>
                <a:gd name="connsiteY3" fmla="*/ 840811 h 2260738"/>
                <a:gd name="connsiteX4" fmla="*/ 1767808 w 2012165"/>
                <a:gd name="connsiteY4" fmla="*/ 2206446 h 2260738"/>
                <a:gd name="connsiteX5" fmla="*/ 130568 w 2012165"/>
                <a:gd name="connsiteY5" fmla="*/ 2035447 h 2260738"/>
                <a:gd name="connsiteX6" fmla="*/ 124218 w 2012165"/>
                <a:gd name="connsiteY6" fmla="*/ 1260747 h 2260738"/>
                <a:gd name="connsiteX7" fmla="*/ 1127519 w 2012165"/>
                <a:gd name="connsiteY7" fmla="*/ 1209947 h 2260738"/>
                <a:gd name="connsiteX8" fmla="*/ 1361977 w 2012165"/>
                <a:gd name="connsiteY8" fmla="*/ 828111 h 2260738"/>
                <a:gd name="connsiteX0" fmla="*/ 1361977 w 2012165"/>
                <a:gd name="connsiteY0" fmla="*/ 828111 h 2279775"/>
                <a:gd name="connsiteX1" fmla="*/ 1457719 w 2012165"/>
                <a:gd name="connsiteY1" fmla="*/ 333647 h 2279775"/>
                <a:gd name="connsiteX2" fmla="*/ 1850358 w 2012165"/>
                <a:gd name="connsiteY2" fmla="*/ 14926 h 2279775"/>
                <a:gd name="connsiteX3" fmla="*/ 1976789 w 2012165"/>
                <a:gd name="connsiteY3" fmla="*/ 840811 h 2279775"/>
                <a:gd name="connsiteX4" fmla="*/ 1767808 w 2012165"/>
                <a:gd name="connsiteY4" fmla="*/ 2206446 h 2279775"/>
                <a:gd name="connsiteX5" fmla="*/ 130568 w 2012165"/>
                <a:gd name="connsiteY5" fmla="*/ 2035447 h 2279775"/>
                <a:gd name="connsiteX6" fmla="*/ 124218 w 2012165"/>
                <a:gd name="connsiteY6" fmla="*/ 1260747 h 2279775"/>
                <a:gd name="connsiteX7" fmla="*/ 1127519 w 2012165"/>
                <a:gd name="connsiteY7" fmla="*/ 1209947 h 2279775"/>
                <a:gd name="connsiteX8" fmla="*/ 1361977 w 2012165"/>
                <a:gd name="connsiteY8" fmla="*/ 828111 h 227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2165" h="2279775">
                  <a:moveTo>
                    <a:pt x="1361977" y="828111"/>
                  </a:moveTo>
                  <a:cubicBezTo>
                    <a:pt x="1417010" y="682061"/>
                    <a:pt x="1398547" y="439544"/>
                    <a:pt x="1457719" y="333647"/>
                  </a:cubicBezTo>
                  <a:cubicBezTo>
                    <a:pt x="1516891" y="227750"/>
                    <a:pt x="1763846" y="-69601"/>
                    <a:pt x="1850358" y="14926"/>
                  </a:cubicBezTo>
                  <a:cubicBezTo>
                    <a:pt x="1936870" y="99453"/>
                    <a:pt x="1976789" y="489898"/>
                    <a:pt x="1976789" y="840811"/>
                  </a:cubicBezTo>
                  <a:cubicBezTo>
                    <a:pt x="1811689" y="1204424"/>
                    <a:pt x="2272361" y="2051790"/>
                    <a:pt x="1767808" y="2206446"/>
                  </a:cubicBezTo>
                  <a:cubicBezTo>
                    <a:pt x="1263255" y="2361102"/>
                    <a:pt x="244691" y="2255505"/>
                    <a:pt x="130568" y="2035447"/>
                  </a:cubicBezTo>
                  <a:cubicBezTo>
                    <a:pt x="-72455" y="1923339"/>
                    <a:pt x="-10190" y="1435372"/>
                    <a:pt x="124218" y="1260747"/>
                  </a:cubicBezTo>
                  <a:cubicBezTo>
                    <a:pt x="258626" y="1086122"/>
                    <a:pt x="921226" y="1282053"/>
                    <a:pt x="1127519" y="1209947"/>
                  </a:cubicBezTo>
                  <a:cubicBezTo>
                    <a:pt x="1333812" y="1137841"/>
                    <a:pt x="1306944" y="974161"/>
                    <a:pt x="1361977" y="82811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4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3">
              <a:extLst>
                <a:ext uri="{FF2B5EF4-FFF2-40B4-BE49-F238E27FC236}">
                  <a16:creationId xmlns:a16="http://schemas.microsoft.com/office/drawing/2014/main" id="{13A1EDAE-974C-46E9-9F92-880E0C35AEE7}"/>
                </a:ext>
              </a:extLst>
            </p:cNvPr>
            <p:cNvSpPr/>
            <p:nvPr/>
          </p:nvSpPr>
          <p:spPr>
            <a:xfrm rot="1758487">
              <a:off x="4237140" y="4124837"/>
              <a:ext cx="993148" cy="1460963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148" h="1460963">
                  <a:moveTo>
                    <a:pt x="0" y="88338"/>
                  </a:moveTo>
                  <a:cubicBezTo>
                    <a:pt x="0" y="39550"/>
                    <a:pt x="39550" y="0"/>
                    <a:pt x="88338" y="0"/>
                  </a:cubicBezTo>
                  <a:lnTo>
                    <a:pt x="441678" y="0"/>
                  </a:lnTo>
                  <a:cubicBezTo>
                    <a:pt x="490466" y="0"/>
                    <a:pt x="530016" y="39550"/>
                    <a:pt x="530016" y="88338"/>
                  </a:cubicBezTo>
                  <a:lnTo>
                    <a:pt x="530016" y="485852"/>
                  </a:lnTo>
                  <a:cubicBezTo>
                    <a:pt x="558906" y="605213"/>
                    <a:pt x="428035" y="670053"/>
                    <a:pt x="502038" y="803914"/>
                  </a:cubicBezTo>
                  <a:cubicBezTo>
                    <a:pt x="560653" y="972629"/>
                    <a:pt x="987925" y="1151399"/>
                    <a:pt x="993148" y="1260809"/>
                  </a:cubicBezTo>
                  <a:cubicBezTo>
                    <a:pt x="927589" y="1353834"/>
                    <a:pt x="852473" y="1460963"/>
                    <a:pt x="734693" y="1460963"/>
                  </a:cubicBezTo>
                  <a:cubicBezTo>
                    <a:pt x="614645" y="1394604"/>
                    <a:pt x="268712" y="1017594"/>
                    <a:pt x="146263" y="855076"/>
                  </a:cubicBezTo>
                  <a:cubicBezTo>
                    <a:pt x="23814" y="692558"/>
                    <a:pt x="45476" y="614905"/>
                    <a:pt x="0" y="485852"/>
                  </a:cubicBezTo>
                  <a:lnTo>
                    <a:pt x="0" y="883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3">
              <a:extLst>
                <a:ext uri="{FF2B5EF4-FFF2-40B4-BE49-F238E27FC236}">
                  <a16:creationId xmlns:a16="http://schemas.microsoft.com/office/drawing/2014/main" id="{13AC9104-8958-441C-8F47-366B0176E53D}"/>
                </a:ext>
              </a:extLst>
            </p:cNvPr>
            <p:cNvSpPr/>
            <p:nvPr/>
          </p:nvSpPr>
          <p:spPr>
            <a:xfrm rot="1758487">
              <a:off x="5176568" y="3937388"/>
              <a:ext cx="1314069" cy="1578710"/>
            </a:xfrm>
            <a:custGeom>
              <a:avLst/>
              <a:gdLst>
                <a:gd name="connsiteX0" fmla="*/ 0 w 530016"/>
                <a:gd name="connsiteY0" fmla="*/ 88338 h 574190"/>
                <a:gd name="connsiteX1" fmla="*/ 88338 w 530016"/>
                <a:gd name="connsiteY1" fmla="*/ 0 h 574190"/>
                <a:gd name="connsiteX2" fmla="*/ 441678 w 530016"/>
                <a:gd name="connsiteY2" fmla="*/ 0 h 574190"/>
                <a:gd name="connsiteX3" fmla="*/ 530016 w 530016"/>
                <a:gd name="connsiteY3" fmla="*/ 88338 h 574190"/>
                <a:gd name="connsiteX4" fmla="*/ 530016 w 530016"/>
                <a:gd name="connsiteY4" fmla="*/ 485852 h 574190"/>
                <a:gd name="connsiteX5" fmla="*/ 441678 w 530016"/>
                <a:gd name="connsiteY5" fmla="*/ 574190 h 574190"/>
                <a:gd name="connsiteX6" fmla="*/ 88338 w 530016"/>
                <a:gd name="connsiteY6" fmla="*/ 574190 h 574190"/>
                <a:gd name="connsiteX7" fmla="*/ 0 w 530016"/>
                <a:gd name="connsiteY7" fmla="*/ 485852 h 574190"/>
                <a:gd name="connsiteX8" fmla="*/ 0 w 530016"/>
                <a:gd name="connsiteY8" fmla="*/ 88338 h 574190"/>
                <a:gd name="connsiteX0" fmla="*/ 0 w 977428"/>
                <a:gd name="connsiteY0" fmla="*/ 88338 h 1289018"/>
                <a:gd name="connsiteX1" fmla="*/ 88338 w 977428"/>
                <a:gd name="connsiteY1" fmla="*/ 0 h 1289018"/>
                <a:gd name="connsiteX2" fmla="*/ 441678 w 977428"/>
                <a:gd name="connsiteY2" fmla="*/ 0 h 1289018"/>
                <a:gd name="connsiteX3" fmla="*/ 530016 w 977428"/>
                <a:gd name="connsiteY3" fmla="*/ 88338 h 1289018"/>
                <a:gd name="connsiteX4" fmla="*/ 530016 w 977428"/>
                <a:gd name="connsiteY4" fmla="*/ 485852 h 1289018"/>
                <a:gd name="connsiteX5" fmla="*/ 974031 w 977428"/>
                <a:gd name="connsiteY5" fmla="*/ 1289018 h 1289018"/>
                <a:gd name="connsiteX6" fmla="*/ 88338 w 977428"/>
                <a:gd name="connsiteY6" fmla="*/ 574190 h 1289018"/>
                <a:gd name="connsiteX7" fmla="*/ 0 w 977428"/>
                <a:gd name="connsiteY7" fmla="*/ 485852 h 1289018"/>
                <a:gd name="connsiteX8" fmla="*/ 0 w 977428"/>
                <a:gd name="connsiteY8" fmla="*/ 88338 h 1289018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7428"/>
                <a:gd name="connsiteY0" fmla="*/ 88338 h 1460963"/>
                <a:gd name="connsiteX1" fmla="*/ 88338 w 977428"/>
                <a:gd name="connsiteY1" fmla="*/ 0 h 1460963"/>
                <a:gd name="connsiteX2" fmla="*/ 441678 w 977428"/>
                <a:gd name="connsiteY2" fmla="*/ 0 h 1460963"/>
                <a:gd name="connsiteX3" fmla="*/ 530016 w 977428"/>
                <a:gd name="connsiteY3" fmla="*/ 88338 h 1460963"/>
                <a:gd name="connsiteX4" fmla="*/ 530016 w 977428"/>
                <a:gd name="connsiteY4" fmla="*/ 485852 h 1460963"/>
                <a:gd name="connsiteX5" fmla="*/ 974031 w 977428"/>
                <a:gd name="connsiteY5" fmla="*/ 1289018 h 1460963"/>
                <a:gd name="connsiteX6" fmla="*/ 734693 w 977428"/>
                <a:gd name="connsiteY6" fmla="*/ 1460963 h 1460963"/>
                <a:gd name="connsiteX7" fmla="*/ 0 w 977428"/>
                <a:gd name="connsiteY7" fmla="*/ 485852 h 1460963"/>
                <a:gd name="connsiteX8" fmla="*/ 0 w 977428"/>
                <a:gd name="connsiteY8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74031"/>
                <a:gd name="connsiteY0" fmla="*/ 88338 h 1460963"/>
                <a:gd name="connsiteX1" fmla="*/ 88338 w 974031"/>
                <a:gd name="connsiteY1" fmla="*/ 0 h 1460963"/>
                <a:gd name="connsiteX2" fmla="*/ 441678 w 974031"/>
                <a:gd name="connsiteY2" fmla="*/ 0 h 1460963"/>
                <a:gd name="connsiteX3" fmla="*/ 530016 w 974031"/>
                <a:gd name="connsiteY3" fmla="*/ 88338 h 1460963"/>
                <a:gd name="connsiteX4" fmla="*/ 530016 w 974031"/>
                <a:gd name="connsiteY4" fmla="*/ 485852 h 1460963"/>
                <a:gd name="connsiteX5" fmla="*/ 502038 w 974031"/>
                <a:gd name="connsiteY5" fmla="*/ 803914 h 1460963"/>
                <a:gd name="connsiteX6" fmla="*/ 974031 w 974031"/>
                <a:gd name="connsiteY6" fmla="*/ 1289018 h 1460963"/>
                <a:gd name="connsiteX7" fmla="*/ 734693 w 974031"/>
                <a:gd name="connsiteY7" fmla="*/ 1460963 h 1460963"/>
                <a:gd name="connsiteX8" fmla="*/ 0 w 974031"/>
                <a:gd name="connsiteY8" fmla="*/ 485852 h 1460963"/>
                <a:gd name="connsiteX9" fmla="*/ 0 w 974031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88338 w 993148"/>
                <a:gd name="connsiteY1" fmla="*/ 0 h 1460963"/>
                <a:gd name="connsiteX2" fmla="*/ 441678 w 993148"/>
                <a:gd name="connsiteY2" fmla="*/ 0 h 1460963"/>
                <a:gd name="connsiteX3" fmla="*/ 530016 w 993148"/>
                <a:gd name="connsiteY3" fmla="*/ 88338 h 1460963"/>
                <a:gd name="connsiteX4" fmla="*/ 530016 w 993148"/>
                <a:gd name="connsiteY4" fmla="*/ 485852 h 1460963"/>
                <a:gd name="connsiteX5" fmla="*/ 502038 w 993148"/>
                <a:gd name="connsiteY5" fmla="*/ 803914 h 1460963"/>
                <a:gd name="connsiteX6" fmla="*/ 993148 w 993148"/>
                <a:gd name="connsiteY6" fmla="*/ 1260809 h 1460963"/>
                <a:gd name="connsiteX7" fmla="*/ 734693 w 993148"/>
                <a:gd name="connsiteY7" fmla="*/ 1460963 h 1460963"/>
                <a:gd name="connsiteX8" fmla="*/ 146263 w 993148"/>
                <a:gd name="connsiteY8" fmla="*/ 855076 h 1460963"/>
                <a:gd name="connsiteX9" fmla="*/ 0 w 993148"/>
                <a:gd name="connsiteY9" fmla="*/ 485852 h 1460963"/>
                <a:gd name="connsiteX10" fmla="*/ 0 w 993148"/>
                <a:gd name="connsiteY10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88338 h 1460963"/>
                <a:gd name="connsiteX3" fmla="*/ 530016 w 993148"/>
                <a:gd name="connsiteY3" fmla="*/ 485852 h 1460963"/>
                <a:gd name="connsiteX4" fmla="*/ 502038 w 993148"/>
                <a:gd name="connsiteY4" fmla="*/ 803914 h 1460963"/>
                <a:gd name="connsiteX5" fmla="*/ 993148 w 993148"/>
                <a:gd name="connsiteY5" fmla="*/ 1260809 h 1460963"/>
                <a:gd name="connsiteX6" fmla="*/ 734693 w 993148"/>
                <a:gd name="connsiteY6" fmla="*/ 1460963 h 1460963"/>
                <a:gd name="connsiteX7" fmla="*/ 146263 w 993148"/>
                <a:gd name="connsiteY7" fmla="*/ 855076 h 1460963"/>
                <a:gd name="connsiteX8" fmla="*/ 0 w 993148"/>
                <a:gd name="connsiteY8" fmla="*/ 485852 h 1460963"/>
                <a:gd name="connsiteX9" fmla="*/ 0 w 993148"/>
                <a:gd name="connsiteY9" fmla="*/ 88338 h 1460963"/>
                <a:gd name="connsiteX0" fmla="*/ 0 w 993148"/>
                <a:gd name="connsiteY0" fmla="*/ 88338 h 1460963"/>
                <a:gd name="connsiteX1" fmla="*/ 441678 w 993148"/>
                <a:gd name="connsiteY1" fmla="*/ 0 h 1460963"/>
                <a:gd name="connsiteX2" fmla="*/ 530016 w 993148"/>
                <a:gd name="connsiteY2" fmla="*/ 485852 h 1460963"/>
                <a:gd name="connsiteX3" fmla="*/ 502038 w 993148"/>
                <a:gd name="connsiteY3" fmla="*/ 803914 h 1460963"/>
                <a:gd name="connsiteX4" fmla="*/ 993148 w 993148"/>
                <a:gd name="connsiteY4" fmla="*/ 1260809 h 1460963"/>
                <a:gd name="connsiteX5" fmla="*/ 734693 w 993148"/>
                <a:gd name="connsiteY5" fmla="*/ 1460963 h 1460963"/>
                <a:gd name="connsiteX6" fmla="*/ 146263 w 993148"/>
                <a:gd name="connsiteY6" fmla="*/ 855076 h 1460963"/>
                <a:gd name="connsiteX7" fmla="*/ 0 w 993148"/>
                <a:gd name="connsiteY7" fmla="*/ 485852 h 1460963"/>
                <a:gd name="connsiteX8" fmla="*/ 0 w 993148"/>
                <a:gd name="connsiteY8" fmla="*/ 88338 h 1460963"/>
                <a:gd name="connsiteX0" fmla="*/ 0 w 993148"/>
                <a:gd name="connsiteY0" fmla="*/ 104437 h 1477062"/>
                <a:gd name="connsiteX1" fmla="*/ 65623 w 993148"/>
                <a:gd name="connsiteY1" fmla="*/ 0 h 1477062"/>
                <a:gd name="connsiteX2" fmla="*/ 530016 w 993148"/>
                <a:gd name="connsiteY2" fmla="*/ 501951 h 1477062"/>
                <a:gd name="connsiteX3" fmla="*/ 502038 w 993148"/>
                <a:gd name="connsiteY3" fmla="*/ 820013 h 1477062"/>
                <a:gd name="connsiteX4" fmla="*/ 993148 w 993148"/>
                <a:gd name="connsiteY4" fmla="*/ 1276908 h 1477062"/>
                <a:gd name="connsiteX5" fmla="*/ 734693 w 993148"/>
                <a:gd name="connsiteY5" fmla="*/ 1477062 h 1477062"/>
                <a:gd name="connsiteX6" fmla="*/ 146263 w 993148"/>
                <a:gd name="connsiteY6" fmla="*/ 871175 h 1477062"/>
                <a:gd name="connsiteX7" fmla="*/ 0 w 993148"/>
                <a:gd name="connsiteY7" fmla="*/ 501951 h 1477062"/>
                <a:gd name="connsiteX8" fmla="*/ 0 w 993148"/>
                <a:gd name="connsiteY8" fmla="*/ 10443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750452 w 1213584"/>
                <a:gd name="connsiteY2" fmla="*/ 501951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220436 w 1213584"/>
                <a:gd name="connsiteY7" fmla="*/ 501951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347245 w 1213584"/>
                <a:gd name="connsiteY2" fmla="*/ 203984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22474 w 1213584"/>
                <a:gd name="connsiteY3" fmla="*/ 820013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366699 w 1213584"/>
                <a:gd name="connsiteY6" fmla="*/ 871175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109229 w 1213584"/>
                <a:gd name="connsiteY7" fmla="*/ 459515 h 1477062"/>
                <a:gd name="connsiteX8" fmla="*/ 0 w 1213584"/>
                <a:gd name="connsiteY8" fmla="*/ 132057 h 1477062"/>
                <a:gd name="connsiteX0" fmla="*/ 0 w 1213584"/>
                <a:gd name="connsiteY0" fmla="*/ 132057 h 1477062"/>
                <a:gd name="connsiteX1" fmla="*/ 286059 w 1213584"/>
                <a:gd name="connsiteY1" fmla="*/ 0 h 1477062"/>
                <a:gd name="connsiteX2" fmla="*/ 477223 w 1213584"/>
                <a:gd name="connsiteY2" fmla="*/ 139758 h 1477062"/>
                <a:gd name="connsiteX3" fmla="*/ 744628 w 1213584"/>
                <a:gd name="connsiteY3" fmla="*/ 641545 h 1477062"/>
                <a:gd name="connsiteX4" fmla="*/ 1213584 w 1213584"/>
                <a:gd name="connsiteY4" fmla="*/ 1276908 h 1477062"/>
                <a:gd name="connsiteX5" fmla="*/ 955129 w 1213584"/>
                <a:gd name="connsiteY5" fmla="*/ 1477062 h 1477062"/>
                <a:gd name="connsiteX6" fmla="*/ 472545 w 1213584"/>
                <a:gd name="connsiteY6" fmla="*/ 872927 h 1477062"/>
                <a:gd name="connsiteX7" fmla="*/ 28331 w 1213584"/>
                <a:gd name="connsiteY7" fmla="*/ 408805 h 1477062"/>
                <a:gd name="connsiteX8" fmla="*/ 0 w 1213584"/>
                <a:gd name="connsiteY8" fmla="*/ 132057 h 1477062"/>
                <a:gd name="connsiteX0" fmla="*/ 0 w 1314069"/>
                <a:gd name="connsiteY0" fmla="*/ 170989 h 1477062"/>
                <a:gd name="connsiteX1" fmla="*/ 386544 w 1314069"/>
                <a:gd name="connsiteY1" fmla="*/ 0 h 1477062"/>
                <a:gd name="connsiteX2" fmla="*/ 577708 w 1314069"/>
                <a:gd name="connsiteY2" fmla="*/ 139758 h 1477062"/>
                <a:gd name="connsiteX3" fmla="*/ 845113 w 1314069"/>
                <a:gd name="connsiteY3" fmla="*/ 641545 h 1477062"/>
                <a:gd name="connsiteX4" fmla="*/ 1314069 w 1314069"/>
                <a:gd name="connsiteY4" fmla="*/ 1276908 h 1477062"/>
                <a:gd name="connsiteX5" fmla="*/ 1055614 w 1314069"/>
                <a:gd name="connsiteY5" fmla="*/ 1477062 h 1477062"/>
                <a:gd name="connsiteX6" fmla="*/ 573030 w 1314069"/>
                <a:gd name="connsiteY6" fmla="*/ 872927 h 1477062"/>
                <a:gd name="connsiteX7" fmla="*/ 128816 w 1314069"/>
                <a:gd name="connsiteY7" fmla="*/ 408805 h 1477062"/>
                <a:gd name="connsiteX8" fmla="*/ 0 w 1314069"/>
                <a:gd name="connsiteY8" fmla="*/ 170989 h 1477062"/>
                <a:gd name="connsiteX0" fmla="*/ 0 w 1314069"/>
                <a:gd name="connsiteY0" fmla="*/ 272637 h 1578710"/>
                <a:gd name="connsiteX1" fmla="*/ 443084 w 1314069"/>
                <a:gd name="connsiteY1" fmla="*/ 0 h 1578710"/>
                <a:gd name="connsiteX2" fmla="*/ 577708 w 1314069"/>
                <a:gd name="connsiteY2" fmla="*/ 241406 h 1578710"/>
                <a:gd name="connsiteX3" fmla="*/ 845113 w 1314069"/>
                <a:gd name="connsiteY3" fmla="*/ 743193 h 1578710"/>
                <a:gd name="connsiteX4" fmla="*/ 1314069 w 1314069"/>
                <a:gd name="connsiteY4" fmla="*/ 1378556 h 1578710"/>
                <a:gd name="connsiteX5" fmla="*/ 1055614 w 1314069"/>
                <a:gd name="connsiteY5" fmla="*/ 1578710 h 1578710"/>
                <a:gd name="connsiteX6" fmla="*/ 573030 w 1314069"/>
                <a:gd name="connsiteY6" fmla="*/ 974575 h 1578710"/>
                <a:gd name="connsiteX7" fmla="*/ 128816 w 1314069"/>
                <a:gd name="connsiteY7" fmla="*/ 510453 h 1578710"/>
                <a:gd name="connsiteX8" fmla="*/ 0 w 1314069"/>
                <a:gd name="connsiteY8" fmla="*/ 272637 h 1578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069" h="1578710">
                  <a:moveTo>
                    <a:pt x="0" y="272637"/>
                  </a:moveTo>
                  <a:cubicBezTo>
                    <a:pt x="73613" y="191662"/>
                    <a:pt x="354748" y="0"/>
                    <a:pt x="443084" y="0"/>
                  </a:cubicBezTo>
                  <a:cubicBezTo>
                    <a:pt x="531420" y="66252"/>
                    <a:pt x="567648" y="107420"/>
                    <a:pt x="577708" y="241406"/>
                  </a:cubicBezTo>
                  <a:cubicBezTo>
                    <a:pt x="606598" y="360767"/>
                    <a:pt x="771110" y="609332"/>
                    <a:pt x="845113" y="743193"/>
                  </a:cubicBezTo>
                  <a:cubicBezTo>
                    <a:pt x="898939" y="1168013"/>
                    <a:pt x="1308846" y="1269146"/>
                    <a:pt x="1314069" y="1378556"/>
                  </a:cubicBezTo>
                  <a:cubicBezTo>
                    <a:pt x="1248510" y="1471581"/>
                    <a:pt x="1173394" y="1578710"/>
                    <a:pt x="1055614" y="1578710"/>
                  </a:cubicBezTo>
                  <a:cubicBezTo>
                    <a:pt x="935566" y="1512351"/>
                    <a:pt x="695479" y="1137093"/>
                    <a:pt x="573030" y="974575"/>
                  </a:cubicBezTo>
                  <a:cubicBezTo>
                    <a:pt x="450581" y="812057"/>
                    <a:pt x="174292" y="639506"/>
                    <a:pt x="128816" y="510453"/>
                  </a:cubicBezTo>
                  <a:lnTo>
                    <a:pt x="0" y="2726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1CACD8-4679-4AED-9920-745186406FE0}"/>
                </a:ext>
              </a:extLst>
            </p:cNvPr>
            <p:cNvSpPr/>
            <p:nvPr/>
          </p:nvSpPr>
          <p:spPr>
            <a:xfrm rot="20888316">
              <a:off x="4529741" y="5414485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EE7111-555A-4958-AE30-AFD376A39271}"/>
                </a:ext>
              </a:extLst>
            </p:cNvPr>
            <p:cNvSpPr/>
            <p:nvPr/>
          </p:nvSpPr>
          <p:spPr>
            <a:xfrm rot="20888316">
              <a:off x="4970894" y="5285630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DB73717-7D21-4291-B902-5DA3802CAD9D}"/>
                </a:ext>
              </a:extLst>
            </p:cNvPr>
            <p:cNvSpPr/>
            <p:nvPr/>
          </p:nvSpPr>
          <p:spPr>
            <a:xfrm rot="20888316">
              <a:off x="6038921" y="5384488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8ECD66-2FCC-4535-A2B2-E54E2BC17200}"/>
                </a:ext>
              </a:extLst>
            </p:cNvPr>
            <p:cNvSpPr/>
            <p:nvPr/>
          </p:nvSpPr>
          <p:spPr>
            <a:xfrm rot="20888316">
              <a:off x="5746113" y="5408796"/>
              <a:ext cx="369143" cy="207157"/>
            </a:xfrm>
            <a:custGeom>
              <a:avLst/>
              <a:gdLst>
                <a:gd name="connsiteX0" fmla="*/ 351149 w 369143"/>
                <a:gd name="connsiteY0" fmla="*/ 0 h 207157"/>
                <a:gd name="connsiteX1" fmla="*/ 363570 w 369143"/>
                <a:gd name="connsiteY1" fmla="*/ 60455 h 207157"/>
                <a:gd name="connsiteX2" fmla="*/ 355026 w 369143"/>
                <a:gd name="connsiteY2" fmla="*/ 177620 h 207157"/>
                <a:gd name="connsiteX3" fmla="*/ 28711 w 369143"/>
                <a:gd name="connsiteY3" fmla="*/ 158151 h 207157"/>
                <a:gd name="connsiteX4" fmla="*/ 42 w 369143"/>
                <a:gd name="connsiteY4" fmla="*/ 489 h 207157"/>
                <a:gd name="connsiteX5" fmla="*/ 0 w 369143"/>
                <a:gd name="connsiteY5" fmla="*/ 0 h 207157"/>
                <a:gd name="connsiteX6" fmla="*/ 351149 w 369143"/>
                <a:gd name="connsiteY6" fmla="*/ 0 h 20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43" h="207157">
                  <a:moveTo>
                    <a:pt x="351149" y="0"/>
                  </a:moveTo>
                  <a:lnTo>
                    <a:pt x="363570" y="60455"/>
                  </a:lnTo>
                  <a:cubicBezTo>
                    <a:pt x="372069" y="114093"/>
                    <a:pt x="372049" y="156170"/>
                    <a:pt x="355026" y="177620"/>
                  </a:cubicBezTo>
                  <a:cubicBezTo>
                    <a:pt x="244437" y="204490"/>
                    <a:pt x="117371" y="235684"/>
                    <a:pt x="28711" y="158151"/>
                  </a:cubicBezTo>
                  <a:cubicBezTo>
                    <a:pt x="17040" y="125906"/>
                    <a:pt x="7522" y="69752"/>
                    <a:pt x="42" y="489"/>
                  </a:cubicBezTo>
                  <a:lnTo>
                    <a:pt x="0" y="0"/>
                  </a:lnTo>
                  <a:lnTo>
                    <a:pt x="351149" y="0"/>
                  </a:lnTo>
                  <a:close/>
                </a:path>
              </a:pathLst>
            </a:custGeom>
            <a:solidFill>
              <a:srgbClr val="CAC0B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B181564F-3D77-4A44-8419-EC9353AA5DB3}"/>
                </a:ext>
              </a:extLst>
            </p:cNvPr>
            <p:cNvSpPr/>
            <p:nvPr/>
          </p:nvSpPr>
          <p:spPr>
            <a:xfrm rot="1737869">
              <a:off x="5750929" y="2422723"/>
              <a:ext cx="1618412" cy="976920"/>
            </a:xfrm>
            <a:custGeom>
              <a:avLst/>
              <a:gdLst>
                <a:gd name="connsiteX0" fmla="*/ 0 w 1728736"/>
                <a:gd name="connsiteY0" fmla="*/ 393576 h 787152"/>
                <a:gd name="connsiteX1" fmla="*/ 864368 w 1728736"/>
                <a:gd name="connsiteY1" fmla="*/ 0 h 787152"/>
                <a:gd name="connsiteX2" fmla="*/ 1728736 w 1728736"/>
                <a:gd name="connsiteY2" fmla="*/ 393576 h 787152"/>
                <a:gd name="connsiteX3" fmla="*/ 864368 w 1728736"/>
                <a:gd name="connsiteY3" fmla="*/ 787152 h 787152"/>
                <a:gd name="connsiteX4" fmla="*/ 0 w 1728736"/>
                <a:gd name="connsiteY4" fmla="*/ 393576 h 787152"/>
                <a:gd name="connsiteX0" fmla="*/ 0 w 1685511"/>
                <a:gd name="connsiteY0" fmla="*/ 216219 h 802389"/>
                <a:gd name="connsiteX1" fmla="*/ 821143 w 1685511"/>
                <a:gd name="connsiteY1" fmla="*/ 12046 h 802389"/>
                <a:gd name="connsiteX2" fmla="*/ 1685511 w 1685511"/>
                <a:gd name="connsiteY2" fmla="*/ 405622 h 802389"/>
                <a:gd name="connsiteX3" fmla="*/ 821143 w 1685511"/>
                <a:gd name="connsiteY3" fmla="*/ 799198 h 802389"/>
                <a:gd name="connsiteX4" fmla="*/ 0 w 1685511"/>
                <a:gd name="connsiteY4" fmla="*/ 216219 h 802389"/>
                <a:gd name="connsiteX0" fmla="*/ 3942 w 1689453"/>
                <a:gd name="connsiteY0" fmla="*/ 122059 h 708229"/>
                <a:gd name="connsiteX1" fmla="*/ 1173533 w 1689453"/>
                <a:gd name="connsiteY1" fmla="*/ 12430 h 708229"/>
                <a:gd name="connsiteX2" fmla="*/ 1689453 w 1689453"/>
                <a:gd name="connsiteY2" fmla="*/ 311462 h 708229"/>
                <a:gd name="connsiteX3" fmla="*/ 825085 w 1689453"/>
                <a:gd name="connsiteY3" fmla="*/ 705038 h 708229"/>
                <a:gd name="connsiteX4" fmla="*/ 3942 w 1689453"/>
                <a:gd name="connsiteY4" fmla="*/ 122059 h 708229"/>
                <a:gd name="connsiteX0" fmla="*/ 3942 w 1743504"/>
                <a:gd name="connsiteY0" fmla="*/ 194620 h 780790"/>
                <a:gd name="connsiteX1" fmla="*/ 1173533 w 1743504"/>
                <a:gd name="connsiteY1" fmla="*/ 84991 h 780790"/>
                <a:gd name="connsiteX2" fmla="*/ 1689453 w 1743504"/>
                <a:gd name="connsiteY2" fmla="*/ 384023 h 780790"/>
                <a:gd name="connsiteX3" fmla="*/ 825085 w 1743504"/>
                <a:gd name="connsiteY3" fmla="*/ 777599 h 780790"/>
                <a:gd name="connsiteX4" fmla="*/ 3942 w 1743504"/>
                <a:gd name="connsiteY4" fmla="*/ 194620 h 780790"/>
                <a:gd name="connsiteX0" fmla="*/ 3822 w 1564802"/>
                <a:gd name="connsiteY0" fmla="*/ 130752 h 726622"/>
                <a:gd name="connsiteX1" fmla="*/ 1173413 w 1564802"/>
                <a:gd name="connsiteY1" fmla="*/ 21123 h 726622"/>
                <a:gd name="connsiteX2" fmla="*/ 1564802 w 1564802"/>
                <a:gd name="connsiteY2" fmla="*/ 441339 h 726622"/>
                <a:gd name="connsiteX3" fmla="*/ 824965 w 1564802"/>
                <a:gd name="connsiteY3" fmla="*/ 713731 h 726622"/>
                <a:gd name="connsiteX4" fmla="*/ 3822 w 1564802"/>
                <a:gd name="connsiteY4" fmla="*/ 130752 h 726622"/>
                <a:gd name="connsiteX0" fmla="*/ 6154 w 1567134"/>
                <a:gd name="connsiteY0" fmla="*/ 176622 h 772492"/>
                <a:gd name="connsiteX1" fmla="*/ 1175745 w 1567134"/>
                <a:gd name="connsiteY1" fmla="*/ 66993 h 772492"/>
                <a:gd name="connsiteX2" fmla="*/ 1567134 w 1567134"/>
                <a:gd name="connsiteY2" fmla="*/ 487209 h 772492"/>
                <a:gd name="connsiteX3" fmla="*/ 827297 w 1567134"/>
                <a:gd name="connsiteY3" fmla="*/ 759601 h 772492"/>
                <a:gd name="connsiteX4" fmla="*/ 6154 w 1567134"/>
                <a:gd name="connsiteY4" fmla="*/ 176622 h 772492"/>
                <a:gd name="connsiteX0" fmla="*/ 6154 w 1567134"/>
                <a:gd name="connsiteY0" fmla="*/ 157610 h 753480"/>
                <a:gd name="connsiteX1" fmla="*/ 1175745 w 1567134"/>
                <a:gd name="connsiteY1" fmla="*/ 47981 h 753480"/>
                <a:gd name="connsiteX2" fmla="*/ 1567134 w 1567134"/>
                <a:gd name="connsiteY2" fmla="*/ 468197 h 753480"/>
                <a:gd name="connsiteX3" fmla="*/ 827297 w 1567134"/>
                <a:gd name="connsiteY3" fmla="*/ 740589 h 753480"/>
                <a:gd name="connsiteX4" fmla="*/ 6154 w 1567134"/>
                <a:gd name="connsiteY4" fmla="*/ 157610 h 753480"/>
                <a:gd name="connsiteX0" fmla="*/ 6152 w 1564992"/>
                <a:gd name="connsiteY0" fmla="*/ 173461 h 763911"/>
                <a:gd name="connsiteX1" fmla="*/ 1175743 w 1564992"/>
                <a:gd name="connsiteY1" fmla="*/ 63832 h 763911"/>
                <a:gd name="connsiteX2" fmla="*/ 1564992 w 1564992"/>
                <a:gd name="connsiteY2" fmla="*/ 432976 h 763911"/>
                <a:gd name="connsiteX3" fmla="*/ 827295 w 1564992"/>
                <a:gd name="connsiteY3" fmla="*/ 756440 h 763911"/>
                <a:gd name="connsiteX4" fmla="*/ 6152 w 1564992"/>
                <a:gd name="connsiteY4" fmla="*/ 173461 h 763911"/>
                <a:gd name="connsiteX0" fmla="*/ 6152 w 1564992"/>
                <a:gd name="connsiteY0" fmla="*/ 152579 h 743029"/>
                <a:gd name="connsiteX1" fmla="*/ 1175743 w 1564992"/>
                <a:gd name="connsiteY1" fmla="*/ 42950 h 743029"/>
                <a:gd name="connsiteX2" fmla="*/ 1564992 w 1564992"/>
                <a:gd name="connsiteY2" fmla="*/ 412094 h 743029"/>
                <a:gd name="connsiteX3" fmla="*/ 827295 w 1564992"/>
                <a:gd name="connsiteY3" fmla="*/ 735558 h 743029"/>
                <a:gd name="connsiteX4" fmla="*/ 6152 w 1564992"/>
                <a:gd name="connsiteY4" fmla="*/ 152579 h 743029"/>
                <a:gd name="connsiteX0" fmla="*/ 1173 w 1560013"/>
                <a:gd name="connsiteY0" fmla="*/ 110778 h 735106"/>
                <a:gd name="connsiteX1" fmla="*/ 1170764 w 1560013"/>
                <a:gd name="connsiteY1" fmla="*/ 1149 h 735106"/>
                <a:gd name="connsiteX2" fmla="*/ 1560013 w 1560013"/>
                <a:gd name="connsiteY2" fmla="*/ 370293 h 735106"/>
                <a:gd name="connsiteX3" fmla="*/ 963624 w 1560013"/>
                <a:gd name="connsiteY3" fmla="*/ 728764 h 735106"/>
                <a:gd name="connsiteX4" fmla="*/ 1173 w 1560013"/>
                <a:gd name="connsiteY4" fmla="*/ 110778 h 735106"/>
                <a:gd name="connsiteX0" fmla="*/ 34136 w 1592976"/>
                <a:gd name="connsiteY0" fmla="*/ 110778 h 920597"/>
                <a:gd name="connsiteX1" fmla="*/ 1203727 w 1592976"/>
                <a:gd name="connsiteY1" fmla="*/ 1149 h 920597"/>
                <a:gd name="connsiteX2" fmla="*/ 1592976 w 1592976"/>
                <a:gd name="connsiteY2" fmla="*/ 370293 h 920597"/>
                <a:gd name="connsiteX3" fmla="*/ 996587 w 1592976"/>
                <a:gd name="connsiteY3" fmla="*/ 728764 h 920597"/>
                <a:gd name="connsiteX4" fmla="*/ 373038 w 1592976"/>
                <a:gd name="connsiteY4" fmla="*/ 889316 h 920597"/>
                <a:gd name="connsiteX5" fmla="*/ 34136 w 1592976"/>
                <a:gd name="connsiteY5" fmla="*/ 110778 h 920597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  <a:gd name="connsiteX0" fmla="*/ 59572 w 1618412"/>
                <a:gd name="connsiteY0" fmla="*/ 167101 h 976920"/>
                <a:gd name="connsiteX1" fmla="*/ 1229163 w 1618412"/>
                <a:gd name="connsiteY1" fmla="*/ 57472 h 976920"/>
                <a:gd name="connsiteX2" fmla="*/ 1618412 w 1618412"/>
                <a:gd name="connsiteY2" fmla="*/ 426616 h 976920"/>
                <a:gd name="connsiteX3" fmla="*/ 1022023 w 1618412"/>
                <a:gd name="connsiteY3" fmla="*/ 785087 h 976920"/>
                <a:gd name="connsiteX4" fmla="*/ 398474 w 1618412"/>
                <a:gd name="connsiteY4" fmla="*/ 945639 h 976920"/>
                <a:gd name="connsiteX5" fmla="*/ 59572 w 1618412"/>
                <a:gd name="connsiteY5" fmla="*/ 167101 h 97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8412" h="976920">
                  <a:moveTo>
                    <a:pt x="59572" y="167101"/>
                  </a:moveTo>
                  <a:cubicBezTo>
                    <a:pt x="266362" y="-140685"/>
                    <a:pt x="1002567" y="74221"/>
                    <a:pt x="1229163" y="57472"/>
                  </a:cubicBezTo>
                  <a:cubicBezTo>
                    <a:pt x="1455759" y="40723"/>
                    <a:pt x="1618412" y="209250"/>
                    <a:pt x="1618412" y="426616"/>
                  </a:cubicBezTo>
                  <a:cubicBezTo>
                    <a:pt x="1541263" y="756360"/>
                    <a:pt x="1225346" y="698583"/>
                    <a:pt x="1022023" y="785087"/>
                  </a:cubicBezTo>
                  <a:cubicBezTo>
                    <a:pt x="818700" y="871591"/>
                    <a:pt x="558883" y="1048637"/>
                    <a:pt x="398474" y="945639"/>
                  </a:cubicBezTo>
                  <a:cubicBezTo>
                    <a:pt x="238066" y="842641"/>
                    <a:pt x="-147218" y="474887"/>
                    <a:pt x="59572" y="16710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5D5FF700-C5AC-4C55-94ED-0F3DDA7066AA}"/>
                </a:ext>
              </a:extLst>
            </p:cNvPr>
            <p:cNvSpPr/>
            <p:nvPr/>
          </p:nvSpPr>
          <p:spPr>
            <a:xfrm rot="6635828" flipH="1">
              <a:off x="6290149" y="2046745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9FD909-0483-4056-869C-D547D883FD60}"/>
                </a:ext>
              </a:extLst>
            </p:cNvPr>
            <p:cNvSpPr/>
            <p:nvPr/>
          </p:nvSpPr>
          <p:spPr>
            <a:xfrm rot="20839346">
              <a:off x="6161620" y="2204633"/>
              <a:ext cx="341095" cy="26438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20000"/>
                  </a:schemeClr>
                </a:gs>
                <a:gs pos="100000">
                  <a:srgbClr val="9097A9"/>
                </a:gs>
                <a:gs pos="29000">
                  <a:srgbClr val="E6D2C2"/>
                </a:gs>
                <a:gs pos="69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D3A6836-8F43-4FC6-BF93-8574735EA6B3}"/>
                </a:ext>
              </a:extLst>
            </p:cNvPr>
            <p:cNvSpPr/>
            <p:nvPr/>
          </p:nvSpPr>
          <p:spPr>
            <a:xfrm rot="20725822">
              <a:off x="4406956" y="3946542"/>
              <a:ext cx="785558" cy="43045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470ADA0-CF92-4047-8B82-13499A89035B}"/>
                </a:ext>
              </a:extLst>
            </p:cNvPr>
            <p:cNvSpPr/>
            <p:nvPr/>
          </p:nvSpPr>
          <p:spPr>
            <a:xfrm>
              <a:off x="5408417" y="3823885"/>
              <a:ext cx="785558" cy="39542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CB1C35-7F1A-4636-9EA5-47B721D68FF5}"/>
                </a:ext>
              </a:extLst>
            </p:cNvPr>
            <p:cNvSpPr/>
            <p:nvPr/>
          </p:nvSpPr>
          <p:spPr>
            <a:xfrm rot="5400000">
              <a:off x="6264771" y="2591178"/>
              <a:ext cx="400113" cy="20140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3B22C33-1E48-44CA-A529-F46B24D616D5}"/>
                </a:ext>
              </a:extLst>
            </p:cNvPr>
            <p:cNvSpPr/>
            <p:nvPr/>
          </p:nvSpPr>
          <p:spPr>
            <a:xfrm rot="9156397">
              <a:off x="6988205" y="3049115"/>
              <a:ext cx="299667" cy="281984"/>
            </a:xfrm>
            <a:prstGeom prst="arc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9ECD4AA-D47F-465B-BAF9-BC8A6C9415F0}"/>
                </a:ext>
              </a:extLst>
            </p:cNvPr>
            <p:cNvSpPr/>
            <p:nvPr/>
          </p:nvSpPr>
          <p:spPr>
            <a:xfrm rot="4759866">
              <a:off x="7080920" y="3034390"/>
              <a:ext cx="90825" cy="4571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8F7B7AC-77DC-42E3-BEC9-8825B582D7BF}"/>
                </a:ext>
              </a:extLst>
            </p:cNvPr>
            <p:cNvSpPr/>
            <p:nvPr/>
          </p:nvSpPr>
          <p:spPr>
            <a:xfrm rot="5400000">
              <a:off x="6363500" y="2575470"/>
              <a:ext cx="260861" cy="1313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681D3B-2246-4274-BF1D-EE8967AF5FF7}"/>
                </a:ext>
              </a:extLst>
            </p:cNvPr>
            <p:cNvSpPr/>
            <p:nvPr/>
          </p:nvSpPr>
          <p:spPr>
            <a:xfrm rot="5885214">
              <a:off x="5735282" y="2569905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7D37893F-D09B-47B7-B9A9-75EFFBADD03D}"/>
                </a:ext>
              </a:extLst>
            </p:cNvPr>
            <p:cNvSpPr/>
            <p:nvPr/>
          </p:nvSpPr>
          <p:spPr>
            <a:xfrm rot="14219050">
              <a:off x="6975956" y="3198909"/>
              <a:ext cx="299667" cy="281984"/>
            </a:xfrm>
            <a:prstGeom prst="arc">
              <a:avLst>
                <a:gd name="adj1" fmla="val 1929392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B6F6FD2-F211-4C15-9379-2E40D0FF584C}"/>
                </a:ext>
              </a:extLst>
            </p:cNvPr>
            <p:cNvSpPr/>
            <p:nvPr/>
          </p:nvSpPr>
          <p:spPr>
            <a:xfrm rot="5400000">
              <a:off x="6433146" y="2545010"/>
              <a:ext cx="127866" cy="6436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6BE5546-D827-40B1-B374-B6E3FA4AE4D1}"/>
                </a:ext>
              </a:extLst>
            </p:cNvPr>
            <p:cNvSpPr/>
            <p:nvPr/>
          </p:nvSpPr>
          <p:spPr>
            <a:xfrm rot="5400000">
              <a:off x="6419644" y="2676222"/>
              <a:ext cx="90824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35104B-1A08-4621-9D9D-60DEAEB19A8A}"/>
                </a:ext>
              </a:extLst>
            </p:cNvPr>
            <p:cNvSpPr/>
            <p:nvPr/>
          </p:nvSpPr>
          <p:spPr>
            <a:xfrm>
              <a:off x="6781502" y="2715993"/>
              <a:ext cx="322241" cy="598072"/>
            </a:xfrm>
            <a:custGeom>
              <a:avLst/>
              <a:gdLst>
                <a:gd name="connsiteX0" fmla="*/ 0 w 370112"/>
                <a:gd name="connsiteY0" fmla="*/ 570564 h 570564"/>
                <a:gd name="connsiteX1" fmla="*/ 337625 w 370112"/>
                <a:gd name="connsiteY1" fmla="*/ 35992 h 570564"/>
                <a:gd name="connsiteX2" fmla="*/ 337625 w 370112"/>
                <a:gd name="connsiteY2" fmla="*/ 92262 h 570564"/>
                <a:gd name="connsiteX0" fmla="*/ 0 w 337625"/>
                <a:gd name="connsiteY0" fmla="*/ 534572 h 534572"/>
                <a:gd name="connsiteX1" fmla="*/ 337625 w 337625"/>
                <a:gd name="connsiteY1" fmla="*/ 0 h 534572"/>
                <a:gd name="connsiteX0" fmla="*/ 0 w 347150"/>
                <a:gd name="connsiteY0" fmla="*/ 556797 h 556797"/>
                <a:gd name="connsiteX1" fmla="*/ 347150 w 347150"/>
                <a:gd name="connsiteY1" fmla="*/ 0 h 556797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0 w 318575"/>
                <a:gd name="connsiteY0" fmla="*/ 598072 h 598072"/>
                <a:gd name="connsiteX1" fmla="*/ 318575 w 318575"/>
                <a:gd name="connsiteY1" fmla="*/ 0 h 598072"/>
                <a:gd name="connsiteX0" fmla="*/ 3666 w 322241"/>
                <a:gd name="connsiteY0" fmla="*/ 598072 h 598072"/>
                <a:gd name="connsiteX1" fmla="*/ 322241 w 322241"/>
                <a:gd name="connsiteY1" fmla="*/ 0 h 59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241" h="598072">
                  <a:moveTo>
                    <a:pt x="3666" y="598072"/>
                  </a:moveTo>
                  <a:cubicBezTo>
                    <a:pt x="-26667" y="486556"/>
                    <a:pt x="135795" y="19392"/>
                    <a:pt x="32224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0117F38-8239-4393-8A3E-233CA6D7C841}"/>
                </a:ext>
              </a:extLst>
            </p:cNvPr>
            <p:cNvGrpSpPr/>
            <p:nvPr/>
          </p:nvGrpSpPr>
          <p:grpSpPr>
            <a:xfrm>
              <a:off x="6146674" y="1356547"/>
              <a:ext cx="448899" cy="938432"/>
              <a:chOff x="7111202" y="790215"/>
              <a:chExt cx="390299" cy="815927"/>
            </a:xfrm>
          </p:grpSpPr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731105ED-E72E-4378-9596-BE06666182B4}"/>
                  </a:ext>
                </a:extLst>
              </p:cNvPr>
              <p:cNvSpPr/>
              <p:nvPr/>
            </p:nvSpPr>
            <p:spPr>
              <a:xfrm rot="1034248">
                <a:off x="7149809" y="790215"/>
                <a:ext cx="351692" cy="815927"/>
              </a:xfrm>
              <a:prstGeom prst="triangle">
                <a:avLst/>
              </a:prstGeom>
              <a:gradFill flip="none" rotWithShape="1">
                <a:gsLst>
                  <a:gs pos="74000">
                    <a:srgbClr val="BABED1"/>
                  </a:gs>
                  <a:gs pos="100000">
                    <a:srgbClr val="9097A9"/>
                  </a:gs>
                  <a:gs pos="46018">
                    <a:srgbClr val="CAC0BE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108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40EAEE-4EA9-4A2B-80E7-23A7F7909D88}"/>
                  </a:ext>
                </a:extLst>
              </p:cNvPr>
              <p:cNvSpPr/>
              <p:nvPr/>
            </p:nvSpPr>
            <p:spPr>
              <a:xfrm>
                <a:off x="7311937" y="1043612"/>
                <a:ext cx="110034" cy="4627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6274"/>
                  <a:gd name="connsiteX1" fmla="*/ 106680 w 106680"/>
                  <a:gd name="connsiteY1" fmla="*/ 45720 h 46274"/>
                  <a:gd name="connsiteX2" fmla="*/ 106680 w 106680"/>
                  <a:gd name="connsiteY2" fmla="*/ 45720 h 46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6274">
                    <a:moveTo>
                      <a:pt x="0" y="0"/>
                    </a:moveTo>
                    <a:cubicBezTo>
                      <a:pt x="27728" y="39475"/>
                      <a:pt x="66848" y="48840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8C8C8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3274047-446E-4CA4-8B1C-01273BD8F234}"/>
                  </a:ext>
                </a:extLst>
              </p:cNvPr>
              <p:cNvSpPr/>
              <p:nvPr/>
            </p:nvSpPr>
            <p:spPr>
              <a:xfrm>
                <a:off x="7264143" y="1130498"/>
                <a:ext cx="149266" cy="56029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132"/>
                  <a:gd name="connsiteX1" fmla="*/ 106680 w 106680"/>
                  <a:gd name="connsiteY1" fmla="*/ 45720 h 47132"/>
                  <a:gd name="connsiteX2" fmla="*/ 106680 w 106680"/>
                  <a:gd name="connsiteY2" fmla="*/ 45720 h 4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132">
                    <a:moveTo>
                      <a:pt x="0" y="0"/>
                    </a:moveTo>
                    <a:cubicBezTo>
                      <a:pt x="25587" y="36862"/>
                      <a:pt x="69021" y="52102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708C84C-7E99-4486-8BDF-3BBD7CF85E61}"/>
                  </a:ext>
                </a:extLst>
              </p:cNvPr>
              <p:cNvSpPr/>
              <p:nvPr/>
            </p:nvSpPr>
            <p:spPr>
              <a:xfrm>
                <a:off x="7213345" y="1219176"/>
                <a:ext cx="189474" cy="83234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55"/>
                  <a:gd name="connsiteX1" fmla="*/ 106680 w 106680"/>
                  <a:gd name="connsiteY1" fmla="*/ 45720 h 45755"/>
                  <a:gd name="connsiteX2" fmla="*/ 106680 w 106680"/>
                  <a:gd name="connsiteY2" fmla="*/ 45720 h 45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55">
                    <a:moveTo>
                      <a:pt x="0" y="0"/>
                    </a:moveTo>
                    <a:cubicBezTo>
                      <a:pt x="25326" y="33710"/>
                      <a:pt x="67709" y="46528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E6D2C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613551B-B9A6-47AF-9EC3-7E6E995D7F64}"/>
                  </a:ext>
                </a:extLst>
              </p:cNvPr>
              <p:cNvSpPr/>
              <p:nvPr/>
            </p:nvSpPr>
            <p:spPr>
              <a:xfrm>
                <a:off x="7161752" y="1309195"/>
                <a:ext cx="227664" cy="108508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5720">
                    <a:moveTo>
                      <a:pt x="0" y="0"/>
                    </a:moveTo>
                    <a:cubicBezTo>
                      <a:pt x="24720" y="34270"/>
                      <a:pt x="67507" y="4579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BABED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CBDC327-BA77-4E24-9D7D-98D2C70504C4}"/>
                  </a:ext>
                </a:extLst>
              </p:cNvPr>
              <p:cNvSpPr/>
              <p:nvPr/>
            </p:nvSpPr>
            <p:spPr>
              <a:xfrm>
                <a:off x="7111202" y="1406447"/>
                <a:ext cx="272338" cy="111703"/>
              </a:xfrm>
              <a:custGeom>
                <a:avLst/>
                <a:gdLst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5720"/>
                  <a:gd name="connsiteX1" fmla="*/ 106680 w 106680"/>
                  <a:gd name="connsiteY1" fmla="*/ 45720 h 45720"/>
                  <a:gd name="connsiteX2" fmla="*/ 106680 w 106680"/>
                  <a:gd name="connsiteY2" fmla="*/ 45720 h 45720"/>
                  <a:gd name="connsiteX0" fmla="*/ 0 w 106680"/>
                  <a:gd name="connsiteY0" fmla="*/ 0 h 47066"/>
                  <a:gd name="connsiteX1" fmla="*/ 106680 w 106680"/>
                  <a:gd name="connsiteY1" fmla="*/ 45720 h 47066"/>
                  <a:gd name="connsiteX2" fmla="*/ 106680 w 106680"/>
                  <a:gd name="connsiteY2" fmla="*/ 45720 h 4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680" h="47066">
                    <a:moveTo>
                      <a:pt x="0" y="0"/>
                    </a:moveTo>
                    <a:cubicBezTo>
                      <a:pt x="20457" y="39840"/>
                      <a:pt x="69825" y="51367"/>
                      <a:pt x="106680" y="45720"/>
                    </a:cubicBezTo>
                    <a:lnTo>
                      <a:pt x="106680" y="45720"/>
                    </a:lnTo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B7BB01D4-B456-4AEB-BC83-A096E60C7DE6}"/>
                </a:ext>
              </a:extLst>
            </p:cNvPr>
            <p:cNvSpPr/>
            <p:nvPr/>
          </p:nvSpPr>
          <p:spPr>
            <a:xfrm rot="4202227" flipH="1">
              <a:off x="5959094" y="2104016"/>
              <a:ext cx="533897" cy="24736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B8E80AD-1044-4E92-83DB-59688392B016}"/>
                </a:ext>
              </a:extLst>
            </p:cNvPr>
            <p:cNvSpPr/>
            <p:nvPr/>
          </p:nvSpPr>
          <p:spPr>
            <a:xfrm rot="5885214">
              <a:off x="6014683" y="2451472"/>
              <a:ext cx="374649" cy="18858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B963A4-1747-43B0-851F-D15F7488450E}"/>
              </a:ext>
            </a:extLst>
          </p:cNvPr>
          <p:cNvGrpSpPr/>
          <p:nvPr/>
        </p:nvGrpSpPr>
        <p:grpSpPr>
          <a:xfrm>
            <a:off x="7537523" y="1079217"/>
            <a:ext cx="3908145" cy="5370847"/>
            <a:chOff x="5875008" y="343280"/>
            <a:chExt cx="1983892" cy="272640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E69200-C427-46CA-8EE5-E23F3A47A535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515494-7F2D-4687-90D7-AE2D6D7E0A83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43">
              <a:extLst>
                <a:ext uri="{FF2B5EF4-FFF2-40B4-BE49-F238E27FC236}">
                  <a16:creationId xmlns:a16="http://schemas.microsoft.com/office/drawing/2014/main" id="{628E9698-3159-43AA-9F0A-B0C6ADA17E08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43">
              <a:extLst>
                <a:ext uri="{FF2B5EF4-FFF2-40B4-BE49-F238E27FC236}">
                  <a16:creationId xmlns:a16="http://schemas.microsoft.com/office/drawing/2014/main" id="{B474174D-1143-4E4C-B1E7-0B378A0178F1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43">
              <a:extLst>
                <a:ext uri="{FF2B5EF4-FFF2-40B4-BE49-F238E27FC236}">
                  <a16:creationId xmlns:a16="http://schemas.microsoft.com/office/drawing/2014/main" id="{9FB6123F-DBCA-4DAA-A23A-FD3E43926FDA}"/>
                </a:ext>
              </a:extLst>
            </p:cNvPr>
            <p:cNvSpPr/>
            <p:nvPr/>
          </p:nvSpPr>
          <p:spPr>
            <a:xfrm rot="19063610" flipH="1">
              <a:off x="6280296" y="680125"/>
              <a:ext cx="1144762" cy="1166421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4762" h="1166421">
                  <a:moveTo>
                    <a:pt x="369515" y="1166421"/>
                  </a:moveTo>
                  <a:cubicBezTo>
                    <a:pt x="36014" y="789074"/>
                    <a:pt x="-121606" y="258271"/>
                    <a:pt x="109365" y="62895"/>
                  </a:cubicBezTo>
                  <a:cubicBezTo>
                    <a:pt x="249256" y="-122527"/>
                    <a:pt x="954899" y="130311"/>
                    <a:pt x="1144762" y="452982"/>
                  </a:cubicBezTo>
                  <a:cubicBezTo>
                    <a:pt x="689646" y="620741"/>
                    <a:pt x="484728" y="985845"/>
                    <a:pt x="369515" y="1166421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47">
              <a:extLst>
                <a:ext uri="{FF2B5EF4-FFF2-40B4-BE49-F238E27FC236}">
                  <a16:creationId xmlns:a16="http://schemas.microsoft.com/office/drawing/2014/main" id="{14517463-42BA-4D2D-ABED-5427B3F87E1B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64</Words>
  <Application>Microsoft Office PowerPoint</Application>
  <PresentationFormat>Widescreen</PresentationFormat>
  <Paragraphs>14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48</cp:revision>
  <dcterms:created xsi:type="dcterms:W3CDTF">2025-01-24T12:21:45Z</dcterms:created>
  <dcterms:modified xsi:type="dcterms:W3CDTF">2025-01-29T15:32:53Z</dcterms:modified>
</cp:coreProperties>
</file>