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11" r:id="rId4"/>
    <p:sldId id="316" r:id="rId5"/>
    <p:sldId id="322" r:id="rId6"/>
    <p:sldId id="334" r:id="rId7"/>
    <p:sldId id="330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E98C1-3CBD-4D56-A2B2-FF05C6FFEF7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AC57-F7DA-4E42-B7C7-3FFD518F0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8037-3628-4D60-92C9-CFA5D7CC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200-3609-4DA1-8F6E-A126895C9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ADFC-9679-4AC7-807E-E72FC9B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5489-1C43-4BA8-A674-C73633C9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EA9F-4D3D-4462-A04A-9F616F8A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1A4B-7FF4-4D08-BEFC-DF91E3EB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3C95-A6E5-45FD-9DB4-35C1802D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4791-880A-4F89-A43E-E14A7390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A607-A7A8-4BF4-94CB-D23E8803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8FF1-52E6-435A-AEE0-92E66D11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80771-DBDF-4D3A-A92D-0647CAC3D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65AB-EFF9-42AD-808C-79E1ED9C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58A7-3320-44AA-B226-CB1DD428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E09D-13A0-40A5-8595-BEAF8FD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9F4B-9E21-401B-BF31-3CC3B42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8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0DF2-1310-4B2C-8817-1F228890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DA8E-1F11-44F3-BDA4-1BE6013B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6D3F-41DB-4499-97F3-A925D2BD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6268-4491-49AA-8537-DDD0DC8D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CA33-5661-47B8-B1EA-0BAC8F1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95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0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8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883A-34FE-47BE-8099-3961D0AE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1F5D-5DF5-46C1-A890-936A94BB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BC22-BBB8-41E1-A8FD-799DA238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57AC-127F-4021-8B64-07A680B3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8A23-FF11-47A0-B5D5-02F9C28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4AFB-7E84-4692-B111-DEB457C2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97BD-1807-4AFB-8F14-B94527CBC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5A54E-A8AE-4005-A56C-00B0F18D4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4E45C-8B6D-4C9B-A712-86A698EE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ABCA0-1E70-4FD8-AC8C-5CF98D34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D5A0-240C-4415-BC0B-43F23390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6C81-646E-494E-8A7A-DE57517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93079-40FD-47A5-AAFF-B65CC78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D6D8E-DE9F-4259-8941-A51CF486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2CB89-BDC0-48CA-B778-2A451E40B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76DB9-D995-4196-B481-802310964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CD4B7-330E-4231-984A-BC2B3E7C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AAF38-CDB3-4253-8E40-A701079A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FF64-E8B8-4BD3-8743-BB3994BD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1CA9-05DF-4436-8354-B8829CB7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0BB33-E5C9-4E7C-9639-333B7A1C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920BC-5C70-49F9-B71B-F0F840F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9A2D2-DE2E-4EFC-9CFF-3701C8E5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26057-EF3D-422D-BB5B-9A3407B9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17E50-6EA6-4139-9F00-8ACE3D1F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17AD-4D49-4192-962A-0B69DC8A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89F4-8FC6-4F52-9C2E-016B015D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2CDF-F80B-4ADC-A983-42F8A097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20772-7E2B-44ED-9691-60505319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D45BB-826A-4FC1-945C-AA9934E9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4642-D51B-4EC4-B1F0-40483E69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44427-F5A3-4BB8-A20A-2FAF2361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2972-03A1-465F-BB50-F07F1993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8B94E-4688-4EE7-B9C9-AD08A7EF7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C0126-4238-4C44-9671-D1B9716B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79B3-AAAE-477D-8395-A554B068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FC3A-820F-4DAC-B967-44E06852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31C2-FDEF-4800-96B5-E5CC0270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0D3BE-6439-40D3-8801-6E008FFC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F93E-F530-42FF-9EFE-8B361937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D14F-C887-4837-9D46-DF7D69C0D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F821-9678-411B-B867-A6BF2FCC2C2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ECD7-1DD7-411F-A22C-9B1655E2A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94C6-D49D-4E56-9CF4-A087412C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23B9-3ABF-442C-9ED6-5BB822A2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7532CBB-34D9-47D2-90DA-B8F71E19FD38}"/>
              </a:ext>
            </a:extLst>
          </p:cNvPr>
          <p:cNvGrpSpPr/>
          <p:nvPr/>
        </p:nvGrpSpPr>
        <p:grpSpPr>
          <a:xfrm>
            <a:off x="6133024" y="1434180"/>
            <a:ext cx="1919179" cy="4831700"/>
            <a:chOff x="4782002" y="276055"/>
            <a:chExt cx="1919179" cy="48317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915F82-BB85-42CD-8587-162D90FCDD34}"/>
                </a:ext>
              </a:extLst>
            </p:cNvPr>
            <p:cNvSpPr/>
            <p:nvPr/>
          </p:nvSpPr>
          <p:spPr>
            <a:xfrm rot="19559930">
              <a:off x="4947742" y="285508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3A1574E4-8A5A-4987-8863-ABBD9AB1D161}"/>
                </a:ext>
              </a:extLst>
            </p:cNvPr>
            <p:cNvSpPr/>
            <p:nvPr/>
          </p:nvSpPr>
          <p:spPr>
            <a:xfrm rot="2040070" flipH="1">
              <a:off x="5821608" y="276055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5">
              <a:extLst>
                <a:ext uri="{FF2B5EF4-FFF2-40B4-BE49-F238E27FC236}">
                  <a16:creationId xmlns:a16="http://schemas.microsoft.com/office/drawing/2014/main" id="{BA7885EC-88E2-46B0-A4A8-89197874290B}"/>
                </a:ext>
              </a:extLst>
            </p:cNvPr>
            <p:cNvSpPr/>
            <p:nvPr/>
          </p:nvSpPr>
          <p:spPr>
            <a:xfrm rot="2040070" flipH="1">
              <a:off x="5894238" y="411758"/>
              <a:ext cx="473023" cy="65857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5">
              <a:extLst>
                <a:ext uri="{FF2B5EF4-FFF2-40B4-BE49-F238E27FC236}">
                  <a16:creationId xmlns:a16="http://schemas.microsoft.com/office/drawing/2014/main" id="{53DCC4AF-80CF-4015-AF45-32D954A41D39}"/>
                </a:ext>
              </a:extLst>
            </p:cNvPr>
            <p:cNvSpPr/>
            <p:nvPr/>
          </p:nvSpPr>
          <p:spPr>
            <a:xfrm rot="19559930">
              <a:off x="5063166" y="429421"/>
              <a:ext cx="464695" cy="646977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1D14055-383A-4669-A434-9325546FE844}"/>
                </a:ext>
              </a:extLst>
            </p:cNvPr>
            <p:cNvSpPr/>
            <p:nvPr/>
          </p:nvSpPr>
          <p:spPr>
            <a:xfrm rot="20563463">
              <a:off x="5044348" y="48774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22DB4418-5A3E-40E1-B116-B24DD3A32A1F}"/>
                </a:ext>
              </a:extLst>
            </p:cNvPr>
            <p:cNvSpPr/>
            <p:nvPr/>
          </p:nvSpPr>
          <p:spPr>
            <a:xfrm rot="1036537" flipH="1">
              <a:off x="5981292" y="45801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23CA96DA-222A-450B-A425-D0AA2AEA90C8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6052B1-842D-4DEE-908D-30A3DCE144F8}"/>
                </a:ext>
              </a:extLst>
            </p:cNvPr>
            <p:cNvSpPr/>
            <p:nvPr/>
          </p:nvSpPr>
          <p:spPr>
            <a:xfrm>
              <a:off x="4989727" y="879411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6082AB-255E-4CC0-A73D-307533CB8313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FC695F-271C-4BB3-89B5-F7C639651318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EC96-9AD9-40CE-93CF-753A1A6085C2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85431E-F964-4455-897D-2827B1AE75C2}"/>
                </a:ext>
              </a:extLst>
            </p:cNvPr>
            <p:cNvSpPr/>
            <p:nvPr/>
          </p:nvSpPr>
          <p:spPr>
            <a:xfrm>
              <a:off x="5839368" y="1316025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3D2941-71CE-4F81-823A-70171237DD70}"/>
                </a:ext>
              </a:extLst>
            </p:cNvPr>
            <p:cNvSpPr/>
            <p:nvPr/>
          </p:nvSpPr>
          <p:spPr>
            <a:xfrm>
              <a:off x="5382047" y="1297392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45EEC1-8634-4A02-9E73-FE3A8D2BBE40}"/>
                </a:ext>
              </a:extLst>
            </p:cNvPr>
            <p:cNvSpPr/>
            <p:nvPr/>
          </p:nvSpPr>
          <p:spPr>
            <a:xfrm>
              <a:off x="5435133" y="1384019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96AB04-933B-4346-A14E-A223BA1F08C9}"/>
                </a:ext>
              </a:extLst>
            </p:cNvPr>
            <p:cNvSpPr/>
            <p:nvPr/>
          </p:nvSpPr>
          <p:spPr>
            <a:xfrm>
              <a:off x="5892454" y="137106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7FB5F2-186C-4B5B-9F81-16C78A0437FB}"/>
                </a:ext>
              </a:extLst>
            </p:cNvPr>
            <p:cNvSpPr/>
            <p:nvPr/>
          </p:nvSpPr>
          <p:spPr>
            <a:xfrm>
              <a:off x="5611567" y="171991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03A76C-55DB-4584-91E7-68F7DC3AF143}"/>
                </a:ext>
              </a:extLst>
            </p:cNvPr>
            <p:cNvSpPr/>
            <p:nvPr/>
          </p:nvSpPr>
          <p:spPr>
            <a:xfrm>
              <a:off x="5717306" y="180043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3B69A6-75C3-4961-9F1E-7461D309822A}"/>
                </a:ext>
              </a:extLst>
            </p:cNvPr>
            <p:cNvSpPr/>
            <p:nvPr/>
          </p:nvSpPr>
          <p:spPr>
            <a:xfrm flipH="1">
              <a:off x="5584059" y="180821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3B0EA6D9-9026-401B-B0D3-E97A879906D5}"/>
                </a:ext>
              </a:extLst>
            </p:cNvPr>
            <p:cNvSpPr/>
            <p:nvPr/>
          </p:nvSpPr>
          <p:spPr>
            <a:xfrm rot="1299866" flipH="1">
              <a:off x="5975133" y="3618724"/>
              <a:ext cx="665661" cy="1451975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10">
              <a:extLst>
                <a:ext uri="{FF2B5EF4-FFF2-40B4-BE49-F238E27FC236}">
                  <a16:creationId xmlns:a16="http://schemas.microsoft.com/office/drawing/2014/main" id="{D7E64CC2-349A-42AD-99E8-87A0467A3B1A}"/>
                </a:ext>
              </a:extLst>
            </p:cNvPr>
            <p:cNvSpPr/>
            <p:nvPr/>
          </p:nvSpPr>
          <p:spPr>
            <a:xfrm flipH="1">
              <a:off x="583936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11">
              <a:extLst>
                <a:ext uri="{FF2B5EF4-FFF2-40B4-BE49-F238E27FC236}">
                  <a16:creationId xmlns:a16="http://schemas.microsoft.com/office/drawing/2014/main" id="{364EFDAE-96C0-4B0A-B208-FB62E75B012C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0">
              <a:extLst>
                <a:ext uri="{FF2B5EF4-FFF2-40B4-BE49-F238E27FC236}">
                  <a16:creationId xmlns:a16="http://schemas.microsoft.com/office/drawing/2014/main" id="{31CBBCFC-DAE4-45D6-8686-12C70F79AAC8}"/>
                </a:ext>
              </a:extLst>
            </p:cNvPr>
            <p:cNvSpPr/>
            <p:nvPr/>
          </p:nvSpPr>
          <p:spPr>
            <a:xfrm rot="1789499" flipH="1">
              <a:off x="5953580" y="2680095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0">
              <a:extLst>
                <a:ext uri="{FF2B5EF4-FFF2-40B4-BE49-F238E27FC236}">
                  <a16:creationId xmlns:a16="http://schemas.microsoft.com/office/drawing/2014/main" id="{4DBECA33-8428-4C62-9DEB-30BFE106A3B4}"/>
                </a:ext>
              </a:extLst>
            </p:cNvPr>
            <p:cNvSpPr/>
            <p:nvPr/>
          </p:nvSpPr>
          <p:spPr>
            <a:xfrm rot="19810501">
              <a:off x="4995211" y="2705394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0">
              <a:extLst>
                <a:ext uri="{FF2B5EF4-FFF2-40B4-BE49-F238E27FC236}">
                  <a16:creationId xmlns:a16="http://schemas.microsoft.com/office/drawing/2014/main" id="{48B58C88-8FA4-40F2-BF7B-17D608F2E52D}"/>
                </a:ext>
              </a:extLst>
            </p:cNvPr>
            <p:cNvSpPr/>
            <p:nvPr/>
          </p:nvSpPr>
          <p:spPr>
            <a:xfrm rot="19969044">
              <a:off x="4782002" y="3609315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0">
              <a:extLst>
                <a:ext uri="{FF2B5EF4-FFF2-40B4-BE49-F238E27FC236}">
                  <a16:creationId xmlns:a16="http://schemas.microsoft.com/office/drawing/2014/main" id="{EAE8A3CA-6DEC-4C90-9AD9-1D705A452D0F}"/>
                </a:ext>
              </a:extLst>
            </p:cNvPr>
            <p:cNvSpPr/>
            <p:nvPr/>
          </p:nvSpPr>
          <p:spPr>
            <a:xfrm rot="2763911" flipH="1">
              <a:off x="6395538" y="3600362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0">
              <a:extLst>
                <a:ext uri="{FF2B5EF4-FFF2-40B4-BE49-F238E27FC236}">
                  <a16:creationId xmlns:a16="http://schemas.microsoft.com/office/drawing/2014/main" id="{DA83C16A-62FC-40FC-92D1-6F7475159B4B}"/>
                </a:ext>
              </a:extLst>
            </p:cNvPr>
            <p:cNvSpPr/>
            <p:nvPr/>
          </p:nvSpPr>
          <p:spPr>
            <a:xfrm rot="17360971" flipH="1">
              <a:off x="5923841" y="4466763"/>
              <a:ext cx="505248" cy="38136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0">
              <a:extLst>
                <a:ext uri="{FF2B5EF4-FFF2-40B4-BE49-F238E27FC236}">
                  <a16:creationId xmlns:a16="http://schemas.microsoft.com/office/drawing/2014/main" id="{A4AB874A-E289-4C94-910A-A314CEC4DEC6}"/>
                </a:ext>
              </a:extLst>
            </p:cNvPr>
            <p:cNvSpPr/>
            <p:nvPr/>
          </p:nvSpPr>
          <p:spPr>
            <a:xfrm rot="5400000">
              <a:off x="5117398" y="4547356"/>
              <a:ext cx="505248" cy="30981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2A28BD-A7D2-441C-8671-F3B9D461D4EA}"/>
              </a:ext>
            </a:extLst>
          </p:cNvPr>
          <p:cNvGrpSpPr/>
          <p:nvPr/>
        </p:nvGrpSpPr>
        <p:grpSpPr>
          <a:xfrm>
            <a:off x="8610230" y="453328"/>
            <a:ext cx="2464617" cy="2850932"/>
            <a:chOff x="5168558" y="1855460"/>
            <a:chExt cx="3764738" cy="4354839"/>
          </a:xfrm>
        </p:grpSpPr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0F56D267-EBD3-41CA-AF55-0792E8C10C99}"/>
                </a:ext>
              </a:extLst>
            </p:cNvPr>
            <p:cNvSpPr/>
            <p:nvPr/>
          </p:nvSpPr>
          <p:spPr>
            <a:xfrm rot="2040070" flipH="1">
              <a:off x="6134668" y="1855460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11BE2628-230C-49D2-8E8D-AD79D03E37D7}"/>
                </a:ext>
              </a:extLst>
            </p:cNvPr>
            <p:cNvSpPr/>
            <p:nvPr/>
          </p:nvSpPr>
          <p:spPr>
            <a:xfrm rot="2040070" flipH="1">
              <a:off x="6202091" y="1964832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3E52499-D3D3-4D36-97C9-498FCF5B5825}"/>
                </a:ext>
              </a:extLst>
            </p:cNvPr>
            <p:cNvSpPr/>
            <p:nvPr/>
          </p:nvSpPr>
          <p:spPr>
            <a:xfrm rot="1036537" flipH="1">
              <a:off x="6359487" y="201865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0ECECEEB-A4AF-42BC-B860-40617E232C32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">
              <a:extLst>
                <a:ext uri="{FF2B5EF4-FFF2-40B4-BE49-F238E27FC236}">
                  <a16:creationId xmlns:a16="http://schemas.microsoft.com/office/drawing/2014/main" id="{D488C09D-6E10-4BA9-82A0-8B6FF2F106C0}"/>
                </a:ext>
              </a:extLst>
            </p:cNvPr>
            <p:cNvSpPr/>
            <p:nvPr/>
          </p:nvSpPr>
          <p:spPr>
            <a:xfrm rot="19559930">
              <a:off x="5168558" y="186291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9CB50EA2-77FB-4E53-9DDF-E94D0071DA77}"/>
                </a:ext>
              </a:extLst>
            </p:cNvPr>
            <p:cNvSpPr/>
            <p:nvPr/>
          </p:nvSpPr>
          <p:spPr>
            <a:xfrm rot="19359691" flipH="1">
              <a:off x="5253895" y="200266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F611D4EF-39C5-43DB-A06D-65135153C1F4}"/>
                </a:ext>
              </a:extLst>
            </p:cNvPr>
            <p:cNvSpPr/>
            <p:nvPr/>
          </p:nvSpPr>
          <p:spPr>
            <a:xfrm rot="20563463">
              <a:off x="5268112" y="205632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">
              <a:extLst>
                <a:ext uri="{FF2B5EF4-FFF2-40B4-BE49-F238E27FC236}">
                  <a16:creationId xmlns:a16="http://schemas.microsoft.com/office/drawing/2014/main" id="{9AB68088-6D65-4CA1-B9C0-F8560C198E77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1D1511C4-BF14-4C90-94A3-E805721AD0BA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10">
              <a:extLst>
                <a:ext uri="{FF2B5EF4-FFF2-40B4-BE49-F238E27FC236}">
                  <a16:creationId xmlns:a16="http://schemas.microsoft.com/office/drawing/2014/main" id="{B80AE7AB-5C29-40F2-B4C6-FB1C64C752DC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10">
              <a:extLst>
                <a:ext uri="{FF2B5EF4-FFF2-40B4-BE49-F238E27FC236}">
                  <a16:creationId xmlns:a16="http://schemas.microsoft.com/office/drawing/2014/main" id="{3A983586-AD69-4F19-8FF2-8A73674F2EEF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26F6E802-6CE6-4FE5-AD08-D5EEEB1D4171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88755B93-22C4-4266-BFA9-0124894BDE1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10">
              <a:extLst>
                <a:ext uri="{FF2B5EF4-FFF2-40B4-BE49-F238E27FC236}">
                  <a16:creationId xmlns:a16="http://schemas.microsoft.com/office/drawing/2014/main" id="{E6817F06-0C49-4694-B09E-7EBE134DD0CE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C8EB14-C4DE-4304-9575-4D283F25733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31AA0D-45D0-45E2-A018-931F6011C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3A7BD4DF-466D-42B7-B3B1-A6C30279D860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10">
              <a:extLst>
                <a:ext uri="{FF2B5EF4-FFF2-40B4-BE49-F238E27FC236}">
                  <a16:creationId xmlns:a16="http://schemas.microsoft.com/office/drawing/2014/main" id="{F06C1C6E-1A07-4357-9B78-0937A706AB9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D2D473-8557-4FA4-A632-8D9E1590E4E3}"/>
                </a:ext>
              </a:extLst>
            </p:cNvPr>
            <p:cNvSpPr/>
            <p:nvPr/>
          </p:nvSpPr>
          <p:spPr>
            <a:xfrm>
              <a:off x="6334183" y="286062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B4D0BB-3DD2-40AF-854F-BAF2E0C91868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48719F9-F3B3-477B-A3C1-16299803D28B}"/>
                </a:ext>
              </a:extLst>
            </p:cNvPr>
            <p:cNvSpPr/>
            <p:nvPr/>
          </p:nvSpPr>
          <p:spPr>
            <a:xfrm>
              <a:off x="5568791" y="292929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769D075-DACF-445D-9AC4-4AED2F798039}"/>
                </a:ext>
              </a:extLst>
            </p:cNvPr>
            <p:cNvSpPr/>
            <p:nvPr/>
          </p:nvSpPr>
          <p:spPr>
            <a:xfrm>
              <a:off x="6387269" y="2915672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056A8C-0397-41DF-B160-E9DADF2530F8}"/>
                </a:ext>
              </a:extLst>
            </p:cNvPr>
            <p:cNvSpPr/>
            <p:nvPr/>
          </p:nvSpPr>
          <p:spPr>
            <a:xfrm>
              <a:off x="5918964" y="311354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69E7D3D-6D66-4AC2-BBA5-17404C90AE8B}"/>
                </a:ext>
              </a:extLst>
            </p:cNvPr>
            <p:cNvSpPr/>
            <p:nvPr/>
          </p:nvSpPr>
          <p:spPr>
            <a:xfrm>
              <a:off x="6024703" y="319406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D0E7F2A-75B4-42EB-9457-EB73F2250315}"/>
                </a:ext>
              </a:extLst>
            </p:cNvPr>
            <p:cNvSpPr/>
            <p:nvPr/>
          </p:nvSpPr>
          <p:spPr>
            <a:xfrm flipH="1">
              <a:off x="5891456" y="320184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10">
              <a:extLst>
                <a:ext uri="{FF2B5EF4-FFF2-40B4-BE49-F238E27FC236}">
                  <a16:creationId xmlns:a16="http://schemas.microsoft.com/office/drawing/2014/main" id="{D2BE717F-3607-4E57-BC40-0F74C84BE0BD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551A3D4F-BF16-4C8C-9631-9713D1EB5669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2C69D0-D667-4D96-9923-4C3E0EA2F292}"/>
              </a:ext>
            </a:extLst>
          </p:cNvPr>
          <p:cNvGrpSpPr/>
          <p:nvPr/>
        </p:nvGrpSpPr>
        <p:grpSpPr>
          <a:xfrm>
            <a:off x="1025822" y="880195"/>
            <a:ext cx="2381130" cy="2879882"/>
            <a:chOff x="5326077" y="1847512"/>
            <a:chExt cx="3607219" cy="4362787"/>
          </a:xfrm>
        </p:grpSpPr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41D3EF3D-A5B4-4B5D-A0BA-90091133792C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14A89269-DADA-4106-9960-AD21E79F31C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BAF97DEB-E6DE-4C11-90D1-948B5ED62F5D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5">
              <a:extLst>
                <a:ext uri="{FF2B5EF4-FFF2-40B4-BE49-F238E27FC236}">
                  <a16:creationId xmlns:a16="http://schemas.microsoft.com/office/drawing/2014/main" id="{EA84FA0D-A7EF-4575-824D-AC3DC5349D6D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">
              <a:extLst>
                <a:ext uri="{FF2B5EF4-FFF2-40B4-BE49-F238E27FC236}">
                  <a16:creationId xmlns:a16="http://schemas.microsoft.com/office/drawing/2014/main" id="{22E7C929-A14A-40EA-A88B-F9B9C8BD4C67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464BECAF-A221-42B7-ADA5-FAEAFA86415D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5C8E300C-EFBC-4336-8BBC-04DB77B47DC0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3B496F2D-D153-474E-A76C-DC2F46806E1E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7BE725CC-0087-472F-8BA1-45E744957573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10">
              <a:extLst>
                <a:ext uri="{FF2B5EF4-FFF2-40B4-BE49-F238E27FC236}">
                  <a16:creationId xmlns:a16="http://schemas.microsoft.com/office/drawing/2014/main" id="{F5DBF866-FFD7-4514-8D49-D3664C6D7E9C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10">
              <a:extLst>
                <a:ext uri="{FF2B5EF4-FFF2-40B4-BE49-F238E27FC236}">
                  <a16:creationId xmlns:a16="http://schemas.microsoft.com/office/drawing/2014/main" id="{ACB92012-7300-40B2-9A1D-AA83081CB402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8DA0510C-418A-4F76-8BAB-405357C24E84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4">
              <a:extLst>
                <a:ext uri="{FF2B5EF4-FFF2-40B4-BE49-F238E27FC236}">
                  <a16:creationId xmlns:a16="http://schemas.microsoft.com/office/drawing/2014/main" id="{73973FEB-07CD-43F8-9E6F-295358AADAF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10">
              <a:extLst>
                <a:ext uri="{FF2B5EF4-FFF2-40B4-BE49-F238E27FC236}">
                  <a16:creationId xmlns:a16="http://schemas.microsoft.com/office/drawing/2014/main" id="{B6619BCA-74D9-4A2F-B179-6C0BB7E4F4DF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6A43698-CE5B-4D4C-B8FF-E93726A11DFA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B07122-0F0C-4CDB-AF99-6C31249C0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4">
              <a:extLst>
                <a:ext uri="{FF2B5EF4-FFF2-40B4-BE49-F238E27FC236}">
                  <a16:creationId xmlns:a16="http://schemas.microsoft.com/office/drawing/2014/main" id="{254DEFF1-D16A-4B87-B24A-2B95E6343AED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10">
              <a:extLst>
                <a:ext uri="{FF2B5EF4-FFF2-40B4-BE49-F238E27FC236}">
                  <a16:creationId xmlns:a16="http://schemas.microsoft.com/office/drawing/2014/main" id="{26993F6F-9F36-48B1-8E25-A9B8508B2938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316977A-EFF9-452E-96C7-05D3FE707A4F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E64454D-93BF-4DFC-B1D8-82C3F4700FE3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743D974-85BB-4E7B-8AB8-F8E6B2441B18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12FDE9-4A76-4C94-891E-E7FDA97EE1A0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5B4641-7B1F-4C13-8778-724CE13F4A60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679B89-A5D4-4155-8EBA-9A6B82EA264A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6075061-869E-453F-9EDE-5C561BC79807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">
              <a:extLst>
                <a:ext uri="{FF2B5EF4-FFF2-40B4-BE49-F238E27FC236}">
                  <a16:creationId xmlns:a16="http://schemas.microsoft.com/office/drawing/2014/main" id="{E27F9E85-B9FF-4AA7-A6DD-7D51E0163DDD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35">
              <a:extLst>
                <a:ext uri="{FF2B5EF4-FFF2-40B4-BE49-F238E27FC236}">
                  <a16:creationId xmlns:a16="http://schemas.microsoft.com/office/drawing/2014/main" id="{D6E78F94-A714-4FDC-A51A-C48226A7553B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5F10D92-EACF-4BBB-AD74-3A9AE8FE1055}"/>
              </a:ext>
            </a:extLst>
          </p:cNvPr>
          <p:cNvGrpSpPr/>
          <p:nvPr/>
        </p:nvGrpSpPr>
        <p:grpSpPr>
          <a:xfrm>
            <a:off x="3289452" y="1109677"/>
            <a:ext cx="1890631" cy="4878081"/>
            <a:chOff x="4810550" y="229674"/>
            <a:chExt cx="1890631" cy="4878081"/>
          </a:xfrm>
        </p:grpSpPr>
        <p:sp>
          <p:nvSpPr>
            <p:cNvPr id="109" name="Oval 5">
              <a:extLst>
                <a:ext uri="{FF2B5EF4-FFF2-40B4-BE49-F238E27FC236}">
                  <a16:creationId xmlns:a16="http://schemas.microsoft.com/office/drawing/2014/main" id="{6F08EE95-A201-4855-B102-8555FE0FCE12}"/>
                </a:ext>
              </a:extLst>
            </p:cNvPr>
            <p:cNvSpPr/>
            <p:nvPr/>
          </p:nvSpPr>
          <p:spPr>
            <a:xfrm rot="19559930">
              <a:off x="5304878" y="229674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5">
              <a:extLst>
                <a:ext uri="{FF2B5EF4-FFF2-40B4-BE49-F238E27FC236}">
                  <a16:creationId xmlns:a16="http://schemas.microsoft.com/office/drawing/2014/main" id="{29F8CDAC-3FFA-4E98-BF23-FE7F7E5AC0E5}"/>
                </a:ext>
              </a:extLst>
            </p:cNvPr>
            <p:cNvSpPr/>
            <p:nvPr/>
          </p:nvSpPr>
          <p:spPr>
            <a:xfrm rot="19559930">
              <a:off x="4835004" y="255006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8ACF972F-B8A0-42A7-887F-9B8D635B1CB2}"/>
                </a:ext>
              </a:extLst>
            </p:cNvPr>
            <p:cNvSpPr/>
            <p:nvPr/>
          </p:nvSpPr>
          <p:spPr>
            <a:xfrm rot="20563463">
              <a:off x="5093278" y="45030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A5C35A78-1C32-4F5B-B784-DF7FBD4965A0}"/>
                </a:ext>
              </a:extLst>
            </p:cNvPr>
            <p:cNvSpPr/>
            <p:nvPr/>
          </p:nvSpPr>
          <p:spPr>
            <a:xfrm rot="20563463">
              <a:off x="5494230" y="369589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86140D1B-1CC4-4173-B5F8-1CAD8BFBC1A1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B00572FC-CBD0-4AD4-B08D-164B6EF22897}"/>
                </a:ext>
              </a:extLst>
            </p:cNvPr>
            <p:cNvSpPr/>
            <p:nvPr/>
          </p:nvSpPr>
          <p:spPr>
            <a:xfrm>
              <a:off x="4922576" y="891184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8">
              <a:extLst>
                <a:ext uri="{FF2B5EF4-FFF2-40B4-BE49-F238E27FC236}">
                  <a16:creationId xmlns:a16="http://schemas.microsoft.com/office/drawing/2014/main" id="{0E8A26F5-8165-4497-AC35-0E71205F493A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0">
              <a:extLst>
                <a:ext uri="{FF2B5EF4-FFF2-40B4-BE49-F238E27FC236}">
                  <a16:creationId xmlns:a16="http://schemas.microsoft.com/office/drawing/2014/main" id="{7E5A8531-3F98-4F7E-8C31-6296B2B43826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">
              <a:extLst>
                <a:ext uri="{FF2B5EF4-FFF2-40B4-BE49-F238E27FC236}">
                  <a16:creationId xmlns:a16="http://schemas.microsoft.com/office/drawing/2014/main" id="{C6CE2550-7267-49E8-A928-359933A85960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774411-BA76-48C1-B82C-FC9FC40DC846}"/>
                </a:ext>
              </a:extLst>
            </p:cNvPr>
            <p:cNvSpPr/>
            <p:nvPr/>
          </p:nvSpPr>
          <p:spPr>
            <a:xfrm>
              <a:off x="6096000" y="1525353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B9AB3-CDC2-4A4E-B770-17A49AA6D6B7}"/>
                </a:ext>
              </a:extLst>
            </p:cNvPr>
            <p:cNvSpPr/>
            <p:nvPr/>
          </p:nvSpPr>
          <p:spPr>
            <a:xfrm>
              <a:off x="5277522" y="1507391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72566-EB6E-44B0-8D49-31CCF4FF0A14}"/>
                </a:ext>
              </a:extLst>
            </p:cNvPr>
            <p:cNvSpPr/>
            <p:nvPr/>
          </p:nvSpPr>
          <p:spPr>
            <a:xfrm>
              <a:off x="5330608" y="159401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3999055-C705-4E57-A70D-AEEF6DCFC78A}"/>
                </a:ext>
              </a:extLst>
            </p:cNvPr>
            <p:cNvSpPr/>
            <p:nvPr/>
          </p:nvSpPr>
          <p:spPr>
            <a:xfrm>
              <a:off x="6149086" y="1580396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C66E22F-08F0-445B-A0DC-D7AD05E1A35B}"/>
                </a:ext>
              </a:extLst>
            </p:cNvPr>
            <p:cNvSpPr/>
            <p:nvPr/>
          </p:nvSpPr>
          <p:spPr>
            <a:xfrm>
              <a:off x="5680781" y="1778273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8F8B42F-5CE3-46D3-9FBE-51B5D7CB8A1C}"/>
                </a:ext>
              </a:extLst>
            </p:cNvPr>
            <p:cNvSpPr/>
            <p:nvPr/>
          </p:nvSpPr>
          <p:spPr>
            <a:xfrm>
              <a:off x="5786520" y="1858791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042FB2D-6D93-41F5-96D6-98B6B46C6CC0}"/>
                </a:ext>
              </a:extLst>
            </p:cNvPr>
            <p:cNvSpPr/>
            <p:nvPr/>
          </p:nvSpPr>
          <p:spPr>
            <a:xfrm flipH="1">
              <a:off x="5653273" y="186657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8">
              <a:extLst>
                <a:ext uri="{FF2B5EF4-FFF2-40B4-BE49-F238E27FC236}">
                  <a16:creationId xmlns:a16="http://schemas.microsoft.com/office/drawing/2014/main" id="{C54B9329-93CD-45FB-B389-98D4D7C8ADC2}"/>
                </a:ext>
              </a:extLst>
            </p:cNvPr>
            <p:cNvSpPr/>
            <p:nvPr/>
          </p:nvSpPr>
          <p:spPr>
            <a:xfrm rot="1299866" flipH="1">
              <a:off x="5972652" y="3612012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0">
              <a:extLst>
                <a:ext uri="{FF2B5EF4-FFF2-40B4-BE49-F238E27FC236}">
                  <a16:creationId xmlns:a16="http://schemas.microsoft.com/office/drawing/2014/main" id="{6F6BA9C0-1FBC-448D-816E-CE3BE5A4A5F0}"/>
                </a:ext>
              </a:extLst>
            </p:cNvPr>
            <p:cNvSpPr/>
            <p:nvPr/>
          </p:nvSpPr>
          <p:spPr>
            <a:xfrm flipH="1">
              <a:off x="587150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1">
              <a:extLst>
                <a:ext uri="{FF2B5EF4-FFF2-40B4-BE49-F238E27FC236}">
                  <a16:creationId xmlns:a16="http://schemas.microsoft.com/office/drawing/2014/main" id="{BCD88366-C7FC-43DE-83B8-24767B550ECE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3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1ABBE57-0369-49E9-A946-004B2F218672}"/>
              </a:ext>
            </a:extLst>
          </p:cNvPr>
          <p:cNvGrpSpPr/>
          <p:nvPr/>
        </p:nvGrpSpPr>
        <p:grpSpPr>
          <a:xfrm>
            <a:off x="5373859" y="1069130"/>
            <a:ext cx="4694033" cy="5677245"/>
            <a:chOff x="5326077" y="1847512"/>
            <a:chExt cx="3607219" cy="4362787"/>
          </a:xfrm>
        </p:grpSpPr>
        <p:sp>
          <p:nvSpPr>
            <p:cNvPr id="170" name="Oval 5">
              <a:extLst>
                <a:ext uri="{FF2B5EF4-FFF2-40B4-BE49-F238E27FC236}">
                  <a16:creationId xmlns:a16="http://schemas.microsoft.com/office/drawing/2014/main" id="{C3B39BAD-90F2-4B7C-8457-353DFDC2FFFB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5">
              <a:extLst>
                <a:ext uri="{FF2B5EF4-FFF2-40B4-BE49-F238E27FC236}">
                  <a16:creationId xmlns:a16="http://schemas.microsoft.com/office/drawing/2014/main" id="{73C56726-001C-4A84-B49F-C738F7C17803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376C893A-6C2B-446A-9FA7-D8C22C02A4BB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35">
              <a:extLst>
                <a:ext uri="{FF2B5EF4-FFF2-40B4-BE49-F238E27FC236}">
                  <a16:creationId xmlns:a16="http://schemas.microsoft.com/office/drawing/2014/main" id="{8569516B-8E5B-4E3C-BEF5-420F7B7981C7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5">
              <a:extLst>
                <a:ext uri="{FF2B5EF4-FFF2-40B4-BE49-F238E27FC236}">
                  <a16:creationId xmlns:a16="http://schemas.microsoft.com/office/drawing/2014/main" id="{598B81FC-93EB-46A9-929E-8E46D6031098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5">
              <a:extLst>
                <a:ext uri="{FF2B5EF4-FFF2-40B4-BE49-F238E27FC236}">
                  <a16:creationId xmlns:a16="http://schemas.microsoft.com/office/drawing/2014/main" id="{6C318908-0257-4B6E-B705-4FC5FB24EBC3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34EB12CC-C8BD-402F-AB1E-D68B58D46EA7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">
              <a:extLst>
                <a:ext uri="{FF2B5EF4-FFF2-40B4-BE49-F238E27FC236}">
                  <a16:creationId xmlns:a16="http://schemas.microsoft.com/office/drawing/2014/main" id="{ED23D3BA-D28C-44E9-82CD-39E205667315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3588DF26-A3DC-4717-8F90-29D84D3A3CE8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0">
              <a:extLst>
                <a:ext uri="{FF2B5EF4-FFF2-40B4-BE49-F238E27FC236}">
                  <a16:creationId xmlns:a16="http://schemas.microsoft.com/office/drawing/2014/main" id="{493CF629-1178-430F-8FE9-2724D7439030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0">
              <a:extLst>
                <a:ext uri="{FF2B5EF4-FFF2-40B4-BE49-F238E27FC236}">
                  <a16:creationId xmlns:a16="http://schemas.microsoft.com/office/drawing/2014/main" id="{8C27B8CD-84DD-4397-BC5A-79C54DB10C06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7">
              <a:extLst>
                <a:ext uri="{FF2B5EF4-FFF2-40B4-BE49-F238E27FC236}">
                  <a16:creationId xmlns:a16="http://schemas.microsoft.com/office/drawing/2014/main" id="{326B75A0-D5B9-4464-A5FE-C8E7374D394A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4">
              <a:extLst>
                <a:ext uri="{FF2B5EF4-FFF2-40B4-BE49-F238E27FC236}">
                  <a16:creationId xmlns:a16="http://schemas.microsoft.com/office/drawing/2014/main" id="{CAE950DC-53F6-4370-9242-94C1147535FC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0">
              <a:extLst>
                <a:ext uri="{FF2B5EF4-FFF2-40B4-BE49-F238E27FC236}">
                  <a16:creationId xmlns:a16="http://schemas.microsoft.com/office/drawing/2014/main" id="{090D90DF-4993-4865-8C42-006CB29B2207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C697330-B9B6-46FA-B8B2-CA059BEA5152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11C5CC5-451A-49CC-B577-6751618D0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4">
              <a:extLst>
                <a:ext uri="{FF2B5EF4-FFF2-40B4-BE49-F238E27FC236}">
                  <a16:creationId xmlns:a16="http://schemas.microsoft.com/office/drawing/2014/main" id="{BF920C5B-641F-4AAC-B16B-B3A20C95BBA6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: Rounded Corners 10">
              <a:extLst>
                <a:ext uri="{FF2B5EF4-FFF2-40B4-BE49-F238E27FC236}">
                  <a16:creationId xmlns:a16="http://schemas.microsoft.com/office/drawing/2014/main" id="{6D2B6009-3001-4337-BCAE-B2A0F1E49870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AAD5881-42C5-4FB4-96BC-078BF1FEC372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EBB1E43-7C1E-45ED-874A-1FF21E1D7A96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4CACCC2-E056-49EA-A572-680D23877AAB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B6F201F-B804-4ACB-B832-DF2B485531C2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66BC6A5-CA6F-4B1E-9E80-F9B821BA14FA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F602D1D-24D4-4C3A-ABCE-61200D8DC6BF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6963171-AABB-4060-8FAB-E4C24717C396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: Rounded Corners 10">
              <a:extLst>
                <a:ext uri="{FF2B5EF4-FFF2-40B4-BE49-F238E27FC236}">
                  <a16:creationId xmlns:a16="http://schemas.microsoft.com/office/drawing/2014/main" id="{DC356862-9223-4FC8-B4DA-C6B048DB41EF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35">
              <a:extLst>
                <a:ext uri="{FF2B5EF4-FFF2-40B4-BE49-F238E27FC236}">
                  <a16:creationId xmlns:a16="http://schemas.microsoft.com/office/drawing/2014/main" id="{0EC65BD0-12C3-4BBD-84B0-8157C933CC66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Oval 196">
            <a:extLst>
              <a:ext uri="{FF2B5EF4-FFF2-40B4-BE49-F238E27FC236}">
                <a16:creationId xmlns:a16="http://schemas.microsoft.com/office/drawing/2014/main" id="{4C585B9E-7059-47BD-89A6-C55C7E7B67D6}"/>
              </a:ext>
            </a:extLst>
          </p:cNvPr>
          <p:cNvSpPr/>
          <p:nvPr/>
        </p:nvSpPr>
        <p:spPr>
          <a:xfrm>
            <a:off x="3970776" y="4394071"/>
            <a:ext cx="1679149" cy="1679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78744" y="674400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70AD47">
                    <a:lumMod val="50000"/>
                  </a:srgbClr>
                </a:solidFill>
                <a:latin typeface="Arial Black" panose="020B0A04020102020204" pitchFamily="34" charset="0"/>
              </a:rPr>
              <a:t>K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 loves to play.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982069" y="460406"/>
            <a:ext cx="933198" cy="933198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C066765-7DFC-40AD-9078-98D16BEE5A25}"/>
              </a:ext>
            </a:extLst>
          </p:cNvPr>
          <p:cNvGrpSpPr/>
          <p:nvPr/>
        </p:nvGrpSpPr>
        <p:grpSpPr>
          <a:xfrm flipH="1">
            <a:off x="627938" y="1645500"/>
            <a:ext cx="4003578" cy="4631116"/>
            <a:chOff x="5168558" y="1855460"/>
            <a:chExt cx="3764738" cy="4354839"/>
          </a:xfrm>
        </p:grpSpPr>
        <p:sp>
          <p:nvSpPr>
            <p:cNvPr id="107" name="Oval 5">
              <a:extLst>
                <a:ext uri="{FF2B5EF4-FFF2-40B4-BE49-F238E27FC236}">
                  <a16:creationId xmlns:a16="http://schemas.microsoft.com/office/drawing/2014/main" id="{847EC073-CD43-4BF6-BB99-A53335D68072}"/>
                </a:ext>
              </a:extLst>
            </p:cNvPr>
            <p:cNvSpPr/>
            <p:nvPr/>
          </p:nvSpPr>
          <p:spPr>
            <a:xfrm rot="2040070" flipH="1">
              <a:off x="6134668" y="1855460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5">
              <a:extLst>
                <a:ext uri="{FF2B5EF4-FFF2-40B4-BE49-F238E27FC236}">
                  <a16:creationId xmlns:a16="http://schemas.microsoft.com/office/drawing/2014/main" id="{497D4AE3-5138-4425-B598-B07BCA2E3FA8}"/>
                </a:ext>
              </a:extLst>
            </p:cNvPr>
            <p:cNvSpPr/>
            <p:nvPr/>
          </p:nvSpPr>
          <p:spPr>
            <a:xfrm rot="2040070" flipH="1">
              <a:off x="6202091" y="1964832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483BB42C-4A67-4934-AAC0-8942F64D2964}"/>
                </a:ext>
              </a:extLst>
            </p:cNvPr>
            <p:cNvSpPr/>
            <p:nvPr/>
          </p:nvSpPr>
          <p:spPr>
            <a:xfrm rot="1036537" flipH="1">
              <a:off x="6359487" y="201865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35">
              <a:extLst>
                <a:ext uri="{FF2B5EF4-FFF2-40B4-BE49-F238E27FC236}">
                  <a16:creationId xmlns:a16="http://schemas.microsoft.com/office/drawing/2014/main" id="{9CFA832E-A5F4-4921-BA98-BFD6984519D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5">
              <a:extLst>
                <a:ext uri="{FF2B5EF4-FFF2-40B4-BE49-F238E27FC236}">
                  <a16:creationId xmlns:a16="http://schemas.microsoft.com/office/drawing/2014/main" id="{5C445A64-6A14-44EF-98DF-E589E46CFE58}"/>
                </a:ext>
              </a:extLst>
            </p:cNvPr>
            <p:cNvSpPr/>
            <p:nvPr/>
          </p:nvSpPr>
          <p:spPr>
            <a:xfrm rot="19559930">
              <a:off x="5168558" y="186291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5">
              <a:extLst>
                <a:ext uri="{FF2B5EF4-FFF2-40B4-BE49-F238E27FC236}">
                  <a16:creationId xmlns:a16="http://schemas.microsoft.com/office/drawing/2014/main" id="{6D12D09E-FDE9-45E3-A8CB-0CD8B284A373}"/>
                </a:ext>
              </a:extLst>
            </p:cNvPr>
            <p:cNvSpPr/>
            <p:nvPr/>
          </p:nvSpPr>
          <p:spPr>
            <a:xfrm rot="19359691" flipH="1">
              <a:off x="5253895" y="200266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A657C19-1D44-48E2-B09F-DFFB1D4758FB}"/>
                </a:ext>
              </a:extLst>
            </p:cNvPr>
            <p:cNvSpPr/>
            <p:nvPr/>
          </p:nvSpPr>
          <p:spPr>
            <a:xfrm rot="20563463">
              <a:off x="5268112" y="205632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9BA57643-DEE1-4953-91C5-586642B8EDD7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11EE3D5B-A074-48FF-8B96-9254E153014E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0">
              <a:extLst>
                <a:ext uri="{FF2B5EF4-FFF2-40B4-BE49-F238E27FC236}">
                  <a16:creationId xmlns:a16="http://schemas.microsoft.com/office/drawing/2014/main" id="{5CE024CB-541D-4807-8208-394405BA1938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0">
              <a:extLst>
                <a:ext uri="{FF2B5EF4-FFF2-40B4-BE49-F238E27FC236}">
                  <a16:creationId xmlns:a16="http://schemas.microsoft.com/office/drawing/2014/main" id="{6C4E9DCE-508A-4E28-A13C-573A9C8C60A2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7">
              <a:extLst>
                <a:ext uri="{FF2B5EF4-FFF2-40B4-BE49-F238E27FC236}">
                  <a16:creationId xmlns:a16="http://schemas.microsoft.com/office/drawing/2014/main" id="{57A43BC0-8B91-48F1-805B-37E7EF52FD53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4">
              <a:extLst>
                <a:ext uri="{FF2B5EF4-FFF2-40B4-BE49-F238E27FC236}">
                  <a16:creationId xmlns:a16="http://schemas.microsoft.com/office/drawing/2014/main" id="{43F9CAC0-8CFD-48B9-AA00-936BADEC1F3B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0">
              <a:extLst>
                <a:ext uri="{FF2B5EF4-FFF2-40B4-BE49-F238E27FC236}">
                  <a16:creationId xmlns:a16="http://schemas.microsoft.com/office/drawing/2014/main" id="{C9CD57BD-7D1A-47A6-A6D0-BE07E9966329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297C75A-BA11-4844-A7EA-669E3FBE7CB2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05BAC30-60AA-4DFF-A93E-016B6F1A9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4">
              <a:extLst>
                <a:ext uri="{FF2B5EF4-FFF2-40B4-BE49-F238E27FC236}">
                  <a16:creationId xmlns:a16="http://schemas.microsoft.com/office/drawing/2014/main" id="{59424357-6883-4635-BA8E-B04BF09916F8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0">
              <a:extLst>
                <a:ext uri="{FF2B5EF4-FFF2-40B4-BE49-F238E27FC236}">
                  <a16:creationId xmlns:a16="http://schemas.microsoft.com/office/drawing/2014/main" id="{20EE89E4-AEE3-42F7-95E4-DC7E75027EC6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90C83D6-9C82-4904-BEFC-0E0224F59086}"/>
                </a:ext>
              </a:extLst>
            </p:cNvPr>
            <p:cNvSpPr/>
            <p:nvPr/>
          </p:nvSpPr>
          <p:spPr>
            <a:xfrm>
              <a:off x="6334183" y="286062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0C4D013-9A39-49BD-A248-04E9810C23E6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E0FCDF4-806E-44D0-A58C-40F748048FD1}"/>
                </a:ext>
              </a:extLst>
            </p:cNvPr>
            <p:cNvSpPr/>
            <p:nvPr/>
          </p:nvSpPr>
          <p:spPr>
            <a:xfrm>
              <a:off x="5568791" y="292929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6F121C4-2D79-4D1B-9D31-3A269D88DE00}"/>
                </a:ext>
              </a:extLst>
            </p:cNvPr>
            <p:cNvSpPr/>
            <p:nvPr/>
          </p:nvSpPr>
          <p:spPr>
            <a:xfrm>
              <a:off x="6387269" y="2915672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7D931FB-6787-4745-85EA-C7FC62DF2585}"/>
                </a:ext>
              </a:extLst>
            </p:cNvPr>
            <p:cNvSpPr/>
            <p:nvPr/>
          </p:nvSpPr>
          <p:spPr>
            <a:xfrm>
              <a:off x="5918964" y="311354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2F07DC9-9BDF-403A-A280-351210D36A92}"/>
                </a:ext>
              </a:extLst>
            </p:cNvPr>
            <p:cNvSpPr/>
            <p:nvPr/>
          </p:nvSpPr>
          <p:spPr>
            <a:xfrm>
              <a:off x="6024703" y="319406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D0D350C-6A4C-474A-86B8-6B00AA56A955}"/>
                </a:ext>
              </a:extLst>
            </p:cNvPr>
            <p:cNvSpPr/>
            <p:nvPr/>
          </p:nvSpPr>
          <p:spPr>
            <a:xfrm flipH="1">
              <a:off x="5891456" y="320184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0">
              <a:extLst>
                <a:ext uri="{FF2B5EF4-FFF2-40B4-BE49-F238E27FC236}">
                  <a16:creationId xmlns:a16="http://schemas.microsoft.com/office/drawing/2014/main" id="{1ECC6B86-3E40-4528-87B4-02E04E9C7DD7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35">
              <a:extLst>
                <a:ext uri="{FF2B5EF4-FFF2-40B4-BE49-F238E27FC236}">
                  <a16:creationId xmlns:a16="http://schemas.microsoft.com/office/drawing/2014/main" id="{E87AB469-5EA7-402D-B5A7-F88D31637503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 red ball with her big feet.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46202"/>
            <a:ext cx="6285913" cy="2638141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7948292" y="797613"/>
            <a:ext cx="445563" cy="44556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41B9B2A-CDAC-462B-91F0-0B998D98AF4E}"/>
              </a:ext>
            </a:extLst>
          </p:cNvPr>
          <p:cNvGrpSpPr/>
          <p:nvPr/>
        </p:nvGrpSpPr>
        <p:grpSpPr>
          <a:xfrm>
            <a:off x="8556373" y="1402485"/>
            <a:ext cx="3607219" cy="4362787"/>
            <a:chOff x="5326077" y="1847512"/>
            <a:chExt cx="3607219" cy="4362787"/>
          </a:xfrm>
        </p:grpSpPr>
        <p:sp>
          <p:nvSpPr>
            <p:cNvPr id="129" name="Oval 5">
              <a:extLst>
                <a:ext uri="{FF2B5EF4-FFF2-40B4-BE49-F238E27FC236}">
                  <a16:creationId xmlns:a16="http://schemas.microsoft.com/office/drawing/2014/main" id="{3ECB2C1B-AC44-43AD-983F-93293E37B117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5">
              <a:extLst>
                <a:ext uri="{FF2B5EF4-FFF2-40B4-BE49-F238E27FC236}">
                  <a16:creationId xmlns:a16="http://schemas.microsoft.com/office/drawing/2014/main" id="{73776040-0427-4E25-8341-A32854817475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15DB93C-A09E-4B6D-AF9C-58E4FCCBC3FA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35">
              <a:extLst>
                <a:ext uri="{FF2B5EF4-FFF2-40B4-BE49-F238E27FC236}">
                  <a16:creationId xmlns:a16="http://schemas.microsoft.com/office/drawing/2014/main" id="{209DB580-74F1-4A8C-96F3-8E542675701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5">
              <a:extLst>
                <a:ext uri="{FF2B5EF4-FFF2-40B4-BE49-F238E27FC236}">
                  <a16:creationId xmlns:a16="http://schemas.microsoft.com/office/drawing/2014/main" id="{6FF14F76-CD79-4A18-B99C-7FA5BC03FD5D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5">
              <a:extLst>
                <a:ext uri="{FF2B5EF4-FFF2-40B4-BE49-F238E27FC236}">
                  <a16:creationId xmlns:a16="http://schemas.microsoft.com/office/drawing/2014/main" id="{9FF1D106-144D-46C7-A07D-F27F04FA63C8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8D32AD5D-B7C1-47E4-8877-564A8A8F7903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CFCD7DA9-2024-44A1-A965-571C1747B283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C613A1A0-B00B-44E3-92D7-C91E57FC13E5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0">
              <a:extLst>
                <a:ext uri="{FF2B5EF4-FFF2-40B4-BE49-F238E27FC236}">
                  <a16:creationId xmlns:a16="http://schemas.microsoft.com/office/drawing/2014/main" id="{670C614E-8E99-4CCC-AD54-A58F627B6DDD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0">
              <a:extLst>
                <a:ext uri="{FF2B5EF4-FFF2-40B4-BE49-F238E27FC236}">
                  <a16:creationId xmlns:a16="http://schemas.microsoft.com/office/drawing/2014/main" id="{3BFBDE73-EB5C-4688-9341-576A2FCA5CF7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7">
              <a:extLst>
                <a:ext uri="{FF2B5EF4-FFF2-40B4-BE49-F238E27FC236}">
                  <a16:creationId xmlns:a16="http://schemas.microsoft.com/office/drawing/2014/main" id="{FCE14555-CA2F-4324-9F6A-CC74C39F4DFA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4">
              <a:extLst>
                <a:ext uri="{FF2B5EF4-FFF2-40B4-BE49-F238E27FC236}">
                  <a16:creationId xmlns:a16="http://schemas.microsoft.com/office/drawing/2014/main" id="{129B8516-9B5D-4AF6-8D75-E56AAB46242A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0">
              <a:extLst>
                <a:ext uri="{FF2B5EF4-FFF2-40B4-BE49-F238E27FC236}">
                  <a16:creationId xmlns:a16="http://schemas.microsoft.com/office/drawing/2014/main" id="{E18C4DDD-B8A7-4E01-A4F0-D3628D7538CE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F5D69CA-461D-4038-8C8D-E6C8882A5853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691FBE-8DB3-4E4E-A9B1-B90B11CEB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4">
              <a:extLst>
                <a:ext uri="{FF2B5EF4-FFF2-40B4-BE49-F238E27FC236}">
                  <a16:creationId xmlns:a16="http://schemas.microsoft.com/office/drawing/2014/main" id="{743795C3-09B5-4F7F-A418-ABB88B6C9E0C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0">
              <a:extLst>
                <a:ext uri="{FF2B5EF4-FFF2-40B4-BE49-F238E27FC236}">
                  <a16:creationId xmlns:a16="http://schemas.microsoft.com/office/drawing/2014/main" id="{E60A0074-AC26-4D2B-AC52-FC10F0C02996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5044290-FB7A-4D05-82FB-74C4ECF0E31B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5A56065-2400-4865-8EA7-DEBCEFAC923D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607CC52-B6FA-4658-8ADD-8E00B79C0A26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21EC17C-5110-4E77-B561-D6D01E9031A4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AB8F2A2-E64B-4CC8-AFD3-23BE6F8855DA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9A71FCF-A31F-49FA-9CBA-9EF015BB9047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AE665D1-7E7D-4AB1-B4EE-2039B0E92233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0">
              <a:extLst>
                <a:ext uri="{FF2B5EF4-FFF2-40B4-BE49-F238E27FC236}">
                  <a16:creationId xmlns:a16="http://schemas.microsoft.com/office/drawing/2014/main" id="{5B6EB65C-71FD-4DFD-8021-F1B728250D18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35">
              <a:extLst>
                <a:ext uri="{FF2B5EF4-FFF2-40B4-BE49-F238E27FC236}">
                  <a16:creationId xmlns:a16="http://schemas.microsoft.com/office/drawing/2014/main" id="{9000E5C5-1B1C-43F3-913C-02B1E2A925FA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CFB7175C-4435-47D8-8B06-D963E133588E}"/>
              </a:ext>
            </a:extLst>
          </p:cNvPr>
          <p:cNvSpPr/>
          <p:nvPr/>
        </p:nvSpPr>
        <p:spPr>
          <a:xfrm>
            <a:off x="6467998" y="3144178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3498" y="1461776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ball bounces back to her.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729388" y="278998"/>
            <a:ext cx="700232" cy="700232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B3FCE17C-FC6E-46EB-92A4-5EF7E36052B3}"/>
              </a:ext>
            </a:extLst>
          </p:cNvPr>
          <p:cNvSpPr/>
          <p:nvPr/>
        </p:nvSpPr>
        <p:spPr>
          <a:xfrm rot="19194214">
            <a:off x="4106317" y="3821760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9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233504E-AB35-4EAF-9F9C-0F8C4F07360D}"/>
              </a:ext>
            </a:extLst>
          </p:cNvPr>
          <p:cNvGrpSpPr/>
          <p:nvPr/>
        </p:nvGrpSpPr>
        <p:grpSpPr>
          <a:xfrm flipH="1">
            <a:off x="286443" y="1579913"/>
            <a:ext cx="3607219" cy="4362787"/>
            <a:chOff x="5326077" y="1847512"/>
            <a:chExt cx="3607219" cy="4362787"/>
          </a:xfrm>
        </p:grpSpPr>
        <p:sp>
          <p:nvSpPr>
            <p:cNvPr id="313" name="Oval 5">
              <a:extLst>
                <a:ext uri="{FF2B5EF4-FFF2-40B4-BE49-F238E27FC236}">
                  <a16:creationId xmlns:a16="http://schemas.microsoft.com/office/drawing/2014/main" id="{FA6F61FC-E65A-407A-824F-ADA987A1345E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4" name="Oval 5">
              <a:extLst>
                <a:ext uri="{FF2B5EF4-FFF2-40B4-BE49-F238E27FC236}">
                  <a16:creationId xmlns:a16="http://schemas.microsoft.com/office/drawing/2014/main" id="{DE2D7749-1E88-494F-A53E-3EC98D2D84E7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>
              <a:extLst>
                <a:ext uri="{FF2B5EF4-FFF2-40B4-BE49-F238E27FC236}">
                  <a16:creationId xmlns:a16="http://schemas.microsoft.com/office/drawing/2014/main" id="{FA62AC46-96CF-4B4F-8974-2F081EB7C7F0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5">
              <a:extLst>
                <a:ext uri="{FF2B5EF4-FFF2-40B4-BE49-F238E27FC236}">
                  <a16:creationId xmlns:a16="http://schemas.microsoft.com/office/drawing/2014/main" id="{CA7DD29F-8C04-486D-B801-2E5157B85330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5">
              <a:extLst>
                <a:ext uri="{FF2B5EF4-FFF2-40B4-BE49-F238E27FC236}">
                  <a16:creationId xmlns:a16="http://schemas.microsoft.com/office/drawing/2014/main" id="{ED826F32-1EFA-4826-B413-4357FA356891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Oval 5">
              <a:extLst>
                <a:ext uri="{FF2B5EF4-FFF2-40B4-BE49-F238E27FC236}">
                  <a16:creationId xmlns:a16="http://schemas.microsoft.com/office/drawing/2014/main" id="{03F55051-2B09-4811-A972-236C85B39511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Arc 318">
              <a:extLst>
                <a:ext uri="{FF2B5EF4-FFF2-40B4-BE49-F238E27FC236}">
                  <a16:creationId xmlns:a16="http://schemas.microsoft.com/office/drawing/2014/main" id="{9D426795-C2E2-4159-9C44-D506A044A6DC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6">
              <a:extLst>
                <a:ext uri="{FF2B5EF4-FFF2-40B4-BE49-F238E27FC236}">
                  <a16:creationId xmlns:a16="http://schemas.microsoft.com/office/drawing/2014/main" id="{CD3ED4FF-AC9E-49C0-B468-130C00E36BD3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Rectangle 4">
              <a:extLst>
                <a:ext uri="{FF2B5EF4-FFF2-40B4-BE49-F238E27FC236}">
                  <a16:creationId xmlns:a16="http://schemas.microsoft.com/office/drawing/2014/main" id="{927A3EB0-4AF1-45DE-8E9E-39AD35029608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10">
              <a:extLst>
                <a:ext uri="{FF2B5EF4-FFF2-40B4-BE49-F238E27FC236}">
                  <a16:creationId xmlns:a16="http://schemas.microsoft.com/office/drawing/2014/main" id="{2653F389-3F96-4333-90FD-6826AD0F65F5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10">
              <a:extLst>
                <a:ext uri="{FF2B5EF4-FFF2-40B4-BE49-F238E27FC236}">
                  <a16:creationId xmlns:a16="http://schemas.microsoft.com/office/drawing/2014/main" id="{80A96408-B328-4178-A68D-AC140ACE69B8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7">
              <a:extLst>
                <a:ext uri="{FF2B5EF4-FFF2-40B4-BE49-F238E27FC236}">
                  <a16:creationId xmlns:a16="http://schemas.microsoft.com/office/drawing/2014/main" id="{367FE2A6-9B46-4508-A81B-DCEDFF37BBFA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4">
              <a:extLst>
                <a:ext uri="{FF2B5EF4-FFF2-40B4-BE49-F238E27FC236}">
                  <a16:creationId xmlns:a16="http://schemas.microsoft.com/office/drawing/2014/main" id="{F6EA3B6A-1F35-4370-B4F7-BB61576EE9F7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: Rounded Corners 10">
              <a:extLst>
                <a:ext uri="{FF2B5EF4-FFF2-40B4-BE49-F238E27FC236}">
                  <a16:creationId xmlns:a16="http://schemas.microsoft.com/office/drawing/2014/main" id="{3563B82F-D84E-4F41-91A6-76A677F33E73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98A5BD7-4F93-4AD1-A95B-5A9E49C2FB4F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F4759BA-03C8-4075-A553-DC47E45E2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Oval 4">
              <a:extLst>
                <a:ext uri="{FF2B5EF4-FFF2-40B4-BE49-F238E27FC236}">
                  <a16:creationId xmlns:a16="http://schemas.microsoft.com/office/drawing/2014/main" id="{1DE79AC2-B4E9-43A1-9575-09CB3EC2DF93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10">
              <a:extLst>
                <a:ext uri="{FF2B5EF4-FFF2-40B4-BE49-F238E27FC236}">
                  <a16:creationId xmlns:a16="http://schemas.microsoft.com/office/drawing/2014/main" id="{CCC2A1D8-EB43-4229-BE20-417F7CD668AF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95F5BEC-06BF-4550-95BF-BDDD3A20D60C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B1CADF5-BFF4-4753-917A-886F45B5F759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9FE2BFFE-1CB3-423B-A16D-CEAD6CEFC221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66B420D1-6056-4F13-8424-7525B8A094CD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A634BC96-9FCB-40FF-A8DE-7B596D60107A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A0316C2-ADB0-41CF-90F3-BF24CF60F316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9FE45B4-7871-4D5C-8B81-CC978081475B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10">
              <a:extLst>
                <a:ext uri="{FF2B5EF4-FFF2-40B4-BE49-F238E27FC236}">
                  <a16:creationId xmlns:a16="http://schemas.microsoft.com/office/drawing/2014/main" id="{F6C01FB9-DB7F-41A3-8F1C-B099B9726326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5">
              <a:extLst>
                <a:ext uri="{FF2B5EF4-FFF2-40B4-BE49-F238E27FC236}">
                  <a16:creationId xmlns:a16="http://schemas.microsoft.com/office/drawing/2014/main" id="{3C6F205C-4090-4EBF-82AD-E983CB1AEC0D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40387" y="777310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ick,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atie. “This is fun!”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11670516" y="526346"/>
            <a:ext cx="119983" cy="11998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246B590-D713-4B8A-B707-27EFE55BFAB0}"/>
              </a:ext>
            </a:extLst>
          </p:cNvPr>
          <p:cNvGrpSpPr/>
          <p:nvPr/>
        </p:nvGrpSpPr>
        <p:grpSpPr>
          <a:xfrm>
            <a:off x="8556373" y="1402485"/>
            <a:ext cx="3607219" cy="4362787"/>
            <a:chOff x="5326077" y="1847512"/>
            <a:chExt cx="3607219" cy="4362787"/>
          </a:xfrm>
        </p:grpSpPr>
        <p:sp>
          <p:nvSpPr>
            <p:cNvPr id="137" name="Oval 5">
              <a:extLst>
                <a:ext uri="{FF2B5EF4-FFF2-40B4-BE49-F238E27FC236}">
                  <a16:creationId xmlns:a16="http://schemas.microsoft.com/office/drawing/2014/main" id="{6D221A7D-1E93-43F3-9D6A-DDD26E644F16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5">
              <a:extLst>
                <a:ext uri="{FF2B5EF4-FFF2-40B4-BE49-F238E27FC236}">
                  <a16:creationId xmlns:a16="http://schemas.microsoft.com/office/drawing/2014/main" id="{929EE0F7-1846-4A69-8542-7086D8294CD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555A8D9-380D-418C-B4FB-C62818B0835F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35">
              <a:extLst>
                <a:ext uri="{FF2B5EF4-FFF2-40B4-BE49-F238E27FC236}">
                  <a16:creationId xmlns:a16="http://schemas.microsoft.com/office/drawing/2014/main" id="{62D878B8-E4EC-4282-94D0-7BE9F63C9F0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22068517-9AB8-4CB8-801A-5F84979951AB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5">
              <a:extLst>
                <a:ext uri="{FF2B5EF4-FFF2-40B4-BE49-F238E27FC236}">
                  <a16:creationId xmlns:a16="http://schemas.microsoft.com/office/drawing/2014/main" id="{DF25802B-786A-476D-B768-77185572B98E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A033179B-3F40-482B-95B3-B1183C8CEFD8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">
              <a:extLst>
                <a:ext uri="{FF2B5EF4-FFF2-40B4-BE49-F238E27FC236}">
                  <a16:creationId xmlns:a16="http://schemas.microsoft.com/office/drawing/2014/main" id="{34E90D69-0D46-4BFE-BD09-F40B7F4A19D6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4">
              <a:extLst>
                <a:ext uri="{FF2B5EF4-FFF2-40B4-BE49-F238E27FC236}">
                  <a16:creationId xmlns:a16="http://schemas.microsoft.com/office/drawing/2014/main" id="{C274FFA9-E4A7-426C-A6A8-6A8528BE16D3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0">
              <a:extLst>
                <a:ext uri="{FF2B5EF4-FFF2-40B4-BE49-F238E27FC236}">
                  <a16:creationId xmlns:a16="http://schemas.microsoft.com/office/drawing/2014/main" id="{E5A0A943-8DF4-4471-BDE5-5732E7B6F3BB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0">
              <a:extLst>
                <a:ext uri="{FF2B5EF4-FFF2-40B4-BE49-F238E27FC236}">
                  <a16:creationId xmlns:a16="http://schemas.microsoft.com/office/drawing/2014/main" id="{ED283750-B17B-41EF-9BDC-55E60A86B7B7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7">
              <a:extLst>
                <a:ext uri="{FF2B5EF4-FFF2-40B4-BE49-F238E27FC236}">
                  <a16:creationId xmlns:a16="http://schemas.microsoft.com/office/drawing/2014/main" id="{E00D921B-C41A-41F6-B33D-D4C6782B0A0D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4">
              <a:extLst>
                <a:ext uri="{FF2B5EF4-FFF2-40B4-BE49-F238E27FC236}">
                  <a16:creationId xmlns:a16="http://schemas.microsoft.com/office/drawing/2014/main" id="{0272A375-68E5-44B9-A4C8-8EAF5EE3EDD1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0">
              <a:extLst>
                <a:ext uri="{FF2B5EF4-FFF2-40B4-BE49-F238E27FC236}">
                  <a16:creationId xmlns:a16="http://schemas.microsoft.com/office/drawing/2014/main" id="{1780EA43-1E3B-49E2-956E-73041A3F789D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4484B1-09AE-4506-90D4-FB1AF4823A5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E5582DA-A17D-46DC-AF85-953898644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4">
              <a:extLst>
                <a:ext uri="{FF2B5EF4-FFF2-40B4-BE49-F238E27FC236}">
                  <a16:creationId xmlns:a16="http://schemas.microsoft.com/office/drawing/2014/main" id="{262625FD-560B-4410-A606-2694E9B93A9A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10">
              <a:extLst>
                <a:ext uri="{FF2B5EF4-FFF2-40B4-BE49-F238E27FC236}">
                  <a16:creationId xmlns:a16="http://schemas.microsoft.com/office/drawing/2014/main" id="{10FA7A42-E183-4AC4-B97D-98A7D6BF6B2A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7682704-45D7-4743-8F30-C06A3DD7DC54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AE16D9F-0F50-465B-8AB3-F2CC85559BD3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1B28EFF-078D-4C56-A87A-6D91F1C4D5A6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353B550-A73A-41B0-884B-C288EBD67E6E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B0B59AD-19A1-4687-A323-A60761C2998E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F026F01-710B-436B-9B16-2BB3C5DFD245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152F1A6-763E-4F96-A98B-037AC6EF2B07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: Rounded Corners 10">
              <a:extLst>
                <a:ext uri="{FF2B5EF4-FFF2-40B4-BE49-F238E27FC236}">
                  <a16:creationId xmlns:a16="http://schemas.microsoft.com/office/drawing/2014/main" id="{01964763-2426-44A1-AA84-FB692FB38FA7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35">
              <a:extLst>
                <a:ext uri="{FF2B5EF4-FFF2-40B4-BE49-F238E27FC236}">
                  <a16:creationId xmlns:a16="http://schemas.microsoft.com/office/drawing/2014/main" id="{9D9C825F-878F-4F34-88E3-FC0BE17365A6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Oval 216">
            <a:extLst>
              <a:ext uri="{FF2B5EF4-FFF2-40B4-BE49-F238E27FC236}">
                <a16:creationId xmlns:a16="http://schemas.microsoft.com/office/drawing/2014/main" id="{7DDFF06E-E98B-4C4C-8707-505B75E6AFD8}"/>
              </a:ext>
            </a:extLst>
          </p:cNvPr>
          <p:cNvSpPr/>
          <p:nvPr/>
        </p:nvSpPr>
        <p:spPr>
          <a:xfrm>
            <a:off x="7647589" y="4074836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2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1"/>
                </a:solidFill>
                <a:latin typeface="Arial Black" panose="020B0A04020102020204" pitchFamily="34" charset="0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angaroo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D5B400B-8CB1-402E-8B2A-9AD807FCED93}"/>
              </a:ext>
            </a:extLst>
          </p:cNvPr>
          <p:cNvGrpSpPr/>
          <p:nvPr/>
        </p:nvGrpSpPr>
        <p:grpSpPr>
          <a:xfrm>
            <a:off x="2278476" y="1184884"/>
            <a:ext cx="2180982" cy="5490812"/>
            <a:chOff x="4782002" y="276055"/>
            <a:chExt cx="1919179" cy="4831700"/>
          </a:xfrm>
        </p:grpSpPr>
        <p:sp>
          <p:nvSpPr>
            <p:cNvPr id="241" name="Oval 5">
              <a:extLst>
                <a:ext uri="{FF2B5EF4-FFF2-40B4-BE49-F238E27FC236}">
                  <a16:creationId xmlns:a16="http://schemas.microsoft.com/office/drawing/2014/main" id="{6DED2A3E-FFDB-4817-A011-C4CB52E4F6C3}"/>
                </a:ext>
              </a:extLst>
            </p:cNvPr>
            <p:cNvSpPr/>
            <p:nvPr/>
          </p:nvSpPr>
          <p:spPr>
            <a:xfrm rot="19559930">
              <a:off x="4947742" y="285508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5">
              <a:extLst>
                <a:ext uri="{FF2B5EF4-FFF2-40B4-BE49-F238E27FC236}">
                  <a16:creationId xmlns:a16="http://schemas.microsoft.com/office/drawing/2014/main" id="{2312B141-A5F6-446D-AEFE-A1D6683915BD}"/>
                </a:ext>
              </a:extLst>
            </p:cNvPr>
            <p:cNvSpPr/>
            <p:nvPr/>
          </p:nvSpPr>
          <p:spPr>
            <a:xfrm rot="2040070" flipH="1">
              <a:off x="5821608" y="276055"/>
              <a:ext cx="629601" cy="876568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5">
              <a:extLst>
                <a:ext uri="{FF2B5EF4-FFF2-40B4-BE49-F238E27FC236}">
                  <a16:creationId xmlns:a16="http://schemas.microsoft.com/office/drawing/2014/main" id="{347688DA-43DF-49DD-971B-190E183CB576}"/>
                </a:ext>
              </a:extLst>
            </p:cNvPr>
            <p:cNvSpPr/>
            <p:nvPr/>
          </p:nvSpPr>
          <p:spPr>
            <a:xfrm rot="2040070" flipH="1">
              <a:off x="5894238" y="411758"/>
              <a:ext cx="473023" cy="65857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5">
              <a:extLst>
                <a:ext uri="{FF2B5EF4-FFF2-40B4-BE49-F238E27FC236}">
                  <a16:creationId xmlns:a16="http://schemas.microsoft.com/office/drawing/2014/main" id="{BDC13F4D-6FBE-43DA-A533-D2E50B138962}"/>
                </a:ext>
              </a:extLst>
            </p:cNvPr>
            <p:cNvSpPr/>
            <p:nvPr/>
          </p:nvSpPr>
          <p:spPr>
            <a:xfrm rot="19559930">
              <a:off x="5063166" y="429421"/>
              <a:ext cx="464695" cy="646977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EEFB338F-F6EF-4359-9939-89FC5DC50AF7}"/>
                </a:ext>
              </a:extLst>
            </p:cNvPr>
            <p:cNvSpPr/>
            <p:nvPr/>
          </p:nvSpPr>
          <p:spPr>
            <a:xfrm rot="20563463">
              <a:off x="5044348" y="48774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39B39BF5-2904-4609-8EEE-3CDC54EAC4CE}"/>
                </a:ext>
              </a:extLst>
            </p:cNvPr>
            <p:cNvSpPr/>
            <p:nvPr/>
          </p:nvSpPr>
          <p:spPr>
            <a:xfrm rot="1036537" flipH="1">
              <a:off x="5981292" y="458014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Oval 7">
              <a:extLst>
                <a:ext uri="{FF2B5EF4-FFF2-40B4-BE49-F238E27FC236}">
                  <a16:creationId xmlns:a16="http://schemas.microsoft.com/office/drawing/2014/main" id="{7080A01C-583A-4190-9C2A-D4587369B262}"/>
                </a:ext>
              </a:extLst>
            </p:cNvPr>
            <p:cNvSpPr/>
            <p:nvPr/>
          </p:nvSpPr>
          <p:spPr>
            <a:xfrm>
              <a:off x="4810550" y="2000068"/>
              <a:ext cx="1890631" cy="2879882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4">
              <a:extLst>
                <a:ext uri="{FF2B5EF4-FFF2-40B4-BE49-F238E27FC236}">
                  <a16:creationId xmlns:a16="http://schemas.microsoft.com/office/drawing/2014/main" id="{2DD7B98D-74E0-415D-A137-2F405378C27E}"/>
                </a:ext>
              </a:extLst>
            </p:cNvPr>
            <p:cNvSpPr/>
            <p:nvPr/>
          </p:nvSpPr>
          <p:spPr>
            <a:xfrm>
              <a:off x="4989727" y="879411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: Rounded Corners 11">
              <a:extLst>
                <a:ext uri="{FF2B5EF4-FFF2-40B4-BE49-F238E27FC236}">
                  <a16:creationId xmlns:a16="http://schemas.microsoft.com/office/drawing/2014/main" id="{327E6C3D-A535-44BC-BABC-96B56624BC5D}"/>
                </a:ext>
              </a:extLst>
            </p:cNvPr>
            <p:cNvSpPr/>
            <p:nvPr/>
          </p:nvSpPr>
          <p:spPr>
            <a:xfrm rot="19944920">
              <a:off x="5088686" y="2820350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8451CF0-C9DF-4730-A040-B64E8C798940}"/>
                </a:ext>
              </a:extLst>
            </p:cNvPr>
            <p:cNvSpPr/>
            <p:nvPr/>
          </p:nvSpPr>
          <p:spPr>
            <a:xfrm>
              <a:off x="5839368" y="1316025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B79FD05-B4F4-4F99-9550-26C9050B8281}"/>
                </a:ext>
              </a:extLst>
            </p:cNvPr>
            <p:cNvSpPr/>
            <p:nvPr/>
          </p:nvSpPr>
          <p:spPr>
            <a:xfrm>
              <a:off x="5382047" y="1297392"/>
              <a:ext cx="209550" cy="2881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D7C671AB-A19D-4C83-B4F4-49AFDCB7E8CB}"/>
                </a:ext>
              </a:extLst>
            </p:cNvPr>
            <p:cNvSpPr/>
            <p:nvPr/>
          </p:nvSpPr>
          <p:spPr>
            <a:xfrm>
              <a:off x="5435133" y="1384019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3BDCCB8C-7295-46A1-8CB9-0D6D4C3EACEC}"/>
                </a:ext>
              </a:extLst>
            </p:cNvPr>
            <p:cNvSpPr/>
            <p:nvPr/>
          </p:nvSpPr>
          <p:spPr>
            <a:xfrm>
              <a:off x="5892454" y="1371068"/>
              <a:ext cx="103377" cy="1421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3A4FF168-C3AD-4E5F-9DAD-4D6CF26B754A}"/>
                </a:ext>
              </a:extLst>
            </p:cNvPr>
            <p:cNvSpPr/>
            <p:nvPr/>
          </p:nvSpPr>
          <p:spPr>
            <a:xfrm>
              <a:off x="5611567" y="1719919"/>
              <a:ext cx="209550" cy="127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DF713C-74F1-4DCD-9E6A-4CBAA5879647}"/>
                </a:ext>
              </a:extLst>
            </p:cNvPr>
            <p:cNvSpPr/>
            <p:nvPr/>
          </p:nvSpPr>
          <p:spPr>
            <a:xfrm>
              <a:off x="5717306" y="1800437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74070E0-60F7-41AB-BF63-0F1273EEA236}"/>
                </a:ext>
              </a:extLst>
            </p:cNvPr>
            <p:cNvSpPr/>
            <p:nvPr/>
          </p:nvSpPr>
          <p:spPr>
            <a:xfrm flipH="1">
              <a:off x="5584059" y="1808218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: Rounded Corners 11">
              <a:extLst>
                <a:ext uri="{FF2B5EF4-FFF2-40B4-BE49-F238E27FC236}">
                  <a16:creationId xmlns:a16="http://schemas.microsoft.com/office/drawing/2014/main" id="{C889D481-7A48-41EB-B1DA-BE403555CCE0}"/>
                </a:ext>
              </a:extLst>
            </p:cNvPr>
            <p:cNvSpPr/>
            <p:nvPr/>
          </p:nvSpPr>
          <p:spPr>
            <a:xfrm rot="1655080" flipH="1">
              <a:off x="5790499" y="2802686"/>
              <a:ext cx="554827" cy="853646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: Rounded Corners 10">
              <a:extLst>
                <a:ext uri="{FF2B5EF4-FFF2-40B4-BE49-F238E27FC236}">
                  <a16:creationId xmlns:a16="http://schemas.microsoft.com/office/drawing/2014/main" id="{E28C82F6-7A40-42EB-A37B-B6B20DD8A72E}"/>
                </a:ext>
              </a:extLst>
            </p:cNvPr>
            <p:cNvSpPr/>
            <p:nvPr/>
          </p:nvSpPr>
          <p:spPr>
            <a:xfrm rot="1789499" flipH="1">
              <a:off x="5953580" y="2680095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: Rounded Corners 10">
              <a:extLst>
                <a:ext uri="{FF2B5EF4-FFF2-40B4-BE49-F238E27FC236}">
                  <a16:creationId xmlns:a16="http://schemas.microsoft.com/office/drawing/2014/main" id="{12EE285D-E86C-40E7-AF3A-846F7BFD3722}"/>
                </a:ext>
              </a:extLst>
            </p:cNvPr>
            <p:cNvSpPr/>
            <p:nvPr/>
          </p:nvSpPr>
          <p:spPr>
            <a:xfrm rot="19810501">
              <a:off x="4995211" y="2705394"/>
              <a:ext cx="485221" cy="25703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Arc 421">
              <a:extLst>
                <a:ext uri="{FF2B5EF4-FFF2-40B4-BE49-F238E27FC236}">
                  <a16:creationId xmlns:a16="http://schemas.microsoft.com/office/drawing/2014/main" id="{4161880C-B593-4057-9987-3303224B03CD}"/>
                </a:ext>
              </a:extLst>
            </p:cNvPr>
            <p:cNvSpPr/>
            <p:nvPr/>
          </p:nvSpPr>
          <p:spPr>
            <a:xfrm rot="4792539" flipH="1">
              <a:off x="5399815" y="3497067"/>
              <a:ext cx="368489" cy="1126573"/>
            </a:xfrm>
            <a:prstGeom prst="arc">
              <a:avLst>
                <a:gd name="adj1" fmla="val 16200000"/>
                <a:gd name="adj2" fmla="val 29983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Oval 8">
              <a:extLst>
                <a:ext uri="{FF2B5EF4-FFF2-40B4-BE49-F238E27FC236}">
                  <a16:creationId xmlns:a16="http://schemas.microsoft.com/office/drawing/2014/main" id="{A21614B8-6A09-4421-94CE-1EC714C24BB0}"/>
                </a:ext>
              </a:extLst>
            </p:cNvPr>
            <p:cNvSpPr/>
            <p:nvPr/>
          </p:nvSpPr>
          <p:spPr>
            <a:xfrm rot="1299866" flipH="1">
              <a:off x="5975133" y="3618724"/>
              <a:ext cx="665661" cy="1451975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: Rounded Corners 10">
              <a:extLst>
                <a:ext uri="{FF2B5EF4-FFF2-40B4-BE49-F238E27FC236}">
                  <a16:creationId xmlns:a16="http://schemas.microsoft.com/office/drawing/2014/main" id="{C8E156D0-D1AF-4452-93B6-188F5976DF3D}"/>
                </a:ext>
              </a:extLst>
            </p:cNvPr>
            <p:cNvSpPr/>
            <p:nvPr/>
          </p:nvSpPr>
          <p:spPr>
            <a:xfrm flipH="1">
              <a:off x="5839368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: Rounded Corners 10">
              <a:extLst>
                <a:ext uri="{FF2B5EF4-FFF2-40B4-BE49-F238E27FC236}">
                  <a16:creationId xmlns:a16="http://schemas.microsoft.com/office/drawing/2014/main" id="{5060B83E-B46B-4446-83CD-DDC4CBE90202}"/>
                </a:ext>
              </a:extLst>
            </p:cNvPr>
            <p:cNvSpPr/>
            <p:nvPr/>
          </p:nvSpPr>
          <p:spPr>
            <a:xfrm rot="2763911" flipH="1">
              <a:off x="6395538" y="3600362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: Rounded Corners 10">
              <a:extLst>
                <a:ext uri="{FF2B5EF4-FFF2-40B4-BE49-F238E27FC236}">
                  <a16:creationId xmlns:a16="http://schemas.microsoft.com/office/drawing/2014/main" id="{BD43DE6C-A715-44EA-9B02-8DDAEDC31163}"/>
                </a:ext>
              </a:extLst>
            </p:cNvPr>
            <p:cNvSpPr/>
            <p:nvPr/>
          </p:nvSpPr>
          <p:spPr>
            <a:xfrm rot="17360971" flipH="1">
              <a:off x="5923841" y="4466763"/>
              <a:ext cx="505248" cy="38136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8">
              <a:extLst>
                <a:ext uri="{FF2B5EF4-FFF2-40B4-BE49-F238E27FC236}">
                  <a16:creationId xmlns:a16="http://schemas.microsoft.com/office/drawing/2014/main" id="{D7E68AB1-746F-40A2-8246-99E05E014A47}"/>
                </a:ext>
              </a:extLst>
            </p:cNvPr>
            <p:cNvSpPr/>
            <p:nvPr/>
          </p:nvSpPr>
          <p:spPr>
            <a:xfrm rot="20300134">
              <a:off x="4894058" y="3612013"/>
              <a:ext cx="647004" cy="1479943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: Rounded Corners 10">
              <a:extLst>
                <a:ext uri="{FF2B5EF4-FFF2-40B4-BE49-F238E27FC236}">
                  <a16:creationId xmlns:a16="http://schemas.microsoft.com/office/drawing/2014/main" id="{C8035DEA-C117-4105-93CC-F3EAE83A521F}"/>
                </a:ext>
              </a:extLst>
            </p:cNvPr>
            <p:cNvSpPr/>
            <p:nvPr/>
          </p:nvSpPr>
          <p:spPr>
            <a:xfrm>
              <a:off x="4843776" y="4748223"/>
              <a:ext cx="776549" cy="359532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: Rounded Corners 10">
              <a:extLst>
                <a:ext uri="{FF2B5EF4-FFF2-40B4-BE49-F238E27FC236}">
                  <a16:creationId xmlns:a16="http://schemas.microsoft.com/office/drawing/2014/main" id="{61E9ECB3-4843-47C8-AC0A-71E90C1AD350}"/>
                </a:ext>
              </a:extLst>
            </p:cNvPr>
            <p:cNvSpPr/>
            <p:nvPr/>
          </p:nvSpPr>
          <p:spPr>
            <a:xfrm rot="19969044">
              <a:off x="4782002" y="3609315"/>
              <a:ext cx="345038" cy="193046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: Rounded Corners 10">
              <a:extLst>
                <a:ext uri="{FF2B5EF4-FFF2-40B4-BE49-F238E27FC236}">
                  <a16:creationId xmlns:a16="http://schemas.microsoft.com/office/drawing/2014/main" id="{592BDC76-DF01-46F7-876A-0E5179794369}"/>
                </a:ext>
              </a:extLst>
            </p:cNvPr>
            <p:cNvSpPr/>
            <p:nvPr/>
          </p:nvSpPr>
          <p:spPr>
            <a:xfrm rot="5400000">
              <a:off x="5117398" y="4547356"/>
              <a:ext cx="505248" cy="30981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5">
              <a:extLst>
                <a:ext uri="{FF2B5EF4-FFF2-40B4-BE49-F238E27FC236}">
                  <a16:creationId xmlns:a16="http://schemas.microsoft.com/office/drawing/2014/main" id="{63E722B4-65F3-4C1C-9D2F-FCF5A43B16B3}"/>
                </a:ext>
              </a:extLst>
            </p:cNvPr>
            <p:cNvSpPr/>
            <p:nvPr/>
          </p:nvSpPr>
          <p:spPr>
            <a:xfrm flipH="1">
              <a:off x="5334632" y="2380609"/>
              <a:ext cx="791433" cy="14660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78CD59C-E494-4D59-BCCD-BA50161DA609}"/>
              </a:ext>
            </a:extLst>
          </p:cNvPr>
          <p:cNvGrpSpPr/>
          <p:nvPr/>
        </p:nvGrpSpPr>
        <p:grpSpPr>
          <a:xfrm>
            <a:off x="8247270" y="1804017"/>
            <a:ext cx="3607219" cy="4362787"/>
            <a:chOff x="5326077" y="1847512"/>
            <a:chExt cx="3607219" cy="4362787"/>
          </a:xfrm>
        </p:grpSpPr>
        <p:sp>
          <p:nvSpPr>
            <p:cNvPr id="394" name="Oval 5">
              <a:extLst>
                <a:ext uri="{FF2B5EF4-FFF2-40B4-BE49-F238E27FC236}">
                  <a16:creationId xmlns:a16="http://schemas.microsoft.com/office/drawing/2014/main" id="{15FF9198-738C-4D29-9727-0BD598738DDB}"/>
                </a:ext>
              </a:extLst>
            </p:cNvPr>
            <p:cNvSpPr/>
            <p:nvPr/>
          </p:nvSpPr>
          <p:spPr>
            <a:xfrm rot="2040070" flipH="1">
              <a:off x="6366005" y="1930562"/>
              <a:ext cx="710011" cy="988519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Oval 5">
              <a:extLst>
                <a:ext uri="{FF2B5EF4-FFF2-40B4-BE49-F238E27FC236}">
                  <a16:creationId xmlns:a16="http://schemas.microsoft.com/office/drawing/2014/main" id="{FB751280-0E81-4BDC-ABF5-59718379B0AA}"/>
                </a:ext>
              </a:extLst>
            </p:cNvPr>
            <p:cNvSpPr/>
            <p:nvPr/>
          </p:nvSpPr>
          <p:spPr>
            <a:xfrm rot="2040070" flipH="1">
              <a:off x="6437823" y="2053240"/>
              <a:ext cx="562895" cy="78369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724004EF-0BFF-4F24-B382-F013682782BE}"/>
                </a:ext>
              </a:extLst>
            </p:cNvPr>
            <p:cNvSpPr/>
            <p:nvPr/>
          </p:nvSpPr>
          <p:spPr>
            <a:xfrm rot="1460869" flipH="1">
              <a:off x="6580442" y="2102514"/>
              <a:ext cx="371125" cy="92731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5">
              <a:extLst>
                <a:ext uri="{FF2B5EF4-FFF2-40B4-BE49-F238E27FC236}">
                  <a16:creationId xmlns:a16="http://schemas.microsoft.com/office/drawing/2014/main" id="{C6F01A00-1E1C-495F-BE2F-9902C4565F5D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5">
              <a:extLst>
                <a:ext uri="{FF2B5EF4-FFF2-40B4-BE49-F238E27FC236}">
                  <a16:creationId xmlns:a16="http://schemas.microsoft.com/office/drawing/2014/main" id="{89F6A2E4-3BAB-422C-9A04-F43D76DD6435}"/>
                </a:ext>
              </a:extLst>
            </p:cNvPr>
            <p:cNvSpPr/>
            <p:nvPr/>
          </p:nvSpPr>
          <p:spPr>
            <a:xfrm rot="1517324">
              <a:off x="5497096" y="1847512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Oval 5">
              <a:extLst>
                <a:ext uri="{FF2B5EF4-FFF2-40B4-BE49-F238E27FC236}">
                  <a16:creationId xmlns:a16="http://schemas.microsoft.com/office/drawing/2014/main" id="{2A5019ED-47D0-40A4-B6A8-DE38C39593E8}"/>
                </a:ext>
              </a:extLst>
            </p:cNvPr>
            <p:cNvSpPr/>
            <p:nvPr/>
          </p:nvSpPr>
          <p:spPr>
            <a:xfrm rot="1315461" flipH="1">
              <a:off x="5561392" y="198726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Arc 399">
              <a:extLst>
                <a:ext uri="{FF2B5EF4-FFF2-40B4-BE49-F238E27FC236}">
                  <a16:creationId xmlns:a16="http://schemas.microsoft.com/office/drawing/2014/main" id="{9254D346-5C69-4967-88EB-8ECC655568F9}"/>
                </a:ext>
              </a:extLst>
            </p:cNvPr>
            <p:cNvSpPr/>
            <p:nvPr/>
          </p:nvSpPr>
          <p:spPr>
            <a:xfrm rot="400655" flipH="1">
              <a:off x="5736708" y="2017990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6">
              <a:extLst>
                <a:ext uri="{FF2B5EF4-FFF2-40B4-BE49-F238E27FC236}">
                  <a16:creationId xmlns:a16="http://schemas.microsoft.com/office/drawing/2014/main" id="{45FD30A4-1C63-4AA7-B53B-C7D03FD0E159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Rectangle 4">
              <a:extLst>
                <a:ext uri="{FF2B5EF4-FFF2-40B4-BE49-F238E27FC236}">
                  <a16:creationId xmlns:a16="http://schemas.microsoft.com/office/drawing/2014/main" id="{30BFFEF7-7FF2-4756-9BF3-A4B028D6B9C3}"/>
                </a:ext>
              </a:extLst>
            </p:cNvPr>
            <p:cNvSpPr/>
            <p:nvPr/>
          </p:nvSpPr>
          <p:spPr>
            <a:xfrm rot="3030733"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: Rounded Corners 10">
              <a:extLst>
                <a:ext uri="{FF2B5EF4-FFF2-40B4-BE49-F238E27FC236}">
                  <a16:creationId xmlns:a16="http://schemas.microsoft.com/office/drawing/2014/main" id="{11181893-130A-4BBA-8F13-7456F13B0644}"/>
                </a:ext>
              </a:extLst>
            </p:cNvPr>
            <p:cNvSpPr/>
            <p:nvPr/>
          </p:nvSpPr>
          <p:spPr>
            <a:xfrm rot="3030733">
              <a:off x="5366883" y="5539986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: Rounded Corners 10">
              <a:extLst>
                <a:ext uri="{FF2B5EF4-FFF2-40B4-BE49-F238E27FC236}">
                  <a16:creationId xmlns:a16="http://schemas.microsoft.com/office/drawing/2014/main" id="{ECF79206-E439-4C59-A9E6-81858F167B6E}"/>
                </a:ext>
              </a:extLst>
            </p:cNvPr>
            <p:cNvSpPr/>
            <p:nvPr/>
          </p:nvSpPr>
          <p:spPr>
            <a:xfrm rot="18305722" flipH="1">
              <a:off x="5897699" y="5577131"/>
              <a:ext cx="272370" cy="208709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7">
              <a:extLst>
                <a:ext uri="{FF2B5EF4-FFF2-40B4-BE49-F238E27FC236}">
                  <a16:creationId xmlns:a16="http://schemas.microsoft.com/office/drawing/2014/main" id="{5640A75B-311D-4425-92A5-0A3962C3EFFE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">
              <a:extLst>
                <a:ext uri="{FF2B5EF4-FFF2-40B4-BE49-F238E27FC236}">
                  <a16:creationId xmlns:a16="http://schemas.microsoft.com/office/drawing/2014/main" id="{A4ACFF85-7704-44AC-A463-1E827FABEDF4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: Rounded Corners 10">
              <a:extLst>
                <a:ext uri="{FF2B5EF4-FFF2-40B4-BE49-F238E27FC236}">
                  <a16:creationId xmlns:a16="http://schemas.microsoft.com/office/drawing/2014/main" id="{00CBB66A-8F10-4B3F-99B8-055B9AE31EEC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8B13E746-64A9-4848-B36D-96D004216226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D624B45-C380-4D89-8547-5BDA9EDA7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Oval 4">
              <a:extLst>
                <a:ext uri="{FF2B5EF4-FFF2-40B4-BE49-F238E27FC236}">
                  <a16:creationId xmlns:a16="http://schemas.microsoft.com/office/drawing/2014/main" id="{6B69DDB9-82F7-40E4-8E4E-83A7D21495A2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: Rounded Corners 10">
              <a:extLst>
                <a:ext uri="{FF2B5EF4-FFF2-40B4-BE49-F238E27FC236}">
                  <a16:creationId xmlns:a16="http://schemas.microsoft.com/office/drawing/2014/main" id="{8AF4CC2A-9055-43DE-9F0D-0CDD81AA541F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5E66A723-C72A-48E7-90C1-9B81335EAB8F}"/>
                </a:ext>
              </a:extLst>
            </p:cNvPr>
            <p:cNvSpPr/>
            <p:nvPr/>
          </p:nvSpPr>
          <p:spPr>
            <a:xfrm>
              <a:off x="6129800" y="2873159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BB91F7E-5C17-408F-9DF9-BB114C8E90B8}"/>
                </a:ext>
              </a:extLst>
            </p:cNvPr>
            <p:cNvSpPr/>
            <p:nvPr/>
          </p:nvSpPr>
          <p:spPr>
            <a:xfrm>
              <a:off x="5439475" y="2855127"/>
              <a:ext cx="209550" cy="2881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B5C2B898-467F-4329-8091-78A164DBD153}"/>
                </a:ext>
              </a:extLst>
            </p:cNvPr>
            <p:cNvSpPr/>
            <p:nvPr/>
          </p:nvSpPr>
          <p:spPr>
            <a:xfrm>
              <a:off x="5463437" y="2973054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C3EDA2F-0E6C-458B-9F9E-7E6682246C4B}"/>
                </a:ext>
              </a:extLst>
            </p:cNvPr>
            <p:cNvSpPr/>
            <p:nvPr/>
          </p:nvSpPr>
          <p:spPr>
            <a:xfrm>
              <a:off x="6137136" y="2981501"/>
              <a:ext cx="103377" cy="142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2FD1953A-7FA7-4636-B7A0-C35CC2BEE51C}"/>
                </a:ext>
              </a:extLst>
            </p:cNvPr>
            <p:cNvSpPr/>
            <p:nvPr/>
          </p:nvSpPr>
          <p:spPr>
            <a:xfrm>
              <a:off x="5763520" y="3158056"/>
              <a:ext cx="209550" cy="12720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B7B92810-A15C-4C2C-8FB7-7A4EF7436D50}"/>
                </a:ext>
              </a:extLst>
            </p:cNvPr>
            <p:cNvSpPr/>
            <p:nvPr/>
          </p:nvSpPr>
          <p:spPr>
            <a:xfrm>
              <a:off x="5869259" y="3238574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3A936491-2BE2-4EB6-87D7-1867D51A2F6D}"/>
                </a:ext>
              </a:extLst>
            </p:cNvPr>
            <p:cNvSpPr/>
            <p:nvPr/>
          </p:nvSpPr>
          <p:spPr>
            <a:xfrm flipH="1">
              <a:off x="5736012" y="3246355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: Rounded Corners 10">
              <a:extLst>
                <a:ext uri="{FF2B5EF4-FFF2-40B4-BE49-F238E27FC236}">
                  <a16:creationId xmlns:a16="http://schemas.microsoft.com/office/drawing/2014/main" id="{3A1B40EF-02CA-42AA-B6EC-750EBDB467FE}"/>
                </a:ext>
              </a:extLst>
            </p:cNvPr>
            <p:cNvSpPr/>
            <p:nvPr/>
          </p:nvSpPr>
          <p:spPr>
            <a:xfrm rot="15554934" flipH="1">
              <a:off x="6862928" y="57788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35">
              <a:extLst>
                <a:ext uri="{FF2B5EF4-FFF2-40B4-BE49-F238E27FC236}">
                  <a16:creationId xmlns:a16="http://schemas.microsoft.com/office/drawing/2014/main" id="{704B8509-6F75-41FB-BD07-CC08D96DAFD4}"/>
                </a:ext>
              </a:extLst>
            </p:cNvPr>
            <p:cNvSpPr/>
            <p:nvPr/>
          </p:nvSpPr>
          <p:spPr>
            <a:xfrm rot="2798960">
              <a:off x="5939904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Oval 420">
            <a:extLst>
              <a:ext uri="{FF2B5EF4-FFF2-40B4-BE49-F238E27FC236}">
                <a16:creationId xmlns:a16="http://schemas.microsoft.com/office/drawing/2014/main" id="{CD787DE0-D5A0-476B-ADB3-3CE8D3CE1A43}"/>
              </a:ext>
            </a:extLst>
          </p:cNvPr>
          <p:cNvSpPr/>
          <p:nvPr/>
        </p:nvSpPr>
        <p:spPr>
          <a:xfrm>
            <a:off x="7338486" y="4476368"/>
            <a:ext cx="1111250" cy="11112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0000"/>
              </a:gs>
            </a:gsLst>
            <a:lin ang="3600000" scaled="0"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</Words>
  <Application>Microsoft Office PowerPoint</Application>
  <PresentationFormat>Widescreen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19</cp:revision>
  <dcterms:created xsi:type="dcterms:W3CDTF">2025-01-15T12:24:08Z</dcterms:created>
  <dcterms:modified xsi:type="dcterms:W3CDTF">2025-01-15T14:40:46Z</dcterms:modified>
</cp:coreProperties>
</file>