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11" r:id="rId4"/>
    <p:sldId id="312" r:id="rId5"/>
    <p:sldId id="313" r:id="rId6"/>
    <p:sldId id="314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374CB-9E9D-4D8C-82AA-08416410D99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D38CB-77A7-415B-95FF-665B3141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3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5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07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29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80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08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F1B5-9B0B-4FAF-8E4E-2990DC374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1EC68-0E2B-4227-A00C-3D7079B8B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BAC7-E806-4C84-8336-E0D8FF25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037AF-BCC6-40F0-B177-43133B00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425D-CFBA-4195-94FF-25D77455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D54C-48FB-4971-92C2-0773CAE5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EED55-0B39-4A53-820B-D7988943B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7954-B902-4DDB-9A7D-A140EFA3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B0B0D-69A9-4C79-8E2B-71DEB76D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FE25-4796-4755-9106-D99452F5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07E67-1F10-4E07-86D8-A1972146C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BDEA2-9D5D-4783-94EB-F6301A3C1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B9CA-E734-4F91-A3A4-E2B23EF4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E8B14-BFEA-4EA9-9615-5A0DBA22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C1C6F-F25F-458A-834B-879392F5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EC2F-F419-4A74-BCB5-87AFDD0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E0CA2-9ED3-4C9F-9131-8185E91C9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8B26A-1812-4D44-846B-C63E3CC6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8C83E-9A89-44D5-AF32-79A120DF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BD07-5AA5-47B0-BC30-B7784EE7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FAE9-2D62-43B8-B3CA-D15F6345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1AA5-966B-4DD8-BF91-0171A742B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B30F-247D-468F-BE81-1ABF78AB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DECAD-4060-4810-9CC7-39ADDD05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E6063-ECCA-43EB-90BB-B22BBD0A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AA69-7DDE-4847-A97E-68BA4569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31A8-0E6D-4D31-9D8B-4C249C988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4EC2C-CE0D-4234-943E-38E6D8216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4100F-7D46-4BAF-A0C7-BAA3394C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B93C4-7110-401F-8582-0EBF10DF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86FEA-C40D-4C7C-9B47-B1F0AC40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3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0390-8396-4B5E-BB0D-ABCBC5D44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1310-4621-4F00-A45A-EA12447F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E675-C189-4CC0-B3E8-29F48CA0F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1F396-9839-41AF-B4A0-284A2D4A9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045F1-ED78-4C90-821B-DE80C3352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2C681-E96D-40A0-ADDB-8CF21870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B6042-3779-48F4-9207-E336B96B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0BFE8-726C-4812-9E6D-6AA32FC5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1FE8-1131-4D7A-B158-A0D06514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B57BF-E976-4F4B-BFCF-789C44CA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1E561-5CB5-4595-988E-E282673F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0A5E3-04D5-47B8-9CA8-FDE7344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7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EC8ED-5E3C-444D-A139-BCFBF3AA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18C63-DF3B-4812-A099-13C778B0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B6DD7-F8D7-4CBF-8D7E-046B681D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72C9-1607-4F20-9FDF-AFDFCA79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F3F6-5ABA-48F8-AC87-4E7FD308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DE3AC-CF2F-44DC-87C1-4B331BAE1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6411E-1498-4887-99A9-E1F8DF3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F09D-DF86-4EC3-86ED-5D9017A8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BD19-B7EE-44BA-9FD0-B9ADCC9D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2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CD3F-4C74-46F1-94B9-BE5A0F5B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AE1AA-6659-471E-B964-B1CCB7549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D3B46-97BC-4FF4-9A2F-528C7086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25156-B3B4-4B79-80E4-B47A4456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38FA5-C6CB-4A2B-ADF4-8888AB57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C84F0-76BF-4EAA-94E6-2BDB1C5B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892E2-AE70-46CD-97BE-40748CBB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041D-63E7-4386-84F6-1C740848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DE17-9602-403B-9005-101908D02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76279-42C8-446C-9BDB-F02BBD77264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1581-8B09-4666-AD4B-6E60D799D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B9F5C-D2BA-4604-9563-E90E4A43D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5D755-6DA6-4102-B774-F749A2BF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8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ADF2BAD-6DEC-4386-AFFE-CB3D959A9B6A}"/>
              </a:ext>
            </a:extLst>
          </p:cNvPr>
          <p:cNvGrpSpPr/>
          <p:nvPr/>
        </p:nvGrpSpPr>
        <p:grpSpPr>
          <a:xfrm>
            <a:off x="6230058" y="1879600"/>
            <a:ext cx="5692873" cy="3683000"/>
            <a:chOff x="1994760" y="1651922"/>
            <a:chExt cx="3882972" cy="2512086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1B33FAC-822D-4C3B-9C49-D7178D80EC15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0A67AD1-B47C-421E-9BC7-270B56CC51D3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58B308A-5FAE-49CD-A4ED-88EC462262D4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BA0CF4-BB41-42D6-935C-EC2E9F686E01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98887E-902A-484C-B069-AC32B18971D6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0B6BC70-FF8A-44B7-8A00-0F4C3530357A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795F3E2-1085-4357-9967-D7A6E8C081DD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A998380-5583-4448-9327-D848F76F01F6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5FDDE94-DE4B-4873-B114-F5F94D24B335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827672E-987E-4581-967D-3658A2CAE4D9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50BCCD3-89CD-4D03-B8DC-A44129B3B574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46B145-FD92-4732-B51A-8F4AC78180CA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E28743-F9F3-4D00-8577-7EAEF2816384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45B243-B941-437C-B2E9-749254E6115E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8ABDC5E-B1D9-4991-95BB-E544196F612E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ED2717-CF12-442D-AA5A-8F504302E72B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18C4C4E-3372-48E4-B1C5-2ED096A8F5EC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E604C9-2E02-4D1E-B082-5E401006ABED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BFCF785-E3F9-45CB-9380-F8A22D9EEF65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5AD5EF9-9A68-47F9-BA93-BE856B94B984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1F4B16C0-3506-4904-96F1-2EAE313C2D98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2F873E-79BC-47A4-877D-2747272EBFAE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0E53646-54F5-4BA5-A42D-D7C71F33E220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4E41AA7-701C-4166-B3D0-462B0C93A812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D9CA2F-79F8-4CE4-8703-638993FBDB66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2AAF71C-B6C5-41D8-867F-AE22D40CC763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D4D52E4-95FC-447C-9C30-CB0A2B09D12B}"/>
                </a:ext>
              </a:extLst>
            </p:cNvPr>
            <p:cNvSpPr/>
            <p:nvPr/>
          </p:nvSpPr>
          <p:spPr>
            <a:xfrm flipH="1">
              <a:off x="3026228" y="2518142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2C915F5-C7D2-4306-A91E-6223882E5C11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F756C07-051D-4E51-964C-A5477FFA8670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1BC34953-AC35-4276-B694-7397FB24E85C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6ABB81-A87F-4FAC-8FCA-F1274F5CBB3F}"/>
              </a:ext>
            </a:extLst>
          </p:cNvPr>
          <p:cNvGrpSpPr/>
          <p:nvPr/>
        </p:nvGrpSpPr>
        <p:grpSpPr>
          <a:xfrm>
            <a:off x="841861" y="851226"/>
            <a:ext cx="3555944" cy="5155548"/>
            <a:chOff x="3271234" y="707035"/>
            <a:chExt cx="2425424" cy="3516475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C143635B-EACC-4A57-9B1B-17F5F90D8B9E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341AC2B-6D64-4459-AAB4-C9D604AE749E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5760A4D-0740-414C-A85D-DE6C6C2648E3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91EB4C-DC0C-463C-9F4E-D0DE078C1209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AA1B9A-B13A-4FFF-A39E-5AE9D1C1E62D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F81131C-AAEE-40FA-823E-C6104795A718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8A60C8A-6C4E-435D-A72F-5BC008FC40AC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1D8018F7-EAB1-4BE7-9336-822AC29073CB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C22BEF-1543-4D67-9F51-4332300A685E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F99DDA1-DA17-40F3-854F-562531D23CD7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FA4EF49-4066-4F77-BA59-E749163210E4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AE33420-A068-4BCA-9105-60AF85415D03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5BE6601-0B99-4F7D-B21A-A6DEC122E8F6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6FB9081-B8BA-4FDC-A5CF-D37C0B0EC4FE}"/>
                </a:ext>
              </a:extLst>
            </p:cNvPr>
            <p:cNvSpPr/>
            <p:nvPr/>
          </p:nvSpPr>
          <p:spPr>
            <a:xfrm rot="2611023" flipH="1">
              <a:off x="4609257" y="143136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8CABCB8-281A-466F-9C66-0AB8B135DC94}"/>
                </a:ext>
              </a:extLst>
            </p:cNvPr>
            <p:cNvSpPr/>
            <p:nvPr/>
          </p:nvSpPr>
          <p:spPr>
            <a:xfrm rot="2611023" flipH="1">
              <a:off x="4189181" y="143136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E70D7FC-0BAA-4FF0-8595-DA093CB1E717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F5147B6-5DB4-4F38-BC1E-C8FBBDBB4AE9}"/>
                </a:ext>
              </a:extLst>
            </p:cNvPr>
            <p:cNvSpPr/>
            <p:nvPr/>
          </p:nvSpPr>
          <p:spPr>
            <a:xfrm rot="15727395" flipH="1">
              <a:off x="4739606" y="157400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539A2D2-520F-4A0B-84CB-8723DB2BD748}"/>
                </a:ext>
              </a:extLst>
            </p:cNvPr>
            <p:cNvSpPr/>
            <p:nvPr/>
          </p:nvSpPr>
          <p:spPr>
            <a:xfrm flipV="1">
              <a:off x="4772636" y="164438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828F9CD-E2A9-469A-853D-41F0130009E3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1086BFFD-2F15-4838-8CEA-DC58E4A2DE47}"/>
                </a:ext>
              </a:extLst>
            </p:cNvPr>
            <p:cNvSpPr/>
            <p:nvPr/>
          </p:nvSpPr>
          <p:spPr>
            <a:xfrm rot="2611023" flipV="1">
              <a:off x="4400440" y="1671856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C7B6B1-B204-49B8-A892-CC270186E20D}"/>
                </a:ext>
              </a:extLst>
            </p:cNvPr>
            <p:cNvSpPr/>
            <p:nvPr/>
          </p:nvSpPr>
          <p:spPr>
            <a:xfrm rot="15727395" flipH="1">
              <a:off x="4278758" y="1571719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5868343-E7A7-49E8-B9AD-1CE78A8313DF}"/>
                </a:ext>
              </a:extLst>
            </p:cNvPr>
            <p:cNvSpPr/>
            <p:nvPr/>
          </p:nvSpPr>
          <p:spPr>
            <a:xfrm flipV="1">
              <a:off x="4306372" y="164590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9628135-FE27-4D38-B93C-ECACBEDDDD03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48A038D-6CA5-4F2D-83F3-29F98EA18A90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5B329D5E-B4AD-41B5-B05C-29992BDEE45A}"/>
                </a:ext>
              </a:extLst>
            </p:cNvPr>
            <p:cNvSpPr/>
            <p:nvPr/>
          </p:nvSpPr>
          <p:spPr>
            <a:xfrm>
              <a:off x="4377679" y="2655240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9D83AA7-0714-4621-993C-C8601CB7D92E}"/>
                </a:ext>
              </a:extLst>
            </p:cNvPr>
            <p:cNvSpPr/>
            <p:nvPr/>
          </p:nvSpPr>
          <p:spPr>
            <a:xfrm flipH="1">
              <a:off x="5200663" y="3083119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17F5C084-D540-4BA7-BD25-82D42736E7DA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2E8902C-E7BA-42D6-9EEE-71823FDDF4C9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B81974-BDE6-4521-8872-123DEDF27F7A}"/>
              </a:ext>
            </a:extLst>
          </p:cNvPr>
          <p:cNvGrpSpPr/>
          <p:nvPr/>
        </p:nvGrpSpPr>
        <p:grpSpPr>
          <a:xfrm>
            <a:off x="3169024" y="3142420"/>
            <a:ext cx="5651832" cy="3657600"/>
            <a:chOff x="1995983" y="1651922"/>
            <a:chExt cx="3881749" cy="2512086"/>
          </a:xfrm>
        </p:grpSpPr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FC55017E-1241-487E-8360-BF00150CE048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7EF0D2EE-73D4-46F7-991D-D345AA67F3C4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EBAE9E01-1974-4660-8B5E-EC524619F485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72EB441-349C-4710-9B72-53D761D92BB4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28B4E9C-276C-4AF6-AE10-4E6E7C7E4568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060BD0A-98C8-484F-96F7-EC4FBDEE61FC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F8C5CBA-A972-4E45-8204-6EB3F629EDB2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C1D380C8-B64C-431A-9746-EC484E235EE6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2C1E817C-55BD-4E3F-9FBF-8EEF736E0DA9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C87300A6-98A8-43B5-BCE8-0E627B423DAD}"/>
                </a:ext>
              </a:extLst>
            </p:cNvPr>
            <p:cNvSpPr/>
            <p:nvPr/>
          </p:nvSpPr>
          <p:spPr>
            <a:xfrm flipH="1">
              <a:off x="3513203" y="17033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0A498D1-F732-40F1-80ED-B4731EBB35F3}"/>
                </a:ext>
              </a:extLst>
            </p:cNvPr>
            <p:cNvSpPr/>
            <p:nvPr/>
          </p:nvSpPr>
          <p:spPr>
            <a:xfrm>
              <a:off x="1995983" y="174189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84777BA-5F45-4186-8569-63EB247ABBF4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A24E439-5477-4357-A0FF-BC15491BF62E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4CEBC1-02B2-4679-9279-D099968C0134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3D00AE-D2CB-4CEE-97CB-194CEA033602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93BB548-0D55-4E9A-A577-2B772A822168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0EA69E-4782-427B-82A7-CEC98D7F7315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089D18E-F64B-4B51-BEA1-8FC5EE98F744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F9A29BD-4A83-490D-85FC-7695F8D41F90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857113E8-BB55-4B8F-A197-E4187CF81149}"/>
                </a:ext>
              </a:extLst>
            </p:cNvPr>
            <p:cNvSpPr/>
            <p:nvPr/>
          </p:nvSpPr>
          <p:spPr>
            <a:xfrm rot="2611023" flipH="1">
              <a:off x="3181668" y="23950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E6A73D2A-6776-408B-B04D-F62DA7A6E705}"/>
                </a:ext>
              </a:extLst>
            </p:cNvPr>
            <p:cNvSpPr/>
            <p:nvPr/>
          </p:nvSpPr>
          <p:spPr>
            <a:xfrm rot="2611023" flipH="1">
              <a:off x="2761591" y="2395006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6BC4BF2-FBD3-40B3-B4E3-59B903035858}"/>
                </a:ext>
              </a:extLst>
            </p:cNvPr>
            <p:cNvSpPr/>
            <p:nvPr/>
          </p:nvSpPr>
          <p:spPr>
            <a:xfrm flipH="1">
              <a:off x="3208304" y="2484583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28BE156-F3BA-4C98-BA61-6B101C5B2E98}"/>
                </a:ext>
              </a:extLst>
            </p:cNvPr>
            <p:cNvSpPr/>
            <p:nvPr/>
          </p:nvSpPr>
          <p:spPr>
            <a:xfrm flipH="1">
              <a:off x="3209789" y="250322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A36756C-A3C7-460B-BEA5-F1901B95A1ED}"/>
                </a:ext>
              </a:extLst>
            </p:cNvPr>
            <p:cNvSpPr/>
            <p:nvPr/>
          </p:nvSpPr>
          <p:spPr>
            <a:xfrm flipV="1">
              <a:off x="3252147" y="2530240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7470CA6-2343-4714-AC73-A26D154B067C}"/>
                </a:ext>
              </a:extLst>
            </p:cNvPr>
            <p:cNvSpPr/>
            <p:nvPr/>
          </p:nvSpPr>
          <p:spPr>
            <a:xfrm rot="16200000" flipH="1">
              <a:off x="3223894" y="2627248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B09A816-3F80-4AA5-AB48-8D80BF890BFB}"/>
                </a:ext>
              </a:extLst>
            </p:cNvPr>
            <p:cNvSpPr/>
            <p:nvPr/>
          </p:nvSpPr>
          <p:spPr>
            <a:xfrm flipH="1">
              <a:off x="2738704" y="2492543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AC7D6FF-61D0-4421-BB33-23742E3ED94A}"/>
                </a:ext>
              </a:extLst>
            </p:cNvPr>
            <p:cNvSpPr/>
            <p:nvPr/>
          </p:nvSpPr>
          <p:spPr>
            <a:xfrm flipH="1">
              <a:off x="2739234" y="250637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3D86E0D-4218-4212-9656-CB24D9E9408C}"/>
                </a:ext>
              </a:extLst>
            </p:cNvPr>
            <p:cNvSpPr/>
            <p:nvPr/>
          </p:nvSpPr>
          <p:spPr>
            <a:xfrm flipV="1">
              <a:off x="2787832" y="253941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91B1439-8FAC-45AC-87A4-7CCE3F51E9ED}"/>
                </a:ext>
              </a:extLst>
            </p:cNvPr>
            <p:cNvSpPr/>
            <p:nvPr/>
          </p:nvSpPr>
          <p:spPr>
            <a:xfrm rot="16200000" flipH="1">
              <a:off x="2760948" y="2636619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327565A3-48DA-48B9-822B-843E853BD5A1}"/>
                </a:ext>
              </a:extLst>
            </p:cNvPr>
            <p:cNvSpPr/>
            <p:nvPr/>
          </p:nvSpPr>
          <p:spPr>
            <a:xfrm rot="2611023" flipV="1">
              <a:off x="2919869" y="259849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392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" y="97054"/>
            <a:ext cx="12192001" cy="6858001"/>
            <a:chOff x="-1" y="-1"/>
            <a:chExt cx="12192001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147721" y="-1"/>
              <a:ext cx="6044279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-1" y="0"/>
              <a:ext cx="618881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28923" y="-22717"/>
            <a:ext cx="11925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accent2"/>
                </a:solidFill>
              </a:rPr>
              <a:t>A</a:t>
            </a:r>
            <a:r>
              <a:rPr lang="en-US" sz="9600" b="1" dirty="0"/>
              <a:t>nnie and the </a:t>
            </a:r>
            <a:r>
              <a:rPr lang="en-US" sz="9600" b="1" dirty="0">
                <a:solidFill>
                  <a:srgbClr val="C00000"/>
                </a:solidFill>
              </a:rPr>
              <a:t>A</a:t>
            </a:r>
            <a:r>
              <a:rPr lang="en-US" sz="9600" b="1" dirty="0"/>
              <a:t>pple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7CD17C-4543-48BB-BCCA-21B790015D86}"/>
              </a:ext>
            </a:extLst>
          </p:cNvPr>
          <p:cNvGrpSpPr/>
          <p:nvPr/>
        </p:nvGrpSpPr>
        <p:grpSpPr>
          <a:xfrm>
            <a:off x="384259" y="2273413"/>
            <a:ext cx="3134932" cy="3985601"/>
            <a:chOff x="5610094" y="2697029"/>
            <a:chExt cx="1108250" cy="140897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4957A0-F405-4F82-87B0-1AB2151AF040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79AD630-8FE0-4055-8AF3-510D5AAC5ACC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4D6F6D-1AF3-4F8B-A198-E675333ABBE0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037F09-BD4C-4919-A75D-516E295E15D7}"/>
              </a:ext>
            </a:extLst>
          </p:cNvPr>
          <p:cNvCxnSpPr>
            <a:stCxn id="57" idx="1"/>
            <a:endCxn id="56" idx="1"/>
          </p:cNvCxnSpPr>
          <p:nvPr/>
        </p:nvCxnSpPr>
        <p:spPr>
          <a:xfrm flipH="1">
            <a:off x="1920414" y="2455472"/>
            <a:ext cx="1136712" cy="1511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6DEC9C-A11F-4ED3-8745-407162DA5435}"/>
              </a:ext>
            </a:extLst>
          </p:cNvPr>
          <p:cNvGrpSpPr/>
          <p:nvPr/>
        </p:nvGrpSpPr>
        <p:grpSpPr>
          <a:xfrm>
            <a:off x="2108353" y="1205947"/>
            <a:ext cx="9954724" cy="6440201"/>
            <a:chOff x="1994760" y="1651922"/>
            <a:chExt cx="3882972" cy="2512086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0493287-38F5-44B4-A9F9-0821B54AAA86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7B63B94-A18C-4BD9-84E5-19372CD53D01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9BEF65BE-57D8-4914-B866-95B1BA2ACDB6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0789F17-0A8E-477B-8017-88FD3FC9B94C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FF27635-BB46-4A73-B618-2592016F5A35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1B85CA4-E56A-498A-A019-E8B0F2AF10E8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08A72B2-B7D6-4D70-AF5D-4A2B3B5308E6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A1D9AC0F-3EAA-421A-92BB-4322B7A3D6DC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2A98C916-7EA9-4FFA-A7FB-6004517D95A8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28F01F9E-F934-435A-87E3-15BE443EDF14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33D1FBF8-913E-469D-9039-8DAFBFE9B845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0C6C113-3580-46CB-A9D4-69DB5BA7A7BD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EE4EE26-BBAC-4762-82EE-801DC9E31B93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16960DB-8AD7-4E7E-A8E7-78012F3FD959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160A549-8623-47F6-AACC-B8C2ADB4183B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0E172F-8AB2-4A9B-B23E-209184C3F645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670169B-7594-456A-9B0A-5A46E8A9D4FA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A9029BA-F55B-46F0-B6CD-8CD5851259D5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518AAA1-1B63-4426-84CC-6EEBC69FE539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FC2FAE8E-124A-4DB2-9B15-968ECD829D6F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9194779-3A3A-4FE5-BF41-6CF3AF5B50AE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8F50C6-00D2-440E-A7E2-BA4117BCF241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FA489B-86AB-4B6C-81B3-3D094ED6CA95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230109-ABB6-472E-B070-CD20A725EF67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91BDAF-12C4-463D-AA39-CF84BDD1E2C7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E3FAAA-5F1A-484F-939E-C8AB624D394C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930A195-85FC-4B83-994A-F05ACF3A4A88}"/>
                </a:ext>
              </a:extLst>
            </p:cNvPr>
            <p:cNvSpPr/>
            <p:nvPr/>
          </p:nvSpPr>
          <p:spPr>
            <a:xfrm flipH="1">
              <a:off x="3029688" y="2512946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1455F25-71AA-44F7-BDCE-9F308EAA20F3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350D6ED-5FDE-4F4B-B4C4-1C05EB6A1EF0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7B12A358-6AB4-4159-835B-C3044E09A50E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906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269C57-33B1-49B9-B53D-1F5E1F6C0F08}"/>
              </a:ext>
            </a:extLst>
          </p:cNvPr>
          <p:cNvGrpSpPr/>
          <p:nvPr/>
        </p:nvGrpSpPr>
        <p:grpSpPr>
          <a:xfrm>
            <a:off x="0" y="3581010"/>
            <a:ext cx="1892733" cy="2744159"/>
            <a:chOff x="3271234" y="707035"/>
            <a:chExt cx="2425424" cy="351647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D7E9901-D5D9-4DCC-A95C-EE83F01C3712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B772B30-196A-4B5F-B2DB-D72A48016D1D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4B10BF-2B2E-4BC2-A34B-5BF40820A50A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7C1C92-2E67-4685-8DA5-D9C51606CE0A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862235-D671-4AF1-A129-C96B5F97ACDF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80D1955-B9B4-46BD-84D6-C15A34E9B6D7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59D7783-1705-4EED-86BD-1FD4587465B8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0970910C-1031-488F-BFB4-325CF5EBDE70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E9508D-F38B-44C4-8EE3-7B721E626699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E443F8C-C064-4B41-8D00-CCDA17F05D4D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FF9783-54E6-4B2E-934C-B5187C6D89CE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45C8A1-DAD8-4476-91B1-9B78AFE2F28F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CB7AEF-FB5C-4FE4-A2E8-903029C6C643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1B3B32B-3B93-4D8F-9906-B1A71A73CF83}"/>
                </a:ext>
              </a:extLst>
            </p:cNvPr>
            <p:cNvSpPr/>
            <p:nvPr/>
          </p:nvSpPr>
          <p:spPr>
            <a:xfrm rot="2751596" flipH="1">
              <a:off x="4767872" y="1416990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54FD034B-9D5B-4973-A8FF-779AA9AE39CC}"/>
                </a:ext>
              </a:extLst>
            </p:cNvPr>
            <p:cNvSpPr/>
            <p:nvPr/>
          </p:nvSpPr>
          <p:spPr>
            <a:xfrm rot="2185979" flipH="1">
              <a:off x="4238082" y="146788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46B8B7-AD84-40B1-A0FA-111DD04A54A2}"/>
                </a:ext>
              </a:extLst>
            </p:cNvPr>
            <p:cNvSpPr/>
            <p:nvPr/>
          </p:nvSpPr>
          <p:spPr>
            <a:xfrm flipH="1">
              <a:off x="4792319" y="1546692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C0B627-5298-446D-A6DE-EF0D9D59DEA4}"/>
                </a:ext>
              </a:extLst>
            </p:cNvPr>
            <p:cNvSpPr/>
            <p:nvPr/>
          </p:nvSpPr>
          <p:spPr>
            <a:xfrm rot="20703323" flipH="1">
              <a:off x="4932466" y="156117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35D952B-EB97-414A-8A2D-BB82DD8F9088}"/>
                </a:ext>
              </a:extLst>
            </p:cNvPr>
            <p:cNvSpPr/>
            <p:nvPr/>
          </p:nvSpPr>
          <p:spPr>
            <a:xfrm flipV="1">
              <a:off x="5006499" y="161830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298581-0922-4D56-825D-7D946BA5FD4A}"/>
                </a:ext>
              </a:extLst>
            </p:cNvPr>
            <p:cNvSpPr/>
            <p:nvPr/>
          </p:nvSpPr>
          <p:spPr>
            <a:xfrm flipH="1">
              <a:off x="4322717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CADE91D9-350E-4952-A15F-76D2454BF809}"/>
                </a:ext>
              </a:extLst>
            </p:cNvPr>
            <p:cNvSpPr/>
            <p:nvPr/>
          </p:nvSpPr>
          <p:spPr>
            <a:xfrm rot="12198878" flipV="1">
              <a:off x="4574200" y="181567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88E46AA-A25A-4F41-92ED-4C0D9CA993B4}"/>
                </a:ext>
              </a:extLst>
            </p:cNvPr>
            <p:cNvSpPr/>
            <p:nvPr/>
          </p:nvSpPr>
          <p:spPr>
            <a:xfrm rot="20671910" flipH="1">
              <a:off x="4462812" y="1563148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F53046-776B-4B06-8D17-B84E095A6F08}"/>
                </a:ext>
              </a:extLst>
            </p:cNvPr>
            <p:cNvSpPr/>
            <p:nvPr/>
          </p:nvSpPr>
          <p:spPr>
            <a:xfrm flipV="1">
              <a:off x="4538439" y="1623938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780575D-67DD-4BA4-A2CF-62AC037F7821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F32F3ED-48E5-4505-BC53-12EFB086071B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55CD3318-C9E6-4DF3-A5C7-CBEB5D31B337}"/>
                </a:ext>
              </a:extLst>
            </p:cNvPr>
            <p:cNvSpPr/>
            <p:nvPr/>
          </p:nvSpPr>
          <p:spPr>
            <a:xfrm rot="9898549">
              <a:off x="4711167" y="2741748"/>
              <a:ext cx="410893" cy="492484"/>
            </a:xfrm>
            <a:custGeom>
              <a:avLst/>
              <a:gdLst>
                <a:gd name="connsiteX0" fmla="*/ 374630 w 1298282"/>
                <a:gd name="connsiteY0" fmla="*/ 62886 h 1340613"/>
                <a:gd name="connsiteX1" fmla="*/ 1009156 w 1298282"/>
                <a:gd name="connsiteY1" fmla="*/ 112534 h 1340613"/>
                <a:gd name="connsiteX2" fmla="*/ 1298283 w 1298282"/>
                <a:gd name="connsiteY2" fmla="*/ 670307 h 1340613"/>
                <a:gd name="connsiteX3" fmla="*/ 649141 w 1298282"/>
                <a:gd name="connsiteY3" fmla="*/ 670307 h 1340613"/>
                <a:gd name="connsiteX4" fmla="*/ 374630 w 1298282"/>
                <a:gd name="connsiteY4" fmla="*/ 62886 h 1340613"/>
                <a:gd name="connsiteX0" fmla="*/ 374630 w 1298282"/>
                <a:gd name="connsiteY0" fmla="*/ 62886 h 1340613"/>
                <a:gd name="connsiteX1" fmla="*/ 1009156 w 1298282"/>
                <a:gd name="connsiteY1" fmla="*/ 112534 h 1340613"/>
                <a:gd name="connsiteX2" fmla="*/ 1298283 w 1298282"/>
                <a:gd name="connsiteY2" fmla="*/ 670307 h 1340613"/>
                <a:gd name="connsiteX0" fmla="*/ 0 w 923653"/>
                <a:gd name="connsiteY0" fmla="*/ 62887 h 815135"/>
                <a:gd name="connsiteX1" fmla="*/ 634526 w 923653"/>
                <a:gd name="connsiteY1" fmla="*/ 112535 h 815135"/>
                <a:gd name="connsiteX2" fmla="*/ 923653 w 923653"/>
                <a:gd name="connsiteY2" fmla="*/ 670308 h 815135"/>
                <a:gd name="connsiteX3" fmla="*/ 274511 w 923653"/>
                <a:gd name="connsiteY3" fmla="*/ 670308 h 815135"/>
                <a:gd name="connsiteX4" fmla="*/ 0 w 923653"/>
                <a:gd name="connsiteY4" fmla="*/ 62887 h 815135"/>
                <a:gd name="connsiteX0" fmla="*/ 339103 w 923653"/>
                <a:gd name="connsiteY0" fmla="*/ 815135 h 815135"/>
                <a:gd name="connsiteX1" fmla="*/ 634526 w 923653"/>
                <a:gd name="connsiteY1" fmla="*/ 112535 h 815135"/>
                <a:gd name="connsiteX2" fmla="*/ 923653 w 923653"/>
                <a:gd name="connsiteY2" fmla="*/ 670308 h 815135"/>
                <a:gd name="connsiteX0" fmla="*/ 0 w 649142"/>
                <a:gd name="connsiteY0" fmla="*/ 573121 h 717948"/>
                <a:gd name="connsiteX1" fmla="*/ 360015 w 649142"/>
                <a:gd name="connsiteY1" fmla="*/ 15348 h 717948"/>
                <a:gd name="connsiteX2" fmla="*/ 649142 w 649142"/>
                <a:gd name="connsiteY2" fmla="*/ 573121 h 717948"/>
                <a:gd name="connsiteX3" fmla="*/ 0 w 649142"/>
                <a:gd name="connsiteY3" fmla="*/ 573121 h 717948"/>
                <a:gd name="connsiteX0" fmla="*/ 64592 w 649142"/>
                <a:gd name="connsiteY0" fmla="*/ 717948 h 717948"/>
                <a:gd name="connsiteX1" fmla="*/ 360015 w 649142"/>
                <a:gd name="connsiteY1" fmla="*/ 15348 h 717948"/>
                <a:gd name="connsiteX2" fmla="*/ 649142 w 649142"/>
                <a:gd name="connsiteY2" fmla="*/ 573121 h 717948"/>
                <a:gd name="connsiteX0" fmla="*/ 584550 w 584550"/>
                <a:gd name="connsiteY0" fmla="*/ 573121 h 717948"/>
                <a:gd name="connsiteX1" fmla="*/ 295423 w 584550"/>
                <a:gd name="connsiteY1" fmla="*/ 15348 h 717948"/>
                <a:gd name="connsiteX2" fmla="*/ 584550 w 584550"/>
                <a:gd name="connsiteY2" fmla="*/ 573121 h 717948"/>
                <a:gd name="connsiteX0" fmla="*/ 0 w 584550"/>
                <a:gd name="connsiteY0" fmla="*/ 717948 h 717948"/>
                <a:gd name="connsiteX1" fmla="*/ 295423 w 584550"/>
                <a:gd name="connsiteY1" fmla="*/ 15348 h 717948"/>
                <a:gd name="connsiteX2" fmla="*/ 584550 w 584550"/>
                <a:gd name="connsiteY2" fmla="*/ 573121 h 717948"/>
                <a:gd name="connsiteX0" fmla="*/ 602414 w 602414"/>
                <a:gd name="connsiteY0" fmla="*/ 577210 h 722037"/>
                <a:gd name="connsiteX1" fmla="*/ 313287 w 602414"/>
                <a:gd name="connsiteY1" fmla="*/ 19437 h 722037"/>
                <a:gd name="connsiteX2" fmla="*/ 602414 w 602414"/>
                <a:gd name="connsiteY2" fmla="*/ 577210 h 722037"/>
                <a:gd name="connsiteX0" fmla="*/ 17864 w 602414"/>
                <a:gd name="connsiteY0" fmla="*/ 722037 h 722037"/>
                <a:gd name="connsiteX1" fmla="*/ 313287 w 602414"/>
                <a:gd name="connsiteY1" fmla="*/ 19437 h 722037"/>
                <a:gd name="connsiteX2" fmla="*/ 602414 w 602414"/>
                <a:gd name="connsiteY2" fmla="*/ 577210 h 72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414" h="722037" stroke="0" extrusionOk="0">
                  <a:moveTo>
                    <a:pt x="602414" y="577210"/>
                  </a:moveTo>
                  <a:lnTo>
                    <a:pt x="313287" y="19437"/>
                  </a:lnTo>
                  <a:cubicBezTo>
                    <a:pt x="493914" y="143750"/>
                    <a:pt x="602414" y="353063"/>
                    <a:pt x="602414" y="577210"/>
                  </a:cubicBezTo>
                  <a:close/>
                </a:path>
                <a:path w="602414" h="722037" fill="none">
                  <a:moveTo>
                    <a:pt x="17864" y="722037"/>
                  </a:moveTo>
                  <a:cubicBezTo>
                    <a:pt x="-58800" y="442159"/>
                    <a:pt x="124678" y="-110369"/>
                    <a:pt x="313287" y="19437"/>
                  </a:cubicBezTo>
                  <a:cubicBezTo>
                    <a:pt x="493914" y="143750"/>
                    <a:pt x="602414" y="353063"/>
                    <a:pt x="602414" y="57721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23AAA43-99E7-4D84-8290-C0B753D01C18}"/>
                </a:ext>
              </a:extLst>
            </p:cNvPr>
            <p:cNvSpPr/>
            <p:nvPr/>
          </p:nvSpPr>
          <p:spPr>
            <a:xfrm flipH="1">
              <a:off x="4606690" y="283592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3A83DC4-933E-4C5D-A6E5-EDCCAA7C8880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37B2CD-F01C-4846-8823-E153E8804A68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059725" y="1746927"/>
            <a:ext cx="6286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8800" dirty="0"/>
              <a:t>nnie the </a:t>
            </a:r>
            <a:r>
              <a:rPr lang="en-US" sz="8800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8800" dirty="0"/>
              <a:t>nt is hungry.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2126957" y="1579146"/>
            <a:ext cx="3599801" cy="3866060"/>
            <a:chOff x="2886139" y="689203"/>
            <a:chExt cx="3599801" cy="386606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190500" y="1564549"/>
            <a:ext cx="6286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/>
              <a:t>She sees an </a:t>
            </a:r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8800" dirty="0"/>
              <a:t>pple on the ground.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7442641" y="1647020"/>
            <a:ext cx="4662786" cy="5063443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726666-412E-4141-A3EA-B1C09DF0996A}"/>
              </a:ext>
            </a:extLst>
          </p:cNvPr>
          <p:cNvGrpSpPr/>
          <p:nvPr/>
        </p:nvGrpSpPr>
        <p:grpSpPr>
          <a:xfrm flipH="1">
            <a:off x="6748910" y="4999075"/>
            <a:ext cx="3135226" cy="2028332"/>
            <a:chOff x="1994760" y="1651922"/>
            <a:chExt cx="3882972" cy="2512086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B761627-6A4D-438B-B605-D55AF6A2FAED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E0D8FFFC-628B-4A2B-BB1A-F50CAE2F62DA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D2964D20-36DF-46C5-905F-2EB363C2F832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15715A0-270C-4203-8D30-D4FEBBBDDD06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9A0AAD-6971-4880-A9D9-2EB6DA23AE80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1AAC940-FFDF-4F93-BF5F-8BF4BA718899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FA448D0-3E2D-40FF-86DD-9B6738CAC33C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33335327-5018-43C5-B1B8-34B48E7D57EC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14FAF4B-1E6B-4537-A585-D1B557C1054E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41BDE34-4D93-40EA-88DE-A6FF9F38347F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226BCAE-3564-460A-BF27-69FC6E01359C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6A89BC-930B-453C-83A4-78E68624E226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4C3DCD1-4FC8-4172-938F-EF2AE22A8820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EB707E-935C-49CA-B22B-BFB344C4C9D4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C172369-9FF8-4848-8C04-94FCCEB45878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488F5A5-0CBE-4388-BB40-DDE90C80979C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21FB71-E5B1-46A5-AD8A-F7B390053061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37C4D96-BB87-4199-A90B-7D505D409C15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B4F5F46-EE8B-4DE5-A5AF-84ED86CE84AA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4E8F63E4-9DB9-43C3-9900-8302F3165C13}"/>
                </a:ext>
              </a:extLst>
            </p:cNvPr>
            <p:cNvSpPr/>
            <p:nvPr/>
          </p:nvSpPr>
          <p:spPr>
            <a:xfrm rot="2611023" flipH="1">
              <a:off x="3122238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749FD74-B20C-4032-8CB4-BCC7CFAE8D88}"/>
                </a:ext>
              </a:extLst>
            </p:cNvPr>
            <p:cNvSpPr/>
            <p:nvPr/>
          </p:nvSpPr>
          <p:spPr>
            <a:xfrm rot="2611023" flipH="1">
              <a:off x="2702160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9DA7B0-3CA4-43AB-AB5A-060E69540F0F}"/>
                </a:ext>
              </a:extLst>
            </p:cNvPr>
            <p:cNvSpPr/>
            <p:nvPr/>
          </p:nvSpPr>
          <p:spPr>
            <a:xfrm flipH="1">
              <a:off x="3140238" y="2491096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441BB31-F132-4595-AFD5-417CB4F00B9F}"/>
                </a:ext>
              </a:extLst>
            </p:cNvPr>
            <p:cNvSpPr/>
            <p:nvPr/>
          </p:nvSpPr>
          <p:spPr>
            <a:xfrm flipH="1">
              <a:off x="2670637" y="2499057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82B6CC0-8719-4699-87BD-814DA9E48A0F}"/>
                </a:ext>
              </a:extLst>
            </p:cNvPr>
            <p:cNvSpPr/>
            <p:nvPr/>
          </p:nvSpPr>
          <p:spPr>
            <a:xfrm rot="4757923" flipH="1">
              <a:off x="2720472" y="2545800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8709ED-CF23-4F58-AE7C-C7F7FDF14FF3}"/>
                </a:ext>
              </a:extLst>
            </p:cNvPr>
            <p:cNvSpPr/>
            <p:nvPr/>
          </p:nvSpPr>
          <p:spPr>
            <a:xfrm flipV="1">
              <a:off x="2721003" y="2636719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2F2EB9C-CEFE-4381-8AA2-7A0FCF9C4C74}"/>
                </a:ext>
              </a:extLst>
            </p:cNvPr>
            <p:cNvSpPr/>
            <p:nvPr/>
          </p:nvSpPr>
          <p:spPr>
            <a:xfrm rot="2611023" flipV="1">
              <a:off x="2881966" y="25773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6A45984-35AD-4FB0-9629-48F2F2D1EAF2}"/>
                </a:ext>
              </a:extLst>
            </p:cNvPr>
            <p:cNvSpPr/>
            <p:nvPr/>
          </p:nvSpPr>
          <p:spPr>
            <a:xfrm rot="4757923" flipH="1">
              <a:off x="3189918" y="2535909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76C5B65-3D61-4D4A-9B0B-C9C7491A35B7}"/>
                </a:ext>
              </a:extLst>
            </p:cNvPr>
            <p:cNvSpPr/>
            <p:nvPr/>
          </p:nvSpPr>
          <p:spPr>
            <a:xfrm flipV="1">
              <a:off x="3190450" y="2626828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BA24BEB-589C-439E-834A-2E0E28127187}"/>
              </a:ext>
            </a:extLst>
          </p:cNvPr>
          <p:cNvGrpSpPr/>
          <p:nvPr/>
        </p:nvGrpSpPr>
        <p:grpSpPr>
          <a:xfrm rot="884909">
            <a:off x="9964186" y="5669943"/>
            <a:ext cx="699164" cy="943132"/>
            <a:chOff x="5610094" y="2697029"/>
            <a:chExt cx="1108250" cy="1408975"/>
          </a:xfrm>
        </p:grpSpPr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3F88689A-BFC3-41CB-A362-8C67E87E462D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7">
              <a:extLst>
                <a:ext uri="{FF2B5EF4-FFF2-40B4-BE49-F238E27FC236}">
                  <a16:creationId xmlns:a16="http://schemas.microsoft.com/office/drawing/2014/main" id="{2970C9A6-06AE-4489-BF97-B58A66D59921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5">
              <a:extLst>
                <a:ext uri="{FF2B5EF4-FFF2-40B4-BE49-F238E27FC236}">
                  <a16:creationId xmlns:a16="http://schemas.microsoft.com/office/drawing/2014/main" id="{4F83A416-4484-4221-ABF7-FD81E73AB82D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CAB987C-4A7D-421E-83D9-E98F913A16EA}"/>
              </a:ext>
            </a:extLst>
          </p:cNvPr>
          <p:cNvSpPr/>
          <p:nvPr/>
        </p:nvSpPr>
        <p:spPr>
          <a:xfrm>
            <a:off x="9006093" y="5964898"/>
            <a:ext cx="130930" cy="66880"/>
          </a:xfrm>
          <a:custGeom>
            <a:avLst/>
            <a:gdLst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82733 h 82733"/>
              <a:gd name="connsiteX4" fmla="*/ 0 w 177667"/>
              <a:gd name="connsiteY4" fmla="*/ 0 h 82733"/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0 h 82733"/>
              <a:gd name="connsiteX0" fmla="*/ 0 w 177667"/>
              <a:gd name="connsiteY0" fmla="*/ 23812 h 106545"/>
              <a:gd name="connsiteX1" fmla="*/ 139567 w 177667"/>
              <a:gd name="connsiteY1" fmla="*/ 0 h 106545"/>
              <a:gd name="connsiteX2" fmla="*/ 177667 w 177667"/>
              <a:gd name="connsiteY2" fmla="*/ 106545 h 106545"/>
              <a:gd name="connsiteX3" fmla="*/ 0 w 17766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40673"/>
              <a:gd name="connsiteY0" fmla="*/ 23812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23812 h 77970"/>
              <a:gd name="connsiteX0" fmla="*/ 0 w 140673"/>
              <a:gd name="connsiteY0" fmla="*/ 19049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19049 h 77970"/>
              <a:gd name="connsiteX0" fmla="*/ 0 w 133529"/>
              <a:gd name="connsiteY0" fmla="*/ 19049 h 77970"/>
              <a:gd name="connsiteX1" fmla="*/ 113373 w 133529"/>
              <a:gd name="connsiteY1" fmla="*/ 0 h 77970"/>
              <a:gd name="connsiteX2" fmla="*/ 118135 w 133529"/>
              <a:gd name="connsiteY2" fmla="*/ 77970 h 77970"/>
              <a:gd name="connsiteX3" fmla="*/ 0 w 133529"/>
              <a:gd name="connsiteY3" fmla="*/ 19049 h 77970"/>
              <a:gd name="connsiteX0" fmla="*/ 0 w 128767"/>
              <a:gd name="connsiteY0" fmla="*/ 23811 h 77970"/>
              <a:gd name="connsiteX1" fmla="*/ 108611 w 128767"/>
              <a:gd name="connsiteY1" fmla="*/ 0 h 77970"/>
              <a:gd name="connsiteX2" fmla="*/ 113373 w 128767"/>
              <a:gd name="connsiteY2" fmla="*/ 77970 h 77970"/>
              <a:gd name="connsiteX3" fmla="*/ 0 w 128767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00193"/>
              <a:gd name="connsiteY0" fmla="*/ 26193 h 77970"/>
              <a:gd name="connsiteX1" fmla="*/ 80037 w 100193"/>
              <a:gd name="connsiteY1" fmla="*/ 0 h 77970"/>
              <a:gd name="connsiteX2" fmla="*/ 84799 w 100193"/>
              <a:gd name="connsiteY2" fmla="*/ 77970 h 77970"/>
              <a:gd name="connsiteX3" fmla="*/ 0 w 100193"/>
              <a:gd name="connsiteY3" fmla="*/ 26193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80438"/>
              <a:gd name="connsiteX1" fmla="*/ 115755 w 135911"/>
              <a:gd name="connsiteY1" fmla="*/ 0 h 80438"/>
              <a:gd name="connsiteX2" fmla="*/ 120517 w 135911"/>
              <a:gd name="connsiteY2" fmla="*/ 77970 h 80438"/>
              <a:gd name="connsiteX3" fmla="*/ 0 w 135911"/>
              <a:gd name="connsiteY3" fmla="*/ 19049 h 80438"/>
              <a:gd name="connsiteX0" fmla="*/ 0 w 134104"/>
              <a:gd name="connsiteY0" fmla="*/ 19049 h 64897"/>
              <a:gd name="connsiteX1" fmla="*/ 115755 w 134104"/>
              <a:gd name="connsiteY1" fmla="*/ 0 h 64897"/>
              <a:gd name="connsiteX2" fmla="*/ 118135 w 134104"/>
              <a:gd name="connsiteY2" fmla="*/ 56538 h 64897"/>
              <a:gd name="connsiteX3" fmla="*/ 0 w 134104"/>
              <a:gd name="connsiteY3" fmla="*/ 19049 h 64897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30" h="66880">
                <a:moveTo>
                  <a:pt x="0" y="19049"/>
                </a:moveTo>
                <a:cubicBezTo>
                  <a:pt x="54459" y="34925"/>
                  <a:pt x="75583" y="24605"/>
                  <a:pt x="115755" y="0"/>
                </a:cubicBezTo>
                <a:cubicBezTo>
                  <a:pt x="117342" y="25990"/>
                  <a:pt x="147504" y="44835"/>
                  <a:pt x="118135" y="56538"/>
                </a:cubicBezTo>
                <a:cubicBezTo>
                  <a:pt x="114474" y="67060"/>
                  <a:pt x="34615" y="84727"/>
                  <a:pt x="0" y="1904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0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098028" y="1233713"/>
            <a:ext cx="61019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/>
              <a:t>Annie says, “Yum! I want to eat it!”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1082682" y="1663388"/>
            <a:ext cx="4662786" cy="5063443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1" y="-1977"/>
            <a:ext cx="5999283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340385" y="409048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508157" y="283691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BA24BEB-589C-439E-834A-2E0E28127187}"/>
              </a:ext>
            </a:extLst>
          </p:cNvPr>
          <p:cNvGrpSpPr/>
          <p:nvPr/>
        </p:nvGrpSpPr>
        <p:grpSpPr>
          <a:xfrm rot="884909">
            <a:off x="3604227" y="5686311"/>
            <a:ext cx="699164" cy="943132"/>
            <a:chOff x="5610094" y="2697029"/>
            <a:chExt cx="1108250" cy="1408975"/>
          </a:xfrm>
        </p:grpSpPr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3F88689A-BFC3-41CB-A362-8C67E87E462D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57">
              <a:extLst>
                <a:ext uri="{FF2B5EF4-FFF2-40B4-BE49-F238E27FC236}">
                  <a16:creationId xmlns:a16="http://schemas.microsoft.com/office/drawing/2014/main" id="{2970C9A6-06AE-4489-BF97-B58A66D59921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5">
              <a:extLst>
                <a:ext uri="{FF2B5EF4-FFF2-40B4-BE49-F238E27FC236}">
                  <a16:creationId xmlns:a16="http://schemas.microsoft.com/office/drawing/2014/main" id="{4F83A416-4484-4221-ABF7-FD81E73AB82D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726666-412E-4141-A3EA-B1C09DF0996A}"/>
              </a:ext>
            </a:extLst>
          </p:cNvPr>
          <p:cNvGrpSpPr/>
          <p:nvPr/>
        </p:nvGrpSpPr>
        <p:grpSpPr>
          <a:xfrm flipH="1">
            <a:off x="1039376" y="5061523"/>
            <a:ext cx="3135226" cy="2028332"/>
            <a:chOff x="1994760" y="1651922"/>
            <a:chExt cx="3882972" cy="2512086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B761627-6A4D-438B-B605-D55AF6A2FAED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E0D8FFFC-628B-4A2B-BB1A-F50CAE2F62DA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D2964D20-36DF-46C5-905F-2EB363C2F832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15715A0-270C-4203-8D30-D4FEBBBDDD06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9A0AAD-6971-4880-A9D9-2EB6DA23AE80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1AAC940-FFDF-4F93-BF5F-8BF4BA718899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FA448D0-3E2D-40FF-86DD-9B6738CAC33C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33335327-5018-43C5-B1B8-34B48E7D57EC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14FAF4B-1E6B-4537-A585-D1B557C1054E}"/>
                </a:ext>
              </a:extLst>
            </p:cNvPr>
            <p:cNvSpPr/>
            <p:nvPr/>
          </p:nvSpPr>
          <p:spPr>
            <a:xfrm rot="4875235">
              <a:off x="2620185" y="2850447"/>
              <a:ext cx="914401" cy="914399"/>
            </a:xfrm>
            <a:prstGeom prst="arc">
              <a:avLst>
                <a:gd name="adj1" fmla="val 16200000"/>
                <a:gd name="adj2" fmla="val 52901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41BDE34-4D93-40EA-88DE-A6FF9F38347F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226BCAE-3564-460A-BF27-69FC6E01359C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6A89BC-930B-453C-83A4-78E68624E226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4C3DCD1-4FC8-4172-938F-EF2AE22A8820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EB707E-935C-49CA-B22B-BFB344C4C9D4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C172369-9FF8-4848-8C04-94FCCEB45878}"/>
                </a:ext>
              </a:extLst>
            </p:cNvPr>
            <p:cNvSpPr/>
            <p:nvPr/>
          </p:nvSpPr>
          <p:spPr>
            <a:xfrm flipH="1">
              <a:off x="2529599" y="3314740"/>
              <a:ext cx="154771" cy="897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488F5A5-0CBE-4388-BB40-DDE90C80979C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21FB71-E5B1-46A5-AD8A-F7B390053061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37C4D96-BB87-4199-A90B-7D505D409C15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B4F5F46-EE8B-4DE5-A5AF-84ED86CE84AA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4E8F63E4-9DB9-43C3-9900-8302F3165C13}"/>
                </a:ext>
              </a:extLst>
            </p:cNvPr>
            <p:cNvSpPr/>
            <p:nvPr/>
          </p:nvSpPr>
          <p:spPr>
            <a:xfrm rot="2611023" flipH="1">
              <a:off x="3122238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749FD74-B20C-4032-8CB4-BCC7CFAE8D88}"/>
                </a:ext>
              </a:extLst>
            </p:cNvPr>
            <p:cNvSpPr/>
            <p:nvPr/>
          </p:nvSpPr>
          <p:spPr>
            <a:xfrm rot="2611023" flipH="1">
              <a:off x="2702160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9DA7B0-3CA4-43AB-AB5A-060E69540F0F}"/>
                </a:ext>
              </a:extLst>
            </p:cNvPr>
            <p:cNvSpPr/>
            <p:nvPr/>
          </p:nvSpPr>
          <p:spPr>
            <a:xfrm flipH="1">
              <a:off x="3140238" y="2491096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441BB31-F132-4595-AFD5-417CB4F00B9F}"/>
                </a:ext>
              </a:extLst>
            </p:cNvPr>
            <p:cNvSpPr/>
            <p:nvPr/>
          </p:nvSpPr>
          <p:spPr>
            <a:xfrm flipH="1">
              <a:off x="2670637" y="2499057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82B6CC0-8719-4699-87BD-814DA9E48A0F}"/>
                </a:ext>
              </a:extLst>
            </p:cNvPr>
            <p:cNvSpPr/>
            <p:nvPr/>
          </p:nvSpPr>
          <p:spPr>
            <a:xfrm rot="4757923" flipH="1">
              <a:off x="2720472" y="2545800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8709ED-CF23-4F58-AE7C-C7F7FDF14FF3}"/>
                </a:ext>
              </a:extLst>
            </p:cNvPr>
            <p:cNvSpPr/>
            <p:nvPr/>
          </p:nvSpPr>
          <p:spPr>
            <a:xfrm flipV="1">
              <a:off x="2721003" y="2636719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2F2EB9C-CEFE-4381-8AA2-7A0FCF9C4C74}"/>
                </a:ext>
              </a:extLst>
            </p:cNvPr>
            <p:cNvSpPr/>
            <p:nvPr/>
          </p:nvSpPr>
          <p:spPr>
            <a:xfrm rot="2611023" flipV="1">
              <a:off x="2881966" y="25773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6A45984-35AD-4FB0-9629-48F2F2D1EAF2}"/>
                </a:ext>
              </a:extLst>
            </p:cNvPr>
            <p:cNvSpPr/>
            <p:nvPr/>
          </p:nvSpPr>
          <p:spPr>
            <a:xfrm rot="4757923" flipH="1">
              <a:off x="3189918" y="2535909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76C5B65-3D61-4D4A-9B0B-C9C7491A35B7}"/>
                </a:ext>
              </a:extLst>
            </p:cNvPr>
            <p:cNvSpPr/>
            <p:nvPr/>
          </p:nvSpPr>
          <p:spPr>
            <a:xfrm flipV="1">
              <a:off x="3190450" y="2626828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6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0" y="2141888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8800" dirty="0"/>
              <a:t>nnie takes a big bite!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9372153" y="1647021"/>
            <a:ext cx="2733273" cy="2968134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223C15-5FFF-47C3-A32D-7AE3B30261F9}"/>
              </a:ext>
            </a:extLst>
          </p:cNvPr>
          <p:cNvGrpSpPr/>
          <p:nvPr/>
        </p:nvGrpSpPr>
        <p:grpSpPr>
          <a:xfrm>
            <a:off x="6323076" y="1816526"/>
            <a:ext cx="3555944" cy="5155548"/>
            <a:chOff x="3271234" y="707035"/>
            <a:chExt cx="2425424" cy="3516475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6D19E1AC-2205-406C-8D63-C079D3AD4403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12FBCB09-3904-4D51-BA0A-176171316D37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9673F5C-7A4C-430E-9922-8105D7380852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417090-D38A-4616-BD66-61E12854E8C8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E2291D3-ACE3-410C-917A-61EDCB8B8BB6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BCD291B1-A5A7-4F24-A977-584817332DC0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792804A-CDC0-43F8-8BEF-769AF9628B94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E72FBC6C-56E0-49E2-A59A-BB8E1A4B1315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80F426D-353D-4AA4-A394-4F9485A45C90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9ACDD6F-51F3-4D74-A201-B9CC79E4082C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5CEFD88-9525-42CE-8455-CDD13956DAD3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A4C69E3-78B0-4988-8548-B0B664543975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695FE5-2C65-4A34-AB34-60DFA88C34C0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EE3549AC-8E31-4A7C-83B6-EC1492D2C947}"/>
                </a:ext>
              </a:extLst>
            </p:cNvPr>
            <p:cNvSpPr/>
            <p:nvPr/>
          </p:nvSpPr>
          <p:spPr>
            <a:xfrm rot="2611023" flipH="1">
              <a:off x="4659834" y="1464025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C83768AB-058E-4151-8A66-7EAD770FDBFD}"/>
                </a:ext>
              </a:extLst>
            </p:cNvPr>
            <p:cNvSpPr/>
            <p:nvPr/>
          </p:nvSpPr>
          <p:spPr>
            <a:xfrm rot="2611023" flipH="1">
              <a:off x="4189512" y="1472972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14F2368-31BA-4396-86A1-15941F95B4B8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836DA7B-5D7F-46EE-9CC2-33B002E967B3}"/>
                </a:ext>
              </a:extLst>
            </p:cNvPr>
            <p:cNvSpPr/>
            <p:nvPr/>
          </p:nvSpPr>
          <p:spPr>
            <a:xfrm rot="15727395" flipH="1">
              <a:off x="4738981" y="160855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3909D75-B9DC-4B66-AC48-B3C09B4D21A3}"/>
                </a:ext>
              </a:extLst>
            </p:cNvPr>
            <p:cNvSpPr/>
            <p:nvPr/>
          </p:nvSpPr>
          <p:spPr>
            <a:xfrm flipV="1">
              <a:off x="4764073" y="169774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88554F6-A124-442C-B845-2247361D1DF1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607F6EB-80BC-4423-8BC6-497F519E9543}"/>
                </a:ext>
              </a:extLst>
            </p:cNvPr>
            <p:cNvSpPr/>
            <p:nvPr/>
          </p:nvSpPr>
          <p:spPr>
            <a:xfrm rot="15727395" flipH="1">
              <a:off x="4287552" y="1614604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9C63C06-CACA-4BE0-9B10-98B5AE6F2A61}"/>
                </a:ext>
              </a:extLst>
            </p:cNvPr>
            <p:cNvSpPr/>
            <p:nvPr/>
          </p:nvSpPr>
          <p:spPr>
            <a:xfrm flipV="1">
              <a:off x="4350564" y="1706915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50EC9DD8-9267-489A-AED2-C3C12AEAD2D1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E43498-6327-4F6D-9FEC-D45723E11DC0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785F773-2BB4-478F-96D4-EBFCDF966A8B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30CEB71-46DD-4AA2-9EEB-E7227982F1D9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5C766C0-0531-4C40-8178-CF005F5A6BE2}"/>
              </a:ext>
            </a:extLst>
          </p:cNvPr>
          <p:cNvGrpSpPr/>
          <p:nvPr/>
        </p:nvGrpSpPr>
        <p:grpSpPr>
          <a:xfrm>
            <a:off x="8159742" y="3488959"/>
            <a:ext cx="167250" cy="236757"/>
            <a:chOff x="3495244" y="308757"/>
            <a:chExt cx="1157177" cy="163808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2C0912B-2379-4803-9D19-68B29BFEDD3F}"/>
                </a:ext>
              </a:extLst>
            </p:cNvPr>
            <p:cNvGrpSpPr/>
            <p:nvPr/>
          </p:nvGrpSpPr>
          <p:grpSpPr>
            <a:xfrm>
              <a:off x="3495244" y="308757"/>
              <a:ext cx="1157177" cy="1638083"/>
              <a:chOff x="3495244" y="308757"/>
              <a:chExt cx="1157177" cy="1638083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88303A02-9FBB-4B3F-B68F-29DCFB130076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A835905-FF23-4479-A200-72481CB99E79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035295" cy="1638083"/>
                <a:chOff x="3478211" y="212234"/>
                <a:chExt cx="1035295" cy="1638083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C530C01-87BC-46FE-B996-712F03B03C59}"/>
                    </a:ext>
                  </a:extLst>
                </p:cNvPr>
                <p:cNvGrpSpPr/>
                <p:nvPr/>
              </p:nvGrpSpPr>
              <p:grpSpPr>
                <a:xfrm>
                  <a:off x="3478211" y="212234"/>
                  <a:ext cx="1027337" cy="1638083"/>
                  <a:chOff x="5133617" y="2856983"/>
                  <a:chExt cx="213748" cy="340820"/>
                </a:xfrm>
              </p:grpSpPr>
              <p:sp>
                <p:nvSpPr>
                  <p:cNvPr id="137" name="Rectangle: Rounded Corners 6">
                    <a:extLst>
                      <a:ext uri="{FF2B5EF4-FFF2-40B4-BE49-F238E27FC236}">
                        <a16:creationId xmlns:a16="http://schemas.microsoft.com/office/drawing/2014/main" id="{D8F0EA8B-FE2D-459A-AFB3-CAB1A3F9963E}"/>
                      </a:ext>
                    </a:extLst>
                  </p:cNvPr>
                  <p:cNvSpPr/>
                  <p:nvPr/>
                </p:nvSpPr>
                <p:spPr>
                  <a:xfrm>
                    <a:off x="5133617" y="2857499"/>
                    <a:ext cx="213748" cy="340304"/>
                  </a:xfrm>
                  <a:custGeom>
                    <a:avLst/>
                    <a:gdLst>
                      <a:gd name="connsiteX0" fmla="*/ 0 w 187325"/>
                      <a:gd name="connsiteY0" fmla="*/ 31221 h 257175"/>
                      <a:gd name="connsiteX1" fmla="*/ 31221 w 187325"/>
                      <a:gd name="connsiteY1" fmla="*/ 0 h 257175"/>
                      <a:gd name="connsiteX2" fmla="*/ 156104 w 187325"/>
                      <a:gd name="connsiteY2" fmla="*/ 0 h 257175"/>
                      <a:gd name="connsiteX3" fmla="*/ 187325 w 187325"/>
                      <a:gd name="connsiteY3" fmla="*/ 31221 h 257175"/>
                      <a:gd name="connsiteX4" fmla="*/ 187325 w 187325"/>
                      <a:gd name="connsiteY4" fmla="*/ 225954 h 257175"/>
                      <a:gd name="connsiteX5" fmla="*/ 156104 w 187325"/>
                      <a:gd name="connsiteY5" fmla="*/ 257175 h 257175"/>
                      <a:gd name="connsiteX6" fmla="*/ 31221 w 187325"/>
                      <a:gd name="connsiteY6" fmla="*/ 257175 h 257175"/>
                      <a:gd name="connsiteX7" fmla="*/ 0 w 187325"/>
                      <a:gd name="connsiteY7" fmla="*/ 225954 h 257175"/>
                      <a:gd name="connsiteX8" fmla="*/ 0 w 187325"/>
                      <a:gd name="connsiteY8" fmla="*/ 31221 h 257175"/>
                      <a:gd name="connsiteX0" fmla="*/ 0 w 187325"/>
                      <a:gd name="connsiteY0" fmla="*/ 45509 h 271463"/>
                      <a:gd name="connsiteX1" fmla="*/ 31221 w 187325"/>
                      <a:gd name="connsiteY1" fmla="*/ 14288 h 271463"/>
                      <a:gd name="connsiteX2" fmla="*/ 95250 w 187325"/>
                      <a:gd name="connsiteY2" fmla="*/ 0 h 271463"/>
                      <a:gd name="connsiteX3" fmla="*/ 156104 w 187325"/>
                      <a:gd name="connsiteY3" fmla="*/ 14288 h 271463"/>
                      <a:gd name="connsiteX4" fmla="*/ 187325 w 187325"/>
                      <a:gd name="connsiteY4" fmla="*/ 45509 h 271463"/>
                      <a:gd name="connsiteX5" fmla="*/ 187325 w 187325"/>
                      <a:gd name="connsiteY5" fmla="*/ 240242 h 271463"/>
                      <a:gd name="connsiteX6" fmla="*/ 156104 w 187325"/>
                      <a:gd name="connsiteY6" fmla="*/ 271463 h 271463"/>
                      <a:gd name="connsiteX7" fmla="*/ 31221 w 187325"/>
                      <a:gd name="connsiteY7" fmla="*/ 271463 h 271463"/>
                      <a:gd name="connsiteX8" fmla="*/ 0 w 187325"/>
                      <a:gd name="connsiteY8" fmla="*/ 240242 h 271463"/>
                      <a:gd name="connsiteX9" fmla="*/ 0 w 187325"/>
                      <a:gd name="connsiteY9" fmla="*/ 45509 h 271463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87325 w 187325"/>
                      <a:gd name="connsiteY4" fmla="*/ 47890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424"/>
                      <a:gd name="connsiteY0" fmla="*/ 47890 h 273844"/>
                      <a:gd name="connsiteX1" fmla="*/ 31221 w 187424"/>
                      <a:gd name="connsiteY1" fmla="*/ 16669 h 273844"/>
                      <a:gd name="connsiteX2" fmla="*/ 95250 w 187424"/>
                      <a:gd name="connsiteY2" fmla="*/ 2381 h 273844"/>
                      <a:gd name="connsiteX3" fmla="*/ 156104 w 187424"/>
                      <a:gd name="connsiteY3" fmla="*/ 0 h 273844"/>
                      <a:gd name="connsiteX4" fmla="*/ 163513 w 187424"/>
                      <a:gd name="connsiteY4" fmla="*/ 55034 h 273844"/>
                      <a:gd name="connsiteX5" fmla="*/ 138112 w 187424"/>
                      <a:gd name="connsiteY5" fmla="*/ 161925 h 273844"/>
                      <a:gd name="connsiteX6" fmla="*/ 187325 w 187424"/>
                      <a:gd name="connsiteY6" fmla="*/ 242623 h 273844"/>
                      <a:gd name="connsiteX7" fmla="*/ 156104 w 187424"/>
                      <a:gd name="connsiteY7" fmla="*/ 273844 h 273844"/>
                      <a:gd name="connsiteX8" fmla="*/ 31221 w 187424"/>
                      <a:gd name="connsiteY8" fmla="*/ 273844 h 273844"/>
                      <a:gd name="connsiteX9" fmla="*/ 0 w 187424"/>
                      <a:gd name="connsiteY9" fmla="*/ 242623 h 273844"/>
                      <a:gd name="connsiteX10" fmla="*/ 0 w 187424"/>
                      <a:gd name="connsiteY10" fmla="*/ 47890 h 273844"/>
                      <a:gd name="connsiteX0" fmla="*/ 0 w 187427"/>
                      <a:gd name="connsiteY0" fmla="*/ 47890 h 273844"/>
                      <a:gd name="connsiteX1" fmla="*/ 31221 w 187427"/>
                      <a:gd name="connsiteY1" fmla="*/ 16669 h 273844"/>
                      <a:gd name="connsiteX2" fmla="*/ 95250 w 187427"/>
                      <a:gd name="connsiteY2" fmla="*/ 2381 h 273844"/>
                      <a:gd name="connsiteX3" fmla="*/ 156104 w 187427"/>
                      <a:gd name="connsiteY3" fmla="*/ 0 h 273844"/>
                      <a:gd name="connsiteX4" fmla="*/ 163513 w 187427"/>
                      <a:gd name="connsiteY4" fmla="*/ 55034 h 273844"/>
                      <a:gd name="connsiteX5" fmla="*/ 142874 w 187427"/>
                      <a:gd name="connsiteY5" fmla="*/ 104775 h 273844"/>
                      <a:gd name="connsiteX6" fmla="*/ 138112 w 187427"/>
                      <a:gd name="connsiteY6" fmla="*/ 161925 h 273844"/>
                      <a:gd name="connsiteX7" fmla="*/ 187325 w 187427"/>
                      <a:gd name="connsiteY7" fmla="*/ 242623 h 273844"/>
                      <a:gd name="connsiteX8" fmla="*/ 156104 w 187427"/>
                      <a:gd name="connsiteY8" fmla="*/ 273844 h 273844"/>
                      <a:gd name="connsiteX9" fmla="*/ 31221 w 187427"/>
                      <a:gd name="connsiteY9" fmla="*/ 273844 h 273844"/>
                      <a:gd name="connsiteX10" fmla="*/ 0 w 187427"/>
                      <a:gd name="connsiteY10" fmla="*/ 242623 h 273844"/>
                      <a:gd name="connsiteX11" fmla="*/ 0 w 187427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28586 w 166305"/>
                      <a:gd name="connsiteY7" fmla="*/ 178593 h 273844"/>
                      <a:gd name="connsiteX8" fmla="*/ 139700 w 166305"/>
                      <a:gd name="connsiteY8" fmla="*/ 216430 h 273844"/>
                      <a:gd name="connsiteX9" fmla="*/ 156104 w 166305"/>
                      <a:gd name="connsiteY9" fmla="*/ 273844 h 273844"/>
                      <a:gd name="connsiteX10" fmla="*/ 31221 w 166305"/>
                      <a:gd name="connsiteY10" fmla="*/ 273844 h 273844"/>
                      <a:gd name="connsiteX11" fmla="*/ 0 w 166305"/>
                      <a:gd name="connsiteY11" fmla="*/ 242623 h 273844"/>
                      <a:gd name="connsiteX12" fmla="*/ 0 w 166305"/>
                      <a:gd name="connsiteY12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35730 w 166305"/>
                      <a:gd name="connsiteY5" fmla="*/ 8572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201497"/>
                      <a:gd name="connsiteY0" fmla="*/ 47890 h 273844"/>
                      <a:gd name="connsiteX1" fmla="*/ 31221 w 201497"/>
                      <a:gd name="connsiteY1" fmla="*/ 16669 h 273844"/>
                      <a:gd name="connsiteX2" fmla="*/ 95250 w 201497"/>
                      <a:gd name="connsiteY2" fmla="*/ 2381 h 273844"/>
                      <a:gd name="connsiteX3" fmla="*/ 156104 w 201497"/>
                      <a:gd name="connsiteY3" fmla="*/ 0 h 273844"/>
                      <a:gd name="connsiteX4" fmla="*/ 163513 w 201497"/>
                      <a:gd name="connsiteY4" fmla="*/ 55034 h 273844"/>
                      <a:gd name="connsiteX5" fmla="*/ 135730 w 201497"/>
                      <a:gd name="connsiteY5" fmla="*/ 85725 h 273844"/>
                      <a:gd name="connsiteX6" fmla="*/ 130968 w 201497"/>
                      <a:gd name="connsiteY6" fmla="*/ 161925 h 273844"/>
                      <a:gd name="connsiteX7" fmla="*/ 139700 w 201497"/>
                      <a:gd name="connsiteY7" fmla="*/ 216430 h 273844"/>
                      <a:gd name="connsiteX8" fmla="*/ 198967 w 201497"/>
                      <a:gd name="connsiteY8" fmla="*/ 254794 h 273844"/>
                      <a:gd name="connsiteX9" fmla="*/ 31221 w 201497"/>
                      <a:gd name="connsiteY9" fmla="*/ 273844 h 273844"/>
                      <a:gd name="connsiteX10" fmla="*/ 0 w 201497"/>
                      <a:gd name="connsiteY10" fmla="*/ 242623 h 273844"/>
                      <a:gd name="connsiteX11" fmla="*/ 0 w 201497"/>
                      <a:gd name="connsiteY11" fmla="*/ 47890 h 273844"/>
                      <a:gd name="connsiteX0" fmla="*/ 0 w 204357"/>
                      <a:gd name="connsiteY0" fmla="*/ 47890 h 273844"/>
                      <a:gd name="connsiteX1" fmla="*/ 31221 w 204357"/>
                      <a:gd name="connsiteY1" fmla="*/ 16669 h 273844"/>
                      <a:gd name="connsiteX2" fmla="*/ 95250 w 204357"/>
                      <a:gd name="connsiteY2" fmla="*/ 2381 h 273844"/>
                      <a:gd name="connsiteX3" fmla="*/ 156104 w 204357"/>
                      <a:gd name="connsiteY3" fmla="*/ 0 h 273844"/>
                      <a:gd name="connsiteX4" fmla="*/ 163513 w 204357"/>
                      <a:gd name="connsiteY4" fmla="*/ 55034 h 273844"/>
                      <a:gd name="connsiteX5" fmla="*/ 135730 w 204357"/>
                      <a:gd name="connsiteY5" fmla="*/ 85725 h 273844"/>
                      <a:gd name="connsiteX6" fmla="*/ 130968 w 204357"/>
                      <a:gd name="connsiteY6" fmla="*/ 161925 h 273844"/>
                      <a:gd name="connsiteX7" fmla="*/ 139700 w 204357"/>
                      <a:gd name="connsiteY7" fmla="*/ 216430 h 273844"/>
                      <a:gd name="connsiteX8" fmla="*/ 154780 w 204357"/>
                      <a:gd name="connsiteY8" fmla="*/ 247650 h 273844"/>
                      <a:gd name="connsiteX9" fmla="*/ 198967 w 204357"/>
                      <a:gd name="connsiteY9" fmla="*/ 254794 h 273844"/>
                      <a:gd name="connsiteX10" fmla="*/ 31221 w 204357"/>
                      <a:gd name="connsiteY10" fmla="*/ 273844 h 273844"/>
                      <a:gd name="connsiteX11" fmla="*/ 0 w 204357"/>
                      <a:gd name="connsiteY11" fmla="*/ 242623 h 273844"/>
                      <a:gd name="connsiteX12" fmla="*/ 0 w 204357"/>
                      <a:gd name="connsiteY12" fmla="*/ 47890 h 273844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15898 w 220255"/>
                      <a:gd name="connsiteY0" fmla="*/ 47890 h 335756"/>
                      <a:gd name="connsiteX1" fmla="*/ 47119 w 220255"/>
                      <a:gd name="connsiteY1" fmla="*/ 16669 h 335756"/>
                      <a:gd name="connsiteX2" fmla="*/ 111148 w 220255"/>
                      <a:gd name="connsiteY2" fmla="*/ 2381 h 335756"/>
                      <a:gd name="connsiteX3" fmla="*/ 172002 w 220255"/>
                      <a:gd name="connsiteY3" fmla="*/ 0 h 335756"/>
                      <a:gd name="connsiteX4" fmla="*/ 179411 w 220255"/>
                      <a:gd name="connsiteY4" fmla="*/ 55034 h 335756"/>
                      <a:gd name="connsiteX5" fmla="*/ 151628 w 220255"/>
                      <a:gd name="connsiteY5" fmla="*/ 85725 h 335756"/>
                      <a:gd name="connsiteX6" fmla="*/ 146866 w 220255"/>
                      <a:gd name="connsiteY6" fmla="*/ 161925 h 335756"/>
                      <a:gd name="connsiteX7" fmla="*/ 155598 w 220255"/>
                      <a:gd name="connsiteY7" fmla="*/ 216430 h 335756"/>
                      <a:gd name="connsiteX8" fmla="*/ 170678 w 220255"/>
                      <a:gd name="connsiteY8" fmla="*/ 247650 h 335756"/>
                      <a:gd name="connsiteX9" fmla="*/ 214865 w 220255"/>
                      <a:gd name="connsiteY9" fmla="*/ 254794 h 335756"/>
                      <a:gd name="connsiteX10" fmla="*/ 89982 w 220255"/>
                      <a:gd name="connsiteY10" fmla="*/ 335756 h 335756"/>
                      <a:gd name="connsiteX11" fmla="*/ 15898 w 220255"/>
                      <a:gd name="connsiteY11" fmla="*/ 242623 h 335756"/>
                      <a:gd name="connsiteX12" fmla="*/ 15898 w 220255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44222 w 248579"/>
                      <a:gd name="connsiteY0" fmla="*/ 47890 h 335756"/>
                      <a:gd name="connsiteX1" fmla="*/ 75443 w 248579"/>
                      <a:gd name="connsiteY1" fmla="*/ 16669 h 335756"/>
                      <a:gd name="connsiteX2" fmla="*/ 139472 w 248579"/>
                      <a:gd name="connsiteY2" fmla="*/ 2381 h 335756"/>
                      <a:gd name="connsiteX3" fmla="*/ 200326 w 248579"/>
                      <a:gd name="connsiteY3" fmla="*/ 0 h 335756"/>
                      <a:gd name="connsiteX4" fmla="*/ 207735 w 248579"/>
                      <a:gd name="connsiteY4" fmla="*/ 55034 h 335756"/>
                      <a:gd name="connsiteX5" fmla="*/ 179952 w 248579"/>
                      <a:gd name="connsiteY5" fmla="*/ 85725 h 335756"/>
                      <a:gd name="connsiteX6" fmla="*/ 175190 w 248579"/>
                      <a:gd name="connsiteY6" fmla="*/ 161925 h 335756"/>
                      <a:gd name="connsiteX7" fmla="*/ 183922 w 248579"/>
                      <a:gd name="connsiteY7" fmla="*/ 216430 h 335756"/>
                      <a:gd name="connsiteX8" fmla="*/ 199002 w 248579"/>
                      <a:gd name="connsiteY8" fmla="*/ 247650 h 335756"/>
                      <a:gd name="connsiteX9" fmla="*/ 243189 w 248579"/>
                      <a:gd name="connsiteY9" fmla="*/ 254794 h 335756"/>
                      <a:gd name="connsiteX10" fmla="*/ 118306 w 248579"/>
                      <a:gd name="connsiteY10" fmla="*/ 335756 h 335756"/>
                      <a:gd name="connsiteX11" fmla="*/ 13266 w 248579"/>
                      <a:gd name="connsiteY11" fmla="*/ 173567 h 335756"/>
                      <a:gd name="connsiteX12" fmla="*/ 44222 w 248579"/>
                      <a:gd name="connsiteY12" fmla="*/ 47890 h 335756"/>
                      <a:gd name="connsiteX0" fmla="*/ 42013 w 246370"/>
                      <a:gd name="connsiteY0" fmla="*/ 47890 h 335756"/>
                      <a:gd name="connsiteX1" fmla="*/ 73234 w 246370"/>
                      <a:gd name="connsiteY1" fmla="*/ 16669 h 335756"/>
                      <a:gd name="connsiteX2" fmla="*/ 137263 w 246370"/>
                      <a:gd name="connsiteY2" fmla="*/ 2381 h 335756"/>
                      <a:gd name="connsiteX3" fmla="*/ 198117 w 246370"/>
                      <a:gd name="connsiteY3" fmla="*/ 0 h 335756"/>
                      <a:gd name="connsiteX4" fmla="*/ 205526 w 246370"/>
                      <a:gd name="connsiteY4" fmla="*/ 55034 h 335756"/>
                      <a:gd name="connsiteX5" fmla="*/ 177743 w 246370"/>
                      <a:gd name="connsiteY5" fmla="*/ 85725 h 335756"/>
                      <a:gd name="connsiteX6" fmla="*/ 172981 w 246370"/>
                      <a:gd name="connsiteY6" fmla="*/ 161925 h 335756"/>
                      <a:gd name="connsiteX7" fmla="*/ 181713 w 246370"/>
                      <a:gd name="connsiteY7" fmla="*/ 216430 h 335756"/>
                      <a:gd name="connsiteX8" fmla="*/ 196793 w 246370"/>
                      <a:gd name="connsiteY8" fmla="*/ 247650 h 335756"/>
                      <a:gd name="connsiteX9" fmla="*/ 240980 w 246370"/>
                      <a:gd name="connsiteY9" fmla="*/ 254794 h 335756"/>
                      <a:gd name="connsiteX10" fmla="*/ 116097 w 246370"/>
                      <a:gd name="connsiteY10" fmla="*/ 335756 h 335756"/>
                      <a:gd name="connsiteX11" fmla="*/ 13438 w 246370"/>
                      <a:gd name="connsiteY11" fmla="*/ 237860 h 335756"/>
                      <a:gd name="connsiteX12" fmla="*/ 42013 w 246370"/>
                      <a:gd name="connsiteY12" fmla="*/ 47890 h 335756"/>
                      <a:gd name="connsiteX0" fmla="*/ 32538 w 236895"/>
                      <a:gd name="connsiteY0" fmla="*/ 47890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32538 w 236895"/>
                      <a:gd name="connsiteY12" fmla="*/ 47890 h 335756"/>
                      <a:gd name="connsiteX0" fmla="*/ 13488 w 236895"/>
                      <a:gd name="connsiteY0" fmla="*/ 69321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13488 w 236895"/>
                      <a:gd name="connsiteY0" fmla="*/ 69321 h 335756"/>
                      <a:gd name="connsiteX1" fmla="*/ 54234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22743 w 246150"/>
                      <a:gd name="connsiteY0" fmla="*/ 69321 h 335756"/>
                      <a:gd name="connsiteX1" fmla="*/ 63489 w 246150"/>
                      <a:gd name="connsiteY1" fmla="*/ 16669 h 335756"/>
                      <a:gd name="connsiteX2" fmla="*/ 137043 w 246150"/>
                      <a:gd name="connsiteY2" fmla="*/ 2381 h 335756"/>
                      <a:gd name="connsiteX3" fmla="*/ 197897 w 246150"/>
                      <a:gd name="connsiteY3" fmla="*/ 0 h 335756"/>
                      <a:gd name="connsiteX4" fmla="*/ 205306 w 246150"/>
                      <a:gd name="connsiteY4" fmla="*/ 55034 h 335756"/>
                      <a:gd name="connsiteX5" fmla="*/ 177523 w 246150"/>
                      <a:gd name="connsiteY5" fmla="*/ 85725 h 335756"/>
                      <a:gd name="connsiteX6" fmla="*/ 172761 w 246150"/>
                      <a:gd name="connsiteY6" fmla="*/ 161925 h 335756"/>
                      <a:gd name="connsiteX7" fmla="*/ 181493 w 246150"/>
                      <a:gd name="connsiteY7" fmla="*/ 216430 h 335756"/>
                      <a:gd name="connsiteX8" fmla="*/ 196573 w 246150"/>
                      <a:gd name="connsiteY8" fmla="*/ 247650 h 335756"/>
                      <a:gd name="connsiteX9" fmla="*/ 240760 w 246150"/>
                      <a:gd name="connsiteY9" fmla="*/ 254794 h 335756"/>
                      <a:gd name="connsiteX10" fmla="*/ 115877 w 246150"/>
                      <a:gd name="connsiteY10" fmla="*/ 335756 h 335756"/>
                      <a:gd name="connsiteX11" fmla="*/ 3693 w 246150"/>
                      <a:gd name="connsiteY11" fmla="*/ 225954 h 335756"/>
                      <a:gd name="connsiteX12" fmla="*/ 22743 w 246150"/>
                      <a:gd name="connsiteY12" fmla="*/ 69321 h 335756"/>
                      <a:gd name="connsiteX0" fmla="*/ 21226 w 244633"/>
                      <a:gd name="connsiteY0" fmla="*/ 69321 h 336283"/>
                      <a:gd name="connsiteX1" fmla="*/ 61972 w 244633"/>
                      <a:gd name="connsiteY1" fmla="*/ 16669 h 336283"/>
                      <a:gd name="connsiteX2" fmla="*/ 135526 w 244633"/>
                      <a:gd name="connsiteY2" fmla="*/ 2381 h 336283"/>
                      <a:gd name="connsiteX3" fmla="*/ 196380 w 244633"/>
                      <a:gd name="connsiteY3" fmla="*/ 0 h 336283"/>
                      <a:gd name="connsiteX4" fmla="*/ 203789 w 244633"/>
                      <a:gd name="connsiteY4" fmla="*/ 55034 h 336283"/>
                      <a:gd name="connsiteX5" fmla="*/ 176006 w 244633"/>
                      <a:gd name="connsiteY5" fmla="*/ 85725 h 336283"/>
                      <a:gd name="connsiteX6" fmla="*/ 171244 w 244633"/>
                      <a:gd name="connsiteY6" fmla="*/ 161925 h 336283"/>
                      <a:gd name="connsiteX7" fmla="*/ 179976 w 244633"/>
                      <a:gd name="connsiteY7" fmla="*/ 216430 h 336283"/>
                      <a:gd name="connsiteX8" fmla="*/ 195056 w 244633"/>
                      <a:gd name="connsiteY8" fmla="*/ 247650 h 336283"/>
                      <a:gd name="connsiteX9" fmla="*/ 239243 w 244633"/>
                      <a:gd name="connsiteY9" fmla="*/ 254794 h 336283"/>
                      <a:gd name="connsiteX10" fmla="*/ 114360 w 244633"/>
                      <a:gd name="connsiteY10" fmla="*/ 335756 h 336283"/>
                      <a:gd name="connsiteX11" fmla="*/ 2176 w 244633"/>
                      <a:gd name="connsiteY11" fmla="*/ 225954 h 336283"/>
                      <a:gd name="connsiteX12" fmla="*/ 21226 w 244633"/>
                      <a:gd name="connsiteY12" fmla="*/ 69321 h 336283"/>
                      <a:gd name="connsiteX0" fmla="*/ 21226 w 244633"/>
                      <a:gd name="connsiteY0" fmla="*/ 69321 h 335756"/>
                      <a:gd name="connsiteX1" fmla="*/ 61972 w 244633"/>
                      <a:gd name="connsiteY1" fmla="*/ 16669 h 335756"/>
                      <a:gd name="connsiteX2" fmla="*/ 135526 w 244633"/>
                      <a:gd name="connsiteY2" fmla="*/ 2381 h 335756"/>
                      <a:gd name="connsiteX3" fmla="*/ 196380 w 244633"/>
                      <a:gd name="connsiteY3" fmla="*/ 0 h 335756"/>
                      <a:gd name="connsiteX4" fmla="*/ 203789 w 244633"/>
                      <a:gd name="connsiteY4" fmla="*/ 55034 h 335756"/>
                      <a:gd name="connsiteX5" fmla="*/ 176006 w 244633"/>
                      <a:gd name="connsiteY5" fmla="*/ 85725 h 335756"/>
                      <a:gd name="connsiteX6" fmla="*/ 171244 w 244633"/>
                      <a:gd name="connsiteY6" fmla="*/ 161925 h 335756"/>
                      <a:gd name="connsiteX7" fmla="*/ 179976 w 244633"/>
                      <a:gd name="connsiteY7" fmla="*/ 216430 h 335756"/>
                      <a:gd name="connsiteX8" fmla="*/ 195056 w 244633"/>
                      <a:gd name="connsiteY8" fmla="*/ 247650 h 335756"/>
                      <a:gd name="connsiteX9" fmla="*/ 239243 w 244633"/>
                      <a:gd name="connsiteY9" fmla="*/ 254794 h 335756"/>
                      <a:gd name="connsiteX10" fmla="*/ 114360 w 244633"/>
                      <a:gd name="connsiteY10" fmla="*/ 335756 h 335756"/>
                      <a:gd name="connsiteX11" fmla="*/ 2176 w 244633"/>
                      <a:gd name="connsiteY11" fmla="*/ 225954 h 335756"/>
                      <a:gd name="connsiteX12" fmla="*/ 21226 w 244633"/>
                      <a:gd name="connsiteY12" fmla="*/ 69321 h 335756"/>
                      <a:gd name="connsiteX0" fmla="*/ 21226 w 244633"/>
                      <a:gd name="connsiteY0" fmla="*/ 69321 h 340304"/>
                      <a:gd name="connsiteX1" fmla="*/ 61972 w 244633"/>
                      <a:gd name="connsiteY1" fmla="*/ 16669 h 340304"/>
                      <a:gd name="connsiteX2" fmla="*/ 135526 w 244633"/>
                      <a:gd name="connsiteY2" fmla="*/ 2381 h 340304"/>
                      <a:gd name="connsiteX3" fmla="*/ 196380 w 244633"/>
                      <a:gd name="connsiteY3" fmla="*/ 0 h 340304"/>
                      <a:gd name="connsiteX4" fmla="*/ 203789 w 244633"/>
                      <a:gd name="connsiteY4" fmla="*/ 55034 h 340304"/>
                      <a:gd name="connsiteX5" fmla="*/ 176006 w 244633"/>
                      <a:gd name="connsiteY5" fmla="*/ 85725 h 340304"/>
                      <a:gd name="connsiteX6" fmla="*/ 171244 w 244633"/>
                      <a:gd name="connsiteY6" fmla="*/ 161925 h 340304"/>
                      <a:gd name="connsiteX7" fmla="*/ 179976 w 244633"/>
                      <a:gd name="connsiteY7" fmla="*/ 216430 h 340304"/>
                      <a:gd name="connsiteX8" fmla="*/ 195056 w 244633"/>
                      <a:gd name="connsiteY8" fmla="*/ 247650 h 340304"/>
                      <a:gd name="connsiteX9" fmla="*/ 239243 w 244633"/>
                      <a:gd name="connsiteY9" fmla="*/ 254794 h 340304"/>
                      <a:gd name="connsiteX10" fmla="*/ 114360 w 244633"/>
                      <a:gd name="connsiteY10" fmla="*/ 335756 h 340304"/>
                      <a:gd name="connsiteX11" fmla="*/ 42655 w 244633"/>
                      <a:gd name="connsiteY11" fmla="*/ 323850 h 340304"/>
                      <a:gd name="connsiteX12" fmla="*/ 2176 w 244633"/>
                      <a:gd name="connsiteY12" fmla="*/ 225954 h 340304"/>
                      <a:gd name="connsiteX13" fmla="*/ 21226 w 244633"/>
                      <a:gd name="connsiteY13" fmla="*/ 69321 h 340304"/>
                      <a:gd name="connsiteX0" fmla="*/ 19186 w 242593"/>
                      <a:gd name="connsiteY0" fmla="*/ 69321 h 340304"/>
                      <a:gd name="connsiteX1" fmla="*/ 59932 w 242593"/>
                      <a:gd name="connsiteY1" fmla="*/ 16669 h 340304"/>
                      <a:gd name="connsiteX2" fmla="*/ 133486 w 242593"/>
                      <a:gd name="connsiteY2" fmla="*/ 2381 h 340304"/>
                      <a:gd name="connsiteX3" fmla="*/ 194340 w 242593"/>
                      <a:gd name="connsiteY3" fmla="*/ 0 h 340304"/>
                      <a:gd name="connsiteX4" fmla="*/ 201749 w 242593"/>
                      <a:gd name="connsiteY4" fmla="*/ 55034 h 340304"/>
                      <a:gd name="connsiteX5" fmla="*/ 173966 w 242593"/>
                      <a:gd name="connsiteY5" fmla="*/ 85725 h 340304"/>
                      <a:gd name="connsiteX6" fmla="*/ 169204 w 242593"/>
                      <a:gd name="connsiteY6" fmla="*/ 161925 h 340304"/>
                      <a:gd name="connsiteX7" fmla="*/ 177936 w 242593"/>
                      <a:gd name="connsiteY7" fmla="*/ 216430 h 340304"/>
                      <a:gd name="connsiteX8" fmla="*/ 193016 w 242593"/>
                      <a:gd name="connsiteY8" fmla="*/ 247650 h 340304"/>
                      <a:gd name="connsiteX9" fmla="*/ 237203 w 242593"/>
                      <a:gd name="connsiteY9" fmla="*/ 254794 h 340304"/>
                      <a:gd name="connsiteX10" fmla="*/ 112320 w 242593"/>
                      <a:gd name="connsiteY10" fmla="*/ 335756 h 340304"/>
                      <a:gd name="connsiteX11" fmla="*/ 40615 w 242593"/>
                      <a:gd name="connsiteY11" fmla="*/ 323850 h 340304"/>
                      <a:gd name="connsiteX12" fmla="*/ 136 w 242593"/>
                      <a:gd name="connsiteY12" fmla="*/ 225954 h 340304"/>
                      <a:gd name="connsiteX13" fmla="*/ 19186 w 242593"/>
                      <a:gd name="connsiteY13" fmla="*/ 69321 h 340304"/>
                      <a:gd name="connsiteX0" fmla="*/ 19411 w 242818"/>
                      <a:gd name="connsiteY0" fmla="*/ 69321 h 340304"/>
                      <a:gd name="connsiteX1" fmla="*/ 60157 w 242818"/>
                      <a:gd name="connsiteY1" fmla="*/ 16669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1017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13748"/>
                      <a:gd name="connsiteY0" fmla="*/ 69321 h 340304"/>
                      <a:gd name="connsiteX1" fmla="*/ 57776 w 213748"/>
                      <a:gd name="connsiteY1" fmla="*/ 9525 h 340304"/>
                      <a:gd name="connsiteX2" fmla="*/ 133711 w 213748"/>
                      <a:gd name="connsiteY2" fmla="*/ 2381 h 340304"/>
                      <a:gd name="connsiteX3" fmla="*/ 194565 w 213748"/>
                      <a:gd name="connsiteY3" fmla="*/ 0 h 340304"/>
                      <a:gd name="connsiteX4" fmla="*/ 201974 w 213748"/>
                      <a:gd name="connsiteY4" fmla="*/ 55034 h 340304"/>
                      <a:gd name="connsiteX5" fmla="*/ 174191 w 213748"/>
                      <a:gd name="connsiteY5" fmla="*/ 85725 h 340304"/>
                      <a:gd name="connsiteX6" fmla="*/ 159904 w 213748"/>
                      <a:gd name="connsiteY6" fmla="*/ 159544 h 340304"/>
                      <a:gd name="connsiteX7" fmla="*/ 171017 w 213748"/>
                      <a:gd name="connsiteY7" fmla="*/ 216430 h 340304"/>
                      <a:gd name="connsiteX8" fmla="*/ 193241 w 213748"/>
                      <a:gd name="connsiteY8" fmla="*/ 247650 h 340304"/>
                      <a:gd name="connsiteX9" fmla="*/ 204091 w 213748"/>
                      <a:gd name="connsiteY9" fmla="*/ 266701 h 340304"/>
                      <a:gd name="connsiteX10" fmla="*/ 112545 w 213748"/>
                      <a:gd name="connsiteY10" fmla="*/ 335756 h 340304"/>
                      <a:gd name="connsiteX11" fmla="*/ 40840 w 213748"/>
                      <a:gd name="connsiteY11" fmla="*/ 323850 h 340304"/>
                      <a:gd name="connsiteX12" fmla="*/ 361 w 213748"/>
                      <a:gd name="connsiteY12" fmla="*/ 225954 h 340304"/>
                      <a:gd name="connsiteX13" fmla="*/ 19411 w 213748"/>
                      <a:gd name="connsiteY13" fmla="*/ 69321 h 340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748" h="340304">
                        <a:moveTo>
                          <a:pt x="19411" y="69321"/>
                        </a:moveTo>
                        <a:cubicBezTo>
                          <a:pt x="19411" y="52078"/>
                          <a:pt x="40533" y="9525"/>
                          <a:pt x="57776" y="9525"/>
                        </a:cubicBezTo>
                        <a:cubicBezTo>
                          <a:pt x="79119" y="9525"/>
                          <a:pt x="112368" y="2381"/>
                          <a:pt x="133711" y="2381"/>
                        </a:cubicBezTo>
                        <a:cubicBezTo>
                          <a:pt x="153996" y="2381"/>
                          <a:pt x="174280" y="0"/>
                          <a:pt x="194565" y="0"/>
                        </a:cubicBezTo>
                        <a:cubicBezTo>
                          <a:pt x="211808" y="0"/>
                          <a:pt x="201974" y="37791"/>
                          <a:pt x="201974" y="55034"/>
                        </a:cubicBezTo>
                        <a:cubicBezTo>
                          <a:pt x="201753" y="72099"/>
                          <a:pt x="178424" y="67910"/>
                          <a:pt x="174191" y="85725"/>
                        </a:cubicBezTo>
                        <a:cubicBezTo>
                          <a:pt x="169958" y="103540"/>
                          <a:pt x="160433" y="140935"/>
                          <a:pt x="159904" y="159544"/>
                        </a:cubicBezTo>
                        <a:cubicBezTo>
                          <a:pt x="159375" y="178153"/>
                          <a:pt x="164667" y="204127"/>
                          <a:pt x="171017" y="216430"/>
                        </a:cubicBezTo>
                        <a:cubicBezTo>
                          <a:pt x="177367" y="228733"/>
                          <a:pt x="183363" y="241256"/>
                          <a:pt x="193241" y="247650"/>
                        </a:cubicBezTo>
                        <a:cubicBezTo>
                          <a:pt x="203119" y="254044"/>
                          <a:pt x="227066" y="260351"/>
                          <a:pt x="204091" y="266701"/>
                        </a:cubicBezTo>
                        <a:cubicBezTo>
                          <a:pt x="157701" y="286544"/>
                          <a:pt x="135123" y="301625"/>
                          <a:pt x="112545" y="335756"/>
                        </a:cubicBezTo>
                        <a:cubicBezTo>
                          <a:pt x="82955" y="343693"/>
                          <a:pt x="59537" y="342150"/>
                          <a:pt x="40840" y="323850"/>
                        </a:cubicBezTo>
                        <a:cubicBezTo>
                          <a:pt x="22143" y="305550"/>
                          <a:pt x="7108" y="264804"/>
                          <a:pt x="361" y="225954"/>
                        </a:cubicBezTo>
                        <a:cubicBezTo>
                          <a:pt x="-1228" y="147548"/>
                          <a:pt x="1949" y="131057"/>
                          <a:pt x="19411" y="69321"/>
                        </a:cubicBezTo>
                        <a:close/>
                      </a:path>
                    </a:pathLst>
                  </a:custGeom>
                  <a:solidFill>
                    <a:srgbClr val="8E11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07C562B4-9C62-4FAF-8A03-D66122CCAC8F}"/>
                      </a:ext>
                    </a:extLst>
                  </p:cNvPr>
                  <p:cNvSpPr/>
                  <p:nvPr/>
                </p:nvSpPr>
                <p:spPr>
                  <a:xfrm rot="21423568">
                    <a:off x="5147753" y="2856983"/>
                    <a:ext cx="199549" cy="75180"/>
                  </a:xfrm>
                  <a:custGeom>
                    <a:avLst/>
                    <a:gdLst>
                      <a:gd name="connsiteX0" fmla="*/ 179039 w 188353"/>
                      <a:gd name="connsiteY0" fmla="*/ 890 h 64888"/>
                      <a:gd name="connsiteX1" fmla="*/ 183615 w 188353"/>
                      <a:gd name="connsiteY1" fmla="*/ 56232 h 64888"/>
                      <a:gd name="connsiteX2" fmla="*/ 181887 w 188353"/>
                      <a:gd name="connsiteY2" fmla="*/ 59943 h 64888"/>
                      <a:gd name="connsiteX3" fmla="*/ 169949 w 188353"/>
                      <a:gd name="connsiteY3" fmla="*/ 64888 h 64888"/>
                      <a:gd name="connsiteX4" fmla="*/ 4884 w 188353"/>
                      <a:gd name="connsiteY4" fmla="*/ 64888 h 64888"/>
                      <a:gd name="connsiteX5" fmla="*/ 0 w 188353"/>
                      <a:gd name="connsiteY5" fmla="*/ 62864 h 64888"/>
                      <a:gd name="connsiteX6" fmla="*/ 559 w 188353"/>
                      <a:gd name="connsiteY6" fmla="*/ 61135 h 64888"/>
                      <a:gd name="connsiteX7" fmla="*/ 41941 w 188353"/>
                      <a:gd name="connsiteY7" fmla="*/ 3386 h 64888"/>
                      <a:gd name="connsiteX8" fmla="*/ 118143 w 188353"/>
                      <a:gd name="connsiteY8" fmla="*/ 147 h 64888"/>
                      <a:gd name="connsiteX9" fmla="*/ 179039 w 188353"/>
                      <a:gd name="connsiteY9" fmla="*/ 890 h 64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8353" h="64888">
                        <a:moveTo>
                          <a:pt x="179039" y="890"/>
                        </a:moveTo>
                        <a:cubicBezTo>
                          <a:pt x="196259" y="1775"/>
                          <a:pt x="184499" y="39012"/>
                          <a:pt x="183615" y="56232"/>
                        </a:cubicBezTo>
                        <a:lnTo>
                          <a:pt x="181887" y="59943"/>
                        </a:lnTo>
                        <a:lnTo>
                          <a:pt x="169949" y="64888"/>
                        </a:lnTo>
                        <a:lnTo>
                          <a:pt x="4884" y="64888"/>
                        </a:lnTo>
                        <a:lnTo>
                          <a:pt x="0" y="62864"/>
                        </a:lnTo>
                        <a:lnTo>
                          <a:pt x="559" y="61135"/>
                        </a:lnTo>
                        <a:cubicBezTo>
                          <a:pt x="1444" y="43915"/>
                          <a:pt x="24721" y="2501"/>
                          <a:pt x="41941" y="3386"/>
                        </a:cubicBezTo>
                        <a:cubicBezTo>
                          <a:pt x="63256" y="4481"/>
                          <a:pt x="96828" y="-948"/>
                          <a:pt x="118143" y="147"/>
                        </a:cubicBezTo>
                        <a:cubicBezTo>
                          <a:pt x="138401" y="1187"/>
                          <a:pt x="158780" y="-150"/>
                          <a:pt x="179039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26CEB6C9-94E3-4CB2-A94A-F7DA746B61D8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0451B4D-3369-4BFA-8ADA-DF30650667F7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6" name="Rectangle 55">
            <a:extLst>
              <a:ext uri="{FF2B5EF4-FFF2-40B4-BE49-F238E27FC236}">
                <a16:creationId xmlns:a16="http://schemas.microsoft.com/office/drawing/2014/main" id="{BF5613C9-7AB8-44EF-B68F-0D8DB1CD2A01}"/>
              </a:ext>
            </a:extLst>
          </p:cNvPr>
          <p:cNvSpPr/>
          <p:nvPr/>
        </p:nvSpPr>
        <p:spPr>
          <a:xfrm rot="18090123">
            <a:off x="8042601" y="3588662"/>
            <a:ext cx="466944" cy="392348"/>
          </a:xfrm>
          <a:custGeom>
            <a:avLst/>
            <a:gdLst>
              <a:gd name="connsiteX0" fmla="*/ 0 w 556086"/>
              <a:gd name="connsiteY0" fmla="*/ 0 h 723900"/>
              <a:gd name="connsiteX1" fmla="*/ 556086 w 556086"/>
              <a:gd name="connsiteY1" fmla="*/ 0 h 723900"/>
              <a:gd name="connsiteX2" fmla="*/ 556086 w 556086"/>
              <a:gd name="connsiteY2" fmla="*/ 723900 h 723900"/>
              <a:gd name="connsiteX3" fmla="*/ 0 w 556086"/>
              <a:gd name="connsiteY3" fmla="*/ 723900 h 723900"/>
              <a:gd name="connsiteX4" fmla="*/ 0 w 556086"/>
              <a:gd name="connsiteY4" fmla="*/ 0 h 723900"/>
              <a:gd name="connsiteX0" fmla="*/ 0 w 556086"/>
              <a:gd name="connsiteY0" fmla="*/ 0 h 790575"/>
              <a:gd name="connsiteX1" fmla="*/ 556086 w 556086"/>
              <a:gd name="connsiteY1" fmla="*/ 0 h 790575"/>
              <a:gd name="connsiteX2" fmla="*/ 546561 w 556086"/>
              <a:gd name="connsiteY2" fmla="*/ 790575 h 790575"/>
              <a:gd name="connsiteX3" fmla="*/ 0 w 556086"/>
              <a:gd name="connsiteY3" fmla="*/ 723900 h 790575"/>
              <a:gd name="connsiteX4" fmla="*/ 0 w 556086"/>
              <a:gd name="connsiteY4" fmla="*/ 0 h 790575"/>
              <a:gd name="connsiteX0" fmla="*/ 28575 w 584661"/>
              <a:gd name="connsiteY0" fmla="*/ 0 h 790575"/>
              <a:gd name="connsiteX1" fmla="*/ 584661 w 584661"/>
              <a:gd name="connsiteY1" fmla="*/ 0 h 790575"/>
              <a:gd name="connsiteX2" fmla="*/ 575136 w 584661"/>
              <a:gd name="connsiteY2" fmla="*/ 790575 h 790575"/>
              <a:gd name="connsiteX3" fmla="*/ 0 w 584661"/>
              <a:gd name="connsiteY3" fmla="*/ 766762 h 790575"/>
              <a:gd name="connsiteX4" fmla="*/ 28575 w 584661"/>
              <a:gd name="connsiteY4" fmla="*/ 0 h 790575"/>
              <a:gd name="connsiteX0" fmla="*/ 9525 w 584661"/>
              <a:gd name="connsiteY0" fmla="*/ 0 h 857250"/>
              <a:gd name="connsiteX1" fmla="*/ 584661 w 584661"/>
              <a:gd name="connsiteY1" fmla="*/ 66675 h 857250"/>
              <a:gd name="connsiteX2" fmla="*/ 575136 w 584661"/>
              <a:gd name="connsiteY2" fmla="*/ 857250 h 857250"/>
              <a:gd name="connsiteX3" fmla="*/ 0 w 584661"/>
              <a:gd name="connsiteY3" fmla="*/ 833437 h 857250"/>
              <a:gd name="connsiteX4" fmla="*/ 9525 w 584661"/>
              <a:gd name="connsiteY4" fmla="*/ 0 h 857250"/>
              <a:gd name="connsiteX0" fmla="*/ 9525 w 598949"/>
              <a:gd name="connsiteY0" fmla="*/ 0 h 857250"/>
              <a:gd name="connsiteX1" fmla="*/ 598949 w 598949"/>
              <a:gd name="connsiteY1" fmla="*/ 0 h 857250"/>
              <a:gd name="connsiteX2" fmla="*/ 575136 w 598949"/>
              <a:gd name="connsiteY2" fmla="*/ 857250 h 857250"/>
              <a:gd name="connsiteX3" fmla="*/ 0 w 598949"/>
              <a:gd name="connsiteY3" fmla="*/ 833437 h 857250"/>
              <a:gd name="connsiteX4" fmla="*/ 9525 w 598949"/>
              <a:gd name="connsiteY4" fmla="*/ 0 h 857250"/>
              <a:gd name="connsiteX0" fmla="*/ 9525 w 598949"/>
              <a:gd name="connsiteY0" fmla="*/ 0 h 857250"/>
              <a:gd name="connsiteX1" fmla="*/ 598949 w 598949"/>
              <a:gd name="connsiteY1" fmla="*/ 0 h 857250"/>
              <a:gd name="connsiteX2" fmla="*/ 575136 w 598949"/>
              <a:gd name="connsiteY2" fmla="*/ 857250 h 857250"/>
              <a:gd name="connsiteX3" fmla="*/ 0 w 598949"/>
              <a:gd name="connsiteY3" fmla="*/ 833437 h 857250"/>
              <a:gd name="connsiteX4" fmla="*/ 9525 w 598949"/>
              <a:gd name="connsiteY4" fmla="*/ 0 h 857250"/>
              <a:gd name="connsiteX0" fmla="*/ 9525 w 598949"/>
              <a:gd name="connsiteY0" fmla="*/ 0 h 857250"/>
              <a:gd name="connsiteX1" fmla="*/ 598949 w 598949"/>
              <a:gd name="connsiteY1" fmla="*/ 0 h 857250"/>
              <a:gd name="connsiteX2" fmla="*/ 575136 w 598949"/>
              <a:gd name="connsiteY2" fmla="*/ 857250 h 857250"/>
              <a:gd name="connsiteX3" fmla="*/ 0 w 598949"/>
              <a:gd name="connsiteY3" fmla="*/ 833437 h 857250"/>
              <a:gd name="connsiteX4" fmla="*/ 9525 w 598949"/>
              <a:gd name="connsiteY4" fmla="*/ 0 h 857250"/>
              <a:gd name="connsiteX0" fmla="*/ 9525 w 594187"/>
              <a:gd name="connsiteY0" fmla="*/ 4762 h 862012"/>
              <a:gd name="connsiteX1" fmla="*/ 594187 w 594187"/>
              <a:gd name="connsiteY1" fmla="*/ 0 h 862012"/>
              <a:gd name="connsiteX2" fmla="*/ 575136 w 594187"/>
              <a:gd name="connsiteY2" fmla="*/ 862012 h 862012"/>
              <a:gd name="connsiteX3" fmla="*/ 0 w 594187"/>
              <a:gd name="connsiteY3" fmla="*/ 838199 h 862012"/>
              <a:gd name="connsiteX4" fmla="*/ 9525 w 594187"/>
              <a:gd name="connsiteY4" fmla="*/ 4762 h 862012"/>
              <a:gd name="connsiteX0" fmla="*/ 9525 w 827076"/>
              <a:gd name="connsiteY0" fmla="*/ 4762 h 862012"/>
              <a:gd name="connsiteX1" fmla="*/ 594187 w 827076"/>
              <a:gd name="connsiteY1" fmla="*/ 0 h 862012"/>
              <a:gd name="connsiteX2" fmla="*/ 575136 w 827076"/>
              <a:gd name="connsiteY2" fmla="*/ 862012 h 862012"/>
              <a:gd name="connsiteX3" fmla="*/ 0 w 827076"/>
              <a:gd name="connsiteY3" fmla="*/ 838199 h 862012"/>
              <a:gd name="connsiteX4" fmla="*/ 9525 w 827076"/>
              <a:gd name="connsiteY4" fmla="*/ 4762 h 862012"/>
              <a:gd name="connsiteX0" fmla="*/ 9525 w 874074"/>
              <a:gd name="connsiteY0" fmla="*/ 4762 h 862012"/>
              <a:gd name="connsiteX1" fmla="*/ 594187 w 874074"/>
              <a:gd name="connsiteY1" fmla="*/ 0 h 862012"/>
              <a:gd name="connsiteX2" fmla="*/ 575136 w 874074"/>
              <a:gd name="connsiteY2" fmla="*/ 862012 h 862012"/>
              <a:gd name="connsiteX3" fmla="*/ 0 w 874074"/>
              <a:gd name="connsiteY3" fmla="*/ 838199 h 862012"/>
              <a:gd name="connsiteX4" fmla="*/ 9525 w 874074"/>
              <a:gd name="connsiteY4" fmla="*/ 4762 h 862012"/>
              <a:gd name="connsiteX0" fmla="*/ 9525 w 874074"/>
              <a:gd name="connsiteY0" fmla="*/ 4762 h 862012"/>
              <a:gd name="connsiteX1" fmla="*/ 594187 w 874074"/>
              <a:gd name="connsiteY1" fmla="*/ 0 h 862012"/>
              <a:gd name="connsiteX2" fmla="*/ 575136 w 874074"/>
              <a:gd name="connsiteY2" fmla="*/ 862012 h 862012"/>
              <a:gd name="connsiteX3" fmla="*/ 0 w 874074"/>
              <a:gd name="connsiteY3" fmla="*/ 838199 h 862012"/>
              <a:gd name="connsiteX4" fmla="*/ 9525 w 874074"/>
              <a:gd name="connsiteY4" fmla="*/ 4762 h 862012"/>
              <a:gd name="connsiteX0" fmla="*/ 207450 w 1071999"/>
              <a:gd name="connsiteY0" fmla="*/ 4762 h 862012"/>
              <a:gd name="connsiteX1" fmla="*/ 792112 w 1071999"/>
              <a:gd name="connsiteY1" fmla="*/ 0 h 862012"/>
              <a:gd name="connsiteX2" fmla="*/ 773061 w 1071999"/>
              <a:gd name="connsiteY2" fmla="*/ 862012 h 862012"/>
              <a:gd name="connsiteX3" fmla="*/ 197925 w 1071999"/>
              <a:gd name="connsiteY3" fmla="*/ 838199 h 862012"/>
              <a:gd name="connsiteX4" fmla="*/ 207450 w 1071999"/>
              <a:gd name="connsiteY4" fmla="*/ 4762 h 862012"/>
              <a:gd name="connsiteX0" fmla="*/ 260268 w 1124817"/>
              <a:gd name="connsiteY0" fmla="*/ 4762 h 862012"/>
              <a:gd name="connsiteX1" fmla="*/ 844930 w 1124817"/>
              <a:gd name="connsiteY1" fmla="*/ 0 h 862012"/>
              <a:gd name="connsiteX2" fmla="*/ 825879 w 1124817"/>
              <a:gd name="connsiteY2" fmla="*/ 862012 h 862012"/>
              <a:gd name="connsiteX3" fmla="*/ 250743 w 1124817"/>
              <a:gd name="connsiteY3" fmla="*/ 838199 h 862012"/>
              <a:gd name="connsiteX4" fmla="*/ 260268 w 1124817"/>
              <a:gd name="connsiteY4" fmla="*/ 4762 h 862012"/>
              <a:gd name="connsiteX0" fmla="*/ 260268 w 1124817"/>
              <a:gd name="connsiteY0" fmla="*/ 4762 h 862012"/>
              <a:gd name="connsiteX1" fmla="*/ 844930 w 1124817"/>
              <a:gd name="connsiteY1" fmla="*/ 0 h 862012"/>
              <a:gd name="connsiteX2" fmla="*/ 825879 w 1124817"/>
              <a:gd name="connsiteY2" fmla="*/ 862012 h 862012"/>
              <a:gd name="connsiteX3" fmla="*/ 250743 w 1124817"/>
              <a:gd name="connsiteY3" fmla="*/ 838199 h 862012"/>
              <a:gd name="connsiteX4" fmla="*/ 260268 w 1124817"/>
              <a:gd name="connsiteY4" fmla="*/ 4762 h 862012"/>
              <a:gd name="connsiteX0" fmla="*/ 260268 w 1124817"/>
              <a:gd name="connsiteY0" fmla="*/ 4762 h 862012"/>
              <a:gd name="connsiteX1" fmla="*/ 844930 w 1124817"/>
              <a:gd name="connsiteY1" fmla="*/ 0 h 862012"/>
              <a:gd name="connsiteX2" fmla="*/ 825879 w 1124817"/>
              <a:gd name="connsiteY2" fmla="*/ 862012 h 862012"/>
              <a:gd name="connsiteX3" fmla="*/ 250743 w 1124817"/>
              <a:gd name="connsiteY3" fmla="*/ 838199 h 862012"/>
              <a:gd name="connsiteX4" fmla="*/ 260268 w 1124817"/>
              <a:gd name="connsiteY4" fmla="*/ 4762 h 862012"/>
              <a:gd name="connsiteX0" fmla="*/ 260268 w 1124817"/>
              <a:gd name="connsiteY0" fmla="*/ 4762 h 916355"/>
              <a:gd name="connsiteX1" fmla="*/ 844930 w 1124817"/>
              <a:gd name="connsiteY1" fmla="*/ 0 h 916355"/>
              <a:gd name="connsiteX2" fmla="*/ 825879 w 1124817"/>
              <a:gd name="connsiteY2" fmla="*/ 862012 h 916355"/>
              <a:gd name="connsiteX3" fmla="*/ 543056 w 1124817"/>
              <a:gd name="connsiteY3" fmla="*/ 819150 h 916355"/>
              <a:gd name="connsiteX4" fmla="*/ 250743 w 1124817"/>
              <a:gd name="connsiteY4" fmla="*/ 838199 h 916355"/>
              <a:gd name="connsiteX5" fmla="*/ 260268 w 1124817"/>
              <a:gd name="connsiteY5" fmla="*/ 4762 h 916355"/>
              <a:gd name="connsiteX0" fmla="*/ 260268 w 1124817"/>
              <a:gd name="connsiteY0" fmla="*/ 4762 h 895643"/>
              <a:gd name="connsiteX1" fmla="*/ 844930 w 1124817"/>
              <a:gd name="connsiteY1" fmla="*/ 0 h 895643"/>
              <a:gd name="connsiteX2" fmla="*/ 825879 w 1124817"/>
              <a:gd name="connsiteY2" fmla="*/ 862012 h 895643"/>
              <a:gd name="connsiteX3" fmla="*/ 543056 w 1124817"/>
              <a:gd name="connsiteY3" fmla="*/ 819150 h 895643"/>
              <a:gd name="connsiteX4" fmla="*/ 250743 w 1124817"/>
              <a:gd name="connsiteY4" fmla="*/ 838199 h 895643"/>
              <a:gd name="connsiteX5" fmla="*/ 260268 w 1124817"/>
              <a:gd name="connsiteY5" fmla="*/ 4762 h 895643"/>
              <a:gd name="connsiteX0" fmla="*/ 260268 w 1124817"/>
              <a:gd name="connsiteY0" fmla="*/ 4762 h 872265"/>
              <a:gd name="connsiteX1" fmla="*/ 844930 w 1124817"/>
              <a:gd name="connsiteY1" fmla="*/ 0 h 872265"/>
              <a:gd name="connsiteX2" fmla="*/ 825879 w 1124817"/>
              <a:gd name="connsiteY2" fmla="*/ 862012 h 872265"/>
              <a:gd name="connsiteX3" fmla="*/ 543056 w 1124817"/>
              <a:gd name="connsiteY3" fmla="*/ 819150 h 872265"/>
              <a:gd name="connsiteX4" fmla="*/ 250743 w 1124817"/>
              <a:gd name="connsiteY4" fmla="*/ 838199 h 872265"/>
              <a:gd name="connsiteX5" fmla="*/ 260268 w 1124817"/>
              <a:gd name="connsiteY5" fmla="*/ 4762 h 872265"/>
              <a:gd name="connsiteX0" fmla="*/ 260268 w 1099988"/>
              <a:gd name="connsiteY0" fmla="*/ 4762 h 872265"/>
              <a:gd name="connsiteX1" fmla="*/ 844930 w 1099988"/>
              <a:gd name="connsiteY1" fmla="*/ 0 h 872265"/>
              <a:gd name="connsiteX2" fmla="*/ 825879 w 1099988"/>
              <a:gd name="connsiteY2" fmla="*/ 862012 h 872265"/>
              <a:gd name="connsiteX3" fmla="*/ 543056 w 1099988"/>
              <a:gd name="connsiteY3" fmla="*/ 819150 h 872265"/>
              <a:gd name="connsiteX4" fmla="*/ 250743 w 1099988"/>
              <a:gd name="connsiteY4" fmla="*/ 838199 h 872265"/>
              <a:gd name="connsiteX5" fmla="*/ 260268 w 1099988"/>
              <a:gd name="connsiteY5" fmla="*/ 4762 h 872265"/>
              <a:gd name="connsiteX0" fmla="*/ 260268 w 1108250"/>
              <a:gd name="connsiteY0" fmla="*/ 4762 h 872265"/>
              <a:gd name="connsiteX1" fmla="*/ 844930 w 1108250"/>
              <a:gd name="connsiteY1" fmla="*/ 0 h 872265"/>
              <a:gd name="connsiteX2" fmla="*/ 825879 w 1108250"/>
              <a:gd name="connsiteY2" fmla="*/ 862012 h 872265"/>
              <a:gd name="connsiteX3" fmla="*/ 543056 w 1108250"/>
              <a:gd name="connsiteY3" fmla="*/ 819150 h 872265"/>
              <a:gd name="connsiteX4" fmla="*/ 250743 w 1108250"/>
              <a:gd name="connsiteY4" fmla="*/ 838199 h 872265"/>
              <a:gd name="connsiteX5" fmla="*/ 260268 w 1108250"/>
              <a:gd name="connsiteY5" fmla="*/ 4762 h 872265"/>
              <a:gd name="connsiteX0" fmla="*/ 260268 w 1108250"/>
              <a:gd name="connsiteY0" fmla="*/ 4762 h 872265"/>
              <a:gd name="connsiteX1" fmla="*/ 844930 w 1108250"/>
              <a:gd name="connsiteY1" fmla="*/ 0 h 872265"/>
              <a:gd name="connsiteX2" fmla="*/ 825879 w 1108250"/>
              <a:gd name="connsiteY2" fmla="*/ 862012 h 872265"/>
              <a:gd name="connsiteX3" fmla="*/ 543056 w 1108250"/>
              <a:gd name="connsiteY3" fmla="*/ 819150 h 872265"/>
              <a:gd name="connsiteX4" fmla="*/ 250743 w 1108250"/>
              <a:gd name="connsiteY4" fmla="*/ 838199 h 872265"/>
              <a:gd name="connsiteX5" fmla="*/ 260268 w 1108250"/>
              <a:gd name="connsiteY5" fmla="*/ 4762 h 872265"/>
              <a:gd name="connsiteX0" fmla="*/ 260268 w 1108250"/>
              <a:gd name="connsiteY0" fmla="*/ 53160 h 920663"/>
              <a:gd name="connsiteX1" fmla="*/ 543056 w 1108250"/>
              <a:gd name="connsiteY1" fmla="*/ 110310 h 920663"/>
              <a:gd name="connsiteX2" fmla="*/ 844930 w 1108250"/>
              <a:gd name="connsiteY2" fmla="*/ 48398 h 920663"/>
              <a:gd name="connsiteX3" fmla="*/ 825879 w 1108250"/>
              <a:gd name="connsiteY3" fmla="*/ 910410 h 920663"/>
              <a:gd name="connsiteX4" fmla="*/ 543056 w 1108250"/>
              <a:gd name="connsiteY4" fmla="*/ 867548 h 920663"/>
              <a:gd name="connsiteX5" fmla="*/ 250743 w 1108250"/>
              <a:gd name="connsiteY5" fmla="*/ 886597 h 920663"/>
              <a:gd name="connsiteX6" fmla="*/ 260268 w 1108250"/>
              <a:gd name="connsiteY6" fmla="*/ 53160 h 920663"/>
              <a:gd name="connsiteX0" fmla="*/ 260268 w 1108250"/>
              <a:gd name="connsiteY0" fmla="*/ 47259 h 914762"/>
              <a:gd name="connsiteX1" fmla="*/ 543056 w 1108250"/>
              <a:gd name="connsiteY1" fmla="*/ 104409 h 914762"/>
              <a:gd name="connsiteX2" fmla="*/ 844930 w 1108250"/>
              <a:gd name="connsiteY2" fmla="*/ 42497 h 914762"/>
              <a:gd name="connsiteX3" fmla="*/ 825879 w 1108250"/>
              <a:gd name="connsiteY3" fmla="*/ 904509 h 914762"/>
              <a:gd name="connsiteX4" fmla="*/ 543056 w 1108250"/>
              <a:gd name="connsiteY4" fmla="*/ 861647 h 914762"/>
              <a:gd name="connsiteX5" fmla="*/ 250743 w 1108250"/>
              <a:gd name="connsiteY5" fmla="*/ 880696 h 914762"/>
              <a:gd name="connsiteX6" fmla="*/ 260268 w 1108250"/>
              <a:gd name="connsiteY6" fmla="*/ 47259 h 914762"/>
              <a:gd name="connsiteX0" fmla="*/ 260268 w 1108250"/>
              <a:gd name="connsiteY0" fmla="*/ 10138 h 877641"/>
              <a:gd name="connsiteX1" fmla="*/ 543056 w 1108250"/>
              <a:gd name="connsiteY1" fmla="*/ 67288 h 877641"/>
              <a:gd name="connsiteX2" fmla="*/ 844930 w 1108250"/>
              <a:gd name="connsiteY2" fmla="*/ 5376 h 877641"/>
              <a:gd name="connsiteX3" fmla="*/ 825879 w 1108250"/>
              <a:gd name="connsiteY3" fmla="*/ 867388 h 877641"/>
              <a:gd name="connsiteX4" fmla="*/ 543056 w 1108250"/>
              <a:gd name="connsiteY4" fmla="*/ 824526 h 877641"/>
              <a:gd name="connsiteX5" fmla="*/ 250743 w 1108250"/>
              <a:gd name="connsiteY5" fmla="*/ 843575 h 877641"/>
              <a:gd name="connsiteX6" fmla="*/ 260268 w 1108250"/>
              <a:gd name="connsiteY6" fmla="*/ 10138 h 87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250" h="877641">
                <a:moveTo>
                  <a:pt x="260268" y="10138"/>
                </a:moveTo>
                <a:cubicBezTo>
                  <a:pt x="451068" y="-23199"/>
                  <a:pt x="445612" y="68082"/>
                  <a:pt x="543056" y="67288"/>
                </a:cubicBezTo>
                <a:cubicBezTo>
                  <a:pt x="640500" y="66494"/>
                  <a:pt x="754137" y="-22405"/>
                  <a:pt x="844930" y="5376"/>
                </a:cubicBezTo>
                <a:cubicBezTo>
                  <a:pt x="1338643" y="149838"/>
                  <a:pt x="1022729" y="780076"/>
                  <a:pt x="825879" y="867388"/>
                </a:cubicBezTo>
                <a:cubicBezTo>
                  <a:pt x="747786" y="904694"/>
                  <a:pt x="638912" y="828495"/>
                  <a:pt x="543056" y="824526"/>
                </a:cubicBezTo>
                <a:cubicBezTo>
                  <a:pt x="447200" y="820557"/>
                  <a:pt x="327244" y="918188"/>
                  <a:pt x="250743" y="843575"/>
                </a:cubicBezTo>
                <a:cubicBezTo>
                  <a:pt x="-198520" y="527663"/>
                  <a:pt x="52305" y="2200"/>
                  <a:pt x="260268" y="1013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3000">
                <a:srgbClr val="C00000"/>
              </a:gs>
            </a:gsLst>
            <a:lin ang="120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A03A6C6-57B0-4F14-B193-733873FD773D}"/>
              </a:ext>
            </a:extLst>
          </p:cNvPr>
          <p:cNvSpPr/>
          <p:nvPr/>
        </p:nvSpPr>
        <p:spPr>
          <a:xfrm rot="11883745">
            <a:off x="8384351" y="3322581"/>
            <a:ext cx="1086302" cy="1086301"/>
          </a:xfrm>
          <a:prstGeom prst="arc">
            <a:avLst>
              <a:gd name="adj1" fmla="val 1513150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BEB67A-EAE9-4ECB-B719-408E7C049991}"/>
              </a:ext>
            </a:extLst>
          </p:cNvPr>
          <p:cNvSpPr/>
          <p:nvPr/>
        </p:nvSpPr>
        <p:spPr>
          <a:xfrm>
            <a:off x="8258444" y="3697752"/>
            <a:ext cx="183867" cy="1065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2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287150" y="2092875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FF0000"/>
                </a:solidFill>
              </a:rPr>
              <a:t>A</a:t>
            </a:r>
            <a:r>
              <a:rPr lang="en-US" sz="8800" dirty="0"/>
              <a:t>nnie loves apples!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3082635" y="1532947"/>
            <a:ext cx="2733273" cy="2968134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0412" y="-101702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410826" y="278606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578598" y="153249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223C15-5FFF-47C3-A32D-7AE3B30261F9}"/>
              </a:ext>
            </a:extLst>
          </p:cNvPr>
          <p:cNvGrpSpPr/>
          <p:nvPr/>
        </p:nvGrpSpPr>
        <p:grpSpPr>
          <a:xfrm>
            <a:off x="33558" y="1702452"/>
            <a:ext cx="3555944" cy="5155548"/>
            <a:chOff x="3271234" y="707035"/>
            <a:chExt cx="2425424" cy="3516475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6D19E1AC-2205-406C-8D63-C079D3AD4403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12FBCB09-3904-4D51-BA0A-176171316D37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9673F5C-7A4C-430E-9922-8105D7380852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417090-D38A-4616-BD66-61E12854E8C8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E2291D3-ACE3-410C-917A-61EDCB8B8BB6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BCD291B1-A5A7-4F24-A977-584817332DC0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792804A-CDC0-43F8-8BEF-769AF9628B94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E72FBC6C-56E0-49E2-A59A-BB8E1A4B1315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80F426D-353D-4AA4-A394-4F9485A45C90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9ACDD6F-51F3-4D74-A201-B9CC79E4082C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5CEFD88-9525-42CE-8455-CDD13956DAD3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A4C69E3-78B0-4988-8548-B0B664543975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695FE5-2C65-4A34-AB34-60DFA88C34C0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EE3549AC-8E31-4A7C-83B6-EC1492D2C947}"/>
                </a:ext>
              </a:extLst>
            </p:cNvPr>
            <p:cNvSpPr/>
            <p:nvPr/>
          </p:nvSpPr>
          <p:spPr>
            <a:xfrm rot="2611023" flipH="1">
              <a:off x="4659800" y="1508938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C83768AB-058E-4151-8A66-7EAD770FDBFD}"/>
                </a:ext>
              </a:extLst>
            </p:cNvPr>
            <p:cNvSpPr/>
            <p:nvPr/>
          </p:nvSpPr>
          <p:spPr>
            <a:xfrm rot="2611023" flipH="1">
              <a:off x="4189476" y="151826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14F2368-31BA-4396-86A1-15941F95B4B8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836DA7B-5D7F-46EE-9CC2-33B002E967B3}"/>
                </a:ext>
              </a:extLst>
            </p:cNvPr>
            <p:cNvSpPr/>
            <p:nvPr/>
          </p:nvSpPr>
          <p:spPr>
            <a:xfrm rot="15727395" flipH="1">
              <a:off x="4738981" y="160855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3909D75-B9DC-4B66-AC48-B3C09B4D21A3}"/>
                </a:ext>
              </a:extLst>
            </p:cNvPr>
            <p:cNvSpPr/>
            <p:nvPr/>
          </p:nvSpPr>
          <p:spPr>
            <a:xfrm flipV="1">
              <a:off x="4764073" y="169774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88554F6-A124-442C-B845-2247361D1DF1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607F6EB-80BC-4423-8BC6-497F519E9543}"/>
                </a:ext>
              </a:extLst>
            </p:cNvPr>
            <p:cNvSpPr/>
            <p:nvPr/>
          </p:nvSpPr>
          <p:spPr>
            <a:xfrm rot="15727395" flipH="1">
              <a:off x="4287552" y="1614604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9C63C06-CACA-4BE0-9B10-98B5AE6F2A61}"/>
                </a:ext>
              </a:extLst>
            </p:cNvPr>
            <p:cNvSpPr/>
            <p:nvPr/>
          </p:nvSpPr>
          <p:spPr>
            <a:xfrm flipV="1">
              <a:off x="4350564" y="1706915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50EC9DD8-9267-489A-AED2-C3C12AEAD2D1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E43498-6327-4F6D-9FEC-D45723E11DC0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785F773-2BB4-478F-96D4-EBFCDF966A8B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30CEB71-46DD-4AA2-9EEB-E7227982F1D9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4FC7A9C-56E7-46BB-A503-495A6C31E8A3}"/>
                </a:ext>
              </a:extLst>
            </p:cNvPr>
            <p:cNvSpPr/>
            <p:nvPr/>
          </p:nvSpPr>
          <p:spPr>
            <a:xfrm rot="13021735" flipH="1">
              <a:off x="4424194" y="1704385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Arc 126">
            <a:extLst>
              <a:ext uri="{FF2B5EF4-FFF2-40B4-BE49-F238E27FC236}">
                <a16:creationId xmlns:a16="http://schemas.microsoft.com/office/drawing/2014/main" id="{CA03A6C6-57B0-4F14-B193-733873FD773D}"/>
              </a:ext>
            </a:extLst>
          </p:cNvPr>
          <p:cNvSpPr/>
          <p:nvPr/>
        </p:nvSpPr>
        <p:spPr>
          <a:xfrm rot="11065172">
            <a:off x="1836623" y="3377981"/>
            <a:ext cx="1086302" cy="1086301"/>
          </a:xfrm>
          <a:prstGeom prst="arc">
            <a:avLst>
              <a:gd name="adj1" fmla="val 15131507"/>
              <a:gd name="adj2" fmla="val 181267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E9E1878-2F09-4C3B-B9D3-51D0FE53C382}"/>
              </a:ext>
            </a:extLst>
          </p:cNvPr>
          <p:cNvSpPr/>
          <p:nvPr/>
        </p:nvSpPr>
        <p:spPr>
          <a:xfrm rot="3036040">
            <a:off x="1755437" y="3927277"/>
            <a:ext cx="455917" cy="444022"/>
          </a:xfrm>
          <a:custGeom>
            <a:avLst/>
            <a:gdLst>
              <a:gd name="connsiteX0" fmla="*/ 379388 w 455917"/>
              <a:gd name="connsiteY0" fmla="*/ 22937 h 444022"/>
              <a:gd name="connsiteX1" fmla="*/ 411960 w 455917"/>
              <a:gd name="connsiteY1" fmla="*/ 363060 h 444022"/>
              <a:gd name="connsiteX2" fmla="*/ 293857 w 455917"/>
              <a:gd name="connsiteY2" fmla="*/ 387933 h 444022"/>
              <a:gd name="connsiteX3" fmla="*/ 181953 w 455917"/>
              <a:gd name="connsiteY3" fmla="*/ 440074 h 444022"/>
              <a:gd name="connsiteX4" fmla="*/ 572 w 455917"/>
              <a:gd name="connsiteY4" fmla="*/ 252051 h 444022"/>
              <a:gd name="connsiteX5" fmla="*/ 0 w 455917"/>
              <a:gd name="connsiteY5" fmla="*/ 243956 h 444022"/>
              <a:gd name="connsiteX6" fmla="*/ 17565 w 455917"/>
              <a:gd name="connsiteY6" fmla="*/ 235599 h 444022"/>
              <a:gd name="connsiteX7" fmla="*/ 35031 w 455917"/>
              <a:gd name="connsiteY7" fmla="*/ 207843 h 444022"/>
              <a:gd name="connsiteX8" fmla="*/ 20391 w 455917"/>
              <a:gd name="connsiteY8" fmla="*/ 184577 h 444022"/>
              <a:gd name="connsiteX9" fmla="*/ 21453 w 455917"/>
              <a:gd name="connsiteY9" fmla="*/ 183936 h 444022"/>
              <a:gd name="connsiteX10" fmla="*/ 38919 w 455917"/>
              <a:gd name="connsiteY10" fmla="*/ 148764 h 444022"/>
              <a:gd name="connsiteX11" fmla="*/ 22331 w 455917"/>
              <a:gd name="connsiteY11" fmla="*/ 115359 h 444022"/>
              <a:gd name="connsiteX12" fmla="*/ 24420 w 455917"/>
              <a:gd name="connsiteY12" fmla="*/ 111318 h 444022"/>
              <a:gd name="connsiteX13" fmla="*/ 52009 w 455917"/>
              <a:gd name="connsiteY13" fmla="*/ 90858 h 444022"/>
              <a:gd name="connsiteX14" fmla="*/ 172391 w 455917"/>
              <a:gd name="connsiteY14" fmla="*/ 71954 h 444022"/>
              <a:gd name="connsiteX15" fmla="*/ 281179 w 455917"/>
              <a:gd name="connsiteY15" fmla="*/ 481 h 444022"/>
              <a:gd name="connsiteX16" fmla="*/ 379388 w 455917"/>
              <a:gd name="connsiteY16" fmla="*/ 22937 h 44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5917" h="444022">
                <a:moveTo>
                  <a:pt x="379388" y="22937"/>
                </a:moveTo>
                <a:cubicBezTo>
                  <a:pt x="488423" y="94054"/>
                  <a:pt x="463482" y="309278"/>
                  <a:pt x="411960" y="363060"/>
                </a:cubicBezTo>
                <a:cubicBezTo>
                  <a:pt x="387232" y="390434"/>
                  <a:pt x="332192" y="375097"/>
                  <a:pt x="293857" y="387933"/>
                </a:cubicBezTo>
                <a:cubicBezTo>
                  <a:pt x="255522" y="400768"/>
                  <a:pt x="224007" y="459643"/>
                  <a:pt x="181953" y="440074"/>
                </a:cubicBezTo>
                <a:cubicBezTo>
                  <a:pt x="68273" y="408122"/>
                  <a:pt x="15022" y="327851"/>
                  <a:pt x="572" y="252051"/>
                </a:cubicBezTo>
                <a:lnTo>
                  <a:pt x="0" y="243956"/>
                </a:lnTo>
                <a:lnTo>
                  <a:pt x="17565" y="235599"/>
                </a:lnTo>
                <a:cubicBezTo>
                  <a:pt x="28812" y="227067"/>
                  <a:pt x="35031" y="217688"/>
                  <a:pt x="35031" y="207843"/>
                </a:cubicBezTo>
                <a:lnTo>
                  <a:pt x="20391" y="184577"/>
                </a:lnTo>
                <a:lnTo>
                  <a:pt x="21453" y="183936"/>
                </a:lnTo>
                <a:cubicBezTo>
                  <a:pt x="32700" y="173125"/>
                  <a:pt x="38919" y="161240"/>
                  <a:pt x="38919" y="148764"/>
                </a:cubicBezTo>
                <a:lnTo>
                  <a:pt x="22331" y="115359"/>
                </a:lnTo>
                <a:lnTo>
                  <a:pt x="24420" y="111318"/>
                </a:lnTo>
                <a:cubicBezTo>
                  <a:pt x="32318" y="101469"/>
                  <a:pt x="41627" y="94374"/>
                  <a:pt x="52009" y="90858"/>
                </a:cubicBezTo>
                <a:cubicBezTo>
                  <a:pt x="121699" y="48102"/>
                  <a:pt x="134195" y="87016"/>
                  <a:pt x="172391" y="71954"/>
                </a:cubicBezTo>
                <a:cubicBezTo>
                  <a:pt x="210585" y="56890"/>
                  <a:pt x="241015" y="2615"/>
                  <a:pt x="281179" y="481"/>
                </a:cubicBezTo>
                <a:cubicBezTo>
                  <a:pt x="321930" y="-2211"/>
                  <a:pt x="354226" y="6526"/>
                  <a:pt x="379388" y="2293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BEB67A-EAE9-4ECB-B719-408E7C049991}"/>
              </a:ext>
            </a:extLst>
          </p:cNvPr>
          <p:cNvSpPr/>
          <p:nvPr/>
        </p:nvSpPr>
        <p:spPr>
          <a:xfrm>
            <a:off x="2019668" y="4303994"/>
            <a:ext cx="183867" cy="1065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9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73148" y="15786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rgbClr val="C00000"/>
                </a:solidFill>
              </a:rPr>
              <a:t>A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>
                <a:solidFill>
                  <a:sysClr val="windowText" lastClr="000000"/>
                </a:solidFill>
              </a:rPr>
              <a:t>is for </a:t>
            </a:r>
            <a:r>
              <a:rPr lang="en-US" sz="8800" dirty="0">
                <a:solidFill>
                  <a:srgbClr val="C00000"/>
                </a:solidFill>
              </a:rPr>
              <a:t>A</a:t>
            </a:r>
            <a:r>
              <a:rPr lang="en-US" sz="8800" dirty="0">
                <a:solidFill>
                  <a:sysClr val="windowText" lastClr="000000"/>
                </a:solidFill>
              </a:rPr>
              <a:t>pple! </a:t>
            </a:r>
            <a:endParaRPr lang="en-US" sz="8800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8D2658E-CC96-4673-9F2D-16335365FC79}"/>
              </a:ext>
            </a:extLst>
          </p:cNvPr>
          <p:cNvGrpSpPr/>
          <p:nvPr/>
        </p:nvGrpSpPr>
        <p:grpSpPr>
          <a:xfrm>
            <a:off x="1225390" y="2481991"/>
            <a:ext cx="3150985" cy="4006010"/>
            <a:chOff x="5610094" y="2697029"/>
            <a:chExt cx="1108250" cy="1408975"/>
          </a:xfrm>
        </p:grpSpPr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F5FA88D3-4642-4C2E-9A78-98B495A3FAB5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57">
              <a:extLst>
                <a:ext uri="{FF2B5EF4-FFF2-40B4-BE49-F238E27FC236}">
                  <a16:creationId xmlns:a16="http://schemas.microsoft.com/office/drawing/2014/main" id="{462A82DE-4E58-4CFB-9909-88BB0B5C00C3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5">
              <a:extLst>
                <a:ext uri="{FF2B5EF4-FFF2-40B4-BE49-F238E27FC236}">
                  <a16:creationId xmlns:a16="http://schemas.microsoft.com/office/drawing/2014/main" id="{2FAAEA16-D7F2-4BED-A27C-019A3BAA2337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D19B1-ABD6-46F6-B231-AC16C0A6508B}"/>
              </a:ext>
            </a:extLst>
          </p:cNvPr>
          <p:cNvCxnSpPr>
            <a:stCxn id="91" idx="1"/>
            <a:endCxn id="93" idx="1"/>
          </p:cNvCxnSpPr>
          <p:nvPr/>
        </p:nvCxnSpPr>
        <p:spPr>
          <a:xfrm flipH="1">
            <a:off x="2769411" y="2664982"/>
            <a:ext cx="1142533" cy="1519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F9B6CD-ECC2-4226-9EEE-01A0651017BF}"/>
              </a:ext>
            </a:extLst>
          </p:cNvPr>
          <p:cNvGrpSpPr/>
          <p:nvPr/>
        </p:nvGrpSpPr>
        <p:grpSpPr>
          <a:xfrm>
            <a:off x="6804750" y="328413"/>
            <a:ext cx="4544662" cy="6589031"/>
            <a:chOff x="3271234" y="707035"/>
            <a:chExt cx="2425424" cy="3516475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8EAF72B8-FA48-48E5-9632-7BA17B89AAB9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899C114D-3BE8-4D1F-9D68-E4E8A797FFC1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1E9E59E-EBEE-4D24-86FF-2FCF1981D274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03907BA-F709-4E08-AA72-4145C9734FEC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AC04262-B74E-4BAD-ABB1-F0697161B199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CDF28C88-B6A5-4B4F-AED5-657A6CF89641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615C6C65-2B49-41CB-B88F-0B0EFA899923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34727B1-2D8C-4E9D-89D0-3697335252C2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3438ED0-01A4-42E1-ABAE-CCAE846F635D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919D265-82D0-4852-AD6C-8AE4A00A755E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18ADF9-25DB-41A4-9B38-F80A0531FA88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E8869A-CEE3-44CA-8B08-A442635332E8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7A586D4-7F35-4308-AD73-4212EC514A93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94229F4B-42BC-481E-A3AF-D8E204D6079A}"/>
                </a:ext>
              </a:extLst>
            </p:cNvPr>
            <p:cNvSpPr/>
            <p:nvPr/>
          </p:nvSpPr>
          <p:spPr>
            <a:xfrm rot="2611023" flipH="1">
              <a:off x="4609257" y="143136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A495D78-DD41-4E42-AAB1-832278694D32}"/>
                </a:ext>
              </a:extLst>
            </p:cNvPr>
            <p:cNvSpPr/>
            <p:nvPr/>
          </p:nvSpPr>
          <p:spPr>
            <a:xfrm rot="2611023" flipH="1">
              <a:off x="4189181" y="143136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34AFEE9-B6FB-4067-8B5C-F120296C875F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D6FBB5F-FC44-42FE-B124-555DAFB54D05}"/>
                </a:ext>
              </a:extLst>
            </p:cNvPr>
            <p:cNvSpPr/>
            <p:nvPr/>
          </p:nvSpPr>
          <p:spPr>
            <a:xfrm rot="15727395" flipH="1">
              <a:off x="4739606" y="157400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8D9FC23-CD54-43BE-83E1-A27457234320}"/>
                </a:ext>
              </a:extLst>
            </p:cNvPr>
            <p:cNvSpPr/>
            <p:nvPr/>
          </p:nvSpPr>
          <p:spPr>
            <a:xfrm flipV="1">
              <a:off x="4772636" y="164438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4E24A31-0FFF-4E0C-9780-B7FD70769FD2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AF088740-965E-41EC-872C-D61584E5D388}"/>
                </a:ext>
              </a:extLst>
            </p:cNvPr>
            <p:cNvSpPr/>
            <p:nvPr/>
          </p:nvSpPr>
          <p:spPr>
            <a:xfrm rot="2611023" flipV="1">
              <a:off x="4400440" y="1671856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40F88B5-BE49-471E-BB80-B29B14C3EE24}"/>
                </a:ext>
              </a:extLst>
            </p:cNvPr>
            <p:cNvSpPr/>
            <p:nvPr/>
          </p:nvSpPr>
          <p:spPr>
            <a:xfrm rot="15727395" flipH="1">
              <a:off x="4278758" y="1571719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E6E063E-B716-4140-BD73-77252C00F648}"/>
                </a:ext>
              </a:extLst>
            </p:cNvPr>
            <p:cNvSpPr/>
            <p:nvPr/>
          </p:nvSpPr>
          <p:spPr>
            <a:xfrm flipV="1">
              <a:off x="4306372" y="164590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9DC2F3D-534C-4EB6-A6CD-D168CC339042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A7621EA-3680-4F7C-B7C5-AE39FFEBDE71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35D19236-ED0B-4F76-ABDE-49C054645A4D}"/>
                </a:ext>
              </a:extLst>
            </p:cNvPr>
            <p:cNvSpPr/>
            <p:nvPr/>
          </p:nvSpPr>
          <p:spPr>
            <a:xfrm>
              <a:off x="4377679" y="2655240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F329F85-C7FB-43D4-BB4A-F189A514CB18}"/>
                </a:ext>
              </a:extLst>
            </p:cNvPr>
            <p:cNvSpPr/>
            <p:nvPr/>
          </p:nvSpPr>
          <p:spPr>
            <a:xfrm flipH="1">
              <a:off x="5200663" y="3083119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CDD0ACC6-3B55-4794-A339-AB93FD26FA21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DD5FFD5-CEEB-4881-AB78-3BBC4DDC2F31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32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52</Words>
  <Application>Microsoft Office PowerPoint</Application>
  <PresentationFormat>Widescreen</PresentationFormat>
  <Paragraphs>14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17</cp:revision>
  <dcterms:created xsi:type="dcterms:W3CDTF">2025-01-01T22:26:23Z</dcterms:created>
  <dcterms:modified xsi:type="dcterms:W3CDTF">2025-01-02T11:29:29Z</dcterms:modified>
</cp:coreProperties>
</file>