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11" r:id="rId2"/>
    <p:sldId id="339" r:id="rId3"/>
    <p:sldId id="340" r:id="rId4"/>
    <p:sldId id="341" r:id="rId5"/>
    <p:sldId id="342" r:id="rId6"/>
    <p:sldId id="343" r:id="rId7"/>
    <p:sldId id="316" r:id="rId8"/>
    <p:sldId id="322" r:id="rId9"/>
    <p:sldId id="337" r:id="rId10"/>
    <p:sldId id="338" r:id="rId11"/>
    <p:sldId id="32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9A54"/>
    <a:srgbClr val="E03248"/>
    <a:srgbClr val="3121A8"/>
    <a:srgbClr val="1066DA"/>
    <a:srgbClr val="77C8ED"/>
    <a:srgbClr val="FFCE1D"/>
    <a:srgbClr val="FF6F1E"/>
    <a:srgbClr val="F8BBC9"/>
    <a:srgbClr val="E0EDF9"/>
    <a:srgbClr val="C5D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750A5-9764-44C9-AB62-5F76CCEB7039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9BEAD-9457-4B2C-8F80-A676F13A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30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91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5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278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437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161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69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A09C-015C-4871-BC1E-984E38B5B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D9FD1-EE33-4B17-9524-3437940FB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BF67-3EC7-44AF-ACCF-D7A5C52C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B653-D82D-4562-BFF8-31872BF7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7503-2259-4A4E-A0E3-7B43791B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9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916E-D812-4EE6-9253-253A3D6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F84E4-B22F-401F-BB9B-BA6E530E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83A4-E139-4670-BEB0-A40E192E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53D8-323C-4AD4-A3EF-45838B51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3A85-978D-4F92-809A-2B5AAA8A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7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96772-E72D-475E-81AD-DA4D69B2D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FA020-3A24-47E3-90FF-3BA311013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CDF9-378B-4451-9A6B-99C49F47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8EEC-B15C-4F54-91AA-9E135E32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496C-D9BB-4048-B182-B22070E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9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5FCC-7ACB-4997-827B-F4FC6D9D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8E47-BE40-4128-988C-6440F570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8C48-9C2E-49C7-9313-364B7C5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E9F17-8AF7-4AA7-98D1-4B261492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9FEEA-DF0B-4F7C-85CA-F45304A8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7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0A79-63E1-4268-9E98-5FF6F211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8C932-F66B-4E11-B75F-3FADD4C8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DC66-D571-4A46-AE0C-111ECE32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0363-140C-4F05-A724-70635F9B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0E14-4258-4998-AD19-DDB66492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4AE0-A0FF-4C3C-B375-9A8D0DBC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545F-ABBF-4B6D-8E38-1B9751942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3341C-D40C-459C-9D21-51BE8313A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2D8E6-9F34-4F05-91E5-8C35035B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D3702-5AE3-4BEB-A24A-0503D9F5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FAC1F-4EE4-45AB-B1B2-CFD82404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78E6-CF71-48B8-AE64-29EA66E5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27C9-8A2B-41F1-90C6-6F215D49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3000D-0078-4728-AEC2-83B011AB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60ED2-9FFA-434B-9D2C-185E46E5F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E9366-4912-4E71-9F88-50C3BB766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8FC65-CC35-4FB8-8D63-8FE0BCF0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9B2FB-2AA4-437A-99EF-E7C64547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FC4F8-69DA-4C9F-9CBF-25708D31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9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A1CD-DBA0-49FF-B07B-BFA76A04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EB785-56A3-4347-B6E7-D2D7CC4A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CA5A6-845E-41B1-93EA-818044C3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D4A48-BAD8-4ACD-9C17-26E80B8A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CA5C5-1864-415A-B9E2-512870B7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685E8-E4B9-4607-BCB4-6DC9BDE8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54B6D-3C4D-472D-8AF1-6EDBE201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2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A04F-F1F8-4F1E-AF4F-887F5E2A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EF26-3D66-4A65-B198-3A64E30E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30FD-FBAE-4087-8F68-EF1F2702E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9EA9C-D1F5-4CAD-9AAC-1F0AF730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8DE47-9AEB-48EF-864B-20DD4137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E65F4-6FB3-49B8-BF65-0DE4D784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9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1EB0-0F2A-41DC-9E92-ABF1D1B0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18889-94B8-49E3-A83B-B6BB87864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923C-54CA-4E55-ADAA-0BB26C6C3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3CF4-46D5-429C-9EFD-8897661A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973A-04B7-432C-8D5B-1AEF5C93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C06CE-85D6-43EC-922D-2A011672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1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7FFD3-5184-4DCA-8442-9BCA274F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6A00-75E5-4C12-8689-97A8A17C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FCF7-13EC-402A-B292-37B05F1AD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9124-B002-464C-8371-5F1CF4CECED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6DAF-955E-41BB-8941-1A91AF372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05A8-D418-4D53-BE3E-018B7B94E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3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CFE386-1773-417E-87C1-1C22D00AC532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Leo the Lion Loves Lollipops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-420478" y="-2397"/>
            <a:ext cx="129886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FF0000"/>
                </a:solidFill>
                <a:latin typeface="Arial Black" panose="020B0A04020102020204" pitchFamily="34" charset="0"/>
              </a:rPr>
              <a:t>R</a:t>
            </a:r>
            <a:r>
              <a:rPr kumimoji="0" lang="en-US" sz="6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uby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Rabbit Runs in the Rain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9C0DC33-6CDE-4425-80C4-5A71714CFE92}"/>
              </a:ext>
            </a:extLst>
          </p:cNvPr>
          <p:cNvGrpSpPr/>
          <p:nvPr/>
        </p:nvGrpSpPr>
        <p:grpSpPr>
          <a:xfrm>
            <a:off x="7786556" y="797784"/>
            <a:ext cx="3896547" cy="5891987"/>
            <a:chOff x="4336395" y="397734"/>
            <a:chExt cx="3896547" cy="589198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2B9C4D6-9851-442B-B28A-E8DB3EE8BD0A}"/>
                </a:ext>
              </a:extLst>
            </p:cNvPr>
            <p:cNvSpPr/>
            <p:nvPr/>
          </p:nvSpPr>
          <p:spPr>
            <a:xfrm rot="20355773">
              <a:off x="4689013" y="4104288"/>
              <a:ext cx="921387" cy="2185433"/>
            </a:xfrm>
            <a:custGeom>
              <a:avLst/>
              <a:gdLst>
                <a:gd name="connsiteX0" fmla="*/ 0 w 723831"/>
                <a:gd name="connsiteY0" fmla="*/ 1059990 h 2119980"/>
                <a:gd name="connsiteX1" fmla="*/ 361916 w 723831"/>
                <a:gd name="connsiteY1" fmla="*/ 0 h 2119980"/>
                <a:gd name="connsiteX2" fmla="*/ 723832 w 723831"/>
                <a:gd name="connsiteY2" fmla="*/ 1059990 h 2119980"/>
                <a:gd name="connsiteX3" fmla="*/ 361916 w 723831"/>
                <a:gd name="connsiteY3" fmla="*/ 2119980 h 2119980"/>
                <a:gd name="connsiteX4" fmla="*/ 0 w 723831"/>
                <a:gd name="connsiteY4" fmla="*/ 1059990 h 2119980"/>
                <a:gd name="connsiteX0" fmla="*/ 9865 w 819296"/>
                <a:gd name="connsiteY0" fmla="*/ 955181 h 2015171"/>
                <a:gd name="connsiteX1" fmla="*/ 729308 w 819296"/>
                <a:gd name="connsiteY1" fmla="*/ 0 h 2015171"/>
                <a:gd name="connsiteX2" fmla="*/ 733697 w 819296"/>
                <a:gd name="connsiteY2" fmla="*/ 955181 h 2015171"/>
                <a:gd name="connsiteX3" fmla="*/ 371781 w 819296"/>
                <a:gd name="connsiteY3" fmla="*/ 2015171 h 2015171"/>
                <a:gd name="connsiteX4" fmla="*/ 9865 w 819296"/>
                <a:gd name="connsiteY4" fmla="*/ 955181 h 2015171"/>
                <a:gd name="connsiteX0" fmla="*/ 20140 w 515155"/>
                <a:gd name="connsiteY0" fmla="*/ 715145 h 2020137"/>
                <a:gd name="connsiteX1" fmla="*/ 479619 w 515155"/>
                <a:gd name="connsiteY1" fmla="*/ 2732 h 2020137"/>
                <a:gd name="connsiteX2" fmla="*/ 484008 w 515155"/>
                <a:gd name="connsiteY2" fmla="*/ 957913 h 2020137"/>
                <a:gd name="connsiteX3" fmla="*/ 122092 w 515155"/>
                <a:gd name="connsiteY3" fmla="*/ 2017903 h 2020137"/>
                <a:gd name="connsiteX4" fmla="*/ 20140 w 515155"/>
                <a:gd name="connsiteY4" fmla="*/ 715145 h 2020137"/>
                <a:gd name="connsiteX0" fmla="*/ 2454 w 497469"/>
                <a:gd name="connsiteY0" fmla="*/ 715764 h 2020756"/>
                <a:gd name="connsiteX1" fmla="*/ 461933 w 497469"/>
                <a:gd name="connsiteY1" fmla="*/ 3351 h 2020756"/>
                <a:gd name="connsiteX2" fmla="*/ 466322 w 497469"/>
                <a:gd name="connsiteY2" fmla="*/ 958532 h 2020756"/>
                <a:gd name="connsiteX3" fmla="*/ 104406 w 497469"/>
                <a:gd name="connsiteY3" fmla="*/ 2018522 h 2020756"/>
                <a:gd name="connsiteX4" fmla="*/ 2454 w 497469"/>
                <a:gd name="connsiteY4" fmla="*/ 715764 h 2020756"/>
                <a:gd name="connsiteX0" fmla="*/ 306532 w 920513"/>
                <a:gd name="connsiteY0" fmla="*/ 715764 h 2177573"/>
                <a:gd name="connsiteX1" fmla="*/ 766011 w 920513"/>
                <a:gd name="connsiteY1" fmla="*/ 3351 h 2177573"/>
                <a:gd name="connsiteX2" fmla="*/ 770400 w 920513"/>
                <a:gd name="connsiteY2" fmla="*/ 958532 h 2177573"/>
                <a:gd name="connsiteX3" fmla="*/ 408484 w 920513"/>
                <a:gd name="connsiteY3" fmla="*/ 2018522 h 2177573"/>
                <a:gd name="connsiteX4" fmla="*/ 306532 w 920513"/>
                <a:gd name="connsiteY4" fmla="*/ 715764 h 2177573"/>
                <a:gd name="connsiteX0" fmla="*/ 307406 w 921387"/>
                <a:gd name="connsiteY0" fmla="*/ 714362 h 2176171"/>
                <a:gd name="connsiteX1" fmla="*/ 766885 w 921387"/>
                <a:gd name="connsiteY1" fmla="*/ 1949 h 2176171"/>
                <a:gd name="connsiteX2" fmla="*/ 771274 w 921387"/>
                <a:gd name="connsiteY2" fmla="*/ 957130 h 2176171"/>
                <a:gd name="connsiteX3" fmla="*/ 409358 w 921387"/>
                <a:gd name="connsiteY3" fmla="*/ 2017120 h 2176171"/>
                <a:gd name="connsiteX4" fmla="*/ 307406 w 921387"/>
                <a:gd name="connsiteY4" fmla="*/ 714362 h 2176171"/>
                <a:gd name="connsiteX0" fmla="*/ 307406 w 921387"/>
                <a:gd name="connsiteY0" fmla="*/ 723624 h 2185433"/>
                <a:gd name="connsiteX1" fmla="*/ 766885 w 921387"/>
                <a:gd name="connsiteY1" fmla="*/ 11211 h 2185433"/>
                <a:gd name="connsiteX2" fmla="*/ 771274 w 921387"/>
                <a:gd name="connsiteY2" fmla="*/ 966392 h 2185433"/>
                <a:gd name="connsiteX3" fmla="*/ 409358 w 921387"/>
                <a:gd name="connsiteY3" fmla="*/ 2026382 h 2185433"/>
                <a:gd name="connsiteX4" fmla="*/ 307406 w 921387"/>
                <a:gd name="connsiteY4" fmla="*/ 723624 h 2185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387" h="2185433">
                  <a:moveTo>
                    <a:pt x="307406" y="723624"/>
                  </a:moveTo>
                  <a:cubicBezTo>
                    <a:pt x="272766" y="572079"/>
                    <a:pt x="518542" y="-94004"/>
                    <a:pt x="766885" y="11211"/>
                  </a:cubicBezTo>
                  <a:cubicBezTo>
                    <a:pt x="1015228" y="116426"/>
                    <a:pt x="771274" y="380976"/>
                    <a:pt x="771274" y="966392"/>
                  </a:cubicBezTo>
                  <a:cubicBezTo>
                    <a:pt x="771274" y="1551808"/>
                    <a:pt x="1285932" y="2581296"/>
                    <a:pt x="409358" y="2026382"/>
                  </a:cubicBezTo>
                  <a:cubicBezTo>
                    <a:pt x="-467216" y="1471468"/>
                    <a:pt x="342046" y="875169"/>
                    <a:pt x="307406" y="723624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235A45C-CDBE-4EDD-A67F-216C4F1B64FA}"/>
                </a:ext>
              </a:extLst>
            </p:cNvPr>
            <p:cNvSpPr/>
            <p:nvPr/>
          </p:nvSpPr>
          <p:spPr>
            <a:xfrm>
              <a:off x="6903966" y="5025528"/>
              <a:ext cx="878533" cy="878533"/>
            </a:xfrm>
            <a:prstGeom prst="ellipse">
              <a:avLst/>
            </a:prstGeom>
            <a:solidFill>
              <a:srgbClr val="F8BB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7D96B83-A21A-4C36-AF30-E2C25ABFB826}"/>
                </a:ext>
              </a:extLst>
            </p:cNvPr>
            <p:cNvSpPr/>
            <p:nvPr/>
          </p:nvSpPr>
          <p:spPr>
            <a:xfrm rot="21235323">
              <a:off x="5472587" y="397734"/>
              <a:ext cx="1943517" cy="2072066"/>
            </a:xfrm>
            <a:custGeom>
              <a:avLst/>
              <a:gdLst>
                <a:gd name="connsiteX0" fmla="*/ 0 w 1219200"/>
                <a:gd name="connsiteY0" fmla="*/ 0 h 1391479"/>
                <a:gd name="connsiteX1" fmla="*/ 1219200 w 1219200"/>
                <a:gd name="connsiteY1" fmla="*/ 0 h 1391479"/>
                <a:gd name="connsiteX2" fmla="*/ 1219200 w 1219200"/>
                <a:gd name="connsiteY2" fmla="*/ 1391479 h 1391479"/>
                <a:gd name="connsiteX3" fmla="*/ 0 w 1219200"/>
                <a:gd name="connsiteY3" fmla="*/ 1391479 h 1391479"/>
                <a:gd name="connsiteX4" fmla="*/ 0 w 1219200"/>
                <a:gd name="connsiteY4" fmla="*/ 0 h 1391479"/>
                <a:gd name="connsiteX0" fmla="*/ 0 w 1219200"/>
                <a:gd name="connsiteY0" fmla="*/ 0 h 1404731"/>
                <a:gd name="connsiteX1" fmla="*/ 1219200 w 1219200"/>
                <a:gd name="connsiteY1" fmla="*/ 0 h 1404731"/>
                <a:gd name="connsiteX2" fmla="*/ 583095 w 1219200"/>
                <a:gd name="connsiteY2" fmla="*/ 1404731 h 1404731"/>
                <a:gd name="connsiteX3" fmla="*/ 0 w 1219200"/>
                <a:gd name="connsiteY3" fmla="*/ 1391479 h 1404731"/>
                <a:gd name="connsiteX4" fmla="*/ 0 w 1219200"/>
                <a:gd name="connsiteY4" fmla="*/ 0 h 1404731"/>
                <a:gd name="connsiteX0" fmla="*/ 0 w 1219200"/>
                <a:gd name="connsiteY0" fmla="*/ 0 h 1404731"/>
                <a:gd name="connsiteX1" fmla="*/ 1219200 w 1219200"/>
                <a:gd name="connsiteY1" fmla="*/ 0 h 1404731"/>
                <a:gd name="connsiteX2" fmla="*/ 583095 w 1219200"/>
                <a:gd name="connsiteY2" fmla="*/ 1404731 h 1404731"/>
                <a:gd name="connsiteX3" fmla="*/ 66261 w 1219200"/>
                <a:gd name="connsiteY3" fmla="*/ 1152939 h 1404731"/>
                <a:gd name="connsiteX4" fmla="*/ 0 w 1219200"/>
                <a:gd name="connsiteY4" fmla="*/ 0 h 1404731"/>
                <a:gd name="connsiteX0" fmla="*/ 0 w 1152939"/>
                <a:gd name="connsiteY0" fmla="*/ 1152939 h 1404731"/>
                <a:gd name="connsiteX1" fmla="*/ 1152939 w 1152939"/>
                <a:gd name="connsiteY1" fmla="*/ 0 h 1404731"/>
                <a:gd name="connsiteX2" fmla="*/ 516834 w 1152939"/>
                <a:gd name="connsiteY2" fmla="*/ 1404731 h 1404731"/>
                <a:gd name="connsiteX3" fmla="*/ 0 w 1152939"/>
                <a:gd name="connsiteY3" fmla="*/ 1152939 h 1404731"/>
                <a:gd name="connsiteX0" fmla="*/ 0 w 2054087"/>
                <a:gd name="connsiteY0" fmla="*/ 1802295 h 2054087"/>
                <a:gd name="connsiteX1" fmla="*/ 2054087 w 2054087"/>
                <a:gd name="connsiteY1" fmla="*/ 0 h 2054087"/>
                <a:gd name="connsiteX2" fmla="*/ 516834 w 2054087"/>
                <a:gd name="connsiteY2" fmla="*/ 2054087 h 2054087"/>
                <a:gd name="connsiteX3" fmla="*/ 0 w 2054087"/>
                <a:gd name="connsiteY3" fmla="*/ 1802295 h 2054087"/>
                <a:gd name="connsiteX0" fmla="*/ 0 w 2098490"/>
                <a:gd name="connsiteY0" fmla="*/ 1802295 h 2054087"/>
                <a:gd name="connsiteX1" fmla="*/ 2054087 w 2098490"/>
                <a:gd name="connsiteY1" fmla="*/ 0 h 2054087"/>
                <a:gd name="connsiteX2" fmla="*/ 516834 w 2098490"/>
                <a:gd name="connsiteY2" fmla="*/ 2054087 h 2054087"/>
                <a:gd name="connsiteX3" fmla="*/ 0 w 2098490"/>
                <a:gd name="connsiteY3" fmla="*/ 1802295 h 2054087"/>
                <a:gd name="connsiteX0" fmla="*/ 0 w 2098490"/>
                <a:gd name="connsiteY0" fmla="*/ 1802343 h 2054135"/>
                <a:gd name="connsiteX1" fmla="*/ 2054087 w 2098490"/>
                <a:gd name="connsiteY1" fmla="*/ 48 h 2054135"/>
                <a:gd name="connsiteX2" fmla="*/ 516834 w 2098490"/>
                <a:gd name="connsiteY2" fmla="*/ 2054135 h 2054135"/>
                <a:gd name="connsiteX3" fmla="*/ 0 w 2098490"/>
                <a:gd name="connsiteY3" fmla="*/ 1802343 h 2054135"/>
                <a:gd name="connsiteX0" fmla="*/ 0 w 2100660"/>
                <a:gd name="connsiteY0" fmla="*/ 1802343 h 2054135"/>
                <a:gd name="connsiteX1" fmla="*/ 2054087 w 2100660"/>
                <a:gd name="connsiteY1" fmla="*/ 48 h 2054135"/>
                <a:gd name="connsiteX2" fmla="*/ 516834 w 2100660"/>
                <a:gd name="connsiteY2" fmla="*/ 2054135 h 2054135"/>
                <a:gd name="connsiteX3" fmla="*/ 0 w 2100660"/>
                <a:gd name="connsiteY3" fmla="*/ 1802343 h 2054135"/>
                <a:gd name="connsiteX0" fmla="*/ 13601 w 2114261"/>
                <a:gd name="connsiteY0" fmla="*/ 1802331 h 2054123"/>
                <a:gd name="connsiteX1" fmla="*/ 2067688 w 2114261"/>
                <a:gd name="connsiteY1" fmla="*/ 36 h 2054123"/>
                <a:gd name="connsiteX2" fmla="*/ 530435 w 2114261"/>
                <a:gd name="connsiteY2" fmla="*/ 2054123 h 2054123"/>
                <a:gd name="connsiteX3" fmla="*/ 13601 w 2114261"/>
                <a:gd name="connsiteY3" fmla="*/ 1802331 h 2054123"/>
                <a:gd name="connsiteX0" fmla="*/ 13601 w 2127858"/>
                <a:gd name="connsiteY0" fmla="*/ 1802331 h 2054123"/>
                <a:gd name="connsiteX1" fmla="*/ 2067688 w 2127858"/>
                <a:gd name="connsiteY1" fmla="*/ 36 h 2054123"/>
                <a:gd name="connsiteX2" fmla="*/ 530435 w 2127858"/>
                <a:gd name="connsiteY2" fmla="*/ 2054123 h 2054123"/>
                <a:gd name="connsiteX3" fmla="*/ 13601 w 2127858"/>
                <a:gd name="connsiteY3" fmla="*/ 1802331 h 2054123"/>
                <a:gd name="connsiteX0" fmla="*/ 8333 w 2122590"/>
                <a:gd name="connsiteY0" fmla="*/ 1816055 h 2067847"/>
                <a:gd name="connsiteX1" fmla="*/ 2062420 w 2122590"/>
                <a:gd name="connsiteY1" fmla="*/ 13760 h 2067847"/>
                <a:gd name="connsiteX2" fmla="*/ 525167 w 2122590"/>
                <a:gd name="connsiteY2" fmla="*/ 2067847 h 2067847"/>
                <a:gd name="connsiteX3" fmla="*/ 8333 w 2122590"/>
                <a:gd name="connsiteY3" fmla="*/ 1816055 h 2067847"/>
                <a:gd name="connsiteX0" fmla="*/ 9224 w 1937770"/>
                <a:gd name="connsiteY0" fmla="*/ 1942266 h 2067000"/>
                <a:gd name="connsiteX1" fmla="*/ 1877600 w 1937770"/>
                <a:gd name="connsiteY1" fmla="*/ 12913 h 2067000"/>
                <a:gd name="connsiteX2" fmla="*/ 340347 w 1937770"/>
                <a:gd name="connsiteY2" fmla="*/ 2067000 h 2067000"/>
                <a:gd name="connsiteX3" fmla="*/ 9224 w 1937770"/>
                <a:gd name="connsiteY3" fmla="*/ 1942266 h 2067000"/>
                <a:gd name="connsiteX0" fmla="*/ 14971 w 1943517"/>
                <a:gd name="connsiteY0" fmla="*/ 1947332 h 2072066"/>
                <a:gd name="connsiteX1" fmla="*/ 1883347 w 1943517"/>
                <a:gd name="connsiteY1" fmla="*/ 17979 h 2072066"/>
                <a:gd name="connsiteX2" fmla="*/ 346094 w 1943517"/>
                <a:gd name="connsiteY2" fmla="*/ 2072066 h 2072066"/>
                <a:gd name="connsiteX3" fmla="*/ 14971 w 1943517"/>
                <a:gd name="connsiteY3" fmla="*/ 1947332 h 2072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3517" h="2072066">
                  <a:moveTo>
                    <a:pt x="14971" y="1947332"/>
                  </a:moveTo>
                  <a:cubicBezTo>
                    <a:pt x="-174869" y="1163310"/>
                    <a:pt x="1496248" y="-170218"/>
                    <a:pt x="1883347" y="17979"/>
                  </a:cubicBezTo>
                  <a:cubicBezTo>
                    <a:pt x="2237905" y="362516"/>
                    <a:pt x="934712" y="1958870"/>
                    <a:pt x="346094" y="2072066"/>
                  </a:cubicBezTo>
                  <a:lnTo>
                    <a:pt x="14971" y="19473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45CD6802-D77D-41A0-BBEC-060B40FDCCB4}"/>
                </a:ext>
              </a:extLst>
            </p:cNvPr>
            <p:cNvSpPr/>
            <p:nvPr/>
          </p:nvSpPr>
          <p:spPr>
            <a:xfrm rot="278203">
              <a:off x="6257626" y="840836"/>
              <a:ext cx="1975316" cy="2159098"/>
            </a:xfrm>
            <a:custGeom>
              <a:avLst/>
              <a:gdLst>
                <a:gd name="connsiteX0" fmla="*/ 0 w 1219200"/>
                <a:gd name="connsiteY0" fmla="*/ 0 h 1391479"/>
                <a:gd name="connsiteX1" fmla="*/ 1219200 w 1219200"/>
                <a:gd name="connsiteY1" fmla="*/ 0 h 1391479"/>
                <a:gd name="connsiteX2" fmla="*/ 1219200 w 1219200"/>
                <a:gd name="connsiteY2" fmla="*/ 1391479 h 1391479"/>
                <a:gd name="connsiteX3" fmla="*/ 0 w 1219200"/>
                <a:gd name="connsiteY3" fmla="*/ 1391479 h 1391479"/>
                <a:gd name="connsiteX4" fmla="*/ 0 w 1219200"/>
                <a:gd name="connsiteY4" fmla="*/ 0 h 1391479"/>
                <a:gd name="connsiteX0" fmla="*/ 0 w 1219200"/>
                <a:gd name="connsiteY0" fmla="*/ 0 h 1404731"/>
                <a:gd name="connsiteX1" fmla="*/ 1219200 w 1219200"/>
                <a:gd name="connsiteY1" fmla="*/ 0 h 1404731"/>
                <a:gd name="connsiteX2" fmla="*/ 583095 w 1219200"/>
                <a:gd name="connsiteY2" fmla="*/ 1404731 h 1404731"/>
                <a:gd name="connsiteX3" fmla="*/ 0 w 1219200"/>
                <a:gd name="connsiteY3" fmla="*/ 1391479 h 1404731"/>
                <a:gd name="connsiteX4" fmla="*/ 0 w 1219200"/>
                <a:gd name="connsiteY4" fmla="*/ 0 h 1404731"/>
                <a:gd name="connsiteX0" fmla="*/ 0 w 1219200"/>
                <a:gd name="connsiteY0" fmla="*/ 0 h 1404731"/>
                <a:gd name="connsiteX1" fmla="*/ 1219200 w 1219200"/>
                <a:gd name="connsiteY1" fmla="*/ 0 h 1404731"/>
                <a:gd name="connsiteX2" fmla="*/ 583095 w 1219200"/>
                <a:gd name="connsiteY2" fmla="*/ 1404731 h 1404731"/>
                <a:gd name="connsiteX3" fmla="*/ 66261 w 1219200"/>
                <a:gd name="connsiteY3" fmla="*/ 1152939 h 1404731"/>
                <a:gd name="connsiteX4" fmla="*/ 0 w 1219200"/>
                <a:gd name="connsiteY4" fmla="*/ 0 h 1404731"/>
                <a:gd name="connsiteX0" fmla="*/ 0 w 1152939"/>
                <a:gd name="connsiteY0" fmla="*/ 1152939 h 1404731"/>
                <a:gd name="connsiteX1" fmla="*/ 1152939 w 1152939"/>
                <a:gd name="connsiteY1" fmla="*/ 0 h 1404731"/>
                <a:gd name="connsiteX2" fmla="*/ 516834 w 1152939"/>
                <a:gd name="connsiteY2" fmla="*/ 1404731 h 1404731"/>
                <a:gd name="connsiteX3" fmla="*/ 0 w 1152939"/>
                <a:gd name="connsiteY3" fmla="*/ 1152939 h 1404731"/>
                <a:gd name="connsiteX0" fmla="*/ 0 w 2054087"/>
                <a:gd name="connsiteY0" fmla="*/ 1802295 h 2054087"/>
                <a:gd name="connsiteX1" fmla="*/ 2054087 w 2054087"/>
                <a:gd name="connsiteY1" fmla="*/ 0 h 2054087"/>
                <a:gd name="connsiteX2" fmla="*/ 516834 w 2054087"/>
                <a:gd name="connsiteY2" fmla="*/ 2054087 h 2054087"/>
                <a:gd name="connsiteX3" fmla="*/ 0 w 2054087"/>
                <a:gd name="connsiteY3" fmla="*/ 1802295 h 2054087"/>
                <a:gd name="connsiteX0" fmla="*/ 0 w 2098490"/>
                <a:gd name="connsiteY0" fmla="*/ 1802295 h 2054087"/>
                <a:gd name="connsiteX1" fmla="*/ 2054087 w 2098490"/>
                <a:gd name="connsiteY1" fmla="*/ 0 h 2054087"/>
                <a:gd name="connsiteX2" fmla="*/ 516834 w 2098490"/>
                <a:gd name="connsiteY2" fmla="*/ 2054087 h 2054087"/>
                <a:gd name="connsiteX3" fmla="*/ 0 w 2098490"/>
                <a:gd name="connsiteY3" fmla="*/ 1802295 h 2054087"/>
                <a:gd name="connsiteX0" fmla="*/ 0 w 2098490"/>
                <a:gd name="connsiteY0" fmla="*/ 1802343 h 2054135"/>
                <a:gd name="connsiteX1" fmla="*/ 2054087 w 2098490"/>
                <a:gd name="connsiteY1" fmla="*/ 48 h 2054135"/>
                <a:gd name="connsiteX2" fmla="*/ 516834 w 2098490"/>
                <a:gd name="connsiteY2" fmla="*/ 2054135 h 2054135"/>
                <a:gd name="connsiteX3" fmla="*/ 0 w 2098490"/>
                <a:gd name="connsiteY3" fmla="*/ 1802343 h 2054135"/>
                <a:gd name="connsiteX0" fmla="*/ 0 w 2100660"/>
                <a:gd name="connsiteY0" fmla="*/ 1802343 h 2054135"/>
                <a:gd name="connsiteX1" fmla="*/ 2054087 w 2100660"/>
                <a:gd name="connsiteY1" fmla="*/ 48 h 2054135"/>
                <a:gd name="connsiteX2" fmla="*/ 516834 w 2100660"/>
                <a:gd name="connsiteY2" fmla="*/ 2054135 h 2054135"/>
                <a:gd name="connsiteX3" fmla="*/ 0 w 2100660"/>
                <a:gd name="connsiteY3" fmla="*/ 1802343 h 2054135"/>
                <a:gd name="connsiteX0" fmla="*/ 13601 w 2114261"/>
                <a:gd name="connsiteY0" fmla="*/ 1802331 h 2054123"/>
                <a:gd name="connsiteX1" fmla="*/ 2067688 w 2114261"/>
                <a:gd name="connsiteY1" fmla="*/ 36 h 2054123"/>
                <a:gd name="connsiteX2" fmla="*/ 530435 w 2114261"/>
                <a:gd name="connsiteY2" fmla="*/ 2054123 h 2054123"/>
                <a:gd name="connsiteX3" fmla="*/ 13601 w 2114261"/>
                <a:gd name="connsiteY3" fmla="*/ 1802331 h 2054123"/>
                <a:gd name="connsiteX0" fmla="*/ 13601 w 2127858"/>
                <a:gd name="connsiteY0" fmla="*/ 1802331 h 2054123"/>
                <a:gd name="connsiteX1" fmla="*/ 2067688 w 2127858"/>
                <a:gd name="connsiteY1" fmla="*/ 36 h 2054123"/>
                <a:gd name="connsiteX2" fmla="*/ 530435 w 2127858"/>
                <a:gd name="connsiteY2" fmla="*/ 2054123 h 2054123"/>
                <a:gd name="connsiteX3" fmla="*/ 13601 w 2127858"/>
                <a:gd name="connsiteY3" fmla="*/ 1802331 h 2054123"/>
                <a:gd name="connsiteX0" fmla="*/ 8333 w 2122590"/>
                <a:gd name="connsiteY0" fmla="*/ 1816055 h 2067847"/>
                <a:gd name="connsiteX1" fmla="*/ 2062420 w 2122590"/>
                <a:gd name="connsiteY1" fmla="*/ 13760 h 2067847"/>
                <a:gd name="connsiteX2" fmla="*/ 525167 w 2122590"/>
                <a:gd name="connsiteY2" fmla="*/ 2067847 h 2067847"/>
                <a:gd name="connsiteX3" fmla="*/ 8333 w 2122590"/>
                <a:gd name="connsiteY3" fmla="*/ 1816055 h 2067847"/>
                <a:gd name="connsiteX0" fmla="*/ 9224 w 1937770"/>
                <a:gd name="connsiteY0" fmla="*/ 1942266 h 2067000"/>
                <a:gd name="connsiteX1" fmla="*/ 1877600 w 1937770"/>
                <a:gd name="connsiteY1" fmla="*/ 12913 h 2067000"/>
                <a:gd name="connsiteX2" fmla="*/ 340347 w 1937770"/>
                <a:gd name="connsiteY2" fmla="*/ 2067000 h 2067000"/>
                <a:gd name="connsiteX3" fmla="*/ 9224 w 1937770"/>
                <a:gd name="connsiteY3" fmla="*/ 1942266 h 2067000"/>
                <a:gd name="connsiteX0" fmla="*/ 14971 w 1943517"/>
                <a:gd name="connsiteY0" fmla="*/ 1947332 h 2072066"/>
                <a:gd name="connsiteX1" fmla="*/ 1883347 w 1943517"/>
                <a:gd name="connsiteY1" fmla="*/ 17979 h 2072066"/>
                <a:gd name="connsiteX2" fmla="*/ 346094 w 1943517"/>
                <a:gd name="connsiteY2" fmla="*/ 2072066 h 2072066"/>
                <a:gd name="connsiteX3" fmla="*/ 14971 w 1943517"/>
                <a:gd name="connsiteY3" fmla="*/ 1947332 h 2072066"/>
                <a:gd name="connsiteX0" fmla="*/ 14971 w 1949843"/>
                <a:gd name="connsiteY0" fmla="*/ 1947332 h 2159098"/>
                <a:gd name="connsiteX1" fmla="*/ 1883347 w 1949843"/>
                <a:gd name="connsiteY1" fmla="*/ 17979 h 2159098"/>
                <a:gd name="connsiteX2" fmla="*/ 498408 w 1949843"/>
                <a:gd name="connsiteY2" fmla="*/ 2159098 h 2159098"/>
                <a:gd name="connsiteX3" fmla="*/ 14971 w 1949843"/>
                <a:gd name="connsiteY3" fmla="*/ 1947332 h 2159098"/>
                <a:gd name="connsiteX0" fmla="*/ 14971 w 1975316"/>
                <a:gd name="connsiteY0" fmla="*/ 1947332 h 2159098"/>
                <a:gd name="connsiteX1" fmla="*/ 1883347 w 1975316"/>
                <a:gd name="connsiteY1" fmla="*/ 17979 h 2159098"/>
                <a:gd name="connsiteX2" fmla="*/ 498408 w 1975316"/>
                <a:gd name="connsiteY2" fmla="*/ 2159098 h 2159098"/>
                <a:gd name="connsiteX3" fmla="*/ 14971 w 1975316"/>
                <a:gd name="connsiteY3" fmla="*/ 1947332 h 215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5316" h="2159098">
                  <a:moveTo>
                    <a:pt x="14971" y="1947332"/>
                  </a:moveTo>
                  <a:cubicBezTo>
                    <a:pt x="-174869" y="1163310"/>
                    <a:pt x="1496248" y="-170218"/>
                    <a:pt x="1883347" y="17979"/>
                  </a:cubicBezTo>
                  <a:cubicBezTo>
                    <a:pt x="2237905" y="362516"/>
                    <a:pt x="1523018" y="1765901"/>
                    <a:pt x="498408" y="2159098"/>
                  </a:cubicBezTo>
                  <a:lnTo>
                    <a:pt x="14971" y="19473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9034F6C-1D5D-49E4-9A7C-700883784969}"/>
                </a:ext>
              </a:extLst>
            </p:cNvPr>
            <p:cNvSpPr/>
            <p:nvPr/>
          </p:nvSpPr>
          <p:spPr>
            <a:xfrm rot="341498">
              <a:off x="6762173" y="960037"/>
              <a:ext cx="1449379" cy="2086333"/>
            </a:xfrm>
            <a:custGeom>
              <a:avLst/>
              <a:gdLst>
                <a:gd name="connsiteX0" fmla="*/ 1534337 w 1537419"/>
                <a:gd name="connsiteY0" fmla="*/ 0 h 1898423"/>
                <a:gd name="connsiteX1" fmla="*/ 1537419 w 1537419"/>
                <a:gd name="connsiteY1" fmla="*/ 49143 h 1898423"/>
                <a:gd name="connsiteX2" fmla="*/ 60826 w 1537419"/>
                <a:gd name="connsiteY2" fmla="*/ 1898423 h 1898423"/>
                <a:gd name="connsiteX3" fmla="*/ 14581 w 1537419"/>
                <a:gd name="connsiteY3" fmla="*/ 1878166 h 1898423"/>
                <a:gd name="connsiteX4" fmla="*/ 2530 w 1537419"/>
                <a:gd name="connsiteY4" fmla="*/ 1805470 h 1898423"/>
                <a:gd name="connsiteX5" fmla="*/ 1401410 w 1537419"/>
                <a:gd name="connsiteY5" fmla="*/ 62979 h 1898423"/>
                <a:gd name="connsiteX6" fmla="*/ 1534337 w 1537419"/>
                <a:gd name="connsiteY6" fmla="*/ 0 h 1898423"/>
                <a:gd name="connsiteX0" fmla="*/ 1534399 w 1537481"/>
                <a:gd name="connsiteY0" fmla="*/ 111091 h 2009514"/>
                <a:gd name="connsiteX1" fmla="*/ 1537481 w 1537481"/>
                <a:gd name="connsiteY1" fmla="*/ 160234 h 2009514"/>
                <a:gd name="connsiteX2" fmla="*/ 60888 w 1537481"/>
                <a:gd name="connsiteY2" fmla="*/ 2009514 h 2009514"/>
                <a:gd name="connsiteX3" fmla="*/ 14643 w 1537481"/>
                <a:gd name="connsiteY3" fmla="*/ 1989257 h 2009514"/>
                <a:gd name="connsiteX4" fmla="*/ 2592 w 1537481"/>
                <a:gd name="connsiteY4" fmla="*/ 1916561 h 2009514"/>
                <a:gd name="connsiteX5" fmla="*/ 1379709 w 1537481"/>
                <a:gd name="connsiteY5" fmla="*/ 0 h 2009514"/>
                <a:gd name="connsiteX6" fmla="*/ 1534399 w 1537481"/>
                <a:gd name="connsiteY6" fmla="*/ 111091 h 2009514"/>
                <a:gd name="connsiteX0" fmla="*/ 1533826 w 1536908"/>
                <a:gd name="connsiteY0" fmla="*/ 111091 h 2009514"/>
                <a:gd name="connsiteX1" fmla="*/ 1536908 w 1536908"/>
                <a:gd name="connsiteY1" fmla="*/ 160234 h 2009514"/>
                <a:gd name="connsiteX2" fmla="*/ 60315 w 1536908"/>
                <a:gd name="connsiteY2" fmla="*/ 2009514 h 2009514"/>
                <a:gd name="connsiteX3" fmla="*/ 14070 w 1536908"/>
                <a:gd name="connsiteY3" fmla="*/ 1989257 h 2009514"/>
                <a:gd name="connsiteX4" fmla="*/ 2019 w 1536908"/>
                <a:gd name="connsiteY4" fmla="*/ 1916561 h 2009514"/>
                <a:gd name="connsiteX5" fmla="*/ 1379136 w 1536908"/>
                <a:gd name="connsiteY5" fmla="*/ 0 h 2009514"/>
                <a:gd name="connsiteX6" fmla="*/ 1533826 w 1536908"/>
                <a:gd name="connsiteY6" fmla="*/ 111091 h 2009514"/>
                <a:gd name="connsiteX0" fmla="*/ 1551657 w 1554739"/>
                <a:gd name="connsiteY0" fmla="*/ 111091 h 2009514"/>
                <a:gd name="connsiteX1" fmla="*/ 1554739 w 1554739"/>
                <a:gd name="connsiteY1" fmla="*/ 160234 h 2009514"/>
                <a:gd name="connsiteX2" fmla="*/ 78146 w 1554739"/>
                <a:gd name="connsiteY2" fmla="*/ 2009514 h 2009514"/>
                <a:gd name="connsiteX3" fmla="*/ 31901 w 1554739"/>
                <a:gd name="connsiteY3" fmla="*/ 1989257 h 2009514"/>
                <a:gd name="connsiteX4" fmla="*/ 19850 w 1554739"/>
                <a:gd name="connsiteY4" fmla="*/ 1916561 h 2009514"/>
                <a:gd name="connsiteX5" fmla="*/ 1396967 w 1554739"/>
                <a:gd name="connsiteY5" fmla="*/ 0 h 2009514"/>
                <a:gd name="connsiteX6" fmla="*/ 1551657 w 1554739"/>
                <a:gd name="connsiteY6" fmla="*/ 111091 h 2009514"/>
                <a:gd name="connsiteX0" fmla="*/ 1551657 w 1554739"/>
                <a:gd name="connsiteY0" fmla="*/ 111091 h 2009514"/>
                <a:gd name="connsiteX1" fmla="*/ 1554739 w 1554739"/>
                <a:gd name="connsiteY1" fmla="*/ 160234 h 2009514"/>
                <a:gd name="connsiteX2" fmla="*/ 78146 w 1554739"/>
                <a:gd name="connsiteY2" fmla="*/ 2009514 h 2009514"/>
                <a:gd name="connsiteX3" fmla="*/ 19850 w 1554739"/>
                <a:gd name="connsiteY3" fmla="*/ 1916561 h 2009514"/>
                <a:gd name="connsiteX4" fmla="*/ 1396967 w 1554739"/>
                <a:gd name="connsiteY4" fmla="*/ 0 h 2009514"/>
                <a:gd name="connsiteX5" fmla="*/ 1551657 w 1554739"/>
                <a:gd name="connsiteY5" fmla="*/ 111091 h 2009514"/>
                <a:gd name="connsiteX0" fmla="*/ 1473511 w 1476593"/>
                <a:gd name="connsiteY0" fmla="*/ 111091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5" fmla="*/ 1473511 w 1476593"/>
                <a:gd name="connsiteY5" fmla="*/ 111091 h 2024327"/>
                <a:gd name="connsiteX0" fmla="*/ 1473511 w 1476593"/>
                <a:gd name="connsiteY0" fmla="*/ 111091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5" fmla="*/ 1473511 w 1476593"/>
                <a:gd name="connsiteY5" fmla="*/ 111091 h 2024327"/>
                <a:gd name="connsiteX0" fmla="*/ 1473511 w 1476593"/>
                <a:gd name="connsiteY0" fmla="*/ 111091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5" fmla="*/ 1473511 w 1476593"/>
                <a:gd name="connsiteY5" fmla="*/ 111091 h 2024327"/>
                <a:gd name="connsiteX0" fmla="*/ 1318821 w 1476593"/>
                <a:gd name="connsiteY0" fmla="*/ 0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0" fmla="*/ 1318821 w 1449379"/>
                <a:gd name="connsiteY0" fmla="*/ 0 h 2024327"/>
                <a:gd name="connsiteX1" fmla="*/ 1449379 w 1449379"/>
                <a:gd name="connsiteY1" fmla="*/ 114468 h 2024327"/>
                <a:gd name="connsiteX2" fmla="*/ 0 w 1449379"/>
                <a:gd name="connsiteY2" fmla="*/ 2009514 h 2024327"/>
                <a:gd name="connsiteX3" fmla="*/ 26894 w 1449379"/>
                <a:gd name="connsiteY3" fmla="*/ 2024327 h 2024327"/>
                <a:gd name="connsiteX4" fmla="*/ 1318821 w 1449379"/>
                <a:gd name="connsiteY4" fmla="*/ 0 h 2024327"/>
                <a:gd name="connsiteX0" fmla="*/ 1318821 w 1449379"/>
                <a:gd name="connsiteY0" fmla="*/ 39475 h 2063802"/>
                <a:gd name="connsiteX1" fmla="*/ 1449379 w 1449379"/>
                <a:gd name="connsiteY1" fmla="*/ 153943 h 2063802"/>
                <a:gd name="connsiteX2" fmla="*/ 0 w 1449379"/>
                <a:gd name="connsiteY2" fmla="*/ 2048989 h 2063802"/>
                <a:gd name="connsiteX3" fmla="*/ 26894 w 1449379"/>
                <a:gd name="connsiteY3" fmla="*/ 2063802 h 2063802"/>
                <a:gd name="connsiteX4" fmla="*/ 1318821 w 1449379"/>
                <a:gd name="connsiteY4" fmla="*/ 39475 h 2063802"/>
                <a:gd name="connsiteX0" fmla="*/ 1318821 w 1449379"/>
                <a:gd name="connsiteY0" fmla="*/ 62006 h 2086333"/>
                <a:gd name="connsiteX1" fmla="*/ 1449379 w 1449379"/>
                <a:gd name="connsiteY1" fmla="*/ 176474 h 2086333"/>
                <a:gd name="connsiteX2" fmla="*/ 0 w 1449379"/>
                <a:gd name="connsiteY2" fmla="*/ 2071520 h 2086333"/>
                <a:gd name="connsiteX3" fmla="*/ 26894 w 1449379"/>
                <a:gd name="connsiteY3" fmla="*/ 2086333 h 2086333"/>
                <a:gd name="connsiteX4" fmla="*/ 1318821 w 1449379"/>
                <a:gd name="connsiteY4" fmla="*/ 62006 h 2086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379" h="2086333">
                  <a:moveTo>
                    <a:pt x="1318821" y="62006"/>
                  </a:moveTo>
                  <a:cubicBezTo>
                    <a:pt x="1371738" y="32624"/>
                    <a:pt x="1425840" y="-111447"/>
                    <a:pt x="1449379" y="176474"/>
                  </a:cubicBezTo>
                  <a:cubicBezTo>
                    <a:pt x="1433311" y="719927"/>
                    <a:pt x="832496" y="1752047"/>
                    <a:pt x="0" y="2071520"/>
                  </a:cubicBezTo>
                  <a:lnTo>
                    <a:pt x="26894" y="2086333"/>
                  </a:lnTo>
                  <a:cubicBezTo>
                    <a:pt x="-186841" y="1428360"/>
                    <a:pt x="1131590" y="454249"/>
                    <a:pt x="1318821" y="62006"/>
                  </a:cubicBezTo>
                  <a:close/>
                </a:path>
              </a:pathLst>
            </a:custGeom>
            <a:solidFill>
              <a:srgbClr val="F8BBC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A0D198-50D8-4146-A1E9-E1F7B8F9E718}"/>
                </a:ext>
              </a:extLst>
            </p:cNvPr>
            <p:cNvSpPr/>
            <p:nvPr/>
          </p:nvSpPr>
          <p:spPr>
            <a:xfrm>
              <a:off x="4873511" y="4277865"/>
              <a:ext cx="2450852" cy="1945388"/>
            </a:xfrm>
            <a:custGeom>
              <a:avLst/>
              <a:gdLst>
                <a:gd name="connsiteX0" fmla="*/ 0 w 1322205"/>
                <a:gd name="connsiteY0" fmla="*/ 0 h 1377831"/>
                <a:gd name="connsiteX1" fmla="*/ 1322205 w 1322205"/>
                <a:gd name="connsiteY1" fmla="*/ 0 h 1377831"/>
                <a:gd name="connsiteX2" fmla="*/ 1322205 w 1322205"/>
                <a:gd name="connsiteY2" fmla="*/ 1377831 h 1377831"/>
                <a:gd name="connsiteX3" fmla="*/ 0 w 1322205"/>
                <a:gd name="connsiteY3" fmla="*/ 1377831 h 1377831"/>
                <a:gd name="connsiteX4" fmla="*/ 0 w 1322205"/>
                <a:gd name="connsiteY4" fmla="*/ 0 h 1377831"/>
                <a:gd name="connsiteX0" fmla="*/ 0 w 1414971"/>
                <a:gd name="connsiteY0" fmla="*/ 132521 h 1510352"/>
                <a:gd name="connsiteX1" fmla="*/ 1414971 w 1414971"/>
                <a:gd name="connsiteY1" fmla="*/ 0 h 1510352"/>
                <a:gd name="connsiteX2" fmla="*/ 1322205 w 1414971"/>
                <a:gd name="connsiteY2" fmla="*/ 1510352 h 1510352"/>
                <a:gd name="connsiteX3" fmla="*/ 0 w 1414971"/>
                <a:gd name="connsiteY3" fmla="*/ 1510352 h 1510352"/>
                <a:gd name="connsiteX4" fmla="*/ 0 w 1414971"/>
                <a:gd name="connsiteY4" fmla="*/ 132521 h 1510352"/>
                <a:gd name="connsiteX0" fmla="*/ 0 w 1414971"/>
                <a:gd name="connsiteY0" fmla="*/ 132521 h 1822772"/>
                <a:gd name="connsiteX1" fmla="*/ 1414971 w 1414971"/>
                <a:gd name="connsiteY1" fmla="*/ 0 h 1822772"/>
                <a:gd name="connsiteX2" fmla="*/ 499245 w 1414971"/>
                <a:gd name="connsiteY2" fmla="*/ 1822772 h 1822772"/>
                <a:gd name="connsiteX3" fmla="*/ 0 w 1414971"/>
                <a:gd name="connsiteY3" fmla="*/ 1510352 h 1822772"/>
                <a:gd name="connsiteX4" fmla="*/ 0 w 1414971"/>
                <a:gd name="connsiteY4" fmla="*/ 132521 h 1822772"/>
                <a:gd name="connsiteX0" fmla="*/ 0 w 1608731"/>
                <a:gd name="connsiteY0" fmla="*/ 132521 h 1907834"/>
                <a:gd name="connsiteX1" fmla="*/ 1414971 w 1608731"/>
                <a:gd name="connsiteY1" fmla="*/ 0 h 1907834"/>
                <a:gd name="connsiteX2" fmla="*/ 499245 w 1608731"/>
                <a:gd name="connsiteY2" fmla="*/ 1822772 h 1907834"/>
                <a:gd name="connsiteX3" fmla="*/ 0 w 1608731"/>
                <a:gd name="connsiteY3" fmla="*/ 1510352 h 1907834"/>
                <a:gd name="connsiteX4" fmla="*/ 0 w 1608731"/>
                <a:gd name="connsiteY4" fmla="*/ 132521 h 1907834"/>
                <a:gd name="connsiteX0" fmla="*/ 0 w 1959161"/>
                <a:gd name="connsiteY0" fmla="*/ 132521 h 1904954"/>
                <a:gd name="connsiteX1" fmla="*/ 1414971 w 1959161"/>
                <a:gd name="connsiteY1" fmla="*/ 0 h 1904954"/>
                <a:gd name="connsiteX2" fmla="*/ 499245 w 1959161"/>
                <a:gd name="connsiteY2" fmla="*/ 1822772 h 1904954"/>
                <a:gd name="connsiteX3" fmla="*/ 0 w 1959161"/>
                <a:gd name="connsiteY3" fmla="*/ 1510352 h 1904954"/>
                <a:gd name="connsiteX4" fmla="*/ 0 w 1959161"/>
                <a:gd name="connsiteY4" fmla="*/ 132521 h 1904954"/>
                <a:gd name="connsiteX0" fmla="*/ 0 w 2568761"/>
                <a:gd name="connsiteY0" fmla="*/ 0 h 1962933"/>
                <a:gd name="connsiteX1" fmla="*/ 2024571 w 2568761"/>
                <a:gd name="connsiteY1" fmla="*/ 57979 h 1962933"/>
                <a:gd name="connsiteX2" fmla="*/ 1108845 w 2568761"/>
                <a:gd name="connsiteY2" fmla="*/ 1880751 h 1962933"/>
                <a:gd name="connsiteX3" fmla="*/ 609600 w 2568761"/>
                <a:gd name="connsiteY3" fmla="*/ 1568331 h 1962933"/>
                <a:gd name="connsiteX4" fmla="*/ 0 w 2568761"/>
                <a:gd name="connsiteY4" fmla="*/ 0 h 1962933"/>
                <a:gd name="connsiteX0" fmla="*/ 0 w 2568761"/>
                <a:gd name="connsiteY0" fmla="*/ 0 h 1962933"/>
                <a:gd name="connsiteX1" fmla="*/ 2024571 w 2568761"/>
                <a:gd name="connsiteY1" fmla="*/ 57979 h 1962933"/>
                <a:gd name="connsiteX2" fmla="*/ 1108845 w 2568761"/>
                <a:gd name="connsiteY2" fmla="*/ 1880751 h 1962933"/>
                <a:gd name="connsiteX3" fmla="*/ 609600 w 2568761"/>
                <a:gd name="connsiteY3" fmla="*/ 1568331 h 1962933"/>
                <a:gd name="connsiteX4" fmla="*/ 0 w 2568761"/>
                <a:gd name="connsiteY4" fmla="*/ 0 h 1962933"/>
                <a:gd name="connsiteX0" fmla="*/ 0 w 2568761"/>
                <a:gd name="connsiteY0" fmla="*/ 0 h 1962933"/>
                <a:gd name="connsiteX1" fmla="*/ 2024571 w 2568761"/>
                <a:gd name="connsiteY1" fmla="*/ 57979 h 1962933"/>
                <a:gd name="connsiteX2" fmla="*/ 1108845 w 2568761"/>
                <a:gd name="connsiteY2" fmla="*/ 1880751 h 1962933"/>
                <a:gd name="connsiteX3" fmla="*/ 937260 w 2568761"/>
                <a:gd name="connsiteY3" fmla="*/ 1309251 h 1962933"/>
                <a:gd name="connsiteX4" fmla="*/ 0 w 2568761"/>
                <a:gd name="connsiteY4" fmla="*/ 0 h 1962933"/>
                <a:gd name="connsiteX0" fmla="*/ 0 w 2568761"/>
                <a:gd name="connsiteY0" fmla="*/ 0 h 1962933"/>
                <a:gd name="connsiteX1" fmla="*/ 2024571 w 2568761"/>
                <a:gd name="connsiteY1" fmla="*/ 57979 h 1962933"/>
                <a:gd name="connsiteX2" fmla="*/ 1108845 w 2568761"/>
                <a:gd name="connsiteY2" fmla="*/ 1880751 h 1962933"/>
                <a:gd name="connsiteX3" fmla="*/ 937260 w 2568761"/>
                <a:gd name="connsiteY3" fmla="*/ 1309251 h 1962933"/>
                <a:gd name="connsiteX4" fmla="*/ 0 w 2568761"/>
                <a:gd name="connsiteY4" fmla="*/ 0 h 1962933"/>
                <a:gd name="connsiteX0" fmla="*/ 0 w 2243081"/>
                <a:gd name="connsiteY0" fmla="*/ 0 h 1880751"/>
                <a:gd name="connsiteX1" fmla="*/ 2024571 w 2243081"/>
                <a:gd name="connsiteY1" fmla="*/ 57979 h 1880751"/>
                <a:gd name="connsiteX2" fmla="*/ 2076388 w 2243081"/>
                <a:gd name="connsiteY2" fmla="*/ 243891 h 1880751"/>
                <a:gd name="connsiteX3" fmla="*/ 1108845 w 2243081"/>
                <a:gd name="connsiteY3" fmla="*/ 1880751 h 1880751"/>
                <a:gd name="connsiteX4" fmla="*/ 937260 w 2243081"/>
                <a:gd name="connsiteY4" fmla="*/ 1309251 h 1880751"/>
                <a:gd name="connsiteX5" fmla="*/ 0 w 2243081"/>
                <a:gd name="connsiteY5" fmla="*/ 0 h 1880751"/>
                <a:gd name="connsiteX0" fmla="*/ 0 w 2118449"/>
                <a:gd name="connsiteY0" fmla="*/ 0 h 1880751"/>
                <a:gd name="connsiteX1" fmla="*/ 2024571 w 2118449"/>
                <a:gd name="connsiteY1" fmla="*/ 57979 h 1880751"/>
                <a:gd name="connsiteX2" fmla="*/ 2076388 w 2118449"/>
                <a:gd name="connsiteY2" fmla="*/ 243891 h 1880751"/>
                <a:gd name="connsiteX3" fmla="*/ 1108845 w 2118449"/>
                <a:gd name="connsiteY3" fmla="*/ 1880751 h 1880751"/>
                <a:gd name="connsiteX4" fmla="*/ 937260 w 2118449"/>
                <a:gd name="connsiteY4" fmla="*/ 1309251 h 1880751"/>
                <a:gd name="connsiteX5" fmla="*/ 0 w 2118449"/>
                <a:gd name="connsiteY5" fmla="*/ 0 h 1880751"/>
                <a:gd name="connsiteX0" fmla="*/ 0 w 2076388"/>
                <a:gd name="connsiteY0" fmla="*/ 0 h 1880751"/>
                <a:gd name="connsiteX1" fmla="*/ 2024571 w 2076388"/>
                <a:gd name="connsiteY1" fmla="*/ 57979 h 1880751"/>
                <a:gd name="connsiteX2" fmla="*/ 2076388 w 2076388"/>
                <a:gd name="connsiteY2" fmla="*/ 243891 h 1880751"/>
                <a:gd name="connsiteX3" fmla="*/ 1108845 w 2076388"/>
                <a:gd name="connsiteY3" fmla="*/ 1880751 h 1880751"/>
                <a:gd name="connsiteX4" fmla="*/ 937260 w 2076388"/>
                <a:gd name="connsiteY4" fmla="*/ 1309251 h 1880751"/>
                <a:gd name="connsiteX5" fmla="*/ 0 w 2076388"/>
                <a:gd name="connsiteY5" fmla="*/ 0 h 1880751"/>
                <a:gd name="connsiteX0" fmla="*/ 0 w 2076388"/>
                <a:gd name="connsiteY0" fmla="*/ 0 h 1880751"/>
                <a:gd name="connsiteX1" fmla="*/ 2024571 w 2076388"/>
                <a:gd name="connsiteY1" fmla="*/ 57979 h 1880751"/>
                <a:gd name="connsiteX2" fmla="*/ 2076388 w 2076388"/>
                <a:gd name="connsiteY2" fmla="*/ 243891 h 1880751"/>
                <a:gd name="connsiteX3" fmla="*/ 1108845 w 2076388"/>
                <a:gd name="connsiteY3" fmla="*/ 1880751 h 1880751"/>
                <a:gd name="connsiteX4" fmla="*/ 937260 w 2076388"/>
                <a:gd name="connsiteY4" fmla="*/ 1309251 h 1880751"/>
                <a:gd name="connsiteX5" fmla="*/ 0 w 2076388"/>
                <a:gd name="connsiteY5" fmla="*/ 0 h 1880751"/>
                <a:gd name="connsiteX0" fmla="*/ 0 w 2076388"/>
                <a:gd name="connsiteY0" fmla="*/ 0 h 1880751"/>
                <a:gd name="connsiteX1" fmla="*/ 2024571 w 2076388"/>
                <a:gd name="connsiteY1" fmla="*/ 57979 h 1880751"/>
                <a:gd name="connsiteX2" fmla="*/ 2076388 w 2076388"/>
                <a:gd name="connsiteY2" fmla="*/ 243891 h 1880751"/>
                <a:gd name="connsiteX3" fmla="*/ 1108845 w 2076388"/>
                <a:gd name="connsiteY3" fmla="*/ 1880751 h 1880751"/>
                <a:gd name="connsiteX4" fmla="*/ 937260 w 2076388"/>
                <a:gd name="connsiteY4" fmla="*/ 1309251 h 1880751"/>
                <a:gd name="connsiteX5" fmla="*/ 0 w 2076388"/>
                <a:gd name="connsiteY5" fmla="*/ 0 h 1880751"/>
                <a:gd name="connsiteX0" fmla="*/ 0 w 2400517"/>
                <a:gd name="connsiteY0" fmla="*/ 0 h 1953089"/>
                <a:gd name="connsiteX1" fmla="*/ 2024571 w 2400517"/>
                <a:gd name="connsiteY1" fmla="*/ 57979 h 1953089"/>
                <a:gd name="connsiteX2" fmla="*/ 2076388 w 2400517"/>
                <a:gd name="connsiteY2" fmla="*/ 243891 h 1953089"/>
                <a:gd name="connsiteX3" fmla="*/ 1108845 w 2400517"/>
                <a:gd name="connsiteY3" fmla="*/ 1880751 h 1953089"/>
                <a:gd name="connsiteX4" fmla="*/ 937260 w 2400517"/>
                <a:gd name="connsiteY4" fmla="*/ 1309251 h 1953089"/>
                <a:gd name="connsiteX5" fmla="*/ 0 w 2400517"/>
                <a:gd name="connsiteY5" fmla="*/ 0 h 1953089"/>
                <a:gd name="connsiteX0" fmla="*/ 0 w 2576224"/>
                <a:gd name="connsiteY0" fmla="*/ 0 h 1947522"/>
                <a:gd name="connsiteX1" fmla="*/ 2024571 w 2576224"/>
                <a:gd name="connsiteY1" fmla="*/ 57979 h 1947522"/>
                <a:gd name="connsiteX2" fmla="*/ 2076388 w 2576224"/>
                <a:gd name="connsiteY2" fmla="*/ 243891 h 1947522"/>
                <a:gd name="connsiteX3" fmla="*/ 1108845 w 2576224"/>
                <a:gd name="connsiteY3" fmla="*/ 1880751 h 1947522"/>
                <a:gd name="connsiteX4" fmla="*/ 937260 w 2576224"/>
                <a:gd name="connsiteY4" fmla="*/ 1309251 h 1947522"/>
                <a:gd name="connsiteX5" fmla="*/ 0 w 2576224"/>
                <a:gd name="connsiteY5" fmla="*/ 0 h 1947522"/>
                <a:gd name="connsiteX0" fmla="*/ 0 w 2517175"/>
                <a:gd name="connsiteY0" fmla="*/ 0 h 1973370"/>
                <a:gd name="connsiteX1" fmla="*/ 2024571 w 2517175"/>
                <a:gd name="connsiteY1" fmla="*/ 57979 h 1973370"/>
                <a:gd name="connsiteX2" fmla="*/ 2076388 w 2517175"/>
                <a:gd name="connsiteY2" fmla="*/ 243891 h 1973370"/>
                <a:gd name="connsiteX3" fmla="*/ 1108845 w 2517175"/>
                <a:gd name="connsiteY3" fmla="*/ 1880751 h 1973370"/>
                <a:gd name="connsiteX4" fmla="*/ 937260 w 2517175"/>
                <a:gd name="connsiteY4" fmla="*/ 1309251 h 1973370"/>
                <a:gd name="connsiteX5" fmla="*/ 0 w 2517175"/>
                <a:gd name="connsiteY5" fmla="*/ 0 h 1973370"/>
                <a:gd name="connsiteX0" fmla="*/ 0 w 2517175"/>
                <a:gd name="connsiteY0" fmla="*/ 0 h 1973370"/>
                <a:gd name="connsiteX1" fmla="*/ 2024571 w 2517175"/>
                <a:gd name="connsiteY1" fmla="*/ 57979 h 1973370"/>
                <a:gd name="connsiteX2" fmla="*/ 2076388 w 2517175"/>
                <a:gd name="connsiteY2" fmla="*/ 243891 h 1973370"/>
                <a:gd name="connsiteX3" fmla="*/ 1108845 w 2517175"/>
                <a:gd name="connsiteY3" fmla="*/ 1880751 h 1973370"/>
                <a:gd name="connsiteX4" fmla="*/ 937260 w 2517175"/>
                <a:gd name="connsiteY4" fmla="*/ 1309251 h 1973370"/>
                <a:gd name="connsiteX5" fmla="*/ 0 w 2517175"/>
                <a:gd name="connsiteY5" fmla="*/ 0 h 1973370"/>
                <a:gd name="connsiteX0" fmla="*/ 0 w 2571230"/>
                <a:gd name="connsiteY0" fmla="*/ 0 h 1976392"/>
                <a:gd name="connsiteX1" fmla="*/ 2024571 w 2571230"/>
                <a:gd name="connsiteY1" fmla="*/ 57979 h 1976392"/>
                <a:gd name="connsiteX2" fmla="*/ 2076388 w 2571230"/>
                <a:gd name="connsiteY2" fmla="*/ 243891 h 1976392"/>
                <a:gd name="connsiteX3" fmla="*/ 1108845 w 2571230"/>
                <a:gd name="connsiteY3" fmla="*/ 1880751 h 1976392"/>
                <a:gd name="connsiteX4" fmla="*/ 937260 w 2571230"/>
                <a:gd name="connsiteY4" fmla="*/ 1309251 h 1976392"/>
                <a:gd name="connsiteX5" fmla="*/ 0 w 2571230"/>
                <a:gd name="connsiteY5" fmla="*/ 0 h 1976392"/>
                <a:gd name="connsiteX0" fmla="*/ 0 w 2048982"/>
                <a:gd name="connsiteY0" fmla="*/ 0 h 1880751"/>
                <a:gd name="connsiteX1" fmla="*/ 2024571 w 2048982"/>
                <a:gd name="connsiteY1" fmla="*/ 57979 h 1880751"/>
                <a:gd name="connsiteX2" fmla="*/ 1108845 w 2048982"/>
                <a:gd name="connsiteY2" fmla="*/ 1880751 h 1880751"/>
                <a:gd name="connsiteX3" fmla="*/ 937260 w 2048982"/>
                <a:gd name="connsiteY3" fmla="*/ 1309251 h 1880751"/>
                <a:gd name="connsiteX4" fmla="*/ 0 w 2048982"/>
                <a:gd name="connsiteY4" fmla="*/ 0 h 1880751"/>
                <a:gd name="connsiteX0" fmla="*/ 0 w 2573810"/>
                <a:gd name="connsiteY0" fmla="*/ 0 h 1914386"/>
                <a:gd name="connsiteX1" fmla="*/ 2024571 w 2573810"/>
                <a:gd name="connsiteY1" fmla="*/ 57979 h 1914386"/>
                <a:gd name="connsiteX2" fmla="*/ 1108845 w 2573810"/>
                <a:gd name="connsiteY2" fmla="*/ 1880751 h 1914386"/>
                <a:gd name="connsiteX3" fmla="*/ 937260 w 2573810"/>
                <a:gd name="connsiteY3" fmla="*/ 1309251 h 1914386"/>
                <a:gd name="connsiteX4" fmla="*/ 0 w 2573810"/>
                <a:gd name="connsiteY4" fmla="*/ 0 h 1914386"/>
                <a:gd name="connsiteX0" fmla="*/ 0 w 2528061"/>
                <a:gd name="connsiteY0" fmla="*/ 0 h 1951981"/>
                <a:gd name="connsiteX1" fmla="*/ 2024571 w 2528061"/>
                <a:gd name="connsiteY1" fmla="*/ 57979 h 1951981"/>
                <a:gd name="connsiteX2" fmla="*/ 1108845 w 2528061"/>
                <a:gd name="connsiteY2" fmla="*/ 1880751 h 1951981"/>
                <a:gd name="connsiteX3" fmla="*/ 937260 w 2528061"/>
                <a:gd name="connsiteY3" fmla="*/ 1309251 h 1951981"/>
                <a:gd name="connsiteX4" fmla="*/ 0 w 2528061"/>
                <a:gd name="connsiteY4" fmla="*/ 0 h 1951981"/>
                <a:gd name="connsiteX0" fmla="*/ 0 w 2584957"/>
                <a:gd name="connsiteY0" fmla="*/ 0 h 1949164"/>
                <a:gd name="connsiteX1" fmla="*/ 2024571 w 2584957"/>
                <a:gd name="connsiteY1" fmla="*/ 57979 h 1949164"/>
                <a:gd name="connsiteX2" fmla="*/ 1108845 w 2584957"/>
                <a:gd name="connsiteY2" fmla="*/ 1880751 h 1949164"/>
                <a:gd name="connsiteX3" fmla="*/ 937260 w 2584957"/>
                <a:gd name="connsiteY3" fmla="*/ 1309251 h 1949164"/>
                <a:gd name="connsiteX4" fmla="*/ 0 w 2584957"/>
                <a:gd name="connsiteY4" fmla="*/ 0 h 1949164"/>
                <a:gd name="connsiteX0" fmla="*/ 0 w 2234414"/>
                <a:gd name="connsiteY0" fmla="*/ 0 h 1880751"/>
                <a:gd name="connsiteX1" fmla="*/ 2024571 w 2234414"/>
                <a:gd name="connsiteY1" fmla="*/ 57979 h 1880751"/>
                <a:gd name="connsiteX2" fmla="*/ 2056386 w 2234414"/>
                <a:gd name="connsiteY2" fmla="*/ 207696 h 1880751"/>
                <a:gd name="connsiteX3" fmla="*/ 1108845 w 2234414"/>
                <a:gd name="connsiteY3" fmla="*/ 1880751 h 1880751"/>
                <a:gd name="connsiteX4" fmla="*/ 937260 w 2234414"/>
                <a:gd name="connsiteY4" fmla="*/ 1309251 h 1880751"/>
                <a:gd name="connsiteX5" fmla="*/ 0 w 2234414"/>
                <a:gd name="connsiteY5" fmla="*/ 0 h 1880751"/>
                <a:gd name="connsiteX0" fmla="*/ 0 w 2114853"/>
                <a:gd name="connsiteY0" fmla="*/ 0 h 1880751"/>
                <a:gd name="connsiteX1" fmla="*/ 2024571 w 2114853"/>
                <a:gd name="connsiteY1" fmla="*/ 57979 h 1880751"/>
                <a:gd name="connsiteX2" fmla="*/ 2056386 w 2114853"/>
                <a:gd name="connsiteY2" fmla="*/ 207696 h 1880751"/>
                <a:gd name="connsiteX3" fmla="*/ 1108845 w 2114853"/>
                <a:gd name="connsiteY3" fmla="*/ 1880751 h 1880751"/>
                <a:gd name="connsiteX4" fmla="*/ 937260 w 2114853"/>
                <a:gd name="connsiteY4" fmla="*/ 1309251 h 1880751"/>
                <a:gd name="connsiteX5" fmla="*/ 0 w 2114853"/>
                <a:gd name="connsiteY5" fmla="*/ 0 h 1880751"/>
                <a:gd name="connsiteX0" fmla="*/ 0 w 2064951"/>
                <a:gd name="connsiteY0" fmla="*/ 0 h 1880751"/>
                <a:gd name="connsiteX1" fmla="*/ 2024571 w 2064951"/>
                <a:gd name="connsiteY1" fmla="*/ 57979 h 1880751"/>
                <a:gd name="connsiteX2" fmla="*/ 2056386 w 2064951"/>
                <a:gd name="connsiteY2" fmla="*/ 207696 h 1880751"/>
                <a:gd name="connsiteX3" fmla="*/ 1108845 w 2064951"/>
                <a:gd name="connsiteY3" fmla="*/ 1880751 h 1880751"/>
                <a:gd name="connsiteX4" fmla="*/ 937260 w 2064951"/>
                <a:gd name="connsiteY4" fmla="*/ 1309251 h 1880751"/>
                <a:gd name="connsiteX5" fmla="*/ 0 w 2064951"/>
                <a:gd name="connsiteY5" fmla="*/ 0 h 1880751"/>
                <a:gd name="connsiteX0" fmla="*/ 0 w 2573197"/>
                <a:gd name="connsiteY0" fmla="*/ 0 h 1880751"/>
                <a:gd name="connsiteX1" fmla="*/ 2024571 w 2573197"/>
                <a:gd name="connsiteY1" fmla="*/ 57979 h 1880751"/>
                <a:gd name="connsiteX2" fmla="*/ 2056386 w 2573197"/>
                <a:gd name="connsiteY2" fmla="*/ 207696 h 1880751"/>
                <a:gd name="connsiteX3" fmla="*/ 1108845 w 2573197"/>
                <a:gd name="connsiteY3" fmla="*/ 1880751 h 1880751"/>
                <a:gd name="connsiteX4" fmla="*/ 937260 w 2573197"/>
                <a:gd name="connsiteY4" fmla="*/ 1309251 h 1880751"/>
                <a:gd name="connsiteX5" fmla="*/ 0 w 2573197"/>
                <a:gd name="connsiteY5" fmla="*/ 0 h 1880751"/>
                <a:gd name="connsiteX0" fmla="*/ 0 w 2577852"/>
                <a:gd name="connsiteY0" fmla="*/ 0 h 1983488"/>
                <a:gd name="connsiteX1" fmla="*/ 2024571 w 2577852"/>
                <a:gd name="connsiteY1" fmla="*/ 57979 h 1983488"/>
                <a:gd name="connsiteX2" fmla="*/ 2056386 w 2577852"/>
                <a:gd name="connsiteY2" fmla="*/ 207696 h 1983488"/>
                <a:gd name="connsiteX3" fmla="*/ 1108845 w 2577852"/>
                <a:gd name="connsiteY3" fmla="*/ 1880751 h 1983488"/>
                <a:gd name="connsiteX4" fmla="*/ 937260 w 2577852"/>
                <a:gd name="connsiteY4" fmla="*/ 1309251 h 1983488"/>
                <a:gd name="connsiteX5" fmla="*/ 0 w 2577852"/>
                <a:gd name="connsiteY5" fmla="*/ 0 h 1983488"/>
                <a:gd name="connsiteX0" fmla="*/ 0 w 2450852"/>
                <a:gd name="connsiteY0" fmla="*/ 0 h 1945388"/>
                <a:gd name="connsiteX1" fmla="*/ 1897571 w 2450852"/>
                <a:gd name="connsiteY1" fmla="*/ 19879 h 1945388"/>
                <a:gd name="connsiteX2" fmla="*/ 1929386 w 2450852"/>
                <a:gd name="connsiteY2" fmla="*/ 169596 h 1945388"/>
                <a:gd name="connsiteX3" fmla="*/ 981845 w 2450852"/>
                <a:gd name="connsiteY3" fmla="*/ 1842651 h 1945388"/>
                <a:gd name="connsiteX4" fmla="*/ 810260 w 2450852"/>
                <a:gd name="connsiteY4" fmla="*/ 1271151 h 1945388"/>
                <a:gd name="connsiteX5" fmla="*/ 0 w 2450852"/>
                <a:gd name="connsiteY5" fmla="*/ 0 h 194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50852" h="1945388">
                  <a:moveTo>
                    <a:pt x="0" y="0"/>
                  </a:moveTo>
                  <a:lnTo>
                    <a:pt x="1897571" y="19879"/>
                  </a:lnTo>
                  <a:cubicBezTo>
                    <a:pt x="1886289" y="175938"/>
                    <a:pt x="1962945" y="189651"/>
                    <a:pt x="1929386" y="169596"/>
                  </a:cubicBezTo>
                  <a:cubicBezTo>
                    <a:pt x="3438877" y="1925954"/>
                    <a:pt x="1214404" y="2118640"/>
                    <a:pt x="981845" y="1842651"/>
                  </a:cubicBezTo>
                  <a:lnTo>
                    <a:pt x="810260" y="1271151"/>
                  </a:lnTo>
                  <a:cubicBezTo>
                    <a:pt x="119380" y="1396074"/>
                    <a:pt x="203200" y="52277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3D092CF-546D-435A-877B-999AC09E7D06}"/>
                </a:ext>
              </a:extLst>
            </p:cNvPr>
            <p:cNvSpPr/>
            <p:nvPr/>
          </p:nvSpPr>
          <p:spPr>
            <a:xfrm rot="957896">
              <a:off x="5510177" y="4858814"/>
              <a:ext cx="723831" cy="131844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56BF9FD-B658-4FC4-AE24-6DD3F9F79C42}"/>
                </a:ext>
              </a:extLst>
            </p:cNvPr>
            <p:cNvSpPr/>
            <p:nvPr/>
          </p:nvSpPr>
          <p:spPr>
            <a:xfrm rot="288077">
              <a:off x="4336395" y="2169585"/>
              <a:ext cx="3071395" cy="2192131"/>
            </a:xfrm>
            <a:custGeom>
              <a:avLst/>
              <a:gdLst>
                <a:gd name="connsiteX0" fmla="*/ 0 w 1863119"/>
                <a:gd name="connsiteY0" fmla="*/ 0 h 1395533"/>
                <a:gd name="connsiteX1" fmla="*/ 1863119 w 1863119"/>
                <a:gd name="connsiteY1" fmla="*/ 0 h 1395533"/>
                <a:gd name="connsiteX2" fmla="*/ 1863119 w 1863119"/>
                <a:gd name="connsiteY2" fmla="*/ 1395533 h 1395533"/>
                <a:gd name="connsiteX3" fmla="*/ 0 w 1863119"/>
                <a:gd name="connsiteY3" fmla="*/ 1395533 h 1395533"/>
                <a:gd name="connsiteX4" fmla="*/ 0 w 1863119"/>
                <a:gd name="connsiteY4" fmla="*/ 0 h 1395533"/>
                <a:gd name="connsiteX0" fmla="*/ 0 w 2123378"/>
                <a:gd name="connsiteY0" fmla="*/ 0 h 1421466"/>
                <a:gd name="connsiteX1" fmla="*/ 2123378 w 2123378"/>
                <a:gd name="connsiteY1" fmla="*/ 25933 h 1421466"/>
                <a:gd name="connsiteX2" fmla="*/ 2123378 w 2123378"/>
                <a:gd name="connsiteY2" fmla="*/ 1421466 h 1421466"/>
                <a:gd name="connsiteX3" fmla="*/ 260259 w 2123378"/>
                <a:gd name="connsiteY3" fmla="*/ 1421466 h 1421466"/>
                <a:gd name="connsiteX4" fmla="*/ 0 w 2123378"/>
                <a:gd name="connsiteY4" fmla="*/ 0 h 1421466"/>
                <a:gd name="connsiteX0" fmla="*/ 0 w 2123378"/>
                <a:gd name="connsiteY0" fmla="*/ 709728 h 2131194"/>
                <a:gd name="connsiteX1" fmla="*/ 2123378 w 2123378"/>
                <a:gd name="connsiteY1" fmla="*/ 735661 h 2131194"/>
                <a:gd name="connsiteX2" fmla="*/ 2123378 w 2123378"/>
                <a:gd name="connsiteY2" fmla="*/ 2131194 h 2131194"/>
                <a:gd name="connsiteX3" fmla="*/ 260259 w 2123378"/>
                <a:gd name="connsiteY3" fmla="*/ 2131194 h 2131194"/>
                <a:gd name="connsiteX4" fmla="*/ 0 w 2123378"/>
                <a:gd name="connsiteY4" fmla="*/ 709728 h 2131194"/>
                <a:gd name="connsiteX0" fmla="*/ 0 w 2123378"/>
                <a:gd name="connsiteY0" fmla="*/ 0 h 1421466"/>
                <a:gd name="connsiteX1" fmla="*/ 2123378 w 2123378"/>
                <a:gd name="connsiteY1" fmla="*/ 1421466 h 1421466"/>
                <a:gd name="connsiteX2" fmla="*/ 260259 w 2123378"/>
                <a:gd name="connsiteY2" fmla="*/ 1421466 h 1421466"/>
                <a:gd name="connsiteX3" fmla="*/ 0 w 2123378"/>
                <a:gd name="connsiteY3" fmla="*/ 0 h 1421466"/>
                <a:gd name="connsiteX0" fmla="*/ 0 w 2613686"/>
                <a:gd name="connsiteY0" fmla="*/ 88990 h 1510456"/>
                <a:gd name="connsiteX1" fmla="*/ 2123378 w 2613686"/>
                <a:gd name="connsiteY1" fmla="*/ 1510456 h 1510456"/>
                <a:gd name="connsiteX2" fmla="*/ 260259 w 2613686"/>
                <a:gd name="connsiteY2" fmla="*/ 1510456 h 1510456"/>
                <a:gd name="connsiteX3" fmla="*/ 0 w 2613686"/>
                <a:gd name="connsiteY3" fmla="*/ 88990 h 1510456"/>
                <a:gd name="connsiteX0" fmla="*/ 0 w 2596191"/>
                <a:gd name="connsiteY0" fmla="*/ 758909 h 2180375"/>
                <a:gd name="connsiteX1" fmla="*/ 2123378 w 2596191"/>
                <a:gd name="connsiteY1" fmla="*/ 2180375 h 2180375"/>
                <a:gd name="connsiteX2" fmla="*/ 260259 w 2596191"/>
                <a:gd name="connsiteY2" fmla="*/ 2180375 h 2180375"/>
                <a:gd name="connsiteX3" fmla="*/ 0 w 2596191"/>
                <a:gd name="connsiteY3" fmla="*/ 758909 h 2180375"/>
                <a:gd name="connsiteX0" fmla="*/ 0 w 2648972"/>
                <a:gd name="connsiteY0" fmla="*/ 716070 h 2137536"/>
                <a:gd name="connsiteX1" fmla="*/ 2123378 w 2648972"/>
                <a:gd name="connsiteY1" fmla="*/ 2137536 h 2137536"/>
                <a:gd name="connsiteX2" fmla="*/ 260259 w 2648972"/>
                <a:gd name="connsiteY2" fmla="*/ 2137536 h 2137536"/>
                <a:gd name="connsiteX3" fmla="*/ 0 w 2648972"/>
                <a:gd name="connsiteY3" fmla="*/ 716070 h 2137536"/>
                <a:gd name="connsiteX0" fmla="*/ 0 w 2648698"/>
                <a:gd name="connsiteY0" fmla="*/ 693514 h 2114980"/>
                <a:gd name="connsiteX1" fmla="*/ 2123378 w 2648698"/>
                <a:gd name="connsiteY1" fmla="*/ 2114980 h 2114980"/>
                <a:gd name="connsiteX2" fmla="*/ 260259 w 2648698"/>
                <a:gd name="connsiteY2" fmla="*/ 2114980 h 2114980"/>
                <a:gd name="connsiteX3" fmla="*/ 0 w 2648698"/>
                <a:gd name="connsiteY3" fmla="*/ 693514 h 2114980"/>
                <a:gd name="connsiteX0" fmla="*/ 0 w 2665851"/>
                <a:gd name="connsiteY0" fmla="*/ 700374 h 2121840"/>
                <a:gd name="connsiteX1" fmla="*/ 2123378 w 2665851"/>
                <a:gd name="connsiteY1" fmla="*/ 2121840 h 2121840"/>
                <a:gd name="connsiteX2" fmla="*/ 260259 w 2665851"/>
                <a:gd name="connsiteY2" fmla="*/ 2121840 h 2121840"/>
                <a:gd name="connsiteX3" fmla="*/ 0 w 2665851"/>
                <a:gd name="connsiteY3" fmla="*/ 700374 h 2121840"/>
                <a:gd name="connsiteX0" fmla="*/ 0 w 2671840"/>
                <a:gd name="connsiteY0" fmla="*/ 770665 h 2192131"/>
                <a:gd name="connsiteX1" fmla="*/ 2123378 w 2671840"/>
                <a:gd name="connsiteY1" fmla="*/ 2192131 h 2192131"/>
                <a:gd name="connsiteX2" fmla="*/ 260259 w 2671840"/>
                <a:gd name="connsiteY2" fmla="*/ 2192131 h 2192131"/>
                <a:gd name="connsiteX3" fmla="*/ 0 w 2671840"/>
                <a:gd name="connsiteY3" fmla="*/ 770665 h 2192131"/>
                <a:gd name="connsiteX0" fmla="*/ 351190 w 3023030"/>
                <a:gd name="connsiteY0" fmla="*/ 770665 h 2192131"/>
                <a:gd name="connsiteX1" fmla="*/ 2474568 w 3023030"/>
                <a:gd name="connsiteY1" fmla="*/ 2192131 h 2192131"/>
                <a:gd name="connsiteX2" fmla="*/ 611449 w 3023030"/>
                <a:gd name="connsiteY2" fmla="*/ 2192131 h 2192131"/>
                <a:gd name="connsiteX3" fmla="*/ 351190 w 3023030"/>
                <a:gd name="connsiteY3" fmla="*/ 770665 h 2192131"/>
                <a:gd name="connsiteX0" fmla="*/ 399555 w 3071395"/>
                <a:gd name="connsiteY0" fmla="*/ 770665 h 2192131"/>
                <a:gd name="connsiteX1" fmla="*/ 2522933 w 3071395"/>
                <a:gd name="connsiteY1" fmla="*/ 2192131 h 2192131"/>
                <a:gd name="connsiteX2" fmla="*/ 659814 w 3071395"/>
                <a:gd name="connsiteY2" fmla="*/ 2192131 h 2192131"/>
                <a:gd name="connsiteX3" fmla="*/ 399555 w 3071395"/>
                <a:gd name="connsiteY3" fmla="*/ 770665 h 2192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395" h="2192131">
                  <a:moveTo>
                    <a:pt x="399555" y="770665"/>
                  </a:moveTo>
                  <a:cubicBezTo>
                    <a:pt x="579252" y="-900650"/>
                    <a:pt x="4481376" y="410647"/>
                    <a:pt x="2522933" y="2192131"/>
                  </a:cubicBezTo>
                  <a:lnTo>
                    <a:pt x="659814" y="2192131"/>
                  </a:lnTo>
                  <a:cubicBezTo>
                    <a:pt x="330493" y="2130583"/>
                    <a:pt x="-486541" y="1383552"/>
                    <a:pt x="399555" y="77066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7000">
                  <a:schemeClr val="accent2">
                    <a:lumMod val="20000"/>
                    <a:lumOff val="80000"/>
                  </a:schemeClr>
                </a:gs>
              </a:gsLst>
              <a:lin ang="21594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D7CA2F83-06A8-4BA7-B8F3-DEE46BA143B6}"/>
                </a:ext>
              </a:extLst>
            </p:cNvPr>
            <p:cNvSpPr/>
            <p:nvPr/>
          </p:nvSpPr>
          <p:spPr>
            <a:xfrm rot="21174787">
              <a:off x="5681600" y="3273642"/>
              <a:ext cx="800099" cy="64970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86BD613-9B31-410A-8B9B-F89616BFE8D5}"/>
                </a:ext>
              </a:extLst>
            </p:cNvPr>
            <p:cNvSpPr/>
            <p:nvPr/>
          </p:nvSpPr>
          <p:spPr>
            <a:xfrm rot="1089268">
              <a:off x="5325140" y="3024015"/>
              <a:ext cx="286908" cy="104455"/>
            </a:xfrm>
            <a:custGeom>
              <a:avLst/>
              <a:gdLst>
                <a:gd name="connsiteX0" fmla="*/ 0 w 278841"/>
                <a:gd name="connsiteY0" fmla="*/ 60057 h 120114"/>
                <a:gd name="connsiteX1" fmla="*/ 139421 w 278841"/>
                <a:gd name="connsiteY1" fmla="*/ 0 h 120114"/>
                <a:gd name="connsiteX2" fmla="*/ 278842 w 278841"/>
                <a:gd name="connsiteY2" fmla="*/ 60057 h 120114"/>
                <a:gd name="connsiteX3" fmla="*/ 139421 w 278841"/>
                <a:gd name="connsiteY3" fmla="*/ 120114 h 120114"/>
                <a:gd name="connsiteX4" fmla="*/ 0 w 278841"/>
                <a:gd name="connsiteY4" fmla="*/ 60057 h 120114"/>
                <a:gd name="connsiteX0" fmla="*/ 0 w 282717"/>
                <a:gd name="connsiteY0" fmla="*/ 7507 h 67564"/>
                <a:gd name="connsiteX1" fmla="*/ 278842 w 282717"/>
                <a:gd name="connsiteY1" fmla="*/ 7507 h 67564"/>
                <a:gd name="connsiteX2" fmla="*/ 139421 w 282717"/>
                <a:gd name="connsiteY2" fmla="*/ 67564 h 67564"/>
                <a:gd name="connsiteX3" fmla="*/ 0 w 282717"/>
                <a:gd name="connsiteY3" fmla="*/ 7507 h 67564"/>
                <a:gd name="connsiteX0" fmla="*/ 4401 w 286908"/>
                <a:gd name="connsiteY0" fmla="*/ 9788 h 104455"/>
                <a:gd name="connsiteX1" fmla="*/ 283243 w 286908"/>
                <a:gd name="connsiteY1" fmla="*/ 9788 h 104455"/>
                <a:gd name="connsiteX2" fmla="*/ 137628 w 286908"/>
                <a:gd name="connsiteY2" fmla="*/ 104455 h 104455"/>
                <a:gd name="connsiteX3" fmla="*/ 4401 w 286908"/>
                <a:gd name="connsiteY3" fmla="*/ 9788 h 104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908" h="104455">
                  <a:moveTo>
                    <a:pt x="4401" y="9788"/>
                  </a:moveTo>
                  <a:cubicBezTo>
                    <a:pt x="28670" y="-5990"/>
                    <a:pt x="260006" y="-221"/>
                    <a:pt x="283243" y="9788"/>
                  </a:cubicBezTo>
                  <a:cubicBezTo>
                    <a:pt x="306480" y="19797"/>
                    <a:pt x="214628" y="104455"/>
                    <a:pt x="137628" y="104455"/>
                  </a:cubicBezTo>
                  <a:cubicBezTo>
                    <a:pt x="60628" y="104455"/>
                    <a:pt x="-19868" y="25566"/>
                    <a:pt x="4401" y="9788"/>
                  </a:cubicBezTo>
                  <a:close/>
                </a:path>
              </a:pathLst>
            </a:custGeom>
            <a:solidFill>
              <a:srgbClr val="F8BBC9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C1001D6-C55E-4BEB-BF5A-CD8AF28EE013}"/>
                </a:ext>
              </a:extLst>
            </p:cNvPr>
            <p:cNvSpPr/>
            <p:nvPr/>
          </p:nvSpPr>
          <p:spPr>
            <a:xfrm>
              <a:off x="5397979" y="3112673"/>
              <a:ext cx="305845" cy="322403"/>
            </a:xfrm>
            <a:custGeom>
              <a:avLst/>
              <a:gdLst>
                <a:gd name="connsiteX0" fmla="*/ 204245 w 333911"/>
                <a:gd name="connsiteY0" fmla="*/ 3456 h 333860"/>
                <a:gd name="connsiteX1" fmla="*/ 51845 w 333911"/>
                <a:gd name="connsiteY1" fmla="*/ 16156 h 333860"/>
                <a:gd name="connsiteX2" fmla="*/ 1045 w 333911"/>
                <a:gd name="connsiteY2" fmla="*/ 130456 h 333860"/>
                <a:gd name="connsiteX3" fmla="*/ 89945 w 333911"/>
                <a:gd name="connsiteY3" fmla="*/ 282856 h 333860"/>
                <a:gd name="connsiteX4" fmla="*/ 305845 w 333911"/>
                <a:gd name="connsiteY4" fmla="*/ 333656 h 333860"/>
                <a:gd name="connsiteX5" fmla="*/ 331245 w 333911"/>
                <a:gd name="connsiteY5" fmla="*/ 301906 h 333860"/>
                <a:gd name="connsiteX6" fmla="*/ 331245 w 333911"/>
                <a:gd name="connsiteY6" fmla="*/ 301906 h 333860"/>
                <a:gd name="connsiteX0" fmla="*/ 204245 w 333911"/>
                <a:gd name="connsiteY0" fmla="*/ 3456 h 333860"/>
                <a:gd name="connsiteX1" fmla="*/ 51845 w 333911"/>
                <a:gd name="connsiteY1" fmla="*/ 16156 h 333860"/>
                <a:gd name="connsiteX2" fmla="*/ 1045 w 333911"/>
                <a:gd name="connsiteY2" fmla="*/ 130456 h 333860"/>
                <a:gd name="connsiteX3" fmla="*/ 89945 w 333911"/>
                <a:gd name="connsiteY3" fmla="*/ 282856 h 333860"/>
                <a:gd name="connsiteX4" fmla="*/ 305845 w 333911"/>
                <a:gd name="connsiteY4" fmla="*/ 333656 h 333860"/>
                <a:gd name="connsiteX5" fmla="*/ 331245 w 333911"/>
                <a:gd name="connsiteY5" fmla="*/ 301906 h 333860"/>
                <a:gd name="connsiteX0" fmla="*/ 204245 w 305845"/>
                <a:gd name="connsiteY0" fmla="*/ 3456 h 333656"/>
                <a:gd name="connsiteX1" fmla="*/ 51845 w 305845"/>
                <a:gd name="connsiteY1" fmla="*/ 16156 h 333656"/>
                <a:gd name="connsiteX2" fmla="*/ 1045 w 305845"/>
                <a:gd name="connsiteY2" fmla="*/ 130456 h 333656"/>
                <a:gd name="connsiteX3" fmla="*/ 89945 w 305845"/>
                <a:gd name="connsiteY3" fmla="*/ 282856 h 333656"/>
                <a:gd name="connsiteX4" fmla="*/ 305845 w 305845"/>
                <a:gd name="connsiteY4" fmla="*/ 333656 h 333656"/>
                <a:gd name="connsiteX0" fmla="*/ 204245 w 305845"/>
                <a:gd name="connsiteY0" fmla="*/ 3456 h 308256"/>
                <a:gd name="connsiteX1" fmla="*/ 51845 w 305845"/>
                <a:gd name="connsiteY1" fmla="*/ 16156 h 308256"/>
                <a:gd name="connsiteX2" fmla="*/ 1045 w 305845"/>
                <a:gd name="connsiteY2" fmla="*/ 130456 h 308256"/>
                <a:gd name="connsiteX3" fmla="*/ 89945 w 305845"/>
                <a:gd name="connsiteY3" fmla="*/ 282856 h 308256"/>
                <a:gd name="connsiteX4" fmla="*/ 305845 w 305845"/>
                <a:gd name="connsiteY4" fmla="*/ 308256 h 308256"/>
                <a:gd name="connsiteX0" fmla="*/ 204245 w 305845"/>
                <a:gd name="connsiteY0" fmla="*/ 3456 h 322403"/>
                <a:gd name="connsiteX1" fmla="*/ 51845 w 305845"/>
                <a:gd name="connsiteY1" fmla="*/ 16156 h 322403"/>
                <a:gd name="connsiteX2" fmla="*/ 1045 w 305845"/>
                <a:gd name="connsiteY2" fmla="*/ 130456 h 322403"/>
                <a:gd name="connsiteX3" fmla="*/ 89945 w 305845"/>
                <a:gd name="connsiteY3" fmla="*/ 282856 h 322403"/>
                <a:gd name="connsiteX4" fmla="*/ 305845 w 305845"/>
                <a:gd name="connsiteY4" fmla="*/ 308256 h 32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845" h="322403">
                  <a:moveTo>
                    <a:pt x="204245" y="3456"/>
                  </a:moveTo>
                  <a:cubicBezTo>
                    <a:pt x="144978" y="-778"/>
                    <a:pt x="85712" y="-5011"/>
                    <a:pt x="51845" y="16156"/>
                  </a:cubicBezTo>
                  <a:cubicBezTo>
                    <a:pt x="17978" y="37323"/>
                    <a:pt x="-5305" y="86006"/>
                    <a:pt x="1045" y="130456"/>
                  </a:cubicBezTo>
                  <a:cubicBezTo>
                    <a:pt x="7395" y="174906"/>
                    <a:pt x="39145" y="253223"/>
                    <a:pt x="89945" y="282856"/>
                  </a:cubicBezTo>
                  <a:cubicBezTo>
                    <a:pt x="140745" y="312489"/>
                    <a:pt x="237053" y="340006"/>
                    <a:pt x="305845" y="30825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009E3AD-DA4C-4A59-ACEA-BA5756B2678B}"/>
                </a:ext>
              </a:extLst>
            </p:cNvPr>
            <p:cNvSpPr/>
            <p:nvPr/>
          </p:nvSpPr>
          <p:spPr>
            <a:xfrm rot="2482051" flipH="1">
              <a:off x="5184931" y="3031118"/>
              <a:ext cx="212059" cy="281406"/>
            </a:xfrm>
            <a:custGeom>
              <a:avLst/>
              <a:gdLst>
                <a:gd name="connsiteX0" fmla="*/ 204245 w 333911"/>
                <a:gd name="connsiteY0" fmla="*/ 3456 h 333860"/>
                <a:gd name="connsiteX1" fmla="*/ 51845 w 333911"/>
                <a:gd name="connsiteY1" fmla="*/ 16156 h 333860"/>
                <a:gd name="connsiteX2" fmla="*/ 1045 w 333911"/>
                <a:gd name="connsiteY2" fmla="*/ 130456 h 333860"/>
                <a:gd name="connsiteX3" fmla="*/ 89945 w 333911"/>
                <a:gd name="connsiteY3" fmla="*/ 282856 h 333860"/>
                <a:gd name="connsiteX4" fmla="*/ 305845 w 333911"/>
                <a:gd name="connsiteY4" fmla="*/ 333656 h 333860"/>
                <a:gd name="connsiteX5" fmla="*/ 331245 w 333911"/>
                <a:gd name="connsiteY5" fmla="*/ 301906 h 333860"/>
                <a:gd name="connsiteX6" fmla="*/ 331245 w 333911"/>
                <a:gd name="connsiteY6" fmla="*/ 301906 h 333860"/>
                <a:gd name="connsiteX0" fmla="*/ 204245 w 333911"/>
                <a:gd name="connsiteY0" fmla="*/ 3456 h 333860"/>
                <a:gd name="connsiteX1" fmla="*/ 51845 w 333911"/>
                <a:gd name="connsiteY1" fmla="*/ 16156 h 333860"/>
                <a:gd name="connsiteX2" fmla="*/ 1045 w 333911"/>
                <a:gd name="connsiteY2" fmla="*/ 130456 h 333860"/>
                <a:gd name="connsiteX3" fmla="*/ 89945 w 333911"/>
                <a:gd name="connsiteY3" fmla="*/ 282856 h 333860"/>
                <a:gd name="connsiteX4" fmla="*/ 305845 w 333911"/>
                <a:gd name="connsiteY4" fmla="*/ 333656 h 333860"/>
                <a:gd name="connsiteX5" fmla="*/ 331245 w 333911"/>
                <a:gd name="connsiteY5" fmla="*/ 301906 h 333860"/>
                <a:gd name="connsiteX0" fmla="*/ 204245 w 305845"/>
                <a:gd name="connsiteY0" fmla="*/ 3456 h 333656"/>
                <a:gd name="connsiteX1" fmla="*/ 51845 w 305845"/>
                <a:gd name="connsiteY1" fmla="*/ 16156 h 333656"/>
                <a:gd name="connsiteX2" fmla="*/ 1045 w 305845"/>
                <a:gd name="connsiteY2" fmla="*/ 130456 h 333656"/>
                <a:gd name="connsiteX3" fmla="*/ 89945 w 305845"/>
                <a:gd name="connsiteY3" fmla="*/ 282856 h 333656"/>
                <a:gd name="connsiteX4" fmla="*/ 305845 w 305845"/>
                <a:gd name="connsiteY4" fmla="*/ 333656 h 333656"/>
                <a:gd name="connsiteX0" fmla="*/ 204245 w 241650"/>
                <a:gd name="connsiteY0" fmla="*/ 3456 h 296616"/>
                <a:gd name="connsiteX1" fmla="*/ 51845 w 241650"/>
                <a:gd name="connsiteY1" fmla="*/ 16156 h 296616"/>
                <a:gd name="connsiteX2" fmla="*/ 1045 w 241650"/>
                <a:gd name="connsiteY2" fmla="*/ 130456 h 296616"/>
                <a:gd name="connsiteX3" fmla="*/ 89945 w 241650"/>
                <a:gd name="connsiteY3" fmla="*/ 282856 h 296616"/>
                <a:gd name="connsiteX4" fmla="*/ 241650 w 241650"/>
                <a:gd name="connsiteY4" fmla="*/ 291588 h 296616"/>
                <a:gd name="connsiteX0" fmla="*/ 204245 w 241650"/>
                <a:gd name="connsiteY0" fmla="*/ 3456 h 320674"/>
                <a:gd name="connsiteX1" fmla="*/ 51845 w 241650"/>
                <a:gd name="connsiteY1" fmla="*/ 16156 h 320674"/>
                <a:gd name="connsiteX2" fmla="*/ 1045 w 241650"/>
                <a:gd name="connsiteY2" fmla="*/ 130456 h 320674"/>
                <a:gd name="connsiteX3" fmla="*/ 89945 w 241650"/>
                <a:gd name="connsiteY3" fmla="*/ 282856 h 320674"/>
                <a:gd name="connsiteX4" fmla="*/ 241650 w 241650"/>
                <a:gd name="connsiteY4" fmla="*/ 291588 h 32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650" h="320674">
                  <a:moveTo>
                    <a:pt x="204245" y="3456"/>
                  </a:moveTo>
                  <a:cubicBezTo>
                    <a:pt x="144978" y="-778"/>
                    <a:pt x="85712" y="-5011"/>
                    <a:pt x="51845" y="16156"/>
                  </a:cubicBezTo>
                  <a:cubicBezTo>
                    <a:pt x="17978" y="37323"/>
                    <a:pt x="-5305" y="86006"/>
                    <a:pt x="1045" y="130456"/>
                  </a:cubicBezTo>
                  <a:cubicBezTo>
                    <a:pt x="7395" y="174906"/>
                    <a:pt x="49844" y="256001"/>
                    <a:pt x="89945" y="282856"/>
                  </a:cubicBezTo>
                  <a:cubicBezTo>
                    <a:pt x="130046" y="309711"/>
                    <a:pt x="192394" y="347948"/>
                    <a:pt x="241650" y="29158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51D7F77-FF0D-4558-B5E3-AE7C0D0D9FE7}"/>
                </a:ext>
              </a:extLst>
            </p:cNvPr>
            <p:cNvSpPr/>
            <p:nvPr/>
          </p:nvSpPr>
          <p:spPr>
            <a:xfrm rot="1095946">
              <a:off x="4643671" y="2994910"/>
              <a:ext cx="468852" cy="321101"/>
            </a:xfrm>
            <a:prstGeom prst="ellipse">
              <a:avLst/>
            </a:prstGeom>
            <a:solidFill>
              <a:srgbClr val="F8BBC9">
                <a:alpha val="50000"/>
              </a:srgbClr>
            </a:soli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85B6B280-85CA-4BB7-BAAD-4664F1B17C2E}"/>
                </a:ext>
              </a:extLst>
            </p:cNvPr>
            <p:cNvSpPr/>
            <p:nvPr/>
          </p:nvSpPr>
          <p:spPr>
            <a:xfrm rot="20588882">
              <a:off x="4605464" y="2787351"/>
              <a:ext cx="654727" cy="53165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BA1628F-BDC7-432D-937B-63B81DD04F99}"/>
                </a:ext>
              </a:extLst>
            </p:cNvPr>
            <p:cNvSpPr/>
            <p:nvPr/>
          </p:nvSpPr>
          <p:spPr>
            <a:xfrm rot="353325">
              <a:off x="4839487" y="4077498"/>
              <a:ext cx="1929354" cy="44664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6F5EED6-7614-49AC-AD7F-E20753C77616}"/>
                </a:ext>
              </a:extLst>
            </p:cNvPr>
            <p:cNvSpPr/>
            <p:nvPr/>
          </p:nvSpPr>
          <p:spPr>
            <a:xfrm rot="353325">
              <a:off x="5460260" y="4723168"/>
              <a:ext cx="1084028" cy="44664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849339B-CB92-4AE8-9827-00F551BC7272}"/>
                </a:ext>
              </a:extLst>
            </p:cNvPr>
            <p:cNvSpPr/>
            <p:nvPr/>
          </p:nvSpPr>
          <p:spPr>
            <a:xfrm rot="1845481">
              <a:off x="5789160" y="3502525"/>
              <a:ext cx="652161" cy="446643"/>
            </a:xfrm>
            <a:prstGeom prst="ellipse">
              <a:avLst/>
            </a:prstGeom>
            <a:solidFill>
              <a:srgbClr val="F8BBC9">
                <a:alpha val="50000"/>
              </a:srgbClr>
            </a:soli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56E53BA-4DD6-49F2-97E7-C37B038E5E3D}"/>
              </a:ext>
            </a:extLst>
          </p:cNvPr>
          <p:cNvGrpSpPr/>
          <p:nvPr/>
        </p:nvGrpSpPr>
        <p:grpSpPr>
          <a:xfrm>
            <a:off x="1004992" y="971263"/>
            <a:ext cx="9941431" cy="4967487"/>
            <a:chOff x="-591003" y="772637"/>
            <a:chExt cx="9941431" cy="496748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6" name="Teardrop 25">
              <a:extLst>
                <a:ext uri="{FF2B5EF4-FFF2-40B4-BE49-F238E27FC236}">
                  <a16:creationId xmlns:a16="http://schemas.microsoft.com/office/drawing/2014/main" id="{A334BF67-C3E6-4D97-84A7-46D9C94C2ECE}"/>
                </a:ext>
              </a:extLst>
            </p:cNvPr>
            <p:cNvSpPr/>
            <p:nvPr/>
          </p:nvSpPr>
          <p:spPr>
            <a:xfrm rot="19396068">
              <a:off x="2264441" y="490542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ardrop 31">
              <a:extLst>
                <a:ext uri="{FF2B5EF4-FFF2-40B4-BE49-F238E27FC236}">
                  <a16:creationId xmlns:a16="http://schemas.microsoft.com/office/drawing/2014/main" id="{DB91E1C8-D0C1-49F6-A8E3-C02C1E536312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ardrop 32">
              <a:extLst>
                <a:ext uri="{FF2B5EF4-FFF2-40B4-BE49-F238E27FC236}">
                  <a16:creationId xmlns:a16="http://schemas.microsoft.com/office/drawing/2014/main" id="{A45C6C5C-EBB2-46DA-B70B-1257F4E77398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ardrop 33">
              <a:extLst>
                <a:ext uri="{FF2B5EF4-FFF2-40B4-BE49-F238E27FC236}">
                  <a16:creationId xmlns:a16="http://schemas.microsoft.com/office/drawing/2014/main" id="{E8D38B91-0FE2-45C4-BAFF-B96F4320ABEB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ardrop 34">
              <a:extLst>
                <a:ext uri="{FF2B5EF4-FFF2-40B4-BE49-F238E27FC236}">
                  <a16:creationId xmlns:a16="http://schemas.microsoft.com/office/drawing/2014/main" id="{01DEA5DE-BCFF-4E0C-8361-43CDA70DBA31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ardrop 35">
              <a:extLst>
                <a:ext uri="{FF2B5EF4-FFF2-40B4-BE49-F238E27FC236}">
                  <a16:creationId xmlns:a16="http://schemas.microsoft.com/office/drawing/2014/main" id="{1253A871-150B-4B69-8B55-223670DDCD67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ardrop 36">
              <a:extLst>
                <a:ext uri="{FF2B5EF4-FFF2-40B4-BE49-F238E27FC236}">
                  <a16:creationId xmlns:a16="http://schemas.microsoft.com/office/drawing/2014/main" id="{19FC8FDF-CCF1-4F27-BD87-37DF8DA0EBC1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ardrop 37">
              <a:extLst>
                <a:ext uri="{FF2B5EF4-FFF2-40B4-BE49-F238E27FC236}">
                  <a16:creationId xmlns:a16="http://schemas.microsoft.com/office/drawing/2014/main" id="{C593CD82-A359-43AA-9C17-DD5D066FD262}"/>
                </a:ext>
              </a:extLst>
            </p:cNvPr>
            <p:cNvSpPr/>
            <p:nvPr/>
          </p:nvSpPr>
          <p:spPr>
            <a:xfrm rot="19396068">
              <a:off x="8935111" y="1303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ardrop 38">
              <a:extLst>
                <a:ext uri="{FF2B5EF4-FFF2-40B4-BE49-F238E27FC236}">
                  <a16:creationId xmlns:a16="http://schemas.microsoft.com/office/drawing/2014/main" id="{8258B1CA-7DAA-4AC1-BC91-AAEEA0B39E75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ardrop 39">
              <a:extLst>
                <a:ext uri="{FF2B5EF4-FFF2-40B4-BE49-F238E27FC236}">
                  <a16:creationId xmlns:a16="http://schemas.microsoft.com/office/drawing/2014/main" id="{0C51A544-D89F-4AF2-AA16-667D6223DD38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ardrop 40">
              <a:extLst>
                <a:ext uri="{FF2B5EF4-FFF2-40B4-BE49-F238E27FC236}">
                  <a16:creationId xmlns:a16="http://schemas.microsoft.com/office/drawing/2014/main" id="{1A86264A-E4A8-4157-AB55-F5C6D85B9544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ardrop 41">
              <a:extLst>
                <a:ext uri="{FF2B5EF4-FFF2-40B4-BE49-F238E27FC236}">
                  <a16:creationId xmlns:a16="http://schemas.microsoft.com/office/drawing/2014/main" id="{2B8592B9-91BF-4B54-B3E7-2DC63B12FB77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ardrop 42">
              <a:extLst>
                <a:ext uri="{FF2B5EF4-FFF2-40B4-BE49-F238E27FC236}">
                  <a16:creationId xmlns:a16="http://schemas.microsoft.com/office/drawing/2014/main" id="{86283C10-CAE4-48B3-8586-B2F4972F79B1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ardrop 44">
              <a:extLst>
                <a:ext uri="{FF2B5EF4-FFF2-40B4-BE49-F238E27FC236}">
                  <a16:creationId xmlns:a16="http://schemas.microsoft.com/office/drawing/2014/main" id="{702628C7-8AAD-4BAA-9A9C-20BCBECCDB1C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ardrop 45">
              <a:extLst>
                <a:ext uri="{FF2B5EF4-FFF2-40B4-BE49-F238E27FC236}">
                  <a16:creationId xmlns:a16="http://schemas.microsoft.com/office/drawing/2014/main" id="{2BC63061-26DB-4A48-A59D-4A7E852A38A9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ardrop 46">
              <a:extLst>
                <a:ext uri="{FF2B5EF4-FFF2-40B4-BE49-F238E27FC236}">
                  <a16:creationId xmlns:a16="http://schemas.microsoft.com/office/drawing/2014/main" id="{AA422558-02F9-48CA-AD41-E5F41F00ABF0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ardrop 47">
              <a:extLst>
                <a:ext uri="{FF2B5EF4-FFF2-40B4-BE49-F238E27FC236}">
                  <a16:creationId xmlns:a16="http://schemas.microsoft.com/office/drawing/2014/main" id="{F7BF521B-F36F-4AE3-BCC4-522F5E0610F9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ardrop 48">
              <a:extLst>
                <a:ext uri="{FF2B5EF4-FFF2-40B4-BE49-F238E27FC236}">
                  <a16:creationId xmlns:a16="http://schemas.microsoft.com/office/drawing/2014/main" id="{3E4E2EBB-AA31-4CE1-B9D8-8B937034EA87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ardrop 49">
              <a:extLst>
                <a:ext uri="{FF2B5EF4-FFF2-40B4-BE49-F238E27FC236}">
                  <a16:creationId xmlns:a16="http://schemas.microsoft.com/office/drawing/2014/main" id="{96C0B421-C5B2-446F-B312-F79E7C41F62F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ardrop 50">
              <a:extLst>
                <a:ext uri="{FF2B5EF4-FFF2-40B4-BE49-F238E27FC236}">
                  <a16:creationId xmlns:a16="http://schemas.microsoft.com/office/drawing/2014/main" id="{A7C5EDAB-3A64-4117-8A07-62823C9E0477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ardrop 51">
              <a:extLst>
                <a:ext uri="{FF2B5EF4-FFF2-40B4-BE49-F238E27FC236}">
                  <a16:creationId xmlns:a16="http://schemas.microsoft.com/office/drawing/2014/main" id="{18A9EE94-4E06-4284-943F-500949C4EB73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ardrop 52">
              <a:extLst>
                <a:ext uri="{FF2B5EF4-FFF2-40B4-BE49-F238E27FC236}">
                  <a16:creationId xmlns:a16="http://schemas.microsoft.com/office/drawing/2014/main" id="{2076D442-199B-48BF-9A4D-1D6924A4A1D6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ardrop 53">
              <a:extLst>
                <a:ext uri="{FF2B5EF4-FFF2-40B4-BE49-F238E27FC236}">
                  <a16:creationId xmlns:a16="http://schemas.microsoft.com/office/drawing/2014/main" id="{26F1824A-218F-4A40-B239-92184106704E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ardrop 54">
              <a:extLst>
                <a:ext uri="{FF2B5EF4-FFF2-40B4-BE49-F238E27FC236}">
                  <a16:creationId xmlns:a16="http://schemas.microsoft.com/office/drawing/2014/main" id="{0C2C5AE0-2D4D-4C00-907C-124BC4F66533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ardrop 55">
              <a:extLst>
                <a:ext uri="{FF2B5EF4-FFF2-40B4-BE49-F238E27FC236}">
                  <a16:creationId xmlns:a16="http://schemas.microsoft.com/office/drawing/2014/main" id="{29A622F3-CB36-412A-9819-C94167484888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ardrop 56">
              <a:extLst>
                <a:ext uri="{FF2B5EF4-FFF2-40B4-BE49-F238E27FC236}">
                  <a16:creationId xmlns:a16="http://schemas.microsoft.com/office/drawing/2014/main" id="{50D09600-EDA3-4815-917F-0D2D3C1E0CB6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ardrop 57">
              <a:extLst>
                <a:ext uri="{FF2B5EF4-FFF2-40B4-BE49-F238E27FC236}">
                  <a16:creationId xmlns:a16="http://schemas.microsoft.com/office/drawing/2014/main" id="{665896F9-A411-417E-87E4-7D66AB391F6F}"/>
                </a:ext>
              </a:extLst>
            </p:cNvPr>
            <p:cNvSpPr/>
            <p:nvPr/>
          </p:nvSpPr>
          <p:spPr>
            <a:xfrm rot="19396068">
              <a:off x="8641770" y="336095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ardrop 58">
              <a:extLst>
                <a:ext uri="{FF2B5EF4-FFF2-40B4-BE49-F238E27FC236}">
                  <a16:creationId xmlns:a16="http://schemas.microsoft.com/office/drawing/2014/main" id="{BA61F44F-3C78-40C1-886B-BA95D539B7FE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ardrop 59">
              <a:extLst>
                <a:ext uri="{FF2B5EF4-FFF2-40B4-BE49-F238E27FC236}">
                  <a16:creationId xmlns:a16="http://schemas.microsoft.com/office/drawing/2014/main" id="{D915A411-0CC9-4FA5-847C-CB6032B25C1B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ardrop 60">
              <a:extLst>
                <a:ext uri="{FF2B5EF4-FFF2-40B4-BE49-F238E27FC236}">
                  <a16:creationId xmlns:a16="http://schemas.microsoft.com/office/drawing/2014/main" id="{F317FBEC-CEBA-4535-A802-D620F9A9FDD6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ardrop 61">
              <a:extLst>
                <a:ext uri="{FF2B5EF4-FFF2-40B4-BE49-F238E27FC236}">
                  <a16:creationId xmlns:a16="http://schemas.microsoft.com/office/drawing/2014/main" id="{00C8148C-EDB6-4332-8C46-BD68219E2CF6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ardrop 62">
              <a:extLst>
                <a:ext uri="{FF2B5EF4-FFF2-40B4-BE49-F238E27FC236}">
                  <a16:creationId xmlns:a16="http://schemas.microsoft.com/office/drawing/2014/main" id="{D8349A18-AA72-4D2C-B915-AAA11A908D8D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ardrop 63">
              <a:extLst>
                <a:ext uri="{FF2B5EF4-FFF2-40B4-BE49-F238E27FC236}">
                  <a16:creationId xmlns:a16="http://schemas.microsoft.com/office/drawing/2014/main" id="{A9B7921A-28BB-4E32-9BBE-8317186B8CA4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ardrop 64">
              <a:extLst>
                <a:ext uri="{FF2B5EF4-FFF2-40B4-BE49-F238E27FC236}">
                  <a16:creationId xmlns:a16="http://schemas.microsoft.com/office/drawing/2014/main" id="{59986C77-2DA1-4168-B26E-D820F1DDD6A3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ardrop 65">
              <a:extLst>
                <a:ext uri="{FF2B5EF4-FFF2-40B4-BE49-F238E27FC236}">
                  <a16:creationId xmlns:a16="http://schemas.microsoft.com/office/drawing/2014/main" id="{D7727B35-9E6E-48AA-AD00-321A72337433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ardrop 66">
              <a:extLst>
                <a:ext uri="{FF2B5EF4-FFF2-40B4-BE49-F238E27FC236}">
                  <a16:creationId xmlns:a16="http://schemas.microsoft.com/office/drawing/2014/main" id="{73D005F6-CE81-4061-AFCD-36B802CA0399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ardrop 67">
              <a:extLst>
                <a:ext uri="{FF2B5EF4-FFF2-40B4-BE49-F238E27FC236}">
                  <a16:creationId xmlns:a16="http://schemas.microsoft.com/office/drawing/2014/main" id="{290A0A83-DA05-48D9-99DB-819D29B892A1}"/>
                </a:ext>
              </a:extLst>
            </p:cNvPr>
            <p:cNvSpPr/>
            <p:nvPr/>
          </p:nvSpPr>
          <p:spPr>
            <a:xfrm rot="19396068">
              <a:off x="3274194" y="531571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ardrop 68">
              <a:extLst>
                <a:ext uri="{FF2B5EF4-FFF2-40B4-BE49-F238E27FC236}">
                  <a16:creationId xmlns:a16="http://schemas.microsoft.com/office/drawing/2014/main" id="{A3B31617-6C70-40F1-897F-AF0F53F3BF19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ardrop 69">
              <a:extLst>
                <a:ext uri="{FF2B5EF4-FFF2-40B4-BE49-F238E27FC236}">
                  <a16:creationId xmlns:a16="http://schemas.microsoft.com/office/drawing/2014/main" id="{CBA61DCF-457D-4609-BC5F-C792C420BF1F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4750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3252A43-0A95-4D63-B9F0-BA7D859014F1}"/>
              </a:ext>
            </a:extLst>
          </p:cNvPr>
          <p:cNvSpPr/>
          <p:nvPr/>
        </p:nvSpPr>
        <p:spPr>
          <a:xfrm>
            <a:off x="6333236" y="5215084"/>
            <a:ext cx="6058718" cy="1768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74764" y="1274337"/>
            <a:ext cx="580079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 Black" panose="020B0A04020102020204" pitchFamily="34" charset="0"/>
              </a:rPr>
              <a:t>R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uby loves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E03248"/>
                </a:solidFill>
                <a:effectLst/>
                <a:uLnTx/>
                <a:uFillTx/>
                <a:latin typeface="Arial Black" panose="020B0A04020102020204" pitchFamily="34" charset="0"/>
              </a:rPr>
              <a:t>r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unning in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3F9A54"/>
                </a:solidFill>
                <a:effectLst/>
                <a:uLnTx/>
                <a:uFillTx/>
                <a:latin typeface="Arial Black" panose="020B0A04020102020204" pitchFamily="34" charset="0"/>
              </a:rPr>
              <a:t>r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ain.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680B9EC-345D-4EA7-8B49-BC11A58B4DB6}"/>
              </a:ext>
            </a:extLst>
          </p:cNvPr>
          <p:cNvGrpSpPr/>
          <p:nvPr/>
        </p:nvGrpSpPr>
        <p:grpSpPr>
          <a:xfrm flipH="1">
            <a:off x="6819468" y="437179"/>
            <a:ext cx="2088384" cy="3098550"/>
            <a:chOff x="-591003" y="772637"/>
            <a:chExt cx="9941431" cy="574995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3" name="Teardrop 82">
              <a:extLst>
                <a:ext uri="{FF2B5EF4-FFF2-40B4-BE49-F238E27FC236}">
                  <a16:creationId xmlns:a16="http://schemas.microsoft.com/office/drawing/2014/main" id="{4286CF4F-2A5C-443F-B721-47B0CBD22008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ardrop 83">
              <a:extLst>
                <a:ext uri="{FF2B5EF4-FFF2-40B4-BE49-F238E27FC236}">
                  <a16:creationId xmlns:a16="http://schemas.microsoft.com/office/drawing/2014/main" id="{D414D90A-682E-4081-9435-6FE24B764063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ardrop 84">
              <a:extLst>
                <a:ext uri="{FF2B5EF4-FFF2-40B4-BE49-F238E27FC236}">
                  <a16:creationId xmlns:a16="http://schemas.microsoft.com/office/drawing/2014/main" id="{BB2FC5D3-F455-431D-8ADE-52C56CC3A4AD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ardrop 85">
              <a:extLst>
                <a:ext uri="{FF2B5EF4-FFF2-40B4-BE49-F238E27FC236}">
                  <a16:creationId xmlns:a16="http://schemas.microsoft.com/office/drawing/2014/main" id="{1375C957-12F0-4336-88C1-21FE087DBDC8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ardrop 86">
              <a:extLst>
                <a:ext uri="{FF2B5EF4-FFF2-40B4-BE49-F238E27FC236}">
                  <a16:creationId xmlns:a16="http://schemas.microsoft.com/office/drawing/2014/main" id="{3592D9EA-1456-4689-9FDB-9593B5010B8A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ardrop 87">
              <a:extLst>
                <a:ext uri="{FF2B5EF4-FFF2-40B4-BE49-F238E27FC236}">
                  <a16:creationId xmlns:a16="http://schemas.microsoft.com/office/drawing/2014/main" id="{DC437BDC-2149-4FEB-9838-DA439431FAF7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ardrop 88">
              <a:extLst>
                <a:ext uri="{FF2B5EF4-FFF2-40B4-BE49-F238E27FC236}">
                  <a16:creationId xmlns:a16="http://schemas.microsoft.com/office/drawing/2014/main" id="{4E6D84D2-6C41-462B-9344-E471B4D660AD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ardrop 89">
              <a:extLst>
                <a:ext uri="{FF2B5EF4-FFF2-40B4-BE49-F238E27FC236}">
                  <a16:creationId xmlns:a16="http://schemas.microsoft.com/office/drawing/2014/main" id="{B5B1C1E5-FD73-4851-8715-190271BFAA1C}"/>
                </a:ext>
              </a:extLst>
            </p:cNvPr>
            <p:cNvSpPr/>
            <p:nvPr/>
          </p:nvSpPr>
          <p:spPr>
            <a:xfrm rot="19396068">
              <a:off x="8935111" y="1303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ardrop 90">
              <a:extLst>
                <a:ext uri="{FF2B5EF4-FFF2-40B4-BE49-F238E27FC236}">
                  <a16:creationId xmlns:a16="http://schemas.microsoft.com/office/drawing/2014/main" id="{5D14CF59-A12D-4B72-B95F-8336D434B69F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ardrop 91">
              <a:extLst>
                <a:ext uri="{FF2B5EF4-FFF2-40B4-BE49-F238E27FC236}">
                  <a16:creationId xmlns:a16="http://schemas.microsoft.com/office/drawing/2014/main" id="{61A289F1-1B24-4029-BD1A-02463B64028F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ardrop 92">
              <a:extLst>
                <a:ext uri="{FF2B5EF4-FFF2-40B4-BE49-F238E27FC236}">
                  <a16:creationId xmlns:a16="http://schemas.microsoft.com/office/drawing/2014/main" id="{22CA7850-1250-48C2-81EB-965B3020AD37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ardrop 93">
              <a:extLst>
                <a:ext uri="{FF2B5EF4-FFF2-40B4-BE49-F238E27FC236}">
                  <a16:creationId xmlns:a16="http://schemas.microsoft.com/office/drawing/2014/main" id="{DBB99031-7B3D-4BE9-8701-D1696858C5F6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ardrop 94">
              <a:extLst>
                <a:ext uri="{FF2B5EF4-FFF2-40B4-BE49-F238E27FC236}">
                  <a16:creationId xmlns:a16="http://schemas.microsoft.com/office/drawing/2014/main" id="{90BE2DE3-0008-4A14-A278-C70CFA0577BB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ardrop 95">
              <a:extLst>
                <a:ext uri="{FF2B5EF4-FFF2-40B4-BE49-F238E27FC236}">
                  <a16:creationId xmlns:a16="http://schemas.microsoft.com/office/drawing/2014/main" id="{0AA24576-6C07-4B03-9ECB-6ED49614A084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ardrop 96">
              <a:extLst>
                <a:ext uri="{FF2B5EF4-FFF2-40B4-BE49-F238E27FC236}">
                  <a16:creationId xmlns:a16="http://schemas.microsoft.com/office/drawing/2014/main" id="{D5693D78-4094-4523-95F3-DD715786871E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ardrop 97">
              <a:extLst>
                <a:ext uri="{FF2B5EF4-FFF2-40B4-BE49-F238E27FC236}">
                  <a16:creationId xmlns:a16="http://schemas.microsoft.com/office/drawing/2014/main" id="{7BA3E62C-A39C-4F8B-8E08-BE7660F260FF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ardrop 98">
              <a:extLst>
                <a:ext uri="{FF2B5EF4-FFF2-40B4-BE49-F238E27FC236}">
                  <a16:creationId xmlns:a16="http://schemas.microsoft.com/office/drawing/2014/main" id="{1AB786CB-8C46-45FB-9356-A14F728F43EA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ardrop 99">
              <a:extLst>
                <a:ext uri="{FF2B5EF4-FFF2-40B4-BE49-F238E27FC236}">
                  <a16:creationId xmlns:a16="http://schemas.microsoft.com/office/drawing/2014/main" id="{B6015A1A-9509-42E1-A5AE-3650B80CCE0C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ardrop 100">
              <a:extLst>
                <a:ext uri="{FF2B5EF4-FFF2-40B4-BE49-F238E27FC236}">
                  <a16:creationId xmlns:a16="http://schemas.microsoft.com/office/drawing/2014/main" id="{D77C0CAA-4EE6-4069-82C2-AE11848D9657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ardrop 101">
              <a:extLst>
                <a:ext uri="{FF2B5EF4-FFF2-40B4-BE49-F238E27FC236}">
                  <a16:creationId xmlns:a16="http://schemas.microsoft.com/office/drawing/2014/main" id="{9F527BD9-F5A5-4991-BEAB-4841497FC612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ardrop 102">
              <a:extLst>
                <a:ext uri="{FF2B5EF4-FFF2-40B4-BE49-F238E27FC236}">
                  <a16:creationId xmlns:a16="http://schemas.microsoft.com/office/drawing/2014/main" id="{D722DD2E-2F1F-4326-87EB-0314A862E66E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ardrop 103">
              <a:extLst>
                <a:ext uri="{FF2B5EF4-FFF2-40B4-BE49-F238E27FC236}">
                  <a16:creationId xmlns:a16="http://schemas.microsoft.com/office/drawing/2014/main" id="{AE381E90-CA78-4A2E-A72E-ED9FBFBA8623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ardrop 104">
              <a:extLst>
                <a:ext uri="{FF2B5EF4-FFF2-40B4-BE49-F238E27FC236}">
                  <a16:creationId xmlns:a16="http://schemas.microsoft.com/office/drawing/2014/main" id="{F399D0A5-21BF-4FF6-ADA1-885AC3A5AB2E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ardrop 105">
              <a:extLst>
                <a:ext uri="{FF2B5EF4-FFF2-40B4-BE49-F238E27FC236}">
                  <a16:creationId xmlns:a16="http://schemas.microsoft.com/office/drawing/2014/main" id="{C1C670EE-4DBC-4F69-9BC0-4A5C386A1D98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ardrop 106">
              <a:extLst>
                <a:ext uri="{FF2B5EF4-FFF2-40B4-BE49-F238E27FC236}">
                  <a16:creationId xmlns:a16="http://schemas.microsoft.com/office/drawing/2014/main" id="{3C8EB495-5CF8-4D4B-B66A-216748929774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ardrop 107">
              <a:extLst>
                <a:ext uri="{FF2B5EF4-FFF2-40B4-BE49-F238E27FC236}">
                  <a16:creationId xmlns:a16="http://schemas.microsoft.com/office/drawing/2014/main" id="{601200C4-912A-4E4B-8A86-0E4C8EBCFD6E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ardrop 108">
              <a:extLst>
                <a:ext uri="{FF2B5EF4-FFF2-40B4-BE49-F238E27FC236}">
                  <a16:creationId xmlns:a16="http://schemas.microsoft.com/office/drawing/2014/main" id="{56FA0203-3247-4D3F-887B-606CE5742CE6}"/>
                </a:ext>
              </a:extLst>
            </p:cNvPr>
            <p:cNvSpPr/>
            <p:nvPr/>
          </p:nvSpPr>
          <p:spPr>
            <a:xfrm rot="19396068">
              <a:off x="8641770" y="336095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ardrop 109">
              <a:extLst>
                <a:ext uri="{FF2B5EF4-FFF2-40B4-BE49-F238E27FC236}">
                  <a16:creationId xmlns:a16="http://schemas.microsoft.com/office/drawing/2014/main" id="{A46A63DD-F8BE-4A88-BDC5-047ABD45315C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ardrop 110">
              <a:extLst>
                <a:ext uri="{FF2B5EF4-FFF2-40B4-BE49-F238E27FC236}">
                  <a16:creationId xmlns:a16="http://schemas.microsoft.com/office/drawing/2014/main" id="{4BB53407-3BDA-41AA-9785-532C64A49861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ardrop 111">
              <a:extLst>
                <a:ext uri="{FF2B5EF4-FFF2-40B4-BE49-F238E27FC236}">
                  <a16:creationId xmlns:a16="http://schemas.microsoft.com/office/drawing/2014/main" id="{A522A260-CABF-4DC7-8A73-B105D96D3D92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ardrop 112">
              <a:extLst>
                <a:ext uri="{FF2B5EF4-FFF2-40B4-BE49-F238E27FC236}">
                  <a16:creationId xmlns:a16="http://schemas.microsoft.com/office/drawing/2014/main" id="{A7F70D03-B064-495F-AAC6-E717294F1065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ardrop 113">
              <a:extLst>
                <a:ext uri="{FF2B5EF4-FFF2-40B4-BE49-F238E27FC236}">
                  <a16:creationId xmlns:a16="http://schemas.microsoft.com/office/drawing/2014/main" id="{EDDEEA3D-92AB-4E2E-A75C-629287A01AA0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ardrop 114">
              <a:extLst>
                <a:ext uri="{FF2B5EF4-FFF2-40B4-BE49-F238E27FC236}">
                  <a16:creationId xmlns:a16="http://schemas.microsoft.com/office/drawing/2014/main" id="{F6AFBC55-A315-4072-96D3-23DC764C1148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ardrop 115">
              <a:extLst>
                <a:ext uri="{FF2B5EF4-FFF2-40B4-BE49-F238E27FC236}">
                  <a16:creationId xmlns:a16="http://schemas.microsoft.com/office/drawing/2014/main" id="{287DBC62-3335-46E2-A4D4-D177494E424E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ardrop 116">
              <a:extLst>
                <a:ext uri="{FF2B5EF4-FFF2-40B4-BE49-F238E27FC236}">
                  <a16:creationId xmlns:a16="http://schemas.microsoft.com/office/drawing/2014/main" id="{BF920E53-2770-42DC-A111-53536664A3D1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ardrop 117">
              <a:extLst>
                <a:ext uri="{FF2B5EF4-FFF2-40B4-BE49-F238E27FC236}">
                  <a16:creationId xmlns:a16="http://schemas.microsoft.com/office/drawing/2014/main" id="{168A38B0-6D19-4010-9E88-E0D4BA6D977A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ardrop 118">
              <a:extLst>
                <a:ext uri="{FF2B5EF4-FFF2-40B4-BE49-F238E27FC236}">
                  <a16:creationId xmlns:a16="http://schemas.microsoft.com/office/drawing/2014/main" id="{100DED4E-2FD9-4512-9A7C-F8EE95405B45}"/>
                </a:ext>
              </a:extLst>
            </p:cNvPr>
            <p:cNvSpPr/>
            <p:nvPr/>
          </p:nvSpPr>
          <p:spPr>
            <a:xfrm rot="19396068">
              <a:off x="5777835" y="6098178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id="{9E8902A6-F4AA-4765-ACB2-2035F29B272B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ardrop 136">
              <a:extLst>
                <a:ext uri="{FF2B5EF4-FFF2-40B4-BE49-F238E27FC236}">
                  <a16:creationId xmlns:a16="http://schemas.microsoft.com/office/drawing/2014/main" id="{AA72E372-3457-42D8-839A-C0AE8D7D6AF6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E7D1F1B-B6BC-4F02-AFB5-98D56C1573D7}"/>
              </a:ext>
            </a:extLst>
          </p:cNvPr>
          <p:cNvGrpSpPr/>
          <p:nvPr/>
        </p:nvGrpSpPr>
        <p:grpSpPr>
          <a:xfrm flipH="1">
            <a:off x="8206808" y="530021"/>
            <a:ext cx="2088384" cy="3098550"/>
            <a:chOff x="-591003" y="772637"/>
            <a:chExt cx="9941431" cy="574995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39" name="Teardrop 138">
              <a:extLst>
                <a:ext uri="{FF2B5EF4-FFF2-40B4-BE49-F238E27FC236}">
                  <a16:creationId xmlns:a16="http://schemas.microsoft.com/office/drawing/2014/main" id="{9402D308-753E-4419-9775-5CD6734D34F3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ardrop 139">
              <a:extLst>
                <a:ext uri="{FF2B5EF4-FFF2-40B4-BE49-F238E27FC236}">
                  <a16:creationId xmlns:a16="http://schemas.microsoft.com/office/drawing/2014/main" id="{C17B58B5-0E5C-4ACC-9904-7CEF930B229E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ardrop 140">
              <a:extLst>
                <a:ext uri="{FF2B5EF4-FFF2-40B4-BE49-F238E27FC236}">
                  <a16:creationId xmlns:a16="http://schemas.microsoft.com/office/drawing/2014/main" id="{22158E98-24DA-4818-A508-0E99ACDC7FAA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ardrop 141">
              <a:extLst>
                <a:ext uri="{FF2B5EF4-FFF2-40B4-BE49-F238E27FC236}">
                  <a16:creationId xmlns:a16="http://schemas.microsoft.com/office/drawing/2014/main" id="{A2144777-49EE-40D7-9BCF-C65E74C46B8E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ardrop 142">
              <a:extLst>
                <a:ext uri="{FF2B5EF4-FFF2-40B4-BE49-F238E27FC236}">
                  <a16:creationId xmlns:a16="http://schemas.microsoft.com/office/drawing/2014/main" id="{500510A9-4282-4041-82FF-14000473C2F1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eardrop 143">
              <a:extLst>
                <a:ext uri="{FF2B5EF4-FFF2-40B4-BE49-F238E27FC236}">
                  <a16:creationId xmlns:a16="http://schemas.microsoft.com/office/drawing/2014/main" id="{9B09BF2A-9999-465D-8B62-48F2E18D3CE5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ardrop 144">
              <a:extLst>
                <a:ext uri="{FF2B5EF4-FFF2-40B4-BE49-F238E27FC236}">
                  <a16:creationId xmlns:a16="http://schemas.microsoft.com/office/drawing/2014/main" id="{C6670B0B-5B9F-467C-89D5-713A7939F6C3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ardrop 145">
              <a:extLst>
                <a:ext uri="{FF2B5EF4-FFF2-40B4-BE49-F238E27FC236}">
                  <a16:creationId xmlns:a16="http://schemas.microsoft.com/office/drawing/2014/main" id="{211E9B03-C2EE-49DA-B5D6-6D7F066DE9A9}"/>
                </a:ext>
              </a:extLst>
            </p:cNvPr>
            <p:cNvSpPr/>
            <p:nvPr/>
          </p:nvSpPr>
          <p:spPr>
            <a:xfrm rot="19396068">
              <a:off x="8935111" y="1303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ardrop 146">
              <a:extLst>
                <a:ext uri="{FF2B5EF4-FFF2-40B4-BE49-F238E27FC236}">
                  <a16:creationId xmlns:a16="http://schemas.microsoft.com/office/drawing/2014/main" id="{314E2607-F5F1-49CE-B579-CF1ECEE5BAD4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ardrop 148">
              <a:extLst>
                <a:ext uri="{FF2B5EF4-FFF2-40B4-BE49-F238E27FC236}">
                  <a16:creationId xmlns:a16="http://schemas.microsoft.com/office/drawing/2014/main" id="{D0299EEB-C8B2-4D44-92B8-59DA292FB3DF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ardrop 149">
              <a:extLst>
                <a:ext uri="{FF2B5EF4-FFF2-40B4-BE49-F238E27FC236}">
                  <a16:creationId xmlns:a16="http://schemas.microsoft.com/office/drawing/2014/main" id="{A1C71EA8-8C52-4DEA-B4AC-DF7F7A690941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ardrop 150">
              <a:extLst>
                <a:ext uri="{FF2B5EF4-FFF2-40B4-BE49-F238E27FC236}">
                  <a16:creationId xmlns:a16="http://schemas.microsoft.com/office/drawing/2014/main" id="{9169E918-9274-4E1C-AF95-75796193AED5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ardrop 151">
              <a:extLst>
                <a:ext uri="{FF2B5EF4-FFF2-40B4-BE49-F238E27FC236}">
                  <a16:creationId xmlns:a16="http://schemas.microsoft.com/office/drawing/2014/main" id="{2E9A9544-766B-4685-B30F-1F14DAFBAA3A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ardrop 152">
              <a:extLst>
                <a:ext uri="{FF2B5EF4-FFF2-40B4-BE49-F238E27FC236}">
                  <a16:creationId xmlns:a16="http://schemas.microsoft.com/office/drawing/2014/main" id="{5E1AC012-71C8-4F16-95FC-B6C4134D3B20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ardrop 153">
              <a:extLst>
                <a:ext uri="{FF2B5EF4-FFF2-40B4-BE49-F238E27FC236}">
                  <a16:creationId xmlns:a16="http://schemas.microsoft.com/office/drawing/2014/main" id="{15978F24-81FC-4582-A74D-187F337539A4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Teardrop 154">
              <a:extLst>
                <a:ext uri="{FF2B5EF4-FFF2-40B4-BE49-F238E27FC236}">
                  <a16:creationId xmlns:a16="http://schemas.microsoft.com/office/drawing/2014/main" id="{30934F32-A11B-4B69-92DE-319AF90AA2A0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ardrop 155">
              <a:extLst>
                <a:ext uri="{FF2B5EF4-FFF2-40B4-BE49-F238E27FC236}">
                  <a16:creationId xmlns:a16="http://schemas.microsoft.com/office/drawing/2014/main" id="{66056806-7124-44FE-AB7C-DFFE4B6447F3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ardrop 156">
              <a:extLst>
                <a:ext uri="{FF2B5EF4-FFF2-40B4-BE49-F238E27FC236}">
                  <a16:creationId xmlns:a16="http://schemas.microsoft.com/office/drawing/2014/main" id="{01907AA3-D543-4CA3-930B-3DC89D4DCA88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ardrop 157">
              <a:extLst>
                <a:ext uri="{FF2B5EF4-FFF2-40B4-BE49-F238E27FC236}">
                  <a16:creationId xmlns:a16="http://schemas.microsoft.com/office/drawing/2014/main" id="{AC3143DB-C164-4DAB-A115-375996B7DF81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Teardrop 158">
              <a:extLst>
                <a:ext uri="{FF2B5EF4-FFF2-40B4-BE49-F238E27FC236}">
                  <a16:creationId xmlns:a16="http://schemas.microsoft.com/office/drawing/2014/main" id="{231535E3-68F3-45FD-920D-05BAC0E59542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ardrop 159">
              <a:extLst>
                <a:ext uri="{FF2B5EF4-FFF2-40B4-BE49-F238E27FC236}">
                  <a16:creationId xmlns:a16="http://schemas.microsoft.com/office/drawing/2014/main" id="{02FDFB82-F630-4FE3-BB22-B89A7BFA5245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ardrop 160">
              <a:extLst>
                <a:ext uri="{FF2B5EF4-FFF2-40B4-BE49-F238E27FC236}">
                  <a16:creationId xmlns:a16="http://schemas.microsoft.com/office/drawing/2014/main" id="{0F32F9A4-7C38-480C-BB19-EB5F6491C041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eardrop 161">
              <a:extLst>
                <a:ext uri="{FF2B5EF4-FFF2-40B4-BE49-F238E27FC236}">
                  <a16:creationId xmlns:a16="http://schemas.microsoft.com/office/drawing/2014/main" id="{0B56B8B1-3690-480C-B050-1F99282772FA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ardrop 162">
              <a:extLst>
                <a:ext uri="{FF2B5EF4-FFF2-40B4-BE49-F238E27FC236}">
                  <a16:creationId xmlns:a16="http://schemas.microsoft.com/office/drawing/2014/main" id="{B49660AE-6D7D-4B94-A201-459B66FC5F42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eardrop 163">
              <a:extLst>
                <a:ext uri="{FF2B5EF4-FFF2-40B4-BE49-F238E27FC236}">
                  <a16:creationId xmlns:a16="http://schemas.microsoft.com/office/drawing/2014/main" id="{42133653-E358-4D96-B4D7-B2E7D48DE782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eardrop 167">
              <a:extLst>
                <a:ext uri="{FF2B5EF4-FFF2-40B4-BE49-F238E27FC236}">
                  <a16:creationId xmlns:a16="http://schemas.microsoft.com/office/drawing/2014/main" id="{B815957F-AE12-440F-A3BA-AFA9428FEF5E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ardrop 168">
              <a:extLst>
                <a:ext uri="{FF2B5EF4-FFF2-40B4-BE49-F238E27FC236}">
                  <a16:creationId xmlns:a16="http://schemas.microsoft.com/office/drawing/2014/main" id="{8773DABB-D013-476A-A44F-E2B6E399AB00}"/>
                </a:ext>
              </a:extLst>
            </p:cNvPr>
            <p:cNvSpPr/>
            <p:nvPr/>
          </p:nvSpPr>
          <p:spPr>
            <a:xfrm rot="19396068">
              <a:off x="8641770" y="336095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ardrop 169">
              <a:extLst>
                <a:ext uri="{FF2B5EF4-FFF2-40B4-BE49-F238E27FC236}">
                  <a16:creationId xmlns:a16="http://schemas.microsoft.com/office/drawing/2014/main" id="{C6F4FD8D-7D4A-40AB-87FF-365EDB837D8C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ardrop 170">
              <a:extLst>
                <a:ext uri="{FF2B5EF4-FFF2-40B4-BE49-F238E27FC236}">
                  <a16:creationId xmlns:a16="http://schemas.microsoft.com/office/drawing/2014/main" id="{6ECE0BA7-40AE-40AD-B2D4-A74B282677A4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ardrop 171">
              <a:extLst>
                <a:ext uri="{FF2B5EF4-FFF2-40B4-BE49-F238E27FC236}">
                  <a16:creationId xmlns:a16="http://schemas.microsoft.com/office/drawing/2014/main" id="{817153AA-92D8-4B38-A6A4-4D16137811A5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ardrop 172">
              <a:extLst>
                <a:ext uri="{FF2B5EF4-FFF2-40B4-BE49-F238E27FC236}">
                  <a16:creationId xmlns:a16="http://schemas.microsoft.com/office/drawing/2014/main" id="{E225C5D2-50ED-47BC-98D9-292FA9C62E61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ardrop 173">
              <a:extLst>
                <a:ext uri="{FF2B5EF4-FFF2-40B4-BE49-F238E27FC236}">
                  <a16:creationId xmlns:a16="http://schemas.microsoft.com/office/drawing/2014/main" id="{BEB1DE0B-04E8-4DB2-B7BC-B4516F1638A5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ardrop 174">
              <a:extLst>
                <a:ext uri="{FF2B5EF4-FFF2-40B4-BE49-F238E27FC236}">
                  <a16:creationId xmlns:a16="http://schemas.microsoft.com/office/drawing/2014/main" id="{23BD767C-D9AB-40AE-B583-32C43B490F3A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ardrop 175">
              <a:extLst>
                <a:ext uri="{FF2B5EF4-FFF2-40B4-BE49-F238E27FC236}">
                  <a16:creationId xmlns:a16="http://schemas.microsoft.com/office/drawing/2014/main" id="{D48DDD67-869A-45CB-8F2F-2899218EAB53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ardrop 176">
              <a:extLst>
                <a:ext uri="{FF2B5EF4-FFF2-40B4-BE49-F238E27FC236}">
                  <a16:creationId xmlns:a16="http://schemas.microsoft.com/office/drawing/2014/main" id="{20ABBD19-D872-46CF-9347-5ACFADECC312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ardrop 177">
              <a:extLst>
                <a:ext uri="{FF2B5EF4-FFF2-40B4-BE49-F238E27FC236}">
                  <a16:creationId xmlns:a16="http://schemas.microsoft.com/office/drawing/2014/main" id="{891938CD-DC1A-42F3-B295-9C23B25CDF77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Teardrop 178">
              <a:extLst>
                <a:ext uri="{FF2B5EF4-FFF2-40B4-BE49-F238E27FC236}">
                  <a16:creationId xmlns:a16="http://schemas.microsoft.com/office/drawing/2014/main" id="{F4DC1F34-E2D1-4AD8-B5A0-24772C8C46C5}"/>
                </a:ext>
              </a:extLst>
            </p:cNvPr>
            <p:cNvSpPr/>
            <p:nvPr/>
          </p:nvSpPr>
          <p:spPr>
            <a:xfrm rot="19396068">
              <a:off x="5777835" y="6098178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ardrop 179">
              <a:extLst>
                <a:ext uri="{FF2B5EF4-FFF2-40B4-BE49-F238E27FC236}">
                  <a16:creationId xmlns:a16="http://schemas.microsoft.com/office/drawing/2014/main" id="{67F8ED20-6634-46F2-9A7C-7DF32565D39F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ardrop 181">
              <a:extLst>
                <a:ext uri="{FF2B5EF4-FFF2-40B4-BE49-F238E27FC236}">
                  <a16:creationId xmlns:a16="http://schemas.microsoft.com/office/drawing/2014/main" id="{8E60B0C8-68BD-43D8-9335-3A470A3976BD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077ED3B0-ED2C-4F43-B300-D1B85E9BC8FF}"/>
              </a:ext>
            </a:extLst>
          </p:cNvPr>
          <p:cNvGrpSpPr/>
          <p:nvPr/>
        </p:nvGrpSpPr>
        <p:grpSpPr>
          <a:xfrm flipH="1">
            <a:off x="9797964" y="392680"/>
            <a:ext cx="2088384" cy="3098550"/>
            <a:chOff x="-591003" y="772637"/>
            <a:chExt cx="9941431" cy="574995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94" name="Teardrop 193">
              <a:extLst>
                <a:ext uri="{FF2B5EF4-FFF2-40B4-BE49-F238E27FC236}">
                  <a16:creationId xmlns:a16="http://schemas.microsoft.com/office/drawing/2014/main" id="{E81F7A4A-695B-4361-9E3A-7C977DB2E1D8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ardrop 194">
              <a:extLst>
                <a:ext uri="{FF2B5EF4-FFF2-40B4-BE49-F238E27FC236}">
                  <a16:creationId xmlns:a16="http://schemas.microsoft.com/office/drawing/2014/main" id="{8055521B-0A2D-420A-B14D-7FF9A39AB22F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ardrop 195">
              <a:extLst>
                <a:ext uri="{FF2B5EF4-FFF2-40B4-BE49-F238E27FC236}">
                  <a16:creationId xmlns:a16="http://schemas.microsoft.com/office/drawing/2014/main" id="{4CAF625E-191C-41BF-97D4-EFF53614BCD9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Teardrop 196">
              <a:extLst>
                <a:ext uri="{FF2B5EF4-FFF2-40B4-BE49-F238E27FC236}">
                  <a16:creationId xmlns:a16="http://schemas.microsoft.com/office/drawing/2014/main" id="{FB3C0A2B-779C-4438-8190-225ECC7079C4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ardrop 197">
              <a:extLst>
                <a:ext uri="{FF2B5EF4-FFF2-40B4-BE49-F238E27FC236}">
                  <a16:creationId xmlns:a16="http://schemas.microsoft.com/office/drawing/2014/main" id="{EB2C7C3C-C638-44B7-867C-9B36F2B37A54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Teardrop 198">
              <a:extLst>
                <a:ext uri="{FF2B5EF4-FFF2-40B4-BE49-F238E27FC236}">
                  <a16:creationId xmlns:a16="http://schemas.microsoft.com/office/drawing/2014/main" id="{61647A51-8CAA-43CA-89F3-AE98D9F4F195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ardrop 199">
              <a:extLst>
                <a:ext uri="{FF2B5EF4-FFF2-40B4-BE49-F238E27FC236}">
                  <a16:creationId xmlns:a16="http://schemas.microsoft.com/office/drawing/2014/main" id="{3DB34BA7-B0B9-4157-9AE6-D6BEBA266727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ardrop 200">
              <a:extLst>
                <a:ext uri="{FF2B5EF4-FFF2-40B4-BE49-F238E27FC236}">
                  <a16:creationId xmlns:a16="http://schemas.microsoft.com/office/drawing/2014/main" id="{E20951BE-C259-4534-BEB7-E515548F7549}"/>
                </a:ext>
              </a:extLst>
            </p:cNvPr>
            <p:cNvSpPr/>
            <p:nvPr/>
          </p:nvSpPr>
          <p:spPr>
            <a:xfrm rot="19396068">
              <a:off x="8935111" y="1303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Teardrop 201">
              <a:extLst>
                <a:ext uri="{FF2B5EF4-FFF2-40B4-BE49-F238E27FC236}">
                  <a16:creationId xmlns:a16="http://schemas.microsoft.com/office/drawing/2014/main" id="{649EA495-2027-4409-A8A7-A300FEAF5058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ardrop 202">
              <a:extLst>
                <a:ext uri="{FF2B5EF4-FFF2-40B4-BE49-F238E27FC236}">
                  <a16:creationId xmlns:a16="http://schemas.microsoft.com/office/drawing/2014/main" id="{C064846F-B79C-473C-AD1E-DF09CEEF3295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Teardrop 203">
              <a:extLst>
                <a:ext uri="{FF2B5EF4-FFF2-40B4-BE49-F238E27FC236}">
                  <a16:creationId xmlns:a16="http://schemas.microsoft.com/office/drawing/2014/main" id="{B2119828-4158-4EB4-A200-62FFE7548120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Teardrop 204">
              <a:extLst>
                <a:ext uri="{FF2B5EF4-FFF2-40B4-BE49-F238E27FC236}">
                  <a16:creationId xmlns:a16="http://schemas.microsoft.com/office/drawing/2014/main" id="{539584BD-A702-4064-B96E-E398697C3E40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ardrop 205">
              <a:extLst>
                <a:ext uri="{FF2B5EF4-FFF2-40B4-BE49-F238E27FC236}">
                  <a16:creationId xmlns:a16="http://schemas.microsoft.com/office/drawing/2014/main" id="{76BDC4C6-1445-45AD-A9F6-337A41F20F59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Teardrop 206">
              <a:extLst>
                <a:ext uri="{FF2B5EF4-FFF2-40B4-BE49-F238E27FC236}">
                  <a16:creationId xmlns:a16="http://schemas.microsoft.com/office/drawing/2014/main" id="{4443026B-AF53-4D81-9871-1290138506CD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Teardrop 207">
              <a:extLst>
                <a:ext uri="{FF2B5EF4-FFF2-40B4-BE49-F238E27FC236}">
                  <a16:creationId xmlns:a16="http://schemas.microsoft.com/office/drawing/2014/main" id="{A55A2993-74BA-4CA8-934B-80A9952564E9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Teardrop 208">
              <a:extLst>
                <a:ext uri="{FF2B5EF4-FFF2-40B4-BE49-F238E27FC236}">
                  <a16:creationId xmlns:a16="http://schemas.microsoft.com/office/drawing/2014/main" id="{35EF1F41-ED32-46EC-8ABA-4735412AA576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Teardrop 209">
              <a:extLst>
                <a:ext uri="{FF2B5EF4-FFF2-40B4-BE49-F238E27FC236}">
                  <a16:creationId xmlns:a16="http://schemas.microsoft.com/office/drawing/2014/main" id="{CC1964B3-8E6F-42DD-BB62-E9CDB0EA8A0D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Teardrop 210">
              <a:extLst>
                <a:ext uri="{FF2B5EF4-FFF2-40B4-BE49-F238E27FC236}">
                  <a16:creationId xmlns:a16="http://schemas.microsoft.com/office/drawing/2014/main" id="{A3FF406A-A51B-409E-B3D1-DB1AD535B3DB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Teardrop 211">
              <a:extLst>
                <a:ext uri="{FF2B5EF4-FFF2-40B4-BE49-F238E27FC236}">
                  <a16:creationId xmlns:a16="http://schemas.microsoft.com/office/drawing/2014/main" id="{4A1C455A-0998-4A02-930E-246734457087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Teardrop 212">
              <a:extLst>
                <a:ext uri="{FF2B5EF4-FFF2-40B4-BE49-F238E27FC236}">
                  <a16:creationId xmlns:a16="http://schemas.microsoft.com/office/drawing/2014/main" id="{8285F407-DEDE-419B-ADB6-9EA30F901E22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Teardrop 213">
              <a:extLst>
                <a:ext uri="{FF2B5EF4-FFF2-40B4-BE49-F238E27FC236}">
                  <a16:creationId xmlns:a16="http://schemas.microsoft.com/office/drawing/2014/main" id="{6BFA3F64-A6E7-407F-8593-07285F715BCB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ardrop 214">
              <a:extLst>
                <a:ext uri="{FF2B5EF4-FFF2-40B4-BE49-F238E27FC236}">
                  <a16:creationId xmlns:a16="http://schemas.microsoft.com/office/drawing/2014/main" id="{61EA5ECE-0F7D-40A7-98BF-BB9500DE8EED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Teardrop 215">
              <a:extLst>
                <a:ext uri="{FF2B5EF4-FFF2-40B4-BE49-F238E27FC236}">
                  <a16:creationId xmlns:a16="http://schemas.microsoft.com/office/drawing/2014/main" id="{ADC6827A-F00A-4412-9E50-3845F0D84708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Teardrop 216">
              <a:extLst>
                <a:ext uri="{FF2B5EF4-FFF2-40B4-BE49-F238E27FC236}">
                  <a16:creationId xmlns:a16="http://schemas.microsoft.com/office/drawing/2014/main" id="{99D25FD3-02E3-475E-B841-882CF8D5BC6E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Teardrop 217">
              <a:extLst>
                <a:ext uri="{FF2B5EF4-FFF2-40B4-BE49-F238E27FC236}">
                  <a16:creationId xmlns:a16="http://schemas.microsoft.com/office/drawing/2014/main" id="{DE54DA23-C290-4932-8F63-5A49D38A55E1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Teardrop 218">
              <a:extLst>
                <a:ext uri="{FF2B5EF4-FFF2-40B4-BE49-F238E27FC236}">
                  <a16:creationId xmlns:a16="http://schemas.microsoft.com/office/drawing/2014/main" id="{BD4E79FA-0DF1-4EC2-8580-9F2D1164A44D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Teardrop 219">
              <a:extLst>
                <a:ext uri="{FF2B5EF4-FFF2-40B4-BE49-F238E27FC236}">
                  <a16:creationId xmlns:a16="http://schemas.microsoft.com/office/drawing/2014/main" id="{288648AE-AFB8-4EF6-AF28-84104170F4F0}"/>
                </a:ext>
              </a:extLst>
            </p:cNvPr>
            <p:cNvSpPr/>
            <p:nvPr/>
          </p:nvSpPr>
          <p:spPr>
            <a:xfrm rot="19396068">
              <a:off x="8641770" y="336095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Teardrop 220">
              <a:extLst>
                <a:ext uri="{FF2B5EF4-FFF2-40B4-BE49-F238E27FC236}">
                  <a16:creationId xmlns:a16="http://schemas.microsoft.com/office/drawing/2014/main" id="{55B38AA7-7004-405F-9BCF-3F471258BC5A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Teardrop 221">
              <a:extLst>
                <a:ext uri="{FF2B5EF4-FFF2-40B4-BE49-F238E27FC236}">
                  <a16:creationId xmlns:a16="http://schemas.microsoft.com/office/drawing/2014/main" id="{EE96D1CF-8C8C-4949-8A22-EC76D97B48E7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ardrop 228">
              <a:extLst>
                <a:ext uri="{FF2B5EF4-FFF2-40B4-BE49-F238E27FC236}">
                  <a16:creationId xmlns:a16="http://schemas.microsoft.com/office/drawing/2014/main" id="{CCC4A988-5083-4FD1-BFB7-5CDA24659E96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Teardrop 229">
              <a:extLst>
                <a:ext uri="{FF2B5EF4-FFF2-40B4-BE49-F238E27FC236}">
                  <a16:creationId xmlns:a16="http://schemas.microsoft.com/office/drawing/2014/main" id="{E3DA540C-F2B9-40F6-978F-038A433CA581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Teardrop 230">
              <a:extLst>
                <a:ext uri="{FF2B5EF4-FFF2-40B4-BE49-F238E27FC236}">
                  <a16:creationId xmlns:a16="http://schemas.microsoft.com/office/drawing/2014/main" id="{55BEA9D9-9A04-46C5-8272-F7D5BD6E98A6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Teardrop 231">
              <a:extLst>
                <a:ext uri="{FF2B5EF4-FFF2-40B4-BE49-F238E27FC236}">
                  <a16:creationId xmlns:a16="http://schemas.microsoft.com/office/drawing/2014/main" id="{9CA54013-874E-4B06-A160-463562A315CA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Teardrop 232">
              <a:extLst>
                <a:ext uri="{FF2B5EF4-FFF2-40B4-BE49-F238E27FC236}">
                  <a16:creationId xmlns:a16="http://schemas.microsoft.com/office/drawing/2014/main" id="{C9A0030B-6287-41FE-B928-148AA1C8349B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eardrop 233">
              <a:extLst>
                <a:ext uri="{FF2B5EF4-FFF2-40B4-BE49-F238E27FC236}">
                  <a16:creationId xmlns:a16="http://schemas.microsoft.com/office/drawing/2014/main" id="{7D4E039C-F795-47E8-962B-6E495C9DFEE4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Teardrop 234">
              <a:extLst>
                <a:ext uri="{FF2B5EF4-FFF2-40B4-BE49-F238E27FC236}">
                  <a16:creationId xmlns:a16="http://schemas.microsoft.com/office/drawing/2014/main" id="{FC751979-F8D5-4A96-A84F-F907FD3D7561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Teardrop 235">
              <a:extLst>
                <a:ext uri="{FF2B5EF4-FFF2-40B4-BE49-F238E27FC236}">
                  <a16:creationId xmlns:a16="http://schemas.microsoft.com/office/drawing/2014/main" id="{278294C6-2D0D-430B-A6C5-E3F44038DF70}"/>
                </a:ext>
              </a:extLst>
            </p:cNvPr>
            <p:cNvSpPr/>
            <p:nvPr/>
          </p:nvSpPr>
          <p:spPr>
            <a:xfrm rot="19396068">
              <a:off x="5777835" y="6098178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Teardrop 236">
              <a:extLst>
                <a:ext uri="{FF2B5EF4-FFF2-40B4-BE49-F238E27FC236}">
                  <a16:creationId xmlns:a16="http://schemas.microsoft.com/office/drawing/2014/main" id="{94258A45-328A-4B95-84EC-BFF24AD1E510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Teardrop 237">
              <a:extLst>
                <a:ext uri="{FF2B5EF4-FFF2-40B4-BE49-F238E27FC236}">
                  <a16:creationId xmlns:a16="http://schemas.microsoft.com/office/drawing/2014/main" id="{846F70F5-D66F-4CEE-B31E-DFF00C0CBFC4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BB0D6C80-DD60-4393-89B5-A0ADD6D21384}"/>
              </a:ext>
            </a:extLst>
          </p:cNvPr>
          <p:cNvGrpSpPr/>
          <p:nvPr/>
        </p:nvGrpSpPr>
        <p:grpSpPr>
          <a:xfrm rot="232920" flipH="1">
            <a:off x="6838706" y="3030557"/>
            <a:ext cx="4152943" cy="3810026"/>
            <a:chOff x="1933906" y="-325741"/>
            <a:chExt cx="6651203" cy="6102002"/>
          </a:xfrm>
        </p:grpSpPr>
        <p:sp>
          <p:nvSpPr>
            <p:cNvPr id="240" name="Rectangle 19">
              <a:extLst>
                <a:ext uri="{FF2B5EF4-FFF2-40B4-BE49-F238E27FC236}">
                  <a16:creationId xmlns:a16="http://schemas.microsoft.com/office/drawing/2014/main" id="{C8B2F1EB-7D71-4A7C-92A3-5F7DFF00C446}"/>
                </a:ext>
              </a:extLst>
            </p:cNvPr>
            <p:cNvSpPr/>
            <p:nvPr/>
          </p:nvSpPr>
          <p:spPr>
            <a:xfrm rot="644141">
              <a:off x="4216695" y="3594469"/>
              <a:ext cx="1162050" cy="1773479"/>
            </a:xfrm>
            <a:custGeom>
              <a:avLst/>
              <a:gdLst>
                <a:gd name="connsiteX0" fmla="*/ 0 w 323850"/>
                <a:gd name="connsiteY0" fmla="*/ 0 h 1428750"/>
                <a:gd name="connsiteX1" fmla="*/ 323850 w 323850"/>
                <a:gd name="connsiteY1" fmla="*/ 0 h 1428750"/>
                <a:gd name="connsiteX2" fmla="*/ 323850 w 323850"/>
                <a:gd name="connsiteY2" fmla="*/ 1428750 h 1428750"/>
                <a:gd name="connsiteX3" fmla="*/ 0 w 323850"/>
                <a:gd name="connsiteY3" fmla="*/ 1428750 h 1428750"/>
                <a:gd name="connsiteX4" fmla="*/ 0 w 323850"/>
                <a:gd name="connsiteY4" fmla="*/ 0 h 1428750"/>
                <a:gd name="connsiteX0" fmla="*/ 0 w 736600"/>
                <a:gd name="connsiteY0" fmla="*/ 0 h 1428750"/>
                <a:gd name="connsiteX1" fmla="*/ 736600 w 736600"/>
                <a:gd name="connsiteY1" fmla="*/ 38100 h 1428750"/>
                <a:gd name="connsiteX2" fmla="*/ 323850 w 736600"/>
                <a:gd name="connsiteY2" fmla="*/ 1428750 h 1428750"/>
                <a:gd name="connsiteX3" fmla="*/ 0 w 736600"/>
                <a:gd name="connsiteY3" fmla="*/ 1428750 h 1428750"/>
                <a:gd name="connsiteX4" fmla="*/ 0 w 736600"/>
                <a:gd name="connsiteY4" fmla="*/ 0 h 1428750"/>
                <a:gd name="connsiteX0" fmla="*/ 0 w 939800"/>
                <a:gd name="connsiteY0" fmla="*/ 0 h 1492250"/>
                <a:gd name="connsiteX1" fmla="*/ 939800 w 939800"/>
                <a:gd name="connsiteY1" fmla="*/ 101600 h 1492250"/>
                <a:gd name="connsiteX2" fmla="*/ 527050 w 939800"/>
                <a:gd name="connsiteY2" fmla="*/ 1492250 h 1492250"/>
                <a:gd name="connsiteX3" fmla="*/ 203200 w 939800"/>
                <a:gd name="connsiteY3" fmla="*/ 1492250 h 1492250"/>
                <a:gd name="connsiteX4" fmla="*/ 0 w 939800"/>
                <a:gd name="connsiteY4" fmla="*/ 0 h 1492250"/>
                <a:gd name="connsiteX0" fmla="*/ 0 w 939800"/>
                <a:gd name="connsiteY0" fmla="*/ 0 h 1492250"/>
                <a:gd name="connsiteX1" fmla="*/ 939800 w 939800"/>
                <a:gd name="connsiteY1" fmla="*/ 101600 h 1492250"/>
                <a:gd name="connsiteX2" fmla="*/ 527050 w 939800"/>
                <a:gd name="connsiteY2" fmla="*/ 1492250 h 1492250"/>
                <a:gd name="connsiteX3" fmla="*/ 107950 w 939800"/>
                <a:gd name="connsiteY3" fmla="*/ 1212850 h 1492250"/>
                <a:gd name="connsiteX4" fmla="*/ 0 w 939800"/>
                <a:gd name="connsiteY4" fmla="*/ 0 h 1492250"/>
                <a:gd name="connsiteX0" fmla="*/ 222250 w 1162050"/>
                <a:gd name="connsiteY0" fmla="*/ 0 h 1565218"/>
                <a:gd name="connsiteX1" fmla="*/ 1162050 w 1162050"/>
                <a:gd name="connsiteY1" fmla="*/ 101600 h 1565218"/>
                <a:gd name="connsiteX2" fmla="*/ 749300 w 1162050"/>
                <a:gd name="connsiteY2" fmla="*/ 1492250 h 1565218"/>
                <a:gd name="connsiteX3" fmla="*/ 0 w 1162050"/>
                <a:gd name="connsiteY3" fmla="*/ 1549400 h 1565218"/>
                <a:gd name="connsiteX4" fmla="*/ 330200 w 1162050"/>
                <a:gd name="connsiteY4" fmla="*/ 1212850 h 1565218"/>
                <a:gd name="connsiteX5" fmla="*/ 222250 w 1162050"/>
                <a:gd name="connsiteY5" fmla="*/ 0 h 1565218"/>
                <a:gd name="connsiteX0" fmla="*/ 222250 w 1162050"/>
                <a:gd name="connsiteY0" fmla="*/ 0 h 1782069"/>
                <a:gd name="connsiteX1" fmla="*/ 1162050 w 1162050"/>
                <a:gd name="connsiteY1" fmla="*/ 101600 h 1782069"/>
                <a:gd name="connsiteX2" fmla="*/ 749300 w 1162050"/>
                <a:gd name="connsiteY2" fmla="*/ 1492250 h 1782069"/>
                <a:gd name="connsiteX3" fmla="*/ 0 w 1162050"/>
                <a:gd name="connsiteY3" fmla="*/ 1549400 h 1782069"/>
                <a:gd name="connsiteX4" fmla="*/ 330200 w 1162050"/>
                <a:gd name="connsiteY4" fmla="*/ 1212850 h 1782069"/>
                <a:gd name="connsiteX5" fmla="*/ 222250 w 1162050"/>
                <a:gd name="connsiteY5" fmla="*/ 0 h 1782069"/>
                <a:gd name="connsiteX0" fmla="*/ 222250 w 1162050"/>
                <a:gd name="connsiteY0" fmla="*/ 0 h 1832443"/>
                <a:gd name="connsiteX1" fmla="*/ 1162050 w 1162050"/>
                <a:gd name="connsiteY1" fmla="*/ 101600 h 1832443"/>
                <a:gd name="connsiteX2" fmla="*/ 749300 w 1162050"/>
                <a:gd name="connsiteY2" fmla="*/ 1492250 h 1832443"/>
                <a:gd name="connsiteX3" fmla="*/ 0 w 1162050"/>
                <a:gd name="connsiteY3" fmla="*/ 1549400 h 1832443"/>
                <a:gd name="connsiteX4" fmla="*/ 330200 w 1162050"/>
                <a:gd name="connsiteY4" fmla="*/ 1212850 h 1832443"/>
                <a:gd name="connsiteX5" fmla="*/ 222250 w 1162050"/>
                <a:gd name="connsiteY5" fmla="*/ 0 h 1832443"/>
                <a:gd name="connsiteX0" fmla="*/ 222250 w 1162050"/>
                <a:gd name="connsiteY0" fmla="*/ 0 h 1773479"/>
                <a:gd name="connsiteX1" fmla="*/ 1162050 w 1162050"/>
                <a:gd name="connsiteY1" fmla="*/ 101600 h 1773479"/>
                <a:gd name="connsiteX2" fmla="*/ 749300 w 1162050"/>
                <a:gd name="connsiteY2" fmla="*/ 1492250 h 1773479"/>
                <a:gd name="connsiteX3" fmla="*/ 0 w 1162050"/>
                <a:gd name="connsiteY3" fmla="*/ 1549400 h 1773479"/>
                <a:gd name="connsiteX4" fmla="*/ 330200 w 1162050"/>
                <a:gd name="connsiteY4" fmla="*/ 1212850 h 1773479"/>
                <a:gd name="connsiteX5" fmla="*/ 222250 w 1162050"/>
                <a:gd name="connsiteY5" fmla="*/ 0 h 1773479"/>
                <a:gd name="connsiteX0" fmla="*/ 222250 w 1162050"/>
                <a:gd name="connsiteY0" fmla="*/ 0 h 1773479"/>
                <a:gd name="connsiteX1" fmla="*/ 1162050 w 1162050"/>
                <a:gd name="connsiteY1" fmla="*/ 101600 h 1773479"/>
                <a:gd name="connsiteX2" fmla="*/ 749300 w 1162050"/>
                <a:gd name="connsiteY2" fmla="*/ 1492250 h 1773479"/>
                <a:gd name="connsiteX3" fmla="*/ 0 w 1162050"/>
                <a:gd name="connsiteY3" fmla="*/ 1549400 h 1773479"/>
                <a:gd name="connsiteX4" fmla="*/ 330200 w 1162050"/>
                <a:gd name="connsiteY4" fmla="*/ 1212850 h 1773479"/>
                <a:gd name="connsiteX5" fmla="*/ 222250 w 1162050"/>
                <a:gd name="connsiteY5" fmla="*/ 0 h 1773479"/>
                <a:gd name="connsiteX0" fmla="*/ 222250 w 1162050"/>
                <a:gd name="connsiteY0" fmla="*/ 0 h 1773479"/>
                <a:gd name="connsiteX1" fmla="*/ 1162050 w 1162050"/>
                <a:gd name="connsiteY1" fmla="*/ 101600 h 1773479"/>
                <a:gd name="connsiteX2" fmla="*/ 749300 w 1162050"/>
                <a:gd name="connsiteY2" fmla="*/ 1492250 h 1773479"/>
                <a:gd name="connsiteX3" fmla="*/ 0 w 1162050"/>
                <a:gd name="connsiteY3" fmla="*/ 1549400 h 1773479"/>
                <a:gd name="connsiteX4" fmla="*/ 330200 w 1162050"/>
                <a:gd name="connsiteY4" fmla="*/ 1212850 h 1773479"/>
                <a:gd name="connsiteX5" fmla="*/ 222250 w 1162050"/>
                <a:gd name="connsiteY5" fmla="*/ 0 h 1773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773479">
                  <a:moveTo>
                    <a:pt x="222250" y="0"/>
                  </a:moveTo>
                  <a:lnTo>
                    <a:pt x="1162050" y="101600"/>
                  </a:lnTo>
                  <a:lnTo>
                    <a:pt x="749300" y="1492250"/>
                  </a:lnTo>
                  <a:cubicBezTo>
                    <a:pt x="654050" y="1655233"/>
                    <a:pt x="165100" y="2002367"/>
                    <a:pt x="0" y="1549400"/>
                  </a:cubicBezTo>
                  <a:cubicBezTo>
                    <a:pt x="84667" y="1411817"/>
                    <a:pt x="220133" y="1325033"/>
                    <a:pt x="330200" y="1212850"/>
                  </a:cubicBezTo>
                  <a:cubicBezTo>
                    <a:pt x="440267" y="1100667"/>
                    <a:pt x="83608" y="185208"/>
                    <a:pt x="222250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1">
              <a:extLst>
                <a:ext uri="{FF2B5EF4-FFF2-40B4-BE49-F238E27FC236}">
                  <a16:creationId xmlns:a16="http://schemas.microsoft.com/office/drawing/2014/main" id="{C05A3C36-7052-4984-89C2-4282EF632B97}"/>
                </a:ext>
              </a:extLst>
            </p:cNvPr>
            <p:cNvSpPr/>
            <p:nvPr/>
          </p:nvSpPr>
          <p:spPr>
            <a:xfrm rot="17497003">
              <a:off x="7612566" y="3936315"/>
              <a:ext cx="1097695" cy="847390"/>
            </a:xfrm>
            <a:custGeom>
              <a:avLst/>
              <a:gdLst>
                <a:gd name="connsiteX0" fmla="*/ 0 w 530570"/>
                <a:gd name="connsiteY0" fmla="*/ 148656 h 297312"/>
                <a:gd name="connsiteX1" fmla="*/ 265285 w 530570"/>
                <a:gd name="connsiteY1" fmla="*/ 0 h 297312"/>
                <a:gd name="connsiteX2" fmla="*/ 530570 w 530570"/>
                <a:gd name="connsiteY2" fmla="*/ 148656 h 297312"/>
                <a:gd name="connsiteX3" fmla="*/ 265285 w 530570"/>
                <a:gd name="connsiteY3" fmla="*/ 297312 h 297312"/>
                <a:gd name="connsiteX4" fmla="*/ 0 w 530570"/>
                <a:gd name="connsiteY4" fmla="*/ 148656 h 297312"/>
                <a:gd name="connsiteX0" fmla="*/ 0 w 955053"/>
                <a:gd name="connsiteY0" fmla="*/ 16040 h 569736"/>
                <a:gd name="connsiteX1" fmla="*/ 689768 w 955053"/>
                <a:gd name="connsiteY1" fmla="*/ 255111 h 569736"/>
                <a:gd name="connsiteX2" fmla="*/ 955053 w 955053"/>
                <a:gd name="connsiteY2" fmla="*/ 403767 h 569736"/>
                <a:gd name="connsiteX3" fmla="*/ 689768 w 955053"/>
                <a:gd name="connsiteY3" fmla="*/ 552423 h 569736"/>
                <a:gd name="connsiteX4" fmla="*/ 0 w 955053"/>
                <a:gd name="connsiteY4" fmla="*/ 16040 h 569736"/>
                <a:gd name="connsiteX0" fmla="*/ 0 w 955053"/>
                <a:gd name="connsiteY0" fmla="*/ 16040 h 403767"/>
                <a:gd name="connsiteX1" fmla="*/ 689768 w 955053"/>
                <a:gd name="connsiteY1" fmla="*/ 255111 h 403767"/>
                <a:gd name="connsiteX2" fmla="*/ 955053 w 955053"/>
                <a:gd name="connsiteY2" fmla="*/ 403767 h 403767"/>
                <a:gd name="connsiteX3" fmla="*/ 0 w 955053"/>
                <a:gd name="connsiteY3" fmla="*/ 16040 h 403767"/>
                <a:gd name="connsiteX0" fmla="*/ 0 w 955053"/>
                <a:gd name="connsiteY0" fmla="*/ 0 h 387727"/>
                <a:gd name="connsiteX1" fmla="*/ 955053 w 955053"/>
                <a:gd name="connsiteY1" fmla="*/ 387727 h 387727"/>
                <a:gd name="connsiteX2" fmla="*/ 0 w 955053"/>
                <a:gd name="connsiteY2" fmla="*/ 0 h 387727"/>
                <a:gd name="connsiteX0" fmla="*/ 0 w 1092440"/>
                <a:gd name="connsiteY0" fmla="*/ 0 h 518596"/>
                <a:gd name="connsiteX1" fmla="*/ 1092440 w 1092440"/>
                <a:gd name="connsiteY1" fmla="*/ 518596 h 518596"/>
                <a:gd name="connsiteX2" fmla="*/ 0 w 1092440"/>
                <a:gd name="connsiteY2" fmla="*/ 0 h 518596"/>
                <a:gd name="connsiteX0" fmla="*/ 3682 w 1096122"/>
                <a:gd name="connsiteY0" fmla="*/ 141274 h 659870"/>
                <a:gd name="connsiteX1" fmla="*/ 1096122 w 1096122"/>
                <a:gd name="connsiteY1" fmla="*/ 659870 h 659870"/>
                <a:gd name="connsiteX2" fmla="*/ 3682 w 1096122"/>
                <a:gd name="connsiteY2" fmla="*/ 141274 h 659870"/>
                <a:gd name="connsiteX0" fmla="*/ 3682 w 1098575"/>
                <a:gd name="connsiteY0" fmla="*/ 151071 h 669667"/>
                <a:gd name="connsiteX1" fmla="*/ 1096122 w 1098575"/>
                <a:gd name="connsiteY1" fmla="*/ 669667 h 669667"/>
                <a:gd name="connsiteX2" fmla="*/ 3682 w 1098575"/>
                <a:gd name="connsiteY2" fmla="*/ 151071 h 669667"/>
                <a:gd name="connsiteX0" fmla="*/ 2802 w 1097695"/>
                <a:gd name="connsiteY0" fmla="*/ 151071 h 847390"/>
                <a:gd name="connsiteX1" fmla="*/ 1095242 w 1097695"/>
                <a:gd name="connsiteY1" fmla="*/ 669667 h 847390"/>
                <a:gd name="connsiteX2" fmla="*/ 2802 w 1097695"/>
                <a:gd name="connsiteY2" fmla="*/ 151071 h 84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695" h="847390">
                  <a:moveTo>
                    <a:pt x="2802" y="151071"/>
                  </a:moveTo>
                  <a:cubicBezTo>
                    <a:pt x="-61432" y="649421"/>
                    <a:pt x="999379" y="1111779"/>
                    <a:pt x="1095242" y="669667"/>
                  </a:cubicBezTo>
                  <a:cubicBezTo>
                    <a:pt x="1156045" y="535584"/>
                    <a:pt x="67036" y="-347279"/>
                    <a:pt x="2802" y="15107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0">
              <a:extLst>
                <a:ext uri="{FF2B5EF4-FFF2-40B4-BE49-F238E27FC236}">
                  <a16:creationId xmlns:a16="http://schemas.microsoft.com/office/drawing/2014/main" id="{46B3B99E-21C8-4DFC-BC4B-4AA9F4009A3B}"/>
                </a:ext>
              </a:extLst>
            </p:cNvPr>
            <p:cNvSpPr/>
            <p:nvPr/>
          </p:nvSpPr>
          <p:spPr>
            <a:xfrm>
              <a:off x="3094214" y="262829"/>
              <a:ext cx="995185" cy="1929423"/>
            </a:xfrm>
            <a:custGeom>
              <a:avLst/>
              <a:gdLst>
                <a:gd name="connsiteX0" fmla="*/ 0 w 534457"/>
                <a:gd name="connsiteY0" fmla="*/ 0 h 1497623"/>
                <a:gd name="connsiteX1" fmla="*/ 534457 w 534457"/>
                <a:gd name="connsiteY1" fmla="*/ 0 h 1497623"/>
                <a:gd name="connsiteX2" fmla="*/ 534457 w 534457"/>
                <a:gd name="connsiteY2" fmla="*/ 1497623 h 1497623"/>
                <a:gd name="connsiteX3" fmla="*/ 0 w 534457"/>
                <a:gd name="connsiteY3" fmla="*/ 1497623 h 1497623"/>
                <a:gd name="connsiteX4" fmla="*/ 0 w 534457"/>
                <a:gd name="connsiteY4" fmla="*/ 0 h 1497623"/>
                <a:gd name="connsiteX0" fmla="*/ 114300 w 534457"/>
                <a:gd name="connsiteY0" fmla="*/ 0 h 1688123"/>
                <a:gd name="connsiteX1" fmla="*/ 534457 w 534457"/>
                <a:gd name="connsiteY1" fmla="*/ 190500 h 1688123"/>
                <a:gd name="connsiteX2" fmla="*/ 534457 w 534457"/>
                <a:gd name="connsiteY2" fmla="*/ 1688123 h 1688123"/>
                <a:gd name="connsiteX3" fmla="*/ 0 w 534457"/>
                <a:gd name="connsiteY3" fmla="*/ 1688123 h 1688123"/>
                <a:gd name="connsiteX4" fmla="*/ 114300 w 534457"/>
                <a:gd name="connsiteY4" fmla="*/ 0 h 1688123"/>
                <a:gd name="connsiteX0" fmla="*/ 114300 w 839257"/>
                <a:gd name="connsiteY0" fmla="*/ 0 h 1688123"/>
                <a:gd name="connsiteX1" fmla="*/ 534457 w 839257"/>
                <a:gd name="connsiteY1" fmla="*/ 190500 h 1688123"/>
                <a:gd name="connsiteX2" fmla="*/ 839257 w 839257"/>
                <a:gd name="connsiteY2" fmla="*/ 1357923 h 1688123"/>
                <a:gd name="connsiteX3" fmla="*/ 0 w 839257"/>
                <a:gd name="connsiteY3" fmla="*/ 1688123 h 1688123"/>
                <a:gd name="connsiteX4" fmla="*/ 114300 w 839257"/>
                <a:gd name="connsiteY4" fmla="*/ 0 h 1688123"/>
                <a:gd name="connsiteX0" fmla="*/ 0 w 724957"/>
                <a:gd name="connsiteY0" fmla="*/ 0 h 1523023"/>
                <a:gd name="connsiteX1" fmla="*/ 420157 w 724957"/>
                <a:gd name="connsiteY1" fmla="*/ 190500 h 1523023"/>
                <a:gd name="connsiteX2" fmla="*/ 724957 w 724957"/>
                <a:gd name="connsiteY2" fmla="*/ 1357923 h 1523023"/>
                <a:gd name="connsiteX3" fmla="*/ 228600 w 724957"/>
                <a:gd name="connsiteY3" fmla="*/ 1523023 h 1523023"/>
                <a:gd name="connsiteX4" fmla="*/ 0 w 724957"/>
                <a:gd name="connsiteY4" fmla="*/ 0 h 1523023"/>
                <a:gd name="connsiteX0" fmla="*/ 0 w 724957"/>
                <a:gd name="connsiteY0" fmla="*/ 0 h 1523023"/>
                <a:gd name="connsiteX1" fmla="*/ 724957 w 724957"/>
                <a:gd name="connsiteY1" fmla="*/ 1357923 h 1523023"/>
                <a:gd name="connsiteX2" fmla="*/ 228600 w 724957"/>
                <a:gd name="connsiteY2" fmla="*/ 1523023 h 1523023"/>
                <a:gd name="connsiteX3" fmla="*/ 0 w 724957"/>
                <a:gd name="connsiteY3" fmla="*/ 0 h 1523023"/>
                <a:gd name="connsiteX0" fmla="*/ 0 w 724957"/>
                <a:gd name="connsiteY0" fmla="*/ 0 h 1624623"/>
                <a:gd name="connsiteX1" fmla="*/ 724957 w 724957"/>
                <a:gd name="connsiteY1" fmla="*/ 1459523 h 1624623"/>
                <a:gd name="connsiteX2" fmla="*/ 228600 w 724957"/>
                <a:gd name="connsiteY2" fmla="*/ 1624623 h 1624623"/>
                <a:gd name="connsiteX3" fmla="*/ 0 w 724957"/>
                <a:gd name="connsiteY3" fmla="*/ 0 h 1624623"/>
                <a:gd name="connsiteX0" fmla="*/ 0 w 724957"/>
                <a:gd name="connsiteY0" fmla="*/ 0 h 1624623"/>
                <a:gd name="connsiteX1" fmla="*/ 724957 w 724957"/>
                <a:gd name="connsiteY1" fmla="*/ 1459523 h 1624623"/>
                <a:gd name="connsiteX2" fmla="*/ 228600 w 724957"/>
                <a:gd name="connsiteY2" fmla="*/ 1624623 h 1624623"/>
                <a:gd name="connsiteX3" fmla="*/ 0 w 724957"/>
                <a:gd name="connsiteY3" fmla="*/ 0 h 1624623"/>
                <a:gd name="connsiteX0" fmla="*/ 206997 w 931954"/>
                <a:gd name="connsiteY0" fmla="*/ 0 h 1624623"/>
                <a:gd name="connsiteX1" fmla="*/ 931954 w 931954"/>
                <a:gd name="connsiteY1" fmla="*/ 1459523 h 1624623"/>
                <a:gd name="connsiteX2" fmla="*/ 435597 w 931954"/>
                <a:gd name="connsiteY2" fmla="*/ 1624623 h 1624623"/>
                <a:gd name="connsiteX3" fmla="*/ 206997 w 931954"/>
                <a:gd name="connsiteY3" fmla="*/ 0 h 1624623"/>
                <a:gd name="connsiteX0" fmla="*/ 230823 w 955780"/>
                <a:gd name="connsiteY0" fmla="*/ 0 h 1929423"/>
                <a:gd name="connsiteX1" fmla="*/ 955780 w 955780"/>
                <a:gd name="connsiteY1" fmla="*/ 1459523 h 1929423"/>
                <a:gd name="connsiteX2" fmla="*/ 345123 w 955780"/>
                <a:gd name="connsiteY2" fmla="*/ 1929423 h 1929423"/>
                <a:gd name="connsiteX3" fmla="*/ 230823 w 955780"/>
                <a:gd name="connsiteY3" fmla="*/ 0 h 1929423"/>
                <a:gd name="connsiteX0" fmla="*/ 270228 w 995185"/>
                <a:gd name="connsiteY0" fmla="*/ 0 h 1929423"/>
                <a:gd name="connsiteX1" fmla="*/ 995185 w 995185"/>
                <a:gd name="connsiteY1" fmla="*/ 1459523 h 1929423"/>
                <a:gd name="connsiteX2" fmla="*/ 384528 w 995185"/>
                <a:gd name="connsiteY2" fmla="*/ 1929423 h 1929423"/>
                <a:gd name="connsiteX3" fmla="*/ 270228 w 995185"/>
                <a:gd name="connsiteY3" fmla="*/ 0 h 1929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5185" h="1929423">
                  <a:moveTo>
                    <a:pt x="270228" y="0"/>
                  </a:moveTo>
                  <a:cubicBezTo>
                    <a:pt x="981780" y="270608"/>
                    <a:pt x="753533" y="973015"/>
                    <a:pt x="995185" y="1459523"/>
                  </a:cubicBezTo>
                  <a:lnTo>
                    <a:pt x="384528" y="1929423"/>
                  </a:lnTo>
                  <a:cubicBezTo>
                    <a:pt x="308328" y="1387882"/>
                    <a:pt x="-364772" y="1379741"/>
                    <a:pt x="270228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0">
              <a:extLst>
                <a:ext uri="{FF2B5EF4-FFF2-40B4-BE49-F238E27FC236}">
                  <a16:creationId xmlns:a16="http://schemas.microsoft.com/office/drawing/2014/main" id="{A6CAA04D-DC8E-4A5E-A13D-CC22F86C9467}"/>
                </a:ext>
              </a:extLst>
            </p:cNvPr>
            <p:cNvSpPr/>
            <p:nvPr/>
          </p:nvSpPr>
          <p:spPr>
            <a:xfrm rot="2454301">
              <a:off x="3789475" y="-325741"/>
              <a:ext cx="1316170" cy="3450932"/>
            </a:xfrm>
            <a:custGeom>
              <a:avLst/>
              <a:gdLst>
                <a:gd name="connsiteX0" fmla="*/ 0 w 534457"/>
                <a:gd name="connsiteY0" fmla="*/ 0 h 1497623"/>
                <a:gd name="connsiteX1" fmla="*/ 534457 w 534457"/>
                <a:gd name="connsiteY1" fmla="*/ 0 h 1497623"/>
                <a:gd name="connsiteX2" fmla="*/ 534457 w 534457"/>
                <a:gd name="connsiteY2" fmla="*/ 1497623 h 1497623"/>
                <a:gd name="connsiteX3" fmla="*/ 0 w 534457"/>
                <a:gd name="connsiteY3" fmla="*/ 1497623 h 1497623"/>
                <a:gd name="connsiteX4" fmla="*/ 0 w 534457"/>
                <a:gd name="connsiteY4" fmla="*/ 0 h 1497623"/>
                <a:gd name="connsiteX0" fmla="*/ 114300 w 534457"/>
                <a:gd name="connsiteY0" fmla="*/ 0 h 1688123"/>
                <a:gd name="connsiteX1" fmla="*/ 534457 w 534457"/>
                <a:gd name="connsiteY1" fmla="*/ 190500 h 1688123"/>
                <a:gd name="connsiteX2" fmla="*/ 534457 w 534457"/>
                <a:gd name="connsiteY2" fmla="*/ 1688123 h 1688123"/>
                <a:gd name="connsiteX3" fmla="*/ 0 w 534457"/>
                <a:gd name="connsiteY3" fmla="*/ 1688123 h 1688123"/>
                <a:gd name="connsiteX4" fmla="*/ 114300 w 534457"/>
                <a:gd name="connsiteY4" fmla="*/ 0 h 1688123"/>
                <a:gd name="connsiteX0" fmla="*/ 114300 w 839257"/>
                <a:gd name="connsiteY0" fmla="*/ 0 h 1688123"/>
                <a:gd name="connsiteX1" fmla="*/ 534457 w 839257"/>
                <a:gd name="connsiteY1" fmla="*/ 190500 h 1688123"/>
                <a:gd name="connsiteX2" fmla="*/ 839257 w 839257"/>
                <a:gd name="connsiteY2" fmla="*/ 1357923 h 1688123"/>
                <a:gd name="connsiteX3" fmla="*/ 0 w 839257"/>
                <a:gd name="connsiteY3" fmla="*/ 1688123 h 1688123"/>
                <a:gd name="connsiteX4" fmla="*/ 114300 w 839257"/>
                <a:gd name="connsiteY4" fmla="*/ 0 h 1688123"/>
                <a:gd name="connsiteX0" fmla="*/ 0 w 724957"/>
                <a:gd name="connsiteY0" fmla="*/ 0 h 1523023"/>
                <a:gd name="connsiteX1" fmla="*/ 420157 w 724957"/>
                <a:gd name="connsiteY1" fmla="*/ 190500 h 1523023"/>
                <a:gd name="connsiteX2" fmla="*/ 724957 w 724957"/>
                <a:gd name="connsiteY2" fmla="*/ 1357923 h 1523023"/>
                <a:gd name="connsiteX3" fmla="*/ 228600 w 724957"/>
                <a:gd name="connsiteY3" fmla="*/ 1523023 h 1523023"/>
                <a:gd name="connsiteX4" fmla="*/ 0 w 724957"/>
                <a:gd name="connsiteY4" fmla="*/ 0 h 1523023"/>
                <a:gd name="connsiteX0" fmla="*/ 0 w 724957"/>
                <a:gd name="connsiteY0" fmla="*/ 0 h 1523023"/>
                <a:gd name="connsiteX1" fmla="*/ 724957 w 724957"/>
                <a:gd name="connsiteY1" fmla="*/ 1357923 h 1523023"/>
                <a:gd name="connsiteX2" fmla="*/ 228600 w 724957"/>
                <a:gd name="connsiteY2" fmla="*/ 1523023 h 1523023"/>
                <a:gd name="connsiteX3" fmla="*/ 0 w 724957"/>
                <a:gd name="connsiteY3" fmla="*/ 0 h 1523023"/>
                <a:gd name="connsiteX0" fmla="*/ 0 w 724957"/>
                <a:gd name="connsiteY0" fmla="*/ 0 h 1624623"/>
                <a:gd name="connsiteX1" fmla="*/ 724957 w 724957"/>
                <a:gd name="connsiteY1" fmla="*/ 1459523 h 1624623"/>
                <a:gd name="connsiteX2" fmla="*/ 228600 w 724957"/>
                <a:gd name="connsiteY2" fmla="*/ 1624623 h 1624623"/>
                <a:gd name="connsiteX3" fmla="*/ 0 w 724957"/>
                <a:gd name="connsiteY3" fmla="*/ 0 h 1624623"/>
                <a:gd name="connsiteX0" fmla="*/ 0 w 724957"/>
                <a:gd name="connsiteY0" fmla="*/ 0 h 1624623"/>
                <a:gd name="connsiteX1" fmla="*/ 724957 w 724957"/>
                <a:gd name="connsiteY1" fmla="*/ 1459523 h 1624623"/>
                <a:gd name="connsiteX2" fmla="*/ 228600 w 724957"/>
                <a:gd name="connsiteY2" fmla="*/ 1624623 h 1624623"/>
                <a:gd name="connsiteX3" fmla="*/ 0 w 724957"/>
                <a:gd name="connsiteY3" fmla="*/ 0 h 1624623"/>
                <a:gd name="connsiteX0" fmla="*/ 206997 w 931954"/>
                <a:gd name="connsiteY0" fmla="*/ 0 h 1624623"/>
                <a:gd name="connsiteX1" fmla="*/ 931954 w 931954"/>
                <a:gd name="connsiteY1" fmla="*/ 1459523 h 1624623"/>
                <a:gd name="connsiteX2" fmla="*/ 435597 w 931954"/>
                <a:gd name="connsiteY2" fmla="*/ 1624623 h 1624623"/>
                <a:gd name="connsiteX3" fmla="*/ 206997 w 931954"/>
                <a:gd name="connsiteY3" fmla="*/ 0 h 1624623"/>
                <a:gd name="connsiteX0" fmla="*/ 230823 w 955780"/>
                <a:gd name="connsiteY0" fmla="*/ 0 h 1929423"/>
                <a:gd name="connsiteX1" fmla="*/ 955780 w 955780"/>
                <a:gd name="connsiteY1" fmla="*/ 1459523 h 1929423"/>
                <a:gd name="connsiteX2" fmla="*/ 345123 w 955780"/>
                <a:gd name="connsiteY2" fmla="*/ 1929423 h 1929423"/>
                <a:gd name="connsiteX3" fmla="*/ 230823 w 955780"/>
                <a:gd name="connsiteY3" fmla="*/ 0 h 1929423"/>
                <a:gd name="connsiteX0" fmla="*/ 270228 w 995185"/>
                <a:gd name="connsiteY0" fmla="*/ 0 h 1929423"/>
                <a:gd name="connsiteX1" fmla="*/ 995185 w 995185"/>
                <a:gd name="connsiteY1" fmla="*/ 1459523 h 1929423"/>
                <a:gd name="connsiteX2" fmla="*/ 384528 w 995185"/>
                <a:gd name="connsiteY2" fmla="*/ 1929423 h 1929423"/>
                <a:gd name="connsiteX3" fmla="*/ 270228 w 995185"/>
                <a:gd name="connsiteY3" fmla="*/ 0 h 1929423"/>
                <a:gd name="connsiteX0" fmla="*/ 278806 w 968362"/>
                <a:gd name="connsiteY0" fmla="*/ 0 h 2030230"/>
                <a:gd name="connsiteX1" fmla="*/ 968362 w 968362"/>
                <a:gd name="connsiteY1" fmla="*/ 1560330 h 2030230"/>
                <a:gd name="connsiteX2" fmla="*/ 357705 w 968362"/>
                <a:gd name="connsiteY2" fmla="*/ 2030230 h 2030230"/>
                <a:gd name="connsiteX3" fmla="*/ 278806 w 968362"/>
                <a:gd name="connsiteY3" fmla="*/ 0 h 2030230"/>
                <a:gd name="connsiteX0" fmla="*/ 331037 w 1020593"/>
                <a:gd name="connsiteY0" fmla="*/ 0 h 2030230"/>
                <a:gd name="connsiteX1" fmla="*/ 1020593 w 1020593"/>
                <a:gd name="connsiteY1" fmla="*/ 1560330 h 2030230"/>
                <a:gd name="connsiteX2" fmla="*/ 409936 w 1020593"/>
                <a:gd name="connsiteY2" fmla="*/ 2030230 h 2030230"/>
                <a:gd name="connsiteX3" fmla="*/ 331037 w 1020593"/>
                <a:gd name="connsiteY3" fmla="*/ 0 h 2030230"/>
                <a:gd name="connsiteX0" fmla="*/ 296151 w 985707"/>
                <a:gd name="connsiteY0" fmla="*/ 0 h 3018355"/>
                <a:gd name="connsiteX1" fmla="*/ 985707 w 985707"/>
                <a:gd name="connsiteY1" fmla="*/ 1560330 h 3018355"/>
                <a:gd name="connsiteX2" fmla="*/ 529780 w 985707"/>
                <a:gd name="connsiteY2" fmla="*/ 3018355 h 3018355"/>
                <a:gd name="connsiteX3" fmla="*/ 296151 w 985707"/>
                <a:gd name="connsiteY3" fmla="*/ 0 h 3018355"/>
                <a:gd name="connsiteX0" fmla="*/ 296151 w 1151186"/>
                <a:gd name="connsiteY0" fmla="*/ 0 h 3018355"/>
                <a:gd name="connsiteX1" fmla="*/ 1151186 w 1151186"/>
                <a:gd name="connsiteY1" fmla="*/ 2135859 h 3018355"/>
                <a:gd name="connsiteX2" fmla="*/ 529780 w 1151186"/>
                <a:gd name="connsiteY2" fmla="*/ 3018355 h 3018355"/>
                <a:gd name="connsiteX3" fmla="*/ 296151 w 1151186"/>
                <a:gd name="connsiteY3" fmla="*/ 0 h 3018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1186" h="3018355">
                  <a:moveTo>
                    <a:pt x="296151" y="0"/>
                  </a:moveTo>
                  <a:cubicBezTo>
                    <a:pt x="1007703" y="270608"/>
                    <a:pt x="909534" y="1649351"/>
                    <a:pt x="1151186" y="2135859"/>
                  </a:cubicBezTo>
                  <a:lnTo>
                    <a:pt x="529780" y="3018355"/>
                  </a:lnTo>
                  <a:cubicBezTo>
                    <a:pt x="453580" y="2476814"/>
                    <a:pt x="-456407" y="1709533"/>
                    <a:pt x="29615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54CDD2B7-4880-4F26-B637-52FAA8CBB826}"/>
                </a:ext>
              </a:extLst>
            </p:cNvPr>
            <p:cNvSpPr/>
            <p:nvPr/>
          </p:nvSpPr>
          <p:spPr>
            <a:xfrm rot="2136702">
              <a:off x="3805200" y="-301024"/>
              <a:ext cx="1040547" cy="3387155"/>
            </a:xfrm>
            <a:custGeom>
              <a:avLst/>
              <a:gdLst>
                <a:gd name="connsiteX0" fmla="*/ 296150 w 668167"/>
                <a:gd name="connsiteY0" fmla="*/ 0 h 3018355"/>
                <a:gd name="connsiteX1" fmla="*/ 360520 w 668167"/>
                <a:gd name="connsiteY1" fmla="*/ 28554 h 3018355"/>
                <a:gd name="connsiteX2" fmla="*/ 378138 w 668167"/>
                <a:gd name="connsiteY2" fmla="*/ 38766 h 3018355"/>
                <a:gd name="connsiteX3" fmla="*/ 326721 w 668167"/>
                <a:gd name="connsiteY3" fmla="*/ 177285 h 3018355"/>
                <a:gd name="connsiteX4" fmla="*/ 659132 w 668167"/>
                <a:gd name="connsiteY4" fmla="*/ 2781611 h 3018355"/>
                <a:gd name="connsiteX5" fmla="*/ 668167 w 668167"/>
                <a:gd name="connsiteY5" fmla="*/ 2821821 h 3018355"/>
                <a:gd name="connsiteX6" fmla="*/ 529779 w 668167"/>
                <a:gd name="connsiteY6" fmla="*/ 3018355 h 3018355"/>
                <a:gd name="connsiteX7" fmla="*/ 296150 w 668167"/>
                <a:gd name="connsiteY7" fmla="*/ 0 h 3018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8167" h="3018355">
                  <a:moveTo>
                    <a:pt x="296150" y="0"/>
                  </a:moveTo>
                  <a:cubicBezTo>
                    <a:pt x="318386" y="8456"/>
                    <a:pt x="339831" y="17995"/>
                    <a:pt x="360520" y="28554"/>
                  </a:cubicBezTo>
                  <a:lnTo>
                    <a:pt x="378138" y="38766"/>
                  </a:lnTo>
                  <a:lnTo>
                    <a:pt x="326721" y="177285"/>
                  </a:lnTo>
                  <a:cubicBezTo>
                    <a:pt x="-158459" y="1572517"/>
                    <a:pt x="509794" y="2280623"/>
                    <a:pt x="659132" y="2781611"/>
                  </a:cubicBezTo>
                  <a:lnTo>
                    <a:pt x="668167" y="2821821"/>
                  </a:lnTo>
                  <a:lnTo>
                    <a:pt x="529779" y="3018355"/>
                  </a:lnTo>
                  <a:cubicBezTo>
                    <a:pt x="453579" y="2476814"/>
                    <a:pt x="-456408" y="1709533"/>
                    <a:pt x="296150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1" name="Rectangle 18">
              <a:extLst>
                <a:ext uri="{FF2B5EF4-FFF2-40B4-BE49-F238E27FC236}">
                  <a16:creationId xmlns:a16="http://schemas.microsoft.com/office/drawing/2014/main" id="{629468B1-CD9D-4B4D-B9C1-736AD960B9DC}"/>
                </a:ext>
              </a:extLst>
            </p:cNvPr>
            <p:cNvSpPr/>
            <p:nvPr/>
          </p:nvSpPr>
          <p:spPr>
            <a:xfrm>
              <a:off x="6081273" y="2946241"/>
              <a:ext cx="1454008" cy="2472063"/>
            </a:xfrm>
            <a:custGeom>
              <a:avLst/>
              <a:gdLst>
                <a:gd name="connsiteX0" fmla="*/ 0 w 785231"/>
                <a:gd name="connsiteY0" fmla="*/ 0 h 1320800"/>
                <a:gd name="connsiteX1" fmla="*/ 785231 w 785231"/>
                <a:gd name="connsiteY1" fmla="*/ 0 h 1320800"/>
                <a:gd name="connsiteX2" fmla="*/ 785231 w 785231"/>
                <a:gd name="connsiteY2" fmla="*/ 1320800 h 1320800"/>
                <a:gd name="connsiteX3" fmla="*/ 0 w 785231"/>
                <a:gd name="connsiteY3" fmla="*/ 1320800 h 1320800"/>
                <a:gd name="connsiteX4" fmla="*/ 0 w 785231"/>
                <a:gd name="connsiteY4" fmla="*/ 0 h 1320800"/>
                <a:gd name="connsiteX0" fmla="*/ 292100 w 785231"/>
                <a:gd name="connsiteY0" fmla="*/ 0 h 1739900"/>
                <a:gd name="connsiteX1" fmla="*/ 785231 w 785231"/>
                <a:gd name="connsiteY1" fmla="*/ 419100 h 1739900"/>
                <a:gd name="connsiteX2" fmla="*/ 785231 w 785231"/>
                <a:gd name="connsiteY2" fmla="*/ 1739900 h 1739900"/>
                <a:gd name="connsiteX3" fmla="*/ 0 w 785231"/>
                <a:gd name="connsiteY3" fmla="*/ 1739900 h 1739900"/>
                <a:gd name="connsiteX4" fmla="*/ 292100 w 785231"/>
                <a:gd name="connsiteY4" fmla="*/ 0 h 1739900"/>
                <a:gd name="connsiteX0" fmla="*/ 617450 w 1110581"/>
                <a:gd name="connsiteY0" fmla="*/ 0 h 1739900"/>
                <a:gd name="connsiteX1" fmla="*/ 1110581 w 1110581"/>
                <a:gd name="connsiteY1" fmla="*/ 419100 h 1739900"/>
                <a:gd name="connsiteX2" fmla="*/ 1110581 w 1110581"/>
                <a:gd name="connsiteY2" fmla="*/ 1739900 h 1739900"/>
                <a:gd name="connsiteX3" fmla="*/ 325350 w 1110581"/>
                <a:gd name="connsiteY3" fmla="*/ 1739900 h 1739900"/>
                <a:gd name="connsiteX4" fmla="*/ 617450 w 1110581"/>
                <a:gd name="connsiteY4" fmla="*/ 0 h 1739900"/>
                <a:gd name="connsiteX0" fmla="*/ 670616 w 1163747"/>
                <a:gd name="connsiteY0" fmla="*/ 0 h 2019300"/>
                <a:gd name="connsiteX1" fmla="*/ 1163747 w 1163747"/>
                <a:gd name="connsiteY1" fmla="*/ 419100 h 2019300"/>
                <a:gd name="connsiteX2" fmla="*/ 1163747 w 1163747"/>
                <a:gd name="connsiteY2" fmla="*/ 1739900 h 2019300"/>
                <a:gd name="connsiteX3" fmla="*/ 226116 w 1163747"/>
                <a:gd name="connsiteY3" fmla="*/ 2019300 h 2019300"/>
                <a:gd name="connsiteX4" fmla="*/ 670616 w 1163747"/>
                <a:gd name="connsiteY4" fmla="*/ 0 h 2019300"/>
                <a:gd name="connsiteX0" fmla="*/ 714962 w 1208093"/>
                <a:gd name="connsiteY0" fmla="*/ 0 h 2019300"/>
                <a:gd name="connsiteX1" fmla="*/ 1208093 w 1208093"/>
                <a:gd name="connsiteY1" fmla="*/ 419100 h 2019300"/>
                <a:gd name="connsiteX2" fmla="*/ 1208093 w 1208093"/>
                <a:gd name="connsiteY2" fmla="*/ 1739900 h 2019300"/>
                <a:gd name="connsiteX3" fmla="*/ 270462 w 1208093"/>
                <a:gd name="connsiteY3" fmla="*/ 2019300 h 2019300"/>
                <a:gd name="connsiteX4" fmla="*/ 714962 w 1208093"/>
                <a:gd name="connsiteY4" fmla="*/ 0 h 2019300"/>
                <a:gd name="connsiteX0" fmla="*/ 714962 w 1208093"/>
                <a:gd name="connsiteY0" fmla="*/ 0 h 2019300"/>
                <a:gd name="connsiteX1" fmla="*/ 1208093 w 1208093"/>
                <a:gd name="connsiteY1" fmla="*/ 419100 h 2019300"/>
                <a:gd name="connsiteX2" fmla="*/ 1208093 w 1208093"/>
                <a:gd name="connsiteY2" fmla="*/ 1739900 h 2019300"/>
                <a:gd name="connsiteX3" fmla="*/ 270462 w 1208093"/>
                <a:gd name="connsiteY3" fmla="*/ 2019300 h 2019300"/>
                <a:gd name="connsiteX4" fmla="*/ 714962 w 1208093"/>
                <a:gd name="connsiteY4" fmla="*/ 0 h 2019300"/>
                <a:gd name="connsiteX0" fmla="*/ 952500 w 1445631"/>
                <a:gd name="connsiteY0" fmla="*/ 0 h 2425700"/>
                <a:gd name="connsiteX1" fmla="*/ 1445631 w 1445631"/>
                <a:gd name="connsiteY1" fmla="*/ 419100 h 2425700"/>
                <a:gd name="connsiteX2" fmla="*/ 1445631 w 1445631"/>
                <a:gd name="connsiteY2" fmla="*/ 1739900 h 2425700"/>
                <a:gd name="connsiteX3" fmla="*/ 0 w 1445631"/>
                <a:gd name="connsiteY3" fmla="*/ 2425700 h 2425700"/>
                <a:gd name="connsiteX4" fmla="*/ 508000 w 1445631"/>
                <a:gd name="connsiteY4" fmla="*/ 2019300 h 2425700"/>
                <a:gd name="connsiteX5" fmla="*/ 952500 w 1445631"/>
                <a:gd name="connsiteY5" fmla="*/ 0 h 2425700"/>
                <a:gd name="connsiteX0" fmla="*/ 952500 w 1445631"/>
                <a:gd name="connsiteY0" fmla="*/ 0 h 2442199"/>
                <a:gd name="connsiteX1" fmla="*/ 1445631 w 1445631"/>
                <a:gd name="connsiteY1" fmla="*/ 419100 h 2442199"/>
                <a:gd name="connsiteX2" fmla="*/ 1445631 w 1445631"/>
                <a:gd name="connsiteY2" fmla="*/ 1739900 h 2442199"/>
                <a:gd name="connsiteX3" fmla="*/ 0 w 1445631"/>
                <a:gd name="connsiteY3" fmla="*/ 2425700 h 2442199"/>
                <a:gd name="connsiteX4" fmla="*/ 508000 w 1445631"/>
                <a:gd name="connsiteY4" fmla="*/ 2019300 h 2442199"/>
                <a:gd name="connsiteX5" fmla="*/ 952500 w 1445631"/>
                <a:gd name="connsiteY5" fmla="*/ 0 h 2442199"/>
                <a:gd name="connsiteX0" fmla="*/ 960877 w 1454008"/>
                <a:gd name="connsiteY0" fmla="*/ 0 h 2442199"/>
                <a:gd name="connsiteX1" fmla="*/ 1454008 w 1454008"/>
                <a:gd name="connsiteY1" fmla="*/ 419100 h 2442199"/>
                <a:gd name="connsiteX2" fmla="*/ 1454008 w 1454008"/>
                <a:gd name="connsiteY2" fmla="*/ 1739900 h 2442199"/>
                <a:gd name="connsiteX3" fmla="*/ 8377 w 1454008"/>
                <a:gd name="connsiteY3" fmla="*/ 2425700 h 2442199"/>
                <a:gd name="connsiteX4" fmla="*/ 516377 w 1454008"/>
                <a:gd name="connsiteY4" fmla="*/ 2019300 h 2442199"/>
                <a:gd name="connsiteX5" fmla="*/ 960877 w 1454008"/>
                <a:gd name="connsiteY5" fmla="*/ 0 h 2442199"/>
                <a:gd name="connsiteX0" fmla="*/ 960877 w 1454008"/>
                <a:gd name="connsiteY0" fmla="*/ 0 h 2471248"/>
                <a:gd name="connsiteX1" fmla="*/ 1454008 w 1454008"/>
                <a:gd name="connsiteY1" fmla="*/ 419100 h 2471248"/>
                <a:gd name="connsiteX2" fmla="*/ 1454008 w 1454008"/>
                <a:gd name="connsiteY2" fmla="*/ 1739900 h 2471248"/>
                <a:gd name="connsiteX3" fmla="*/ 8377 w 1454008"/>
                <a:gd name="connsiteY3" fmla="*/ 2425700 h 2471248"/>
                <a:gd name="connsiteX4" fmla="*/ 516377 w 1454008"/>
                <a:gd name="connsiteY4" fmla="*/ 2019300 h 2471248"/>
                <a:gd name="connsiteX5" fmla="*/ 960877 w 1454008"/>
                <a:gd name="connsiteY5" fmla="*/ 0 h 2471248"/>
                <a:gd name="connsiteX0" fmla="*/ 960877 w 1454008"/>
                <a:gd name="connsiteY0" fmla="*/ 0 h 2472063"/>
                <a:gd name="connsiteX1" fmla="*/ 1454008 w 1454008"/>
                <a:gd name="connsiteY1" fmla="*/ 419100 h 2472063"/>
                <a:gd name="connsiteX2" fmla="*/ 1454008 w 1454008"/>
                <a:gd name="connsiteY2" fmla="*/ 1739900 h 2472063"/>
                <a:gd name="connsiteX3" fmla="*/ 8377 w 1454008"/>
                <a:gd name="connsiteY3" fmla="*/ 2425700 h 2472063"/>
                <a:gd name="connsiteX4" fmla="*/ 516377 w 1454008"/>
                <a:gd name="connsiteY4" fmla="*/ 2019300 h 2472063"/>
                <a:gd name="connsiteX5" fmla="*/ 960877 w 1454008"/>
                <a:gd name="connsiteY5" fmla="*/ 0 h 2472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4008" h="2472063">
                  <a:moveTo>
                    <a:pt x="960877" y="0"/>
                  </a:moveTo>
                  <a:lnTo>
                    <a:pt x="1454008" y="419100"/>
                  </a:lnTo>
                  <a:lnTo>
                    <a:pt x="1454008" y="1739900"/>
                  </a:lnTo>
                  <a:cubicBezTo>
                    <a:pt x="1386998" y="1839383"/>
                    <a:pt x="869137" y="2675467"/>
                    <a:pt x="8377" y="2425700"/>
                  </a:cubicBezTo>
                  <a:cubicBezTo>
                    <a:pt x="-63590" y="1934633"/>
                    <a:pt x="347044" y="2154767"/>
                    <a:pt x="516377" y="2019300"/>
                  </a:cubicBezTo>
                  <a:cubicBezTo>
                    <a:pt x="474044" y="1756833"/>
                    <a:pt x="-292190" y="1481667"/>
                    <a:pt x="960877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15">
              <a:extLst>
                <a:ext uri="{FF2B5EF4-FFF2-40B4-BE49-F238E27FC236}">
                  <a16:creationId xmlns:a16="http://schemas.microsoft.com/office/drawing/2014/main" id="{DC2BD9EB-80CE-4956-9422-8E392EC78209}"/>
                </a:ext>
              </a:extLst>
            </p:cNvPr>
            <p:cNvSpPr/>
            <p:nvPr/>
          </p:nvSpPr>
          <p:spPr>
            <a:xfrm>
              <a:off x="3485093" y="1705352"/>
              <a:ext cx="4853603" cy="3424761"/>
            </a:xfrm>
            <a:custGeom>
              <a:avLst/>
              <a:gdLst>
                <a:gd name="connsiteX0" fmla="*/ 0 w 2913743"/>
                <a:gd name="connsiteY0" fmla="*/ 0 h 2136868"/>
                <a:gd name="connsiteX1" fmla="*/ 2913743 w 2913743"/>
                <a:gd name="connsiteY1" fmla="*/ 0 h 2136868"/>
                <a:gd name="connsiteX2" fmla="*/ 2913743 w 2913743"/>
                <a:gd name="connsiteY2" fmla="*/ 2136868 h 2136868"/>
                <a:gd name="connsiteX3" fmla="*/ 0 w 2913743"/>
                <a:gd name="connsiteY3" fmla="*/ 2136868 h 2136868"/>
                <a:gd name="connsiteX4" fmla="*/ 0 w 2913743"/>
                <a:gd name="connsiteY4" fmla="*/ 0 h 2136868"/>
                <a:gd name="connsiteX0" fmla="*/ 0 w 3805283"/>
                <a:gd name="connsiteY0" fmla="*/ 0 h 2914108"/>
                <a:gd name="connsiteX1" fmla="*/ 3805283 w 3805283"/>
                <a:gd name="connsiteY1" fmla="*/ 777240 h 2914108"/>
                <a:gd name="connsiteX2" fmla="*/ 3805283 w 3805283"/>
                <a:gd name="connsiteY2" fmla="*/ 2914108 h 2914108"/>
                <a:gd name="connsiteX3" fmla="*/ 891540 w 3805283"/>
                <a:gd name="connsiteY3" fmla="*/ 2914108 h 2914108"/>
                <a:gd name="connsiteX4" fmla="*/ 0 w 3805283"/>
                <a:gd name="connsiteY4" fmla="*/ 0 h 2914108"/>
                <a:gd name="connsiteX0" fmla="*/ 0 w 3805283"/>
                <a:gd name="connsiteY0" fmla="*/ 0 h 2914108"/>
                <a:gd name="connsiteX1" fmla="*/ 3805283 w 3805283"/>
                <a:gd name="connsiteY1" fmla="*/ 777240 h 2914108"/>
                <a:gd name="connsiteX2" fmla="*/ 3805283 w 3805283"/>
                <a:gd name="connsiteY2" fmla="*/ 2914108 h 2914108"/>
                <a:gd name="connsiteX3" fmla="*/ 891540 w 3805283"/>
                <a:gd name="connsiteY3" fmla="*/ 2914108 h 2914108"/>
                <a:gd name="connsiteX4" fmla="*/ 0 w 3805283"/>
                <a:gd name="connsiteY4" fmla="*/ 0 h 2914108"/>
                <a:gd name="connsiteX0" fmla="*/ 0 w 3530963"/>
                <a:gd name="connsiteY0" fmla="*/ 0 h 3043648"/>
                <a:gd name="connsiteX1" fmla="*/ 3530963 w 3530963"/>
                <a:gd name="connsiteY1" fmla="*/ 906780 h 3043648"/>
                <a:gd name="connsiteX2" fmla="*/ 3530963 w 3530963"/>
                <a:gd name="connsiteY2" fmla="*/ 3043648 h 3043648"/>
                <a:gd name="connsiteX3" fmla="*/ 617220 w 3530963"/>
                <a:gd name="connsiteY3" fmla="*/ 3043648 h 3043648"/>
                <a:gd name="connsiteX4" fmla="*/ 0 w 3530963"/>
                <a:gd name="connsiteY4" fmla="*/ 0 h 3043648"/>
                <a:gd name="connsiteX0" fmla="*/ 0 w 3530963"/>
                <a:gd name="connsiteY0" fmla="*/ 0 h 3043648"/>
                <a:gd name="connsiteX1" fmla="*/ 3530963 w 3530963"/>
                <a:gd name="connsiteY1" fmla="*/ 906780 h 3043648"/>
                <a:gd name="connsiteX2" fmla="*/ 3530963 w 3530963"/>
                <a:gd name="connsiteY2" fmla="*/ 3043648 h 3043648"/>
                <a:gd name="connsiteX3" fmla="*/ 617220 w 3530963"/>
                <a:gd name="connsiteY3" fmla="*/ 3043648 h 3043648"/>
                <a:gd name="connsiteX4" fmla="*/ 0 w 3530963"/>
                <a:gd name="connsiteY4" fmla="*/ 0 h 3043648"/>
                <a:gd name="connsiteX0" fmla="*/ 0 w 4285343"/>
                <a:gd name="connsiteY0" fmla="*/ 0 h 3043648"/>
                <a:gd name="connsiteX1" fmla="*/ 4285343 w 4285343"/>
                <a:gd name="connsiteY1" fmla="*/ 1805940 h 3043648"/>
                <a:gd name="connsiteX2" fmla="*/ 3530963 w 4285343"/>
                <a:gd name="connsiteY2" fmla="*/ 3043648 h 3043648"/>
                <a:gd name="connsiteX3" fmla="*/ 617220 w 4285343"/>
                <a:gd name="connsiteY3" fmla="*/ 3043648 h 3043648"/>
                <a:gd name="connsiteX4" fmla="*/ 0 w 4285343"/>
                <a:gd name="connsiteY4" fmla="*/ 0 h 3043648"/>
                <a:gd name="connsiteX0" fmla="*/ 0 w 4285343"/>
                <a:gd name="connsiteY0" fmla="*/ 0 h 3043648"/>
                <a:gd name="connsiteX1" fmla="*/ 4285343 w 4285343"/>
                <a:gd name="connsiteY1" fmla="*/ 1805940 h 3043648"/>
                <a:gd name="connsiteX2" fmla="*/ 3530963 w 4285343"/>
                <a:gd name="connsiteY2" fmla="*/ 3043648 h 3043648"/>
                <a:gd name="connsiteX3" fmla="*/ 617220 w 4285343"/>
                <a:gd name="connsiteY3" fmla="*/ 3043648 h 3043648"/>
                <a:gd name="connsiteX4" fmla="*/ 0 w 4285343"/>
                <a:gd name="connsiteY4" fmla="*/ 0 h 3043648"/>
                <a:gd name="connsiteX0" fmla="*/ 0 w 4285343"/>
                <a:gd name="connsiteY0" fmla="*/ 0 h 3043648"/>
                <a:gd name="connsiteX1" fmla="*/ 4285343 w 4285343"/>
                <a:gd name="connsiteY1" fmla="*/ 1805940 h 3043648"/>
                <a:gd name="connsiteX2" fmla="*/ 3530963 w 4285343"/>
                <a:gd name="connsiteY2" fmla="*/ 3043648 h 3043648"/>
                <a:gd name="connsiteX3" fmla="*/ 617220 w 4285343"/>
                <a:gd name="connsiteY3" fmla="*/ 3043648 h 3043648"/>
                <a:gd name="connsiteX4" fmla="*/ 0 w 4285343"/>
                <a:gd name="connsiteY4" fmla="*/ 0 h 3043648"/>
                <a:gd name="connsiteX0" fmla="*/ 0 w 4285343"/>
                <a:gd name="connsiteY0" fmla="*/ 0 h 3173188"/>
                <a:gd name="connsiteX1" fmla="*/ 4285343 w 4285343"/>
                <a:gd name="connsiteY1" fmla="*/ 1805940 h 3173188"/>
                <a:gd name="connsiteX2" fmla="*/ 3790043 w 4285343"/>
                <a:gd name="connsiteY2" fmla="*/ 3173188 h 3173188"/>
                <a:gd name="connsiteX3" fmla="*/ 617220 w 4285343"/>
                <a:gd name="connsiteY3" fmla="*/ 3043648 h 3173188"/>
                <a:gd name="connsiteX4" fmla="*/ 0 w 4285343"/>
                <a:gd name="connsiteY4" fmla="*/ 0 h 3173188"/>
                <a:gd name="connsiteX0" fmla="*/ 0 w 4285343"/>
                <a:gd name="connsiteY0" fmla="*/ 0 h 3173188"/>
                <a:gd name="connsiteX1" fmla="*/ 4285343 w 4285343"/>
                <a:gd name="connsiteY1" fmla="*/ 1805940 h 3173188"/>
                <a:gd name="connsiteX2" fmla="*/ 3790043 w 4285343"/>
                <a:gd name="connsiteY2" fmla="*/ 3173188 h 3173188"/>
                <a:gd name="connsiteX3" fmla="*/ 617220 w 4285343"/>
                <a:gd name="connsiteY3" fmla="*/ 3043648 h 3173188"/>
                <a:gd name="connsiteX4" fmla="*/ 0 w 4285343"/>
                <a:gd name="connsiteY4" fmla="*/ 0 h 3173188"/>
                <a:gd name="connsiteX0" fmla="*/ 0 w 4310465"/>
                <a:gd name="connsiteY0" fmla="*/ 0 h 3173188"/>
                <a:gd name="connsiteX1" fmla="*/ 4285343 w 4310465"/>
                <a:gd name="connsiteY1" fmla="*/ 1805940 h 3173188"/>
                <a:gd name="connsiteX2" fmla="*/ 3790043 w 4310465"/>
                <a:gd name="connsiteY2" fmla="*/ 3173188 h 3173188"/>
                <a:gd name="connsiteX3" fmla="*/ 617220 w 4310465"/>
                <a:gd name="connsiteY3" fmla="*/ 3043648 h 3173188"/>
                <a:gd name="connsiteX4" fmla="*/ 0 w 4310465"/>
                <a:gd name="connsiteY4" fmla="*/ 0 h 3173188"/>
                <a:gd name="connsiteX0" fmla="*/ 0 w 4310465"/>
                <a:gd name="connsiteY0" fmla="*/ 0 h 3173188"/>
                <a:gd name="connsiteX1" fmla="*/ 4285343 w 4310465"/>
                <a:gd name="connsiteY1" fmla="*/ 1805940 h 3173188"/>
                <a:gd name="connsiteX2" fmla="*/ 3790043 w 4310465"/>
                <a:gd name="connsiteY2" fmla="*/ 3173188 h 3173188"/>
                <a:gd name="connsiteX3" fmla="*/ 617220 w 4310465"/>
                <a:gd name="connsiteY3" fmla="*/ 3043648 h 3173188"/>
                <a:gd name="connsiteX4" fmla="*/ 0 w 4310465"/>
                <a:gd name="connsiteY4" fmla="*/ 0 h 3173188"/>
                <a:gd name="connsiteX0" fmla="*/ 0 w 4310465"/>
                <a:gd name="connsiteY0" fmla="*/ 0 h 3335748"/>
                <a:gd name="connsiteX1" fmla="*/ 4285343 w 4310465"/>
                <a:gd name="connsiteY1" fmla="*/ 1805940 h 3335748"/>
                <a:gd name="connsiteX2" fmla="*/ 3790043 w 4310465"/>
                <a:gd name="connsiteY2" fmla="*/ 3173188 h 3335748"/>
                <a:gd name="connsiteX3" fmla="*/ 985520 w 4310465"/>
                <a:gd name="connsiteY3" fmla="*/ 3335748 h 3335748"/>
                <a:gd name="connsiteX4" fmla="*/ 0 w 4310465"/>
                <a:gd name="connsiteY4" fmla="*/ 0 h 3335748"/>
                <a:gd name="connsiteX0" fmla="*/ 56242 w 4366707"/>
                <a:gd name="connsiteY0" fmla="*/ 0 h 3335748"/>
                <a:gd name="connsiteX1" fmla="*/ 4341585 w 4366707"/>
                <a:gd name="connsiteY1" fmla="*/ 1805940 h 3335748"/>
                <a:gd name="connsiteX2" fmla="*/ 3846285 w 4366707"/>
                <a:gd name="connsiteY2" fmla="*/ 3173188 h 3335748"/>
                <a:gd name="connsiteX3" fmla="*/ 1041762 w 4366707"/>
                <a:gd name="connsiteY3" fmla="*/ 3335748 h 3335748"/>
                <a:gd name="connsiteX4" fmla="*/ 56242 w 4366707"/>
                <a:gd name="connsiteY4" fmla="*/ 0 h 3335748"/>
                <a:gd name="connsiteX0" fmla="*/ 547644 w 4858109"/>
                <a:gd name="connsiteY0" fmla="*/ 0 h 3335748"/>
                <a:gd name="connsiteX1" fmla="*/ 4832987 w 4858109"/>
                <a:gd name="connsiteY1" fmla="*/ 1805940 h 3335748"/>
                <a:gd name="connsiteX2" fmla="*/ 4337687 w 4858109"/>
                <a:gd name="connsiteY2" fmla="*/ 3173188 h 3335748"/>
                <a:gd name="connsiteX3" fmla="*/ 1533164 w 4858109"/>
                <a:gd name="connsiteY3" fmla="*/ 3335748 h 3335748"/>
                <a:gd name="connsiteX4" fmla="*/ 547644 w 4858109"/>
                <a:gd name="connsiteY4" fmla="*/ 0 h 3335748"/>
                <a:gd name="connsiteX0" fmla="*/ 553143 w 4863608"/>
                <a:gd name="connsiteY0" fmla="*/ 0 h 3335748"/>
                <a:gd name="connsiteX1" fmla="*/ 4838486 w 4863608"/>
                <a:gd name="connsiteY1" fmla="*/ 1805940 h 3335748"/>
                <a:gd name="connsiteX2" fmla="*/ 4343186 w 4863608"/>
                <a:gd name="connsiteY2" fmla="*/ 3173188 h 3335748"/>
                <a:gd name="connsiteX3" fmla="*/ 1538663 w 4863608"/>
                <a:gd name="connsiteY3" fmla="*/ 3335748 h 3335748"/>
                <a:gd name="connsiteX4" fmla="*/ 553143 w 4863608"/>
                <a:gd name="connsiteY4" fmla="*/ 0 h 3335748"/>
                <a:gd name="connsiteX0" fmla="*/ 553143 w 4853603"/>
                <a:gd name="connsiteY0" fmla="*/ 0 h 3335748"/>
                <a:gd name="connsiteX1" fmla="*/ 4838486 w 4853603"/>
                <a:gd name="connsiteY1" fmla="*/ 1805940 h 3335748"/>
                <a:gd name="connsiteX2" fmla="*/ 4254286 w 4853603"/>
                <a:gd name="connsiteY2" fmla="*/ 3173188 h 3335748"/>
                <a:gd name="connsiteX3" fmla="*/ 1538663 w 4853603"/>
                <a:gd name="connsiteY3" fmla="*/ 3335748 h 3335748"/>
                <a:gd name="connsiteX4" fmla="*/ 553143 w 4853603"/>
                <a:gd name="connsiteY4" fmla="*/ 0 h 3335748"/>
                <a:gd name="connsiteX0" fmla="*/ 553143 w 4853603"/>
                <a:gd name="connsiteY0" fmla="*/ 0 h 3424761"/>
                <a:gd name="connsiteX1" fmla="*/ 4838486 w 4853603"/>
                <a:gd name="connsiteY1" fmla="*/ 1805940 h 3424761"/>
                <a:gd name="connsiteX2" fmla="*/ 4254286 w 4853603"/>
                <a:gd name="connsiteY2" fmla="*/ 3173188 h 3424761"/>
                <a:gd name="connsiteX3" fmla="*/ 1538663 w 4853603"/>
                <a:gd name="connsiteY3" fmla="*/ 3335748 h 3424761"/>
                <a:gd name="connsiteX4" fmla="*/ 553143 w 4853603"/>
                <a:gd name="connsiteY4" fmla="*/ 0 h 342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3603" h="3424761">
                  <a:moveTo>
                    <a:pt x="553143" y="0"/>
                  </a:moveTo>
                  <a:cubicBezTo>
                    <a:pt x="1158631" y="1463040"/>
                    <a:pt x="4334598" y="-1160780"/>
                    <a:pt x="4838486" y="1805940"/>
                  </a:cubicBezTo>
                  <a:cubicBezTo>
                    <a:pt x="4894366" y="2071189"/>
                    <a:pt x="4815626" y="2953659"/>
                    <a:pt x="4254286" y="3173188"/>
                  </a:cubicBezTo>
                  <a:cubicBezTo>
                    <a:pt x="3260178" y="3659175"/>
                    <a:pt x="2443871" y="3281561"/>
                    <a:pt x="1538663" y="3335748"/>
                  </a:cubicBezTo>
                  <a:cubicBezTo>
                    <a:pt x="-250344" y="3011232"/>
                    <a:pt x="-337550" y="1111916"/>
                    <a:pt x="553143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18">
              <a:extLst>
                <a:ext uri="{FF2B5EF4-FFF2-40B4-BE49-F238E27FC236}">
                  <a16:creationId xmlns:a16="http://schemas.microsoft.com/office/drawing/2014/main" id="{E4D28F58-E7D2-46E1-BE6C-10855D81AD8B}"/>
                </a:ext>
              </a:extLst>
            </p:cNvPr>
            <p:cNvSpPr/>
            <p:nvPr/>
          </p:nvSpPr>
          <p:spPr>
            <a:xfrm>
              <a:off x="6302095" y="3123978"/>
              <a:ext cx="1454008" cy="2472063"/>
            </a:xfrm>
            <a:custGeom>
              <a:avLst/>
              <a:gdLst>
                <a:gd name="connsiteX0" fmla="*/ 0 w 785231"/>
                <a:gd name="connsiteY0" fmla="*/ 0 h 1320800"/>
                <a:gd name="connsiteX1" fmla="*/ 785231 w 785231"/>
                <a:gd name="connsiteY1" fmla="*/ 0 h 1320800"/>
                <a:gd name="connsiteX2" fmla="*/ 785231 w 785231"/>
                <a:gd name="connsiteY2" fmla="*/ 1320800 h 1320800"/>
                <a:gd name="connsiteX3" fmla="*/ 0 w 785231"/>
                <a:gd name="connsiteY3" fmla="*/ 1320800 h 1320800"/>
                <a:gd name="connsiteX4" fmla="*/ 0 w 785231"/>
                <a:gd name="connsiteY4" fmla="*/ 0 h 1320800"/>
                <a:gd name="connsiteX0" fmla="*/ 292100 w 785231"/>
                <a:gd name="connsiteY0" fmla="*/ 0 h 1739900"/>
                <a:gd name="connsiteX1" fmla="*/ 785231 w 785231"/>
                <a:gd name="connsiteY1" fmla="*/ 419100 h 1739900"/>
                <a:gd name="connsiteX2" fmla="*/ 785231 w 785231"/>
                <a:gd name="connsiteY2" fmla="*/ 1739900 h 1739900"/>
                <a:gd name="connsiteX3" fmla="*/ 0 w 785231"/>
                <a:gd name="connsiteY3" fmla="*/ 1739900 h 1739900"/>
                <a:gd name="connsiteX4" fmla="*/ 292100 w 785231"/>
                <a:gd name="connsiteY4" fmla="*/ 0 h 1739900"/>
                <a:gd name="connsiteX0" fmla="*/ 617450 w 1110581"/>
                <a:gd name="connsiteY0" fmla="*/ 0 h 1739900"/>
                <a:gd name="connsiteX1" fmla="*/ 1110581 w 1110581"/>
                <a:gd name="connsiteY1" fmla="*/ 419100 h 1739900"/>
                <a:gd name="connsiteX2" fmla="*/ 1110581 w 1110581"/>
                <a:gd name="connsiteY2" fmla="*/ 1739900 h 1739900"/>
                <a:gd name="connsiteX3" fmla="*/ 325350 w 1110581"/>
                <a:gd name="connsiteY3" fmla="*/ 1739900 h 1739900"/>
                <a:gd name="connsiteX4" fmla="*/ 617450 w 1110581"/>
                <a:gd name="connsiteY4" fmla="*/ 0 h 1739900"/>
                <a:gd name="connsiteX0" fmla="*/ 670616 w 1163747"/>
                <a:gd name="connsiteY0" fmla="*/ 0 h 2019300"/>
                <a:gd name="connsiteX1" fmla="*/ 1163747 w 1163747"/>
                <a:gd name="connsiteY1" fmla="*/ 419100 h 2019300"/>
                <a:gd name="connsiteX2" fmla="*/ 1163747 w 1163747"/>
                <a:gd name="connsiteY2" fmla="*/ 1739900 h 2019300"/>
                <a:gd name="connsiteX3" fmla="*/ 226116 w 1163747"/>
                <a:gd name="connsiteY3" fmla="*/ 2019300 h 2019300"/>
                <a:gd name="connsiteX4" fmla="*/ 670616 w 1163747"/>
                <a:gd name="connsiteY4" fmla="*/ 0 h 2019300"/>
                <a:gd name="connsiteX0" fmla="*/ 714962 w 1208093"/>
                <a:gd name="connsiteY0" fmla="*/ 0 h 2019300"/>
                <a:gd name="connsiteX1" fmla="*/ 1208093 w 1208093"/>
                <a:gd name="connsiteY1" fmla="*/ 419100 h 2019300"/>
                <a:gd name="connsiteX2" fmla="*/ 1208093 w 1208093"/>
                <a:gd name="connsiteY2" fmla="*/ 1739900 h 2019300"/>
                <a:gd name="connsiteX3" fmla="*/ 270462 w 1208093"/>
                <a:gd name="connsiteY3" fmla="*/ 2019300 h 2019300"/>
                <a:gd name="connsiteX4" fmla="*/ 714962 w 1208093"/>
                <a:gd name="connsiteY4" fmla="*/ 0 h 2019300"/>
                <a:gd name="connsiteX0" fmla="*/ 714962 w 1208093"/>
                <a:gd name="connsiteY0" fmla="*/ 0 h 2019300"/>
                <a:gd name="connsiteX1" fmla="*/ 1208093 w 1208093"/>
                <a:gd name="connsiteY1" fmla="*/ 419100 h 2019300"/>
                <a:gd name="connsiteX2" fmla="*/ 1208093 w 1208093"/>
                <a:gd name="connsiteY2" fmla="*/ 1739900 h 2019300"/>
                <a:gd name="connsiteX3" fmla="*/ 270462 w 1208093"/>
                <a:gd name="connsiteY3" fmla="*/ 2019300 h 2019300"/>
                <a:gd name="connsiteX4" fmla="*/ 714962 w 1208093"/>
                <a:gd name="connsiteY4" fmla="*/ 0 h 2019300"/>
                <a:gd name="connsiteX0" fmla="*/ 952500 w 1445631"/>
                <a:gd name="connsiteY0" fmla="*/ 0 h 2425700"/>
                <a:gd name="connsiteX1" fmla="*/ 1445631 w 1445631"/>
                <a:gd name="connsiteY1" fmla="*/ 419100 h 2425700"/>
                <a:gd name="connsiteX2" fmla="*/ 1445631 w 1445631"/>
                <a:gd name="connsiteY2" fmla="*/ 1739900 h 2425700"/>
                <a:gd name="connsiteX3" fmla="*/ 0 w 1445631"/>
                <a:gd name="connsiteY3" fmla="*/ 2425700 h 2425700"/>
                <a:gd name="connsiteX4" fmla="*/ 508000 w 1445631"/>
                <a:gd name="connsiteY4" fmla="*/ 2019300 h 2425700"/>
                <a:gd name="connsiteX5" fmla="*/ 952500 w 1445631"/>
                <a:gd name="connsiteY5" fmla="*/ 0 h 2425700"/>
                <a:gd name="connsiteX0" fmla="*/ 952500 w 1445631"/>
                <a:gd name="connsiteY0" fmla="*/ 0 h 2442199"/>
                <a:gd name="connsiteX1" fmla="*/ 1445631 w 1445631"/>
                <a:gd name="connsiteY1" fmla="*/ 419100 h 2442199"/>
                <a:gd name="connsiteX2" fmla="*/ 1445631 w 1445631"/>
                <a:gd name="connsiteY2" fmla="*/ 1739900 h 2442199"/>
                <a:gd name="connsiteX3" fmla="*/ 0 w 1445631"/>
                <a:gd name="connsiteY3" fmla="*/ 2425700 h 2442199"/>
                <a:gd name="connsiteX4" fmla="*/ 508000 w 1445631"/>
                <a:gd name="connsiteY4" fmla="*/ 2019300 h 2442199"/>
                <a:gd name="connsiteX5" fmla="*/ 952500 w 1445631"/>
                <a:gd name="connsiteY5" fmla="*/ 0 h 2442199"/>
                <a:gd name="connsiteX0" fmla="*/ 960877 w 1454008"/>
                <a:gd name="connsiteY0" fmla="*/ 0 h 2442199"/>
                <a:gd name="connsiteX1" fmla="*/ 1454008 w 1454008"/>
                <a:gd name="connsiteY1" fmla="*/ 419100 h 2442199"/>
                <a:gd name="connsiteX2" fmla="*/ 1454008 w 1454008"/>
                <a:gd name="connsiteY2" fmla="*/ 1739900 h 2442199"/>
                <a:gd name="connsiteX3" fmla="*/ 8377 w 1454008"/>
                <a:gd name="connsiteY3" fmla="*/ 2425700 h 2442199"/>
                <a:gd name="connsiteX4" fmla="*/ 516377 w 1454008"/>
                <a:gd name="connsiteY4" fmla="*/ 2019300 h 2442199"/>
                <a:gd name="connsiteX5" fmla="*/ 960877 w 1454008"/>
                <a:gd name="connsiteY5" fmla="*/ 0 h 2442199"/>
                <a:gd name="connsiteX0" fmla="*/ 960877 w 1454008"/>
                <a:gd name="connsiteY0" fmla="*/ 0 h 2471248"/>
                <a:gd name="connsiteX1" fmla="*/ 1454008 w 1454008"/>
                <a:gd name="connsiteY1" fmla="*/ 419100 h 2471248"/>
                <a:gd name="connsiteX2" fmla="*/ 1454008 w 1454008"/>
                <a:gd name="connsiteY2" fmla="*/ 1739900 h 2471248"/>
                <a:gd name="connsiteX3" fmla="*/ 8377 w 1454008"/>
                <a:gd name="connsiteY3" fmla="*/ 2425700 h 2471248"/>
                <a:gd name="connsiteX4" fmla="*/ 516377 w 1454008"/>
                <a:gd name="connsiteY4" fmla="*/ 2019300 h 2471248"/>
                <a:gd name="connsiteX5" fmla="*/ 960877 w 1454008"/>
                <a:gd name="connsiteY5" fmla="*/ 0 h 2471248"/>
                <a:gd name="connsiteX0" fmla="*/ 960877 w 1454008"/>
                <a:gd name="connsiteY0" fmla="*/ 0 h 2472063"/>
                <a:gd name="connsiteX1" fmla="*/ 1454008 w 1454008"/>
                <a:gd name="connsiteY1" fmla="*/ 419100 h 2472063"/>
                <a:gd name="connsiteX2" fmla="*/ 1454008 w 1454008"/>
                <a:gd name="connsiteY2" fmla="*/ 1739900 h 2472063"/>
                <a:gd name="connsiteX3" fmla="*/ 8377 w 1454008"/>
                <a:gd name="connsiteY3" fmla="*/ 2425700 h 2472063"/>
                <a:gd name="connsiteX4" fmla="*/ 516377 w 1454008"/>
                <a:gd name="connsiteY4" fmla="*/ 2019300 h 2472063"/>
                <a:gd name="connsiteX5" fmla="*/ 960877 w 1454008"/>
                <a:gd name="connsiteY5" fmla="*/ 0 h 2472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4008" h="2472063">
                  <a:moveTo>
                    <a:pt x="960877" y="0"/>
                  </a:moveTo>
                  <a:lnTo>
                    <a:pt x="1454008" y="419100"/>
                  </a:lnTo>
                  <a:lnTo>
                    <a:pt x="1454008" y="1739900"/>
                  </a:lnTo>
                  <a:cubicBezTo>
                    <a:pt x="1386998" y="1839383"/>
                    <a:pt x="869137" y="2675467"/>
                    <a:pt x="8377" y="2425700"/>
                  </a:cubicBezTo>
                  <a:cubicBezTo>
                    <a:pt x="-63590" y="1934633"/>
                    <a:pt x="347044" y="2154767"/>
                    <a:pt x="516377" y="2019300"/>
                  </a:cubicBezTo>
                  <a:cubicBezTo>
                    <a:pt x="474044" y="1756833"/>
                    <a:pt x="-292190" y="1481667"/>
                    <a:pt x="960877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19">
              <a:extLst>
                <a:ext uri="{FF2B5EF4-FFF2-40B4-BE49-F238E27FC236}">
                  <a16:creationId xmlns:a16="http://schemas.microsoft.com/office/drawing/2014/main" id="{646F95BC-6559-4FA2-B307-2CC14CC36264}"/>
                </a:ext>
              </a:extLst>
            </p:cNvPr>
            <p:cNvSpPr/>
            <p:nvPr/>
          </p:nvSpPr>
          <p:spPr>
            <a:xfrm rot="556682">
              <a:off x="4622800" y="4002782"/>
              <a:ext cx="1162050" cy="1773479"/>
            </a:xfrm>
            <a:custGeom>
              <a:avLst/>
              <a:gdLst>
                <a:gd name="connsiteX0" fmla="*/ 0 w 323850"/>
                <a:gd name="connsiteY0" fmla="*/ 0 h 1428750"/>
                <a:gd name="connsiteX1" fmla="*/ 323850 w 323850"/>
                <a:gd name="connsiteY1" fmla="*/ 0 h 1428750"/>
                <a:gd name="connsiteX2" fmla="*/ 323850 w 323850"/>
                <a:gd name="connsiteY2" fmla="*/ 1428750 h 1428750"/>
                <a:gd name="connsiteX3" fmla="*/ 0 w 323850"/>
                <a:gd name="connsiteY3" fmla="*/ 1428750 h 1428750"/>
                <a:gd name="connsiteX4" fmla="*/ 0 w 323850"/>
                <a:gd name="connsiteY4" fmla="*/ 0 h 1428750"/>
                <a:gd name="connsiteX0" fmla="*/ 0 w 736600"/>
                <a:gd name="connsiteY0" fmla="*/ 0 h 1428750"/>
                <a:gd name="connsiteX1" fmla="*/ 736600 w 736600"/>
                <a:gd name="connsiteY1" fmla="*/ 38100 h 1428750"/>
                <a:gd name="connsiteX2" fmla="*/ 323850 w 736600"/>
                <a:gd name="connsiteY2" fmla="*/ 1428750 h 1428750"/>
                <a:gd name="connsiteX3" fmla="*/ 0 w 736600"/>
                <a:gd name="connsiteY3" fmla="*/ 1428750 h 1428750"/>
                <a:gd name="connsiteX4" fmla="*/ 0 w 736600"/>
                <a:gd name="connsiteY4" fmla="*/ 0 h 1428750"/>
                <a:gd name="connsiteX0" fmla="*/ 0 w 939800"/>
                <a:gd name="connsiteY0" fmla="*/ 0 h 1492250"/>
                <a:gd name="connsiteX1" fmla="*/ 939800 w 939800"/>
                <a:gd name="connsiteY1" fmla="*/ 101600 h 1492250"/>
                <a:gd name="connsiteX2" fmla="*/ 527050 w 939800"/>
                <a:gd name="connsiteY2" fmla="*/ 1492250 h 1492250"/>
                <a:gd name="connsiteX3" fmla="*/ 203200 w 939800"/>
                <a:gd name="connsiteY3" fmla="*/ 1492250 h 1492250"/>
                <a:gd name="connsiteX4" fmla="*/ 0 w 939800"/>
                <a:gd name="connsiteY4" fmla="*/ 0 h 1492250"/>
                <a:gd name="connsiteX0" fmla="*/ 0 w 939800"/>
                <a:gd name="connsiteY0" fmla="*/ 0 h 1492250"/>
                <a:gd name="connsiteX1" fmla="*/ 939800 w 939800"/>
                <a:gd name="connsiteY1" fmla="*/ 101600 h 1492250"/>
                <a:gd name="connsiteX2" fmla="*/ 527050 w 939800"/>
                <a:gd name="connsiteY2" fmla="*/ 1492250 h 1492250"/>
                <a:gd name="connsiteX3" fmla="*/ 107950 w 939800"/>
                <a:gd name="connsiteY3" fmla="*/ 1212850 h 1492250"/>
                <a:gd name="connsiteX4" fmla="*/ 0 w 939800"/>
                <a:gd name="connsiteY4" fmla="*/ 0 h 1492250"/>
                <a:gd name="connsiteX0" fmla="*/ 222250 w 1162050"/>
                <a:gd name="connsiteY0" fmla="*/ 0 h 1565218"/>
                <a:gd name="connsiteX1" fmla="*/ 1162050 w 1162050"/>
                <a:gd name="connsiteY1" fmla="*/ 101600 h 1565218"/>
                <a:gd name="connsiteX2" fmla="*/ 749300 w 1162050"/>
                <a:gd name="connsiteY2" fmla="*/ 1492250 h 1565218"/>
                <a:gd name="connsiteX3" fmla="*/ 0 w 1162050"/>
                <a:gd name="connsiteY3" fmla="*/ 1549400 h 1565218"/>
                <a:gd name="connsiteX4" fmla="*/ 330200 w 1162050"/>
                <a:gd name="connsiteY4" fmla="*/ 1212850 h 1565218"/>
                <a:gd name="connsiteX5" fmla="*/ 222250 w 1162050"/>
                <a:gd name="connsiteY5" fmla="*/ 0 h 1565218"/>
                <a:gd name="connsiteX0" fmla="*/ 222250 w 1162050"/>
                <a:gd name="connsiteY0" fmla="*/ 0 h 1782069"/>
                <a:gd name="connsiteX1" fmla="*/ 1162050 w 1162050"/>
                <a:gd name="connsiteY1" fmla="*/ 101600 h 1782069"/>
                <a:gd name="connsiteX2" fmla="*/ 749300 w 1162050"/>
                <a:gd name="connsiteY2" fmla="*/ 1492250 h 1782069"/>
                <a:gd name="connsiteX3" fmla="*/ 0 w 1162050"/>
                <a:gd name="connsiteY3" fmla="*/ 1549400 h 1782069"/>
                <a:gd name="connsiteX4" fmla="*/ 330200 w 1162050"/>
                <a:gd name="connsiteY4" fmla="*/ 1212850 h 1782069"/>
                <a:gd name="connsiteX5" fmla="*/ 222250 w 1162050"/>
                <a:gd name="connsiteY5" fmla="*/ 0 h 1782069"/>
                <a:gd name="connsiteX0" fmla="*/ 222250 w 1162050"/>
                <a:gd name="connsiteY0" fmla="*/ 0 h 1832443"/>
                <a:gd name="connsiteX1" fmla="*/ 1162050 w 1162050"/>
                <a:gd name="connsiteY1" fmla="*/ 101600 h 1832443"/>
                <a:gd name="connsiteX2" fmla="*/ 749300 w 1162050"/>
                <a:gd name="connsiteY2" fmla="*/ 1492250 h 1832443"/>
                <a:gd name="connsiteX3" fmla="*/ 0 w 1162050"/>
                <a:gd name="connsiteY3" fmla="*/ 1549400 h 1832443"/>
                <a:gd name="connsiteX4" fmla="*/ 330200 w 1162050"/>
                <a:gd name="connsiteY4" fmla="*/ 1212850 h 1832443"/>
                <a:gd name="connsiteX5" fmla="*/ 222250 w 1162050"/>
                <a:gd name="connsiteY5" fmla="*/ 0 h 1832443"/>
                <a:gd name="connsiteX0" fmla="*/ 222250 w 1162050"/>
                <a:gd name="connsiteY0" fmla="*/ 0 h 1773479"/>
                <a:gd name="connsiteX1" fmla="*/ 1162050 w 1162050"/>
                <a:gd name="connsiteY1" fmla="*/ 101600 h 1773479"/>
                <a:gd name="connsiteX2" fmla="*/ 749300 w 1162050"/>
                <a:gd name="connsiteY2" fmla="*/ 1492250 h 1773479"/>
                <a:gd name="connsiteX3" fmla="*/ 0 w 1162050"/>
                <a:gd name="connsiteY3" fmla="*/ 1549400 h 1773479"/>
                <a:gd name="connsiteX4" fmla="*/ 330200 w 1162050"/>
                <a:gd name="connsiteY4" fmla="*/ 1212850 h 1773479"/>
                <a:gd name="connsiteX5" fmla="*/ 222250 w 1162050"/>
                <a:gd name="connsiteY5" fmla="*/ 0 h 1773479"/>
                <a:gd name="connsiteX0" fmla="*/ 222250 w 1162050"/>
                <a:gd name="connsiteY0" fmla="*/ 0 h 1773479"/>
                <a:gd name="connsiteX1" fmla="*/ 1162050 w 1162050"/>
                <a:gd name="connsiteY1" fmla="*/ 101600 h 1773479"/>
                <a:gd name="connsiteX2" fmla="*/ 749300 w 1162050"/>
                <a:gd name="connsiteY2" fmla="*/ 1492250 h 1773479"/>
                <a:gd name="connsiteX3" fmla="*/ 0 w 1162050"/>
                <a:gd name="connsiteY3" fmla="*/ 1549400 h 1773479"/>
                <a:gd name="connsiteX4" fmla="*/ 330200 w 1162050"/>
                <a:gd name="connsiteY4" fmla="*/ 1212850 h 1773479"/>
                <a:gd name="connsiteX5" fmla="*/ 222250 w 1162050"/>
                <a:gd name="connsiteY5" fmla="*/ 0 h 1773479"/>
                <a:gd name="connsiteX0" fmla="*/ 222250 w 1162050"/>
                <a:gd name="connsiteY0" fmla="*/ 0 h 1773479"/>
                <a:gd name="connsiteX1" fmla="*/ 1162050 w 1162050"/>
                <a:gd name="connsiteY1" fmla="*/ 101600 h 1773479"/>
                <a:gd name="connsiteX2" fmla="*/ 749300 w 1162050"/>
                <a:gd name="connsiteY2" fmla="*/ 1492250 h 1773479"/>
                <a:gd name="connsiteX3" fmla="*/ 0 w 1162050"/>
                <a:gd name="connsiteY3" fmla="*/ 1549400 h 1773479"/>
                <a:gd name="connsiteX4" fmla="*/ 330200 w 1162050"/>
                <a:gd name="connsiteY4" fmla="*/ 1212850 h 1773479"/>
                <a:gd name="connsiteX5" fmla="*/ 222250 w 1162050"/>
                <a:gd name="connsiteY5" fmla="*/ 0 h 1773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773479">
                  <a:moveTo>
                    <a:pt x="222250" y="0"/>
                  </a:moveTo>
                  <a:lnTo>
                    <a:pt x="1162050" y="101600"/>
                  </a:lnTo>
                  <a:lnTo>
                    <a:pt x="749300" y="1492250"/>
                  </a:lnTo>
                  <a:cubicBezTo>
                    <a:pt x="654050" y="1655233"/>
                    <a:pt x="165100" y="2002367"/>
                    <a:pt x="0" y="1549400"/>
                  </a:cubicBezTo>
                  <a:cubicBezTo>
                    <a:pt x="84667" y="1411817"/>
                    <a:pt x="220133" y="1325033"/>
                    <a:pt x="330200" y="1212850"/>
                  </a:cubicBezTo>
                  <a:cubicBezTo>
                    <a:pt x="440267" y="1100667"/>
                    <a:pt x="83608" y="185208"/>
                    <a:pt x="222250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2">
              <a:extLst>
                <a:ext uri="{FF2B5EF4-FFF2-40B4-BE49-F238E27FC236}">
                  <a16:creationId xmlns:a16="http://schemas.microsoft.com/office/drawing/2014/main" id="{4347805E-AAF2-4876-8A2A-B171905D6CC1}"/>
                </a:ext>
              </a:extLst>
            </p:cNvPr>
            <p:cNvSpPr/>
            <p:nvPr/>
          </p:nvSpPr>
          <p:spPr>
            <a:xfrm rot="17614240">
              <a:off x="2604706" y="3151169"/>
              <a:ext cx="105738" cy="203954"/>
            </a:xfrm>
            <a:custGeom>
              <a:avLst/>
              <a:gdLst>
                <a:gd name="connsiteX0" fmla="*/ 0 w 187978"/>
                <a:gd name="connsiteY0" fmla="*/ 99219 h 198437"/>
                <a:gd name="connsiteX1" fmla="*/ 93989 w 187978"/>
                <a:gd name="connsiteY1" fmla="*/ 0 h 198437"/>
                <a:gd name="connsiteX2" fmla="*/ 187978 w 187978"/>
                <a:gd name="connsiteY2" fmla="*/ 99219 h 198437"/>
                <a:gd name="connsiteX3" fmla="*/ 93989 w 187978"/>
                <a:gd name="connsiteY3" fmla="*/ 198438 h 198437"/>
                <a:gd name="connsiteX4" fmla="*/ 0 w 187978"/>
                <a:gd name="connsiteY4" fmla="*/ 99219 h 198437"/>
                <a:gd name="connsiteX0" fmla="*/ 11749 w 105738"/>
                <a:gd name="connsiteY0" fmla="*/ 201196 h 203954"/>
                <a:gd name="connsiteX1" fmla="*/ 11749 w 105738"/>
                <a:gd name="connsiteY1" fmla="*/ 2758 h 203954"/>
                <a:gd name="connsiteX2" fmla="*/ 105738 w 105738"/>
                <a:gd name="connsiteY2" fmla="*/ 101977 h 203954"/>
                <a:gd name="connsiteX3" fmla="*/ 11749 w 105738"/>
                <a:gd name="connsiteY3" fmla="*/ 201196 h 203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38" h="203954">
                  <a:moveTo>
                    <a:pt x="11749" y="201196"/>
                  </a:moveTo>
                  <a:cubicBezTo>
                    <a:pt x="-3916" y="184660"/>
                    <a:pt x="-3916" y="19295"/>
                    <a:pt x="11749" y="2758"/>
                  </a:cubicBezTo>
                  <a:cubicBezTo>
                    <a:pt x="27414" y="-13779"/>
                    <a:pt x="105738" y="47180"/>
                    <a:pt x="105738" y="101977"/>
                  </a:cubicBezTo>
                  <a:cubicBezTo>
                    <a:pt x="105738" y="156774"/>
                    <a:pt x="27414" y="217733"/>
                    <a:pt x="11749" y="2011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10">
              <a:extLst>
                <a:ext uri="{FF2B5EF4-FFF2-40B4-BE49-F238E27FC236}">
                  <a16:creationId xmlns:a16="http://schemas.microsoft.com/office/drawing/2014/main" id="{4FEAF3C6-CE2E-40AC-B74C-1A38022A5B89}"/>
                </a:ext>
              </a:extLst>
            </p:cNvPr>
            <p:cNvSpPr/>
            <p:nvPr/>
          </p:nvSpPr>
          <p:spPr>
            <a:xfrm rot="531318">
              <a:off x="1946008" y="1330738"/>
              <a:ext cx="2397419" cy="2362970"/>
            </a:xfrm>
            <a:custGeom>
              <a:avLst/>
              <a:gdLst>
                <a:gd name="connsiteX0" fmla="*/ 0 w 1473386"/>
                <a:gd name="connsiteY0" fmla="*/ 736688 h 1473376"/>
                <a:gd name="connsiteX1" fmla="*/ 736693 w 1473386"/>
                <a:gd name="connsiteY1" fmla="*/ 0 h 1473376"/>
                <a:gd name="connsiteX2" fmla="*/ 1473386 w 1473386"/>
                <a:gd name="connsiteY2" fmla="*/ 736688 h 1473376"/>
                <a:gd name="connsiteX3" fmla="*/ 736693 w 1473386"/>
                <a:gd name="connsiteY3" fmla="*/ 1473376 h 1473376"/>
                <a:gd name="connsiteX4" fmla="*/ 0 w 1473386"/>
                <a:gd name="connsiteY4" fmla="*/ 736688 h 1473376"/>
                <a:gd name="connsiteX0" fmla="*/ 23537 w 1496923"/>
                <a:gd name="connsiteY0" fmla="*/ 736688 h 1501157"/>
                <a:gd name="connsiteX1" fmla="*/ 760230 w 1496923"/>
                <a:gd name="connsiteY1" fmla="*/ 0 h 1501157"/>
                <a:gd name="connsiteX2" fmla="*/ 1496923 w 1496923"/>
                <a:gd name="connsiteY2" fmla="*/ 736688 h 1501157"/>
                <a:gd name="connsiteX3" fmla="*/ 760230 w 1496923"/>
                <a:gd name="connsiteY3" fmla="*/ 1473376 h 1501157"/>
                <a:gd name="connsiteX4" fmla="*/ 234843 w 1496923"/>
                <a:gd name="connsiteY4" fmla="*/ 1287506 h 1501157"/>
                <a:gd name="connsiteX5" fmla="*/ 23537 w 1496923"/>
                <a:gd name="connsiteY5" fmla="*/ 736688 h 1501157"/>
                <a:gd name="connsiteX0" fmla="*/ 23537 w 1496923"/>
                <a:gd name="connsiteY0" fmla="*/ 736688 h 1475414"/>
                <a:gd name="connsiteX1" fmla="*/ 760230 w 1496923"/>
                <a:gd name="connsiteY1" fmla="*/ 0 h 1475414"/>
                <a:gd name="connsiteX2" fmla="*/ 1496923 w 1496923"/>
                <a:gd name="connsiteY2" fmla="*/ 736688 h 1475414"/>
                <a:gd name="connsiteX3" fmla="*/ 760230 w 1496923"/>
                <a:gd name="connsiteY3" fmla="*/ 1473376 h 1475414"/>
                <a:gd name="connsiteX4" fmla="*/ 234843 w 1496923"/>
                <a:gd name="connsiteY4" fmla="*/ 1287506 h 1475414"/>
                <a:gd name="connsiteX5" fmla="*/ 23537 w 1496923"/>
                <a:gd name="connsiteY5" fmla="*/ 736688 h 147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96923" h="1475414">
                  <a:moveTo>
                    <a:pt x="23537" y="736688"/>
                  </a:moveTo>
                  <a:cubicBezTo>
                    <a:pt x="111101" y="522104"/>
                    <a:pt x="353366" y="0"/>
                    <a:pt x="760230" y="0"/>
                  </a:cubicBezTo>
                  <a:cubicBezTo>
                    <a:pt x="1167094" y="0"/>
                    <a:pt x="1496923" y="329826"/>
                    <a:pt x="1496923" y="736688"/>
                  </a:cubicBezTo>
                  <a:cubicBezTo>
                    <a:pt x="1496923" y="1143550"/>
                    <a:pt x="937410" y="1457433"/>
                    <a:pt x="760230" y="1473376"/>
                  </a:cubicBezTo>
                  <a:cubicBezTo>
                    <a:pt x="583050" y="1489319"/>
                    <a:pt x="357625" y="1410287"/>
                    <a:pt x="234843" y="1287506"/>
                  </a:cubicBezTo>
                  <a:cubicBezTo>
                    <a:pt x="112061" y="1164725"/>
                    <a:pt x="-64027" y="951272"/>
                    <a:pt x="23537" y="736688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58281B14-E0B1-4CC8-9CBC-B1F61AB460A2}"/>
                </a:ext>
              </a:extLst>
            </p:cNvPr>
            <p:cNvSpPr/>
            <p:nvPr/>
          </p:nvSpPr>
          <p:spPr>
            <a:xfrm rot="1255512">
              <a:off x="2436052" y="1664594"/>
              <a:ext cx="866332" cy="1014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3B2BE72D-3DF5-4EDE-80C7-49C11A3A7029}"/>
                </a:ext>
              </a:extLst>
            </p:cNvPr>
            <p:cNvSpPr/>
            <p:nvPr/>
          </p:nvSpPr>
          <p:spPr>
            <a:xfrm rot="1255512">
              <a:off x="2449520" y="1936743"/>
              <a:ext cx="535111" cy="6268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57">
              <a:extLst>
                <a:ext uri="{FF2B5EF4-FFF2-40B4-BE49-F238E27FC236}">
                  <a16:creationId xmlns:a16="http://schemas.microsoft.com/office/drawing/2014/main" id="{8FAECD57-CFA9-4F67-AA0F-3E9101A8CA6C}"/>
                </a:ext>
              </a:extLst>
            </p:cNvPr>
            <p:cNvSpPr/>
            <p:nvPr/>
          </p:nvSpPr>
          <p:spPr>
            <a:xfrm rot="1255512">
              <a:off x="3563832" y="1892393"/>
              <a:ext cx="1078846" cy="1982703"/>
            </a:xfrm>
            <a:custGeom>
              <a:avLst/>
              <a:gdLst>
                <a:gd name="connsiteX0" fmla="*/ 0 w 575347"/>
                <a:gd name="connsiteY0" fmla="*/ 337007 h 674014"/>
                <a:gd name="connsiteX1" fmla="*/ 287674 w 575347"/>
                <a:gd name="connsiteY1" fmla="*/ 0 h 674014"/>
                <a:gd name="connsiteX2" fmla="*/ 575348 w 575347"/>
                <a:gd name="connsiteY2" fmla="*/ 337007 h 674014"/>
                <a:gd name="connsiteX3" fmla="*/ 287674 w 575347"/>
                <a:gd name="connsiteY3" fmla="*/ 674014 h 674014"/>
                <a:gd name="connsiteX4" fmla="*/ 0 w 575347"/>
                <a:gd name="connsiteY4" fmla="*/ 337007 h 674014"/>
                <a:gd name="connsiteX0" fmla="*/ 138733 w 714081"/>
                <a:gd name="connsiteY0" fmla="*/ 960480 h 1297487"/>
                <a:gd name="connsiteX1" fmla="*/ 65641 w 714081"/>
                <a:gd name="connsiteY1" fmla="*/ 0 h 1297487"/>
                <a:gd name="connsiteX2" fmla="*/ 714081 w 714081"/>
                <a:gd name="connsiteY2" fmla="*/ 960480 h 1297487"/>
                <a:gd name="connsiteX3" fmla="*/ 426407 w 714081"/>
                <a:gd name="connsiteY3" fmla="*/ 1297487 h 1297487"/>
                <a:gd name="connsiteX4" fmla="*/ 138733 w 714081"/>
                <a:gd name="connsiteY4" fmla="*/ 960480 h 1297487"/>
                <a:gd name="connsiteX0" fmla="*/ 133967 w 709315"/>
                <a:gd name="connsiteY0" fmla="*/ 960480 h 1875262"/>
                <a:gd name="connsiteX1" fmla="*/ 60875 w 709315"/>
                <a:gd name="connsiteY1" fmla="*/ 0 h 1875262"/>
                <a:gd name="connsiteX2" fmla="*/ 709315 w 709315"/>
                <a:gd name="connsiteY2" fmla="*/ 960480 h 1875262"/>
                <a:gd name="connsiteX3" fmla="*/ 261854 w 709315"/>
                <a:gd name="connsiteY3" fmla="*/ 1875262 h 1875262"/>
                <a:gd name="connsiteX4" fmla="*/ 133967 w 709315"/>
                <a:gd name="connsiteY4" fmla="*/ 960480 h 1875262"/>
                <a:gd name="connsiteX0" fmla="*/ 154332 w 729680"/>
                <a:gd name="connsiteY0" fmla="*/ 925024 h 1839806"/>
                <a:gd name="connsiteX1" fmla="*/ 57206 w 729680"/>
                <a:gd name="connsiteY1" fmla="*/ 0 h 1839806"/>
                <a:gd name="connsiteX2" fmla="*/ 729680 w 729680"/>
                <a:gd name="connsiteY2" fmla="*/ 925024 h 1839806"/>
                <a:gd name="connsiteX3" fmla="*/ 282219 w 729680"/>
                <a:gd name="connsiteY3" fmla="*/ 1839806 h 1839806"/>
                <a:gd name="connsiteX4" fmla="*/ 154332 w 729680"/>
                <a:gd name="connsiteY4" fmla="*/ 925024 h 1839806"/>
                <a:gd name="connsiteX0" fmla="*/ 167135 w 742483"/>
                <a:gd name="connsiteY0" fmla="*/ 917341 h 1832123"/>
                <a:gd name="connsiteX1" fmla="*/ 55151 w 742483"/>
                <a:gd name="connsiteY1" fmla="*/ 0 h 1832123"/>
                <a:gd name="connsiteX2" fmla="*/ 742483 w 742483"/>
                <a:gd name="connsiteY2" fmla="*/ 917341 h 1832123"/>
                <a:gd name="connsiteX3" fmla="*/ 295022 w 742483"/>
                <a:gd name="connsiteY3" fmla="*/ 1832123 h 1832123"/>
                <a:gd name="connsiteX4" fmla="*/ 167135 w 742483"/>
                <a:gd name="connsiteY4" fmla="*/ 917341 h 1832123"/>
                <a:gd name="connsiteX0" fmla="*/ 175369 w 750717"/>
                <a:gd name="connsiteY0" fmla="*/ 950826 h 1865608"/>
                <a:gd name="connsiteX1" fmla="*/ 53916 w 750717"/>
                <a:gd name="connsiteY1" fmla="*/ 0 h 1865608"/>
                <a:gd name="connsiteX2" fmla="*/ 750717 w 750717"/>
                <a:gd name="connsiteY2" fmla="*/ 950826 h 1865608"/>
                <a:gd name="connsiteX3" fmla="*/ 303256 w 750717"/>
                <a:gd name="connsiteY3" fmla="*/ 1865608 h 1865608"/>
                <a:gd name="connsiteX4" fmla="*/ 175369 w 750717"/>
                <a:gd name="connsiteY4" fmla="*/ 950826 h 186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0717" h="1865608">
                  <a:moveTo>
                    <a:pt x="175369" y="950826"/>
                  </a:moveTo>
                  <a:cubicBezTo>
                    <a:pt x="133812" y="639891"/>
                    <a:pt x="-104962" y="0"/>
                    <a:pt x="53916" y="0"/>
                  </a:cubicBezTo>
                  <a:cubicBezTo>
                    <a:pt x="212794" y="0"/>
                    <a:pt x="750717" y="764702"/>
                    <a:pt x="750717" y="950826"/>
                  </a:cubicBezTo>
                  <a:cubicBezTo>
                    <a:pt x="750717" y="1136950"/>
                    <a:pt x="462134" y="1865608"/>
                    <a:pt x="303256" y="1865608"/>
                  </a:cubicBezTo>
                  <a:cubicBezTo>
                    <a:pt x="144378" y="1865608"/>
                    <a:pt x="216926" y="1261761"/>
                    <a:pt x="175369" y="95082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57">
              <a:extLst>
                <a:ext uri="{FF2B5EF4-FFF2-40B4-BE49-F238E27FC236}">
                  <a16:creationId xmlns:a16="http://schemas.microsoft.com/office/drawing/2014/main" id="{492AE885-D2F6-40E2-B26A-00238D1E449C}"/>
                </a:ext>
              </a:extLst>
            </p:cNvPr>
            <p:cNvSpPr/>
            <p:nvPr/>
          </p:nvSpPr>
          <p:spPr>
            <a:xfrm rot="4236195">
              <a:off x="4889770" y="3036660"/>
              <a:ext cx="1078846" cy="2065017"/>
            </a:xfrm>
            <a:custGeom>
              <a:avLst/>
              <a:gdLst>
                <a:gd name="connsiteX0" fmla="*/ 0 w 575347"/>
                <a:gd name="connsiteY0" fmla="*/ 337007 h 674014"/>
                <a:gd name="connsiteX1" fmla="*/ 287674 w 575347"/>
                <a:gd name="connsiteY1" fmla="*/ 0 h 674014"/>
                <a:gd name="connsiteX2" fmla="*/ 575348 w 575347"/>
                <a:gd name="connsiteY2" fmla="*/ 337007 h 674014"/>
                <a:gd name="connsiteX3" fmla="*/ 287674 w 575347"/>
                <a:gd name="connsiteY3" fmla="*/ 674014 h 674014"/>
                <a:gd name="connsiteX4" fmla="*/ 0 w 575347"/>
                <a:gd name="connsiteY4" fmla="*/ 337007 h 674014"/>
                <a:gd name="connsiteX0" fmla="*/ 138733 w 714081"/>
                <a:gd name="connsiteY0" fmla="*/ 960480 h 1297487"/>
                <a:gd name="connsiteX1" fmla="*/ 65641 w 714081"/>
                <a:gd name="connsiteY1" fmla="*/ 0 h 1297487"/>
                <a:gd name="connsiteX2" fmla="*/ 714081 w 714081"/>
                <a:gd name="connsiteY2" fmla="*/ 960480 h 1297487"/>
                <a:gd name="connsiteX3" fmla="*/ 426407 w 714081"/>
                <a:gd name="connsiteY3" fmla="*/ 1297487 h 1297487"/>
                <a:gd name="connsiteX4" fmla="*/ 138733 w 714081"/>
                <a:gd name="connsiteY4" fmla="*/ 960480 h 1297487"/>
                <a:gd name="connsiteX0" fmla="*/ 133967 w 709315"/>
                <a:gd name="connsiteY0" fmla="*/ 960480 h 1875262"/>
                <a:gd name="connsiteX1" fmla="*/ 60875 w 709315"/>
                <a:gd name="connsiteY1" fmla="*/ 0 h 1875262"/>
                <a:gd name="connsiteX2" fmla="*/ 709315 w 709315"/>
                <a:gd name="connsiteY2" fmla="*/ 960480 h 1875262"/>
                <a:gd name="connsiteX3" fmla="*/ 261854 w 709315"/>
                <a:gd name="connsiteY3" fmla="*/ 1875262 h 1875262"/>
                <a:gd name="connsiteX4" fmla="*/ 133967 w 709315"/>
                <a:gd name="connsiteY4" fmla="*/ 960480 h 1875262"/>
                <a:gd name="connsiteX0" fmla="*/ 154332 w 729680"/>
                <a:gd name="connsiteY0" fmla="*/ 925024 h 1839806"/>
                <a:gd name="connsiteX1" fmla="*/ 57206 w 729680"/>
                <a:gd name="connsiteY1" fmla="*/ 0 h 1839806"/>
                <a:gd name="connsiteX2" fmla="*/ 729680 w 729680"/>
                <a:gd name="connsiteY2" fmla="*/ 925024 h 1839806"/>
                <a:gd name="connsiteX3" fmla="*/ 282219 w 729680"/>
                <a:gd name="connsiteY3" fmla="*/ 1839806 h 1839806"/>
                <a:gd name="connsiteX4" fmla="*/ 154332 w 729680"/>
                <a:gd name="connsiteY4" fmla="*/ 925024 h 1839806"/>
                <a:gd name="connsiteX0" fmla="*/ 167135 w 742483"/>
                <a:gd name="connsiteY0" fmla="*/ 917341 h 1832123"/>
                <a:gd name="connsiteX1" fmla="*/ 55151 w 742483"/>
                <a:gd name="connsiteY1" fmla="*/ 0 h 1832123"/>
                <a:gd name="connsiteX2" fmla="*/ 742483 w 742483"/>
                <a:gd name="connsiteY2" fmla="*/ 917341 h 1832123"/>
                <a:gd name="connsiteX3" fmla="*/ 295022 w 742483"/>
                <a:gd name="connsiteY3" fmla="*/ 1832123 h 1832123"/>
                <a:gd name="connsiteX4" fmla="*/ 167135 w 742483"/>
                <a:gd name="connsiteY4" fmla="*/ 917341 h 1832123"/>
                <a:gd name="connsiteX0" fmla="*/ 175369 w 750717"/>
                <a:gd name="connsiteY0" fmla="*/ 950826 h 1865608"/>
                <a:gd name="connsiteX1" fmla="*/ 53916 w 750717"/>
                <a:gd name="connsiteY1" fmla="*/ 0 h 1865608"/>
                <a:gd name="connsiteX2" fmla="*/ 750717 w 750717"/>
                <a:gd name="connsiteY2" fmla="*/ 950826 h 1865608"/>
                <a:gd name="connsiteX3" fmla="*/ 303256 w 750717"/>
                <a:gd name="connsiteY3" fmla="*/ 1865608 h 1865608"/>
                <a:gd name="connsiteX4" fmla="*/ 175369 w 750717"/>
                <a:gd name="connsiteY4" fmla="*/ 950826 h 186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0717" h="1865608">
                  <a:moveTo>
                    <a:pt x="175369" y="950826"/>
                  </a:moveTo>
                  <a:cubicBezTo>
                    <a:pt x="133812" y="639891"/>
                    <a:pt x="-104962" y="0"/>
                    <a:pt x="53916" y="0"/>
                  </a:cubicBezTo>
                  <a:cubicBezTo>
                    <a:pt x="212794" y="0"/>
                    <a:pt x="750717" y="764702"/>
                    <a:pt x="750717" y="950826"/>
                  </a:cubicBezTo>
                  <a:cubicBezTo>
                    <a:pt x="750717" y="1136950"/>
                    <a:pt x="462134" y="1865608"/>
                    <a:pt x="303256" y="1865608"/>
                  </a:cubicBezTo>
                  <a:cubicBezTo>
                    <a:pt x="144378" y="1865608"/>
                    <a:pt x="216926" y="1261761"/>
                    <a:pt x="175369" y="95082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57">
              <a:extLst>
                <a:ext uri="{FF2B5EF4-FFF2-40B4-BE49-F238E27FC236}">
                  <a16:creationId xmlns:a16="http://schemas.microsoft.com/office/drawing/2014/main" id="{B22F14A5-197B-4CC7-A7B1-BE899C5DCDC0}"/>
                </a:ext>
              </a:extLst>
            </p:cNvPr>
            <p:cNvSpPr/>
            <p:nvPr/>
          </p:nvSpPr>
          <p:spPr>
            <a:xfrm rot="7000438">
              <a:off x="6804551" y="2866843"/>
              <a:ext cx="1201783" cy="1280933"/>
            </a:xfrm>
            <a:custGeom>
              <a:avLst/>
              <a:gdLst>
                <a:gd name="connsiteX0" fmla="*/ 0 w 575347"/>
                <a:gd name="connsiteY0" fmla="*/ 337007 h 674014"/>
                <a:gd name="connsiteX1" fmla="*/ 287674 w 575347"/>
                <a:gd name="connsiteY1" fmla="*/ 0 h 674014"/>
                <a:gd name="connsiteX2" fmla="*/ 575348 w 575347"/>
                <a:gd name="connsiteY2" fmla="*/ 337007 h 674014"/>
                <a:gd name="connsiteX3" fmla="*/ 287674 w 575347"/>
                <a:gd name="connsiteY3" fmla="*/ 674014 h 674014"/>
                <a:gd name="connsiteX4" fmla="*/ 0 w 575347"/>
                <a:gd name="connsiteY4" fmla="*/ 337007 h 674014"/>
                <a:gd name="connsiteX0" fmla="*/ 138733 w 714081"/>
                <a:gd name="connsiteY0" fmla="*/ 960480 h 1297487"/>
                <a:gd name="connsiteX1" fmla="*/ 65641 w 714081"/>
                <a:gd name="connsiteY1" fmla="*/ 0 h 1297487"/>
                <a:gd name="connsiteX2" fmla="*/ 714081 w 714081"/>
                <a:gd name="connsiteY2" fmla="*/ 960480 h 1297487"/>
                <a:gd name="connsiteX3" fmla="*/ 426407 w 714081"/>
                <a:gd name="connsiteY3" fmla="*/ 1297487 h 1297487"/>
                <a:gd name="connsiteX4" fmla="*/ 138733 w 714081"/>
                <a:gd name="connsiteY4" fmla="*/ 960480 h 1297487"/>
                <a:gd name="connsiteX0" fmla="*/ 133967 w 709315"/>
                <a:gd name="connsiteY0" fmla="*/ 960480 h 1875262"/>
                <a:gd name="connsiteX1" fmla="*/ 60875 w 709315"/>
                <a:gd name="connsiteY1" fmla="*/ 0 h 1875262"/>
                <a:gd name="connsiteX2" fmla="*/ 709315 w 709315"/>
                <a:gd name="connsiteY2" fmla="*/ 960480 h 1875262"/>
                <a:gd name="connsiteX3" fmla="*/ 261854 w 709315"/>
                <a:gd name="connsiteY3" fmla="*/ 1875262 h 1875262"/>
                <a:gd name="connsiteX4" fmla="*/ 133967 w 709315"/>
                <a:gd name="connsiteY4" fmla="*/ 960480 h 1875262"/>
                <a:gd name="connsiteX0" fmla="*/ 154332 w 729680"/>
                <a:gd name="connsiteY0" fmla="*/ 925024 h 1839806"/>
                <a:gd name="connsiteX1" fmla="*/ 57206 w 729680"/>
                <a:gd name="connsiteY1" fmla="*/ 0 h 1839806"/>
                <a:gd name="connsiteX2" fmla="*/ 729680 w 729680"/>
                <a:gd name="connsiteY2" fmla="*/ 925024 h 1839806"/>
                <a:gd name="connsiteX3" fmla="*/ 282219 w 729680"/>
                <a:gd name="connsiteY3" fmla="*/ 1839806 h 1839806"/>
                <a:gd name="connsiteX4" fmla="*/ 154332 w 729680"/>
                <a:gd name="connsiteY4" fmla="*/ 925024 h 1839806"/>
                <a:gd name="connsiteX0" fmla="*/ 167135 w 742483"/>
                <a:gd name="connsiteY0" fmla="*/ 917341 h 1832123"/>
                <a:gd name="connsiteX1" fmla="*/ 55151 w 742483"/>
                <a:gd name="connsiteY1" fmla="*/ 0 h 1832123"/>
                <a:gd name="connsiteX2" fmla="*/ 742483 w 742483"/>
                <a:gd name="connsiteY2" fmla="*/ 917341 h 1832123"/>
                <a:gd name="connsiteX3" fmla="*/ 295022 w 742483"/>
                <a:gd name="connsiteY3" fmla="*/ 1832123 h 1832123"/>
                <a:gd name="connsiteX4" fmla="*/ 167135 w 742483"/>
                <a:gd name="connsiteY4" fmla="*/ 917341 h 1832123"/>
                <a:gd name="connsiteX0" fmla="*/ 175369 w 750717"/>
                <a:gd name="connsiteY0" fmla="*/ 950826 h 1865608"/>
                <a:gd name="connsiteX1" fmla="*/ 53916 w 750717"/>
                <a:gd name="connsiteY1" fmla="*/ 0 h 1865608"/>
                <a:gd name="connsiteX2" fmla="*/ 750717 w 750717"/>
                <a:gd name="connsiteY2" fmla="*/ 950826 h 1865608"/>
                <a:gd name="connsiteX3" fmla="*/ 303256 w 750717"/>
                <a:gd name="connsiteY3" fmla="*/ 1865608 h 1865608"/>
                <a:gd name="connsiteX4" fmla="*/ 175369 w 750717"/>
                <a:gd name="connsiteY4" fmla="*/ 950826 h 186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0717" h="1865608">
                  <a:moveTo>
                    <a:pt x="175369" y="950826"/>
                  </a:moveTo>
                  <a:cubicBezTo>
                    <a:pt x="133812" y="639891"/>
                    <a:pt x="-104962" y="0"/>
                    <a:pt x="53916" y="0"/>
                  </a:cubicBezTo>
                  <a:cubicBezTo>
                    <a:pt x="212794" y="0"/>
                    <a:pt x="750717" y="764702"/>
                    <a:pt x="750717" y="950826"/>
                  </a:cubicBezTo>
                  <a:cubicBezTo>
                    <a:pt x="750717" y="1136950"/>
                    <a:pt x="462134" y="1865608"/>
                    <a:pt x="303256" y="1865608"/>
                  </a:cubicBezTo>
                  <a:cubicBezTo>
                    <a:pt x="144378" y="1865608"/>
                    <a:pt x="216926" y="1261761"/>
                    <a:pt x="175369" y="95082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57">
              <a:extLst>
                <a:ext uri="{FF2B5EF4-FFF2-40B4-BE49-F238E27FC236}">
                  <a16:creationId xmlns:a16="http://schemas.microsoft.com/office/drawing/2014/main" id="{2ABD2710-10C5-4CC4-8D4E-3FC83410B548}"/>
                </a:ext>
              </a:extLst>
            </p:cNvPr>
            <p:cNvSpPr/>
            <p:nvPr/>
          </p:nvSpPr>
          <p:spPr>
            <a:xfrm rot="1479759">
              <a:off x="7116935" y="3416331"/>
              <a:ext cx="966763" cy="1797308"/>
            </a:xfrm>
            <a:custGeom>
              <a:avLst/>
              <a:gdLst>
                <a:gd name="connsiteX0" fmla="*/ 0 w 575347"/>
                <a:gd name="connsiteY0" fmla="*/ 337007 h 674014"/>
                <a:gd name="connsiteX1" fmla="*/ 287674 w 575347"/>
                <a:gd name="connsiteY1" fmla="*/ 0 h 674014"/>
                <a:gd name="connsiteX2" fmla="*/ 575348 w 575347"/>
                <a:gd name="connsiteY2" fmla="*/ 337007 h 674014"/>
                <a:gd name="connsiteX3" fmla="*/ 287674 w 575347"/>
                <a:gd name="connsiteY3" fmla="*/ 674014 h 674014"/>
                <a:gd name="connsiteX4" fmla="*/ 0 w 575347"/>
                <a:gd name="connsiteY4" fmla="*/ 337007 h 674014"/>
                <a:gd name="connsiteX0" fmla="*/ 138733 w 714081"/>
                <a:gd name="connsiteY0" fmla="*/ 960480 h 1297487"/>
                <a:gd name="connsiteX1" fmla="*/ 65641 w 714081"/>
                <a:gd name="connsiteY1" fmla="*/ 0 h 1297487"/>
                <a:gd name="connsiteX2" fmla="*/ 714081 w 714081"/>
                <a:gd name="connsiteY2" fmla="*/ 960480 h 1297487"/>
                <a:gd name="connsiteX3" fmla="*/ 426407 w 714081"/>
                <a:gd name="connsiteY3" fmla="*/ 1297487 h 1297487"/>
                <a:gd name="connsiteX4" fmla="*/ 138733 w 714081"/>
                <a:gd name="connsiteY4" fmla="*/ 960480 h 1297487"/>
                <a:gd name="connsiteX0" fmla="*/ 133967 w 709315"/>
                <a:gd name="connsiteY0" fmla="*/ 960480 h 1875262"/>
                <a:gd name="connsiteX1" fmla="*/ 60875 w 709315"/>
                <a:gd name="connsiteY1" fmla="*/ 0 h 1875262"/>
                <a:gd name="connsiteX2" fmla="*/ 709315 w 709315"/>
                <a:gd name="connsiteY2" fmla="*/ 960480 h 1875262"/>
                <a:gd name="connsiteX3" fmla="*/ 261854 w 709315"/>
                <a:gd name="connsiteY3" fmla="*/ 1875262 h 1875262"/>
                <a:gd name="connsiteX4" fmla="*/ 133967 w 709315"/>
                <a:gd name="connsiteY4" fmla="*/ 960480 h 1875262"/>
                <a:gd name="connsiteX0" fmla="*/ 154332 w 729680"/>
                <a:gd name="connsiteY0" fmla="*/ 925024 h 1839806"/>
                <a:gd name="connsiteX1" fmla="*/ 57206 w 729680"/>
                <a:gd name="connsiteY1" fmla="*/ 0 h 1839806"/>
                <a:gd name="connsiteX2" fmla="*/ 729680 w 729680"/>
                <a:gd name="connsiteY2" fmla="*/ 925024 h 1839806"/>
                <a:gd name="connsiteX3" fmla="*/ 282219 w 729680"/>
                <a:gd name="connsiteY3" fmla="*/ 1839806 h 1839806"/>
                <a:gd name="connsiteX4" fmla="*/ 154332 w 729680"/>
                <a:gd name="connsiteY4" fmla="*/ 925024 h 1839806"/>
                <a:gd name="connsiteX0" fmla="*/ 167135 w 742483"/>
                <a:gd name="connsiteY0" fmla="*/ 917341 h 1832123"/>
                <a:gd name="connsiteX1" fmla="*/ 55151 w 742483"/>
                <a:gd name="connsiteY1" fmla="*/ 0 h 1832123"/>
                <a:gd name="connsiteX2" fmla="*/ 742483 w 742483"/>
                <a:gd name="connsiteY2" fmla="*/ 917341 h 1832123"/>
                <a:gd name="connsiteX3" fmla="*/ 295022 w 742483"/>
                <a:gd name="connsiteY3" fmla="*/ 1832123 h 1832123"/>
                <a:gd name="connsiteX4" fmla="*/ 167135 w 742483"/>
                <a:gd name="connsiteY4" fmla="*/ 917341 h 1832123"/>
                <a:gd name="connsiteX0" fmla="*/ 175369 w 750717"/>
                <a:gd name="connsiteY0" fmla="*/ 950826 h 1865608"/>
                <a:gd name="connsiteX1" fmla="*/ 53916 w 750717"/>
                <a:gd name="connsiteY1" fmla="*/ 0 h 1865608"/>
                <a:gd name="connsiteX2" fmla="*/ 750717 w 750717"/>
                <a:gd name="connsiteY2" fmla="*/ 950826 h 1865608"/>
                <a:gd name="connsiteX3" fmla="*/ 303256 w 750717"/>
                <a:gd name="connsiteY3" fmla="*/ 1865608 h 1865608"/>
                <a:gd name="connsiteX4" fmla="*/ 175369 w 750717"/>
                <a:gd name="connsiteY4" fmla="*/ 950826 h 186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0717" h="1865608">
                  <a:moveTo>
                    <a:pt x="175369" y="950826"/>
                  </a:moveTo>
                  <a:cubicBezTo>
                    <a:pt x="133812" y="639891"/>
                    <a:pt x="-104962" y="0"/>
                    <a:pt x="53916" y="0"/>
                  </a:cubicBezTo>
                  <a:cubicBezTo>
                    <a:pt x="212794" y="0"/>
                    <a:pt x="750717" y="764702"/>
                    <a:pt x="750717" y="950826"/>
                  </a:cubicBezTo>
                  <a:cubicBezTo>
                    <a:pt x="750717" y="1136950"/>
                    <a:pt x="462134" y="1865608"/>
                    <a:pt x="303256" y="1865608"/>
                  </a:cubicBezTo>
                  <a:cubicBezTo>
                    <a:pt x="144378" y="1865608"/>
                    <a:pt x="216926" y="1261761"/>
                    <a:pt x="175369" y="95082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609023F9-3D0F-41F5-A531-DD035CAF4744}"/>
                </a:ext>
              </a:extLst>
            </p:cNvPr>
            <p:cNvSpPr/>
            <p:nvPr/>
          </p:nvSpPr>
          <p:spPr>
            <a:xfrm rot="1255512">
              <a:off x="2495420" y="2135326"/>
              <a:ext cx="244480" cy="2864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F683B9BF-0501-4D6C-A427-9A1F372EFA52}"/>
                </a:ext>
              </a:extLst>
            </p:cNvPr>
            <p:cNvSpPr/>
            <p:nvPr/>
          </p:nvSpPr>
          <p:spPr>
            <a:xfrm rot="1255512">
              <a:off x="2745240" y="1962065"/>
              <a:ext cx="133784" cy="1567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">
              <a:extLst>
                <a:ext uri="{FF2B5EF4-FFF2-40B4-BE49-F238E27FC236}">
                  <a16:creationId xmlns:a16="http://schemas.microsoft.com/office/drawing/2014/main" id="{7072C208-6426-4428-88ED-22014BC02D82}"/>
                </a:ext>
              </a:extLst>
            </p:cNvPr>
            <p:cNvSpPr/>
            <p:nvPr/>
          </p:nvSpPr>
          <p:spPr>
            <a:xfrm rot="5400000">
              <a:off x="1886444" y="2500772"/>
              <a:ext cx="271158" cy="176234"/>
            </a:xfrm>
            <a:custGeom>
              <a:avLst/>
              <a:gdLst>
                <a:gd name="connsiteX0" fmla="*/ 0 w 866332"/>
                <a:gd name="connsiteY0" fmla="*/ 507450 h 1014900"/>
                <a:gd name="connsiteX1" fmla="*/ 433166 w 866332"/>
                <a:gd name="connsiteY1" fmla="*/ 0 h 1014900"/>
                <a:gd name="connsiteX2" fmla="*/ 866332 w 866332"/>
                <a:gd name="connsiteY2" fmla="*/ 507450 h 1014900"/>
                <a:gd name="connsiteX3" fmla="*/ 433166 w 866332"/>
                <a:gd name="connsiteY3" fmla="*/ 1014900 h 1014900"/>
                <a:gd name="connsiteX4" fmla="*/ 0 w 866332"/>
                <a:gd name="connsiteY4" fmla="*/ 507450 h 1014900"/>
                <a:gd name="connsiteX0" fmla="*/ 0 w 878373"/>
                <a:gd name="connsiteY0" fmla="*/ 63432 h 570882"/>
                <a:gd name="connsiteX1" fmla="*/ 866332 w 878373"/>
                <a:gd name="connsiteY1" fmla="*/ 63432 h 570882"/>
                <a:gd name="connsiteX2" fmla="*/ 433166 w 878373"/>
                <a:gd name="connsiteY2" fmla="*/ 570882 h 570882"/>
                <a:gd name="connsiteX3" fmla="*/ 0 w 878373"/>
                <a:gd name="connsiteY3" fmla="*/ 63432 h 57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8373" h="570882">
                  <a:moveTo>
                    <a:pt x="0" y="63432"/>
                  </a:moveTo>
                  <a:cubicBezTo>
                    <a:pt x="72194" y="-21143"/>
                    <a:pt x="794138" y="-21143"/>
                    <a:pt x="866332" y="63432"/>
                  </a:cubicBezTo>
                  <a:cubicBezTo>
                    <a:pt x="938526" y="148007"/>
                    <a:pt x="672397" y="570882"/>
                    <a:pt x="433166" y="570882"/>
                  </a:cubicBezTo>
                  <a:cubicBezTo>
                    <a:pt x="193935" y="570882"/>
                    <a:pt x="0" y="343689"/>
                    <a:pt x="0" y="63432"/>
                  </a:cubicBezTo>
                  <a:close/>
                </a:path>
              </a:pathLst>
            </a:custGeom>
            <a:solidFill>
              <a:srgbClr val="F8BB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Arc 295">
              <a:extLst>
                <a:ext uri="{FF2B5EF4-FFF2-40B4-BE49-F238E27FC236}">
                  <a16:creationId xmlns:a16="http://schemas.microsoft.com/office/drawing/2014/main" id="{2021245D-75AF-4CA2-8871-E8D6DB52C19A}"/>
                </a:ext>
              </a:extLst>
            </p:cNvPr>
            <p:cNvSpPr/>
            <p:nvPr/>
          </p:nvSpPr>
          <p:spPr>
            <a:xfrm rot="21092516">
              <a:off x="2009361" y="2437393"/>
              <a:ext cx="988431" cy="660389"/>
            </a:xfrm>
            <a:prstGeom prst="arc">
              <a:avLst>
                <a:gd name="adj1" fmla="val 16131462"/>
                <a:gd name="adj2" fmla="val 21466438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8CAE2757-0CCF-4AB2-81FF-E9B792021AD5}"/>
              </a:ext>
            </a:extLst>
          </p:cNvPr>
          <p:cNvGrpSpPr/>
          <p:nvPr/>
        </p:nvGrpSpPr>
        <p:grpSpPr>
          <a:xfrm flipH="1">
            <a:off x="8578911" y="2379952"/>
            <a:ext cx="2221860" cy="3098550"/>
            <a:chOff x="-1226395" y="772637"/>
            <a:chExt cx="10576823" cy="574995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98" name="Teardrop 297">
              <a:extLst>
                <a:ext uri="{FF2B5EF4-FFF2-40B4-BE49-F238E27FC236}">
                  <a16:creationId xmlns:a16="http://schemas.microsoft.com/office/drawing/2014/main" id="{4B9A9F84-3177-4F5B-9832-6B8CC59C182F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Teardrop 298">
              <a:extLst>
                <a:ext uri="{FF2B5EF4-FFF2-40B4-BE49-F238E27FC236}">
                  <a16:creationId xmlns:a16="http://schemas.microsoft.com/office/drawing/2014/main" id="{FD2D4C0D-3670-4AD3-8A6F-EC79756F4AAD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Teardrop 299">
              <a:extLst>
                <a:ext uri="{FF2B5EF4-FFF2-40B4-BE49-F238E27FC236}">
                  <a16:creationId xmlns:a16="http://schemas.microsoft.com/office/drawing/2014/main" id="{B6385BC9-7F01-477C-B4C5-F6344755B34E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ardrop 300">
              <a:extLst>
                <a:ext uri="{FF2B5EF4-FFF2-40B4-BE49-F238E27FC236}">
                  <a16:creationId xmlns:a16="http://schemas.microsoft.com/office/drawing/2014/main" id="{B867E6F8-8EF7-411E-86A9-8C376B3D7C72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Teardrop 301">
              <a:extLst>
                <a:ext uri="{FF2B5EF4-FFF2-40B4-BE49-F238E27FC236}">
                  <a16:creationId xmlns:a16="http://schemas.microsoft.com/office/drawing/2014/main" id="{E2F4C79D-DA12-47EF-AD87-1F94E6FCC9F7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Teardrop 302">
              <a:extLst>
                <a:ext uri="{FF2B5EF4-FFF2-40B4-BE49-F238E27FC236}">
                  <a16:creationId xmlns:a16="http://schemas.microsoft.com/office/drawing/2014/main" id="{4174FF34-84E7-4127-A8A9-96EC9031ADF7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Teardrop 303">
              <a:extLst>
                <a:ext uri="{FF2B5EF4-FFF2-40B4-BE49-F238E27FC236}">
                  <a16:creationId xmlns:a16="http://schemas.microsoft.com/office/drawing/2014/main" id="{F3499654-6EEE-49D0-8B8A-06034AAF97E7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Teardrop 304">
              <a:extLst>
                <a:ext uri="{FF2B5EF4-FFF2-40B4-BE49-F238E27FC236}">
                  <a16:creationId xmlns:a16="http://schemas.microsoft.com/office/drawing/2014/main" id="{4B3595A6-8CE7-4140-9FF2-097672094CF2}"/>
                </a:ext>
              </a:extLst>
            </p:cNvPr>
            <p:cNvSpPr/>
            <p:nvPr/>
          </p:nvSpPr>
          <p:spPr>
            <a:xfrm rot="19396068">
              <a:off x="8935111" y="1303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Teardrop 305">
              <a:extLst>
                <a:ext uri="{FF2B5EF4-FFF2-40B4-BE49-F238E27FC236}">
                  <a16:creationId xmlns:a16="http://schemas.microsoft.com/office/drawing/2014/main" id="{4DEF88E2-920C-4F67-8758-63C49CC03F08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Teardrop 306">
              <a:extLst>
                <a:ext uri="{FF2B5EF4-FFF2-40B4-BE49-F238E27FC236}">
                  <a16:creationId xmlns:a16="http://schemas.microsoft.com/office/drawing/2014/main" id="{2F318B85-219D-469C-A562-8196C06E13F4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Teardrop 307">
              <a:extLst>
                <a:ext uri="{FF2B5EF4-FFF2-40B4-BE49-F238E27FC236}">
                  <a16:creationId xmlns:a16="http://schemas.microsoft.com/office/drawing/2014/main" id="{31991172-F132-4ED6-856F-C9389723BE18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Teardrop 308">
              <a:extLst>
                <a:ext uri="{FF2B5EF4-FFF2-40B4-BE49-F238E27FC236}">
                  <a16:creationId xmlns:a16="http://schemas.microsoft.com/office/drawing/2014/main" id="{BF96E047-B412-49EA-8824-4B1887340503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Teardrop 309">
              <a:extLst>
                <a:ext uri="{FF2B5EF4-FFF2-40B4-BE49-F238E27FC236}">
                  <a16:creationId xmlns:a16="http://schemas.microsoft.com/office/drawing/2014/main" id="{6C9B8D69-DEF3-43B0-A029-6E3032F9A8A0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Teardrop 310">
              <a:extLst>
                <a:ext uri="{FF2B5EF4-FFF2-40B4-BE49-F238E27FC236}">
                  <a16:creationId xmlns:a16="http://schemas.microsoft.com/office/drawing/2014/main" id="{1EA581E9-ED85-47A6-8ED0-E2B69850D434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Teardrop 311">
              <a:extLst>
                <a:ext uri="{FF2B5EF4-FFF2-40B4-BE49-F238E27FC236}">
                  <a16:creationId xmlns:a16="http://schemas.microsoft.com/office/drawing/2014/main" id="{ACFF1863-0B63-4482-AB51-44D8657A2DA1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Teardrop 312">
              <a:extLst>
                <a:ext uri="{FF2B5EF4-FFF2-40B4-BE49-F238E27FC236}">
                  <a16:creationId xmlns:a16="http://schemas.microsoft.com/office/drawing/2014/main" id="{151CE2DA-568B-4388-AE9F-2660758858A5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Teardrop 313">
              <a:extLst>
                <a:ext uri="{FF2B5EF4-FFF2-40B4-BE49-F238E27FC236}">
                  <a16:creationId xmlns:a16="http://schemas.microsoft.com/office/drawing/2014/main" id="{84F2B0E5-A2C7-443A-B875-A42D5A0B3CDC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Teardrop 314">
              <a:extLst>
                <a:ext uri="{FF2B5EF4-FFF2-40B4-BE49-F238E27FC236}">
                  <a16:creationId xmlns:a16="http://schemas.microsoft.com/office/drawing/2014/main" id="{170F217D-DBE4-493E-8EB5-6ECEA3299C47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Teardrop 315">
              <a:extLst>
                <a:ext uri="{FF2B5EF4-FFF2-40B4-BE49-F238E27FC236}">
                  <a16:creationId xmlns:a16="http://schemas.microsoft.com/office/drawing/2014/main" id="{316228B6-1A4E-4BEB-9B8A-002819EE1526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Teardrop 316">
              <a:extLst>
                <a:ext uri="{FF2B5EF4-FFF2-40B4-BE49-F238E27FC236}">
                  <a16:creationId xmlns:a16="http://schemas.microsoft.com/office/drawing/2014/main" id="{6A7E1678-94C2-4580-83B3-2552E66568D6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Teardrop 317">
              <a:extLst>
                <a:ext uri="{FF2B5EF4-FFF2-40B4-BE49-F238E27FC236}">
                  <a16:creationId xmlns:a16="http://schemas.microsoft.com/office/drawing/2014/main" id="{F872EC70-61AE-4F96-911C-EBBCDB572E0B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Teardrop 318">
              <a:extLst>
                <a:ext uri="{FF2B5EF4-FFF2-40B4-BE49-F238E27FC236}">
                  <a16:creationId xmlns:a16="http://schemas.microsoft.com/office/drawing/2014/main" id="{53281E42-DE03-4852-AACD-8C66AB503A02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Teardrop 319">
              <a:extLst>
                <a:ext uri="{FF2B5EF4-FFF2-40B4-BE49-F238E27FC236}">
                  <a16:creationId xmlns:a16="http://schemas.microsoft.com/office/drawing/2014/main" id="{F23C2989-1BBB-43D3-8257-033AAB157E67}"/>
                </a:ext>
              </a:extLst>
            </p:cNvPr>
            <p:cNvSpPr/>
            <p:nvPr/>
          </p:nvSpPr>
          <p:spPr>
            <a:xfrm rot="19396068">
              <a:off x="4025833" y="5590468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Teardrop 320">
              <a:extLst>
                <a:ext uri="{FF2B5EF4-FFF2-40B4-BE49-F238E27FC236}">
                  <a16:creationId xmlns:a16="http://schemas.microsoft.com/office/drawing/2014/main" id="{84F611B3-B0E4-42D8-B196-8B115FBC4A84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Teardrop 321">
              <a:extLst>
                <a:ext uri="{FF2B5EF4-FFF2-40B4-BE49-F238E27FC236}">
                  <a16:creationId xmlns:a16="http://schemas.microsoft.com/office/drawing/2014/main" id="{9306A1E7-20F4-422F-A025-ED2E190BDB20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Teardrop 322">
              <a:extLst>
                <a:ext uri="{FF2B5EF4-FFF2-40B4-BE49-F238E27FC236}">
                  <a16:creationId xmlns:a16="http://schemas.microsoft.com/office/drawing/2014/main" id="{987F61CE-80E4-44D8-AC1C-9E822638A9C5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Teardrop 323">
              <a:extLst>
                <a:ext uri="{FF2B5EF4-FFF2-40B4-BE49-F238E27FC236}">
                  <a16:creationId xmlns:a16="http://schemas.microsoft.com/office/drawing/2014/main" id="{D3AF57BF-E02B-42EA-B754-5CA68A746EEB}"/>
                </a:ext>
              </a:extLst>
            </p:cNvPr>
            <p:cNvSpPr/>
            <p:nvPr/>
          </p:nvSpPr>
          <p:spPr>
            <a:xfrm rot="19396068">
              <a:off x="8641770" y="336095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Teardrop 324">
              <a:extLst>
                <a:ext uri="{FF2B5EF4-FFF2-40B4-BE49-F238E27FC236}">
                  <a16:creationId xmlns:a16="http://schemas.microsoft.com/office/drawing/2014/main" id="{A4F060A0-6BA1-4F1A-9251-66436F3B11E4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Teardrop 325">
              <a:extLst>
                <a:ext uri="{FF2B5EF4-FFF2-40B4-BE49-F238E27FC236}">
                  <a16:creationId xmlns:a16="http://schemas.microsoft.com/office/drawing/2014/main" id="{F2FD5C69-306D-49CC-8D36-22CD5633E1F9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Teardrop 326">
              <a:extLst>
                <a:ext uri="{FF2B5EF4-FFF2-40B4-BE49-F238E27FC236}">
                  <a16:creationId xmlns:a16="http://schemas.microsoft.com/office/drawing/2014/main" id="{AA6467D8-EA65-4911-86B9-0EFA46356521}"/>
                </a:ext>
              </a:extLst>
            </p:cNvPr>
            <p:cNvSpPr/>
            <p:nvPr/>
          </p:nvSpPr>
          <p:spPr>
            <a:xfrm rot="19396068">
              <a:off x="-1226395" y="5276975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Teardrop 327">
              <a:extLst>
                <a:ext uri="{FF2B5EF4-FFF2-40B4-BE49-F238E27FC236}">
                  <a16:creationId xmlns:a16="http://schemas.microsoft.com/office/drawing/2014/main" id="{CD40B026-7929-409C-8BD4-456EF2C90F1C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Teardrop 328">
              <a:extLst>
                <a:ext uri="{FF2B5EF4-FFF2-40B4-BE49-F238E27FC236}">
                  <a16:creationId xmlns:a16="http://schemas.microsoft.com/office/drawing/2014/main" id="{183A3A3D-7BCE-46A3-B7B8-901AA9E8B29B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Teardrop 329">
              <a:extLst>
                <a:ext uri="{FF2B5EF4-FFF2-40B4-BE49-F238E27FC236}">
                  <a16:creationId xmlns:a16="http://schemas.microsoft.com/office/drawing/2014/main" id="{B0F6D2B9-05F4-4D4B-A270-38DFAC9C2BE4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Teardrop 330">
              <a:extLst>
                <a:ext uri="{FF2B5EF4-FFF2-40B4-BE49-F238E27FC236}">
                  <a16:creationId xmlns:a16="http://schemas.microsoft.com/office/drawing/2014/main" id="{AF99E820-72A7-401D-97FF-F4B36934DE8B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Teardrop 331">
              <a:extLst>
                <a:ext uri="{FF2B5EF4-FFF2-40B4-BE49-F238E27FC236}">
                  <a16:creationId xmlns:a16="http://schemas.microsoft.com/office/drawing/2014/main" id="{5BDE5803-E73F-4CA1-912E-BFBDCAC67017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Teardrop 332">
              <a:extLst>
                <a:ext uri="{FF2B5EF4-FFF2-40B4-BE49-F238E27FC236}">
                  <a16:creationId xmlns:a16="http://schemas.microsoft.com/office/drawing/2014/main" id="{3D44844A-7644-4B28-8187-33522366A95A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Teardrop 333">
              <a:extLst>
                <a:ext uri="{FF2B5EF4-FFF2-40B4-BE49-F238E27FC236}">
                  <a16:creationId xmlns:a16="http://schemas.microsoft.com/office/drawing/2014/main" id="{17350806-86E2-417C-A9F8-CD3C4117E48B}"/>
                </a:ext>
              </a:extLst>
            </p:cNvPr>
            <p:cNvSpPr/>
            <p:nvPr/>
          </p:nvSpPr>
          <p:spPr>
            <a:xfrm rot="19396068">
              <a:off x="5777835" y="6098178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Teardrop 334">
              <a:extLst>
                <a:ext uri="{FF2B5EF4-FFF2-40B4-BE49-F238E27FC236}">
                  <a16:creationId xmlns:a16="http://schemas.microsoft.com/office/drawing/2014/main" id="{66619CDD-F954-46FC-BBE3-5855867154BF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Teardrop 335">
              <a:extLst>
                <a:ext uri="{FF2B5EF4-FFF2-40B4-BE49-F238E27FC236}">
                  <a16:creationId xmlns:a16="http://schemas.microsoft.com/office/drawing/2014/main" id="{EED0B4E1-D34D-440A-9655-C8FD57B01A52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7EBC86C3-1C1B-43CA-99A0-BBD33BF873E0}"/>
              </a:ext>
            </a:extLst>
          </p:cNvPr>
          <p:cNvGrpSpPr/>
          <p:nvPr/>
        </p:nvGrpSpPr>
        <p:grpSpPr>
          <a:xfrm flipH="1">
            <a:off x="6869520" y="2512967"/>
            <a:ext cx="2088384" cy="3098550"/>
            <a:chOff x="-591003" y="772637"/>
            <a:chExt cx="9941431" cy="574995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38" name="Teardrop 337">
              <a:extLst>
                <a:ext uri="{FF2B5EF4-FFF2-40B4-BE49-F238E27FC236}">
                  <a16:creationId xmlns:a16="http://schemas.microsoft.com/office/drawing/2014/main" id="{1DAE0AF1-1405-4080-837E-976C01A9E537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Teardrop 338">
              <a:extLst>
                <a:ext uri="{FF2B5EF4-FFF2-40B4-BE49-F238E27FC236}">
                  <a16:creationId xmlns:a16="http://schemas.microsoft.com/office/drawing/2014/main" id="{18BF681B-3071-484F-B195-AA3ADFB2D5B4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Teardrop 339">
              <a:extLst>
                <a:ext uri="{FF2B5EF4-FFF2-40B4-BE49-F238E27FC236}">
                  <a16:creationId xmlns:a16="http://schemas.microsoft.com/office/drawing/2014/main" id="{3729DA19-691D-4C74-868E-F2F1DDA227C8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Teardrop 340">
              <a:extLst>
                <a:ext uri="{FF2B5EF4-FFF2-40B4-BE49-F238E27FC236}">
                  <a16:creationId xmlns:a16="http://schemas.microsoft.com/office/drawing/2014/main" id="{414036D2-0634-4CF9-871D-C26D119FC018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Teardrop 341">
              <a:extLst>
                <a:ext uri="{FF2B5EF4-FFF2-40B4-BE49-F238E27FC236}">
                  <a16:creationId xmlns:a16="http://schemas.microsoft.com/office/drawing/2014/main" id="{58EC06E7-B91A-4D27-8A60-123C450AC9C8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Teardrop 342">
              <a:extLst>
                <a:ext uri="{FF2B5EF4-FFF2-40B4-BE49-F238E27FC236}">
                  <a16:creationId xmlns:a16="http://schemas.microsoft.com/office/drawing/2014/main" id="{28FD9F48-EDF2-429E-8FA2-9ABA7FE6F14E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Teardrop 343">
              <a:extLst>
                <a:ext uri="{FF2B5EF4-FFF2-40B4-BE49-F238E27FC236}">
                  <a16:creationId xmlns:a16="http://schemas.microsoft.com/office/drawing/2014/main" id="{13B6451E-3758-4E21-BBBA-0C02C48737F4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Teardrop 344">
              <a:extLst>
                <a:ext uri="{FF2B5EF4-FFF2-40B4-BE49-F238E27FC236}">
                  <a16:creationId xmlns:a16="http://schemas.microsoft.com/office/drawing/2014/main" id="{FF5B7D00-A7E5-456E-8228-8524494CFA47}"/>
                </a:ext>
              </a:extLst>
            </p:cNvPr>
            <p:cNvSpPr/>
            <p:nvPr/>
          </p:nvSpPr>
          <p:spPr>
            <a:xfrm rot="19396068">
              <a:off x="8935111" y="1303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Teardrop 345">
              <a:extLst>
                <a:ext uri="{FF2B5EF4-FFF2-40B4-BE49-F238E27FC236}">
                  <a16:creationId xmlns:a16="http://schemas.microsoft.com/office/drawing/2014/main" id="{72174752-1508-482D-89B2-63C3372AD4D9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Teardrop 346">
              <a:extLst>
                <a:ext uri="{FF2B5EF4-FFF2-40B4-BE49-F238E27FC236}">
                  <a16:creationId xmlns:a16="http://schemas.microsoft.com/office/drawing/2014/main" id="{9C0D0031-2500-4FF6-8E43-90FAC9A2BF0E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Teardrop 347">
              <a:extLst>
                <a:ext uri="{FF2B5EF4-FFF2-40B4-BE49-F238E27FC236}">
                  <a16:creationId xmlns:a16="http://schemas.microsoft.com/office/drawing/2014/main" id="{1884063E-BC01-466D-8C21-0C481260A3C3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Teardrop 348">
              <a:extLst>
                <a:ext uri="{FF2B5EF4-FFF2-40B4-BE49-F238E27FC236}">
                  <a16:creationId xmlns:a16="http://schemas.microsoft.com/office/drawing/2014/main" id="{23ECE54A-CC5B-450A-9B18-8BA497245F73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Teardrop 349">
              <a:extLst>
                <a:ext uri="{FF2B5EF4-FFF2-40B4-BE49-F238E27FC236}">
                  <a16:creationId xmlns:a16="http://schemas.microsoft.com/office/drawing/2014/main" id="{EC7A8021-B228-4863-A429-7DF10DEB6FE4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Teardrop 350">
              <a:extLst>
                <a:ext uri="{FF2B5EF4-FFF2-40B4-BE49-F238E27FC236}">
                  <a16:creationId xmlns:a16="http://schemas.microsoft.com/office/drawing/2014/main" id="{B16BCE9E-6D45-447D-A853-BEF1F09F972E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Teardrop 351">
              <a:extLst>
                <a:ext uri="{FF2B5EF4-FFF2-40B4-BE49-F238E27FC236}">
                  <a16:creationId xmlns:a16="http://schemas.microsoft.com/office/drawing/2014/main" id="{154B488A-A626-4222-B96E-4C23929A6FF5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Teardrop 352">
              <a:extLst>
                <a:ext uri="{FF2B5EF4-FFF2-40B4-BE49-F238E27FC236}">
                  <a16:creationId xmlns:a16="http://schemas.microsoft.com/office/drawing/2014/main" id="{69DD9118-278B-4C93-97DF-B8D04E42F500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Teardrop 353">
              <a:extLst>
                <a:ext uri="{FF2B5EF4-FFF2-40B4-BE49-F238E27FC236}">
                  <a16:creationId xmlns:a16="http://schemas.microsoft.com/office/drawing/2014/main" id="{811A704B-FDD7-4889-BBF6-F0C60849FC38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Teardrop 354">
              <a:extLst>
                <a:ext uri="{FF2B5EF4-FFF2-40B4-BE49-F238E27FC236}">
                  <a16:creationId xmlns:a16="http://schemas.microsoft.com/office/drawing/2014/main" id="{78423EF9-5E5C-4D3D-B1AD-C10BB4680200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Teardrop 355">
              <a:extLst>
                <a:ext uri="{FF2B5EF4-FFF2-40B4-BE49-F238E27FC236}">
                  <a16:creationId xmlns:a16="http://schemas.microsoft.com/office/drawing/2014/main" id="{61AA4CA7-55A4-40B0-8A3F-E3E3B1462309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Teardrop 356">
              <a:extLst>
                <a:ext uri="{FF2B5EF4-FFF2-40B4-BE49-F238E27FC236}">
                  <a16:creationId xmlns:a16="http://schemas.microsoft.com/office/drawing/2014/main" id="{21550B74-3DDE-44B0-A824-8705A33F75FE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Teardrop 357">
              <a:extLst>
                <a:ext uri="{FF2B5EF4-FFF2-40B4-BE49-F238E27FC236}">
                  <a16:creationId xmlns:a16="http://schemas.microsoft.com/office/drawing/2014/main" id="{156E7A78-0E06-4A5D-B39B-3F483EE12C88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Teardrop 358">
              <a:extLst>
                <a:ext uri="{FF2B5EF4-FFF2-40B4-BE49-F238E27FC236}">
                  <a16:creationId xmlns:a16="http://schemas.microsoft.com/office/drawing/2014/main" id="{E73EA4F4-25D4-4C2E-9682-9986996B3886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Teardrop 359">
              <a:extLst>
                <a:ext uri="{FF2B5EF4-FFF2-40B4-BE49-F238E27FC236}">
                  <a16:creationId xmlns:a16="http://schemas.microsoft.com/office/drawing/2014/main" id="{4919079D-4F51-4625-8156-7FFB4C5F45C5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Teardrop 360">
              <a:extLst>
                <a:ext uri="{FF2B5EF4-FFF2-40B4-BE49-F238E27FC236}">
                  <a16:creationId xmlns:a16="http://schemas.microsoft.com/office/drawing/2014/main" id="{3BADB3F4-362E-4327-AC1C-40A8CFAA1C07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Teardrop 361">
              <a:extLst>
                <a:ext uri="{FF2B5EF4-FFF2-40B4-BE49-F238E27FC236}">
                  <a16:creationId xmlns:a16="http://schemas.microsoft.com/office/drawing/2014/main" id="{5B91DE4F-9474-460D-BC51-B4EF60C668E5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Teardrop 362">
              <a:extLst>
                <a:ext uri="{FF2B5EF4-FFF2-40B4-BE49-F238E27FC236}">
                  <a16:creationId xmlns:a16="http://schemas.microsoft.com/office/drawing/2014/main" id="{071803CE-596D-45FF-97CA-6CBD58EF7C13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Teardrop 363">
              <a:extLst>
                <a:ext uri="{FF2B5EF4-FFF2-40B4-BE49-F238E27FC236}">
                  <a16:creationId xmlns:a16="http://schemas.microsoft.com/office/drawing/2014/main" id="{8D9F7A24-17B9-4D5B-8693-7E2629586BCF}"/>
                </a:ext>
              </a:extLst>
            </p:cNvPr>
            <p:cNvSpPr/>
            <p:nvPr/>
          </p:nvSpPr>
          <p:spPr>
            <a:xfrm rot="19396068">
              <a:off x="8641770" y="336095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Teardrop 364">
              <a:extLst>
                <a:ext uri="{FF2B5EF4-FFF2-40B4-BE49-F238E27FC236}">
                  <a16:creationId xmlns:a16="http://schemas.microsoft.com/office/drawing/2014/main" id="{E7FB476D-466F-4F58-9748-59F35AD7CF61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Teardrop 365">
              <a:extLst>
                <a:ext uri="{FF2B5EF4-FFF2-40B4-BE49-F238E27FC236}">
                  <a16:creationId xmlns:a16="http://schemas.microsoft.com/office/drawing/2014/main" id="{6A9310B9-E0C2-48F2-8105-15395746E420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Teardrop 366">
              <a:extLst>
                <a:ext uri="{FF2B5EF4-FFF2-40B4-BE49-F238E27FC236}">
                  <a16:creationId xmlns:a16="http://schemas.microsoft.com/office/drawing/2014/main" id="{1F8DE17D-6E8F-4929-AE6B-EEAD7191C2F1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Teardrop 367">
              <a:extLst>
                <a:ext uri="{FF2B5EF4-FFF2-40B4-BE49-F238E27FC236}">
                  <a16:creationId xmlns:a16="http://schemas.microsoft.com/office/drawing/2014/main" id="{D9FB4575-AD51-48D2-88D4-4E5F7ABF429E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Teardrop 368">
              <a:extLst>
                <a:ext uri="{FF2B5EF4-FFF2-40B4-BE49-F238E27FC236}">
                  <a16:creationId xmlns:a16="http://schemas.microsoft.com/office/drawing/2014/main" id="{AB4E5BC6-78C8-4823-9DF8-EE4747EDF59F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Teardrop 369">
              <a:extLst>
                <a:ext uri="{FF2B5EF4-FFF2-40B4-BE49-F238E27FC236}">
                  <a16:creationId xmlns:a16="http://schemas.microsoft.com/office/drawing/2014/main" id="{D76BAE38-3B2D-432D-A8A5-BBABA96FF1DC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Teardrop 370">
              <a:extLst>
                <a:ext uri="{FF2B5EF4-FFF2-40B4-BE49-F238E27FC236}">
                  <a16:creationId xmlns:a16="http://schemas.microsoft.com/office/drawing/2014/main" id="{15FC9454-6ED8-4878-AA75-252DAA5D16BC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Teardrop 371">
              <a:extLst>
                <a:ext uri="{FF2B5EF4-FFF2-40B4-BE49-F238E27FC236}">
                  <a16:creationId xmlns:a16="http://schemas.microsoft.com/office/drawing/2014/main" id="{72EC3ED0-6952-4202-8BE9-6F1FB0354272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Teardrop 372">
              <a:extLst>
                <a:ext uri="{FF2B5EF4-FFF2-40B4-BE49-F238E27FC236}">
                  <a16:creationId xmlns:a16="http://schemas.microsoft.com/office/drawing/2014/main" id="{D80F1B3B-72A6-4AA8-9DAD-29BDCAB2B493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Teardrop 373">
              <a:extLst>
                <a:ext uri="{FF2B5EF4-FFF2-40B4-BE49-F238E27FC236}">
                  <a16:creationId xmlns:a16="http://schemas.microsoft.com/office/drawing/2014/main" id="{999EA8E3-AB55-443F-8600-A56E0504C75A}"/>
                </a:ext>
              </a:extLst>
            </p:cNvPr>
            <p:cNvSpPr/>
            <p:nvPr/>
          </p:nvSpPr>
          <p:spPr>
            <a:xfrm rot="19396068">
              <a:off x="5777835" y="6098178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Teardrop 374">
              <a:extLst>
                <a:ext uri="{FF2B5EF4-FFF2-40B4-BE49-F238E27FC236}">
                  <a16:creationId xmlns:a16="http://schemas.microsoft.com/office/drawing/2014/main" id="{17CAC12C-33AC-4041-8A32-A29BD0B43837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Teardrop 375">
              <a:extLst>
                <a:ext uri="{FF2B5EF4-FFF2-40B4-BE49-F238E27FC236}">
                  <a16:creationId xmlns:a16="http://schemas.microsoft.com/office/drawing/2014/main" id="{127171ED-3062-48A1-9567-BB880359F12A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36C19A92-33B2-4D53-A5C2-36D4BCAD40DD}"/>
              </a:ext>
            </a:extLst>
          </p:cNvPr>
          <p:cNvGrpSpPr/>
          <p:nvPr/>
        </p:nvGrpSpPr>
        <p:grpSpPr>
          <a:xfrm flipH="1">
            <a:off x="7028264" y="2394991"/>
            <a:ext cx="5017856" cy="4102099"/>
            <a:chOff x="-16493306" y="772637"/>
            <a:chExt cx="23886733" cy="761222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78" name="Teardrop 377">
              <a:extLst>
                <a:ext uri="{FF2B5EF4-FFF2-40B4-BE49-F238E27FC236}">
                  <a16:creationId xmlns:a16="http://schemas.microsoft.com/office/drawing/2014/main" id="{490307AA-9445-4286-9D0D-B1D49AEECFB5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Teardrop 378">
              <a:extLst>
                <a:ext uri="{FF2B5EF4-FFF2-40B4-BE49-F238E27FC236}">
                  <a16:creationId xmlns:a16="http://schemas.microsoft.com/office/drawing/2014/main" id="{9C0D40D1-7C26-4F40-A6CE-B470BF79E8EB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Teardrop 379">
              <a:extLst>
                <a:ext uri="{FF2B5EF4-FFF2-40B4-BE49-F238E27FC236}">
                  <a16:creationId xmlns:a16="http://schemas.microsoft.com/office/drawing/2014/main" id="{8B8E74FB-90E0-42FF-9FFF-CDB9D414B8B9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Teardrop 380">
              <a:extLst>
                <a:ext uri="{FF2B5EF4-FFF2-40B4-BE49-F238E27FC236}">
                  <a16:creationId xmlns:a16="http://schemas.microsoft.com/office/drawing/2014/main" id="{56E86886-DFB8-40BF-8BB7-2A56C5CDABCF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Teardrop 381">
              <a:extLst>
                <a:ext uri="{FF2B5EF4-FFF2-40B4-BE49-F238E27FC236}">
                  <a16:creationId xmlns:a16="http://schemas.microsoft.com/office/drawing/2014/main" id="{73AE05E3-91CE-4B4E-8C8D-605AD26BC674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Teardrop 382">
              <a:extLst>
                <a:ext uri="{FF2B5EF4-FFF2-40B4-BE49-F238E27FC236}">
                  <a16:creationId xmlns:a16="http://schemas.microsoft.com/office/drawing/2014/main" id="{BDD24683-F6DC-4BE1-9D63-292311A35052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Teardrop 383">
              <a:extLst>
                <a:ext uri="{FF2B5EF4-FFF2-40B4-BE49-F238E27FC236}">
                  <a16:creationId xmlns:a16="http://schemas.microsoft.com/office/drawing/2014/main" id="{3204D493-9F78-4A51-A871-A0FABBA27FC6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Teardrop 384">
              <a:extLst>
                <a:ext uri="{FF2B5EF4-FFF2-40B4-BE49-F238E27FC236}">
                  <a16:creationId xmlns:a16="http://schemas.microsoft.com/office/drawing/2014/main" id="{2C4D069F-7739-4845-AEF4-2565253DFD5C}"/>
                </a:ext>
              </a:extLst>
            </p:cNvPr>
            <p:cNvSpPr/>
            <p:nvPr/>
          </p:nvSpPr>
          <p:spPr>
            <a:xfrm rot="19396068">
              <a:off x="-16045191" y="6317106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Teardrop 385">
              <a:extLst>
                <a:ext uri="{FF2B5EF4-FFF2-40B4-BE49-F238E27FC236}">
                  <a16:creationId xmlns:a16="http://schemas.microsoft.com/office/drawing/2014/main" id="{DABF0D7D-581A-49E1-B023-375FA5067E5E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Teardrop 386">
              <a:extLst>
                <a:ext uri="{FF2B5EF4-FFF2-40B4-BE49-F238E27FC236}">
                  <a16:creationId xmlns:a16="http://schemas.microsoft.com/office/drawing/2014/main" id="{A024D9A9-5004-481D-84FD-531E556960FB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Teardrop 387">
              <a:extLst>
                <a:ext uri="{FF2B5EF4-FFF2-40B4-BE49-F238E27FC236}">
                  <a16:creationId xmlns:a16="http://schemas.microsoft.com/office/drawing/2014/main" id="{692CD628-A729-4FC4-8129-9F1AA651E11F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Teardrop 388">
              <a:extLst>
                <a:ext uri="{FF2B5EF4-FFF2-40B4-BE49-F238E27FC236}">
                  <a16:creationId xmlns:a16="http://schemas.microsoft.com/office/drawing/2014/main" id="{18CA9D04-7275-471F-BD03-EF9F36F9C8A6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Teardrop 389">
              <a:extLst>
                <a:ext uri="{FF2B5EF4-FFF2-40B4-BE49-F238E27FC236}">
                  <a16:creationId xmlns:a16="http://schemas.microsoft.com/office/drawing/2014/main" id="{6FCE5D55-E297-4036-8BDE-081490D221BF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Teardrop 390">
              <a:extLst>
                <a:ext uri="{FF2B5EF4-FFF2-40B4-BE49-F238E27FC236}">
                  <a16:creationId xmlns:a16="http://schemas.microsoft.com/office/drawing/2014/main" id="{C46B27DE-F7B0-4171-BBEF-A01BB2D8A427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Teardrop 391">
              <a:extLst>
                <a:ext uri="{FF2B5EF4-FFF2-40B4-BE49-F238E27FC236}">
                  <a16:creationId xmlns:a16="http://schemas.microsoft.com/office/drawing/2014/main" id="{05FF7D5C-F065-4737-8494-8238F97127F8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Teardrop 392">
              <a:extLst>
                <a:ext uri="{FF2B5EF4-FFF2-40B4-BE49-F238E27FC236}">
                  <a16:creationId xmlns:a16="http://schemas.microsoft.com/office/drawing/2014/main" id="{35BBDE9E-3F1C-4A04-B16D-5C5B67D0E676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Teardrop 393">
              <a:extLst>
                <a:ext uri="{FF2B5EF4-FFF2-40B4-BE49-F238E27FC236}">
                  <a16:creationId xmlns:a16="http://schemas.microsoft.com/office/drawing/2014/main" id="{9D46A079-0053-4EDE-A188-60AF6150398B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Teardrop 394">
              <a:extLst>
                <a:ext uri="{FF2B5EF4-FFF2-40B4-BE49-F238E27FC236}">
                  <a16:creationId xmlns:a16="http://schemas.microsoft.com/office/drawing/2014/main" id="{8515CEB9-E020-40ED-9615-82CF85071572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Teardrop 395">
              <a:extLst>
                <a:ext uri="{FF2B5EF4-FFF2-40B4-BE49-F238E27FC236}">
                  <a16:creationId xmlns:a16="http://schemas.microsoft.com/office/drawing/2014/main" id="{AB194D9D-910B-48EA-BD7A-FEB0702E4470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Teardrop 396">
              <a:extLst>
                <a:ext uri="{FF2B5EF4-FFF2-40B4-BE49-F238E27FC236}">
                  <a16:creationId xmlns:a16="http://schemas.microsoft.com/office/drawing/2014/main" id="{3FD99E81-10E0-40BF-BC2A-8F69217C2DA2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Teardrop 397">
              <a:extLst>
                <a:ext uri="{FF2B5EF4-FFF2-40B4-BE49-F238E27FC236}">
                  <a16:creationId xmlns:a16="http://schemas.microsoft.com/office/drawing/2014/main" id="{CAEC2AD6-5356-46DE-A4BC-29F0E4BF9165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Teardrop 398">
              <a:extLst>
                <a:ext uri="{FF2B5EF4-FFF2-40B4-BE49-F238E27FC236}">
                  <a16:creationId xmlns:a16="http://schemas.microsoft.com/office/drawing/2014/main" id="{1507CC3B-CE6D-49FF-8785-E39928420A50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Teardrop 399">
              <a:extLst>
                <a:ext uri="{FF2B5EF4-FFF2-40B4-BE49-F238E27FC236}">
                  <a16:creationId xmlns:a16="http://schemas.microsoft.com/office/drawing/2014/main" id="{F5D186D5-7B2A-4DE9-843F-9B5E3B341B3B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Teardrop 400">
              <a:extLst>
                <a:ext uri="{FF2B5EF4-FFF2-40B4-BE49-F238E27FC236}">
                  <a16:creationId xmlns:a16="http://schemas.microsoft.com/office/drawing/2014/main" id="{17C18AD5-7255-42CF-8374-0F5B3C7749DF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Teardrop 401">
              <a:extLst>
                <a:ext uri="{FF2B5EF4-FFF2-40B4-BE49-F238E27FC236}">
                  <a16:creationId xmlns:a16="http://schemas.microsoft.com/office/drawing/2014/main" id="{1929C9B0-9159-4BB6-BE19-FFDF2DEBC5F7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Teardrop 402">
              <a:extLst>
                <a:ext uri="{FF2B5EF4-FFF2-40B4-BE49-F238E27FC236}">
                  <a16:creationId xmlns:a16="http://schemas.microsoft.com/office/drawing/2014/main" id="{0A7F7DCB-385E-4257-8FB0-DB7AF8C9C579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Teardrop 403">
              <a:extLst>
                <a:ext uri="{FF2B5EF4-FFF2-40B4-BE49-F238E27FC236}">
                  <a16:creationId xmlns:a16="http://schemas.microsoft.com/office/drawing/2014/main" id="{A321BD52-A912-4A8B-A2A5-E78E21DFD425}"/>
                </a:ext>
              </a:extLst>
            </p:cNvPr>
            <p:cNvSpPr/>
            <p:nvPr/>
          </p:nvSpPr>
          <p:spPr>
            <a:xfrm rot="19396068">
              <a:off x="-1829164" y="2843486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Teardrop 404">
              <a:extLst>
                <a:ext uri="{FF2B5EF4-FFF2-40B4-BE49-F238E27FC236}">
                  <a16:creationId xmlns:a16="http://schemas.microsoft.com/office/drawing/2014/main" id="{3BE923D8-E0AF-4348-854A-0C468724E01D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Teardrop 405">
              <a:extLst>
                <a:ext uri="{FF2B5EF4-FFF2-40B4-BE49-F238E27FC236}">
                  <a16:creationId xmlns:a16="http://schemas.microsoft.com/office/drawing/2014/main" id="{F0DC9661-AB24-41D9-8022-28B21F9E90D8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Teardrop 406">
              <a:extLst>
                <a:ext uri="{FF2B5EF4-FFF2-40B4-BE49-F238E27FC236}">
                  <a16:creationId xmlns:a16="http://schemas.microsoft.com/office/drawing/2014/main" id="{F96A3F8D-E1FC-4E50-8D07-5EAD63BBB539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Teardrop 407">
              <a:extLst>
                <a:ext uri="{FF2B5EF4-FFF2-40B4-BE49-F238E27FC236}">
                  <a16:creationId xmlns:a16="http://schemas.microsoft.com/office/drawing/2014/main" id="{88F2A9BF-CC68-425D-928E-A5F1D4756F96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Teardrop 408">
              <a:extLst>
                <a:ext uri="{FF2B5EF4-FFF2-40B4-BE49-F238E27FC236}">
                  <a16:creationId xmlns:a16="http://schemas.microsoft.com/office/drawing/2014/main" id="{0BB70D76-DAB7-40FD-B68A-18430D23B361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Teardrop 409">
              <a:extLst>
                <a:ext uri="{FF2B5EF4-FFF2-40B4-BE49-F238E27FC236}">
                  <a16:creationId xmlns:a16="http://schemas.microsoft.com/office/drawing/2014/main" id="{8B8ECCCD-DA6E-4225-8332-D0C8CD65FBA5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Teardrop 410">
              <a:extLst>
                <a:ext uri="{FF2B5EF4-FFF2-40B4-BE49-F238E27FC236}">
                  <a16:creationId xmlns:a16="http://schemas.microsoft.com/office/drawing/2014/main" id="{952CCD22-2BAF-488C-A910-3E9CE0AED7B6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Teardrop 411">
              <a:extLst>
                <a:ext uri="{FF2B5EF4-FFF2-40B4-BE49-F238E27FC236}">
                  <a16:creationId xmlns:a16="http://schemas.microsoft.com/office/drawing/2014/main" id="{C3B2D40E-E8BF-4EC6-B4CF-811FA9EBBDFE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Teardrop 412">
              <a:extLst>
                <a:ext uri="{FF2B5EF4-FFF2-40B4-BE49-F238E27FC236}">
                  <a16:creationId xmlns:a16="http://schemas.microsoft.com/office/drawing/2014/main" id="{B1A3325C-F036-4148-AA8C-F6964CD0EF75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Teardrop 413">
              <a:extLst>
                <a:ext uri="{FF2B5EF4-FFF2-40B4-BE49-F238E27FC236}">
                  <a16:creationId xmlns:a16="http://schemas.microsoft.com/office/drawing/2014/main" id="{B28F1DF3-5562-47A0-B8B1-3E80F7B374D3}"/>
                </a:ext>
              </a:extLst>
            </p:cNvPr>
            <p:cNvSpPr/>
            <p:nvPr/>
          </p:nvSpPr>
          <p:spPr>
            <a:xfrm rot="19396068">
              <a:off x="5777835" y="6098178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Teardrop 414">
              <a:extLst>
                <a:ext uri="{FF2B5EF4-FFF2-40B4-BE49-F238E27FC236}">
                  <a16:creationId xmlns:a16="http://schemas.microsoft.com/office/drawing/2014/main" id="{F3EC16A0-CD33-4108-B148-BBB9E85E5B81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Teardrop 415">
              <a:extLst>
                <a:ext uri="{FF2B5EF4-FFF2-40B4-BE49-F238E27FC236}">
                  <a16:creationId xmlns:a16="http://schemas.microsoft.com/office/drawing/2014/main" id="{28BFAEC7-D79A-4801-8F78-F3B24C51E8DE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Teardrop 416">
              <a:extLst>
                <a:ext uri="{FF2B5EF4-FFF2-40B4-BE49-F238E27FC236}">
                  <a16:creationId xmlns:a16="http://schemas.microsoft.com/office/drawing/2014/main" id="{09309FFB-73DD-41BB-A6EA-7AB78A07500C}"/>
                </a:ext>
              </a:extLst>
            </p:cNvPr>
            <p:cNvSpPr/>
            <p:nvPr/>
          </p:nvSpPr>
          <p:spPr>
            <a:xfrm rot="19396068">
              <a:off x="-14025200" y="6708352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Teardrop 417">
              <a:extLst>
                <a:ext uri="{FF2B5EF4-FFF2-40B4-BE49-F238E27FC236}">
                  <a16:creationId xmlns:a16="http://schemas.microsoft.com/office/drawing/2014/main" id="{60696E62-D1C0-4A87-93CD-5D543C456761}"/>
                </a:ext>
              </a:extLst>
            </p:cNvPr>
            <p:cNvSpPr/>
            <p:nvPr/>
          </p:nvSpPr>
          <p:spPr>
            <a:xfrm rot="19396068">
              <a:off x="-16493306" y="7836033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Teardrop 418">
              <a:extLst>
                <a:ext uri="{FF2B5EF4-FFF2-40B4-BE49-F238E27FC236}">
                  <a16:creationId xmlns:a16="http://schemas.microsoft.com/office/drawing/2014/main" id="{1474D4F6-8753-4911-95CE-D08EAC791A19}"/>
                </a:ext>
              </a:extLst>
            </p:cNvPr>
            <p:cNvSpPr/>
            <p:nvPr/>
          </p:nvSpPr>
          <p:spPr>
            <a:xfrm rot="19396068">
              <a:off x="-12221190" y="7960453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Teardrop 419">
              <a:extLst>
                <a:ext uri="{FF2B5EF4-FFF2-40B4-BE49-F238E27FC236}">
                  <a16:creationId xmlns:a16="http://schemas.microsoft.com/office/drawing/2014/main" id="{FFC39018-196C-4E27-8EB6-C8180777F5FC}"/>
                </a:ext>
              </a:extLst>
            </p:cNvPr>
            <p:cNvSpPr/>
            <p:nvPr/>
          </p:nvSpPr>
          <p:spPr>
            <a:xfrm rot="19396068">
              <a:off x="-9118920" y="7958248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Teardrop 420">
              <a:extLst>
                <a:ext uri="{FF2B5EF4-FFF2-40B4-BE49-F238E27FC236}">
                  <a16:creationId xmlns:a16="http://schemas.microsoft.com/office/drawing/2014/main" id="{FC2B60E2-9340-4E52-AAEC-14FD11E17D9D}"/>
                </a:ext>
              </a:extLst>
            </p:cNvPr>
            <p:cNvSpPr/>
            <p:nvPr/>
          </p:nvSpPr>
          <p:spPr>
            <a:xfrm rot="19396068">
              <a:off x="-6098599" y="7637160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Teardrop 421">
              <a:extLst>
                <a:ext uri="{FF2B5EF4-FFF2-40B4-BE49-F238E27FC236}">
                  <a16:creationId xmlns:a16="http://schemas.microsoft.com/office/drawing/2014/main" id="{278AC66D-85C3-450C-BBBB-7A899B2EE040}"/>
                </a:ext>
              </a:extLst>
            </p:cNvPr>
            <p:cNvSpPr/>
            <p:nvPr/>
          </p:nvSpPr>
          <p:spPr>
            <a:xfrm rot="19396068">
              <a:off x="-3390591" y="7760994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Teardrop 422">
              <a:extLst>
                <a:ext uri="{FF2B5EF4-FFF2-40B4-BE49-F238E27FC236}">
                  <a16:creationId xmlns:a16="http://schemas.microsoft.com/office/drawing/2014/main" id="{9C7C1E7B-FCBA-4284-A891-48DA5B4F66EE}"/>
                </a:ext>
              </a:extLst>
            </p:cNvPr>
            <p:cNvSpPr/>
            <p:nvPr/>
          </p:nvSpPr>
          <p:spPr>
            <a:xfrm rot="19396068">
              <a:off x="-2947707" y="7020902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Teardrop 423">
              <a:extLst>
                <a:ext uri="{FF2B5EF4-FFF2-40B4-BE49-F238E27FC236}">
                  <a16:creationId xmlns:a16="http://schemas.microsoft.com/office/drawing/2014/main" id="{C58A3C77-6B63-40A6-B1A0-50422942EC69}"/>
                </a:ext>
              </a:extLst>
            </p:cNvPr>
            <p:cNvSpPr/>
            <p:nvPr/>
          </p:nvSpPr>
          <p:spPr>
            <a:xfrm rot="19396068">
              <a:off x="451418" y="7956042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Teardrop 424">
              <a:extLst>
                <a:ext uri="{FF2B5EF4-FFF2-40B4-BE49-F238E27FC236}">
                  <a16:creationId xmlns:a16="http://schemas.microsoft.com/office/drawing/2014/main" id="{A37686A8-434E-4A93-80D1-A1179EABADE6}"/>
                </a:ext>
              </a:extLst>
            </p:cNvPr>
            <p:cNvSpPr/>
            <p:nvPr/>
          </p:nvSpPr>
          <p:spPr>
            <a:xfrm rot="19396068">
              <a:off x="1019551" y="6358865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Teardrop 425">
              <a:extLst>
                <a:ext uri="{FF2B5EF4-FFF2-40B4-BE49-F238E27FC236}">
                  <a16:creationId xmlns:a16="http://schemas.microsoft.com/office/drawing/2014/main" id="{516637A2-CE0C-46D3-92E2-4991D5D139F1}"/>
                </a:ext>
              </a:extLst>
            </p:cNvPr>
            <p:cNvSpPr/>
            <p:nvPr/>
          </p:nvSpPr>
          <p:spPr>
            <a:xfrm rot="19396068">
              <a:off x="3232318" y="7020902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Teardrop 426">
              <a:extLst>
                <a:ext uri="{FF2B5EF4-FFF2-40B4-BE49-F238E27FC236}">
                  <a16:creationId xmlns:a16="http://schemas.microsoft.com/office/drawing/2014/main" id="{85601708-B6B0-49B5-910B-2BD399577120}"/>
                </a:ext>
              </a:extLst>
            </p:cNvPr>
            <p:cNvSpPr/>
            <p:nvPr/>
          </p:nvSpPr>
          <p:spPr>
            <a:xfrm rot="19396068">
              <a:off x="3983624" y="5987274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Teardrop 427">
              <a:extLst>
                <a:ext uri="{FF2B5EF4-FFF2-40B4-BE49-F238E27FC236}">
                  <a16:creationId xmlns:a16="http://schemas.microsoft.com/office/drawing/2014/main" id="{A4E04602-4DC5-4B4E-B109-A8675BDF64F5}"/>
                </a:ext>
              </a:extLst>
            </p:cNvPr>
            <p:cNvSpPr/>
            <p:nvPr/>
          </p:nvSpPr>
          <p:spPr>
            <a:xfrm rot="19396068">
              <a:off x="5819985" y="7896918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555CEE4B-F51E-4B0D-812D-FA8122EF833D}"/>
              </a:ext>
            </a:extLst>
          </p:cNvPr>
          <p:cNvGrpSpPr/>
          <p:nvPr/>
        </p:nvGrpSpPr>
        <p:grpSpPr>
          <a:xfrm flipH="1">
            <a:off x="9793888" y="2364416"/>
            <a:ext cx="2296038" cy="3098550"/>
            <a:chOff x="-591003" y="772637"/>
            <a:chExt cx="10929936" cy="574995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30" name="Teardrop 429">
              <a:extLst>
                <a:ext uri="{FF2B5EF4-FFF2-40B4-BE49-F238E27FC236}">
                  <a16:creationId xmlns:a16="http://schemas.microsoft.com/office/drawing/2014/main" id="{9A9FAC7A-F0AA-46A6-9D46-D32A2F606899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Teardrop 430">
              <a:extLst>
                <a:ext uri="{FF2B5EF4-FFF2-40B4-BE49-F238E27FC236}">
                  <a16:creationId xmlns:a16="http://schemas.microsoft.com/office/drawing/2014/main" id="{B8B52AC5-5C9F-4F67-8195-CDAA39976292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Teardrop 431">
              <a:extLst>
                <a:ext uri="{FF2B5EF4-FFF2-40B4-BE49-F238E27FC236}">
                  <a16:creationId xmlns:a16="http://schemas.microsoft.com/office/drawing/2014/main" id="{8CF1C675-7F1E-4649-B55A-16E70CF4CFA8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Teardrop 432">
              <a:extLst>
                <a:ext uri="{FF2B5EF4-FFF2-40B4-BE49-F238E27FC236}">
                  <a16:creationId xmlns:a16="http://schemas.microsoft.com/office/drawing/2014/main" id="{2673F88A-E1A0-4F42-8164-1DB6CFF098BF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Teardrop 433">
              <a:extLst>
                <a:ext uri="{FF2B5EF4-FFF2-40B4-BE49-F238E27FC236}">
                  <a16:creationId xmlns:a16="http://schemas.microsoft.com/office/drawing/2014/main" id="{B689B840-60F1-48DB-B81B-7B4BF6D29329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Teardrop 434">
              <a:extLst>
                <a:ext uri="{FF2B5EF4-FFF2-40B4-BE49-F238E27FC236}">
                  <a16:creationId xmlns:a16="http://schemas.microsoft.com/office/drawing/2014/main" id="{3843DE3B-991E-4839-8C2B-259B7B7C04A0}"/>
                </a:ext>
              </a:extLst>
            </p:cNvPr>
            <p:cNvSpPr/>
            <p:nvPr/>
          </p:nvSpPr>
          <p:spPr>
            <a:xfrm rot="19396068">
              <a:off x="9923617" y="5929358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Teardrop 435">
              <a:extLst>
                <a:ext uri="{FF2B5EF4-FFF2-40B4-BE49-F238E27FC236}">
                  <a16:creationId xmlns:a16="http://schemas.microsoft.com/office/drawing/2014/main" id="{54C973F4-0050-4030-8FAB-B07575B7D812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Teardrop 436">
              <a:extLst>
                <a:ext uri="{FF2B5EF4-FFF2-40B4-BE49-F238E27FC236}">
                  <a16:creationId xmlns:a16="http://schemas.microsoft.com/office/drawing/2014/main" id="{2736B8F0-26B4-46F4-9914-1EE246C8C515}"/>
                </a:ext>
              </a:extLst>
            </p:cNvPr>
            <p:cNvSpPr/>
            <p:nvPr/>
          </p:nvSpPr>
          <p:spPr>
            <a:xfrm rot="19396068">
              <a:off x="8935111" y="1303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Teardrop 437">
              <a:extLst>
                <a:ext uri="{FF2B5EF4-FFF2-40B4-BE49-F238E27FC236}">
                  <a16:creationId xmlns:a16="http://schemas.microsoft.com/office/drawing/2014/main" id="{D3F3570B-6B9C-4729-80F7-64EE6A3FCD11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Teardrop 438">
              <a:extLst>
                <a:ext uri="{FF2B5EF4-FFF2-40B4-BE49-F238E27FC236}">
                  <a16:creationId xmlns:a16="http://schemas.microsoft.com/office/drawing/2014/main" id="{7B1CC684-EBBF-416E-BB28-104F3C7EFF85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Teardrop 439">
              <a:extLst>
                <a:ext uri="{FF2B5EF4-FFF2-40B4-BE49-F238E27FC236}">
                  <a16:creationId xmlns:a16="http://schemas.microsoft.com/office/drawing/2014/main" id="{5D4F8616-0859-4B53-84CE-EB928BD3884A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Teardrop 440">
              <a:extLst>
                <a:ext uri="{FF2B5EF4-FFF2-40B4-BE49-F238E27FC236}">
                  <a16:creationId xmlns:a16="http://schemas.microsoft.com/office/drawing/2014/main" id="{4670E2FC-CE71-424B-8831-21E0C39C1180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Teardrop 441">
              <a:extLst>
                <a:ext uri="{FF2B5EF4-FFF2-40B4-BE49-F238E27FC236}">
                  <a16:creationId xmlns:a16="http://schemas.microsoft.com/office/drawing/2014/main" id="{23286D42-8212-4ECC-B318-E94EEFEFCAA5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Teardrop 442">
              <a:extLst>
                <a:ext uri="{FF2B5EF4-FFF2-40B4-BE49-F238E27FC236}">
                  <a16:creationId xmlns:a16="http://schemas.microsoft.com/office/drawing/2014/main" id="{87491A6E-E4C3-4A83-8DE9-A11EF6860CD9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Teardrop 443">
              <a:extLst>
                <a:ext uri="{FF2B5EF4-FFF2-40B4-BE49-F238E27FC236}">
                  <a16:creationId xmlns:a16="http://schemas.microsoft.com/office/drawing/2014/main" id="{7C83AA3A-6916-43C0-88E3-370E2DD3A830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Teardrop 444">
              <a:extLst>
                <a:ext uri="{FF2B5EF4-FFF2-40B4-BE49-F238E27FC236}">
                  <a16:creationId xmlns:a16="http://schemas.microsoft.com/office/drawing/2014/main" id="{A75A2CAD-3733-4BE7-A9B8-613C32E58D3A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Teardrop 445">
              <a:extLst>
                <a:ext uri="{FF2B5EF4-FFF2-40B4-BE49-F238E27FC236}">
                  <a16:creationId xmlns:a16="http://schemas.microsoft.com/office/drawing/2014/main" id="{5815EBB7-05BE-4881-8318-ED4185C161C3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Teardrop 446">
              <a:extLst>
                <a:ext uri="{FF2B5EF4-FFF2-40B4-BE49-F238E27FC236}">
                  <a16:creationId xmlns:a16="http://schemas.microsoft.com/office/drawing/2014/main" id="{7101929F-EA94-4330-9836-7FDE093E53DE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Teardrop 447">
              <a:extLst>
                <a:ext uri="{FF2B5EF4-FFF2-40B4-BE49-F238E27FC236}">
                  <a16:creationId xmlns:a16="http://schemas.microsoft.com/office/drawing/2014/main" id="{5A35B579-255D-46DA-9C2C-639155443FF6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Teardrop 448">
              <a:extLst>
                <a:ext uri="{FF2B5EF4-FFF2-40B4-BE49-F238E27FC236}">
                  <a16:creationId xmlns:a16="http://schemas.microsoft.com/office/drawing/2014/main" id="{6379D9A3-35C1-4DD7-8642-9F6B504B3BFA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Teardrop 449">
              <a:extLst>
                <a:ext uri="{FF2B5EF4-FFF2-40B4-BE49-F238E27FC236}">
                  <a16:creationId xmlns:a16="http://schemas.microsoft.com/office/drawing/2014/main" id="{C0C04E00-0166-4D15-8687-30FC3976249B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Teardrop 450">
              <a:extLst>
                <a:ext uri="{FF2B5EF4-FFF2-40B4-BE49-F238E27FC236}">
                  <a16:creationId xmlns:a16="http://schemas.microsoft.com/office/drawing/2014/main" id="{41F6A2AE-06C5-453B-9BB4-397884F6DB17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Teardrop 451">
              <a:extLst>
                <a:ext uri="{FF2B5EF4-FFF2-40B4-BE49-F238E27FC236}">
                  <a16:creationId xmlns:a16="http://schemas.microsoft.com/office/drawing/2014/main" id="{33CCD709-0A40-496C-A70C-28930A6D4A06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Teardrop 452">
              <a:extLst>
                <a:ext uri="{FF2B5EF4-FFF2-40B4-BE49-F238E27FC236}">
                  <a16:creationId xmlns:a16="http://schemas.microsoft.com/office/drawing/2014/main" id="{49D81C6D-DD2B-4FAB-A030-16D613F35B2A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Teardrop 453">
              <a:extLst>
                <a:ext uri="{FF2B5EF4-FFF2-40B4-BE49-F238E27FC236}">
                  <a16:creationId xmlns:a16="http://schemas.microsoft.com/office/drawing/2014/main" id="{15C6EE7F-4A85-48CD-9A15-DA8EAA1F125E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Teardrop 454">
              <a:extLst>
                <a:ext uri="{FF2B5EF4-FFF2-40B4-BE49-F238E27FC236}">
                  <a16:creationId xmlns:a16="http://schemas.microsoft.com/office/drawing/2014/main" id="{6AA1CDE7-13D7-4BF9-A520-31FABDABCDC2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Teardrop 455">
              <a:extLst>
                <a:ext uri="{FF2B5EF4-FFF2-40B4-BE49-F238E27FC236}">
                  <a16:creationId xmlns:a16="http://schemas.microsoft.com/office/drawing/2014/main" id="{1ECB6725-43FD-4690-A58C-E1272D94A66C}"/>
                </a:ext>
              </a:extLst>
            </p:cNvPr>
            <p:cNvSpPr/>
            <p:nvPr/>
          </p:nvSpPr>
          <p:spPr>
            <a:xfrm rot="19396068">
              <a:off x="8641770" y="336095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Teardrop 456">
              <a:extLst>
                <a:ext uri="{FF2B5EF4-FFF2-40B4-BE49-F238E27FC236}">
                  <a16:creationId xmlns:a16="http://schemas.microsoft.com/office/drawing/2014/main" id="{136644C9-1A24-4B81-83C8-EF8FD8165A43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Teardrop 457">
              <a:extLst>
                <a:ext uri="{FF2B5EF4-FFF2-40B4-BE49-F238E27FC236}">
                  <a16:creationId xmlns:a16="http://schemas.microsoft.com/office/drawing/2014/main" id="{A83C001B-783D-4D36-A8BA-3957A0201F1D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Teardrop 458">
              <a:extLst>
                <a:ext uri="{FF2B5EF4-FFF2-40B4-BE49-F238E27FC236}">
                  <a16:creationId xmlns:a16="http://schemas.microsoft.com/office/drawing/2014/main" id="{E7AA0DA0-6A6E-410A-80F8-F1A4A91140A6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Teardrop 459">
              <a:extLst>
                <a:ext uri="{FF2B5EF4-FFF2-40B4-BE49-F238E27FC236}">
                  <a16:creationId xmlns:a16="http://schemas.microsoft.com/office/drawing/2014/main" id="{7E937DE4-C2A2-408F-AA1D-EB5290CAC057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Teardrop 460">
              <a:extLst>
                <a:ext uri="{FF2B5EF4-FFF2-40B4-BE49-F238E27FC236}">
                  <a16:creationId xmlns:a16="http://schemas.microsoft.com/office/drawing/2014/main" id="{8C445A50-74BA-4AD9-88F5-5B1BBFD5483D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Teardrop 461">
              <a:extLst>
                <a:ext uri="{FF2B5EF4-FFF2-40B4-BE49-F238E27FC236}">
                  <a16:creationId xmlns:a16="http://schemas.microsoft.com/office/drawing/2014/main" id="{DB17C704-0909-4A72-8120-EACD5940FBF2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Teardrop 462">
              <a:extLst>
                <a:ext uri="{FF2B5EF4-FFF2-40B4-BE49-F238E27FC236}">
                  <a16:creationId xmlns:a16="http://schemas.microsoft.com/office/drawing/2014/main" id="{091A5D5D-B160-4FDD-A48F-8C1D7F190C36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Teardrop 463">
              <a:extLst>
                <a:ext uri="{FF2B5EF4-FFF2-40B4-BE49-F238E27FC236}">
                  <a16:creationId xmlns:a16="http://schemas.microsoft.com/office/drawing/2014/main" id="{0C9E936F-C4EE-43FE-8C76-CB098FDC1654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Teardrop 464">
              <a:extLst>
                <a:ext uri="{FF2B5EF4-FFF2-40B4-BE49-F238E27FC236}">
                  <a16:creationId xmlns:a16="http://schemas.microsoft.com/office/drawing/2014/main" id="{18D5EF91-00A0-4818-B0A1-2D818E2BCDDC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Teardrop 465">
              <a:extLst>
                <a:ext uri="{FF2B5EF4-FFF2-40B4-BE49-F238E27FC236}">
                  <a16:creationId xmlns:a16="http://schemas.microsoft.com/office/drawing/2014/main" id="{578DDA80-7E52-44D1-B79E-2A2846ED9E99}"/>
                </a:ext>
              </a:extLst>
            </p:cNvPr>
            <p:cNvSpPr/>
            <p:nvPr/>
          </p:nvSpPr>
          <p:spPr>
            <a:xfrm rot="19396068">
              <a:off x="5777835" y="6098178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Teardrop 466">
              <a:extLst>
                <a:ext uri="{FF2B5EF4-FFF2-40B4-BE49-F238E27FC236}">
                  <a16:creationId xmlns:a16="http://schemas.microsoft.com/office/drawing/2014/main" id="{6D0F26EA-7E1A-48F6-BDC4-BFDF11D8E18F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Teardrop 467">
              <a:extLst>
                <a:ext uri="{FF2B5EF4-FFF2-40B4-BE49-F238E27FC236}">
                  <a16:creationId xmlns:a16="http://schemas.microsoft.com/office/drawing/2014/main" id="{996575D1-F4A8-43D8-8B4B-0EBD2F30CA30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5" name="Rectangle 274">
            <a:extLst>
              <a:ext uri="{FF2B5EF4-FFF2-40B4-BE49-F238E27FC236}">
                <a16:creationId xmlns:a16="http://schemas.microsoft.com/office/drawing/2014/main" id="{026A74A0-DD0F-4896-B2B2-7CD38BE070BA}"/>
              </a:ext>
            </a:extLst>
          </p:cNvPr>
          <p:cNvSpPr/>
          <p:nvPr/>
        </p:nvSpPr>
        <p:spPr>
          <a:xfrm>
            <a:off x="6359959" y="-4492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7" name="Cloud 276">
            <a:extLst>
              <a:ext uri="{FF2B5EF4-FFF2-40B4-BE49-F238E27FC236}">
                <a16:creationId xmlns:a16="http://schemas.microsoft.com/office/drawing/2014/main" id="{8EFF2137-9312-45AD-ADF6-03D85F230671}"/>
              </a:ext>
            </a:extLst>
          </p:cNvPr>
          <p:cNvSpPr/>
          <p:nvPr/>
        </p:nvSpPr>
        <p:spPr>
          <a:xfrm>
            <a:off x="9868116" y="267323"/>
            <a:ext cx="1971371" cy="523826"/>
          </a:xfrm>
          <a:prstGeom prst="clou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F6748B9B-A6A5-429F-977D-DC4563B585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r="7495" b="22095"/>
          <a:stretch/>
        </p:blipFill>
        <p:spPr>
          <a:xfrm rot="1098883">
            <a:off x="7320776" y="-19665"/>
            <a:ext cx="1315543" cy="727844"/>
          </a:xfrm>
          <a:prstGeom prst="rect">
            <a:avLst/>
          </a:prstGeom>
        </p:spPr>
      </p:pic>
      <p:sp>
        <p:nvSpPr>
          <p:cNvPr id="276" name="Cloud 275">
            <a:extLst>
              <a:ext uri="{FF2B5EF4-FFF2-40B4-BE49-F238E27FC236}">
                <a16:creationId xmlns:a16="http://schemas.microsoft.com/office/drawing/2014/main" id="{787FCA19-5B2A-462A-BBF9-D24AC437328C}"/>
              </a:ext>
            </a:extLst>
          </p:cNvPr>
          <p:cNvSpPr/>
          <p:nvPr/>
        </p:nvSpPr>
        <p:spPr>
          <a:xfrm>
            <a:off x="6700344" y="392680"/>
            <a:ext cx="1044504" cy="398469"/>
          </a:xfrm>
          <a:prstGeom prst="clou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Cloud 80">
            <a:extLst>
              <a:ext uri="{FF2B5EF4-FFF2-40B4-BE49-F238E27FC236}">
                <a16:creationId xmlns:a16="http://schemas.microsoft.com/office/drawing/2014/main" id="{725A8226-E2A1-411E-A71F-0BF0F7593FD2}"/>
              </a:ext>
            </a:extLst>
          </p:cNvPr>
          <p:cNvSpPr/>
          <p:nvPr/>
        </p:nvSpPr>
        <p:spPr>
          <a:xfrm>
            <a:off x="8406976" y="156827"/>
            <a:ext cx="1044504" cy="523825"/>
          </a:xfrm>
          <a:prstGeom prst="clou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A7B5948-0E9B-4BC7-972C-491D4C289BF6}"/>
              </a:ext>
            </a:extLst>
          </p:cNvPr>
          <p:cNvGrpSpPr/>
          <p:nvPr/>
        </p:nvGrpSpPr>
        <p:grpSpPr>
          <a:xfrm>
            <a:off x="10576271" y="4795486"/>
            <a:ext cx="488821" cy="654594"/>
            <a:chOff x="10558113" y="4827464"/>
            <a:chExt cx="488821" cy="654594"/>
          </a:xfrm>
        </p:grpSpPr>
        <p:sp>
          <p:nvSpPr>
            <p:cNvPr id="3" name="Arc 2">
              <a:extLst>
                <a:ext uri="{FF2B5EF4-FFF2-40B4-BE49-F238E27FC236}">
                  <a16:creationId xmlns:a16="http://schemas.microsoft.com/office/drawing/2014/main" id="{5B8C5A6F-485D-4ED6-91C2-3C496CE0C4DD}"/>
                </a:ext>
              </a:extLst>
            </p:cNvPr>
            <p:cNvSpPr/>
            <p:nvPr/>
          </p:nvSpPr>
          <p:spPr>
            <a:xfrm rot="8294741">
              <a:off x="10558113" y="4827464"/>
              <a:ext cx="441180" cy="44118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Arc 468">
              <a:extLst>
                <a:ext uri="{FF2B5EF4-FFF2-40B4-BE49-F238E27FC236}">
                  <a16:creationId xmlns:a16="http://schemas.microsoft.com/office/drawing/2014/main" id="{9CE28823-B325-4BDC-B0C2-E7B4F6F2806D}"/>
                </a:ext>
              </a:extLst>
            </p:cNvPr>
            <p:cNvSpPr/>
            <p:nvPr/>
          </p:nvSpPr>
          <p:spPr>
            <a:xfrm rot="16685091">
              <a:off x="10605754" y="5040878"/>
              <a:ext cx="441180" cy="441180"/>
            </a:xfrm>
            <a:prstGeom prst="arc">
              <a:avLst>
                <a:gd name="adj1" fmla="val 16200000"/>
                <a:gd name="adj2" fmla="val 1753959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5758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2"/>
            <a:chExt cx="12192000" cy="68580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449521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6062660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1AF0266C-8C61-43CF-B013-45E5B44B38A1}"/>
              </a:ext>
            </a:extLst>
          </p:cNvPr>
          <p:cNvSpPr txBox="1"/>
          <p:nvPr/>
        </p:nvSpPr>
        <p:spPr>
          <a:xfrm>
            <a:off x="6699090" y="355205"/>
            <a:ext cx="55003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70AD47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lang="en-US" sz="6000">
                <a:solidFill>
                  <a:srgbClr val="ED7D31"/>
                </a:solidFill>
                <a:latin typeface="Arial Black" panose="020B0A04020102020204" pitchFamily="34" charset="0"/>
              </a:rPr>
              <a:t>R</a:t>
            </a:r>
            <a:r>
              <a:rPr lang="en-US" sz="6000">
                <a:solidFill>
                  <a:prstClr val="black"/>
                </a:solidFill>
                <a:latin typeface="Calibri" panose="020F0502020204030204"/>
              </a:rPr>
              <a:t>ain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9F7074-C598-4B56-BF84-861A2180C4A6}"/>
              </a:ext>
            </a:extLst>
          </p:cNvPr>
          <p:cNvSpPr txBox="1"/>
          <p:nvPr/>
        </p:nvSpPr>
        <p:spPr>
          <a:xfrm>
            <a:off x="32054" y="322823"/>
            <a:ext cx="61047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D1762F"/>
                </a:solidFill>
                <a:latin typeface="Arial Black" panose="020B0A04020102020204" pitchFamily="34" charset="0"/>
              </a:rPr>
              <a:t>R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lang="en-US" sz="6000" dirty="0">
                <a:solidFill>
                  <a:srgbClr val="44546A"/>
                </a:solidFill>
                <a:latin typeface="Arial Black" panose="020B0A04020102020204" pitchFamily="34" charset="0"/>
              </a:rPr>
              <a:t>R</a:t>
            </a:r>
            <a:r>
              <a:rPr lang="en-US" sz="6000" dirty="0">
                <a:solidFill>
                  <a:prstClr val="black"/>
                </a:solidFill>
                <a:latin typeface="Calibri" panose="020F0502020204030204"/>
              </a:rPr>
              <a:t>abbit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68D9996-42D2-4C43-820D-880F26060BDB}"/>
              </a:ext>
            </a:extLst>
          </p:cNvPr>
          <p:cNvGrpSpPr/>
          <p:nvPr/>
        </p:nvGrpSpPr>
        <p:grpSpPr>
          <a:xfrm>
            <a:off x="1320963" y="1370867"/>
            <a:ext cx="3012603" cy="5382041"/>
            <a:chOff x="3444731" y="-1539575"/>
            <a:chExt cx="3509890" cy="627044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2525DDA-4CA9-4DCB-8C7C-55EF2837D425}"/>
                </a:ext>
              </a:extLst>
            </p:cNvPr>
            <p:cNvSpPr/>
            <p:nvPr/>
          </p:nvSpPr>
          <p:spPr>
            <a:xfrm flipH="1">
              <a:off x="4591048" y="2255208"/>
              <a:ext cx="1126713" cy="228403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5">
              <a:extLst>
                <a:ext uri="{FF2B5EF4-FFF2-40B4-BE49-F238E27FC236}">
                  <a16:creationId xmlns:a16="http://schemas.microsoft.com/office/drawing/2014/main" id="{CB68D589-F1A2-44BC-BA4B-BB260364F172}"/>
                </a:ext>
              </a:extLst>
            </p:cNvPr>
            <p:cNvSpPr/>
            <p:nvPr/>
          </p:nvSpPr>
          <p:spPr>
            <a:xfrm flipH="1">
              <a:off x="5333917" y="3052565"/>
              <a:ext cx="663691" cy="553783"/>
            </a:xfrm>
            <a:custGeom>
              <a:avLst/>
              <a:gdLst>
                <a:gd name="connsiteX0" fmla="*/ 0 w 1129406"/>
                <a:gd name="connsiteY0" fmla="*/ 0 h 429016"/>
                <a:gd name="connsiteX1" fmla="*/ 1129406 w 1129406"/>
                <a:gd name="connsiteY1" fmla="*/ 0 h 429016"/>
                <a:gd name="connsiteX2" fmla="*/ 1129406 w 1129406"/>
                <a:gd name="connsiteY2" fmla="*/ 429016 h 429016"/>
                <a:gd name="connsiteX3" fmla="*/ 0 w 1129406"/>
                <a:gd name="connsiteY3" fmla="*/ 429016 h 429016"/>
                <a:gd name="connsiteX4" fmla="*/ 0 w 1129406"/>
                <a:gd name="connsiteY4" fmla="*/ 0 h 429016"/>
                <a:gd name="connsiteX0" fmla="*/ 0 w 1129406"/>
                <a:gd name="connsiteY0" fmla="*/ 0 h 549666"/>
                <a:gd name="connsiteX1" fmla="*/ 1129406 w 1129406"/>
                <a:gd name="connsiteY1" fmla="*/ 120650 h 549666"/>
                <a:gd name="connsiteX2" fmla="*/ 1129406 w 1129406"/>
                <a:gd name="connsiteY2" fmla="*/ 549666 h 549666"/>
                <a:gd name="connsiteX3" fmla="*/ 0 w 1129406"/>
                <a:gd name="connsiteY3" fmla="*/ 549666 h 549666"/>
                <a:gd name="connsiteX4" fmla="*/ 0 w 1129406"/>
                <a:gd name="connsiteY4" fmla="*/ 0 h 549666"/>
                <a:gd name="connsiteX0" fmla="*/ 135466 w 1264872"/>
                <a:gd name="connsiteY0" fmla="*/ 0 h 549666"/>
                <a:gd name="connsiteX1" fmla="*/ 1264872 w 1264872"/>
                <a:gd name="connsiteY1" fmla="*/ 120650 h 549666"/>
                <a:gd name="connsiteX2" fmla="*/ 1264872 w 1264872"/>
                <a:gd name="connsiteY2" fmla="*/ 549666 h 549666"/>
                <a:gd name="connsiteX3" fmla="*/ 135466 w 1264872"/>
                <a:gd name="connsiteY3" fmla="*/ 549666 h 549666"/>
                <a:gd name="connsiteX4" fmla="*/ 135466 w 1264872"/>
                <a:gd name="connsiteY4" fmla="*/ 0 h 549666"/>
                <a:gd name="connsiteX0" fmla="*/ 201035 w 1330441"/>
                <a:gd name="connsiteY0" fmla="*/ 0 h 553783"/>
                <a:gd name="connsiteX1" fmla="*/ 1330441 w 1330441"/>
                <a:gd name="connsiteY1" fmla="*/ 120650 h 553783"/>
                <a:gd name="connsiteX2" fmla="*/ 1330441 w 1330441"/>
                <a:gd name="connsiteY2" fmla="*/ 549666 h 553783"/>
                <a:gd name="connsiteX3" fmla="*/ 201035 w 1330441"/>
                <a:gd name="connsiteY3" fmla="*/ 549666 h 553783"/>
                <a:gd name="connsiteX4" fmla="*/ 201035 w 1330441"/>
                <a:gd name="connsiteY4" fmla="*/ 0 h 553783"/>
                <a:gd name="connsiteX0" fmla="*/ 201035 w 1330441"/>
                <a:gd name="connsiteY0" fmla="*/ 0 h 553783"/>
                <a:gd name="connsiteX1" fmla="*/ 1330441 w 1330441"/>
                <a:gd name="connsiteY1" fmla="*/ 120650 h 553783"/>
                <a:gd name="connsiteX2" fmla="*/ 1330441 w 1330441"/>
                <a:gd name="connsiteY2" fmla="*/ 549666 h 553783"/>
                <a:gd name="connsiteX3" fmla="*/ 201035 w 1330441"/>
                <a:gd name="connsiteY3" fmla="*/ 549666 h 553783"/>
                <a:gd name="connsiteX4" fmla="*/ 201035 w 1330441"/>
                <a:gd name="connsiteY4" fmla="*/ 0 h 553783"/>
                <a:gd name="connsiteX0" fmla="*/ 201035 w 1330441"/>
                <a:gd name="connsiteY0" fmla="*/ 0 h 553783"/>
                <a:gd name="connsiteX1" fmla="*/ 663691 w 1330441"/>
                <a:gd name="connsiteY1" fmla="*/ 76200 h 553783"/>
                <a:gd name="connsiteX2" fmla="*/ 1330441 w 1330441"/>
                <a:gd name="connsiteY2" fmla="*/ 549666 h 553783"/>
                <a:gd name="connsiteX3" fmla="*/ 201035 w 1330441"/>
                <a:gd name="connsiteY3" fmla="*/ 549666 h 553783"/>
                <a:gd name="connsiteX4" fmla="*/ 201035 w 1330441"/>
                <a:gd name="connsiteY4" fmla="*/ 0 h 553783"/>
                <a:gd name="connsiteX0" fmla="*/ 201035 w 663691"/>
                <a:gd name="connsiteY0" fmla="*/ 0 h 553783"/>
                <a:gd name="connsiteX1" fmla="*/ 663691 w 663691"/>
                <a:gd name="connsiteY1" fmla="*/ 76200 h 553783"/>
                <a:gd name="connsiteX2" fmla="*/ 663691 w 663691"/>
                <a:gd name="connsiteY2" fmla="*/ 530616 h 553783"/>
                <a:gd name="connsiteX3" fmla="*/ 201035 w 663691"/>
                <a:gd name="connsiteY3" fmla="*/ 549666 h 553783"/>
                <a:gd name="connsiteX4" fmla="*/ 201035 w 663691"/>
                <a:gd name="connsiteY4" fmla="*/ 0 h 55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691" h="553783">
                  <a:moveTo>
                    <a:pt x="201035" y="0"/>
                  </a:moveTo>
                  <a:lnTo>
                    <a:pt x="663691" y="76200"/>
                  </a:lnTo>
                  <a:lnTo>
                    <a:pt x="663691" y="530616"/>
                  </a:lnTo>
                  <a:lnTo>
                    <a:pt x="201035" y="549666"/>
                  </a:lnTo>
                  <a:cubicBezTo>
                    <a:pt x="-27565" y="601394"/>
                    <a:pt x="-103765" y="151472"/>
                    <a:pt x="201035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2">
              <a:extLst>
                <a:ext uri="{FF2B5EF4-FFF2-40B4-BE49-F238E27FC236}">
                  <a16:creationId xmlns:a16="http://schemas.microsoft.com/office/drawing/2014/main" id="{D2B8332C-E1BD-4415-9323-99E20810FF9A}"/>
                </a:ext>
              </a:extLst>
            </p:cNvPr>
            <p:cNvSpPr/>
            <p:nvPr/>
          </p:nvSpPr>
          <p:spPr>
            <a:xfrm rot="358652" flipH="1">
              <a:off x="5306219" y="3432463"/>
              <a:ext cx="651826" cy="1063117"/>
            </a:xfrm>
            <a:custGeom>
              <a:avLst/>
              <a:gdLst>
                <a:gd name="connsiteX0" fmla="*/ 0 w 1041983"/>
                <a:gd name="connsiteY0" fmla="*/ 0 h 460458"/>
                <a:gd name="connsiteX1" fmla="*/ 1041983 w 1041983"/>
                <a:gd name="connsiteY1" fmla="*/ 0 h 460458"/>
                <a:gd name="connsiteX2" fmla="*/ 1041983 w 1041983"/>
                <a:gd name="connsiteY2" fmla="*/ 460458 h 460458"/>
                <a:gd name="connsiteX3" fmla="*/ 0 w 1041983"/>
                <a:gd name="connsiteY3" fmla="*/ 460458 h 460458"/>
                <a:gd name="connsiteX4" fmla="*/ 0 w 1041983"/>
                <a:gd name="connsiteY4" fmla="*/ 0 h 460458"/>
                <a:gd name="connsiteX0" fmla="*/ 292100 w 1334083"/>
                <a:gd name="connsiteY0" fmla="*/ 0 h 797008"/>
                <a:gd name="connsiteX1" fmla="*/ 1334083 w 1334083"/>
                <a:gd name="connsiteY1" fmla="*/ 0 h 797008"/>
                <a:gd name="connsiteX2" fmla="*/ 1334083 w 1334083"/>
                <a:gd name="connsiteY2" fmla="*/ 460458 h 797008"/>
                <a:gd name="connsiteX3" fmla="*/ 0 w 1334083"/>
                <a:gd name="connsiteY3" fmla="*/ 797008 h 797008"/>
                <a:gd name="connsiteX4" fmla="*/ 292100 w 1334083"/>
                <a:gd name="connsiteY4" fmla="*/ 0 h 797008"/>
                <a:gd name="connsiteX0" fmla="*/ 0 w 1340433"/>
                <a:gd name="connsiteY0" fmla="*/ 0 h 955758"/>
                <a:gd name="connsiteX1" fmla="*/ 1340433 w 1340433"/>
                <a:gd name="connsiteY1" fmla="*/ 158750 h 955758"/>
                <a:gd name="connsiteX2" fmla="*/ 1340433 w 1340433"/>
                <a:gd name="connsiteY2" fmla="*/ 619208 h 955758"/>
                <a:gd name="connsiteX3" fmla="*/ 6350 w 1340433"/>
                <a:gd name="connsiteY3" fmla="*/ 955758 h 955758"/>
                <a:gd name="connsiteX4" fmla="*/ 0 w 1340433"/>
                <a:gd name="connsiteY4" fmla="*/ 0 h 955758"/>
                <a:gd name="connsiteX0" fmla="*/ 170047 w 1510480"/>
                <a:gd name="connsiteY0" fmla="*/ 0 h 955758"/>
                <a:gd name="connsiteX1" fmla="*/ 1510480 w 1510480"/>
                <a:gd name="connsiteY1" fmla="*/ 158750 h 955758"/>
                <a:gd name="connsiteX2" fmla="*/ 1510480 w 1510480"/>
                <a:gd name="connsiteY2" fmla="*/ 619208 h 955758"/>
                <a:gd name="connsiteX3" fmla="*/ 176397 w 1510480"/>
                <a:gd name="connsiteY3" fmla="*/ 955758 h 955758"/>
                <a:gd name="connsiteX4" fmla="*/ 170047 w 1510480"/>
                <a:gd name="connsiteY4" fmla="*/ 0 h 955758"/>
                <a:gd name="connsiteX0" fmla="*/ 214258 w 1554691"/>
                <a:gd name="connsiteY0" fmla="*/ 0 h 955758"/>
                <a:gd name="connsiteX1" fmla="*/ 1554691 w 1554691"/>
                <a:gd name="connsiteY1" fmla="*/ 158750 h 955758"/>
                <a:gd name="connsiteX2" fmla="*/ 1554691 w 1554691"/>
                <a:gd name="connsiteY2" fmla="*/ 619208 h 955758"/>
                <a:gd name="connsiteX3" fmla="*/ 220608 w 1554691"/>
                <a:gd name="connsiteY3" fmla="*/ 955758 h 955758"/>
                <a:gd name="connsiteX4" fmla="*/ 214258 w 1554691"/>
                <a:gd name="connsiteY4" fmla="*/ 0 h 955758"/>
                <a:gd name="connsiteX0" fmla="*/ 214258 w 1554691"/>
                <a:gd name="connsiteY0" fmla="*/ 0 h 955758"/>
                <a:gd name="connsiteX1" fmla="*/ 589491 w 1554691"/>
                <a:gd name="connsiteY1" fmla="*/ 63500 h 955758"/>
                <a:gd name="connsiteX2" fmla="*/ 1554691 w 1554691"/>
                <a:gd name="connsiteY2" fmla="*/ 619208 h 955758"/>
                <a:gd name="connsiteX3" fmla="*/ 220608 w 1554691"/>
                <a:gd name="connsiteY3" fmla="*/ 955758 h 955758"/>
                <a:gd name="connsiteX4" fmla="*/ 214258 w 1554691"/>
                <a:gd name="connsiteY4" fmla="*/ 0 h 955758"/>
                <a:gd name="connsiteX0" fmla="*/ 214258 w 722841"/>
                <a:gd name="connsiteY0" fmla="*/ 0 h 974808"/>
                <a:gd name="connsiteX1" fmla="*/ 589491 w 722841"/>
                <a:gd name="connsiteY1" fmla="*/ 63500 h 974808"/>
                <a:gd name="connsiteX2" fmla="*/ 722841 w 722841"/>
                <a:gd name="connsiteY2" fmla="*/ 974808 h 974808"/>
                <a:gd name="connsiteX3" fmla="*/ 220608 w 722841"/>
                <a:gd name="connsiteY3" fmla="*/ 955758 h 974808"/>
                <a:gd name="connsiteX4" fmla="*/ 214258 w 722841"/>
                <a:gd name="connsiteY4" fmla="*/ 0 h 974808"/>
                <a:gd name="connsiteX0" fmla="*/ 214258 w 722841"/>
                <a:gd name="connsiteY0" fmla="*/ 0 h 974808"/>
                <a:gd name="connsiteX1" fmla="*/ 500591 w 722841"/>
                <a:gd name="connsiteY1" fmla="*/ 127000 h 974808"/>
                <a:gd name="connsiteX2" fmla="*/ 722841 w 722841"/>
                <a:gd name="connsiteY2" fmla="*/ 974808 h 974808"/>
                <a:gd name="connsiteX3" fmla="*/ 220608 w 722841"/>
                <a:gd name="connsiteY3" fmla="*/ 955758 h 974808"/>
                <a:gd name="connsiteX4" fmla="*/ 214258 w 722841"/>
                <a:gd name="connsiteY4" fmla="*/ 0 h 974808"/>
                <a:gd name="connsiteX0" fmla="*/ 214258 w 722841"/>
                <a:gd name="connsiteY0" fmla="*/ 0 h 974808"/>
                <a:gd name="connsiteX1" fmla="*/ 500591 w 722841"/>
                <a:gd name="connsiteY1" fmla="*/ 127000 h 974808"/>
                <a:gd name="connsiteX2" fmla="*/ 722841 w 722841"/>
                <a:gd name="connsiteY2" fmla="*/ 974808 h 974808"/>
                <a:gd name="connsiteX3" fmla="*/ 220608 w 722841"/>
                <a:gd name="connsiteY3" fmla="*/ 955758 h 974808"/>
                <a:gd name="connsiteX4" fmla="*/ 214258 w 722841"/>
                <a:gd name="connsiteY4" fmla="*/ 0 h 974808"/>
                <a:gd name="connsiteX0" fmla="*/ 216981 w 725564"/>
                <a:gd name="connsiteY0" fmla="*/ 0 h 974808"/>
                <a:gd name="connsiteX1" fmla="*/ 503314 w 725564"/>
                <a:gd name="connsiteY1" fmla="*/ 127000 h 974808"/>
                <a:gd name="connsiteX2" fmla="*/ 725564 w 725564"/>
                <a:gd name="connsiteY2" fmla="*/ 974808 h 974808"/>
                <a:gd name="connsiteX3" fmla="*/ 223331 w 725564"/>
                <a:gd name="connsiteY3" fmla="*/ 955758 h 974808"/>
                <a:gd name="connsiteX4" fmla="*/ 216981 w 725564"/>
                <a:gd name="connsiteY4" fmla="*/ 0 h 974808"/>
                <a:gd name="connsiteX0" fmla="*/ 216981 w 651826"/>
                <a:gd name="connsiteY0" fmla="*/ 0 h 1063117"/>
                <a:gd name="connsiteX1" fmla="*/ 503314 w 651826"/>
                <a:gd name="connsiteY1" fmla="*/ 127000 h 1063117"/>
                <a:gd name="connsiteX2" fmla="*/ 651826 w 651826"/>
                <a:gd name="connsiteY2" fmla="*/ 1063117 h 1063117"/>
                <a:gd name="connsiteX3" fmla="*/ 223331 w 651826"/>
                <a:gd name="connsiteY3" fmla="*/ 955758 h 1063117"/>
                <a:gd name="connsiteX4" fmla="*/ 216981 w 651826"/>
                <a:gd name="connsiteY4" fmla="*/ 0 h 106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826" h="1063117">
                  <a:moveTo>
                    <a:pt x="216981" y="0"/>
                  </a:moveTo>
                  <a:cubicBezTo>
                    <a:pt x="248925" y="105833"/>
                    <a:pt x="407870" y="84667"/>
                    <a:pt x="503314" y="127000"/>
                  </a:cubicBezTo>
                  <a:lnTo>
                    <a:pt x="651826" y="1063117"/>
                  </a:lnTo>
                  <a:lnTo>
                    <a:pt x="223331" y="955758"/>
                  </a:lnTo>
                  <a:cubicBezTo>
                    <a:pt x="49764" y="853072"/>
                    <a:pt x="-174602" y="64586"/>
                    <a:pt x="2169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9">
              <a:extLst>
                <a:ext uri="{FF2B5EF4-FFF2-40B4-BE49-F238E27FC236}">
                  <a16:creationId xmlns:a16="http://schemas.microsoft.com/office/drawing/2014/main" id="{7BB8548E-9F38-4395-ABE1-7BEE307685EE}"/>
                </a:ext>
              </a:extLst>
            </p:cNvPr>
            <p:cNvSpPr/>
            <p:nvPr/>
          </p:nvSpPr>
          <p:spPr>
            <a:xfrm rot="20621425">
              <a:off x="5058901" y="2915689"/>
              <a:ext cx="850444" cy="1402864"/>
            </a:xfrm>
            <a:custGeom>
              <a:avLst/>
              <a:gdLst>
                <a:gd name="connsiteX0" fmla="*/ 0 w 447587"/>
                <a:gd name="connsiteY0" fmla="*/ 0 h 258281"/>
                <a:gd name="connsiteX1" fmla="*/ 447587 w 447587"/>
                <a:gd name="connsiteY1" fmla="*/ 0 h 258281"/>
                <a:gd name="connsiteX2" fmla="*/ 447587 w 447587"/>
                <a:gd name="connsiteY2" fmla="*/ 258281 h 258281"/>
                <a:gd name="connsiteX3" fmla="*/ 0 w 447587"/>
                <a:gd name="connsiteY3" fmla="*/ 258281 h 258281"/>
                <a:gd name="connsiteX4" fmla="*/ 0 w 447587"/>
                <a:gd name="connsiteY4" fmla="*/ 0 h 258281"/>
                <a:gd name="connsiteX0" fmla="*/ 0 w 447587"/>
                <a:gd name="connsiteY0" fmla="*/ 0 h 441725"/>
                <a:gd name="connsiteX1" fmla="*/ 447587 w 447587"/>
                <a:gd name="connsiteY1" fmla="*/ 0 h 441725"/>
                <a:gd name="connsiteX2" fmla="*/ 447587 w 447587"/>
                <a:gd name="connsiteY2" fmla="*/ 258281 h 441725"/>
                <a:gd name="connsiteX3" fmla="*/ 0 w 447587"/>
                <a:gd name="connsiteY3" fmla="*/ 258281 h 441725"/>
                <a:gd name="connsiteX4" fmla="*/ 0 w 447587"/>
                <a:gd name="connsiteY4" fmla="*/ 0 h 441725"/>
                <a:gd name="connsiteX0" fmla="*/ 0 w 448578"/>
                <a:gd name="connsiteY0" fmla="*/ 0 h 503556"/>
                <a:gd name="connsiteX1" fmla="*/ 447587 w 448578"/>
                <a:gd name="connsiteY1" fmla="*/ 0 h 503556"/>
                <a:gd name="connsiteX2" fmla="*/ 447587 w 448578"/>
                <a:gd name="connsiteY2" fmla="*/ 258281 h 503556"/>
                <a:gd name="connsiteX3" fmla="*/ 0 w 448578"/>
                <a:gd name="connsiteY3" fmla="*/ 258281 h 503556"/>
                <a:gd name="connsiteX4" fmla="*/ 0 w 448578"/>
                <a:gd name="connsiteY4" fmla="*/ 0 h 50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578" h="503556">
                  <a:moveTo>
                    <a:pt x="0" y="0"/>
                  </a:moveTo>
                  <a:lnTo>
                    <a:pt x="447587" y="0"/>
                  </a:lnTo>
                  <a:lnTo>
                    <a:pt x="447587" y="258281"/>
                  </a:lnTo>
                  <a:cubicBezTo>
                    <a:pt x="469841" y="486881"/>
                    <a:pt x="111096" y="671031"/>
                    <a:pt x="0" y="25828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5">
              <a:extLst>
                <a:ext uri="{FF2B5EF4-FFF2-40B4-BE49-F238E27FC236}">
                  <a16:creationId xmlns:a16="http://schemas.microsoft.com/office/drawing/2014/main" id="{0B6D5F5F-7215-419B-B8EC-238926C144EF}"/>
                </a:ext>
              </a:extLst>
            </p:cNvPr>
            <p:cNvSpPr/>
            <p:nvPr/>
          </p:nvSpPr>
          <p:spPr>
            <a:xfrm>
              <a:off x="4331842" y="3064765"/>
              <a:ext cx="663691" cy="553783"/>
            </a:xfrm>
            <a:custGeom>
              <a:avLst/>
              <a:gdLst>
                <a:gd name="connsiteX0" fmla="*/ 0 w 1129406"/>
                <a:gd name="connsiteY0" fmla="*/ 0 h 429016"/>
                <a:gd name="connsiteX1" fmla="*/ 1129406 w 1129406"/>
                <a:gd name="connsiteY1" fmla="*/ 0 h 429016"/>
                <a:gd name="connsiteX2" fmla="*/ 1129406 w 1129406"/>
                <a:gd name="connsiteY2" fmla="*/ 429016 h 429016"/>
                <a:gd name="connsiteX3" fmla="*/ 0 w 1129406"/>
                <a:gd name="connsiteY3" fmla="*/ 429016 h 429016"/>
                <a:gd name="connsiteX4" fmla="*/ 0 w 1129406"/>
                <a:gd name="connsiteY4" fmla="*/ 0 h 429016"/>
                <a:gd name="connsiteX0" fmla="*/ 0 w 1129406"/>
                <a:gd name="connsiteY0" fmla="*/ 0 h 549666"/>
                <a:gd name="connsiteX1" fmla="*/ 1129406 w 1129406"/>
                <a:gd name="connsiteY1" fmla="*/ 120650 h 549666"/>
                <a:gd name="connsiteX2" fmla="*/ 1129406 w 1129406"/>
                <a:gd name="connsiteY2" fmla="*/ 549666 h 549666"/>
                <a:gd name="connsiteX3" fmla="*/ 0 w 1129406"/>
                <a:gd name="connsiteY3" fmla="*/ 549666 h 549666"/>
                <a:gd name="connsiteX4" fmla="*/ 0 w 1129406"/>
                <a:gd name="connsiteY4" fmla="*/ 0 h 549666"/>
                <a:gd name="connsiteX0" fmla="*/ 135466 w 1264872"/>
                <a:gd name="connsiteY0" fmla="*/ 0 h 549666"/>
                <a:gd name="connsiteX1" fmla="*/ 1264872 w 1264872"/>
                <a:gd name="connsiteY1" fmla="*/ 120650 h 549666"/>
                <a:gd name="connsiteX2" fmla="*/ 1264872 w 1264872"/>
                <a:gd name="connsiteY2" fmla="*/ 549666 h 549666"/>
                <a:gd name="connsiteX3" fmla="*/ 135466 w 1264872"/>
                <a:gd name="connsiteY3" fmla="*/ 549666 h 549666"/>
                <a:gd name="connsiteX4" fmla="*/ 135466 w 1264872"/>
                <a:gd name="connsiteY4" fmla="*/ 0 h 549666"/>
                <a:gd name="connsiteX0" fmla="*/ 201035 w 1330441"/>
                <a:gd name="connsiteY0" fmla="*/ 0 h 553783"/>
                <a:gd name="connsiteX1" fmla="*/ 1330441 w 1330441"/>
                <a:gd name="connsiteY1" fmla="*/ 120650 h 553783"/>
                <a:gd name="connsiteX2" fmla="*/ 1330441 w 1330441"/>
                <a:gd name="connsiteY2" fmla="*/ 549666 h 553783"/>
                <a:gd name="connsiteX3" fmla="*/ 201035 w 1330441"/>
                <a:gd name="connsiteY3" fmla="*/ 549666 h 553783"/>
                <a:gd name="connsiteX4" fmla="*/ 201035 w 1330441"/>
                <a:gd name="connsiteY4" fmla="*/ 0 h 553783"/>
                <a:gd name="connsiteX0" fmla="*/ 201035 w 1330441"/>
                <a:gd name="connsiteY0" fmla="*/ 0 h 553783"/>
                <a:gd name="connsiteX1" fmla="*/ 1330441 w 1330441"/>
                <a:gd name="connsiteY1" fmla="*/ 120650 h 553783"/>
                <a:gd name="connsiteX2" fmla="*/ 1330441 w 1330441"/>
                <a:gd name="connsiteY2" fmla="*/ 549666 h 553783"/>
                <a:gd name="connsiteX3" fmla="*/ 201035 w 1330441"/>
                <a:gd name="connsiteY3" fmla="*/ 549666 h 553783"/>
                <a:gd name="connsiteX4" fmla="*/ 201035 w 1330441"/>
                <a:gd name="connsiteY4" fmla="*/ 0 h 553783"/>
                <a:gd name="connsiteX0" fmla="*/ 201035 w 1330441"/>
                <a:gd name="connsiteY0" fmla="*/ 0 h 553783"/>
                <a:gd name="connsiteX1" fmla="*/ 663691 w 1330441"/>
                <a:gd name="connsiteY1" fmla="*/ 76200 h 553783"/>
                <a:gd name="connsiteX2" fmla="*/ 1330441 w 1330441"/>
                <a:gd name="connsiteY2" fmla="*/ 549666 h 553783"/>
                <a:gd name="connsiteX3" fmla="*/ 201035 w 1330441"/>
                <a:gd name="connsiteY3" fmla="*/ 549666 h 553783"/>
                <a:gd name="connsiteX4" fmla="*/ 201035 w 1330441"/>
                <a:gd name="connsiteY4" fmla="*/ 0 h 553783"/>
                <a:gd name="connsiteX0" fmla="*/ 201035 w 663691"/>
                <a:gd name="connsiteY0" fmla="*/ 0 h 553783"/>
                <a:gd name="connsiteX1" fmla="*/ 663691 w 663691"/>
                <a:gd name="connsiteY1" fmla="*/ 76200 h 553783"/>
                <a:gd name="connsiteX2" fmla="*/ 663691 w 663691"/>
                <a:gd name="connsiteY2" fmla="*/ 530616 h 553783"/>
                <a:gd name="connsiteX3" fmla="*/ 201035 w 663691"/>
                <a:gd name="connsiteY3" fmla="*/ 549666 h 553783"/>
                <a:gd name="connsiteX4" fmla="*/ 201035 w 663691"/>
                <a:gd name="connsiteY4" fmla="*/ 0 h 55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691" h="553783">
                  <a:moveTo>
                    <a:pt x="201035" y="0"/>
                  </a:moveTo>
                  <a:lnTo>
                    <a:pt x="663691" y="76200"/>
                  </a:lnTo>
                  <a:lnTo>
                    <a:pt x="663691" y="530616"/>
                  </a:lnTo>
                  <a:lnTo>
                    <a:pt x="201035" y="549666"/>
                  </a:lnTo>
                  <a:cubicBezTo>
                    <a:pt x="-27565" y="601394"/>
                    <a:pt x="-103765" y="151472"/>
                    <a:pt x="201035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32">
              <a:extLst>
                <a:ext uri="{FF2B5EF4-FFF2-40B4-BE49-F238E27FC236}">
                  <a16:creationId xmlns:a16="http://schemas.microsoft.com/office/drawing/2014/main" id="{FB0F1A88-48C9-4129-8ACE-904E042E3D00}"/>
                </a:ext>
              </a:extLst>
            </p:cNvPr>
            <p:cNvSpPr/>
            <p:nvPr/>
          </p:nvSpPr>
          <p:spPr>
            <a:xfrm>
              <a:off x="4292799" y="3465673"/>
              <a:ext cx="725564" cy="974808"/>
            </a:xfrm>
            <a:custGeom>
              <a:avLst/>
              <a:gdLst>
                <a:gd name="connsiteX0" fmla="*/ 0 w 1041983"/>
                <a:gd name="connsiteY0" fmla="*/ 0 h 460458"/>
                <a:gd name="connsiteX1" fmla="*/ 1041983 w 1041983"/>
                <a:gd name="connsiteY1" fmla="*/ 0 h 460458"/>
                <a:gd name="connsiteX2" fmla="*/ 1041983 w 1041983"/>
                <a:gd name="connsiteY2" fmla="*/ 460458 h 460458"/>
                <a:gd name="connsiteX3" fmla="*/ 0 w 1041983"/>
                <a:gd name="connsiteY3" fmla="*/ 460458 h 460458"/>
                <a:gd name="connsiteX4" fmla="*/ 0 w 1041983"/>
                <a:gd name="connsiteY4" fmla="*/ 0 h 460458"/>
                <a:gd name="connsiteX0" fmla="*/ 292100 w 1334083"/>
                <a:gd name="connsiteY0" fmla="*/ 0 h 797008"/>
                <a:gd name="connsiteX1" fmla="*/ 1334083 w 1334083"/>
                <a:gd name="connsiteY1" fmla="*/ 0 h 797008"/>
                <a:gd name="connsiteX2" fmla="*/ 1334083 w 1334083"/>
                <a:gd name="connsiteY2" fmla="*/ 460458 h 797008"/>
                <a:gd name="connsiteX3" fmla="*/ 0 w 1334083"/>
                <a:gd name="connsiteY3" fmla="*/ 797008 h 797008"/>
                <a:gd name="connsiteX4" fmla="*/ 292100 w 1334083"/>
                <a:gd name="connsiteY4" fmla="*/ 0 h 797008"/>
                <a:gd name="connsiteX0" fmla="*/ 0 w 1340433"/>
                <a:gd name="connsiteY0" fmla="*/ 0 h 955758"/>
                <a:gd name="connsiteX1" fmla="*/ 1340433 w 1340433"/>
                <a:gd name="connsiteY1" fmla="*/ 158750 h 955758"/>
                <a:gd name="connsiteX2" fmla="*/ 1340433 w 1340433"/>
                <a:gd name="connsiteY2" fmla="*/ 619208 h 955758"/>
                <a:gd name="connsiteX3" fmla="*/ 6350 w 1340433"/>
                <a:gd name="connsiteY3" fmla="*/ 955758 h 955758"/>
                <a:gd name="connsiteX4" fmla="*/ 0 w 1340433"/>
                <a:gd name="connsiteY4" fmla="*/ 0 h 955758"/>
                <a:gd name="connsiteX0" fmla="*/ 170047 w 1510480"/>
                <a:gd name="connsiteY0" fmla="*/ 0 h 955758"/>
                <a:gd name="connsiteX1" fmla="*/ 1510480 w 1510480"/>
                <a:gd name="connsiteY1" fmla="*/ 158750 h 955758"/>
                <a:gd name="connsiteX2" fmla="*/ 1510480 w 1510480"/>
                <a:gd name="connsiteY2" fmla="*/ 619208 h 955758"/>
                <a:gd name="connsiteX3" fmla="*/ 176397 w 1510480"/>
                <a:gd name="connsiteY3" fmla="*/ 955758 h 955758"/>
                <a:gd name="connsiteX4" fmla="*/ 170047 w 1510480"/>
                <a:gd name="connsiteY4" fmla="*/ 0 h 955758"/>
                <a:gd name="connsiteX0" fmla="*/ 214258 w 1554691"/>
                <a:gd name="connsiteY0" fmla="*/ 0 h 955758"/>
                <a:gd name="connsiteX1" fmla="*/ 1554691 w 1554691"/>
                <a:gd name="connsiteY1" fmla="*/ 158750 h 955758"/>
                <a:gd name="connsiteX2" fmla="*/ 1554691 w 1554691"/>
                <a:gd name="connsiteY2" fmla="*/ 619208 h 955758"/>
                <a:gd name="connsiteX3" fmla="*/ 220608 w 1554691"/>
                <a:gd name="connsiteY3" fmla="*/ 955758 h 955758"/>
                <a:gd name="connsiteX4" fmla="*/ 214258 w 1554691"/>
                <a:gd name="connsiteY4" fmla="*/ 0 h 955758"/>
                <a:gd name="connsiteX0" fmla="*/ 214258 w 1554691"/>
                <a:gd name="connsiteY0" fmla="*/ 0 h 955758"/>
                <a:gd name="connsiteX1" fmla="*/ 589491 w 1554691"/>
                <a:gd name="connsiteY1" fmla="*/ 63500 h 955758"/>
                <a:gd name="connsiteX2" fmla="*/ 1554691 w 1554691"/>
                <a:gd name="connsiteY2" fmla="*/ 619208 h 955758"/>
                <a:gd name="connsiteX3" fmla="*/ 220608 w 1554691"/>
                <a:gd name="connsiteY3" fmla="*/ 955758 h 955758"/>
                <a:gd name="connsiteX4" fmla="*/ 214258 w 1554691"/>
                <a:gd name="connsiteY4" fmla="*/ 0 h 955758"/>
                <a:gd name="connsiteX0" fmla="*/ 214258 w 722841"/>
                <a:gd name="connsiteY0" fmla="*/ 0 h 974808"/>
                <a:gd name="connsiteX1" fmla="*/ 589491 w 722841"/>
                <a:gd name="connsiteY1" fmla="*/ 63500 h 974808"/>
                <a:gd name="connsiteX2" fmla="*/ 722841 w 722841"/>
                <a:gd name="connsiteY2" fmla="*/ 974808 h 974808"/>
                <a:gd name="connsiteX3" fmla="*/ 220608 w 722841"/>
                <a:gd name="connsiteY3" fmla="*/ 955758 h 974808"/>
                <a:gd name="connsiteX4" fmla="*/ 214258 w 722841"/>
                <a:gd name="connsiteY4" fmla="*/ 0 h 974808"/>
                <a:gd name="connsiteX0" fmla="*/ 214258 w 722841"/>
                <a:gd name="connsiteY0" fmla="*/ 0 h 974808"/>
                <a:gd name="connsiteX1" fmla="*/ 500591 w 722841"/>
                <a:gd name="connsiteY1" fmla="*/ 127000 h 974808"/>
                <a:gd name="connsiteX2" fmla="*/ 722841 w 722841"/>
                <a:gd name="connsiteY2" fmla="*/ 974808 h 974808"/>
                <a:gd name="connsiteX3" fmla="*/ 220608 w 722841"/>
                <a:gd name="connsiteY3" fmla="*/ 955758 h 974808"/>
                <a:gd name="connsiteX4" fmla="*/ 214258 w 722841"/>
                <a:gd name="connsiteY4" fmla="*/ 0 h 974808"/>
                <a:gd name="connsiteX0" fmla="*/ 214258 w 722841"/>
                <a:gd name="connsiteY0" fmla="*/ 0 h 974808"/>
                <a:gd name="connsiteX1" fmla="*/ 500591 w 722841"/>
                <a:gd name="connsiteY1" fmla="*/ 127000 h 974808"/>
                <a:gd name="connsiteX2" fmla="*/ 722841 w 722841"/>
                <a:gd name="connsiteY2" fmla="*/ 974808 h 974808"/>
                <a:gd name="connsiteX3" fmla="*/ 220608 w 722841"/>
                <a:gd name="connsiteY3" fmla="*/ 955758 h 974808"/>
                <a:gd name="connsiteX4" fmla="*/ 214258 w 722841"/>
                <a:gd name="connsiteY4" fmla="*/ 0 h 974808"/>
                <a:gd name="connsiteX0" fmla="*/ 216981 w 725564"/>
                <a:gd name="connsiteY0" fmla="*/ 0 h 974808"/>
                <a:gd name="connsiteX1" fmla="*/ 503314 w 725564"/>
                <a:gd name="connsiteY1" fmla="*/ 127000 h 974808"/>
                <a:gd name="connsiteX2" fmla="*/ 725564 w 725564"/>
                <a:gd name="connsiteY2" fmla="*/ 974808 h 974808"/>
                <a:gd name="connsiteX3" fmla="*/ 223331 w 725564"/>
                <a:gd name="connsiteY3" fmla="*/ 955758 h 974808"/>
                <a:gd name="connsiteX4" fmla="*/ 216981 w 725564"/>
                <a:gd name="connsiteY4" fmla="*/ 0 h 974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564" h="974808">
                  <a:moveTo>
                    <a:pt x="216981" y="0"/>
                  </a:moveTo>
                  <a:cubicBezTo>
                    <a:pt x="248925" y="105833"/>
                    <a:pt x="407870" y="84667"/>
                    <a:pt x="503314" y="127000"/>
                  </a:cubicBezTo>
                  <a:lnTo>
                    <a:pt x="725564" y="974808"/>
                  </a:lnTo>
                  <a:lnTo>
                    <a:pt x="223331" y="955758"/>
                  </a:lnTo>
                  <a:cubicBezTo>
                    <a:pt x="49764" y="853072"/>
                    <a:pt x="-174602" y="64586"/>
                    <a:pt x="2169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39">
              <a:extLst>
                <a:ext uri="{FF2B5EF4-FFF2-40B4-BE49-F238E27FC236}">
                  <a16:creationId xmlns:a16="http://schemas.microsoft.com/office/drawing/2014/main" id="{96DA0B0B-0A43-4D16-BC20-F5A3C2BD05D8}"/>
                </a:ext>
              </a:extLst>
            </p:cNvPr>
            <p:cNvSpPr/>
            <p:nvPr/>
          </p:nvSpPr>
          <p:spPr>
            <a:xfrm rot="20621425">
              <a:off x="4441638" y="2976307"/>
              <a:ext cx="932802" cy="1418084"/>
            </a:xfrm>
            <a:custGeom>
              <a:avLst/>
              <a:gdLst>
                <a:gd name="connsiteX0" fmla="*/ 0 w 447587"/>
                <a:gd name="connsiteY0" fmla="*/ 0 h 258281"/>
                <a:gd name="connsiteX1" fmla="*/ 447587 w 447587"/>
                <a:gd name="connsiteY1" fmla="*/ 0 h 258281"/>
                <a:gd name="connsiteX2" fmla="*/ 447587 w 447587"/>
                <a:gd name="connsiteY2" fmla="*/ 258281 h 258281"/>
                <a:gd name="connsiteX3" fmla="*/ 0 w 447587"/>
                <a:gd name="connsiteY3" fmla="*/ 258281 h 258281"/>
                <a:gd name="connsiteX4" fmla="*/ 0 w 447587"/>
                <a:gd name="connsiteY4" fmla="*/ 0 h 258281"/>
                <a:gd name="connsiteX0" fmla="*/ 0 w 447587"/>
                <a:gd name="connsiteY0" fmla="*/ 0 h 441725"/>
                <a:gd name="connsiteX1" fmla="*/ 447587 w 447587"/>
                <a:gd name="connsiteY1" fmla="*/ 0 h 441725"/>
                <a:gd name="connsiteX2" fmla="*/ 447587 w 447587"/>
                <a:gd name="connsiteY2" fmla="*/ 258281 h 441725"/>
                <a:gd name="connsiteX3" fmla="*/ 0 w 447587"/>
                <a:gd name="connsiteY3" fmla="*/ 258281 h 441725"/>
                <a:gd name="connsiteX4" fmla="*/ 0 w 447587"/>
                <a:gd name="connsiteY4" fmla="*/ 0 h 441725"/>
                <a:gd name="connsiteX0" fmla="*/ 0 w 448578"/>
                <a:gd name="connsiteY0" fmla="*/ 0 h 503556"/>
                <a:gd name="connsiteX1" fmla="*/ 447587 w 448578"/>
                <a:gd name="connsiteY1" fmla="*/ 0 h 503556"/>
                <a:gd name="connsiteX2" fmla="*/ 447587 w 448578"/>
                <a:gd name="connsiteY2" fmla="*/ 258281 h 503556"/>
                <a:gd name="connsiteX3" fmla="*/ 0 w 448578"/>
                <a:gd name="connsiteY3" fmla="*/ 258281 h 503556"/>
                <a:gd name="connsiteX4" fmla="*/ 0 w 448578"/>
                <a:gd name="connsiteY4" fmla="*/ 0 h 503556"/>
                <a:gd name="connsiteX0" fmla="*/ 57134 w 505712"/>
                <a:gd name="connsiteY0" fmla="*/ 0 h 503556"/>
                <a:gd name="connsiteX1" fmla="*/ 504721 w 505712"/>
                <a:gd name="connsiteY1" fmla="*/ 0 h 503556"/>
                <a:gd name="connsiteX2" fmla="*/ 504721 w 505712"/>
                <a:gd name="connsiteY2" fmla="*/ 258281 h 503556"/>
                <a:gd name="connsiteX3" fmla="*/ 57134 w 505712"/>
                <a:gd name="connsiteY3" fmla="*/ 258281 h 503556"/>
                <a:gd name="connsiteX4" fmla="*/ 57134 w 505712"/>
                <a:gd name="connsiteY4" fmla="*/ 0 h 503556"/>
                <a:gd name="connsiteX0" fmla="*/ 64358 w 503323"/>
                <a:gd name="connsiteY0" fmla="*/ 7988 h 503556"/>
                <a:gd name="connsiteX1" fmla="*/ 502332 w 503323"/>
                <a:gd name="connsiteY1" fmla="*/ 0 h 503556"/>
                <a:gd name="connsiteX2" fmla="*/ 502332 w 503323"/>
                <a:gd name="connsiteY2" fmla="*/ 258281 h 503556"/>
                <a:gd name="connsiteX3" fmla="*/ 54745 w 503323"/>
                <a:gd name="connsiteY3" fmla="*/ 258281 h 503556"/>
                <a:gd name="connsiteX4" fmla="*/ 64358 w 503323"/>
                <a:gd name="connsiteY4" fmla="*/ 7988 h 503556"/>
                <a:gd name="connsiteX0" fmla="*/ 71619 w 501164"/>
                <a:gd name="connsiteY0" fmla="*/ 37027 h 503556"/>
                <a:gd name="connsiteX1" fmla="*/ 500173 w 501164"/>
                <a:gd name="connsiteY1" fmla="*/ 0 h 503556"/>
                <a:gd name="connsiteX2" fmla="*/ 500173 w 501164"/>
                <a:gd name="connsiteY2" fmla="*/ 258281 h 503556"/>
                <a:gd name="connsiteX3" fmla="*/ 52586 w 501164"/>
                <a:gd name="connsiteY3" fmla="*/ 258281 h 503556"/>
                <a:gd name="connsiteX4" fmla="*/ 71619 w 501164"/>
                <a:gd name="connsiteY4" fmla="*/ 37027 h 503556"/>
                <a:gd name="connsiteX0" fmla="*/ 78203 w 507748"/>
                <a:gd name="connsiteY0" fmla="*/ 37027 h 503556"/>
                <a:gd name="connsiteX1" fmla="*/ 506757 w 507748"/>
                <a:gd name="connsiteY1" fmla="*/ 0 h 503556"/>
                <a:gd name="connsiteX2" fmla="*/ 506757 w 507748"/>
                <a:gd name="connsiteY2" fmla="*/ 258281 h 503556"/>
                <a:gd name="connsiteX3" fmla="*/ 59170 w 507748"/>
                <a:gd name="connsiteY3" fmla="*/ 258281 h 503556"/>
                <a:gd name="connsiteX4" fmla="*/ 78203 w 507748"/>
                <a:gd name="connsiteY4" fmla="*/ 37027 h 50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748" h="503556">
                  <a:moveTo>
                    <a:pt x="78203" y="37027"/>
                  </a:moveTo>
                  <a:lnTo>
                    <a:pt x="506757" y="0"/>
                  </a:lnTo>
                  <a:lnTo>
                    <a:pt x="506757" y="258281"/>
                  </a:lnTo>
                  <a:cubicBezTo>
                    <a:pt x="529011" y="486881"/>
                    <a:pt x="170266" y="671031"/>
                    <a:pt x="59170" y="258281"/>
                  </a:cubicBezTo>
                  <a:cubicBezTo>
                    <a:pt x="-69382" y="148975"/>
                    <a:pt x="46932" y="53467"/>
                    <a:pt x="78203" y="37027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34">
              <a:extLst>
                <a:ext uri="{FF2B5EF4-FFF2-40B4-BE49-F238E27FC236}">
                  <a16:creationId xmlns:a16="http://schemas.microsoft.com/office/drawing/2014/main" id="{5D83CE80-4EDE-4E4A-9CAB-C5CAC212E12B}"/>
                </a:ext>
              </a:extLst>
            </p:cNvPr>
            <p:cNvSpPr/>
            <p:nvPr/>
          </p:nvSpPr>
          <p:spPr>
            <a:xfrm>
              <a:off x="5231351" y="4163294"/>
              <a:ext cx="672067" cy="525076"/>
            </a:xfrm>
            <a:custGeom>
              <a:avLst/>
              <a:gdLst>
                <a:gd name="connsiteX0" fmla="*/ 0 w 249631"/>
                <a:gd name="connsiteY0" fmla="*/ 0 h 390525"/>
                <a:gd name="connsiteX1" fmla="*/ 249631 w 249631"/>
                <a:gd name="connsiteY1" fmla="*/ 0 h 390525"/>
                <a:gd name="connsiteX2" fmla="*/ 249631 w 249631"/>
                <a:gd name="connsiteY2" fmla="*/ 390525 h 390525"/>
                <a:gd name="connsiteX3" fmla="*/ 0 w 249631"/>
                <a:gd name="connsiteY3" fmla="*/ 390525 h 390525"/>
                <a:gd name="connsiteX4" fmla="*/ 0 w 249631"/>
                <a:gd name="connsiteY4" fmla="*/ 0 h 390525"/>
                <a:gd name="connsiteX0" fmla="*/ 0 w 268681"/>
                <a:gd name="connsiteY0" fmla="*/ 0 h 390525"/>
                <a:gd name="connsiteX1" fmla="*/ 249631 w 268681"/>
                <a:gd name="connsiteY1" fmla="*/ 0 h 390525"/>
                <a:gd name="connsiteX2" fmla="*/ 268681 w 268681"/>
                <a:gd name="connsiteY2" fmla="*/ 212725 h 390525"/>
                <a:gd name="connsiteX3" fmla="*/ 0 w 268681"/>
                <a:gd name="connsiteY3" fmla="*/ 390525 h 390525"/>
                <a:gd name="connsiteX4" fmla="*/ 0 w 268681"/>
                <a:gd name="connsiteY4" fmla="*/ 0 h 390525"/>
                <a:gd name="connsiteX0" fmla="*/ 0 w 559874"/>
                <a:gd name="connsiteY0" fmla="*/ 0 h 390525"/>
                <a:gd name="connsiteX1" fmla="*/ 249631 w 559874"/>
                <a:gd name="connsiteY1" fmla="*/ 0 h 390525"/>
                <a:gd name="connsiteX2" fmla="*/ 268681 w 559874"/>
                <a:gd name="connsiteY2" fmla="*/ 212725 h 390525"/>
                <a:gd name="connsiteX3" fmla="*/ 0 w 559874"/>
                <a:gd name="connsiteY3" fmla="*/ 390525 h 390525"/>
                <a:gd name="connsiteX4" fmla="*/ 0 w 559874"/>
                <a:gd name="connsiteY4" fmla="*/ 0 h 390525"/>
                <a:gd name="connsiteX0" fmla="*/ 0 w 669168"/>
                <a:gd name="connsiteY0" fmla="*/ 0 h 514404"/>
                <a:gd name="connsiteX1" fmla="*/ 249631 w 669168"/>
                <a:gd name="connsiteY1" fmla="*/ 0 h 514404"/>
                <a:gd name="connsiteX2" fmla="*/ 268681 w 669168"/>
                <a:gd name="connsiteY2" fmla="*/ 212725 h 514404"/>
                <a:gd name="connsiteX3" fmla="*/ 0 w 669168"/>
                <a:gd name="connsiteY3" fmla="*/ 390525 h 514404"/>
                <a:gd name="connsiteX4" fmla="*/ 0 w 669168"/>
                <a:gd name="connsiteY4" fmla="*/ 0 h 514404"/>
                <a:gd name="connsiteX0" fmla="*/ 11288 w 680456"/>
                <a:gd name="connsiteY0" fmla="*/ 0 h 514404"/>
                <a:gd name="connsiteX1" fmla="*/ 260919 w 680456"/>
                <a:gd name="connsiteY1" fmla="*/ 0 h 514404"/>
                <a:gd name="connsiteX2" fmla="*/ 279969 w 680456"/>
                <a:gd name="connsiteY2" fmla="*/ 212725 h 514404"/>
                <a:gd name="connsiteX3" fmla="*/ 11288 w 680456"/>
                <a:gd name="connsiteY3" fmla="*/ 390525 h 514404"/>
                <a:gd name="connsiteX4" fmla="*/ 11288 w 680456"/>
                <a:gd name="connsiteY4" fmla="*/ 0 h 514404"/>
                <a:gd name="connsiteX0" fmla="*/ 22577 w 691745"/>
                <a:gd name="connsiteY0" fmla="*/ 0 h 514404"/>
                <a:gd name="connsiteX1" fmla="*/ 272208 w 691745"/>
                <a:gd name="connsiteY1" fmla="*/ 0 h 514404"/>
                <a:gd name="connsiteX2" fmla="*/ 291258 w 691745"/>
                <a:gd name="connsiteY2" fmla="*/ 212725 h 514404"/>
                <a:gd name="connsiteX3" fmla="*/ 22577 w 691745"/>
                <a:gd name="connsiteY3" fmla="*/ 390525 h 514404"/>
                <a:gd name="connsiteX4" fmla="*/ 22577 w 691745"/>
                <a:gd name="connsiteY4" fmla="*/ 0 h 514404"/>
                <a:gd name="connsiteX0" fmla="*/ 22577 w 691745"/>
                <a:gd name="connsiteY0" fmla="*/ 0 h 514404"/>
                <a:gd name="connsiteX1" fmla="*/ 272208 w 691745"/>
                <a:gd name="connsiteY1" fmla="*/ 0 h 514404"/>
                <a:gd name="connsiteX2" fmla="*/ 291258 w 691745"/>
                <a:gd name="connsiteY2" fmla="*/ 212725 h 514404"/>
                <a:gd name="connsiteX3" fmla="*/ 22577 w 691745"/>
                <a:gd name="connsiteY3" fmla="*/ 390525 h 514404"/>
                <a:gd name="connsiteX4" fmla="*/ 22577 w 691745"/>
                <a:gd name="connsiteY4" fmla="*/ 0 h 514404"/>
                <a:gd name="connsiteX0" fmla="*/ 26811 w 695979"/>
                <a:gd name="connsiteY0" fmla="*/ 0 h 514404"/>
                <a:gd name="connsiteX1" fmla="*/ 276442 w 695979"/>
                <a:gd name="connsiteY1" fmla="*/ 0 h 514404"/>
                <a:gd name="connsiteX2" fmla="*/ 295492 w 695979"/>
                <a:gd name="connsiteY2" fmla="*/ 212725 h 514404"/>
                <a:gd name="connsiteX3" fmla="*/ 26811 w 695979"/>
                <a:gd name="connsiteY3" fmla="*/ 390525 h 514404"/>
                <a:gd name="connsiteX4" fmla="*/ 26811 w 695979"/>
                <a:gd name="connsiteY4" fmla="*/ 0 h 514404"/>
                <a:gd name="connsiteX0" fmla="*/ 26811 w 672621"/>
                <a:gd name="connsiteY0" fmla="*/ 0 h 516902"/>
                <a:gd name="connsiteX1" fmla="*/ 276442 w 672621"/>
                <a:gd name="connsiteY1" fmla="*/ 0 h 516902"/>
                <a:gd name="connsiteX2" fmla="*/ 260567 w 672621"/>
                <a:gd name="connsiteY2" fmla="*/ 228600 h 516902"/>
                <a:gd name="connsiteX3" fmla="*/ 26811 w 672621"/>
                <a:gd name="connsiteY3" fmla="*/ 390525 h 516902"/>
                <a:gd name="connsiteX4" fmla="*/ 26811 w 672621"/>
                <a:gd name="connsiteY4" fmla="*/ 0 h 516902"/>
                <a:gd name="connsiteX0" fmla="*/ 26811 w 625790"/>
                <a:gd name="connsiteY0" fmla="*/ 0 h 496472"/>
                <a:gd name="connsiteX1" fmla="*/ 276442 w 625790"/>
                <a:gd name="connsiteY1" fmla="*/ 0 h 496472"/>
                <a:gd name="connsiteX2" fmla="*/ 260567 w 625790"/>
                <a:gd name="connsiteY2" fmla="*/ 228600 h 496472"/>
                <a:gd name="connsiteX3" fmla="*/ 26811 w 625790"/>
                <a:gd name="connsiteY3" fmla="*/ 390525 h 496472"/>
                <a:gd name="connsiteX4" fmla="*/ 26811 w 625790"/>
                <a:gd name="connsiteY4" fmla="*/ 0 h 496472"/>
                <a:gd name="connsiteX0" fmla="*/ 26811 w 672067"/>
                <a:gd name="connsiteY0" fmla="*/ 0 h 525076"/>
                <a:gd name="connsiteX1" fmla="*/ 276442 w 672067"/>
                <a:gd name="connsiteY1" fmla="*/ 0 h 525076"/>
                <a:gd name="connsiteX2" fmla="*/ 260567 w 672067"/>
                <a:gd name="connsiteY2" fmla="*/ 228600 h 525076"/>
                <a:gd name="connsiteX3" fmla="*/ 26811 w 672067"/>
                <a:gd name="connsiteY3" fmla="*/ 390525 h 525076"/>
                <a:gd name="connsiteX4" fmla="*/ 26811 w 672067"/>
                <a:gd name="connsiteY4" fmla="*/ 0 h 525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067" h="525076">
                  <a:moveTo>
                    <a:pt x="26811" y="0"/>
                  </a:moveTo>
                  <a:lnTo>
                    <a:pt x="276442" y="0"/>
                  </a:lnTo>
                  <a:lnTo>
                    <a:pt x="260567" y="228600"/>
                  </a:lnTo>
                  <a:cubicBezTo>
                    <a:pt x="904432" y="52917"/>
                    <a:pt x="767246" y="824970"/>
                    <a:pt x="26811" y="390525"/>
                  </a:cubicBezTo>
                  <a:cubicBezTo>
                    <a:pt x="-33514" y="234950"/>
                    <a:pt x="26811" y="130175"/>
                    <a:pt x="2681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37">
              <a:extLst>
                <a:ext uri="{FF2B5EF4-FFF2-40B4-BE49-F238E27FC236}">
                  <a16:creationId xmlns:a16="http://schemas.microsoft.com/office/drawing/2014/main" id="{64F76290-2313-45DB-B5A6-BB503D32140C}"/>
                </a:ext>
              </a:extLst>
            </p:cNvPr>
            <p:cNvSpPr/>
            <p:nvPr/>
          </p:nvSpPr>
          <p:spPr>
            <a:xfrm>
              <a:off x="4347759" y="2306287"/>
              <a:ext cx="585697" cy="1265493"/>
            </a:xfrm>
            <a:custGeom>
              <a:avLst/>
              <a:gdLst>
                <a:gd name="connsiteX0" fmla="*/ 0 w 273340"/>
                <a:gd name="connsiteY0" fmla="*/ 0 h 1259688"/>
                <a:gd name="connsiteX1" fmla="*/ 273340 w 273340"/>
                <a:gd name="connsiteY1" fmla="*/ 0 h 1259688"/>
                <a:gd name="connsiteX2" fmla="*/ 273340 w 273340"/>
                <a:gd name="connsiteY2" fmla="*/ 1259688 h 1259688"/>
                <a:gd name="connsiteX3" fmla="*/ 0 w 273340"/>
                <a:gd name="connsiteY3" fmla="*/ 1259688 h 1259688"/>
                <a:gd name="connsiteX4" fmla="*/ 0 w 273340"/>
                <a:gd name="connsiteY4" fmla="*/ 0 h 1259688"/>
                <a:gd name="connsiteX0" fmla="*/ 146755 w 420095"/>
                <a:gd name="connsiteY0" fmla="*/ 0 h 1259688"/>
                <a:gd name="connsiteX1" fmla="*/ 420095 w 420095"/>
                <a:gd name="connsiteY1" fmla="*/ 0 h 1259688"/>
                <a:gd name="connsiteX2" fmla="*/ 420095 w 420095"/>
                <a:gd name="connsiteY2" fmla="*/ 1259688 h 1259688"/>
                <a:gd name="connsiteX3" fmla="*/ 146755 w 420095"/>
                <a:gd name="connsiteY3" fmla="*/ 1259688 h 1259688"/>
                <a:gd name="connsiteX4" fmla="*/ 146755 w 420095"/>
                <a:gd name="connsiteY4" fmla="*/ 0 h 1259688"/>
                <a:gd name="connsiteX0" fmla="*/ 161191 w 434531"/>
                <a:gd name="connsiteY0" fmla="*/ 0 h 1259688"/>
                <a:gd name="connsiteX1" fmla="*/ 434531 w 434531"/>
                <a:gd name="connsiteY1" fmla="*/ 0 h 1259688"/>
                <a:gd name="connsiteX2" fmla="*/ 434531 w 434531"/>
                <a:gd name="connsiteY2" fmla="*/ 1259688 h 1259688"/>
                <a:gd name="connsiteX3" fmla="*/ 110391 w 434531"/>
                <a:gd name="connsiteY3" fmla="*/ 1094588 h 1259688"/>
                <a:gd name="connsiteX4" fmla="*/ 161191 w 434531"/>
                <a:gd name="connsiteY4" fmla="*/ 0 h 1259688"/>
                <a:gd name="connsiteX0" fmla="*/ 161191 w 574231"/>
                <a:gd name="connsiteY0" fmla="*/ 0 h 1126338"/>
                <a:gd name="connsiteX1" fmla="*/ 434531 w 574231"/>
                <a:gd name="connsiteY1" fmla="*/ 0 h 1126338"/>
                <a:gd name="connsiteX2" fmla="*/ 574231 w 574231"/>
                <a:gd name="connsiteY2" fmla="*/ 1126338 h 1126338"/>
                <a:gd name="connsiteX3" fmla="*/ 110391 w 574231"/>
                <a:gd name="connsiteY3" fmla="*/ 1094588 h 1126338"/>
                <a:gd name="connsiteX4" fmla="*/ 161191 w 574231"/>
                <a:gd name="connsiteY4" fmla="*/ 0 h 1126338"/>
                <a:gd name="connsiteX0" fmla="*/ 161191 w 574231"/>
                <a:gd name="connsiteY0" fmla="*/ 0 h 1126338"/>
                <a:gd name="connsiteX1" fmla="*/ 434531 w 574231"/>
                <a:gd name="connsiteY1" fmla="*/ 0 h 1126338"/>
                <a:gd name="connsiteX2" fmla="*/ 574231 w 574231"/>
                <a:gd name="connsiteY2" fmla="*/ 1126338 h 1126338"/>
                <a:gd name="connsiteX3" fmla="*/ 110391 w 574231"/>
                <a:gd name="connsiteY3" fmla="*/ 1094588 h 1126338"/>
                <a:gd name="connsiteX4" fmla="*/ 161191 w 574231"/>
                <a:gd name="connsiteY4" fmla="*/ 0 h 1126338"/>
                <a:gd name="connsiteX0" fmla="*/ 161191 w 528511"/>
                <a:gd name="connsiteY0" fmla="*/ 0 h 1126338"/>
                <a:gd name="connsiteX1" fmla="*/ 434531 w 528511"/>
                <a:gd name="connsiteY1" fmla="*/ 0 h 1126338"/>
                <a:gd name="connsiteX2" fmla="*/ 528511 w 528511"/>
                <a:gd name="connsiteY2" fmla="*/ 1126338 h 1126338"/>
                <a:gd name="connsiteX3" fmla="*/ 110391 w 528511"/>
                <a:gd name="connsiteY3" fmla="*/ 1094588 h 1126338"/>
                <a:gd name="connsiteX4" fmla="*/ 161191 w 528511"/>
                <a:gd name="connsiteY4" fmla="*/ 0 h 1126338"/>
                <a:gd name="connsiteX0" fmla="*/ 146100 w 513420"/>
                <a:gd name="connsiteY0" fmla="*/ 0 h 1126338"/>
                <a:gd name="connsiteX1" fmla="*/ 419440 w 513420"/>
                <a:gd name="connsiteY1" fmla="*/ 0 h 1126338"/>
                <a:gd name="connsiteX2" fmla="*/ 513420 w 513420"/>
                <a:gd name="connsiteY2" fmla="*/ 1126338 h 1126338"/>
                <a:gd name="connsiteX3" fmla="*/ 148640 w 513420"/>
                <a:gd name="connsiteY3" fmla="*/ 1094588 h 1126338"/>
                <a:gd name="connsiteX4" fmla="*/ 146100 w 513420"/>
                <a:gd name="connsiteY4" fmla="*/ 0 h 1126338"/>
                <a:gd name="connsiteX0" fmla="*/ 138055 w 505375"/>
                <a:gd name="connsiteY0" fmla="*/ 0 h 1126338"/>
                <a:gd name="connsiteX1" fmla="*/ 411395 w 505375"/>
                <a:gd name="connsiteY1" fmla="*/ 0 h 1126338"/>
                <a:gd name="connsiteX2" fmla="*/ 505375 w 505375"/>
                <a:gd name="connsiteY2" fmla="*/ 1126338 h 1126338"/>
                <a:gd name="connsiteX3" fmla="*/ 140595 w 505375"/>
                <a:gd name="connsiteY3" fmla="*/ 1094588 h 1126338"/>
                <a:gd name="connsiteX4" fmla="*/ 138055 w 505375"/>
                <a:gd name="connsiteY4" fmla="*/ 0 h 1126338"/>
                <a:gd name="connsiteX0" fmla="*/ 138055 w 505375"/>
                <a:gd name="connsiteY0" fmla="*/ 0 h 1224465"/>
                <a:gd name="connsiteX1" fmla="*/ 411395 w 505375"/>
                <a:gd name="connsiteY1" fmla="*/ 0 h 1224465"/>
                <a:gd name="connsiteX2" fmla="*/ 505375 w 505375"/>
                <a:gd name="connsiteY2" fmla="*/ 1126338 h 1224465"/>
                <a:gd name="connsiteX3" fmla="*/ 140595 w 505375"/>
                <a:gd name="connsiteY3" fmla="*/ 1094588 h 1224465"/>
                <a:gd name="connsiteX4" fmla="*/ 138055 w 505375"/>
                <a:gd name="connsiteY4" fmla="*/ 0 h 1224465"/>
                <a:gd name="connsiteX0" fmla="*/ 138055 w 505375"/>
                <a:gd name="connsiteY0" fmla="*/ 0 h 1265493"/>
                <a:gd name="connsiteX1" fmla="*/ 411395 w 505375"/>
                <a:gd name="connsiteY1" fmla="*/ 0 h 1265493"/>
                <a:gd name="connsiteX2" fmla="*/ 505375 w 505375"/>
                <a:gd name="connsiteY2" fmla="*/ 1126338 h 1265493"/>
                <a:gd name="connsiteX3" fmla="*/ 140595 w 505375"/>
                <a:gd name="connsiteY3" fmla="*/ 1094588 h 1265493"/>
                <a:gd name="connsiteX4" fmla="*/ 138055 w 505375"/>
                <a:gd name="connsiteY4" fmla="*/ 0 h 126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5375" h="1265493">
                  <a:moveTo>
                    <a:pt x="138055" y="0"/>
                  </a:moveTo>
                  <a:lnTo>
                    <a:pt x="411395" y="0"/>
                  </a:lnTo>
                  <a:cubicBezTo>
                    <a:pt x="457962" y="375446"/>
                    <a:pt x="147658" y="617542"/>
                    <a:pt x="505375" y="1126338"/>
                  </a:cubicBezTo>
                  <a:cubicBezTo>
                    <a:pt x="360922" y="1359595"/>
                    <a:pt x="193608" y="1265191"/>
                    <a:pt x="140595" y="1094588"/>
                  </a:cubicBezTo>
                  <a:cubicBezTo>
                    <a:pt x="178695" y="1070932"/>
                    <a:pt x="-192145" y="756446"/>
                    <a:pt x="138055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34">
              <a:extLst>
                <a:ext uri="{FF2B5EF4-FFF2-40B4-BE49-F238E27FC236}">
                  <a16:creationId xmlns:a16="http://schemas.microsoft.com/office/drawing/2014/main" id="{581F2E8E-B064-424F-A87B-87D6E217CF10}"/>
                </a:ext>
              </a:extLst>
            </p:cNvPr>
            <p:cNvSpPr/>
            <p:nvPr/>
          </p:nvSpPr>
          <p:spPr>
            <a:xfrm flipH="1">
              <a:off x="4355965" y="4205797"/>
              <a:ext cx="672067" cy="525076"/>
            </a:xfrm>
            <a:custGeom>
              <a:avLst/>
              <a:gdLst>
                <a:gd name="connsiteX0" fmla="*/ 0 w 249631"/>
                <a:gd name="connsiteY0" fmla="*/ 0 h 390525"/>
                <a:gd name="connsiteX1" fmla="*/ 249631 w 249631"/>
                <a:gd name="connsiteY1" fmla="*/ 0 h 390525"/>
                <a:gd name="connsiteX2" fmla="*/ 249631 w 249631"/>
                <a:gd name="connsiteY2" fmla="*/ 390525 h 390525"/>
                <a:gd name="connsiteX3" fmla="*/ 0 w 249631"/>
                <a:gd name="connsiteY3" fmla="*/ 390525 h 390525"/>
                <a:gd name="connsiteX4" fmla="*/ 0 w 249631"/>
                <a:gd name="connsiteY4" fmla="*/ 0 h 390525"/>
                <a:gd name="connsiteX0" fmla="*/ 0 w 268681"/>
                <a:gd name="connsiteY0" fmla="*/ 0 h 390525"/>
                <a:gd name="connsiteX1" fmla="*/ 249631 w 268681"/>
                <a:gd name="connsiteY1" fmla="*/ 0 h 390525"/>
                <a:gd name="connsiteX2" fmla="*/ 268681 w 268681"/>
                <a:gd name="connsiteY2" fmla="*/ 212725 h 390525"/>
                <a:gd name="connsiteX3" fmla="*/ 0 w 268681"/>
                <a:gd name="connsiteY3" fmla="*/ 390525 h 390525"/>
                <a:gd name="connsiteX4" fmla="*/ 0 w 268681"/>
                <a:gd name="connsiteY4" fmla="*/ 0 h 390525"/>
                <a:gd name="connsiteX0" fmla="*/ 0 w 559874"/>
                <a:gd name="connsiteY0" fmla="*/ 0 h 390525"/>
                <a:gd name="connsiteX1" fmla="*/ 249631 w 559874"/>
                <a:gd name="connsiteY1" fmla="*/ 0 h 390525"/>
                <a:gd name="connsiteX2" fmla="*/ 268681 w 559874"/>
                <a:gd name="connsiteY2" fmla="*/ 212725 h 390525"/>
                <a:gd name="connsiteX3" fmla="*/ 0 w 559874"/>
                <a:gd name="connsiteY3" fmla="*/ 390525 h 390525"/>
                <a:gd name="connsiteX4" fmla="*/ 0 w 559874"/>
                <a:gd name="connsiteY4" fmla="*/ 0 h 390525"/>
                <a:gd name="connsiteX0" fmla="*/ 0 w 669168"/>
                <a:gd name="connsiteY0" fmla="*/ 0 h 514404"/>
                <a:gd name="connsiteX1" fmla="*/ 249631 w 669168"/>
                <a:gd name="connsiteY1" fmla="*/ 0 h 514404"/>
                <a:gd name="connsiteX2" fmla="*/ 268681 w 669168"/>
                <a:gd name="connsiteY2" fmla="*/ 212725 h 514404"/>
                <a:gd name="connsiteX3" fmla="*/ 0 w 669168"/>
                <a:gd name="connsiteY3" fmla="*/ 390525 h 514404"/>
                <a:gd name="connsiteX4" fmla="*/ 0 w 669168"/>
                <a:gd name="connsiteY4" fmla="*/ 0 h 514404"/>
                <a:gd name="connsiteX0" fmla="*/ 11288 w 680456"/>
                <a:gd name="connsiteY0" fmla="*/ 0 h 514404"/>
                <a:gd name="connsiteX1" fmla="*/ 260919 w 680456"/>
                <a:gd name="connsiteY1" fmla="*/ 0 h 514404"/>
                <a:gd name="connsiteX2" fmla="*/ 279969 w 680456"/>
                <a:gd name="connsiteY2" fmla="*/ 212725 h 514404"/>
                <a:gd name="connsiteX3" fmla="*/ 11288 w 680456"/>
                <a:gd name="connsiteY3" fmla="*/ 390525 h 514404"/>
                <a:gd name="connsiteX4" fmla="*/ 11288 w 680456"/>
                <a:gd name="connsiteY4" fmla="*/ 0 h 514404"/>
                <a:gd name="connsiteX0" fmla="*/ 22577 w 691745"/>
                <a:gd name="connsiteY0" fmla="*/ 0 h 514404"/>
                <a:gd name="connsiteX1" fmla="*/ 272208 w 691745"/>
                <a:gd name="connsiteY1" fmla="*/ 0 h 514404"/>
                <a:gd name="connsiteX2" fmla="*/ 291258 w 691745"/>
                <a:gd name="connsiteY2" fmla="*/ 212725 h 514404"/>
                <a:gd name="connsiteX3" fmla="*/ 22577 w 691745"/>
                <a:gd name="connsiteY3" fmla="*/ 390525 h 514404"/>
                <a:gd name="connsiteX4" fmla="*/ 22577 w 691745"/>
                <a:gd name="connsiteY4" fmla="*/ 0 h 514404"/>
                <a:gd name="connsiteX0" fmla="*/ 22577 w 691745"/>
                <a:gd name="connsiteY0" fmla="*/ 0 h 514404"/>
                <a:gd name="connsiteX1" fmla="*/ 272208 w 691745"/>
                <a:gd name="connsiteY1" fmla="*/ 0 h 514404"/>
                <a:gd name="connsiteX2" fmla="*/ 291258 w 691745"/>
                <a:gd name="connsiteY2" fmla="*/ 212725 h 514404"/>
                <a:gd name="connsiteX3" fmla="*/ 22577 w 691745"/>
                <a:gd name="connsiteY3" fmla="*/ 390525 h 514404"/>
                <a:gd name="connsiteX4" fmla="*/ 22577 w 691745"/>
                <a:gd name="connsiteY4" fmla="*/ 0 h 514404"/>
                <a:gd name="connsiteX0" fmla="*/ 26811 w 695979"/>
                <a:gd name="connsiteY0" fmla="*/ 0 h 514404"/>
                <a:gd name="connsiteX1" fmla="*/ 276442 w 695979"/>
                <a:gd name="connsiteY1" fmla="*/ 0 h 514404"/>
                <a:gd name="connsiteX2" fmla="*/ 295492 w 695979"/>
                <a:gd name="connsiteY2" fmla="*/ 212725 h 514404"/>
                <a:gd name="connsiteX3" fmla="*/ 26811 w 695979"/>
                <a:gd name="connsiteY3" fmla="*/ 390525 h 514404"/>
                <a:gd name="connsiteX4" fmla="*/ 26811 w 695979"/>
                <a:gd name="connsiteY4" fmla="*/ 0 h 514404"/>
                <a:gd name="connsiteX0" fmla="*/ 26811 w 672621"/>
                <a:gd name="connsiteY0" fmla="*/ 0 h 516902"/>
                <a:gd name="connsiteX1" fmla="*/ 276442 w 672621"/>
                <a:gd name="connsiteY1" fmla="*/ 0 h 516902"/>
                <a:gd name="connsiteX2" fmla="*/ 260567 w 672621"/>
                <a:gd name="connsiteY2" fmla="*/ 228600 h 516902"/>
                <a:gd name="connsiteX3" fmla="*/ 26811 w 672621"/>
                <a:gd name="connsiteY3" fmla="*/ 390525 h 516902"/>
                <a:gd name="connsiteX4" fmla="*/ 26811 w 672621"/>
                <a:gd name="connsiteY4" fmla="*/ 0 h 516902"/>
                <a:gd name="connsiteX0" fmla="*/ 26811 w 625790"/>
                <a:gd name="connsiteY0" fmla="*/ 0 h 496472"/>
                <a:gd name="connsiteX1" fmla="*/ 276442 w 625790"/>
                <a:gd name="connsiteY1" fmla="*/ 0 h 496472"/>
                <a:gd name="connsiteX2" fmla="*/ 260567 w 625790"/>
                <a:gd name="connsiteY2" fmla="*/ 228600 h 496472"/>
                <a:gd name="connsiteX3" fmla="*/ 26811 w 625790"/>
                <a:gd name="connsiteY3" fmla="*/ 390525 h 496472"/>
                <a:gd name="connsiteX4" fmla="*/ 26811 w 625790"/>
                <a:gd name="connsiteY4" fmla="*/ 0 h 496472"/>
                <a:gd name="connsiteX0" fmla="*/ 26811 w 672067"/>
                <a:gd name="connsiteY0" fmla="*/ 0 h 525076"/>
                <a:gd name="connsiteX1" fmla="*/ 276442 w 672067"/>
                <a:gd name="connsiteY1" fmla="*/ 0 h 525076"/>
                <a:gd name="connsiteX2" fmla="*/ 260567 w 672067"/>
                <a:gd name="connsiteY2" fmla="*/ 228600 h 525076"/>
                <a:gd name="connsiteX3" fmla="*/ 26811 w 672067"/>
                <a:gd name="connsiteY3" fmla="*/ 390525 h 525076"/>
                <a:gd name="connsiteX4" fmla="*/ 26811 w 672067"/>
                <a:gd name="connsiteY4" fmla="*/ 0 h 525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067" h="525076">
                  <a:moveTo>
                    <a:pt x="26811" y="0"/>
                  </a:moveTo>
                  <a:lnTo>
                    <a:pt x="276442" y="0"/>
                  </a:lnTo>
                  <a:lnTo>
                    <a:pt x="260567" y="228600"/>
                  </a:lnTo>
                  <a:cubicBezTo>
                    <a:pt x="904432" y="52917"/>
                    <a:pt x="767246" y="824970"/>
                    <a:pt x="26811" y="390525"/>
                  </a:cubicBezTo>
                  <a:cubicBezTo>
                    <a:pt x="-33514" y="234950"/>
                    <a:pt x="26811" y="130175"/>
                    <a:pt x="2681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4">
              <a:extLst>
                <a:ext uri="{FF2B5EF4-FFF2-40B4-BE49-F238E27FC236}">
                  <a16:creationId xmlns:a16="http://schemas.microsoft.com/office/drawing/2014/main" id="{8A7BF73F-ACBC-4FD9-A60D-88826D684553}"/>
                </a:ext>
              </a:extLst>
            </p:cNvPr>
            <p:cNvSpPr/>
            <p:nvPr/>
          </p:nvSpPr>
          <p:spPr>
            <a:xfrm rot="1371328" flipH="1">
              <a:off x="3444731" y="-1539575"/>
              <a:ext cx="1975316" cy="2159098"/>
            </a:xfrm>
            <a:custGeom>
              <a:avLst/>
              <a:gdLst>
                <a:gd name="connsiteX0" fmla="*/ 0 w 1219200"/>
                <a:gd name="connsiteY0" fmla="*/ 0 h 1391479"/>
                <a:gd name="connsiteX1" fmla="*/ 1219200 w 1219200"/>
                <a:gd name="connsiteY1" fmla="*/ 0 h 1391479"/>
                <a:gd name="connsiteX2" fmla="*/ 1219200 w 1219200"/>
                <a:gd name="connsiteY2" fmla="*/ 1391479 h 1391479"/>
                <a:gd name="connsiteX3" fmla="*/ 0 w 1219200"/>
                <a:gd name="connsiteY3" fmla="*/ 1391479 h 1391479"/>
                <a:gd name="connsiteX4" fmla="*/ 0 w 1219200"/>
                <a:gd name="connsiteY4" fmla="*/ 0 h 1391479"/>
                <a:gd name="connsiteX0" fmla="*/ 0 w 1219200"/>
                <a:gd name="connsiteY0" fmla="*/ 0 h 1404731"/>
                <a:gd name="connsiteX1" fmla="*/ 1219200 w 1219200"/>
                <a:gd name="connsiteY1" fmla="*/ 0 h 1404731"/>
                <a:gd name="connsiteX2" fmla="*/ 583095 w 1219200"/>
                <a:gd name="connsiteY2" fmla="*/ 1404731 h 1404731"/>
                <a:gd name="connsiteX3" fmla="*/ 0 w 1219200"/>
                <a:gd name="connsiteY3" fmla="*/ 1391479 h 1404731"/>
                <a:gd name="connsiteX4" fmla="*/ 0 w 1219200"/>
                <a:gd name="connsiteY4" fmla="*/ 0 h 1404731"/>
                <a:gd name="connsiteX0" fmla="*/ 0 w 1219200"/>
                <a:gd name="connsiteY0" fmla="*/ 0 h 1404731"/>
                <a:gd name="connsiteX1" fmla="*/ 1219200 w 1219200"/>
                <a:gd name="connsiteY1" fmla="*/ 0 h 1404731"/>
                <a:gd name="connsiteX2" fmla="*/ 583095 w 1219200"/>
                <a:gd name="connsiteY2" fmla="*/ 1404731 h 1404731"/>
                <a:gd name="connsiteX3" fmla="*/ 66261 w 1219200"/>
                <a:gd name="connsiteY3" fmla="*/ 1152939 h 1404731"/>
                <a:gd name="connsiteX4" fmla="*/ 0 w 1219200"/>
                <a:gd name="connsiteY4" fmla="*/ 0 h 1404731"/>
                <a:gd name="connsiteX0" fmla="*/ 0 w 1152939"/>
                <a:gd name="connsiteY0" fmla="*/ 1152939 h 1404731"/>
                <a:gd name="connsiteX1" fmla="*/ 1152939 w 1152939"/>
                <a:gd name="connsiteY1" fmla="*/ 0 h 1404731"/>
                <a:gd name="connsiteX2" fmla="*/ 516834 w 1152939"/>
                <a:gd name="connsiteY2" fmla="*/ 1404731 h 1404731"/>
                <a:gd name="connsiteX3" fmla="*/ 0 w 1152939"/>
                <a:gd name="connsiteY3" fmla="*/ 1152939 h 1404731"/>
                <a:gd name="connsiteX0" fmla="*/ 0 w 2054087"/>
                <a:gd name="connsiteY0" fmla="*/ 1802295 h 2054087"/>
                <a:gd name="connsiteX1" fmla="*/ 2054087 w 2054087"/>
                <a:gd name="connsiteY1" fmla="*/ 0 h 2054087"/>
                <a:gd name="connsiteX2" fmla="*/ 516834 w 2054087"/>
                <a:gd name="connsiteY2" fmla="*/ 2054087 h 2054087"/>
                <a:gd name="connsiteX3" fmla="*/ 0 w 2054087"/>
                <a:gd name="connsiteY3" fmla="*/ 1802295 h 2054087"/>
                <a:gd name="connsiteX0" fmla="*/ 0 w 2098490"/>
                <a:gd name="connsiteY0" fmla="*/ 1802295 h 2054087"/>
                <a:gd name="connsiteX1" fmla="*/ 2054087 w 2098490"/>
                <a:gd name="connsiteY1" fmla="*/ 0 h 2054087"/>
                <a:gd name="connsiteX2" fmla="*/ 516834 w 2098490"/>
                <a:gd name="connsiteY2" fmla="*/ 2054087 h 2054087"/>
                <a:gd name="connsiteX3" fmla="*/ 0 w 2098490"/>
                <a:gd name="connsiteY3" fmla="*/ 1802295 h 2054087"/>
                <a:gd name="connsiteX0" fmla="*/ 0 w 2098490"/>
                <a:gd name="connsiteY0" fmla="*/ 1802343 h 2054135"/>
                <a:gd name="connsiteX1" fmla="*/ 2054087 w 2098490"/>
                <a:gd name="connsiteY1" fmla="*/ 48 h 2054135"/>
                <a:gd name="connsiteX2" fmla="*/ 516834 w 2098490"/>
                <a:gd name="connsiteY2" fmla="*/ 2054135 h 2054135"/>
                <a:gd name="connsiteX3" fmla="*/ 0 w 2098490"/>
                <a:gd name="connsiteY3" fmla="*/ 1802343 h 2054135"/>
                <a:gd name="connsiteX0" fmla="*/ 0 w 2100660"/>
                <a:gd name="connsiteY0" fmla="*/ 1802343 h 2054135"/>
                <a:gd name="connsiteX1" fmla="*/ 2054087 w 2100660"/>
                <a:gd name="connsiteY1" fmla="*/ 48 h 2054135"/>
                <a:gd name="connsiteX2" fmla="*/ 516834 w 2100660"/>
                <a:gd name="connsiteY2" fmla="*/ 2054135 h 2054135"/>
                <a:gd name="connsiteX3" fmla="*/ 0 w 2100660"/>
                <a:gd name="connsiteY3" fmla="*/ 1802343 h 2054135"/>
                <a:gd name="connsiteX0" fmla="*/ 13601 w 2114261"/>
                <a:gd name="connsiteY0" fmla="*/ 1802331 h 2054123"/>
                <a:gd name="connsiteX1" fmla="*/ 2067688 w 2114261"/>
                <a:gd name="connsiteY1" fmla="*/ 36 h 2054123"/>
                <a:gd name="connsiteX2" fmla="*/ 530435 w 2114261"/>
                <a:gd name="connsiteY2" fmla="*/ 2054123 h 2054123"/>
                <a:gd name="connsiteX3" fmla="*/ 13601 w 2114261"/>
                <a:gd name="connsiteY3" fmla="*/ 1802331 h 2054123"/>
                <a:gd name="connsiteX0" fmla="*/ 13601 w 2127858"/>
                <a:gd name="connsiteY0" fmla="*/ 1802331 h 2054123"/>
                <a:gd name="connsiteX1" fmla="*/ 2067688 w 2127858"/>
                <a:gd name="connsiteY1" fmla="*/ 36 h 2054123"/>
                <a:gd name="connsiteX2" fmla="*/ 530435 w 2127858"/>
                <a:gd name="connsiteY2" fmla="*/ 2054123 h 2054123"/>
                <a:gd name="connsiteX3" fmla="*/ 13601 w 2127858"/>
                <a:gd name="connsiteY3" fmla="*/ 1802331 h 2054123"/>
                <a:gd name="connsiteX0" fmla="*/ 8333 w 2122590"/>
                <a:gd name="connsiteY0" fmla="*/ 1816055 h 2067847"/>
                <a:gd name="connsiteX1" fmla="*/ 2062420 w 2122590"/>
                <a:gd name="connsiteY1" fmla="*/ 13760 h 2067847"/>
                <a:gd name="connsiteX2" fmla="*/ 525167 w 2122590"/>
                <a:gd name="connsiteY2" fmla="*/ 2067847 h 2067847"/>
                <a:gd name="connsiteX3" fmla="*/ 8333 w 2122590"/>
                <a:gd name="connsiteY3" fmla="*/ 1816055 h 2067847"/>
                <a:gd name="connsiteX0" fmla="*/ 9224 w 1937770"/>
                <a:gd name="connsiteY0" fmla="*/ 1942266 h 2067000"/>
                <a:gd name="connsiteX1" fmla="*/ 1877600 w 1937770"/>
                <a:gd name="connsiteY1" fmla="*/ 12913 h 2067000"/>
                <a:gd name="connsiteX2" fmla="*/ 340347 w 1937770"/>
                <a:gd name="connsiteY2" fmla="*/ 2067000 h 2067000"/>
                <a:gd name="connsiteX3" fmla="*/ 9224 w 1937770"/>
                <a:gd name="connsiteY3" fmla="*/ 1942266 h 2067000"/>
                <a:gd name="connsiteX0" fmla="*/ 14971 w 1943517"/>
                <a:gd name="connsiteY0" fmla="*/ 1947332 h 2072066"/>
                <a:gd name="connsiteX1" fmla="*/ 1883347 w 1943517"/>
                <a:gd name="connsiteY1" fmla="*/ 17979 h 2072066"/>
                <a:gd name="connsiteX2" fmla="*/ 346094 w 1943517"/>
                <a:gd name="connsiteY2" fmla="*/ 2072066 h 2072066"/>
                <a:gd name="connsiteX3" fmla="*/ 14971 w 1943517"/>
                <a:gd name="connsiteY3" fmla="*/ 1947332 h 2072066"/>
                <a:gd name="connsiteX0" fmla="*/ 14971 w 1949843"/>
                <a:gd name="connsiteY0" fmla="*/ 1947332 h 2159098"/>
                <a:gd name="connsiteX1" fmla="*/ 1883347 w 1949843"/>
                <a:gd name="connsiteY1" fmla="*/ 17979 h 2159098"/>
                <a:gd name="connsiteX2" fmla="*/ 498408 w 1949843"/>
                <a:gd name="connsiteY2" fmla="*/ 2159098 h 2159098"/>
                <a:gd name="connsiteX3" fmla="*/ 14971 w 1949843"/>
                <a:gd name="connsiteY3" fmla="*/ 1947332 h 2159098"/>
                <a:gd name="connsiteX0" fmla="*/ 14971 w 1975316"/>
                <a:gd name="connsiteY0" fmla="*/ 1947332 h 2159098"/>
                <a:gd name="connsiteX1" fmla="*/ 1883347 w 1975316"/>
                <a:gd name="connsiteY1" fmla="*/ 17979 h 2159098"/>
                <a:gd name="connsiteX2" fmla="*/ 498408 w 1975316"/>
                <a:gd name="connsiteY2" fmla="*/ 2159098 h 2159098"/>
                <a:gd name="connsiteX3" fmla="*/ 14971 w 1975316"/>
                <a:gd name="connsiteY3" fmla="*/ 1947332 h 215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5316" h="2159098">
                  <a:moveTo>
                    <a:pt x="14971" y="1947332"/>
                  </a:moveTo>
                  <a:cubicBezTo>
                    <a:pt x="-174869" y="1163310"/>
                    <a:pt x="1496248" y="-170218"/>
                    <a:pt x="1883347" y="17979"/>
                  </a:cubicBezTo>
                  <a:cubicBezTo>
                    <a:pt x="2237905" y="362516"/>
                    <a:pt x="1523018" y="1765901"/>
                    <a:pt x="498408" y="2159098"/>
                  </a:cubicBezTo>
                  <a:lnTo>
                    <a:pt x="14971" y="19473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CE75BC9-D5E7-45F5-9867-6F0BCA461378}"/>
                </a:ext>
              </a:extLst>
            </p:cNvPr>
            <p:cNvSpPr/>
            <p:nvPr/>
          </p:nvSpPr>
          <p:spPr>
            <a:xfrm rot="1059849" flipH="1">
              <a:off x="3499604" y="-1406717"/>
              <a:ext cx="1449379" cy="2086333"/>
            </a:xfrm>
            <a:custGeom>
              <a:avLst/>
              <a:gdLst>
                <a:gd name="connsiteX0" fmla="*/ 1534337 w 1537419"/>
                <a:gd name="connsiteY0" fmla="*/ 0 h 1898423"/>
                <a:gd name="connsiteX1" fmla="*/ 1537419 w 1537419"/>
                <a:gd name="connsiteY1" fmla="*/ 49143 h 1898423"/>
                <a:gd name="connsiteX2" fmla="*/ 60826 w 1537419"/>
                <a:gd name="connsiteY2" fmla="*/ 1898423 h 1898423"/>
                <a:gd name="connsiteX3" fmla="*/ 14581 w 1537419"/>
                <a:gd name="connsiteY3" fmla="*/ 1878166 h 1898423"/>
                <a:gd name="connsiteX4" fmla="*/ 2530 w 1537419"/>
                <a:gd name="connsiteY4" fmla="*/ 1805470 h 1898423"/>
                <a:gd name="connsiteX5" fmla="*/ 1401410 w 1537419"/>
                <a:gd name="connsiteY5" fmla="*/ 62979 h 1898423"/>
                <a:gd name="connsiteX6" fmla="*/ 1534337 w 1537419"/>
                <a:gd name="connsiteY6" fmla="*/ 0 h 1898423"/>
                <a:gd name="connsiteX0" fmla="*/ 1534399 w 1537481"/>
                <a:gd name="connsiteY0" fmla="*/ 111091 h 2009514"/>
                <a:gd name="connsiteX1" fmla="*/ 1537481 w 1537481"/>
                <a:gd name="connsiteY1" fmla="*/ 160234 h 2009514"/>
                <a:gd name="connsiteX2" fmla="*/ 60888 w 1537481"/>
                <a:gd name="connsiteY2" fmla="*/ 2009514 h 2009514"/>
                <a:gd name="connsiteX3" fmla="*/ 14643 w 1537481"/>
                <a:gd name="connsiteY3" fmla="*/ 1989257 h 2009514"/>
                <a:gd name="connsiteX4" fmla="*/ 2592 w 1537481"/>
                <a:gd name="connsiteY4" fmla="*/ 1916561 h 2009514"/>
                <a:gd name="connsiteX5" fmla="*/ 1379709 w 1537481"/>
                <a:gd name="connsiteY5" fmla="*/ 0 h 2009514"/>
                <a:gd name="connsiteX6" fmla="*/ 1534399 w 1537481"/>
                <a:gd name="connsiteY6" fmla="*/ 111091 h 2009514"/>
                <a:gd name="connsiteX0" fmla="*/ 1533826 w 1536908"/>
                <a:gd name="connsiteY0" fmla="*/ 111091 h 2009514"/>
                <a:gd name="connsiteX1" fmla="*/ 1536908 w 1536908"/>
                <a:gd name="connsiteY1" fmla="*/ 160234 h 2009514"/>
                <a:gd name="connsiteX2" fmla="*/ 60315 w 1536908"/>
                <a:gd name="connsiteY2" fmla="*/ 2009514 h 2009514"/>
                <a:gd name="connsiteX3" fmla="*/ 14070 w 1536908"/>
                <a:gd name="connsiteY3" fmla="*/ 1989257 h 2009514"/>
                <a:gd name="connsiteX4" fmla="*/ 2019 w 1536908"/>
                <a:gd name="connsiteY4" fmla="*/ 1916561 h 2009514"/>
                <a:gd name="connsiteX5" fmla="*/ 1379136 w 1536908"/>
                <a:gd name="connsiteY5" fmla="*/ 0 h 2009514"/>
                <a:gd name="connsiteX6" fmla="*/ 1533826 w 1536908"/>
                <a:gd name="connsiteY6" fmla="*/ 111091 h 2009514"/>
                <a:gd name="connsiteX0" fmla="*/ 1551657 w 1554739"/>
                <a:gd name="connsiteY0" fmla="*/ 111091 h 2009514"/>
                <a:gd name="connsiteX1" fmla="*/ 1554739 w 1554739"/>
                <a:gd name="connsiteY1" fmla="*/ 160234 h 2009514"/>
                <a:gd name="connsiteX2" fmla="*/ 78146 w 1554739"/>
                <a:gd name="connsiteY2" fmla="*/ 2009514 h 2009514"/>
                <a:gd name="connsiteX3" fmla="*/ 31901 w 1554739"/>
                <a:gd name="connsiteY3" fmla="*/ 1989257 h 2009514"/>
                <a:gd name="connsiteX4" fmla="*/ 19850 w 1554739"/>
                <a:gd name="connsiteY4" fmla="*/ 1916561 h 2009514"/>
                <a:gd name="connsiteX5" fmla="*/ 1396967 w 1554739"/>
                <a:gd name="connsiteY5" fmla="*/ 0 h 2009514"/>
                <a:gd name="connsiteX6" fmla="*/ 1551657 w 1554739"/>
                <a:gd name="connsiteY6" fmla="*/ 111091 h 2009514"/>
                <a:gd name="connsiteX0" fmla="*/ 1551657 w 1554739"/>
                <a:gd name="connsiteY0" fmla="*/ 111091 h 2009514"/>
                <a:gd name="connsiteX1" fmla="*/ 1554739 w 1554739"/>
                <a:gd name="connsiteY1" fmla="*/ 160234 h 2009514"/>
                <a:gd name="connsiteX2" fmla="*/ 78146 w 1554739"/>
                <a:gd name="connsiteY2" fmla="*/ 2009514 h 2009514"/>
                <a:gd name="connsiteX3" fmla="*/ 19850 w 1554739"/>
                <a:gd name="connsiteY3" fmla="*/ 1916561 h 2009514"/>
                <a:gd name="connsiteX4" fmla="*/ 1396967 w 1554739"/>
                <a:gd name="connsiteY4" fmla="*/ 0 h 2009514"/>
                <a:gd name="connsiteX5" fmla="*/ 1551657 w 1554739"/>
                <a:gd name="connsiteY5" fmla="*/ 111091 h 2009514"/>
                <a:gd name="connsiteX0" fmla="*/ 1473511 w 1476593"/>
                <a:gd name="connsiteY0" fmla="*/ 111091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5" fmla="*/ 1473511 w 1476593"/>
                <a:gd name="connsiteY5" fmla="*/ 111091 h 2024327"/>
                <a:gd name="connsiteX0" fmla="*/ 1473511 w 1476593"/>
                <a:gd name="connsiteY0" fmla="*/ 111091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5" fmla="*/ 1473511 w 1476593"/>
                <a:gd name="connsiteY5" fmla="*/ 111091 h 2024327"/>
                <a:gd name="connsiteX0" fmla="*/ 1473511 w 1476593"/>
                <a:gd name="connsiteY0" fmla="*/ 111091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5" fmla="*/ 1473511 w 1476593"/>
                <a:gd name="connsiteY5" fmla="*/ 111091 h 2024327"/>
                <a:gd name="connsiteX0" fmla="*/ 1318821 w 1476593"/>
                <a:gd name="connsiteY0" fmla="*/ 0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0" fmla="*/ 1318821 w 1449379"/>
                <a:gd name="connsiteY0" fmla="*/ 0 h 2024327"/>
                <a:gd name="connsiteX1" fmla="*/ 1449379 w 1449379"/>
                <a:gd name="connsiteY1" fmla="*/ 114468 h 2024327"/>
                <a:gd name="connsiteX2" fmla="*/ 0 w 1449379"/>
                <a:gd name="connsiteY2" fmla="*/ 2009514 h 2024327"/>
                <a:gd name="connsiteX3" fmla="*/ 26894 w 1449379"/>
                <a:gd name="connsiteY3" fmla="*/ 2024327 h 2024327"/>
                <a:gd name="connsiteX4" fmla="*/ 1318821 w 1449379"/>
                <a:gd name="connsiteY4" fmla="*/ 0 h 2024327"/>
                <a:gd name="connsiteX0" fmla="*/ 1318821 w 1449379"/>
                <a:gd name="connsiteY0" fmla="*/ 39475 h 2063802"/>
                <a:gd name="connsiteX1" fmla="*/ 1449379 w 1449379"/>
                <a:gd name="connsiteY1" fmla="*/ 153943 h 2063802"/>
                <a:gd name="connsiteX2" fmla="*/ 0 w 1449379"/>
                <a:gd name="connsiteY2" fmla="*/ 2048989 h 2063802"/>
                <a:gd name="connsiteX3" fmla="*/ 26894 w 1449379"/>
                <a:gd name="connsiteY3" fmla="*/ 2063802 h 2063802"/>
                <a:gd name="connsiteX4" fmla="*/ 1318821 w 1449379"/>
                <a:gd name="connsiteY4" fmla="*/ 39475 h 2063802"/>
                <a:gd name="connsiteX0" fmla="*/ 1318821 w 1449379"/>
                <a:gd name="connsiteY0" fmla="*/ 62006 h 2086333"/>
                <a:gd name="connsiteX1" fmla="*/ 1449379 w 1449379"/>
                <a:gd name="connsiteY1" fmla="*/ 176474 h 2086333"/>
                <a:gd name="connsiteX2" fmla="*/ 0 w 1449379"/>
                <a:gd name="connsiteY2" fmla="*/ 2071520 h 2086333"/>
                <a:gd name="connsiteX3" fmla="*/ 26894 w 1449379"/>
                <a:gd name="connsiteY3" fmla="*/ 2086333 h 2086333"/>
                <a:gd name="connsiteX4" fmla="*/ 1318821 w 1449379"/>
                <a:gd name="connsiteY4" fmla="*/ 62006 h 2086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379" h="2086333">
                  <a:moveTo>
                    <a:pt x="1318821" y="62006"/>
                  </a:moveTo>
                  <a:cubicBezTo>
                    <a:pt x="1371738" y="32624"/>
                    <a:pt x="1425840" y="-111447"/>
                    <a:pt x="1449379" y="176474"/>
                  </a:cubicBezTo>
                  <a:cubicBezTo>
                    <a:pt x="1433311" y="719927"/>
                    <a:pt x="832496" y="1752047"/>
                    <a:pt x="0" y="2071520"/>
                  </a:cubicBezTo>
                  <a:lnTo>
                    <a:pt x="26894" y="2086333"/>
                  </a:lnTo>
                  <a:cubicBezTo>
                    <a:pt x="-186841" y="1428360"/>
                    <a:pt x="1131590" y="454249"/>
                    <a:pt x="1318821" y="6200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Rectangle 4">
              <a:extLst>
                <a:ext uri="{FF2B5EF4-FFF2-40B4-BE49-F238E27FC236}">
                  <a16:creationId xmlns:a16="http://schemas.microsoft.com/office/drawing/2014/main" id="{F946DFB5-D1FC-4D25-8179-23F1925A4F1D}"/>
                </a:ext>
              </a:extLst>
            </p:cNvPr>
            <p:cNvSpPr/>
            <p:nvPr/>
          </p:nvSpPr>
          <p:spPr>
            <a:xfrm rot="20259338">
              <a:off x="4979305" y="-1517873"/>
              <a:ext cx="1975316" cy="2159098"/>
            </a:xfrm>
            <a:custGeom>
              <a:avLst/>
              <a:gdLst>
                <a:gd name="connsiteX0" fmla="*/ 0 w 1219200"/>
                <a:gd name="connsiteY0" fmla="*/ 0 h 1391479"/>
                <a:gd name="connsiteX1" fmla="*/ 1219200 w 1219200"/>
                <a:gd name="connsiteY1" fmla="*/ 0 h 1391479"/>
                <a:gd name="connsiteX2" fmla="*/ 1219200 w 1219200"/>
                <a:gd name="connsiteY2" fmla="*/ 1391479 h 1391479"/>
                <a:gd name="connsiteX3" fmla="*/ 0 w 1219200"/>
                <a:gd name="connsiteY3" fmla="*/ 1391479 h 1391479"/>
                <a:gd name="connsiteX4" fmla="*/ 0 w 1219200"/>
                <a:gd name="connsiteY4" fmla="*/ 0 h 1391479"/>
                <a:gd name="connsiteX0" fmla="*/ 0 w 1219200"/>
                <a:gd name="connsiteY0" fmla="*/ 0 h 1404731"/>
                <a:gd name="connsiteX1" fmla="*/ 1219200 w 1219200"/>
                <a:gd name="connsiteY1" fmla="*/ 0 h 1404731"/>
                <a:gd name="connsiteX2" fmla="*/ 583095 w 1219200"/>
                <a:gd name="connsiteY2" fmla="*/ 1404731 h 1404731"/>
                <a:gd name="connsiteX3" fmla="*/ 0 w 1219200"/>
                <a:gd name="connsiteY3" fmla="*/ 1391479 h 1404731"/>
                <a:gd name="connsiteX4" fmla="*/ 0 w 1219200"/>
                <a:gd name="connsiteY4" fmla="*/ 0 h 1404731"/>
                <a:gd name="connsiteX0" fmla="*/ 0 w 1219200"/>
                <a:gd name="connsiteY0" fmla="*/ 0 h 1404731"/>
                <a:gd name="connsiteX1" fmla="*/ 1219200 w 1219200"/>
                <a:gd name="connsiteY1" fmla="*/ 0 h 1404731"/>
                <a:gd name="connsiteX2" fmla="*/ 583095 w 1219200"/>
                <a:gd name="connsiteY2" fmla="*/ 1404731 h 1404731"/>
                <a:gd name="connsiteX3" fmla="*/ 66261 w 1219200"/>
                <a:gd name="connsiteY3" fmla="*/ 1152939 h 1404731"/>
                <a:gd name="connsiteX4" fmla="*/ 0 w 1219200"/>
                <a:gd name="connsiteY4" fmla="*/ 0 h 1404731"/>
                <a:gd name="connsiteX0" fmla="*/ 0 w 1152939"/>
                <a:gd name="connsiteY0" fmla="*/ 1152939 h 1404731"/>
                <a:gd name="connsiteX1" fmla="*/ 1152939 w 1152939"/>
                <a:gd name="connsiteY1" fmla="*/ 0 h 1404731"/>
                <a:gd name="connsiteX2" fmla="*/ 516834 w 1152939"/>
                <a:gd name="connsiteY2" fmla="*/ 1404731 h 1404731"/>
                <a:gd name="connsiteX3" fmla="*/ 0 w 1152939"/>
                <a:gd name="connsiteY3" fmla="*/ 1152939 h 1404731"/>
                <a:gd name="connsiteX0" fmla="*/ 0 w 2054087"/>
                <a:gd name="connsiteY0" fmla="*/ 1802295 h 2054087"/>
                <a:gd name="connsiteX1" fmla="*/ 2054087 w 2054087"/>
                <a:gd name="connsiteY1" fmla="*/ 0 h 2054087"/>
                <a:gd name="connsiteX2" fmla="*/ 516834 w 2054087"/>
                <a:gd name="connsiteY2" fmla="*/ 2054087 h 2054087"/>
                <a:gd name="connsiteX3" fmla="*/ 0 w 2054087"/>
                <a:gd name="connsiteY3" fmla="*/ 1802295 h 2054087"/>
                <a:gd name="connsiteX0" fmla="*/ 0 w 2098490"/>
                <a:gd name="connsiteY0" fmla="*/ 1802295 h 2054087"/>
                <a:gd name="connsiteX1" fmla="*/ 2054087 w 2098490"/>
                <a:gd name="connsiteY1" fmla="*/ 0 h 2054087"/>
                <a:gd name="connsiteX2" fmla="*/ 516834 w 2098490"/>
                <a:gd name="connsiteY2" fmla="*/ 2054087 h 2054087"/>
                <a:gd name="connsiteX3" fmla="*/ 0 w 2098490"/>
                <a:gd name="connsiteY3" fmla="*/ 1802295 h 2054087"/>
                <a:gd name="connsiteX0" fmla="*/ 0 w 2098490"/>
                <a:gd name="connsiteY0" fmla="*/ 1802343 h 2054135"/>
                <a:gd name="connsiteX1" fmla="*/ 2054087 w 2098490"/>
                <a:gd name="connsiteY1" fmla="*/ 48 h 2054135"/>
                <a:gd name="connsiteX2" fmla="*/ 516834 w 2098490"/>
                <a:gd name="connsiteY2" fmla="*/ 2054135 h 2054135"/>
                <a:gd name="connsiteX3" fmla="*/ 0 w 2098490"/>
                <a:gd name="connsiteY3" fmla="*/ 1802343 h 2054135"/>
                <a:gd name="connsiteX0" fmla="*/ 0 w 2100660"/>
                <a:gd name="connsiteY0" fmla="*/ 1802343 h 2054135"/>
                <a:gd name="connsiteX1" fmla="*/ 2054087 w 2100660"/>
                <a:gd name="connsiteY1" fmla="*/ 48 h 2054135"/>
                <a:gd name="connsiteX2" fmla="*/ 516834 w 2100660"/>
                <a:gd name="connsiteY2" fmla="*/ 2054135 h 2054135"/>
                <a:gd name="connsiteX3" fmla="*/ 0 w 2100660"/>
                <a:gd name="connsiteY3" fmla="*/ 1802343 h 2054135"/>
                <a:gd name="connsiteX0" fmla="*/ 13601 w 2114261"/>
                <a:gd name="connsiteY0" fmla="*/ 1802331 h 2054123"/>
                <a:gd name="connsiteX1" fmla="*/ 2067688 w 2114261"/>
                <a:gd name="connsiteY1" fmla="*/ 36 h 2054123"/>
                <a:gd name="connsiteX2" fmla="*/ 530435 w 2114261"/>
                <a:gd name="connsiteY2" fmla="*/ 2054123 h 2054123"/>
                <a:gd name="connsiteX3" fmla="*/ 13601 w 2114261"/>
                <a:gd name="connsiteY3" fmla="*/ 1802331 h 2054123"/>
                <a:gd name="connsiteX0" fmla="*/ 13601 w 2127858"/>
                <a:gd name="connsiteY0" fmla="*/ 1802331 h 2054123"/>
                <a:gd name="connsiteX1" fmla="*/ 2067688 w 2127858"/>
                <a:gd name="connsiteY1" fmla="*/ 36 h 2054123"/>
                <a:gd name="connsiteX2" fmla="*/ 530435 w 2127858"/>
                <a:gd name="connsiteY2" fmla="*/ 2054123 h 2054123"/>
                <a:gd name="connsiteX3" fmla="*/ 13601 w 2127858"/>
                <a:gd name="connsiteY3" fmla="*/ 1802331 h 2054123"/>
                <a:gd name="connsiteX0" fmla="*/ 8333 w 2122590"/>
                <a:gd name="connsiteY0" fmla="*/ 1816055 h 2067847"/>
                <a:gd name="connsiteX1" fmla="*/ 2062420 w 2122590"/>
                <a:gd name="connsiteY1" fmla="*/ 13760 h 2067847"/>
                <a:gd name="connsiteX2" fmla="*/ 525167 w 2122590"/>
                <a:gd name="connsiteY2" fmla="*/ 2067847 h 2067847"/>
                <a:gd name="connsiteX3" fmla="*/ 8333 w 2122590"/>
                <a:gd name="connsiteY3" fmla="*/ 1816055 h 2067847"/>
                <a:gd name="connsiteX0" fmla="*/ 9224 w 1937770"/>
                <a:gd name="connsiteY0" fmla="*/ 1942266 h 2067000"/>
                <a:gd name="connsiteX1" fmla="*/ 1877600 w 1937770"/>
                <a:gd name="connsiteY1" fmla="*/ 12913 h 2067000"/>
                <a:gd name="connsiteX2" fmla="*/ 340347 w 1937770"/>
                <a:gd name="connsiteY2" fmla="*/ 2067000 h 2067000"/>
                <a:gd name="connsiteX3" fmla="*/ 9224 w 1937770"/>
                <a:gd name="connsiteY3" fmla="*/ 1942266 h 2067000"/>
                <a:gd name="connsiteX0" fmla="*/ 14971 w 1943517"/>
                <a:gd name="connsiteY0" fmla="*/ 1947332 h 2072066"/>
                <a:gd name="connsiteX1" fmla="*/ 1883347 w 1943517"/>
                <a:gd name="connsiteY1" fmla="*/ 17979 h 2072066"/>
                <a:gd name="connsiteX2" fmla="*/ 346094 w 1943517"/>
                <a:gd name="connsiteY2" fmla="*/ 2072066 h 2072066"/>
                <a:gd name="connsiteX3" fmla="*/ 14971 w 1943517"/>
                <a:gd name="connsiteY3" fmla="*/ 1947332 h 2072066"/>
                <a:gd name="connsiteX0" fmla="*/ 14971 w 1949843"/>
                <a:gd name="connsiteY0" fmla="*/ 1947332 h 2159098"/>
                <a:gd name="connsiteX1" fmla="*/ 1883347 w 1949843"/>
                <a:gd name="connsiteY1" fmla="*/ 17979 h 2159098"/>
                <a:gd name="connsiteX2" fmla="*/ 498408 w 1949843"/>
                <a:gd name="connsiteY2" fmla="*/ 2159098 h 2159098"/>
                <a:gd name="connsiteX3" fmla="*/ 14971 w 1949843"/>
                <a:gd name="connsiteY3" fmla="*/ 1947332 h 2159098"/>
                <a:gd name="connsiteX0" fmla="*/ 14971 w 1975316"/>
                <a:gd name="connsiteY0" fmla="*/ 1947332 h 2159098"/>
                <a:gd name="connsiteX1" fmla="*/ 1883347 w 1975316"/>
                <a:gd name="connsiteY1" fmla="*/ 17979 h 2159098"/>
                <a:gd name="connsiteX2" fmla="*/ 498408 w 1975316"/>
                <a:gd name="connsiteY2" fmla="*/ 2159098 h 2159098"/>
                <a:gd name="connsiteX3" fmla="*/ 14971 w 1975316"/>
                <a:gd name="connsiteY3" fmla="*/ 1947332 h 215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5316" h="2159098">
                  <a:moveTo>
                    <a:pt x="14971" y="1947332"/>
                  </a:moveTo>
                  <a:cubicBezTo>
                    <a:pt x="-174869" y="1163310"/>
                    <a:pt x="1496248" y="-170218"/>
                    <a:pt x="1883347" y="17979"/>
                  </a:cubicBezTo>
                  <a:cubicBezTo>
                    <a:pt x="2237905" y="362516"/>
                    <a:pt x="1523018" y="1765901"/>
                    <a:pt x="498408" y="2159098"/>
                  </a:cubicBezTo>
                  <a:lnTo>
                    <a:pt x="14971" y="19473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9381200-4871-4B63-9428-DE3E08FB5144}"/>
                </a:ext>
              </a:extLst>
            </p:cNvPr>
            <p:cNvSpPr/>
            <p:nvPr/>
          </p:nvSpPr>
          <p:spPr>
            <a:xfrm rot="20570817">
              <a:off x="5438606" y="-1368205"/>
              <a:ext cx="1449379" cy="2086333"/>
            </a:xfrm>
            <a:custGeom>
              <a:avLst/>
              <a:gdLst>
                <a:gd name="connsiteX0" fmla="*/ 1534337 w 1537419"/>
                <a:gd name="connsiteY0" fmla="*/ 0 h 1898423"/>
                <a:gd name="connsiteX1" fmla="*/ 1537419 w 1537419"/>
                <a:gd name="connsiteY1" fmla="*/ 49143 h 1898423"/>
                <a:gd name="connsiteX2" fmla="*/ 60826 w 1537419"/>
                <a:gd name="connsiteY2" fmla="*/ 1898423 h 1898423"/>
                <a:gd name="connsiteX3" fmla="*/ 14581 w 1537419"/>
                <a:gd name="connsiteY3" fmla="*/ 1878166 h 1898423"/>
                <a:gd name="connsiteX4" fmla="*/ 2530 w 1537419"/>
                <a:gd name="connsiteY4" fmla="*/ 1805470 h 1898423"/>
                <a:gd name="connsiteX5" fmla="*/ 1401410 w 1537419"/>
                <a:gd name="connsiteY5" fmla="*/ 62979 h 1898423"/>
                <a:gd name="connsiteX6" fmla="*/ 1534337 w 1537419"/>
                <a:gd name="connsiteY6" fmla="*/ 0 h 1898423"/>
                <a:gd name="connsiteX0" fmla="*/ 1534399 w 1537481"/>
                <a:gd name="connsiteY0" fmla="*/ 111091 h 2009514"/>
                <a:gd name="connsiteX1" fmla="*/ 1537481 w 1537481"/>
                <a:gd name="connsiteY1" fmla="*/ 160234 h 2009514"/>
                <a:gd name="connsiteX2" fmla="*/ 60888 w 1537481"/>
                <a:gd name="connsiteY2" fmla="*/ 2009514 h 2009514"/>
                <a:gd name="connsiteX3" fmla="*/ 14643 w 1537481"/>
                <a:gd name="connsiteY3" fmla="*/ 1989257 h 2009514"/>
                <a:gd name="connsiteX4" fmla="*/ 2592 w 1537481"/>
                <a:gd name="connsiteY4" fmla="*/ 1916561 h 2009514"/>
                <a:gd name="connsiteX5" fmla="*/ 1379709 w 1537481"/>
                <a:gd name="connsiteY5" fmla="*/ 0 h 2009514"/>
                <a:gd name="connsiteX6" fmla="*/ 1534399 w 1537481"/>
                <a:gd name="connsiteY6" fmla="*/ 111091 h 2009514"/>
                <a:gd name="connsiteX0" fmla="*/ 1533826 w 1536908"/>
                <a:gd name="connsiteY0" fmla="*/ 111091 h 2009514"/>
                <a:gd name="connsiteX1" fmla="*/ 1536908 w 1536908"/>
                <a:gd name="connsiteY1" fmla="*/ 160234 h 2009514"/>
                <a:gd name="connsiteX2" fmla="*/ 60315 w 1536908"/>
                <a:gd name="connsiteY2" fmla="*/ 2009514 h 2009514"/>
                <a:gd name="connsiteX3" fmla="*/ 14070 w 1536908"/>
                <a:gd name="connsiteY3" fmla="*/ 1989257 h 2009514"/>
                <a:gd name="connsiteX4" fmla="*/ 2019 w 1536908"/>
                <a:gd name="connsiteY4" fmla="*/ 1916561 h 2009514"/>
                <a:gd name="connsiteX5" fmla="*/ 1379136 w 1536908"/>
                <a:gd name="connsiteY5" fmla="*/ 0 h 2009514"/>
                <a:gd name="connsiteX6" fmla="*/ 1533826 w 1536908"/>
                <a:gd name="connsiteY6" fmla="*/ 111091 h 2009514"/>
                <a:gd name="connsiteX0" fmla="*/ 1551657 w 1554739"/>
                <a:gd name="connsiteY0" fmla="*/ 111091 h 2009514"/>
                <a:gd name="connsiteX1" fmla="*/ 1554739 w 1554739"/>
                <a:gd name="connsiteY1" fmla="*/ 160234 h 2009514"/>
                <a:gd name="connsiteX2" fmla="*/ 78146 w 1554739"/>
                <a:gd name="connsiteY2" fmla="*/ 2009514 h 2009514"/>
                <a:gd name="connsiteX3" fmla="*/ 31901 w 1554739"/>
                <a:gd name="connsiteY3" fmla="*/ 1989257 h 2009514"/>
                <a:gd name="connsiteX4" fmla="*/ 19850 w 1554739"/>
                <a:gd name="connsiteY4" fmla="*/ 1916561 h 2009514"/>
                <a:gd name="connsiteX5" fmla="*/ 1396967 w 1554739"/>
                <a:gd name="connsiteY5" fmla="*/ 0 h 2009514"/>
                <a:gd name="connsiteX6" fmla="*/ 1551657 w 1554739"/>
                <a:gd name="connsiteY6" fmla="*/ 111091 h 2009514"/>
                <a:gd name="connsiteX0" fmla="*/ 1551657 w 1554739"/>
                <a:gd name="connsiteY0" fmla="*/ 111091 h 2009514"/>
                <a:gd name="connsiteX1" fmla="*/ 1554739 w 1554739"/>
                <a:gd name="connsiteY1" fmla="*/ 160234 h 2009514"/>
                <a:gd name="connsiteX2" fmla="*/ 78146 w 1554739"/>
                <a:gd name="connsiteY2" fmla="*/ 2009514 h 2009514"/>
                <a:gd name="connsiteX3" fmla="*/ 19850 w 1554739"/>
                <a:gd name="connsiteY3" fmla="*/ 1916561 h 2009514"/>
                <a:gd name="connsiteX4" fmla="*/ 1396967 w 1554739"/>
                <a:gd name="connsiteY4" fmla="*/ 0 h 2009514"/>
                <a:gd name="connsiteX5" fmla="*/ 1551657 w 1554739"/>
                <a:gd name="connsiteY5" fmla="*/ 111091 h 2009514"/>
                <a:gd name="connsiteX0" fmla="*/ 1473511 w 1476593"/>
                <a:gd name="connsiteY0" fmla="*/ 111091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5" fmla="*/ 1473511 w 1476593"/>
                <a:gd name="connsiteY5" fmla="*/ 111091 h 2024327"/>
                <a:gd name="connsiteX0" fmla="*/ 1473511 w 1476593"/>
                <a:gd name="connsiteY0" fmla="*/ 111091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5" fmla="*/ 1473511 w 1476593"/>
                <a:gd name="connsiteY5" fmla="*/ 111091 h 2024327"/>
                <a:gd name="connsiteX0" fmla="*/ 1473511 w 1476593"/>
                <a:gd name="connsiteY0" fmla="*/ 111091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5" fmla="*/ 1473511 w 1476593"/>
                <a:gd name="connsiteY5" fmla="*/ 111091 h 2024327"/>
                <a:gd name="connsiteX0" fmla="*/ 1318821 w 1476593"/>
                <a:gd name="connsiteY0" fmla="*/ 0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0" fmla="*/ 1318821 w 1449379"/>
                <a:gd name="connsiteY0" fmla="*/ 0 h 2024327"/>
                <a:gd name="connsiteX1" fmla="*/ 1449379 w 1449379"/>
                <a:gd name="connsiteY1" fmla="*/ 114468 h 2024327"/>
                <a:gd name="connsiteX2" fmla="*/ 0 w 1449379"/>
                <a:gd name="connsiteY2" fmla="*/ 2009514 h 2024327"/>
                <a:gd name="connsiteX3" fmla="*/ 26894 w 1449379"/>
                <a:gd name="connsiteY3" fmla="*/ 2024327 h 2024327"/>
                <a:gd name="connsiteX4" fmla="*/ 1318821 w 1449379"/>
                <a:gd name="connsiteY4" fmla="*/ 0 h 2024327"/>
                <a:gd name="connsiteX0" fmla="*/ 1318821 w 1449379"/>
                <a:gd name="connsiteY0" fmla="*/ 39475 h 2063802"/>
                <a:gd name="connsiteX1" fmla="*/ 1449379 w 1449379"/>
                <a:gd name="connsiteY1" fmla="*/ 153943 h 2063802"/>
                <a:gd name="connsiteX2" fmla="*/ 0 w 1449379"/>
                <a:gd name="connsiteY2" fmla="*/ 2048989 h 2063802"/>
                <a:gd name="connsiteX3" fmla="*/ 26894 w 1449379"/>
                <a:gd name="connsiteY3" fmla="*/ 2063802 h 2063802"/>
                <a:gd name="connsiteX4" fmla="*/ 1318821 w 1449379"/>
                <a:gd name="connsiteY4" fmla="*/ 39475 h 2063802"/>
                <a:gd name="connsiteX0" fmla="*/ 1318821 w 1449379"/>
                <a:gd name="connsiteY0" fmla="*/ 62006 h 2086333"/>
                <a:gd name="connsiteX1" fmla="*/ 1449379 w 1449379"/>
                <a:gd name="connsiteY1" fmla="*/ 176474 h 2086333"/>
                <a:gd name="connsiteX2" fmla="*/ 0 w 1449379"/>
                <a:gd name="connsiteY2" fmla="*/ 2071520 h 2086333"/>
                <a:gd name="connsiteX3" fmla="*/ 26894 w 1449379"/>
                <a:gd name="connsiteY3" fmla="*/ 2086333 h 2086333"/>
                <a:gd name="connsiteX4" fmla="*/ 1318821 w 1449379"/>
                <a:gd name="connsiteY4" fmla="*/ 62006 h 2086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379" h="2086333">
                  <a:moveTo>
                    <a:pt x="1318821" y="62006"/>
                  </a:moveTo>
                  <a:cubicBezTo>
                    <a:pt x="1371738" y="32624"/>
                    <a:pt x="1425840" y="-111447"/>
                    <a:pt x="1449379" y="176474"/>
                  </a:cubicBezTo>
                  <a:cubicBezTo>
                    <a:pt x="1433311" y="719927"/>
                    <a:pt x="832496" y="1752047"/>
                    <a:pt x="0" y="2071520"/>
                  </a:cubicBezTo>
                  <a:lnTo>
                    <a:pt x="26894" y="2086333"/>
                  </a:lnTo>
                  <a:cubicBezTo>
                    <a:pt x="-186841" y="1428360"/>
                    <a:pt x="1131590" y="454249"/>
                    <a:pt x="1318821" y="6200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Rectangle 39">
              <a:extLst>
                <a:ext uri="{FF2B5EF4-FFF2-40B4-BE49-F238E27FC236}">
                  <a16:creationId xmlns:a16="http://schemas.microsoft.com/office/drawing/2014/main" id="{096A1D89-497E-4CC1-B761-2FA7A1EB74E7}"/>
                </a:ext>
              </a:extLst>
            </p:cNvPr>
            <p:cNvSpPr/>
            <p:nvPr/>
          </p:nvSpPr>
          <p:spPr>
            <a:xfrm rot="19442720">
              <a:off x="5263416" y="3975911"/>
              <a:ext cx="250880" cy="413844"/>
            </a:xfrm>
            <a:custGeom>
              <a:avLst/>
              <a:gdLst>
                <a:gd name="connsiteX0" fmla="*/ 0 w 447587"/>
                <a:gd name="connsiteY0" fmla="*/ 0 h 258281"/>
                <a:gd name="connsiteX1" fmla="*/ 447587 w 447587"/>
                <a:gd name="connsiteY1" fmla="*/ 0 h 258281"/>
                <a:gd name="connsiteX2" fmla="*/ 447587 w 447587"/>
                <a:gd name="connsiteY2" fmla="*/ 258281 h 258281"/>
                <a:gd name="connsiteX3" fmla="*/ 0 w 447587"/>
                <a:gd name="connsiteY3" fmla="*/ 258281 h 258281"/>
                <a:gd name="connsiteX4" fmla="*/ 0 w 447587"/>
                <a:gd name="connsiteY4" fmla="*/ 0 h 258281"/>
                <a:gd name="connsiteX0" fmla="*/ 0 w 447587"/>
                <a:gd name="connsiteY0" fmla="*/ 0 h 441725"/>
                <a:gd name="connsiteX1" fmla="*/ 447587 w 447587"/>
                <a:gd name="connsiteY1" fmla="*/ 0 h 441725"/>
                <a:gd name="connsiteX2" fmla="*/ 447587 w 447587"/>
                <a:gd name="connsiteY2" fmla="*/ 258281 h 441725"/>
                <a:gd name="connsiteX3" fmla="*/ 0 w 447587"/>
                <a:gd name="connsiteY3" fmla="*/ 258281 h 441725"/>
                <a:gd name="connsiteX4" fmla="*/ 0 w 447587"/>
                <a:gd name="connsiteY4" fmla="*/ 0 h 441725"/>
                <a:gd name="connsiteX0" fmla="*/ 0 w 448578"/>
                <a:gd name="connsiteY0" fmla="*/ 0 h 503556"/>
                <a:gd name="connsiteX1" fmla="*/ 447587 w 448578"/>
                <a:gd name="connsiteY1" fmla="*/ 0 h 503556"/>
                <a:gd name="connsiteX2" fmla="*/ 447587 w 448578"/>
                <a:gd name="connsiteY2" fmla="*/ 258281 h 503556"/>
                <a:gd name="connsiteX3" fmla="*/ 0 w 448578"/>
                <a:gd name="connsiteY3" fmla="*/ 258281 h 503556"/>
                <a:gd name="connsiteX4" fmla="*/ 0 w 448578"/>
                <a:gd name="connsiteY4" fmla="*/ 0 h 50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578" h="503556">
                  <a:moveTo>
                    <a:pt x="0" y="0"/>
                  </a:moveTo>
                  <a:lnTo>
                    <a:pt x="447587" y="0"/>
                  </a:lnTo>
                  <a:lnTo>
                    <a:pt x="447587" y="258281"/>
                  </a:lnTo>
                  <a:cubicBezTo>
                    <a:pt x="469841" y="486881"/>
                    <a:pt x="111096" y="671031"/>
                    <a:pt x="0" y="25828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39">
              <a:extLst>
                <a:ext uri="{FF2B5EF4-FFF2-40B4-BE49-F238E27FC236}">
                  <a16:creationId xmlns:a16="http://schemas.microsoft.com/office/drawing/2014/main" id="{1D95B3FC-BC39-4722-9097-802B4E1D2174}"/>
                </a:ext>
              </a:extLst>
            </p:cNvPr>
            <p:cNvSpPr/>
            <p:nvPr/>
          </p:nvSpPr>
          <p:spPr>
            <a:xfrm rot="2157280" flipH="1">
              <a:off x="4736771" y="4019728"/>
              <a:ext cx="250880" cy="413844"/>
            </a:xfrm>
            <a:custGeom>
              <a:avLst/>
              <a:gdLst>
                <a:gd name="connsiteX0" fmla="*/ 0 w 447587"/>
                <a:gd name="connsiteY0" fmla="*/ 0 h 258281"/>
                <a:gd name="connsiteX1" fmla="*/ 447587 w 447587"/>
                <a:gd name="connsiteY1" fmla="*/ 0 h 258281"/>
                <a:gd name="connsiteX2" fmla="*/ 447587 w 447587"/>
                <a:gd name="connsiteY2" fmla="*/ 258281 h 258281"/>
                <a:gd name="connsiteX3" fmla="*/ 0 w 447587"/>
                <a:gd name="connsiteY3" fmla="*/ 258281 h 258281"/>
                <a:gd name="connsiteX4" fmla="*/ 0 w 447587"/>
                <a:gd name="connsiteY4" fmla="*/ 0 h 258281"/>
                <a:gd name="connsiteX0" fmla="*/ 0 w 447587"/>
                <a:gd name="connsiteY0" fmla="*/ 0 h 441725"/>
                <a:gd name="connsiteX1" fmla="*/ 447587 w 447587"/>
                <a:gd name="connsiteY1" fmla="*/ 0 h 441725"/>
                <a:gd name="connsiteX2" fmla="*/ 447587 w 447587"/>
                <a:gd name="connsiteY2" fmla="*/ 258281 h 441725"/>
                <a:gd name="connsiteX3" fmla="*/ 0 w 447587"/>
                <a:gd name="connsiteY3" fmla="*/ 258281 h 441725"/>
                <a:gd name="connsiteX4" fmla="*/ 0 w 447587"/>
                <a:gd name="connsiteY4" fmla="*/ 0 h 441725"/>
                <a:gd name="connsiteX0" fmla="*/ 0 w 448578"/>
                <a:gd name="connsiteY0" fmla="*/ 0 h 503556"/>
                <a:gd name="connsiteX1" fmla="*/ 447587 w 448578"/>
                <a:gd name="connsiteY1" fmla="*/ 0 h 503556"/>
                <a:gd name="connsiteX2" fmla="*/ 447587 w 448578"/>
                <a:gd name="connsiteY2" fmla="*/ 258281 h 503556"/>
                <a:gd name="connsiteX3" fmla="*/ 0 w 448578"/>
                <a:gd name="connsiteY3" fmla="*/ 258281 h 503556"/>
                <a:gd name="connsiteX4" fmla="*/ 0 w 448578"/>
                <a:gd name="connsiteY4" fmla="*/ 0 h 50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578" h="503556">
                  <a:moveTo>
                    <a:pt x="0" y="0"/>
                  </a:moveTo>
                  <a:lnTo>
                    <a:pt x="447587" y="0"/>
                  </a:lnTo>
                  <a:lnTo>
                    <a:pt x="447587" y="258281"/>
                  </a:lnTo>
                  <a:cubicBezTo>
                    <a:pt x="469841" y="486881"/>
                    <a:pt x="111096" y="671031"/>
                    <a:pt x="0" y="25828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37">
              <a:extLst>
                <a:ext uri="{FF2B5EF4-FFF2-40B4-BE49-F238E27FC236}">
                  <a16:creationId xmlns:a16="http://schemas.microsoft.com/office/drawing/2014/main" id="{6F4373BB-09B6-4C59-835E-7184AA873E86}"/>
                </a:ext>
              </a:extLst>
            </p:cNvPr>
            <p:cNvSpPr/>
            <p:nvPr/>
          </p:nvSpPr>
          <p:spPr>
            <a:xfrm flipH="1">
              <a:off x="5337548" y="2273443"/>
              <a:ext cx="589168" cy="1265493"/>
            </a:xfrm>
            <a:custGeom>
              <a:avLst/>
              <a:gdLst>
                <a:gd name="connsiteX0" fmla="*/ 0 w 273340"/>
                <a:gd name="connsiteY0" fmla="*/ 0 h 1259688"/>
                <a:gd name="connsiteX1" fmla="*/ 273340 w 273340"/>
                <a:gd name="connsiteY1" fmla="*/ 0 h 1259688"/>
                <a:gd name="connsiteX2" fmla="*/ 273340 w 273340"/>
                <a:gd name="connsiteY2" fmla="*/ 1259688 h 1259688"/>
                <a:gd name="connsiteX3" fmla="*/ 0 w 273340"/>
                <a:gd name="connsiteY3" fmla="*/ 1259688 h 1259688"/>
                <a:gd name="connsiteX4" fmla="*/ 0 w 273340"/>
                <a:gd name="connsiteY4" fmla="*/ 0 h 1259688"/>
                <a:gd name="connsiteX0" fmla="*/ 146755 w 420095"/>
                <a:gd name="connsiteY0" fmla="*/ 0 h 1259688"/>
                <a:gd name="connsiteX1" fmla="*/ 420095 w 420095"/>
                <a:gd name="connsiteY1" fmla="*/ 0 h 1259688"/>
                <a:gd name="connsiteX2" fmla="*/ 420095 w 420095"/>
                <a:gd name="connsiteY2" fmla="*/ 1259688 h 1259688"/>
                <a:gd name="connsiteX3" fmla="*/ 146755 w 420095"/>
                <a:gd name="connsiteY3" fmla="*/ 1259688 h 1259688"/>
                <a:gd name="connsiteX4" fmla="*/ 146755 w 420095"/>
                <a:gd name="connsiteY4" fmla="*/ 0 h 1259688"/>
                <a:gd name="connsiteX0" fmla="*/ 161191 w 434531"/>
                <a:gd name="connsiteY0" fmla="*/ 0 h 1259688"/>
                <a:gd name="connsiteX1" fmla="*/ 434531 w 434531"/>
                <a:gd name="connsiteY1" fmla="*/ 0 h 1259688"/>
                <a:gd name="connsiteX2" fmla="*/ 434531 w 434531"/>
                <a:gd name="connsiteY2" fmla="*/ 1259688 h 1259688"/>
                <a:gd name="connsiteX3" fmla="*/ 110391 w 434531"/>
                <a:gd name="connsiteY3" fmla="*/ 1094588 h 1259688"/>
                <a:gd name="connsiteX4" fmla="*/ 161191 w 434531"/>
                <a:gd name="connsiteY4" fmla="*/ 0 h 1259688"/>
                <a:gd name="connsiteX0" fmla="*/ 161191 w 574231"/>
                <a:gd name="connsiteY0" fmla="*/ 0 h 1126338"/>
                <a:gd name="connsiteX1" fmla="*/ 434531 w 574231"/>
                <a:gd name="connsiteY1" fmla="*/ 0 h 1126338"/>
                <a:gd name="connsiteX2" fmla="*/ 574231 w 574231"/>
                <a:gd name="connsiteY2" fmla="*/ 1126338 h 1126338"/>
                <a:gd name="connsiteX3" fmla="*/ 110391 w 574231"/>
                <a:gd name="connsiteY3" fmla="*/ 1094588 h 1126338"/>
                <a:gd name="connsiteX4" fmla="*/ 161191 w 574231"/>
                <a:gd name="connsiteY4" fmla="*/ 0 h 1126338"/>
                <a:gd name="connsiteX0" fmla="*/ 161191 w 574231"/>
                <a:gd name="connsiteY0" fmla="*/ 0 h 1126338"/>
                <a:gd name="connsiteX1" fmla="*/ 434531 w 574231"/>
                <a:gd name="connsiteY1" fmla="*/ 0 h 1126338"/>
                <a:gd name="connsiteX2" fmla="*/ 574231 w 574231"/>
                <a:gd name="connsiteY2" fmla="*/ 1126338 h 1126338"/>
                <a:gd name="connsiteX3" fmla="*/ 110391 w 574231"/>
                <a:gd name="connsiteY3" fmla="*/ 1094588 h 1126338"/>
                <a:gd name="connsiteX4" fmla="*/ 161191 w 574231"/>
                <a:gd name="connsiteY4" fmla="*/ 0 h 1126338"/>
                <a:gd name="connsiteX0" fmla="*/ 161191 w 528511"/>
                <a:gd name="connsiteY0" fmla="*/ 0 h 1126338"/>
                <a:gd name="connsiteX1" fmla="*/ 434531 w 528511"/>
                <a:gd name="connsiteY1" fmla="*/ 0 h 1126338"/>
                <a:gd name="connsiteX2" fmla="*/ 528511 w 528511"/>
                <a:gd name="connsiteY2" fmla="*/ 1126338 h 1126338"/>
                <a:gd name="connsiteX3" fmla="*/ 110391 w 528511"/>
                <a:gd name="connsiteY3" fmla="*/ 1094588 h 1126338"/>
                <a:gd name="connsiteX4" fmla="*/ 161191 w 528511"/>
                <a:gd name="connsiteY4" fmla="*/ 0 h 1126338"/>
                <a:gd name="connsiteX0" fmla="*/ 146100 w 513420"/>
                <a:gd name="connsiteY0" fmla="*/ 0 h 1126338"/>
                <a:gd name="connsiteX1" fmla="*/ 419440 w 513420"/>
                <a:gd name="connsiteY1" fmla="*/ 0 h 1126338"/>
                <a:gd name="connsiteX2" fmla="*/ 513420 w 513420"/>
                <a:gd name="connsiteY2" fmla="*/ 1126338 h 1126338"/>
                <a:gd name="connsiteX3" fmla="*/ 148640 w 513420"/>
                <a:gd name="connsiteY3" fmla="*/ 1094588 h 1126338"/>
                <a:gd name="connsiteX4" fmla="*/ 146100 w 513420"/>
                <a:gd name="connsiteY4" fmla="*/ 0 h 1126338"/>
                <a:gd name="connsiteX0" fmla="*/ 138055 w 505375"/>
                <a:gd name="connsiteY0" fmla="*/ 0 h 1126338"/>
                <a:gd name="connsiteX1" fmla="*/ 411395 w 505375"/>
                <a:gd name="connsiteY1" fmla="*/ 0 h 1126338"/>
                <a:gd name="connsiteX2" fmla="*/ 505375 w 505375"/>
                <a:gd name="connsiteY2" fmla="*/ 1126338 h 1126338"/>
                <a:gd name="connsiteX3" fmla="*/ 140595 w 505375"/>
                <a:gd name="connsiteY3" fmla="*/ 1094588 h 1126338"/>
                <a:gd name="connsiteX4" fmla="*/ 138055 w 505375"/>
                <a:gd name="connsiteY4" fmla="*/ 0 h 1126338"/>
                <a:gd name="connsiteX0" fmla="*/ 138055 w 505375"/>
                <a:gd name="connsiteY0" fmla="*/ 0 h 1224465"/>
                <a:gd name="connsiteX1" fmla="*/ 411395 w 505375"/>
                <a:gd name="connsiteY1" fmla="*/ 0 h 1224465"/>
                <a:gd name="connsiteX2" fmla="*/ 505375 w 505375"/>
                <a:gd name="connsiteY2" fmla="*/ 1126338 h 1224465"/>
                <a:gd name="connsiteX3" fmla="*/ 140595 w 505375"/>
                <a:gd name="connsiteY3" fmla="*/ 1094588 h 1224465"/>
                <a:gd name="connsiteX4" fmla="*/ 138055 w 505375"/>
                <a:gd name="connsiteY4" fmla="*/ 0 h 1224465"/>
                <a:gd name="connsiteX0" fmla="*/ 138055 w 505375"/>
                <a:gd name="connsiteY0" fmla="*/ 0 h 1265493"/>
                <a:gd name="connsiteX1" fmla="*/ 411395 w 505375"/>
                <a:gd name="connsiteY1" fmla="*/ 0 h 1265493"/>
                <a:gd name="connsiteX2" fmla="*/ 505375 w 505375"/>
                <a:gd name="connsiteY2" fmla="*/ 1126338 h 1265493"/>
                <a:gd name="connsiteX3" fmla="*/ 140595 w 505375"/>
                <a:gd name="connsiteY3" fmla="*/ 1094588 h 1265493"/>
                <a:gd name="connsiteX4" fmla="*/ 138055 w 505375"/>
                <a:gd name="connsiteY4" fmla="*/ 0 h 126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5375" h="1265493">
                  <a:moveTo>
                    <a:pt x="138055" y="0"/>
                  </a:moveTo>
                  <a:lnTo>
                    <a:pt x="411395" y="0"/>
                  </a:lnTo>
                  <a:cubicBezTo>
                    <a:pt x="457962" y="375446"/>
                    <a:pt x="147658" y="617542"/>
                    <a:pt x="505375" y="1126338"/>
                  </a:cubicBezTo>
                  <a:cubicBezTo>
                    <a:pt x="360922" y="1359595"/>
                    <a:pt x="193608" y="1265191"/>
                    <a:pt x="140595" y="1094588"/>
                  </a:cubicBezTo>
                  <a:cubicBezTo>
                    <a:pt x="178695" y="1070932"/>
                    <a:pt x="-192145" y="756446"/>
                    <a:pt x="138055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39">
              <a:extLst>
                <a:ext uri="{FF2B5EF4-FFF2-40B4-BE49-F238E27FC236}">
                  <a16:creationId xmlns:a16="http://schemas.microsoft.com/office/drawing/2014/main" id="{FE20F80F-5E39-4D7E-A05B-7B547C8AB48A}"/>
                </a:ext>
              </a:extLst>
            </p:cNvPr>
            <p:cNvSpPr/>
            <p:nvPr/>
          </p:nvSpPr>
          <p:spPr>
            <a:xfrm rot="16200000">
              <a:off x="4864560" y="2076053"/>
              <a:ext cx="642875" cy="10376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5">
              <a:extLst>
                <a:ext uri="{FF2B5EF4-FFF2-40B4-BE49-F238E27FC236}">
                  <a16:creationId xmlns:a16="http://schemas.microsoft.com/office/drawing/2014/main" id="{AFC6D635-7BC4-4E4F-853A-31FF2F8F4871}"/>
                </a:ext>
              </a:extLst>
            </p:cNvPr>
            <p:cNvSpPr/>
            <p:nvPr/>
          </p:nvSpPr>
          <p:spPr>
            <a:xfrm>
              <a:off x="3959940" y="289517"/>
              <a:ext cx="2469614" cy="21924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735BF65-6F7D-455E-971D-0B2F784DFDD1}"/>
                </a:ext>
              </a:extLst>
            </p:cNvPr>
            <p:cNvSpPr/>
            <p:nvPr/>
          </p:nvSpPr>
          <p:spPr>
            <a:xfrm>
              <a:off x="5544393" y="1565981"/>
              <a:ext cx="652161" cy="446643"/>
            </a:xfrm>
            <a:prstGeom prst="ellipse">
              <a:avLst/>
            </a:prstGeom>
            <a:solidFill>
              <a:srgbClr val="F8BBC9">
                <a:alpha val="50000"/>
              </a:srgbClr>
            </a:solidFill>
            <a:ln>
              <a:solidFill>
                <a:schemeClr val="tx1"/>
              </a:solidFill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1D73FAB-5B80-48D3-9ED7-F6F50F8C4270}"/>
                </a:ext>
              </a:extLst>
            </p:cNvPr>
            <p:cNvSpPr/>
            <p:nvPr/>
          </p:nvSpPr>
          <p:spPr>
            <a:xfrm>
              <a:off x="4242952" y="1559082"/>
              <a:ext cx="652161" cy="446643"/>
            </a:xfrm>
            <a:prstGeom prst="ellipse">
              <a:avLst/>
            </a:prstGeom>
            <a:solidFill>
              <a:srgbClr val="F8BBC9">
                <a:alpha val="50000"/>
              </a:srgbClr>
            </a:solidFill>
            <a:ln>
              <a:solidFill>
                <a:schemeClr val="tx1"/>
              </a:solidFill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28E5ADA-7873-4674-8D8D-9402D94A6FEE}"/>
                </a:ext>
              </a:extLst>
            </p:cNvPr>
            <p:cNvSpPr/>
            <p:nvPr/>
          </p:nvSpPr>
          <p:spPr>
            <a:xfrm>
              <a:off x="5505377" y="975609"/>
              <a:ext cx="666466" cy="6490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7894CD0-CC26-4F7B-96FA-50441F5429D6}"/>
                </a:ext>
              </a:extLst>
            </p:cNvPr>
            <p:cNvSpPr/>
            <p:nvPr/>
          </p:nvSpPr>
          <p:spPr>
            <a:xfrm>
              <a:off x="4210947" y="978546"/>
              <a:ext cx="666466" cy="6490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2219588-1FED-4F00-926F-183245B5355A}"/>
                </a:ext>
              </a:extLst>
            </p:cNvPr>
            <p:cNvSpPr/>
            <p:nvPr/>
          </p:nvSpPr>
          <p:spPr>
            <a:xfrm>
              <a:off x="5576875" y="1125903"/>
              <a:ext cx="470815" cy="4585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7149217-AD6D-4BDA-A747-62D1F4CE00EC}"/>
                </a:ext>
              </a:extLst>
            </p:cNvPr>
            <p:cNvSpPr/>
            <p:nvPr/>
          </p:nvSpPr>
          <p:spPr>
            <a:xfrm>
              <a:off x="4354258" y="1116113"/>
              <a:ext cx="470815" cy="4585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D6B9128-8936-4CA5-A12B-06DE146F82E1}"/>
                </a:ext>
              </a:extLst>
            </p:cNvPr>
            <p:cNvSpPr/>
            <p:nvPr/>
          </p:nvSpPr>
          <p:spPr>
            <a:xfrm>
              <a:off x="5611891" y="1256085"/>
              <a:ext cx="259895" cy="253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AB26115-4D26-409A-AF56-8BA7D77C5E9D}"/>
                </a:ext>
              </a:extLst>
            </p:cNvPr>
            <p:cNvSpPr/>
            <p:nvPr/>
          </p:nvSpPr>
          <p:spPr>
            <a:xfrm>
              <a:off x="5892425" y="1175624"/>
              <a:ext cx="87304" cy="850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BF50FB7-7613-492A-B270-2686D8C422E0}"/>
                </a:ext>
              </a:extLst>
            </p:cNvPr>
            <p:cNvSpPr/>
            <p:nvPr/>
          </p:nvSpPr>
          <p:spPr>
            <a:xfrm>
              <a:off x="4522550" y="1256085"/>
              <a:ext cx="259895" cy="253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5877B18-1BE6-47A3-A169-2D8082F7D2B8}"/>
                </a:ext>
              </a:extLst>
            </p:cNvPr>
            <p:cNvSpPr/>
            <p:nvPr/>
          </p:nvSpPr>
          <p:spPr>
            <a:xfrm>
              <a:off x="4413935" y="1175623"/>
              <a:ext cx="87304" cy="850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3A6CD0E-D03D-4AF2-82D6-DB70EE7057D4}"/>
                </a:ext>
              </a:extLst>
            </p:cNvPr>
            <p:cNvSpPr/>
            <p:nvPr/>
          </p:nvSpPr>
          <p:spPr>
            <a:xfrm>
              <a:off x="4476223" y="2214490"/>
              <a:ext cx="1314204" cy="44949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71E9F81-C627-48DB-B82C-314EE3A13004}"/>
                </a:ext>
              </a:extLst>
            </p:cNvPr>
            <p:cNvSpPr/>
            <p:nvPr/>
          </p:nvSpPr>
          <p:spPr>
            <a:xfrm>
              <a:off x="5185996" y="1790121"/>
              <a:ext cx="221456" cy="207572"/>
            </a:xfrm>
            <a:custGeom>
              <a:avLst/>
              <a:gdLst>
                <a:gd name="connsiteX0" fmla="*/ 204245 w 333911"/>
                <a:gd name="connsiteY0" fmla="*/ 3456 h 333860"/>
                <a:gd name="connsiteX1" fmla="*/ 51845 w 333911"/>
                <a:gd name="connsiteY1" fmla="*/ 16156 h 333860"/>
                <a:gd name="connsiteX2" fmla="*/ 1045 w 333911"/>
                <a:gd name="connsiteY2" fmla="*/ 130456 h 333860"/>
                <a:gd name="connsiteX3" fmla="*/ 89945 w 333911"/>
                <a:gd name="connsiteY3" fmla="*/ 282856 h 333860"/>
                <a:gd name="connsiteX4" fmla="*/ 305845 w 333911"/>
                <a:gd name="connsiteY4" fmla="*/ 333656 h 333860"/>
                <a:gd name="connsiteX5" fmla="*/ 331245 w 333911"/>
                <a:gd name="connsiteY5" fmla="*/ 301906 h 333860"/>
                <a:gd name="connsiteX6" fmla="*/ 331245 w 333911"/>
                <a:gd name="connsiteY6" fmla="*/ 301906 h 333860"/>
                <a:gd name="connsiteX0" fmla="*/ 204245 w 333911"/>
                <a:gd name="connsiteY0" fmla="*/ 3456 h 333860"/>
                <a:gd name="connsiteX1" fmla="*/ 51845 w 333911"/>
                <a:gd name="connsiteY1" fmla="*/ 16156 h 333860"/>
                <a:gd name="connsiteX2" fmla="*/ 1045 w 333911"/>
                <a:gd name="connsiteY2" fmla="*/ 130456 h 333860"/>
                <a:gd name="connsiteX3" fmla="*/ 89945 w 333911"/>
                <a:gd name="connsiteY3" fmla="*/ 282856 h 333860"/>
                <a:gd name="connsiteX4" fmla="*/ 305845 w 333911"/>
                <a:gd name="connsiteY4" fmla="*/ 333656 h 333860"/>
                <a:gd name="connsiteX5" fmla="*/ 331245 w 333911"/>
                <a:gd name="connsiteY5" fmla="*/ 301906 h 333860"/>
                <a:gd name="connsiteX0" fmla="*/ 204245 w 305845"/>
                <a:gd name="connsiteY0" fmla="*/ 3456 h 333656"/>
                <a:gd name="connsiteX1" fmla="*/ 51845 w 305845"/>
                <a:gd name="connsiteY1" fmla="*/ 16156 h 333656"/>
                <a:gd name="connsiteX2" fmla="*/ 1045 w 305845"/>
                <a:gd name="connsiteY2" fmla="*/ 130456 h 333656"/>
                <a:gd name="connsiteX3" fmla="*/ 89945 w 305845"/>
                <a:gd name="connsiteY3" fmla="*/ 282856 h 333656"/>
                <a:gd name="connsiteX4" fmla="*/ 305845 w 305845"/>
                <a:gd name="connsiteY4" fmla="*/ 333656 h 333656"/>
                <a:gd name="connsiteX0" fmla="*/ 204245 w 305845"/>
                <a:gd name="connsiteY0" fmla="*/ 3456 h 308256"/>
                <a:gd name="connsiteX1" fmla="*/ 51845 w 305845"/>
                <a:gd name="connsiteY1" fmla="*/ 16156 h 308256"/>
                <a:gd name="connsiteX2" fmla="*/ 1045 w 305845"/>
                <a:gd name="connsiteY2" fmla="*/ 130456 h 308256"/>
                <a:gd name="connsiteX3" fmla="*/ 89945 w 305845"/>
                <a:gd name="connsiteY3" fmla="*/ 282856 h 308256"/>
                <a:gd name="connsiteX4" fmla="*/ 305845 w 305845"/>
                <a:gd name="connsiteY4" fmla="*/ 308256 h 308256"/>
                <a:gd name="connsiteX0" fmla="*/ 204245 w 305845"/>
                <a:gd name="connsiteY0" fmla="*/ 3456 h 322403"/>
                <a:gd name="connsiteX1" fmla="*/ 51845 w 305845"/>
                <a:gd name="connsiteY1" fmla="*/ 16156 h 322403"/>
                <a:gd name="connsiteX2" fmla="*/ 1045 w 305845"/>
                <a:gd name="connsiteY2" fmla="*/ 130456 h 322403"/>
                <a:gd name="connsiteX3" fmla="*/ 89945 w 305845"/>
                <a:gd name="connsiteY3" fmla="*/ 282856 h 322403"/>
                <a:gd name="connsiteX4" fmla="*/ 305845 w 305845"/>
                <a:gd name="connsiteY4" fmla="*/ 308256 h 322403"/>
                <a:gd name="connsiteX0" fmla="*/ 203200 w 304800"/>
                <a:gd name="connsiteY0" fmla="*/ 0 h 318947"/>
                <a:gd name="connsiteX1" fmla="*/ 0 w 304800"/>
                <a:gd name="connsiteY1" fmla="*/ 127000 h 318947"/>
                <a:gd name="connsiteX2" fmla="*/ 88900 w 304800"/>
                <a:gd name="connsiteY2" fmla="*/ 279400 h 318947"/>
                <a:gd name="connsiteX3" fmla="*/ 304800 w 304800"/>
                <a:gd name="connsiteY3" fmla="*/ 304800 h 318947"/>
                <a:gd name="connsiteX0" fmla="*/ 52207 w 306207"/>
                <a:gd name="connsiteY0" fmla="*/ 0 h 296087"/>
                <a:gd name="connsiteX1" fmla="*/ 1407 w 306207"/>
                <a:gd name="connsiteY1" fmla="*/ 104140 h 296087"/>
                <a:gd name="connsiteX2" fmla="*/ 90307 w 306207"/>
                <a:gd name="connsiteY2" fmla="*/ 256540 h 296087"/>
                <a:gd name="connsiteX3" fmla="*/ 306207 w 306207"/>
                <a:gd name="connsiteY3" fmla="*/ 281940 h 296087"/>
                <a:gd name="connsiteX0" fmla="*/ 0 w 304800"/>
                <a:gd name="connsiteY0" fmla="*/ 0 h 191947"/>
                <a:gd name="connsiteX1" fmla="*/ 88900 w 304800"/>
                <a:gd name="connsiteY1" fmla="*/ 152400 h 191947"/>
                <a:gd name="connsiteX2" fmla="*/ 304800 w 304800"/>
                <a:gd name="connsiteY2" fmla="*/ 177800 h 191947"/>
                <a:gd name="connsiteX0" fmla="*/ 0 w 304800"/>
                <a:gd name="connsiteY0" fmla="*/ 0 h 194543"/>
                <a:gd name="connsiteX1" fmla="*/ 55562 w 304800"/>
                <a:gd name="connsiteY1" fmla="*/ 161925 h 194543"/>
                <a:gd name="connsiteX2" fmla="*/ 304800 w 304800"/>
                <a:gd name="connsiteY2" fmla="*/ 177800 h 194543"/>
                <a:gd name="connsiteX0" fmla="*/ 0 w 304800"/>
                <a:gd name="connsiteY0" fmla="*/ 0 h 177800"/>
                <a:gd name="connsiteX1" fmla="*/ 304800 w 304800"/>
                <a:gd name="connsiteY1" fmla="*/ 177800 h 177800"/>
                <a:gd name="connsiteX0" fmla="*/ 0 w 276225"/>
                <a:gd name="connsiteY0" fmla="*/ 0 h 151606"/>
                <a:gd name="connsiteX1" fmla="*/ 276225 w 276225"/>
                <a:gd name="connsiteY1" fmla="*/ 151606 h 151606"/>
                <a:gd name="connsiteX0" fmla="*/ 0 w 276225"/>
                <a:gd name="connsiteY0" fmla="*/ 0 h 182550"/>
                <a:gd name="connsiteX1" fmla="*/ 276225 w 276225"/>
                <a:gd name="connsiteY1" fmla="*/ 151606 h 182550"/>
                <a:gd name="connsiteX0" fmla="*/ 0 w 276225"/>
                <a:gd name="connsiteY0" fmla="*/ 0 h 187540"/>
                <a:gd name="connsiteX1" fmla="*/ 276225 w 276225"/>
                <a:gd name="connsiteY1" fmla="*/ 151606 h 187540"/>
                <a:gd name="connsiteX0" fmla="*/ 0 w 276225"/>
                <a:gd name="connsiteY0" fmla="*/ 0 h 199433"/>
                <a:gd name="connsiteX1" fmla="*/ 276225 w 276225"/>
                <a:gd name="connsiteY1" fmla="*/ 151606 h 199433"/>
                <a:gd name="connsiteX0" fmla="*/ 1725 w 223181"/>
                <a:gd name="connsiteY0" fmla="*/ 0 h 195412"/>
                <a:gd name="connsiteX1" fmla="*/ 223181 w 223181"/>
                <a:gd name="connsiteY1" fmla="*/ 146843 h 195412"/>
                <a:gd name="connsiteX0" fmla="*/ 0 w 221456"/>
                <a:gd name="connsiteY0" fmla="*/ 0 h 207572"/>
                <a:gd name="connsiteX1" fmla="*/ 221456 w 221456"/>
                <a:gd name="connsiteY1" fmla="*/ 146843 h 20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56" h="207572">
                  <a:moveTo>
                    <a:pt x="0" y="0"/>
                  </a:moveTo>
                  <a:cubicBezTo>
                    <a:pt x="27782" y="95778"/>
                    <a:pt x="-58738" y="313002"/>
                    <a:pt x="221456" y="1468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F02DFB1-11C9-46B8-B503-5C0D271DF3E5}"/>
                </a:ext>
              </a:extLst>
            </p:cNvPr>
            <p:cNvSpPr/>
            <p:nvPr/>
          </p:nvSpPr>
          <p:spPr>
            <a:xfrm flipH="1">
              <a:off x="4981384" y="1790951"/>
              <a:ext cx="221456" cy="207572"/>
            </a:xfrm>
            <a:custGeom>
              <a:avLst/>
              <a:gdLst>
                <a:gd name="connsiteX0" fmla="*/ 204245 w 333911"/>
                <a:gd name="connsiteY0" fmla="*/ 3456 h 333860"/>
                <a:gd name="connsiteX1" fmla="*/ 51845 w 333911"/>
                <a:gd name="connsiteY1" fmla="*/ 16156 h 333860"/>
                <a:gd name="connsiteX2" fmla="*/ 1045 w 333911"/>
                <a:gd name="connsiteY2" fmla="*/ 130456 h 333860"/>
                <a:gd name="connsiteX3" fmla="*/ 89945 w 333911"/>
                <a:gd name="connsiteY3" fmla="*/ 282856 h 333860"/>
                <a:gd name="connsiteX4" fmla="*/ 305845 w 333911"/>
                <a:gd name="connsiteY4" fmla="*/ 333656 h 333860"/>
                <a:gd name="connsiteX5" fmla="*/ 331245 w 333911"/>
                <a:gd name="connsiteY5" fmla="*/ 301906 h 333860"/>
                <a:gd name="connsiteX6" fmla="*/ 331245 w 333911"/>
                <a:gd name="connsiteY6" fmla="*/ 301906 h 333860"/>
                <a:gd name="connsiteX0" fmla="*/ 204245 w 333911"/>
                <a:gd name="connsiteY0" fmla="*/ 3456 h 333860"/>
                <a:gd name="connsiteX1" fmla="*/ 51845 w 333911"/>
                <a:gd name="connsiteY1" fmla="*/ 16156 h 333860"/>
                <a:gd name="connsiteX2" fmla="*/ 1045 w 333911"/>
                <a:gd name="connsiteY2" fmla="*/ 130456 h 333860"/>
                <a:gd name="connsiteX3" fmla="*/ 89945 w 333911"/>
                <a:gd name="connsiteY3" fmla="*/ 282856 h 333860"/>
                <a:gd name="connsiteX4" fmla="*/ 305845 w 333911"/>
                <a:gd name="connsiteY4" fmla="*/ 333656 h 333860"/>
                <a:gd name="connsiteX5" fmla="*/ 331245 w 333911"/>
                <a:gd name="connsiteY5" fmla="*/ 301906 h 333860"/>
                <a:gd name="connsiteX0" fmla="*/ 204245 w 305845"/>
                <a:gd name="connsiteY0" fmla="*/ 3456 h 333656"/>
                <a:gd name="connsiteX1" fmla="*/ 51845 w 305845"/>
                <a:gd name="connsiteY1" fmla="*/ 16156 h 333656"/>
                <a:gd name="connsiteX2" fmla="*/ 1045 w 305845"/>
                <a:gd name="connsiteY2" fmla="*/ 130456 h 333656"/>
                <a:gd name="connsiteX3" fmla="*/ 89945 w 305845"/>
                <a:gd name="connsiteY3" fmla="*/ 282856 h 333656"/>
                <a:gd name="connsiteX4" fmla="*/ 305845 w 305845"/>
                <a:gd name="connsiteY4" fmla="*/ 333656 h 333656"/>
                <a:gd name="connsiteX0" fmla="*/ 204245 w 305845"/>
                <a:gd name="connsiteY0" fmla="*/ 3456 h 308256"/>
                <a:gd name="connsiteX1" fmla="*/ 51845 w 305845"/>
                <a:gd name="connsiteY1" fmla="*/ 16156 h 308256"/>
                <a:gd name="connsiteX2" fmla="*/ 1045 w 305845"/>
                <a:gd name="connsiteY2" fmla="*/ 130456 h 308256"/>
                <a:gd name="connsiteX3" fmla="*/ 89945 w 305845"/>
                <a:gd name="connsiteY3" fmla="*/ 282856 h 308256"/>
                <a:gd name="connsiteX4" fmla="*/ 305845 w 305845"/>
                <a:gd name="connsiteY4" fmla="*/ 308256 h 308256"/>
                <a:gd name="connsiteX0" fmla="*/ 204245 w 305845"/>
                <a:gd name="connsiteY0" fmla="*/ 3456 h 322403"/>
                <a:gd name="connsiteX1" fmla="*/ 51845 w 305845"/>
                <a:gd name="connsiteY1" fmla="*/ 16156 h 322403"/>
                <a:gd name="connsiteX2" fmla="*/ 1045 w 305845"/>
                <a:gd name="connsiteY2" fmla="*/ 130456 h 322403"/>
                <a:gd name="connsiteX3" fmla="*/ 89945 w 305845"/>
                <a:gd name="connsiteY3" fmla="*/ 282856 h 322403"/>
                <a:gd name="connsiteX4" fmla="*/ 305845 w 305845"/>
                <a:gd name="connsiteY4" fmla="*/ 308256 h 322403"/>
                <a:gd name="connsiteX0" fmla="*/ 203200 w 304800"/>
                <a:gd name="connsiteY0" fmla="*/ 0 h 318947"/>
                <a:gd name="connsiteX1" fmla="*/ 0 w 304800"/>
                <a:gd name="connsiteY1" fmla="*/ 127000 h 318947"/>
                <a:gd name="connsiteX2" fmla="*/ 88900 w 304800"/>
                <a:gd name="connsiteY2" fmla="*/ 279400 h 318947"/>
                <a:gd name="connsiteX3" fmla="*/ 304800 w 304800"/>
                <a:gd name="connsiteY3" fmla="*/ 304800 h 318947"/>
                <a:gd name="connsiteX0" fmla="*/ 52207 w 306207"/>
                <a:gd name="connsiteY0" fmla="*/ 0 h 296087"/>
                <a:gd name="connsiteX1" fmla="*/ 1407 w 306207"/>
                <a:gd name="connsiteY1" fmla="*/ 104140 h 296087"/>
                <a:gd name="connsiteX2" fmla="*/ 90307 w 306207"/>
                <a:gd name="connsiteY2" fmla="*/ 256540 h 296087"/>
                <a:gd name="connsiteX3" fmla="*/ 306207 w 306207"/>
                <a:gd name="connsiteY3" fmla="*/ 281940 h 296087"/>
                <a:gd name="connsiteX0" fmla="*/ 0 w 304800"/>
                <a:gd name="connsiteY0" fmla="*/ 0 h 191947"/>
                <a:gd name="connsiteX1" fmla="*/ 88900 w 304800"/>
                <a:gd name="connsiteY1" fmla="*/ 152400 h 191947"/>
                <a:gd name="connsiteX2" fmla="*/ 304800 w 304800"/>
                <a:gd name="connsiteY2" fmla="*/ 177800 h 191947"/>
                <a:gd name="connsiteX0" fmla="*/ 0 w 304800"/>
                <a:gd name="connsiteY0" fmla="*/ 0 h 194543"/>
                <a:gd name="connsiteX1" fmla="*/ 55562 w 304800"/>
                <a:gd name="connsiteY1" fmla="*/ 161925 h 194543"/>
                <a:gd name="connsiteX2" fmla="*/ 304800 w 304800"/>
                <a:gd name="connsiteY2" fmla="*/ 177800 h 194543"/>
                <a:gd name="connsiteX0" fmla="*/ 0 w 304800"/>
                <a:gd name="connsiteY0" fmla="*/ 0 h 177800"/>
                <a:gd name="connsiteX1" fmla="*/ 304800 w 304800"/>
                <a:gd name="connsiteY1" fmla="*/ 177800 h 177800"/>
                <a:gd name="connsiteX0" fmla="*/ 0 w 276225"/>
                <a:gd name="connsiteY0" fmla="*/ 0 h 151606"/>
                <a:gd name="connsiteX1" fmla="*/ 276225 w 276225"/>
                <a:gd name="connsiteY1" fmla="*/ 151606 h 151606"/>
                <a:gd name="connsiteX0" fmla="*/ 0 w 276225"/>
                <a:gd name="connsiteY0" fmla="*/ 0 h 182550"/>
                <a:gd name="connsiteX1" fmla="*/ 276225 w 276225"/>
                <a:gd name="connsiteY1" fmla="*/ 151606 h 182550"/>
                <a:gd name="connsiteX0" fmla="*/ 0 w 276225"/>
                <a:gd name="connsiteY0" fmla="*/ 0 h 187540"/>
                <a:gd name="connsiteX1" fmla="*/ 276225 w 276225"/>
                <a:gd name="connsiteY1" fmla="*/ 151606 h 187540"/>
                <a:gd name="connsiteX0" fmla="*/ 0 w 276225"/>
                <a:gd name="connsiteY0" fmla="*/ 0 h 199433"/>
                <a:gd name="connsiteX1" fmla="*/ 276225 w 276225"/>
                <a:gd name="connsiteY1" fmla="*/ 151606 h 199433"/>
                <a:gd name="connsiteX0" fmla="*/ 1725 w 223181"/>
                <a:gd name="connsiteY0" fmla="*/ 0 h 195412"/>
                <a:gd name="connsiteX1" fmla="*/ 223181 w 223181"/>
                <a:gd name="connsiteY1" fmla="*/ 146843 h 195412"/>
                <a:gd name="connsiteX0" fmla="*/ 0 w 221456"/>
                <a:gd name="connsiteY0" fmla="*/ 0 h 207572"/>
                <a:gd name="connsiteX1" fmla="*/ 221456 w 221456"/>
                <a:gd name="connsiteY1" fmla="*/ 146843 h 20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56" h="207572">
                  <a:moveTo>
                    <a:pt x="0" y="0"/>
                  </a:moveTo>
                  <a:cubicBezTo>
                    <a:pt x="27782" y="95778"/>
                    <a:pt x="-58738" y="313002"/>
                    <a:pt x="221456" y="1468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18">
              <a:extLst>
                <a:ext uri="{FF2B5EF4-FFF2-40B4-BE49-F238E27FC236}">
                  <a16:creationId xmlns:a16="http://schemas.microsoft.com/office/drawing/2014/main" id="{2C4C22B3-9950-4E2B-B7D4-29624FE37FDF}"/>
                </a:ext>
              </a:extLst>
            </p:cNvPr>
            <p:cNvSpPr/>
            <p:nvPr/>
          </p:nvSpPr>
          <p:spPr>
            <a:xfrm>
              <a:off x="5007800" y="1676615"/>
              <a:ext cx="392075" cy="165532"/>
            </a:xfrm>
            <a:custGeom>
              <a:avLst/>
              <a:gdLst>
                <a:gd name="connsiteX0" fmla="*/ 0 w 278841"/>
                <a:gd name="connsiteY0" fmla="*/ 60057 h 120114"/>
                <a:gd name="connsiteX1" fmla="*/ 139421 w 278841"/>
                <a:gd name="connsiteY1" fmla="*/ 0 h 120114"/>
                <a:gd name="connsiteX2" fmla="*/ 278842 w 278841"/>
                <a:gd name="connsiteY2" fmla="*/ 60057 h 120114"/>
                <a:gd name="connsiteX3" fmla="*/ 139421 w 278841"/>
                <a:gd name="connsiteY3" fmla="*/ 120114 h 120114"/>
                <a:gd name="connsiteX4" fmla="*/ 0 w 278841"/>
                <a:gd name="connsiteY4" fmla="*/ 60057 h 120114"/>
                <a:gd name="connsiteX0" fmla="*/ 0 w 282717"/>
                <a:gd name="connsiteY0" fmla="*/ 7507 h 67564"/>
                <a:gd name="connsiteX1" fmla="*/ 278842 w 282717"/>
                <a:gd name="connsiteY1" fmla="*/ 7507 h 67564"/>
                <a:gd name="connsiteX2" fmla="*/ 139421 w 282717"/>
                <a:gd name="connsiteY2" fmla="*/ 67564 h 67564"/>
                <a:gd name="connsiteX3" fmla="*/ 0 w 282717"/>
                <a:gd name="connsiteY3" fmla="*/ 7507 h 67564"/>
                <a:gd name="connsiteX0" fmla="*/ 4401 w 286908"/>
                <a:gd name="connsiteY0" fmla="*/ 9788 h 104455"/>
                <a:gd name="connsiteX1" fmla="*/ 283243 w 286908"/>
                <a:gd name="connsiteY1" fmla="*/ 9788 h 104455"/>
                <a:gd name="connsiteX2" fmla="*/ 137628 w 286908"/>
                <a:gd name="connsiteY2" fmla="*/ 104455 h 104455"/>
                <a:gd name="connsiteX3" fmla="*/ 4401 w 286908"/>
                <a:gd name="connsiteY3" fmla="*/ 9788 h 104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908" h="104455">
                  <a:moveTo>
                    <a:pt x="4401" y="9788"/>
                  </a:moveTo>
                  <a:cubicBezTo>
                    <a:pt x="28670" y="-5990"/>
                    <a:pt x="260006" y="-221"/>
                    <a:pt x="283243" y="9788"/>
                  </a:cubicBezTo>
                  <a:cubicBezTo>
                    <a:pt x="306480" y="19797"/>
                    <a:pt x="214628" y="104455"/>
                    <a:pt x="137628" y="104455"/>
                  </a:cubicBezTo>
                  <a:cubicBezTo>
                    <a:pt x="60628" y="104455"/>
                    <a:pt x="-19868" y="25566"/>
                    <a:pt x="4401" y="9788"/>
                  </a:cubicBezTo>
                  <a:close/>
                </a:path>
              </a:pathLst>
            </a:custGeom>
            <a:solidFill>
              <a:srgbClr val="F8BBC9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18">
              <a:extLst>
                <a:ext uri="{FF2B5EF4-FFF2-40B4-BE49-F238E27FC236}">
                  <a16:creationId xmlns:a16="http://schemas.microsoft.com/office/drawing/2014/main" id="{FA57F5F7-1607-4265-9459-4A5B0C11A665}"/>
                </a:ext>
              </a:extLst>
            </p:cNvPr>
            <p:cNvSpPr/>
            <p:nvPr/>
          </p:nvSpPr>
          <p:spPr>
            <a:xfrm rot="18577035">
              <a:off x="4914689" y="2220260"/>
              <a:ext cx="392075" cy="165532"/>
            </a:xfrm>
            <a:prstGeom prst="arc">
              <a:avLst>
                <a:gd name="adj1" fmla="val 20511817"/>
                <a:gd name="adj2" fmla="val 0"/>
              </a:avLst>
            </a:prstGeom>
            <a:noFill/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A988750-1CBA-4F6B-8E75-BCE865B76BDD}"/>
              </a:ext>
            </a:extLst>
          </p:cNvPr>
          <p:cNvGrpSpPr/>
          <p:nvPr/>
        </p:nvGrpSpPr>
        <p:grpSpPr>
          <a:xfrm>
            <a:off x="6894865" y="1299443"/>
            <a:ext cx="2088384" cy="3098550"/>
            <a:chOff x="-591003" y="772637"/>
            <a:chExt cx="9941431" cy="574995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98" name="Teardrop 97">
              <a:extLst>
                <a:ext uri="{FF2B5EF4-FFF2-40B4-BE49-F238E27FC236}">
                  <a16:creationId xmlns:a16="http://schemas.microsoft.com/office/drawing/2014/main" id="{09688020-C356-4FDA-8CCF-210840148C76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ardrop 98">
              <a:extLst>
                <a:ext uri="{FF2B5EF4-FFF2-40B4-BE49-F238E27FC236}">
                  <a16:creationId xmlns:a16="http://schemas.microsoft.com/office/drawing/2014/main" id="{D8258255-6048-47E3-94BA-FE3666A5F478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ardrop 99">
              <a:extLst>
                <a:ext uri="{FF2B5EF4-FFF2-40B4-BE49-F238E27FC236}">
                  <a16:creationId xmlns:a16="http://schemas.microsoft.com/office/drawing/2014/main" id="{1D2555BC-1B9B-4AB4-84BF-4859D2EB2AA2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ardrop 100">
              <a:extLst>
                <a:ext uri="{FF2B5EF4-FFF2-40B4-BE49-F238E27FC236}">
                  <a16:creationId xmlns:a16="http://schemas.microsoft.com/office/drawing/2014/main" id="{873B9C7C-B6FD-4204-A840-C56E1F23EF5D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ardrop 101">
              <a:extLst>
                <a:ext uri="{FF2B5EF4-FFF2-40B4-BE49-F238E27FC236}">
                  <a16:creationId xmlns:a16="http://schemas.microsoft.com/office/drawing/2014/main" id="{F3EC9719-2D36-4A99-9A7E-694D70125AF7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ardrop 102">
              <a:extLst>
                <a:ext uri="{FF2B5EF4-FFF2-40B4-BE49-F238E27FC236}">
                  <a16:creationId xmlns:a16="http://schemas.microsoft.com/office/drawing/2014/main" id="{C36BB3D2-E0F4-483B-9B1C-ED1F07694C7A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ardrop 103">
              <a:extLst>
                <a:ext uri="{FF2B5EF4-FFF2-40B4-BE49-F238E27FC236}">
                  <a16:creationId xmlns:a16="http://schemas.microsoft.com/office/drawing/2014/main" id="{B78300AA-7C2B-4390-90D2-DFA29CAC1A45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ardrop 104">
              <a:extLst>
                <a:ext uri="{FF2B5EF4-FFF2-40B4-BE49-F238E27FC236}">
                  <a16:creationId xmlns:a16="http://schemas.microsoft.com/office/drawing/2014/main" id="{3225EB93-02AD-4523-949A-DC5C61BD4B5D}"/>
                </a:ext>
              </a:extLst>
            </p:cNvPr>
            <p:cNvSpPr/>
            <p:nvPr/>
          </p:nvSpPr>
          <p:spPr>
            <a:xfrm rot="19396068">
              <a:off x="8935111" y="1303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ardrop 105">
              <a:extLst>
                <a:ext uri="{FF2B5EF4-FFF2-40B4-BE49-F238E27FC236}">
                  <a16:creationId xmlns:a16="http://schemas.microsoft.com/office/drawing/2014/main" id="{C4DCC606-EB93-438A-93C9-C6EB9B2DA74D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ardrop 106">
              <a:extLst>
                <a:ext uri="{FF2B5EF4-FFF2-40B4-BE49-F238E27FC236}">
                  <a16:creationId xmlns:a16="http://schemas.microsoft.com/office/drawing/2014/main" id="{003D7028-399E-4B33-A024-3AA8112D14BB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ardrop 107">
              <a:extLst>
                <a:ext uri="{FF2B5EF4-FFF2-40B4-BE49-F238E27FC236}">
                  <a16:creationId xmlns:a16="http://schemas.microsoft.com/office/drawing/2014/main" id="{C52FD1F8-01A0-4E7E-8A97-C5F3BBEB90BD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ardrop 108">
              <a:extLst>
                <a:ext uri="{FF2B5EF4-FFF2-40B4-BE49-F238E27FC236}">
                  <a16:creationId xmlns:a16="http://schemas.microsoft.com/office/drawing/2014/main" id="{9F0DB31C-4E01-42BB-99BC-30F595CAD627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ardrop 109">
              <a:extLst>
                <a:ext uri="{FF2B5EF4-FFF2-40B4-BE49-F238E27FC236}">
                  <a16:creationId xmlns:a16="http://schemas.microsoft.com/office/drawing/2014/main" id="{6AD4A0A5-A428-466F-BDFB-840BE5C38883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ardrop 110">
              <a:extLst>
                <a:ext uri="{FF2B5EF4-FFF2-40B4-BE49-F238E27FC236}">
                  <a16:creationId xmlns:a16="http://schemas.microsoft.com/office/drawing/2014/main" id="{47E12C51-A58D-472E-9E73-3495EDCF341F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ardrop 111">
              <a:extLst>
                <a:ext uri="{FF2B5EF4-FFF2-40B4-BE49-F238E27FC236}">
                  <a16:creationId xmlns:a16="http://schemas.microsoft.com/office/drawing/2014/main" id="{14516CE0-DBBA-4EE9-983A-9A6D4CB0BC9C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ardrop 112">
              <a:extLst>
                <a:ext uri="{FF2B5EF4-FFF2-40B4-BE49-F238E27FC236}">
                  <a16:creationId xmlns:a16="http://schemas.microsoft.com/office/drawing/2014/main" id="{DD4B9E9E-4FE3-4D59-AF62-35346296DE2B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ardrop 113">
              <a:extLst>
                <a:ext uri="{FF2B5EF4-FFF2-40B4-BE49-F238E27FC236}">
                  <a16:creationId xmlns:a16="http://schemas.microsoft.com/office/drawing/2014/main" id="{FAA81154-D85A-4B4E-9940-C2D64F3D4EBC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ardrop 114">
              <a:extLst>
                <a:ext uri="{FF2B5EF4-FFF2-40B4-BE49-F238E27FC236}">
                  <a16:creationId xmlns:a16="http://schemas.microsoft.com/office/drawing/2014/main" id="{A407C1AB-D0BC-41BD-99B4-4730226C43B8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ardrop 116">
              <a:extLst>
                <a:ext uri="{FF2B5EF4-FFF2-40B4-BE49-F238E27FC236}">
                  <a16:creationId xmlns:a16="http://schemas.microsoft.com/office/drawing/2014/main" id="{78648CDC-6DCD-498D-87D4-B639CD529393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ardrop 117">
              <a:extLst>
                <a:ext uri="{FF2B5EF4-FFF2-40B4-BE49-F238E27FC236}">
                  <a16:creationId xmlns:a16="http://schemas.microsoft.com/office/drawing/2014/main" id="{DAAF3511-675B-4F7F-9A7F-F838456D5D2A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ardrop 118">
              <a:extLst>
                <a:ext uri="{FF2B5EF4-FFF2-40B4-BE49-F238E27FC236}">
                  <a16:creationId xmlns:a16="http://schemas.microsoft.com/office/drawing/2014/main" id="{A2F0A94D-4176-4349-96D6-F4DF95CCE92E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id="{68052922-1C40-4763-996B-7D4DB6F6B1BB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ardrop 120">
              <a:extLst>
                <a:ext uri="{FF2B5EF4-FFF2-40B4-BE49-F238E27FC236}">
                  <a16:creationId xmlns:a16="http://schemas.microsoft.com/office/drawing/2014/main" id="{CCF0BA38-17B5-4796-AD56-08FB8F8A009E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ardrop 121">
              <a:extLst>
                <a:ext uri="{FF2B5EF4-FFF2-40B4-BE49-F238E27FC236}">
                  <a16:creationId xmlns:a16="http://schemas.microsoft.com/office/drawing/2014/main" id="{0C5C8A48-C54E-4857-AE95-5D2896C83CCA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ardrop 122">
              <a:extLst>
                <a:ext uri="{FF2B5EF4-FFF2-40B4-BE49-F238E27FC236}">
                  <a16:creationId xmlns:a16="http://schemas.microsoft.com/office/drawing/2014/main" id="{E52CA45D-C075-427E-A206-E62F2EFFB337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C2BF3D86-3950-4C27-9669-0C38581E4F5C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ardrop 124">
              <a:extLst>
                <a:ext uri="{FF2B5EF4-FFF2-40B4-BE49-F238E27FC236}">
                  <a16:creationId xmlns:a16="http://schemas.microsoft.com/office/drawing/2014/main" id="{E0CE0CF8-4E7B-4596-A5EB-FE567D31B17F}"/>
                </a:ext>
              </a:extLst>
            </p:cNvPr>
            <p:cNvSpPr/>
            <p:nvPr/>
          </p:nvSpPr>
          <p:spPr>
            <a:xfrm rot="19396068">
              <a:off x="8641770" y="336095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ardrop 125">
              <a:extLst>
                <a:ext uri="{FF2B5EF4-FFF2-40B4-BE49-F238E27FC236}">
                  <a16:creationId xmlns:a16="http://schemas.microsoft.com/office/drawing/2014/main" id="{A6C4D0D3-1914-4605-A44A-39B4EE76D904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ardrop 126">
              <a:extLst>
                <a:ext uri="{FF2B5EF4-FFF2-40B4-BE49-F238E27FC236}">
                  <a16:creationId xmlns:a16="http://schemas.microsoft.com/office/drawing/2014/main" id="{2A591203-303E-44AF-B412-6E44B8BADDCD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ardrop 127">
              <a:extLst>
                <a:ext uri="{FF2B5EF4-FFF2-40B4-BE49-F238E27FC236}">
                  <a16:creationId xmlns:a16="http://schemas.microsoft.com/office/drawing/2014/main" id="{911C1F77-1F36-4A9C-AD68-F1F1E1D1BE30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ardrop 128">
              <a:extLst>
                <a:ext uri="{FF2B5EF4-FFF2-40B4-BE49-F238E27FC236}">
                  <a16:creationId xmlns:a16="http://schemas.microsoft.com/office/drawing/2014/main" id="{B3B7279A-74D1-41B0-93B5-45DED21C3EFE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ardrop 129">
              <a:extLst>
                <a:ext uri="{FF2B5EF4-FFF2-40B4-BE49-F238E27FC236}">
                  <a16:creationId xmlns:a16="http://schemas.microsoft.com/office/drawing/2014/main" id="{A0C8F083-E985-42B8-9A72-3621099500CD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ardrop 130">
              <a:extLst>
                <a:ext uri="{FF2B5EF4-FFF2-40B4-BE49-F238E27FC236}">
                  <a16:creationId xmlns:a16="http://schemas.microsoft.com/office/drawing/2014/main" id="{C8958768-6EEF-4737-86E6-5309E317581C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ardrop 131">
              <a:extLst>
                <a:ext uri="{FF2B5EF4-FFF2-40B4-BE49-F238E27FC236}">
                  <a16:creationId xmlns:a16="http://schemas.microsoft.com/office/drawing/2014/main" id="{07609941-C164-484B-BAF4-00743CB69121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ardrop 132">
              <a:extLst>
                <a:ext uri="{FF2B5EF4-FFF2-40B4-BE49-F238E27FC236}">
                  <a16:creationId xmlns:a16="http://schemas.microsoft.com/office/drawing/2014/main" id="{F21F5031-30A2-4C69-9DF5-8B9CFAC90C94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ardrop 133">
              <a:extLst>
                <a:ext uri="{FF2B5EF4-FFF2-40B4-BE49-F238E27FC236}">
                  <a16:creationId xmlns:a16="http://schemas.microsoft.com/office/drawing/2014/main" id="{169AA217-16F7-4BE3-AE98-C5A286BD5761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ardrop 134">
              <a:extLst>
                <a:ext uri="{FF2B5EF4-FFF2-40B4-BE49-F238E27FC236}">
                  <a16:creationId xmlns:a16="http://schemas.microsoft.com/office/drawing/2014/main" id="{2D73E899-2220-4A4E-B6B2-79A904D0E49C}"/>
                </a:ext>
              </a:extLst>
            </p:cNvPr>
            <p:cNvSpPr/>
            <p:nvPr/>
          </p:nvSpPr>
          <p:spPr>
            <a:xfrm rot="19396068">
              <a:off x="5777835" y="6098178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ardrop 135">
              <a:extLst>
                <a:ext uri="{FF2B5EF4-FFF2-40B4-BE49-F238E27FC236}">
                  <a16:creationId xmlns:a16="http://schemas.microsoft.com/office/drawing/2014/main" id="{0F6839DB-047A-4FBF-AAE3-D4ED041A33D2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ardrop 136">
              <a:extLst>
                <a:ext uri="{FF2B5EF4-FFF2-40B4-BE49-F238E27FC236}">
                  <a16:creationId xmlns:a16="http://schemas.microsoft.com/office/drawing/2014/main" id="{D58D4594-7D4A-484D-B0EA-912A501F2978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76A0109-EDD7-46AF-BA91-E7FACE6ADAFE}"/>
              </a:ext>
            </a:extLst>
          </p:cNvPr>
          <p:cNvGrpSpPr/>
          <p:nvPr/>
        </p:nvGrpSpPr>
        <p:grpSpPr>
          <a:xfrm>
            <a:off x="8282205" y="1392285"/>
            <a:ext cx="2088384" cy="2823100"/>
            <a:chOff x="-591003" y="772637"/>
            <a:chExt cx="9941431" cy="52388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39" name="Teardrop 138">
              <a:extLst>
                <a:ext uri="{FF2B5EF4-FFF2-40B4-BE49-F238E27FC236}">
                  <a16:creationId xmlns:a16="http://schemas.microsoft.com/office/drawing/2014/main" id="{A3C42424-49AF-4EA2-A0B9-EFE724D35E85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ardrop 139">
              <a:extLst>
                <a:ext uri="{FF2B5EF4-FFF2-40B4-BE49-F238E27FC236}">
                  <a16:creationId xmlns:a16="http://schemas.microsoft.com/office/drawing/2014/main" id="{13473FAA-7720-4838-A854-36E8ACE23998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ardrop 140">
              <a:extLst>
                <a:ext uri="{FF2B5EF4-FFF2-40B4-BE49-F238E27FC236}">
                  <a16:creationId xmlns:a16="http://schemas.microsoft.com/office/drawing/2014/main" id="{F9484D87-E691-40E7-A79A-6D3961EAC604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ardrop 141">
              <a:extLst>
                <a:ext uri="{FF2B5EF4-FFF2-40B4-BE49-F238E27FC236}">
                  <a16:creationId xmlns:a16="http://schemas.microsoft.com/office/drawing/2014/main" id="{2BE9F087-D6EA-47D0-9BE1-8138755C0A94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ardrop 142">
              <a:extLst>
                <a:ext uri="{FF2B5EF4-FFF2-40B4-BE49-F238E27FC236}">
                  <a16:creationId xmlns:a16="http://schemas.microsoft.com/office/drawing/2014/main" id="{56D7E99E-CD69-45B0-91BD-F03CEFEA1B9C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eardrop 143">
              <a:extLst>
                <a:ext uri="{FF2B5EF4-FFF2-40B4-BE49-F238E27FC236}">
                  <a16:creationId xmlns:a16="http://schemas.microsoft.com/office/drawing/2014/main" id="{29DD0A1E-650A-4B1B-B8D6-3B5835FADBF0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ardrop 144">
              <a:extLst>
                <a:ext uri="{FF2B5EF4-FFF2-40B4-BE49-F238E27FC236}">
                  <a16:creationId xmlns:a16="http://schemas.microsoft.com/office/drawing/2014/main" id="{D49514B1-6D0E-4EA4-84B4-16B5E71F1251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ardrop 145">
              <a:extLst>
                <a:ext uri="{FF2B5EF4-FFF2-40B4-BE49-F238E27FC236}">
                  <a16:creationId xmlns:a16="http://schemas.microsoft.com/office/drawing/2014/main" id="{F1F6F9A0-4BC3-4028-B277-CD2D4E8C0FFC}"/>
                </a:ext>
              </a:extLst>
            </p:cNvPr>
            <p:cNvSpPr/>
            <p:nvPr/>
          </p:nvSpPr>
          <p:spPr>
            <a:xfrm rot="19396068">
              <a:off x="8935111" y="1303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eardrop 147">
              <a:extLst>
                <a:ext uri="{FF2B5EF4-FFF2-40B4-BE49-F238E27FC236}">
                  <a16:creationId xmlns:a16="http://schemas.microsoft.com/office/drawing/2014/main" id="{24D270FF-7E52-435C-B863-F9E3C2BD77AD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ardrop 148">
              <a:extLst>
                <a:ext uri="{FF2B5EF4-FFF2-40B4-BE49-F238E27FC236}">
                  <a16:creationId xmlns:a16="http://schemas.microsoft.com/office/drawing/2014/main" id="{18134656-098D-4918-8550-EC3111368039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ardrop 149">
              <a:extLst>
                <a:ext uri="{FF2B5EF4-FFF2-40B4-BE49-F238E27FC236}">
                  <a16:creationId xmlns:a16="http://schemas.microsoft.com/office/drawing/2014/main" id="{FD160AF5-8D16-4921-8D9A-80EFB9DA362A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ardrop 150">
              <a:extLst>
                <a:ext uri="{FF2B5EF4-FFF2-40B4-BE49-F238E27FC236}">
                  <a16:creationId xmlns:a16="http://schemas.microsoft.com/office/drawing/2014/main" id="{176F2760-0514-438F-8FC9-EFF4FD1857D0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ardrop 151">
              <a:extLst>
                <a:ext uri="{FF2B5EF4-FFF2-40B4-BE49-F238E27FC236}">
                  <a16:creationId xmlns:a16="http://schemas.microsoft.com/office/drawing/2014/main" id="{951A3C49-CB56-4441-9C47-91365E6A3762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ardrop 152">
              <a:extLst>
                <a:ext uri="{FF2B5EF4-FFF2-40B4-BE49-F238E27FC236}">
                  <a16:creationId xmlns:a16="http://schemas.microsoft.com/office/drawing/2014/main" id="{A9AD104A-F097-409C-BACF-A5C5086F1ECD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ardrop 153">
              <a:extLst>
                <a:ext uri="{FF2B5EF4-FFF2-40B4-BE49-F238E27FC236}">
                  <a16:creationId xmlns:a16="http://schemas.microsoft.com/office/drawing/2014/main" id="{21FED57D-A4A3-421E-862A-40A6CA5D9DD0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Teardrop 154">
              <a:extLst>
                <a:ext uri="{FF2B5EF4-FFF2-40B4-BE49-F238E27FC236}">
                  <a16:creationId xmlns:a16="http://schemas.microsoft.com/office/drawing/2014/main" id="{6A41DA0A-E6FE-40B8-81BB-AB36AF96ED6E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ardrop 155">
              <a:extLst>
                <a:ext uri="{FF2B5EF4-FFF2-40B4-BE49-F238E27FC236}">
                  <a16:creationId xmlns:a16="http://schemas.microsoft.com/office/drawing/2014/main" id="{38ED6637-51FD-4E05-8145-498E48C452FA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ardrop 156">
              <a:extLst>
                <a:ext uri="{FF2B5EF4-FFF2-40B4-BE49-F238E27FC236}">
                  <a16:creationId xmlns:a16="http://schemas.microsoft.com/office/drawing/2014/main" id="{61073D21-117A-4D74-8A42-FA92E2DD21E7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ardrop 157">
              <a:extLst>
                <a:ext uri="{FF2B5EF4-FFF2-40B4-BE49-F238E27FC236}">
                  <a16:creationId xmlns:a16="http://schemas.microsoft.com/office/drawing/2014/main" id="{5A0E0E58-FC2E-4A49-A271-94AB94B2298E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Teardrop 158">
              <a:extLst>
                <a:ext uri="{FF2B5EF4-FFF2-40B4-BE49-F238E27FC236}">
                  <a16:creationId xmlns:a16="http://schemas.microsoft.com/office/drawing/2014/main" id="{61C48569-AE66-44C2-B401-D2F384C29D93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ardrop 159">
              <a:extLst>
                <a:ext uri="{FF2B5EF4-FFF2-40B4-BE49-F238E27FC236}">
                  <a16:creationId xmlns:a16="http://schemas.microsoft.com/office/drawing/2014/main" id="{B2F99BEE-7013-4DF7-A999-54610E6D2F90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ardrop 160">
              <a:extLst>
                <a:ext uri="{FF2B5EF4-FFF2-40B4-BE49-F238E27FC236}">
                  <a16:creationId xmlns:a16="http://schemas.microsoft.com/office/drawing/2014/main" id="{9F092E14-3148-43AD-A409-EC6F2688332A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eardrop 161">
              <a:extLst>
                <a:ext uri="{FF2B5EF4-FFF2-40B4-BE49-F238E27FC236}">
                  <a16:creationId xmlns:a16="http://schemas.microsoft.com/office/drawing/2014/main" id="{829515B9-4163-4592-A264-8F6BFDFE90CD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ardrop 162">
              <a:extLst>
                <a:ext uri="{FF2B5EF4-FFF2-40B4-BE49-F238E27FC236}">
                  <a16:creationId xmlns:a16="http://schemas.microsoft.com/office/drawing/2014/main" id="{37D1D4B9-9F4C-4501-9BE4-9AD8CF67CCC5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eardrop 163">
              <a:extLst>
                <a:ext uri="{FF2B5EF4-FFF2-40B4-BE49-F238E27FC236}">
                  <a16:creationId xmlns:a16="http://schemas.microsoft.com/office/drawing/2014/main" id="{332A3323-E8B3-4D5F-8002-AE77AD715B09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ardrop 164">
              <a:extLst>
                <a:ext uri="{FF2B5EF4-FFF2-40B4-BE49-F238E27FC236}">
                  <a16:creationId xmlns:a16="http://schemas.microsoft.com/office/drawing/2014/main" id="{FE693DA2-7949-43EF-9F67-B6B722A40764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ardrop 165">
              <a:extLst>
                <a:ext uri="{FF2B5EF4-FFF2-40B4-BE49-F238E27FC236}">
                  <a16:creationId xmlns:a16="http://schemas.microsoft.com/office/drawing/2014/main" id="{6E929A49-B6F2-483A-8AFE-E229490A1EEF}"/>
                </a:ext>
              </a:extLst>
            </p:cNvPr>
            <p:cNvSpPr/>
            <p:nvPr/>
          </p:nvSpPr>
          <p:spPr>
            <a:xfrm rot="19396068">
              <a:off x="8641770" y="336095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ardrop 166">
              <a:extLst>
                <a:ext uri="{FF2B5EF4-FFF2-40B4-BE49-F238E27FC236}">
                  <a16:creationId xmlns:a16="http://schemas.microsoft.com/office/drawing/2014/main" id="{B1B93DB7-8050-4EF1-8418-3B9FAA246172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eardrop 167">
              <a:extLst>
                <a:ext uri="{FF2B5EF4-FFF2-40B4-BE49-F238E27FC236}">
                  <a16:creationId xmlns:a16="http://schemas.microsoft.com/office/drawing/2014/main" id="{E66A54AD-91D6-4145-83B4-F8E454B60FD1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ardrop 168">
              <a:extLst>
                <a:ext uri="{FF2B5EF4-FFF2-40B4-BE49-F238E27FC236}">
                  <a16:creationId xmlns:a16="http://schemas.microsoft.com/office/drawing/2014/main" id="{9C155AA5-87FA-4DCB-839A-62B3D4891913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ardrop 169">
              <a:extLst>
                <a:ext uri="{FF2B5EF4-FFF2-40B4-BE49-F238E27FC236}">
                  <a16:creationId xmlns:a16="http://schemas.microsoft.com/office/drawing/2014/main" id="{31504A6C-2B7E-4615-B7C2-9C716E2D8A7F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ardrop 170">
              <a:extLst>
                <a:ext uri="{FF2B5EF4-FFF2-40B4-BE49-F238E27FC236}">
                  <a16:creationId xmlns:a16="http://schemas.microsoft.com/office/drawing/2014/main" id="{52B4B43D-7EBE-4444-9D2E-14038C9A5AD1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ardrop 171">
              <a:extLst>
                <a:ext uri="{FF2B5EF4-FFF2-40B4-BE49-F238E27FC236}">
                  <a16:creationId xmlns:a16="http://schemas.microsoft.com/office/drawing/2014/main" id="{2DB447EE-BD87-48B7-A1E0-12C2C86401DA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ardrop 172">
              <a:extLst>
                <a:ext uri="{FF2B5EF4-FFF2-40B4-BE49-F238E27FC236}">
                  <a16:creationId xmlns:a16="http://schemas.microsoft.com/office/drawing/2014/main" id="{AA6B489D-54D0-4E6E-B2CA-20B0E955C60F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ardrop 173">
              <a:extLst>
                <a:ext uri="{FF2B5EF4-FFF2-40B4-BE49-F238E27FC236}">
                  <a16:creationId xmlns:a16="http://schemas.microsoft.com/office/drawing/2014/main" id="{3EF58EC0-E86E-4734-89B5-B3FA061DBE4F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ardrop 174">
              <a:extLst>
                <a:ext uri="{FF2B5EF4-FFF2-40B4-BE49-F238E27FC236}">
                  <a16:creationId xmlns:a16="http://schemas.microsoft.com/office/drawing/2014/main" id="{B652FB25-0A23-4E59-891B-944993E46E5F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ardrop 175">
              <a:extLst>
                <a:ext uri="{FF2B5EF4-FFF2-40B4-BE49-F238E27FC236}">
                  <a16:creationId xmlns:a16="http://schemas.microsoft.com/office/drawing/2014/main" id="{88F06232-4495-4067-89A4-3E382D31D9F6}"/>
                </a:ext>
              </a:extLst>
            </p:cNvPr>
            <p:cNvSpPr/>
            <p:nvPr/>
          </p:nvSpPr>
          <p:spPr>
            <a:xfrm rot="19396068">
              <a:off x="5776969" y="5587027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ardrop 176">
              <a:extLst>
                <a:ext uri="{FF2B5EF4-FFF2-40B4-BE49-F238E27FC236}">
                  <a16:creationId xmlns:a16="http://schemas.microsoft.com/office/drawing/2014/main" id="{9C43D9E5-1574-45D9-BA0B-6AEE549F6CAB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ardrop 177">
              <a:extLst>
                <a:ext uri="{FF2B5EF4-FFF2-40B4-BE49-F238E27FC236}">
                  <a16:creationId xmlns:a16="http://schemas.microsoft.com/office/drawing/2014/main" id="{0792152B-0AC3-4DD7-A6B7-AB4A406D40DB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76B7629C-1572-467D-9E80-BF03BA3A556D}"/>
              </a:ext>
            </a:extLst>
          </p:cNvPr>
          <p:cNvGrpSpPr/>
          <p:nvPr/>
        </p:nvGrpSpPr>
        <p:grpSpPr>
          <a:xfrm>
            <a:off x="9873361" y="1254944"/>
            <a:ext cx="2088384" cy="3098550"/>
            <a:chOff x="-591003" y="772637"/>
            <a:chExt cx="9941431" cy="574995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80" name="Teardrop 179">
              <a:extLst>
                <a:ext uri="{FF2B5EF4-FFF2-40B4-BE49-F238E27FC236}">
                  <a16:creationId xmlns:a16="http://schemas.microsoft.com/office/drawing/2014/main" id="{93AB2056-99B0-4DB5-8FB1-68A1DB25925C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ardrop 180">
              <a:extLst>
                <a:ext uri="{FF2B5EF4-FFF2-40B4-BE49-F238E27FC236}">
                  <a16:creationId xmlns:a16="http://schemas.microsoft.com/office/drawing/2014/main" id="{954A7E0A-68E2-40DB-8AF6-AD934FAC3EFE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ardrop 181">
              <a:extLst>
                <a:ext uri="{FF2B5EF4-FFF2-40B4-BE49-F238E27FC236}">
                  <a16:creationId xmlns:a16="http://schemas.microsoft.com/office/drawing/2014/main" id="{46F63F9A-E188-4F47-8186-B9069CFDDF7A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ardrop 182">
              <a:extLst>
                <a:ext uri="{FF2B5EF4-FFF2-40B4-BE49-F238E27FC236}">
                  <a16:creationId xmlns:a16="http://schemas.microsoft.com/office/drawing/2014/main" id="{7FCF1A40-6993-4A82-B051-004E1B647586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ardrop 183">
              <a:extLst>
                <a:ext uri="{FF2B5EF4-FFF2-40B4-BE49-F238E27FC236}">
                  <a16:creationId xmlns:a16="http://schemas.microsoft.com/office/drawing/2014/main" id="{A3AE2D02-A969-4540-BBA1-A68360FE97EE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Teardrop 184">
              <a:extLst>
                <a:ext uri="{FF2B5EF4-FFF2-40B4-BE49-F238E27FC236}">
                  <a16:creationId xmlns:a16="http://schemas.microsoft.com/office/drawing/2014/main" id="{18065386-709A-46A9-B997-378716E9AD93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ardrop 185">
              <a:extLst>
                <a:ext uri="{FF2B5EF4-FFF2-40B4-BE49-F238E27FC236}">
                  <a16:creationId xmlns:a16="http://schemas.microsoft.com/office/drawing/2014/main" id="{E857E16A-A921-400F-8055-841E90D00D9B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ardrop 186">
              <a:extLst>
                <a:ext uri="{FF2B5EF4-FFF2-40B4-BE49-F238E27FC236}">
                  <a16:creationId xmlns:a16="http://schemas.microsoft.com/office/drawing/2014/main" id="{B627A0C5-B3F8-43AE-8DE3-598DBC3F6429}"/>
                </a:ext>
              </a:extLst>
            </p:cNvPr>
            <p:cNvSpPr/>
            <p:nvPr/>
          </p:nvSpPr>
          <p:spPr>
            <a:xfrm rot="19396068">
              <a:off x="8935111" y="1303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Teardrop 187">
              <a:extLst>
                <a:ext uri="{FF2B5EF4-FFF2-40B4-BE49-F238E27FC236}">
                  <a16:creationId xmlns:a16="http://schemas.microsoft.com/office/drawing/2014/main" id="{6C63D83D-5796-435D-9046-FFD13CBC110B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ardrop 188">
              <a:extLst>
                <a:ext uri="{FF2B5EF4-FFF2-40B4-BE49-F238E27FC236}">
                  <a16:creationId xmlns:a16="http://schemas.microsoft.com/office/drawing/2014/main" id="{A2276953-B2C9-4C89-B2DE-BE8895C4820A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Teardrop 189">
              <a:extLst>
                <a:ext uri="{FF2B5EF4-FFF2-40B4-BE49-F238E27FC236}">
                  <a16:creationId xmlns:a16="http://schemas.microsoft.com/office/drawing/2014/main" id="{2F8B156D-215D-46EF-BA25-CB36DA4BBE56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Teardrop 190">
              <a:extLst>
                <a:ext uri="{FF2B5EF4-FFF2-40B4-BE49-F238E27FC236}">
                  <a16:creationId xmlns:a16="http://schemas.microsoft.com/office/drawing/2014/main" id="{34D75D15-B658-40E8-BF5E-C698C7D717F8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ardrop 191">
              <a:extLst>
                <a:ext uri="{FF2B5EF4-FFF2-40B4-BE49-F238E27FC236}">
                  <a16:creationId xmlns:a16="http://schemas.microsoft.com/office/drawing/2014/main" id="{8F9A9844-9408-48AC-B220-AA8650B29B88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ardrop 192">
              <a:extLst>
                <a:ext uri="{FF2B5EF4-FFF2-40B4-BE49-F238E27FC236}">
                  <a16:creationId xmlns:a16="http://schemas.microsoft.com/office/drawing/2014/main" id="{D371820A-BBBE-4220-A0AA-46385B198A30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ardrop 193">
              <a:extLst>
                <a:ext uri="{FF2B5EF4-FFF2-40B4-BE49-F238E27FC236}">
                  <a16:creationId xmlns:a16="http://schemas.microsoft.com/office/drawing/2014/main" id="{D8BF95A2-2C58-4322-8133-D3F91E26B864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ardrop 194">
              <a:extLst>
                <a:ext uri="{FF2B5EF4-FFF2-40B4-BE49-F238E27FC236}">
                  <a16:creationId xmlns:a16="http://schemas.microsoft.com/office/drawing/2014/main" id="{1955562C-0CFE-4E10-B964-4C908C968147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ardrop 195">
              <a:extLst>
                <a:ext uri="{FF2B5EF4-FFF2-40B4-BE49-F238E27FC236}">
                  <a16:creationId xmlns:a16="http://schemas.microsoft.com/office/drawing/2014/main" id="{30BAE863-F7DA-4D91-8720-B1046487C268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Teardrop 196">
              <a:extLst>
                <a:ext uri="{FF2B5EF4-FFF2-40B4-BE49-F238E27FC236}">
                  <a16:creationId xmlns:a16="http://schemas.microsoft.com/office/drawing/2014/main" id="{8190B8BE-D0DF-4D7A-B4E6-BE17B80DCB35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ardrop 197">
              <a:extLst>
                <a:ext uri="{FF2B5EF4-FFF2-40B4-BE49-F238E27FC236}">
                  <a16:creationId xmlns:a16="http://schemas.microsoft.com/office/drawing/2014/main" id="{21A5E2FB-24A8-4E47-AD54-C08245FC505F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Teardrop 198">
              <a:extLst>
                <a:ext uri="{FF2B5EF4-FFF2-40B4-BE49-F238E27FC236}">
                  <a16:creationId xmlns:a16="http://schemas.microsoft.com/office/drawing/2014/main" id="{86776699-75DA-4DD6-83F8-6627AAD91DC3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ardrop 199">
              <a:extLst>
                <a:ext uri="{FF2B5EF4-FFF2-40B4-BE49-F238E27FC236}">
                  <a16:creationId xmlns:a16="http://schemas.microsoft.com/office/drawing/2014/main" id="{CA6F1BDD-DC3C-4396-8E8F-516F664E82B8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ardrop 200">
              <a:extLst>
                <a:ext uri="{FF2B5EF4-FFF2-40B4-BE49-F238E27FC236}">
                  <a16:creationId xmlns:a16="http://schemas.microsoft.com/office/drawing/2014/main" id="{FB1B36E3-D328-439A-8147-79AA42080818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Teardrop 201">
              <a:extLst>
                <a:ext uri="{FF2B5EF4-FFF2-40B4-BE49-F238E27FC236}">
                  <a16:creationId xmlns:a16="http://schemas.microsoft.com/office/drawing/2014/main" id="{2C877C44-0097-40F6-8964-A6E0161E1717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ardrop 202">
              <a:extLst>
                <a:ext uri="{FF2B5EF4-FFF2-40B4-BE49-F238E27FC236}">
                  <a16:creationId xmlns:a16="http://schemas.microsoft.com/office/drawing/2014/main" id="{6ED65002-6E52-43C1-9205-7A5B84C4E0D9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Teardrop 203">
              <a:extLst>
                <a:ext uri="{FF2B5EF4-FFF2-40B4-BE49-F238E27FC236}">
                  <a16:creationId xmlns:a16="http://schemas.microsoft.com/office/drawing/2014/main" id="{422B72AB-3E4E-4A91-B5C9-C442C4A30141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Teardrop 204">
              <a:extLst>
                <a:ext uri="{FF2B5EF4-FFF2-40B4-BE49-F238E27FC236}">
                  <a16:creationId xmlns:a16="http://schemas.microsoft.com/office/drawing/2014/main" id="{DF27F870-DB7B-48AF-9167-6528D5F01A1F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ardrop 205">
              <a:extLst>
                <a:ext uri="{FF2B5EF4-FFF2-40B4-BE49-F238E27FC236}">
                  <a16:creationId xmlns:a16="http://schemas.microsoft.com/office/drawing/2014/main" id="{5B29AC60-D9F4-4D7F-88DA-2034866CBF68}"/>
                </a:ext>
              </a:extLst>
            </p:cNvPr>
            <p:cNvSpPr/>
            <p:nvPr/>
          </p:nvSpPr>
          <p:spPr>
            <a:xfrm rot="19396068">
              <a:off x="8641770" y="336095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Teardrop 206">
              <a:extLst>
                <a:ext uri="{FF2B5EF4-FFF2-40B4-BE49-F238E27FC236}">
                  <a16:creationId xmlns:a16="http://schemas.microsoft.com/office/drawing/2014/main" id="{AA8B087E-033D-4200-8D63-D0D9CE4D51CF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Teardrop 207">
              <a:extLst>
                <a:ext uri="{FF2B5EF4-FFF2-40B4-BE49-F238E27FC236}">
                  <a16:creationId xmlns:a16="http://schemas.microsoft.com/office/drawing/2014/main" id="{4CBD56D4-51FD-481E-B9C4-0ED528E07E6C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Teardrop 208">
              <a:extLst>
                <a:ext uri="{FF2B5EF4-FFF2-40B4-BE49-F238E27FC236}">
                  <a16:creationId xmlns:a16="http://schemas.microsoft.com/office/drawing/2014/main" id="{28100635-7012-494F-92E4-9BDE77C02807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Teardrop 209">
              <a:extLst>
                <a:ext uri="{FF2B5EF4-FFF2-40B4-BE49-F238E27FC236}">
                  <a16:creationId xmlns:a16="http://schemas.microsoft.com/office/drawing/2014/main" id="{F20A2191-B7CA-4F5F-9A89-3FDD7DCFA238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Teardrop 210">
              <a:extLst>
                <a:ext uri="{FF2B5EF4-FFF2-40B4-BE49-F238E27FC236}">
                  <a16:creationId xmlns:a16="http://schemas.microsoft.com/office/drawing/2014/main" id="{B142A1C9-B991-492A-8E4F-5DC21D2E09E9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Teardrop 211">
              <a:extLst>
                <a:ext uri="{FF2B5EF4-FFF2-40B4-BE49-F238E27FC236}">
                  <a16:creationId xmlns:a16="http://schemas.microsoft.com/office/drawing/2014/main" id="{5FCFFCAC-8926-4B22-8C15-7E0F63F0AD2C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Teardrop 212">
              <a:extLst>
                <a:ext uri="{FF2B5EF4-FFF2-40B4-BE49-F238E27FC236}">
                  <a16:creationId xmlns:a16="http://schemas.microsoft.com/office/drawing/2014/main" id="{7A75AA56-0378-4924-B353-566CAAAA0A05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Teardrop 213">
              <a:extLst>
                <a:ext uri="{FF2B5EF4-FFF2-40B4-BE49-F238E27FC236}">
                  <a16:creationId xmlns:a16="http://schemas.microsoft.com/office/drawing/2014/main" id="{45662A58-BA57-414D-B35E-9179D802C909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ardrop 214">
              <a:extLst>
                <a:ext uri="{FF2B5EF4-FFF2-40B4-BE49-F238E27FC236}">
                  <a16:creationId xmlns:a16="http://schemas.microsoft.com/office/drawing/2014/main" id="{CCB3520A-3C4F-4FE6-AC8A-750739D4F7C1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Teardrop 215">
              <a:extLst>
                <a:ext uri="{FF2B5EF4-FFF2-40B4-BE49-F238E27FC236}">
                  <a16:creationId xmlns:a16="http://schemas.microsoft.com/office/drawing/2014/main" id="{49BCAA13-6B6F-47F9-834C-6676483A9BEF}"/>
                </a:ext>
              </a:extLst>
            </p:cNvPr>
            <p:cNvSpPr/>
            <p:nvPr/>
          </p:nvSpPr>
          <p:spPr>
            <a:xfrm rot="19396068">
              <a:off x="5777835" y="6098178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Teardrop 216">
              <a:extLst>
                <a:ext uri="{FF2B5EF4-FFF2-40B4-BE49-F238E27FC236}">
                  <a16:creationId xmlns:a16="http://schemas.microsoft.com/office/drawing/2014/main" id="{60B88339-5FD2-4CB3-907F-BC0C73C72C94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Teardrop 217">
              <a:extLst>
                <a:ext uri="{FF2B5EF4-FFF2-40B4-BE49-F238E27FC236}">
                  <a16:creationId xmlns:a16="http://schemas.microsoft.com/office/drawing/2014/main" id="{A3BC92CF-FFA2-471D-81BD-38AE0772B53E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72F05DB4-8253-493D-98FB-E1F924920CE9}"/>
              </a:ext>
            </a:extLst>
          </p:cNvPr>
          <p:cNvGrpSpPr/>
          <p:nvPr/>
        </p:nvGrpSpPr>
        <p:grpSpPr>
          <a:xfrm>
            <a:off x="6944917" y="3375231"/>
            <a:ext cx="2088384" cy="3098550"/>
            <a:chOff x="-591003" y="772637"/>
            <a:chExt cx="9941431" cy="574995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20" name="Teardrop 219">
              <a:extLst>
                <a:ext uri="{FF2B5EF4-FFF2-40B4-BE49-F238E27FC236}">
                  <a16:creationId xmlns:a16="http://schemas.microsoft.com/office/drawing/2014/main" id="{C9A5B825-472E-4817-ABE8-27C2F44E20C2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Teardrop 220">
              <a:extLst>
                <a:ext uri="{FF2B5EF4-FFF2-40B4-BE49-F238E27FC236}">
                  <a16:creationId xmlns:a16="http://schemas.microsoft.com/office/drawing/2014/main" id="{6850B0AD-C690-4427-9EEB-67A81613FC8E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Teardrop 221">
              <a:extLst>
                <a:ext uri="{FF2B5EF4-FFF2-40B4-BE49-F238E27FC236}">
                  <a16:creationId xmlns:a16="http://schemas.microsoft.com/office/drawing/2014/main" id="{8E81D2BE-3EF0-4CB3-8B7C-FF7A1F299E3F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Teardrop 222">
              <a:extLst>
                <a:ext uri="{FF2B5EF4-FFF2-40B4-BE49-F238E27FC236}">
                  <a16:creationId xmlns:a16="http://schemas.microsoft.com/office/drawing/2014/main" id="{AB7181AB-5403-4AD2-A615-B2E7F0BF8022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Teardrop 223">
              <a:extLst>
                <a:ext uri="{FF2B5EF4-FFF2-40B4-BE49-F238E27FC236}">
                  <a16:creationId xmlns:a16="http://schemas.microsoft.com/office/drawing/2014/main" id="{AFD50D92-60B0-4187-9109-C2FB31575A1F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Teardrop 224">
              <a:extLst>
                <a:ext uri="{FF2B5EF4-FFF2-40B4-BE49-F238E27FC236}">
                  <a16:creationId xmlns:a16="http://schemas.microsoft.com/office/drawing/2014/main" id="{1CBD2205-F133-4A21-AC8B-40362357F6AB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Teardrop 225">
              <a:extLst>
                <a:ext uri="{FF2B5EF4-FFF2-40B4-BE49-F238E27FC236}">
                  <a16:creationId xmlns:a16="http://schemas.microsoft.com/office/drawing/2014/main" id="{29956995-8D30-4D0C-B0A2-0FA061B69312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Teardrop 226">
              <a:extLst>
                <a:ext uri="{FF2B5EF4-FFF2-40B4-BE49-F238E27FC236}">
                  <a16:creationId xmlns:a16="http://schemas.microsoft.com/office/drawing/2014/main" id="{D5FBF0AA-AA6B-48E2-91DA-4AA1A6AEB52F}"/>
                </a:ext>
              </a:extLst>
            </p:cNvPr>
            <p:cNvSpPr/>
            <p:nvPr/>
          </p:nvSpPr>
          <p:spPr>
            <a:xfrm rot="19396068">
              <a:off x="8935111" y="1303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Teardrop 227">
              <a:extLst>
                <a:ext uri="{FF2B5EF4-FFF2-40B4-BE49-F238E27FC236}">
                  <a16:creationId xmlns:a16="http://schemas.microsoft.com/office/drawing/2014/main" id="{476DF393-1868-4AA3-9840-D042778A9DA2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ardrop 228">
              <a:extLst>
                <a:ext uri="{FF2B5EF4-FFF2-40B4-BE49-F238E27FC236}">
                  <a16:creationId xmlns:a16="http://schemas.microsoft.com/office/drawing/2014/main" id="{2E833203-E6EC-4244-A27A-EDF162C33431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Teardrop 229">
              <a:extLst>
                <a:ext uri="{FF2B5EF4-FFF2-40B4-BE49-F238E27FC236}">
                  <a16:creationId xmlns:a16="http://schemas.microsoft.com/office/drawing/2014/main" id="{51151037-D06D-47D9-9043-A2316E75DFBF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Teardrop 230">
              <a:extLst>
                <a:ext uri="{FF2B5EF4-FFF2-40B4-BE49-F238E27FC236}">
                  <a16:creationId xmlns:a16="http://schemas.microsoft.com/office/drawing/2014/main" id="{DDA963A7-11E9-4704-A224-096BCD593B77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Teardrop 231">
              <a:extLst>
                <a:ext uri="{FF2B5EF4-FFF2-40B4-BE49-F238E27FC236}">
                  <a16:creationId xmlns:a16="http://schemas.microsoft.com/office/drawing/2014/main" id="{AF478463-0FCE-40C5-9087-0C359BC8B33E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Teardrop 232">
              <a:extLst>
                <a:ext uri="{FF2B5EF4-FFF2-40B4-BE49-F238E27FC236}">
                  <a16:creationId xmlns:a16="http://schemas.microsoft.com/office/drawing/2014/main" id="{9D98901D-C700-43E3-810C-401D121EBF76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eardrop 233">
              <a:extLst>
                <a:ext uri="{FF2B5EF4-FFF2-40B4-BE49-F238E27FC236}">
                  <a16:creationId xmlns:a16="http://schemas.microsoft.com/office/drawing/2014/main" id="{EE333E14-C26C-4E24-BA81-FD20714CBFB5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Teardrop 234">
              <a:extLst>
                <a:ext uri="{FF2B5EF4-FFF2-40B4-BE49-F238E27FC236}">
                  <a16:creationId xmlns:a16="http://schemas.microsoft.com/office/drawing/2014/main" id="{2E3A3C0E-15C8-40A5-95B4-778142FC9039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Teardrop 235">
              <a:extLst>
                <a:ext uri="{FF2B5EF4-FFF2-40B4-BE49-F238E27FC236}">
                  <a16:creationId xmlns:a16="http://schemas.microsoft.com/office/drawing/2014/main" id="{51C8070F-5A46-4BAE-808B-49F80FB8B34C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Teardrop 236">
              <a:extLst>
                <a:ext uri="{FF2B5EF4-FFF2-40B4-BE49-F238E27FC236}">
                  <a16:creationId xmlns:a16="http://schemas.microsoft.com/office/drawing/2014/main" id="{031695AB-1CC9-45C8-B367-577AB7C4764B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Teardrop 237">
              <a:extLst>
                <a:ext uri="{FF2B5EF4-FFF2-40B4-BE49-F238E27FC236}">
                  <a16:creationId xmlns:a16="http://schemas.microsoft.com/office/drawing/2014/main" id="{945A83FD-9335-4CA2-B8F6-049CAD55243F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Teardrop 238">
              <a:extLst>
                <a:ext uri="{FF2B5EF4-FFF2-40B4-BE49-F238E27FC236}">
                  <a16:creationId xmlns:a16="http://schemas.microsoft.com/office/drawing/2014/main" id="{EF41387D-CDC7-4C48-87CE-B1373A13FEA7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Teardrop 239">
              <a:extLst>
                <a:ext uri="{FF2B5EF4-FFF2-40B4-BE49-F238E27FC236}">
                  <a16:creationId xmlns:a16="http://schemas.microsoft.com/office/drawing/2014/main" id="{83A4EC33-0EF2-4BD6-85D3-DE162D6BF47C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Teardrop 240">
              <a:extLst>
                <a:ext uri="{FF2B5EF4-FFF2-40B4-BE49-F238E27FC236}">
                  <a16:creationId xmlns:a16="http://schemas.microsoft.com/office/drawing/2014/main" id="{E8BC9402-A107-40C0-8DA8-4C22BAF00E1F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ardrop 241">
              <a:extLst>
                <a:ext uri="{FF2B5EF4-FFF2-40B4-BE49-F238E27FC236}">
                  <a16:creationId xmlns:a16="http://schemas.microsoft.com/office/drawing/2014/main" id="{4CE7D576-9007-41EC-830B-68EC75C9133F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Teardrop 242">
              <a:extLst>
                <a:ext uri="{FF2B5EF4-FFF2-40B4-BE49-F238E27FC236}">
                  <a16:creationId xmlns:a16="http://schemas.microsoft.com/office/drawing/2014/main" id="{41901CAC-BF40-41C7-BD1F-9346415F830A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Teardrop 243">
              <a:extLst>
                <a:ext uri="{FF2B5EF4-FFF2-40B4-BE49-F238E27FC236}">
                  <a16:creationId xmlns:a16="http://schemas.microsoft.com/office/drawing/2014/main" id="{5D957649-66D3-4A6B-9626-FA7CDB8D9062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Teardrop 244">
              <a:extLst>
                <a:ext uri="{FF2B5EF4-FFF2-40B4-BE49-F238E27FC236}">
                  <a16:creationId xmlns:a16="http://schemas.microsoft.com/office/drawing/2014/main" id="{C8AD1D36-1489-4D32-9090-429853037470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Teardrop 245">
              <a:extLst>
                <a:ext uri="{FF2B5EF4-FFF2-40B4-BE49-F238E27FC236}">
                  <a16:creationId xmlns:a16="http://schemas.microsoft.com/office/drawing/2014/main" id="{83EBCBDA-042C-43D2-966F-78188C0650A5}"/>
                </a:ext>
              </a:extLst>
            </p:cNvPr>
            <p:cNvSpPr/>
            <p:nvPr/>
          </p:nvSpPr>
          <p:spPr>
            <a:xfrm rot="19396068">
              <a:off x="8641770" y="336095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Teardrop 246">
              <a:extLst>
                <a:ext uri="{FF2B5EF4-FFF2-40B4-BE49-F238E27FC236}">
                  <a16:creationId xmlns:a16="http://schemas.microsoft.com/office/drawing/2014/main" id="{09F6D938-D3B0-45AD-ABEE-A40E24E762F2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Teardrop 247">
              <a:extLst>
                <a:ext uri="{FF2B5EF4-FFF2-40B4-BE49-F238E27FC236}">
                  <a16:creationId xmlns:a16="http://schemas.microsoft.com/office/drawing/2014/main" id="{F0B05A57-A04F-4F1F-87EC-D64523EBEC73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Teardrop 248">
              <a:extLst>
                <a:ext uri="{FF2B5EF4-FFF2-40B4-BE49-F238E27FC236}">
                  <a16:creationId xmlns:a16="http://schemas.microsoft.com/office/drawing/2014/main" id="{42B483D8-4316-46B2-B5F8-A065271E5533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Teardrop 249">
              <a:extLst>
                <a:ext uri="{FF2B5EF4-FFF2-40B4-BE49-F238E27FC236}">
                  <a16:creationId xmlns:a16="http://schemas.microsoft.com/office/drawing/2014/main" id="{B0F115D6-2C45-40DB-8BE5-878D97A8C8FC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Teardrop 250">
              <a:extLst>
                <a:ext uri="{FF2B5EF4-FFF2-40B4-BE49-F238E27FC236}">
                  <a16:creationId xmlns:a16="http://schemas.microsoft.com/office/drawing/2014/main" id="{D205C0A9-73E9-4339-ACFE-24D0586FA9D8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Teardrop 251">
              <a:extLst>
                <a:ext uri="{FF2B5EF4-FFF2-40B4-BE49-F238E27FC236}">
                  <a16:creationId xmlns:a16="http://schemas.microsoft.com/office/drawing/2014/main" id="{6DDDA10C-D586-42F0-B8CF-47B09E5631C3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Teardrop 252">
              <a:extLst>
                <a:ext uri="{FF2B5EF4-FFF2-40B4-BE49-F238E27FC236}">
                  <a16:creationId xmlns:a16="http://schemas.microsoft.com/office/drawing/2014/main" id="{276B9995-AB02-4F28-B056-CCB99CCB5600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Teardrop 253">
              <a:extLst>
                <a:ext uri="{FF2B5EF4-FFF2-40B4-BE49-F238E27FC236}">
                  <a16:creationId xmlns:a16="http://schemas.microsoft.com/office/drawing/2014/main" id="{37B76ACB-A5E5-4762-9DAF-552EEC369905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Teardrop 254">
              <a:extLst>
                <a:ext uri="{FF2B5EF4-FFF2-40B4-BE49-F238E27FC236}">
                  <a16:creationId xmlns:a16="http://schemas.microsoft.com/office/drawing/2014/main" id="{F5B59252-EA34-4515-8C25-F893B37E2444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Teardrop 255">
              <a:extLst>
                <a:ext uri="{FF2B5EF4-FFF2-40B4-BE49-F238E27FC236}">
                  <a16:creationId xmlns:a16="http://schemas.microsoft.com/office/drawing/2014/main" id="{9F679D33-1574-4E3C-ABC0-A64BCB54D1E8}"/>
                </a:ext>
              </a:extLst>
            </p:cNvPr>
            <p:cNvSpPr/>
            <p:nvPr/>
          </p:nvSpPr>
          <p:spPr>
            <a:xfrm rot="19396068">
              <a:off x="5777835" y="6098178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Teardrop 256">
              <a:extLst>
                <a:ext uri="{FF2B5EF4-FFF2-40B4-BE49-F238E27FC236}">
                  <a16:creationId xmlns:a16="http://schemas.microsoft.com/office/drawing/2014/main" id="{3E96FB93-029C-4DEB-BB02-FE8290B5BE71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Teardrop 257">
              <a:extLst>
                <a:ext uri="{FF2B5EF4-FFF2-40B4-BE49-F238E27FC236}">
                  <a16:creationId xmlns:a16="http://schemas.microsoft.com/office/drawing/2014/main" id="{13D32964-994C-44CA-B6C4-EE2DDB411635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C24C8EBB-D2EF-48ED-9322-0B7856B8BD38}"/>
              </a:ext>
            </a:extLst>
          </p:cNvPr>
          <p:cNvGrpSpPr/>
          <p:nvPr/>
        </p:nvGrpSpPr>
        <p:grpSpPr>
          <a:xfrm>
            <a:off x="9027048" y="3266195"/>
            <a:ext cx="2997507" cy="3098550"/>
            <a:chOff x="-4918743" y="772637"/>
            <a:chExt cx="14269171" cy="574995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60" name="Teardrop 259">
              <a:extLst>
                <a:ext uri="{FF2B5EF4-FFF2-40B4-BE49-F238E27FC236}">
                  <a16:creationId xmlns:a16="http://schemas.microsoft.com/office/drawing/2014/main" id="{E76A830E-3DAE-4C77-BAEA-CDE867F9A56F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Teardrop 260">
              <a:extLst>
                <a:ext uri="{FF2B5EF4-FFF2-40B4-BE49-F238E27FC236}">
                  <a16:creationId xmlns:a16="http://schemas.microsoft.com/office/drawing/2014/main" id="{C338148E-BFBB-4799-B463-8A7CC3085E57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Teardrop 261">
              <a:extLst>
                <a:ext uri="{FF2B5EF4-FFF2-40B4-BE49-F238E27FC236}">
                  <a16:creationId xmlns:a16="http://schemas.microsoft.com/office/drawing/2014/main" id="{31E35395-CD81-457B-B53F-53C27CC3C0BD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Teardrop 262">
              <a:extLst>
                <a:ext uri="{FF2B5EF4-FFF2-40B4-BE49-F238E27FC236}">
                  <a16:creationId xmlns:a16="http://schemas.microsoft.com/office/drawing/2014/main" id="{32394A45-4DA6-4EDB-B3E2-BFA0C6FAE552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Teardrop 263">
              <a:extLst>
                <a:ext uri="{FF2B5EF4-FFF2-40B4-BE49-F238E27FC236}">
                  <a16:creationId xmlns:a16="http://schemas.microsoft.com/office/drawing/2014/main" id="{3DD67582-B23A-4987-A3FA-02374431FB5A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Teardrop 264">
              <a:extLst>
                <a:ext uri="{FF2B5EF4-FFF2-40B4-BE49-F238E27FC236}">
                  <a16:creationId xmlns:a16="http://schemas.microsoft.com/office/drawing/2014/main" id="{B7A4458D-432D-458C-BE95-143CFA3FFECD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ardrop 265">
              <a:extLst>
                <a:ext uri="{FF2B5EF4-FFF2-40B4-BE49-F238E27FC236}">
                  <a16:creationId xmlns:a16="http://schemas.microsoft.com/office/drawing/2014/main" id="{8EEA8A00-63D2-48C6-8F69-B4F2972685F0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Teardrop 266">
              <a:extLst>
                <a:ext uri="{FF2B5EF4-FFF2-40B4-BE49-F238E27FC236}">
                  <a16:creationId xmlns:a16="http://schemas.microsoft.com/office/drawing/2014/main" id="{37CDA4C5-4DF9-4216-87D2-6B0C8D7B7CED}"/>
                </a:ext>
              </a:extLst>
            </p:cNvPr>
            <p:cNvSpPr/>
            <p:nvPr/>
          </p:nvSpPr>
          <p:spPr>
            <a:xfrm rot="19396068">
              <a:off x="8935111" y="1303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Teardrop 267">
              <a:extLst>
                <a:ext uri="{FF2B5EF4-FFF2-40B4-BE49-F238E27FC236}">
                  <a16:creationId xmlns:a16="http://schemas.microsoft.com/office/drawing/2014/main" id="{D9F21208-2E8F-4EDF-B66E-8FDF27B36AE1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Teardrop 268">
              <a:extLst>
                <a:ext uri="{FF2B5EF4-FFF2-40B4-BE49-F238E27FC236}">
                  <a16:creationId xmlns:a16="http://schemas.microsoft.com/office/drawing/2014/main" id="{355945F2-FDE0-4F79-997B-A764C0BF1619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Teardrop 269">
              <a:extLst>
                <a:ext uri="{FF2B5EF4-FFF2-40B4-BE49-F238E27FC236}">
                  <a16:creationId xmlns:a16="http://schemas.microsoft.com/office/drawing/2014/main" id="{6759AD05-CCCD-468A-A1EA-060DB84CC63B}"/>
                </a:ext>
              </a:extLst>
            </p:cNvPr>
            <p:cNvSpPr/>
            <p:nvPr/>
          </p:nvSpPr>
          <p:spPr>
            <a:xfrm rot="19396068">
              <a:off x="-4918743" y="2676315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Teardrop 270">
              <a:extLst>
                <a:ext uri="{FF2B5EF4-FFF2-40B4-BE49-F238E27FC236}">
                  <a16:creationId xmlns:a16="http://schemas.microsoft.com/office/drawing/2014/main" id="{1ECB7279-02BC-494D-BDFC-7385B79B8DFF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ardrop 271">
              <a:extLst>
                <a:ext uri="{FF2B5EF4-FFF2-40B4-BE49-F238E27FC236}">
                  <a16:creationId xmlns:a16="http://schemas.microsoft.com/office/drawing/2014/main" id="{9ABC1A2B-3975-49F6-B120-A08FCA50439B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Teardrop 272">
              <a:extLst>
                <a:ext uri="{FF2B5EF4-FFF2-40B4-BE49-F238E27FC236}">
                  <a16:creationId xmlns:a16="http://schemas.microsoft.com/office/drawing/2014/main" id="{7D5E97B5-C9DE-4435-AD0E-CC278279DACD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Teardrop 273">
              <a:extLst>
                <a:ext uri="{FF2B5EF4-FFF2-40B4-BE49-F238E27FC236}">
                  <a16:creationId xmlns:a16="http://schemas.microsoft.com/office/drawing/2014/main" id="{CB0FB29C-EC33-4A89-9A0C-94C08CCE9E78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Teardrop 274">
              <a:extLst>
                <a:ext uri="{FF2B5EF4-FFF2-40B4-BE49-F238E27FC236}">
                  <a16:creationId xmlns:a16="http://schemas.microsoft.com/office/drawing/2014/main" id="{BC779EBD-15BF-4AE9-86CB-368B8796337F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Teardrop 275">
              <a:extLst>
                <a:ext uri="{FF2B5EF4-FFF2-40B4-BE49-F238E27FC236}">
                  <a16:creationId xmlns:a16="http://schemas.microsoft.com/office/drawing/2014/main" id="{974F931D-59B1-4C61-A413-08F73F62EE18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Teardrop 276">
              <a:extLst>
                <a:ext uri="{FF2B5EF4-FFF2-40B4-BE49-F238E27FC236}">
                  <a16:creationId xmlns:a16="http://schemas.microsoft.com/office/drawing/2014/main" id="{52F2575E-1A62-43F0-8DF8-5E233FBA9D7F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Teardrop 277">
              <a:extLst>
                <a:ext uri="{FF2B5EF4-FFF2-40B4-BE49-F238E27FC236}">
                  <a16:creationId xmlns:a16="http://schemas.microsoft.com/office/drawing/2014/main" id="{19A8BDBD-9499-4D73-8AB4-E26C0EFBF40D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Teardrop 278">
              <a:extLst>
                <a:ext uri="{FF2B5EF4-FFF2-40B4-BE49-F238E27FC236}">
                  <a16:creationId xmlns:a16="http://schemas.microsoft.com/office/drawing/2014/main" id="{30E63D47-369C-4D86-97BF-0B897419351E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Teardrop 279">
              <a:extLst>
                <a:ext uri="{FF2B5EF4-FFF2-40B4-BE49-F238E27FC236}">
                  <a16:creationId xmlns:a16="http://schemas.microsoft.com/office/drawing/2014/main" id="{50C84E86-F597-491D-B98A-0702F682F9C9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Teardrop 280">
              <a:extLst>
                <a:ext uri="{FF2B5EF4-FFF2-40B4-BE49-F238E27FC236}">
                  <a16:creationId xmlns:a16="http://schemas.microsoft.com/office/drawing/2014/main" id="{86579470-AF25-4DFE-B492-5051FE37D58C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Teardrop 281">
              <a:extLst>
                <a:ext uri="{FF2B5EF4-FFF2-40B4-BE49-F238E27FC236}">
                  <a16:creationId xmlns:a16="http://schemas.microsoft.com/office/drawing/2014/main" id="{38005B97-F0EC-4B06-B054-3C9F8643AE8C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Teardrop 282">
              <a:extLst>
                <a:ext uri="{FF2B5EF4-FFF2-40B4-BE49-F238E27FC236}">
                  <a16:creationId xmlns:a16="http://schemas.microsoft.com/office/drawing/2014/main" id="{AB54CAC6-583F-41A1-997C-650C3D82EE66}"/>
                </a:ext>
              </a:extLst>
            </p:cNvPr>
            <p:cNvSpPr/>
            <p:nvPr/>
          </p:nvSpPr>
          <p:spPr>
            <a:xfrm rot="19396068">
              <a:off x="-227888" y="4480011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Teardrop 283">
              <a:extLst>
                <a:ext uri="{FF2B5EF4-FFF2-40B4-BE49-F238E27FC236}">
                  <a16:creationId xmlns:a16="http://schemas.microsoft.com/office/drawing/2014/main" id="{E6E44416-2591-4CDB-A422-C10DA155638F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Teardrop 284">
              <a:extLst>
                <a:ext uri="{FF2B5EF4-FFF2-40B4-BE49-F238E27FC236}">
                  <a16:creationId xmlns:a16="http://schemas.microsoft.com/office/drawing/2014/main" id="{03B8D9BC-3EC8-4AE1-AEAA-99DA3FA565D3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Teardrop 285">
              <a:extLst>
                <a:ext uri="{FF2B5EF4-FFF2-40B4-BE49-F238E27FC236}">
                  <a16:creationId xmlns:a16="http://schemas.microsoft.com/office/drawing/2014/main" id="{2A5DEBA9-AE4B-42F0-81B1-2289D51EA4C7}"/>
                </a:ext>
              </a:extLst>
            </p:cNvPr>
            <p:cNvSpPr/>
            <p:nvPr/>
          </p:nvSpPr>
          <p:spPr>
            <a:xfrm rot="19396068">
              <a:off x="8641770" y="336095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Teardrop 286">
              <a:extLst>
                <a:ext uri="{FF2B5EF4-FFF2-40B4-BE49-F238E27FC236}">
                  <a16:creationId xmlns:a16="http://schemas.microsoft.com/office/drawing/2014/main" id="{D5792D15-D310-416B-944B-D69EFAAD0A8C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Teardrop 287">
              <a:extLst>
                <a:ext uri="{FF2B5EF4-FFF2-40B4-BE49-F238E27FC236}">
                  <a16:creationId xmlns:a16="http://schemas.microsoft.com/office/drawing/2014/main" id="{D9236C52-8153-4845-BFC1-70FAFD0B8A72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Teardrop 288">
              <a:extLst>
                <a:ext uri="{FF2B5EF4-FFF2-40B4-BE49-F238E27FC236}">
                  <a16:creationId xmlns:a16="http://schemas.microsoft.com/office/drawing/2014/main" id="{8665A00C-42F6-4407-BB63-203C5F1F6676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Teardrop 289">
              <a:extLst>
                <a:ext uri="{FF2B5EF4-FFF2-40B4-BE49-F238E27FC236}">
                  <a16:creationId xmlns:a16="http://schemas.microsoft.com/office/drawing/2014/main" id="{A930F8C9-638F-436C-A698-EE8786B87F9D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Teardrop 290">
              <a:extLst>
                <a:ext uri="{FF2B5EF4-FFF2-40B4-BE49-F238E27FC236}">
                  <a16:creationId xmlns:a16="http://schemas.microsoft.com/office/drawing/2014/main" id="{D30A923A-5D95-4517-B20C-EC44979AD0A1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ardrop 291">
              <a:extLst>
                <a:ext uri="{FF2B5EF4-FFF2-40B4-BE49-F238E27FC236}">
                  <a16:creationId xmlns:a16="http://schemas.microsoft.com/office/drawing/2014/main" id="{3FFF9306-9B52-41D7-8D5D-150701C8709D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Teardrop 292">
              <a:extLst>
                <a:ext uri="{FF2B5EF4-FFF2-40B4-BE49-F238E27FC236}">
                  <a16:creationId xmlns:a16="http://schemas.microsoft.com/office/drawing/2014/main" id="{EFE971F0-77AC-4E9E-8DF3-BD640ABE33C3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Teardrop 293">
              <a:extLst>
                <a:ext uri="{FF2B5EF4-FFF2-40B4-BE49-F238E27FC236}">
                  <a16:creationId xmlns:a16="http://schemas.microsoft.com/office/drawing/2014/main" id="{F674BB87-7CE0-4BC5-861F-EF21F2F9C1D8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Teardrop 294">
              <a:extLst>
                <a:ext uri="{FF2B5EF4-FFF2-40B4-BE49-F238E27FC236}">
                  <a16:creationId xmlns:a16="http://schemas.microsoft.com/office/drawing/2014/main" id="{9DA96934-8126-465C-ABD1-5BBE435A8B88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Teardrop 295">
              <a:extLst>
                <a:ext uri="{FF2B5EF4-FFF2-40B4-BE49-F238E27FC236}">
                  <a16:creationId xmlns:a16="http://schemas.microsoft.com/office/drawing/2014/main" id="{A3B10065-6E8A-45C0-9787-1D1EEB68F803}"/>
                </a:ext>
              </a:extLst>
            </p:cNvPr>
            <p:cNvSpPr/>
            <p:nvPr/>
          </p:nvSpPr>
          <p:spPr>
            <a:xfrm rot="19396068">
              <a:off x="5777835" y="6098178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Teardrop 296">
              <a:extLst>
                <a:ext uri="{FF2B5EF4-FFF2-40B4-BE49-F238E27FC236}">
                  <a16:creationId xmlns:a16="http://schemas.microsoft.com/office/drawing/2014/main" id="{6771B7F3-148F-44FA-82BD-6FA59872E428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ardrop 297">
              <a:extLst>
                <a:ext uri="{FF2B5EF4-FFF2-40B4-BE49-F238E27FC236}">
                  <a16:creationId xmlns:a16="http://schemas.microsoft.com/office/drawing/2014/main" id="{A1117E3C-AD18-40FE-950A-996C095E72BC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B6158F67-6D48-4EA6-B599-A7A07D73E234}"/>
              </a:ext>
            </a:extLst>
          </p:cNvPr>
          <p:cNvGrpSpPr/>
          <p:nvPr/>
        </p:nvGrpSpPr>
        <p:grpSpPr>
          <a:xfrm>
            <a:off x="8367655" y="3451271"/>
            <a:ext cx="2088384" cy="3098550"/>
            <a:chOff x="-591003" y="772637"/>
            <a:chExt cx="9941431" cy="574995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00" name="Teardrop 299">
              <a:extLst>
                <a:ext uri="{FF2B5EF4-FFF2-40B4-BE49-F238E27FC236}">
                  <a16:creationId xmlns:a16="http://schemas.microsoft.com/office/drawing/2014/main" id="{9E2F60A2-6F18-4EA4-A06E-822C194CB1FD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ardrop 300">
              <a:extLst>
                <a:ext uri="{FF2B5EF4-FFF2-40B4-BE49-F238E27FC236}">
                  <a16:creationId xmlns:a16="http://schemas.microsoft.com/office/drawing/2014/main" id="{54E0C2B9-FD6C-439A-9FE0-0FE0BAC62C59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Teardrop 301">
              <a:extLst>
                <a:ext uri="{FF2B5EF4-FFF2-40B4-BE49-F238E27FC236}">
                  <a16:creationId xmlns:a16="http://schemas.microsoft.com/office/drawing/2014/main" id="{729E5EFC-3FED-4E78-B19F-BE0C5D2A832B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Teardrop 302">
              <a:extLst>
                <a:ext uri="{FF2B5EF4-FFF2-40B4-BE49-F238E27FC236}">
                  <a16:creationId xmlns:a16="http://schemas.microsoft.com/office/drawing/2014/main" id="{96E18BD2-617F-4D3E-B915-2F07180D7C0E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Teardrop 303">
              <a:extLst>
                <a:ext uri="{FF2B5EF4-FFF2-40B4-BE49-F238E27FC236}">
                  <a16:creationId xmlns:a16="http://schemas.microsoft.com/office/drawing/2014/main" id="{E89D7EA6-B4BC-41BB-9882-0248C60ECC2A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Teardrop 304">
              <a:extLst>
                <a:ext uri="{FF2B5EF4-FFF2-40B4-BE49-F238E27FC236}">
                  <a16:creationId xmlns:a16="http://schemas.microsoft.com/office/drawing/2014/main" id="{44B34ED9-2FDE-4C78-A5E4-C39DC73E26A5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Teardrop 305">
              <a:extLst>
                <a:ext uri="{FF2B5EF4-FFF2-40B4-BE49-F238E27FC236}">
                  <a16:creationId xmlns:a16="http://schemas.microsoft.com/office/drawing/2014/main" id="{DE2643D4-DEBF-4304-93C4-94EEBC69CFE5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Teardrop 306">
              <a:extLst>
                <a:ext uri="{FF2B5EF4-FFF2-40B4-BE49-F238E27FC236}">
                  <a16:creationId xmlns:a16="http://schemas.microsoft.com/office/drawing/2014/main" id="{593049B5-0197-430D-9F70-9AB737CFD370}"/>
                </a:ext>
              </a:extLst>
            </p:cNvPr>
            <p:cNvSpPr/>
            <p:nvPr/>
          </p:nvSpPr>
          <p:spPr>
            <a:xfrm rot="19396068">
              <a:off x="8935111" y="1303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Teardrop 307">
              <a:extLst>
                <a:ext uri="{FF2B5EF4-FFF2-40B4-BE49-F238E27FC236}">
                  <a16:creationId xmlns:a16="http://schemas.microsoft.com/office/drawing/2014/main" id="{01AA93B3-67A8-4526-ACBF-1C09DDFD59F9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Teardrop 308">
              <a:extLst>
                <a:ext uri="{FF2B5EF4-FFF2-40B4-BE49-F238E27FC236}">
                  <a16:creationId xmlns:a16="http://schemas.microsoft.com/office/drawing/2014/main" id="{DFB1DD04-92EA-4259-A7AD-B63C8A400EAD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Teardrop 309">
              <a:extLst>
                <a:ext uri="{FF2B5EF4-FFF2-40B4-BE49-F238E27FC236}">
                  <a16:creationId xmlns:a16="http://schemas.microsoft.com/office/drawing/2014/main" id="{2E26D6F1-17BF-4368-9F07-A5D65F05F91B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Teardrop 310">
              <a:extLst>
                <a:ext uri="{FF2B5EF4-FFF2-40B4-BE49-F238E27FC236}">
                  <a16:creationId xmlns:a16="http://schemas.microsoft.com/office/drawing/2014/main" id="{E452024F-CAFC-457C-976B-C0A98A95B273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Teardrop 311">
              <a:extLst>
                <a:ext uri="{FF2B5EF4-FFF2-40B4-BE49-F238E27FC236}">
                  <a16:creationId xmlns:a16="http://schemas.microsoft.com/office/drawing/2014/main" id="{D6AB29D0-B47A-401F-8D43-B169C4BF658D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Teardrop 312">
              <a:extLst>
                <a:ext uri="{FF2B5EF4-FFF2-40B4-BE49-F238E27FC236}">
                  <a16:creationId xmlns:a16="http://schemas.microsoft.com/office/drawing/2014/main" id="{E28ADA17-F2B6-4A25-BC78-638B9177529E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Teardrop 313">
              <a:extLst>
                <a:ext uri="{FF2B5EF4-FFF2-40B4-BE49-F238E27FC236}">
                  <a16:creationId xmlns:a16="http://schemas.microsoft.com/office/drawing/2014/main" id="{DCF85B90-5E47-4B2F-ABA0-6D664CC07A29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Teardrop 314">
              <a:extLst>
                <a:ext uri="{FF2B5EF4-FFF2-40B4-BE49-F238E27FC236}">
                  <a16:creationId xmlns:a16="http://schemas.microsoft.com/office/drawing/2014/main" id="{E0D601B6-215B-4DD6-A69C-39D37EF94F5B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Teardrop 315">
              <a:extLst>
                <a:ext uri="{FF2B5EF4-FFF2-40B4-BE49-F238E27FC236}">
                  <a16:creationId xmlns:a16="http://schemas.microsoft.com/office/drawing/2014/main" id="{C8BFD13F-17FD-44CD-AE8F-71739B49DDD6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Teardrop 316">
              <a:extLst>
                <a:ext uri="{FF2B5EF4-FFF2-40B4-BE49-F238E27FC236}">
                  <a16:creationId xmlns:a16="http://schemas.microsoft.com/office/drawing/2014/main" id="{47285042-6043-4B33-B11D-68F5E1671AD9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Teardrop 317">
              <a:extLst>
                <a:ext uri="{FF2B5EF4-FFF2-40B4-BE49-F238E27FC236}">
                  <a16:creationId xmlns:a16="http://schemas.microsoft.com/office/drawing/2014/main" id="{292DF3E6-128F-44A1-9032-85912090EF0E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Teardrop 318">
              <a:extLst>
                <a:ext uri="{FF2B5EF4-FFF2-40B4-BE49-F238E27FC236}">
                  <a16:creationId xmlns:a16="http://schemas.microsoft.com/office/drawing/2014/main" id="{9EB86264-5A5C-48FF-9B5A-CDF70D269FEC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Teardrop 319">
              <a:extLst>
                <a:ext uri="{FF2B5EF4-FFF2-40B4-BE49-F238E27FC236}">
                  <a16:creationId xmlns:a16="http://schemas.microsoft.com/office/drawing/2014/main" id="{AA4AB5C0-6117-4FA6-91C4-860B5364C2B1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Teardrop 320">
              <a:extLst>
                <a:ext uri="{FF2B5EF4-FFF2-40B4-BE49-F238E27FC236}">
                  <a16:creationId xmlns:a16="http://schemas.microsoft.com/office/drawing/2014/main" id="{114BBF71-8762-4F9F-9AB2-0925E0F86155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Teardrop 321">
              <a:extLst>
                <a:ext uri="{FF2B5EF4-FFF2-40B4-BE49-F238E27FC236}">
                  <a16:creationId xmlns:a16="http://schemas.microsoft.com/office/drawing/2014/main" id="{88175A88-DD33-4B98-BDF1-6E853D8E10ED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Teardrop 322">
              <a:extLst>
                <a:ext uri="{FF2B5EF4-FFF2-40B4-BE49-F238E27FC236}">
                  <a16:creationId xmlns:a16="http://schemas.microsoft.com/office/drawing/2014/main" id="{6EBE086E-4031-4BE9-B462-61C29B30AC7F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Teardrop 323">
              <a:extLst>
                <a:ext uri="{FF2B5EF4-FFF2-40B4-BE49-F238E27FC236}">
                  <a16:creationId xmlns:a16="http://schemas.microsoft.com/office/drawing/2014/main" id="{199E0F00-7BD2-4F53-BA95-749B7DED54F6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Teardrop 324">
              <a:extLst>
                <a:ext uri="{FF2B5EF4-FFF2-40B4-BE49-F238E27FC236}">
                  <a16:creationId xmlns:a16="http://schemas.microsoft.com/office/drawing/2014/main" id="{82587FFB-B2FF-4604-AB97-B8D50E7AB1A0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Teardrop 325">
              <a:extLst>
                <a:ext uri="{FF2B5EF4-FFF2-40B4-BE49-F238E27FC236}">
                  <a16:creationId xmlns:a16="http://schemas.microsoft.com/office/drawing/2014/main" id="{E3CF9ED1-DE7F-4A64-AD4A-6373DA6AE403}"/>
                </a:ext>
              </a:extLst>
            </p:cNvPr>
            <p:cNvSpPr/>
            <p:nvPr/>
          </p:nvSpPr>
          <p:spPr>
            <a:xfrm rot="19396068">
              <a:off x="8641770" y="336095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Teardrop 326">
              <a:extLst>
                <a:ext uri="{FF2B5EF4-FFF2-40B4-BE49-F238E27FC236}">
                  <a16:creationId xmlns:a16="http://schemas.microsoft.com/office/drawing/2014/main" id="{190F97DA-076F-4DD1-BCD1-0B0F53068E1F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Teardrop 327">
              <a:extLst>
                <a:ext uri="{FF2B5EF4-FFF2-40B4-BE49-F238E27FC236}">
                  <a16:creationId xmlns:a16="http://schemas.microsoft.com/office/drawing/2014/main" id="{E61CBA7F-A25D-4847-A97A-D1CD7BF4B136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Teardrop 328">
              <a:extLst>
                <a:ext uri="{FF2B5EF4-FFF2-40B4-BE49-F238E27FC236}">
                  <a16:creationId xmlns:a16="http://schemas.microsoft.com/office/drawing/2014/main" id="{3890A6A0-4778-4019-951E-37C63B7446B9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Teardrop 329">
              <a:extLst>
                <a:ext uri="{FF2B5EF4-FFF2-40B4-BE49-F238E27FC236}">
                  <a16:creationId xmlns:a16="http://schemas.microsoft.com/office/drawing/2014/main" id="{6B1F3B78-6784-4199-BFDC-2326501369B3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Teardrop 330">
              <a:extLst>
                <a:ext uri="{FF2B5EF4-FFF2-40B4-BE49-F238E27FC236}">
                  <a16:creationId xmlns:a16="http://schemas.microsoft.com/office/drawing/2014/main" id="{3B3E92DE-5586-47E0-BA9C-49F6E01B6B41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Teardrop 331">
              <a:extLst>
                <a:ext uri="{FF2B5EF4-FFF2-40B4-BE49-F238E27FC236}">
                  <a16:creationId xmlns:a16="http://schemas.microsoft.com/office/drawing/2014/main" id="{593C612D-3258-4A10-B7E6-43D8C696879A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Teardrop 332">
              <a:extLst>
                <a:ext uri="{FF2B5EF4-FFF2-40B4-BE49-F238E27FC236}">
                  <a16:creationId xmlns:a16="http://schemas.microsoft.com/office/drawing/2014/main" id="{17987E5D-BE60-4F2E-A869-52E160AE6CC2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Teardrop 333">
              <a:extLst>
                <a:ext uri="{FF2B5EF4-FFF2-40B4-BE49-F238E27FC236}">
                  <a16:creationId xmlns:a16="http://schemas.microsoft.com/office/drawing/2014/main" id="{444BDABE-A983-4139-A880-7E705EB551BD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Teardrop 334">
              <a:extLst>
                <a:ext uri="{FF2B5EF4-FFF2-40B4-BE49-F238E27FC236}">
                  <a16:creationId xmlns:a16="http://schemas.microsoft.com/office/drawing/2014/main" id="{23392DB9-D2FC-4E3A-9BC2-23D5F3FBEACA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Teardrop 335">
              <a:extLst>
                <a:ext uri="{FF2B5EF4-FFF2-40B4-BE49-F238E27FC236}">
                  <a16:creationId xmlns:a16="http://schemas.microsoft.com/office/drawing/2014/main" id="{D7FEF229-48AC-42B3-9746-820DDD7EAC4C}"/>
                </a:ext>
              </a:extLst>
            </p:cNvPr>
            <p:cNvSpPr/>
            <p:nvPr/>
          </p:nvSpPr>
          <p:spPr>
            <a:xfrm rot="19396068">
              <a:off x="5777835" y="6098178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Teardrop 336">
              <a:extLst>
                <a:ext uri="{FF2B5EF4-FFF2-40B4-BE49-F238E27FC236}">
                  <a16:creationId xmlns:a16="http://schemas.microsoft.com/office/drawing/2014/main" id="{90157408-BD49-483D-AD2F-43ECB33DFED3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Teardrop 337">
              <a:extLst>
                <a:ext uri="{FF2B5EF4-FFF2-40B4-BE49-F238E27FC236}">
                  <a16:creationId xmlns:a16="http://schemas.microsoft.com/office/drawing/2014/main" id="{2C4104A3-9673-432B-A9D1-86406B47FF48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0806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53CAACCF-7F30-4255-9AA3-3BFE5225C4B6}"/>
              </a:ext>
            </a:extLst>
          </p:cNvPr>
          <p:cNvGrpSpPr/>
          <p:nvPr/>
        </p:nvGrpSpPr>
        <p:grpSpPr>
          <a:xfrm>
            <a:off x="1320963" y="482461"/>
            <a:ext cx="3509890" cy="6270448"/>
            <a:chOff x="3444731" y="-1539575"/>
            <a:chExt cx="3509890" cy="6270448"/>
          </a:xfrm>
        </p:grpSpPr>
        <p:sp>
          <p:nvSpPr>
            <p:cNvPr id="43" name="Rectangle 35">
              <a:extLst>
                <a:ext uri="{FF2B5EF4-FFF2-40B4-BE49-F238E27FC236}">
                  <a16:creationId xmlns:a16="http://schemas.microsoft.com/office/drawing/2014/main" id="{06797A9F-CC94-43EA-9DA2-B0C185ED1469}"/>
                </a:ext>
              </a:extLst>
            </p:cNvPr>
            <p:cNvSpPr/>
            <p:nvPr/>
          </p:nvSpPr>
          <p:spPr>
            <a:xfrm flipH="1">
              <a:off x="4591048" y="2255208"/>
              <a:ext cx="1126713" cy="228403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5">
              <a:extLst>
                <a:ext uri="{FF2B5EF4-FFF2-40B4-BE49-F238E27FC236}">
                  <a16:creationId xmlns:a16="http://schemas.microsoft.com/office/drawing/2014/main" id="{13B89B5F-33F7-400A-9AB9-8453179E0FC0}"/>
                </a:ext>
              </a:extLst>
            </p:cNvPr>
            <p:cNvSpPr/>
            <p:nvPr/>
          </p:nvSpPr>
          <p:spPr>
            <a:xfrm flipH="1">
              <a:off x="5333917" y="3052565"/>
              <a:ext cx="663691" cy="553783"/>
            </a:xfrm>
            <a:custGeom>
              <a:avLst/>
              <a:gdLst>
                <a:gd name="connsiteX0" fmla="*/ 0 w 1129406"/>
                <a:gd name="connsiteY0" fmla="*/ 0 h 429016"/>
                <a:gd name="connsiteX1" fmla="*/ 1129406 w 1129406"/>
                <a:gd name="connsiteY1" fmla="*/ 0 h 429016"/>
                <a:gd name="connsiteX2" fmla="*/ 1129406 w 1129406"/>
                <a:gd name="connsiteY2" fmla="*/ 429016 h 429016"/>
                <a:gd name="connsiteX3" fmla="*/ 0 w 1129406"/>
                <a:gd name="connsiteY3" fmla="*/ 429016 h 429016"/>
                <a:gd name="connsiteX4" fmla="*/ 0 w 1129406"/>
                <a:gd name="connsiteY4" fmla="*/ 0 h 429016"/>
                <a:gd name="connsiteX0" fmla="*/ 0 w 1129406"/>
                <a:gd name="connsiteY0" fmla="*/ 0 h 549666"/>
                <a:gd name="connsiteX1" fmla="*/ 1129406 w 1129406"/>
                <a:gd name="connsiteY1" fmla="*/ 120650 h 549666"/>
                <a:gd name="connsiteX2" fmla="*/ 1129406 w 1129406"/>
                <a:gd name="connsiteY2" fmla="*/ 549666 h 549666"/>
                <a:gd name="connsiteX3" fmla="*/ 0 w 1129406"/>
                <a:gd name="connsiteY3" fmla="*/ 549666 h 549666"/>
                <a:gd name="connsiteX4" fmla="*/ 0 w 1129406"/>
                <a:gd name="connsiteY4" fmla="*/ 0 h 549666"/>
                <a:gd name="connsiteX0" fmla="*/ 135466 w 1264872"/>
                <a:gd name="connsiteY0" fmla="*/ 0 h 549666"/>
                <a:gd name="connsiteX1" fmla="*/ 1264872 w 1264872"/>
                <a:gd name="connsiteY1" fmla="*/ 120650 h 549666"/>
                <a:gd name="connsiteX2" fmla="*/ 1264872 w 1264872"/>
                <a:gd name="connsiteY2" fmla="*/ 549666 h 549666"/>
                <a:gd name="connsiteX3" fmla="*/ 135466 w 1264872"/>
                <a:gd name="connsiteY3" fmla="*/ 549666 h 549666"/>
                <a:gd name="connsiteX4" fmla="*/ 135466 w 1264872"/>
                <a:gd name="connsiteY4" fmla="*/ 0 h 549666"/>
                <a:gd name="connsiteX0" fmla="*/ 201035 w 1330441"/>
                <a:gd name="connsiteY0" fmla="*/ 0 h 553783"/>
                <a:gd name="connsiteX1" fmla="*/ 1330441 w 1330441"/>
                <a:gd name="connsiteY1" fmla="*/ 120650 h 553783"/>
                <a:gd name="connsiteX2" fmla="*/ 1330441 w 1330441"/>
                <a:gd name="connsiteY2" fmla="*/ 549666 h 553783"/>
                <a:gd name="connsiteX3" fmla="*/ 201035 w 1330441"/>
                <a:gd name="connsiteY3" fmla="*/ 549666 h 553783"/>
                <a:gd name="connsiteX4" fmla="*/ 201035 w 1330441"/>
                <a:gd name="connsiteY4" fmla="*/ 0 h 553783"/>
                <a:gd name="connsiteX0" fmla="*/ 201035 w 1330441"/>
                <a:gd name="connsiteY0" fmla="*/ 0 h 553783"/>
                <a:gd name="connsiteX1" fmla="*/ 1330441 w 1330441"/>
                <a:gd name="connsiteY1" fmla="*/ 120650 h 553783"/>
                <a:gd name="connsiteX2" fmla="*/ 1330441 w 1330441"/>
                <a:gd name="connsiteY2" fmla="*/ 549666 h 553783"/>
                <a:gd name="connsiteX3" fmla="*/ 201035 w 1330441"/>
                <a:gd name="connsiteY3" fmla="*/ 549666 h 553783"/>
                <a:gd name="connsiteX4" fmla="*/ 201035 w 1330441"/>
                <a:gd name="connsiteY4" fmla="*/ 0 h 553783"/>
                <a:gd name="connsiteX0" fmla="*/ 201035 w 1330441"/>
                <a:gd name="connsiteY0" fmla="*/ 0 h 553783"/>
                <a:gd name="connsiteX1" fmla="*/ 663691 w 1330441"/>
                <a:gd name="connsiteY1" fmla="*/ 76200 h 553783"/>
                <a:gd name="connsiteX2" fmla="*/ 1330441 w 1330441"/>
                <a:gd name="connsiteY2" fmla="*/ 549666 h 553783"/>
                <a:gd name="connsiteX3" fmla="*/ 201035 w 1330441"/>
                <a:gd name="connsiteY3" fmla="*/ 549666 h 553783"/>
                <a:gd name="connsiteX4" fmla="*/ 201035 w 1330441"/>
                <a:gd name="connsiteY4" fmla="*/ 0 h 553783"/>
                <a:gd name="connsiteX0" fmla="*/ 201035 w 663691"/>
                <a:gd name="connsiteY0" fmla="*/ 0 h 553783"/>
                <a:gd name="connsiteX1" fmla="*/ 663691 w 663691"/>
                <a:gd name="connsiteY1" fmla="*/ 76200 h 553783"/>
                <a:gd name="connsiteX2" fmla="*/ 663691 w 663691"/>
                <a:gd name="connsiteY2" fmla="*/ 530616 h 553783"/>
                <a:gd name="connsiteX3" fmla="*/ 201035 w 663691"/>
                <a:gd name="connsiteY3" fmla="*/ 549666 h 553783"/>
                <a:gd name="connsiteX4" fmla="*/ 201035 w 663691"/>
                <a:gd name="connsiteY4" fmla="*/ 0 h 55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691" h="553783">
                  <a:moveTo>
                    <a:pt x="201035" y="0"/>
                  </a:moveTo>
                  <a:lnTo>
                    <a:pt x="663691" y="76200"/>
                  </a:lnTo>
                  <a:lnTo>
                    <a:pt x="663691" y="530616"/>
                  </a:lnTo>
                  <a:lnTo>
                    <a:pt x="201035" y="549666"/>
                  </a:lnTo>
                  <a:cubicBezTo>
                    <a:pt x="-27565" y="601394"/>
                    <a:pt x="-103765" y="151472"/>
                    <a:pt x="201035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2">
              <a:extLst>
                <a:ext uri="{FF2B5EF4-FFF2-40B4-BE49-F238E27FC236}">
                  <a16:creationId xmlns:a16="http://schemas.microsoft.com/office/drawing/2014/main" id="{7FF5E863-ECE1-41B0-87E6-4C3FD6086B27}"/>
                </a:ext>
              </a:extLst>
            </p:cNvPr>
            <p:cNvSpPr/>
            <p:nvPr/>
          </p:nvSpPr>
          <p:spPr>
            <a:xfrm rot="358652" flipH="1">
              <a:off x="5306219" y="3432463"/>
              <a:ext cx="651826" cy="1063117"/>
            </a:xfrm>
            <a:custGeom>
              <a:avLst/>
              <a:gdLst>
                <a:gd name="connsiteX0" fmla="*/ 0 w 1041983"/>
                <a:gd name="connsiteY0" fmla="*/ 0 h 460458"/>
                <a:gd name="connsiteX1" fmla="*/ 1041983 w 1041983"/>
                <a:gd name="connsiteY1" fmla="*/ 0 h 460458"/>
                <a:gd name="connsiteX2" fmla="*/ 1041983 w 1041983"/>
                <a:gd name="connsiteY2" fmla="*/ 460458 h 460458"/>
                <a:gd name="connsiteX3" fmla="*/ 0 w 1041983"/>
                <a:gd name="connsiteY3" fmla="*/ 460458 h 460458"/>
                <a:gd name="connsiteX4" fmla="*/ 0 w 1041983"/>
                <a:gd name="connsiteY4" fmla="*/ 0 h 460458"/>
                <a:gd name="connsiteX0" fmla="*/ 292100 w 1334083"/>
                <a:gd name="connsiteY0" fmla="*/ 0 h 797008"/>
                <a:gd name="connsiteX1" fmla="*/ 1334083 w 1334083"/>
                <a:gd name="connsiteY1" fmla="*/ 0 h 797008"/>
                <a:gd name="connsiteX2" fmla="*/ 1334083 w 1334083"/>
                <a:gd name="connsiteY2" fmla="*/ 460458 h 797008"/>
                <a:gd name="connsiteX3" fmla="*/ 0 w 1334083"/>
                <a:gd name="connsiteY3" fmla="*/ 797008 h 797008"/>
                <a:gd name="connsiteX4" fmla="*/ 292100 w 1334083"/>
                <a:gd name="connsiteY4" fmla="*/ 0 h 797008"/>
                <a:gd name="connsiteX0" fmla="*/ 0 w 1340433"/>
                <a:gd name="connsiteY0" fmla="*/ 0 h 955758"/>
                <a:gd name="connsiteX1" fmla="*/ 1340433 w 1340433"/>
                <a:gd name="connsiteY1" fmla="*/ 158750 h 955758"/>
                <a:gd name="connsiteX2" fmla="*/ 1340433 w 1340433"/>
                <a:gd name="connsiteY2" fmla="*/ 619208 h 955758"/>
                <a:gd name="connsiteX3" fmla="*/ 6350 w 1340433"/>
                <a:gd name="connsiteY3" fmla="*/ 955758 h 955758"/>
                <a:gd name="connsiteX4" fmla="*/ 0 w 1340433"/>
                <a:gd name="connsiteY4" fmla="*/ 0 h 955758"/>
                <a:gd name="connsiteX0" fmla="*/ 170047 w 1510480"/>
                <a:gd name="connsiteY0" fmla="*/ 0 h 955758"/>
                <a:gd name="connsiteX1" fmla="*/ 1510480 w 1510480"/>
                <a:gd name="connsiteY1" fmla="*/ 158750 h 955758"/>
                <a:gd name="connsiteX2" fmla="*/ 1510480 w 1510480"/>
                <a:gd name="connsiteY2" fmla="*/ 619208 h 955758"/>
                <a:gd name="connsiteX3" fmla="*/ 176397 w 1510480"/>
                <a:gd name="connsiteY3" fmla="*/ 955758 h 955758"/>
                <a:gd name="connsiteX4" fmla="*/ 170047 w 1510480"/>
                <a:gd name="connsiteY4" fmla="*/ 0 h 955758"/>
                <a:gd name="connsiteX0" fmla="*/ 214258 w 1554691"/>
                <a:gd name="connsiteY0" fmla="*/ 0 h 955758"/>
                <a:gd name="connsiteX1" fmla="*/ 1554691 w 1554691"/>
                <a:gd name="connsiteY1" fmla="*/ 158750 h 955758"/>
                <a:gd name="connsiteX2" fmla="*/ 1554691 w 1554691"/>
                <a:gd name="connsiteY2" fmla="*/ 619208 h 955758"/>
                <a:gd name="connsiteX3" fmla="*/ 220608 w 1554691"/>
                <a:gd name="connsiteY3" fmla="*/ 955758 h 955758"/>
                <a:gd name="connsiteX4" fmla="*/ 214258 w 1554691"/>
                <a:gd name="connsiteY4" fmla="*/ 0 h 955758"/>
                <a:gd name="connsiteX0" fmla="*/ 214258 w 1554691"/>
                <a:gd name="connsiteY0" fmla="*/ 0 h 955758"/>
                <a:gd name="connsiteX1" fmla="*/ 589491 w 1554691"/>
                <a:gd name="connsiteY1" fmla="*/ 63500 h 955758"/>
                <a:gd name="connsiteX2" fmla="*/ 1554691 w 1554691"/>
                <a:gd name="connsiteY2" fmla="*/ 619208 h 955758"/>
                <a:gd name="connsiteX3" fmla="*/ 220608 w 1554691"/>
                <a:gd name="connsiteY3" fmla="*/ 955758 h 955758"/>
                <a:gd name="connsiteX4" fmla="*/ 214258 w 1554691"/>
                <a:gd name="connsiteY4" fmla="*/ 0 h 955758"/>
                <a:gd name="connsiteX0" fmla="*/ 214258 w 722841"/>
                <a:gd name="connsiteY0" fmla="*/ 0 h 974808"/>
                <a:gd name="connsiteX1" fmla="*/ 589491 w 722841"/>
                <a:gd name="connsiteY1" fmla="*/ 63500 h 974808"/>
                <a:gd name="connsiteX2" fmla="*/ 722841 w 722841"/>
                <a:gd name="connsiteY2" fmla="*/ 974808 h 974808"/>
                <a:gd name="connsiteX3" fmla="*/ 220608 w 722841"/>
                <a:gd name="connsiteY3" fmla="*/ 955758 h 974808"/>
                <a:gd name="connsiteX4" fmla="*/ 214258 w 722841"/>
                <a:gd name="connsiteY4" fmla="*/ 0 h 974808"/>
                <a:gd name="connsiteX0" fmla="*/ 214258 w 722841"/>
                <a:gd name="connsiteY0" fmla="*/ 0 h 974808"/>
                <a:gd name="connsiteX1" fmla="*/ 500591 w 722841"/>
                <a:gd name="connsiteY1" fmla="*/ 127000 h 974808"/>
                <a:gd name="connsiteX2" fmla="*/ 722841 w 722841"/>
                <a:gd name="connsiteY2" fmla="*/ 974808 h 974808"/>
                <a:gd name="connsiteX3" fmla="*/ 220608 w 722841"/>
                <a:gd name="connsiteY3" fmla="*/ 955758 h 974808"/>
                <a:gd name="connsiteX4" fmla="*/ 214258 w 722841"/>
                <a:gd name="connsiteY4" fmla="*/ 0 h 974808"/>
                <a:gd name="connsiteX0" fmla="*/ 214258 w 722841"/>
                <a:gd name="connsiteY0" fmla="*/ 0 h 974808"/>
                <a:gd name="connsiteX1" fmla="*/ 500591 w 722841"/>
                <a:gd name="connsiteY1" fmla="*/ 127000 h 974808"/>
                <a:gd name="connsiteX2" fmla="*/ 722841 w 722841"/>
                <a:gd name="connsiteY2" fmla="*/ 974808 h 974808"/>
                <a:gd name="connsiteX3" fmla="*/ 220608 w 722841"/>
                <a:gd name="connsiteY3" fmla="*/ 955758 h 974808"/>
                <a:gd name="connsiteX4" fmla="*/ 214258 w 722841"/>
                <a:gd name="connsiteY4" fmla="*/ 0 h 974808"/>
                <a:gd name="connsiteX0" fmla="*/ 216981 w 725564"/>
                <a:gd name="connsiteY0" fmla="*/ 0 h 974808"/>
                <a:gd name="connsiteX1" fmla="*/ 503314 w 725564"/>
                <a:gd name="connsiteY1" fmla="*/ 127000 h 974808"/>
                <a:gd name="connsiteX2" fmla="*/ 725564 w 725564"/>
                <a:gd name="connsiteY2" fmla="*/ 974808 h 974808"/>
                <a:gd name="connsiteX3" fmla="*/ 223331 w 725564"/>
                <a:gd name="connsiteY3" fmla="*/ 955758 h 974808"/>
                <a:gd name="connsiteX4" fmla="*/ 216981 w 725564"/>
                <a:gd name="connsiteY4" fmla="*/ 0 h 974808"/>
                <a:gd name="connsiteX0" fmla="*/ 216981 w 651826"/>
                <a:gd name="connsiteY0" fmla="*/ 0 h 1063117"/>
                <a:gd name="connsiteX1" fmla="*/ 503314 w 651826"/>
                <a:gd name="connsiteY1" fmla="*/ 127000 h 1063117"/>
                <a:gd name="connsiteX2" fmla="*/ 651826 w 651826"/>
                <a:gd name="connsiteY2" fmla="*/ 1063117 h 1063117"/>
                <a:gd name="connsiteX3" fmla="*/ 223331 w 651826"/>
                <a:gd name="connsiteY3" fmla="*/ 955758 h 1063117"/>
                <a:gd name="connsiteX4" fmla="*/ 216981 w 651826"/>
                <a:gd name="connsiteY4" fmla="*/ 0 h 106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826" h="1063117">
                  <a:moveTo>
                    <a:pt x="216981" y="0"/>
                  </a:moveTo>
                  <a:cubicBezTo>
                    <a:pt x="248925" y="105833"/>
                    <a:pt x="407870" y="84667"/>
                    <a:pt x="503314" y="127000"/>
                  </a:cubicBezTo>
                  <a:lnTo>
                    <a:pt x="651826" y="1063117"/>
                  </a:lnTo>
                  <a:lnTo>
                    <a:pt x="223331" y="955758"/>
                  </a:lnTo>
                  <a:cubicBezTo>
                    <a:pt x="49764" y="853072"/>
                    <a:pt x="-174602" y="64586"/>
                    <a:pt x="2169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39">
              <a:extLst>
                <a:ext uri="{FF2B5EF4-FFF2-40B4-BE49-F238E27FC236}">
                  <a16:creationId xmlns:a16="http://schemas.microsoft.com/office/drawing/2014/main" id="{9694C7CB-90D2-4BD2-B771-150FFB6F17A6}"/>
                </a:ext>
              </a:extLst>
            </p:cNvPr>
            <p:cNvSpPr/>
            <p:nvPr/>
          </p:nvSpPr>
          <p:spPr>
            <a:xfrm rot="20621425">
              <a:off x="5058901" y="2915689"/>
              <a:ext cx="850444" cy="1402864"/>
            </a:xfrm>
            <a:custGeom>
              <a:avLst/>
              <a:gdLst>
                <a:gd name="connsiteX0" fmla="*/ 0 w 447587"/>
                <a:gd name="connsiteY0" fmla="*/ 0 h 258281"/>
                <a:gd name="connsiteX1" fmla="*/ 447587 w 447587"/>
                <a:gd name="connsiteY1" fmla="*/ 0 h 258281"/>
                <a:gd name="connsiteX2" fmla="*/ 447587 w 447587"/>
                <a:gd name="connsiteY2" fmla="*/ 258281 h 258281"/>
                <a:gd name="connsiteX3" fmla="*/ 0 w 447587"/>
                <a:gd name="connsiteY3" fmla="*/ 258281 h 258281"/>
                <a:gd name="connsiteX4" fmla="*/ 0 w 447587"/>
                <a:gd name="connsiteY4" fmla="*/ 0 h 258281"/>
                <a:gd name="connsiteX0" fmla="*/ 0 w 447587"/>
                <a:gd name="connsiteY0" fmla="*/ 0 h 441725"/>
                <a:gd name="connsiteX1" fmla="*/ 447587 w 447587"/>
                <a:gd name="connsiteY1" fmla="*/ 0 h 441725"/>
                <a:gd name="connsiteX2" fmla="*/ 447587 w 447587"/>
                <a:gd name="connsiteY2" fmla="*/ 258281 h 441725"/>
                <a:gd name="connsiteX3" fmla="*/ 0 w 447587"/>
                <a:gd name="connsiteY3" fmla="*/ 258281 h 441725"/>
                <a:gd name="connsiteX4" fmla="*/ 0 w 447587"/>
                <a:gd name="connsiteY4" fmla="*/ 0 h 441725"/>
                <a:gd name="connsiteX0" fmla="*/ 0 w 448578"/>
                <a:gd name="connsiteY0" fmla="*/ 0 h 503556"/>
                <a:gd name="connsiteX1" fmla="*/ 447587 w 448578"/>
                <a:gd name="connsiteY1" fmla="*/ 0 h 503556"/>
                <a:gd name="connsiteX2" fmla="*/ 447587 w 448578"/>
                <a:gd name="connsiteY2" fmla="*/ 258281 h 503556"/>
                <a:gd name="connsiteX3" fmla="*/ 0 w 448578"/>
                <a:gd name="connsiteY3" fmla="*/ 258281 h 503556"/>
                <a:gd name="connsiteX4" fmla="*/ 0 w 448578"/>
                <a:gd name="connsiteY4" fmla="*/ 0 h 50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578" h="503556">
                  <a:moveTo>
                    <a:pt x="0" y="0"/>
                  </a:moveTo>
                  <a:lnTo>
                    <a:pt x="447587" y="0"/>
                  </a:lnTo>
                  <a:lnTo>
                    <a:pt x="447587" y="258281"/>
                  </a:lnTo>
                  <a:cubicBezTo>
                    <a:pt x="469841" y="486881"/>
                    <a:pt x="111096" y="671031"/>
                    <a:pt x="0" y="25828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317663C-AF76-4B92-8AE2-B7A690F7609B}"/>
                </a:ext>
              </a:extLst>
            </p:cNvPr>
            <p:cNvSpPr/>
            <p:nvPr/>
          </p:nvSpPr>
          <p:spPr>
            <a:xfrm>
              <a:off x="4331842" y="3064765"/>
              <a:ext cx="663691" cy="553783"/>
            </a:xfrm>
            <a:custGeom>
              <a:avLst/>
              <a:gdLst>
                <a:gd name="connsiteX0" fmla="*/ 0 w 1129406"/>
                <a:gd name="connsiteY0" fmla="*/ 0 h 429016"/>
                <a:gd name="connsiteX1" fmla="*/ 1129406 w 1129406"/>
                <a:gd name="connsiteY1" fmla="*/ 0 h 429016"/>
                <a:gd name="connsiteX2" fmla="*/ 1129406 w 1129406"/>
                <a:gd name="connsiteY2" fmla="*/ 429016 h 429016"/>
                <a:gd name="connsiteX3" fmla="*/ 0 w 1129406"/>
                <a:gd name="connsiteY3" fmla="*/ 429016 h 429016"/>
                <a:gd name="connsiteX4" fmla="*/ 0 w 1129406"/>
                <a:gd name="connsiteY4" fmla="*/ 0 h 429016"/>
                <a:gd name="connsiteX0" fmla="*/ 0 w 1129406"/>
                <a:gd name="connsiteY0" fmla="*/ 0 h 549666"/>
                <a:gd name="connsiteX1" fmla="*/ 1129406 w 1129406"/>
                <a:gd name="connsiteY1" fmla="*/ 120650 h 549666"/>
                <a:gd name="connsiteX2" fmla="*/ 1129406 w 1129406"/>
                <a:gd name="connsiteY2" fmla="*/ 549666 h 549666"/>
                <a:gd name="connsiteX3" fmla="*/ 0 w 1129406"/>
                <a:gd name="connsiteY3" fmla="*/ 549666 h 549666"/>
                <a:gd name="connsiteX4" fmla="*/ 0 w 1129406"/>
                <a:gd name="connsiteY4" fmla="*/ 0 h 549666"/>
                <a:gd name="connsiteX0" fmla="*/ 135466 w 1264872"/>
                <a:gd name="connsiteY0" fmla="*/ 0 h 549666"/>
                <a:gd name="connsiteX1" fmla="*/ 1264872 w 1264872"/>
                <a:gd name="connsiteY1" fmla="*/ 120650 h 549666"/>
                <a:gd name="connsiteX2" fmla="*/ 1264872 w 1264872"/>
                <a:gd name="connsiteY2" fmla="*/ 549666 h 549666"/>
                <a:gd name="connsiteX3" fmla="*/ 135466 w 1264872"/>
                <a:gd name="connsiteY3" fmla="*/ 549666 h 549666"/>
                <a:gd name="connsiteX4" fmla="*/ 135466 w 1264872"/>
                <a:gd name="connsiteY4" fmla="*/ 0 h 549666"/>
                <a:gd name="connsiteX0" fmla="*/ 201035 w 1330441"/>
                <a:gd name="connsiteY0" fmla="*/ 0 h 553783"/>
                <a:gd name="connsiteX1" fmla="*/ 1330441 w 1330441"/>
                <a:gd name="connsiteY1" fmla="*/ 120650 h 553783"/>
                <a:gd name="connsiteX2" fmla="*/ 1330441 w 1330441"/>
                <a:gd name="connsiteY2" fmla="*/ 549666 h 553783"/>
                <a:gd name="connsiteX3" fmla="*/ 201035 w 1330441"/>
                <a:gd name="connsiteY3" fmla="*/ 549666 h 553783"/>
                <a:gd name="connsiteX4" fmla="*/ 201035 w 1330441"/>
                <a:gd name="connsiteY4" fmla="*/ 0 h 553783"/>
                <a:gd name="connsiteX0" fmla="*/ 201035 w 1330441"/>
                <a:gd name="connsiteY0" fmla="*/ 0 h 553783"/>
                <a:gd name="connsiteX1" fmla="*/ 1330441 w 1330441"/>
                <a:gd name="connsiteY1" fmla="*/ 120650 h 553783"/>
                <a:gd name="connsiteX2" fmla="*/ 1330441 w 1330441"/>
                <a:gd name="connsiteY2" fmla="*/ 549666 h 553783"/>
                <a:gd name="connsiteX3" fmla="*/ 201035 w 1330441"/>
                <a:gd name="connsiteY3" fmla="*/ 549666 h 553783"/>
                <a:gd name="connsiteX4" fmla="*/ 201035 w 1330441"/>
                <a:gd name="connsiteY4" fmla="*/ 0 h 553783"/>
                <a:gd name="connsiteX0" fmla="*/ 201035 w 1330441"/>
                <a:gd name="connsiteY0" fmla="*/ 0 h 553783"/>
                <a:gd name="connsiteX1" fmla="*/ 663691 w 1330441"/>
                <a:gd name="connsiteY1" fmla="*/ 76200 h 553783"/>
                <a:gd name="connsiteX2" fmla="*/ 1330441 w 1330441"/>
                <a:gd name="connsiteY2" fmla="*/ 549666 h 553783"/>
                <a:gd name="connsiteX3" fmla="*/ 201035 w 1330441"/>
                <a:gd name="connsiteY3" fmla="*/ 549666 h 553783"/>
                <a:gd name="connsiteX4" fmla="*/ 201035 w 1330441"/>
                <a:gd name="connsiteY4" fmla="*/ 0 h 553783"/>
                <a:gd name="connsiteX0" fmla="*/ 201035 w 663691"/>
                <a:gd name="connsiteY0" fmla="*/ 0 h 553783"/>
                <a:gd name="connsiteX1" fmla="*/ 663691 w 663691"/>
                <a:gd name="connsiteY1" fmla="*/ 76200 h 553783"/>
                <a:gd name="connsiteX2" fmla="*/ 663691 w 663691"/>
                <a:gd name="connsiteY2" fmla="*/ 530616 h 553783"/>
                <a:gd name="connsiteX3" fmla="*/ 201035 w 663691"/>
                <a:gd name="connsiteY3" fmla="*/ 549666 h 553783"/>
                <a:gd name="connsiteX4" fmla="*/ 201035 w 663691"/>
                <a:gd name="connsiteY4" fmla="*/ 0 h 55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691" h="553783">
                  <a:moveTo>
                    <a:pt x="201035" y="0"/>
                  </a:moveTo>
                  <a:lnTo>
                    <a:pt x="663691" y="76200"/>
                  </a:lnTo>
                  <a:lnTo>
                    <a:pt x="663691" y="530616"/>
                  </a:lnTo>
                  <a:lnTo>
                    <a:pt x="201035" y="549666"/>
                  </a:lnTo>
                  <a:cubicBezTo>
                    <a:pt x="-27565" y="601394"/>
                    <a:pt x="-103765" y="151472"/>
                    <a:pt x="201035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6FF901-37B1-4CCD-8E61-96DDA21A2B6A}"/>
                </a:ext>
              </a:extLst>
            </p:cNvPr>
            <p:cNvSpPr/>
            <p:nvPr/>
          </p:nvSpPr>
          <p:spPr>
            <a:xfrm>
              <a:off x="4292799" y="3465673"/>
              <a:ext cx="725564" cy="974808"/>
            </a:xfrm>
            <a:custGeom>
              <a:avLst/>
              <a:gdLst>
                <a:gd name="connsiteX0" fmla="*/ 0 w 1041983"/>
                <a:gd name="connsiteY0" fmla="*/ 0 h 460458"/>
                <a:gd name="connsiteX1" fmla="*/ 1041983 w 1041983"/>
                <a:gd name="connsiteY1" fmla="*/ 0 h 460458"/>
                <a:gd name="connsiteX2" fmla="*/ 1041983 w 1041983"/>
                <a:gd name="connsiteY2" fmla="*/ 460458 h 460458"/>
                <a:gd name="connsiteX3" fmla="*/ 0 w 1041983"/>
                <a:gd name="connsiteY3" fmla="*/ 460458 h 460458"/>
                <a:gd name="connsiteX4" fmla="*/ 0 w 1041983"/>
                <a:gd name="connsiteY4" fmla="*/ 0 h 460458"/>
                <a:gd name="connsiteX0" fmla="*/ 292100 w 1334083"/>
                <a:gd name="connsiteY0" fmla="*/ 0 h 797008"/>
                <a:gd name="connsiteX1" fmla="*/ 1334083 w 1334083"/>
                <a:gd name="connsiteY1" fmla="*/ 0 h 797008"/>
                <a:gd name="connsiteX2" fmla="*/ 1334083 w 1334083"/>
                <a:gd name="connsiteY2" fmla="*/ 460458 h 797008"/>
                <a:gd name="connsiteX3" fmla="*/ 0 w 1334083"/>
                <a:gd name="connsiteY3" fmla="*/ 797008 h 797008"/>
                <a:gd name="connsiteX4" fmla="*/ 292100 w 1334083"/>
                <a:gd name="connsiteY4" fmla="*/ 0 h 797008"/>
                <a:gd name="connsiteX0" fmla="*/ 0 w 1340433"/>
                <a:gd name="connsiteY0" fmla="*/ 0 h 955758"/>
                <a:gd name="connsiteX1" fmla="*/ 1340433 w 1340433"/>
                <a:gd name="connsiteY1" fmla="*/ 158750 h 955758"/>
                <a:gd name="connsiteX2" fmla="*/ 1340433 w 1340433"/>
                <a:gd name="connsiteY2" fmla="*/ 619208 h 955758"/>
                <a:gd name="connsiteX3" fmla="*/ 6350 w 1340433"/>
                <a:gd name="connsiteY3" fmla="*/ 955758 h 955758"/>
                <a:gd name="connsiteX4" fmla="*/ 0 w 1340433"/>
                <a:gd name="connsiteY4" fmla="*/ 0 h 955758"/>
                <a:gd name="connsiteX0" fmla="*/ 170047 w 1510480"/>
                <a:gd name="connsiteY0" fmla="*/ 0 h 955758"/>
                <a:gd name="connsiteX1" fmla="*/ 1510480 w 1510480"/>
                <a:gd name="connsiteY1" fmla="*/ 158750 h 955758"/>
                <a:gd name="connsiteX2" fmla="*/ 1510480 w 1510480"/>
                <a:gd name="connsiteY2" fmla="*/ 619208 h 955758"/>
                <a:gd name="connsiteX3" fmla="*/ 176397 w 1510480"/>
                <a:gd name="connsiteY3" fmla="*/ 955758 h 955758"/>
                <a:gd name="connsiteX4" fmla="*/ 170047 w 1510480"/>
                <a:gd name="connsiteY4" fmla="*/ 0 h 955758"/>
                <a:gd name="connsiteX0" fmla="*/ 214258 w 1554691"/>
                <a:gd name="connsiteY0" fmla="*/ 0 h 955758"/>
                <a:gd name="connsiteX1" fmla="*/ 1554691 w 1554691"/>
                <a:gd name="connsiteY1" fmla="*/ 158750 h 955758"/>
                <a:gd name="connsiteX2" fmla="*/ 1554691 w 1554691"/>
                <a:gd name="connsiteY2" fmla="*/ 619208 h 955758"/>
                <a:gd name="connsiteX3" fmla="*/ 220608 w 1554691"/>
                <a:gd name="connsiteY3" fmla="*/ 955758 h 955758"/>
                <a:gd name="connsiteX4" fmla="*/ 214258 w 1554691"/>
                <a:gd name="connsiteY4" fmla="*/ 0 h 955758"/>
                <a:gd name="connsiteX0" fmla="*/ 214258 w 1554691"/>
                <a:gd name="connsiteY0" fmla="*/ 0 h 955758"/>
                <a:gd name="connsiteX1" fmla="*/ 589491 w 1554691"/>
                <a:gd name="connsiteY1" fmla="*/ 63500 h 955758"/>
                <a:gd name="connsiteX2" fmla="*/ 1554691 w 1554691"/>
                <a:gd name="connsiteY2" fmla="*/ 619208 h 955758"/>
                <a:gd name="connsiteX3" fmla="*/ 220608 w 1554691"/>
                <a:gd name="connsiteY3" fmla="*/ 955758 h 955758"/>
                <a:gd name="connsiteX4" fmla="*/ 214258 w 1554691"/>
                <a:gd name="connsiteY4" fmla="*/ 0 h 955758"/>
                <a:gd name="connsiteX0" fmla="*/ 214258 w 722841"/>
                <a:gd name="connsiteY0" fmla="*/ 0 h 974808"/>
                <a:gd name="connsiteX1" fmla="*/ 589491 w 722841"/>
                <a:gd name="connsiteY1" fmla="*/ 63500 h 974808"/>
                <a:gd name="connsiteX2" fmla="*/ 722841 w 722841"/>
                <a:gd name="connsiteY2" fmla="*/ 974808 h 974808"/>
                <a:gd name="connsiteX3" fmla="*/ 220608 w 722841"/>
                <a:gd name="connsiteY3" fmla="*/ 955758 h 974808"/>
                <a:gd name="connsiteX4" fmla="*/ 214258 w 722841"/>
                <a:gd name="connsiteY4" fmla="*/ 0 h 974808"/>
                <a:gd name="connsiteX0" fmla="*/ 214258 w 722841"/>
                <a:gd name="connsiteY0" fmla="*/ 0 h 974808"/>
                <a:gd name="connsiteX1" fmla="*/ 500591 w 722841"/>
                <a:gd name="connsiteY1" fmla="*/ 127000 h 974808"/>
                <a:gd name="connsiteX2" fmla="*/ 722841 w 722841"/>
                <a:gd name="connsiteY2" fmla="*/ 974808 h 974808"/>
                <a:gd name="connsiteX3" fmla="*/ 220608 w 722841"/>
                <a:gd name="connsiteY3" fmla="*/ 955758 h 974808"/>
                <a:gd name="connsiteX4" fmla="*/ 214258 w 722841"/>
                <a:gd name="connsiteY4" fmla="*/ 0 h 974808"/>
                <a:gd name="connsiteX0" fmla="*/ 214258 w 722841"/>
                <a:gd name="connsiteY0" fmla="*/ 0 h 974808"/>
                <a:gd name="connsiteX1" fmla="*/ 500591 w 722841"/>
                <a:gd name="connsiteY1" fmla="*/ 127000 h 974808"/>
                <a:gd name="connsiteX2" fmla="*/ 722841 w 722841"/>
                <a:gd name="connsiteY2" fmla="*/ 974808 h 974808"/>
                <a:gd name="connsiteX3" fmla="*/ 220608 w 722841"/>
                <a:gd name="connsiteY3" fmla="*/ 955758 h 974808"/>
                <a:gd name="connsiteX4" fmla="*/ 214258 w 722841"/>
                <a:gd name="connsiteY4" fmla="*/ 0 h 974808"/>
                <a:gd name="connsiteX0" fmla="*/ 216981 w 725564"/>
                <a:gd name="connsiteY0" fmla="*/ 0 h 974808"/>
                <a:gd name="connsiteX1" fmla="*/ 503314 w 725564"/>
                <a:gd name="connsiteY1" fmla="*/ 127000 h 974808"/>
                <a:gd name="connsiteX2" fmla="*/ 725564 w 725564"/>
                <a:gd name="connsiteY2" fmla="*/ 974808 h 974808"/>
                <a:gd name="connsiteX3" fmla="*/ 223331 w 725564"/>
                <a:gd name="connsiteY3" fmla="*/ 955758 h 974808"/>
                <a:gd name="connsiteX4" fmla="*/ 216981 w 725564"/>
                <a:gd name="connsiteY4" fmla="*/ 0 h 974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564" h="974808">
                  <a:moveTo>
                    <a:pt x="216981" y="0"/>
                  </a:moveTo>
                  <a:cubicBezTo>
                    <a:pt x="248925" y="105833"/>
                    <a:pt x="407870" y="84667"/>
                    <a:pt x="503314" y="127000"/>
                  </a:cubicBezTo>
                  <a:lnTo>
                    <a:pt x="725564" y="974808"/>
                  </a:lnTo>
                  <a:lnTo>
                    <a:pt x="223331" y="955758"/>
                  </a:lnTo>
                  <a:cubicBezTo>
                    <a:pt x="49764" y="853072"/>
                    <a:pt x="-174602" y="64586"/>
                    <a:pt x="2169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39">
              <a:extLst>
                <a:ext uri="{FF2B5EF4-FFF2-40B4-BE49-F238E27FC236}">
                  <a16:creationId xmlns:a16="http://schemas.microsoft.com/office/drawing/2014/main" id="{D20BCA79-9A8B-4D5F-A0BC-8566FD3FD666}"/>
                </a:ext>
              </a:extLst>
            </p:cNvPr>
            <p:cNvSpPr/>
            <p:nvPr/>
          </p:nvSpPr>
          <p:spPr>
            <a:xfrm rot="20621425">
              <a:off x="4441638" y="2976307"/>
              <a:ext cx="932802" cy="1418084"/>
            </a:xfrm>
            <a:custGeom>
              <a:avLst/>
              <a:gdLst>
                <a:gd name="connsiteX0" fmla="*/ 0 w 447587"/>
                <a:gd name="connsiteY0" fmla="*/ 0 h 258281"/>
                <a:gd name="connsiteX1" fmla="*/ 447587 w 447587"/>
                <a:gd name="connsiteY1" fmla="*/ 0 h 258281"/>
                <a:gd name="connsiteX2" fmla="*/ 447587 w 447587"/>
                <a:gd name="connsiteY2" fmla="*/ 258281 h 258281"/>
                <a:gd name="connsiteX3" fmla="*/ 0 w 447587"/>
                <a:gd name="connsiteY3" fmla="*/ 258281 h 258281"/>
                <a:gd name="connsiteX4" fmla="*/ 0 w 447587"/>
                <a:gd name="connsiteY4" fmla="*/ 0 h 258281"/>
                <a:gd name="connsiteX0" fmla="*/ 0 w 447587"/>
                <a:gd name="connsiteY0" fmla="*/ 0 h 441725"/>
                <a:gd name="connsiteX1" fmla="*/ 447587 w 447587"/>
                <a:gd name="connsiteY1" fmla="*/ 0 h 441725"/>
                <a:gd name="connsiteX2" fmla="*/ 447587 w 447587"/>
                <a:gd name="connsiteY2" fmla="*/ 258281 h 441725"/>
                <a:gd name="connsiteX3" fmla="*/ 0 w 447587"/>
                <a:gd name="connsiteY3" fmla="*/ 258281 h 441725"/>
                <a:gd name="connsiteX4" fmla="*/ 0 w 447587"/>
                <a:gd name="connsiteY4" fmla="*/ 0 h 441725"/>
                <a:gd name="connsiteX0" fmla="*/ 0 w 448578"/>
                <a:gd name="connsiteY0" fmla="*/ 0 h 503556"/>
                <a:gd name="connsiteX1" fmla="*/ 447587 w 448578"/>
                <a:gd name="connsiteY1" fmla="*/ 0 h 503556"/>
                <a:gd name="connsiteX2" fmla="*/ 447587 w 448578"/>
                <a:gd name="connsiteY2" fmla="*/ 258281 h 503556"/>
                <a:gd name="connsiteX3" fmla="*/ 0 w 448578"/>
                <a:gd name="connsiteY3" fmla="*/ 258281 h 503556"/>
                <a:gd name="connsiteX4" fmla="*/ 0 w 448578"/>
                <a:gd name="connsiteY4" fmla="*/ 0 h 503556"/>
                <a:gd name="connsiteX0" fmla="*/ 57134 w 505712"/>
                <a:gd name="connsiteY0" fmla="*/ 0 h 503556"/>
                <a:gd name="connsiteX1" fmla="*/ 504721 w 505712"/>
                <a:gd name="connsiteY1" fmla="*/ 0 h 503556"/>
                <a:gd name="connsiteX2" fmla="*/ 504721 w 505712"/>
                <a:gd name="connsiteY2" fmla="*/ 258281 h 503556"/>
                <a:gd name="connsiteX3" fmla="*/ 57134 w 505712"/>
                <a:gd name="connsiteY3" fmla="*/ 258281 h 503556"/>
                <a:gd name="connsiteX4" fmla="*/ 57134 w 505712"/>
                <a:gd name="connsiteY4" fmla="*/ 0 h 503556"/>
                <a:gd name="connsiteX0" fmla="*/ 64358 w 503323"/>
                <a:gd name="connsiteY0" fmla="*/ 7988 h 503556"/>
                <a:gd name="connsiteX1" fmla="*/ 502332 w 503323"/>
                <a:gd name="connsiteY1" fmla="*/ 0 h 503556"/>
                <a:gd name="connsiteX2" fmla="*/ 502332 w 503323"/>
                <a:gd name="connsiteY2" fmla="*/ 258281 h 503556"/>
                <a:gd name="connsiteX3" fmla="*/ 54745 w 503323"/>
                <a:gd name="connsiteY3" fmla="*/ 258281 h 503556"/>
                <a:gd name="connsiteX4" fmla="*/ 64358 w 503323"/>
                <a:gd name="connsiteY4" fmla="*/ 7988 h 503556"/>
                <a:gd name="connsiteX0" fmla="*/ 71619 w 501164"/>
                <a:gd name="connsiteY0" fmla="*/ 37027 h 503556"/>
                <a:gd name="connsiteX1" fmla="*/ 500173 w 501164"/>
                <a:gd name="connsiteY1" fmla="*/ 0 h 503556"/>
                <a:gd name="connsiteX2" fmla="*/ 500173 w 501164"/>
                <a:gd name="connsiteY2" fmla="*/ 258281 h 503556"/>
                <a:gd name="connsiteX3" fmla="*/ 52586 w 501164"/>
                <a:gd name="connsiteY3" fmla="*/ 258281 h 503556"/>
                <a:gd name="connsiteX4" fmla="*/ 71619 w 501164"/>
                <a:gd name="connsiteY4" fmla="*/ 37027 h 503556"/>
                <a:gd name="connsiteX0" fmla="*/ 78203 w 507748"/>
                <a:gd name="connsiteY0" fmla="*/ 37027 h 503556"/>
                <a:gd name="connsiteX1" fmla="*/ 506757 w 507748"/>
                <a:gd name="connsiteY1" fmla="*/ 0 h 503556"/>
                <a:gd name="connsiteX2" fmla="*/ 506757 w 507748"/>
                <a:gd name="connsiteY2" fmla="*/ 258281 h 503556"/>
                <a:gd name="connsiteX3" fmla="*/ 59170 w 507748"/>
                <a:gd name="connsiteY3" fmla="*/ 258281 h 503556"/>
                <a:gd name="connsiteX4" fmla="*/ 78203 w 507748"/>
                <a:gd name="connsiteY4" fmla="*/ 37027 h 50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748" h="503556">
                  <a:moveTo>
                    <a:pt x="78203" y="37027"/>
                  </a:moveTo>
                  <a:lnTo>
                    <a:pt x="506757" y="0"/>
                  </a:lnTo>
                  <a:lnTo>
                    <a:pt x="506757" y="258281"/>
                  </a:lnTo>
                  <a:cubicBezTo>
                    <a:pt x="529011" y="486881"/>
                    <a:pt x="170266" y="671031"/>
                    <a:pt x="59170" y="258281"/>
                  </a:cubicBezTo>
                  <a:cubicBezTo>
                    <a:pt x="-69382" y="148975"/>
                    <a:pt x="46932" y="53467"/>
                    <a:pt x="78203" y="37027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4410CED-A467-48AF-A9CC-CF56336F7465}"/>
                </a:ext>
              </a:extLst>
            </p:cNvPr>
            <p:cNvSpPr/>
            <p:nvPr/>
          </p:nvSpPr>
          <p:spPr>
            <a:xfrm>
              <a:off x="5231351" y="4163294"/>
              <a:ext cx="672067" cy="525076"/>
            </a:xfrm>
            <a:custGeom>
              <a:avLst/>
              <a:gdLst>
                <a:gd name="connsiteX0" fmla="*/ 0 w 249631"/>
                <a:gd name="connsiteY0" fmla="*/ 0 h 390525"/>
                <a:gd name="connsiteX1" fmla="*/ 249631 w 249631"/>
                <a:gd name="connsiteY1" fmla="*/ 0 h 390525"/>
                <a:gd name="connsiteX2" fmla="*/ 249631 w 249631"/>
                <a:gd name="connsiteY2" fmla="*/ 390525 h 390525"/>
                <a:gd name="connsiteX3" fmla="*/ 0 w 249631"/>
                <a:gd name="connsiteY3" fmla="*/ 390525 h 390525"/>
                <a:gd name="connsiteX4" fmla="*/ 0 w 249631"/>
                <a:gd name="connsiteY4" fmla="*/ 0 h 390525"/>
                <a:gd name="connsiteX0" fmla="*/ 0 w 268681"/>
                <a:gd name="connsiteY0" fmla="*/ 0 h 390525"/>
                <a:gd name="connsiteX1" fmla="*/ 249631 w 268681"/>
                <a:gd name="connsiteY1" fmla="*/ 0 h 390525"/>
                <a:gd name="connsiteX2" fmla="*/ 268681 w 268681"/>
                <a:gd name="connsiteY2" fmla="*/ 212725 h 390525"/>
                <a:gd name="connsiteX3" fmla="*/ 0 w 268681"/>
                <a:gd name="connsiteY3" fmla="*/ 390525 h 390525"/>
                <a:gd name="connsiteX4" fmla="*/ 0 w 268681"/>
                <a:gd name="connsiteY4" fmla="*/ 0 h 390525"/>
                <a:gd name="connsiteX0" fmla="*/ 0 w 559874"/>
                <a:gd name="connsiteY0" fmla="*/ 0 h 390525"/>
                <a:gd name="connsiteX1" fmla="*/ 249631 w 559874"/>
                <a:gd name="connsiteY1" fmla="*/ 0 h 390525"/>
                <a:gd name="connsiteX2" fmla="*/ 268681 w 559874"/>
                <a:gd name="connsiteY2" fmla="*/ 212725 h 390525"/>
                <a:gd name="connsiteX3" fmla="*/ 0 w 559874"/>
                <a:gd name="connsiteY3" fmla="*/ 390525 h 390525"/>
                <a:gd name="connsiteX4" fmla="*/ 0 w 559874"/>
                <a:gd name="connsiteY4" fmla="*/ 0 h 390525"/>
                <a:gd name="connsiteX0" fmla="*/ 0 w 669168"/>
                <a:gd name="connsiteY0" fmla="*/ 0 h 514404"/>
                <a:gd name="connsiteX1" fmla="*/ 249631 w 669168"/>
                <a:gd name="connsiteY1" fmla="*/ 0 h 514404"/>
                <a:gd name="connsiteX2" fmla="*/ 268681 w 669168"/>
                <a:gd name="connsiteY2" fmla="*/ 212725 h 514404"/>
                <a:gd name="connsiteX3" fmla="*/ 0 w 669168"/>
                <a:gd name="connsiteY3" fmla="*/ 390525 h 514404"/>
                <a:gd name="connsiteX4" fmla="*/ 0 w 669168"/>
                <a:gd name="connsiteY4" fmla="*/ 0 h 514404"/>
                <a:gd name="connsiteX0" fmla="*/ 11288 w 680456"/>
                <a:gd name="connsiteY0" fmla="*/ 0 h 514404"/>
                <a:gd name="connsiteX1" fmla="*/ 260919 w 680456"/>
                <a:gd name="connsiteY1" fmla="*/ 0 h 514404"/>
                <a:gd name="connsiteX2" fmla="*/ 279969 w 680456"/>
                <a:gd name="connsiteY2" fmla="*/ 212725 h 514404"/>
                <a:gd name="connsiteX3" fmla="*/ 11288 w 680456"/>
                <a:gd name="connsiteY3" fmla="*/ 390525 h 514404"/>
                <a:gd name="connsiteX4" fmla="*/ 11288 w 680456"/>
                <a:gd name="connsiteY4" fmla="*/ 0 h 514404"/>
                <a:gd name="connsiteX0" fmla="*/ 22577 w 691745"/>
                <a:gd name="connsiteY0" fmla="*/ 0 h 514404"/>
                <a:gd name="connsiteX1" fmla="*/ 272208 w 691745"/>
                <a:gd name="connsiteY1" fmla="*/ 0 h 514404"/>
                <a:gd name="connsiteX2" fmla="*/ 291258 w 691745"/>
                <a:gd name="connsiteY2" fmla="*/ 212725 h 514404"/>
                <a:gd name="connsiteX3" fmla="*/ 22577 w 691745"/>
                <a:gd name="connsiteY3" fmla="*/ 390525 h 514404"/>
                <a:gd name="connsiteX4" fmla="*/ 22577 w 691745"/>
                <a:gd name="connsiteY4" fmla="*/ 0 h 514404"/>
                <a:gd name="connsiteX0" fmla="*/ 22577 w 691745"/>
                <a:gd name="connsiteY0" fmla="*/ 0 h 514404"/>
                <a:gd name="connsiteX1" fmla="*/ 272208 w 691745"/>
                <a:gd name="connsiteY1" fmla="*/ 0 h 514404"/>
                <a:gd name="connsiteX2" fmla="*/ 291258 w 691745"/>
                <a:gd name="connsiteY2" fmla="*/ 212725 h 514404"/>
                <a:gd name="connsiteX3" fmla="*/ 22577 w 691745"/>
                <a:gd name="connsiteY3" fmla="*/ 390525 h 514404"/>
                <a:gd name="connsiteX4" fmla="*/ 22577 w 691745"/>
                <a:gd name="connsiteY4" fmla="*/ 0 h 514404"/>
                <a:gd name="connsiteX0" fmla="*/ 26811 w 695979"/>
                <a:gd name="connsiteY0" fmla="*/ 0 h 514404"/>
                <a:gd name="connsiteX1" fmla="*/ 276442 w 695979"/>
                <a:gd name="connsiteY1" fmla="*/ 0 h 514404"/>
                <a:gd name="connsiteX2" fmla="*/ 295492 w 695979"/>
                <a:gd name="connsiteY2" fmla="*/ 212725 h 514404"/>
                <a:gd name="connsiteX3" fmla="*/ 26811 w 695979"/>
                <a:gd name="connsiteY3" fmla="*/ 390525 h 514404"/>
                <a:gd name="connsiteX4" fmla="*/ 26811 w 695979"/>
                <a:gd name="connsiteY4" fmla="*/ 0 h 514404"/>
                <a:gd name="connsiteX0" fmla="*/ 26811 w 672621"/>
                <a:gd name="connsiteY0" fmla="*/ 0 h 516902"/>
                <a:gd name="connsiteX1" fmla="*/ 276442 w 672621"/>
                <a:gd name="connsiteY1" fmla="*/ 0 h 516902"/>
                <a:gd name="connsiteX2" fmla="*/ 260567 w 672621"/>
                <a:gd name="connsiteY2" fmla="*/ 228600 h 516902"/>
                <a:gd name="connsiteX3" fmla="*/ 26811 w 672621"/>
                <a:gd name="connsiteY3" fmla="*/ 390525 h 516902"/>
                <a:gd name="connsiteX4" fmla="*/ 26811 w 672621"/>
                <a:gd name="connsiteY4" fmla="*/ 0 h 516902"/>
                <a:gd name="connsiteX0" fmla="*/ 26811 w 625790"/>
                <a:gd name="connsiteY0" fmla="*/ 0 h 496472"/>
                <a:gd name="connsiteX1" fmla="*/ 276442 w 625790"/>
                <a:gd name="connsiteY1" fmla="*/ 0 h 496472"/>
                <a:gd name="connsiteX2" fmla="*/ 260567 w 625790"/>
                <a:gd name="connsiteY2" fmla="*/ 228600 h 496472"/>
                <a:gd name="connsiteX3" fmla="*/ 26811 w 625790"/>
                <a:gd name="connsiteY3" fmla="*/ 390525 h 496472"/>
                <a:gd name="connsiteX4" fmla="*/ 26811 w 625790"/>
                <a:gd name="connsiteY4" fmla="*/ 0 h 496472"/>
                <a:gd name="connsiteX0" fmla="*/ 26811 w 672067"/>
                <a:gd name="connsiteY0" fmla="*/ 0 h 525076"/>
                <a:gd name="connsiteX1" fmla="*/ 276442 w 672067"/>
                <a:gd name="connsiteY1" fmla="*/ 0 h 525076"/>
                <a:gd name="connsiteX2" fmla="*/ 260567 w 672067"/>
                <a:gd name="connsiteY2" fmla="*/ 228600 h 525076"/>
                <a:gd name="connsiteX3" fmla="*/ 26811 w 672067"/>
                <a:gd name="connsiteY3" fmla="*/ 390525 h 525076"/>
                <a:gd name="connsiteX4" fmla="*/ 26811 w 672067"/>
                <a:gd name="connsiteY4" fmla="*/ 0 h 525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067" h="525076">
                  <a:moveTo>
                    <a:pt x="26811" y="0"/>
                  </a:moveTo>
                  <a:lnTo>
                    <a:pt x="276442" y="0"/>
                  </a:lnTo>
                  <a:lnTo>
                    <a:pt x="260567" y="228600"/>
                  </a:lnTo>
                  <a:cubicBezTo>
                    <a:pt x="904432" y="52917"/>
                    <a:pt x="767246" y="824970"/>
                    <a:pt x="26811" y="390525"/>
                  </a:cubicBezTo>
                  <a:cubicBezTo>
                    <a:pt x="-33514" y="234950"/>
                    <a:pt x="26811" y="130175"/>
                    <a:pt x="2681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A2A3351-33F8-4351-B4D4-DB2D49CEBDE0}"/>
                </a:ext>
              </a:extLst>
            </p:cNvPr>
            <p:cNvSpPr/>
            <p:nvPr/>
          </p:nvSpPr>
          <p:spPr>
            <a:xfrm>
              <a:off x="4347759" y="2306287"/>
              <a:ext cx="585697" cy="1265493"/>
            </a:xfrm>
            <a:custGeom>
              <a:avLst/>
              <a:gdLst>
                <a:gd name="connsiteX0" fmla="*/ 0 w 273340"/>
                <a:gd name="connsiteY0" fmla="*/ 0 h 1259688"/>
                <a:gd name="connsiteX1" fmla="*/ 273340 w 273340"/>
                <a:gd name="connsiteY1" fmla="*/ 0 h 1259688"/>
                <a:gd name="connsiteX2" fmla="*/ 273340 w 273340"/>
                <a:gd name="connsiteY2" fmla="*/ 1259688 h 1259688"/>
                <a:gd name="connsiteX3" fmla="*/ 0 w 273340"/>
                <a:gd name="connsiteY3" fmla="*/ 1259688 h 1259688"/>
                <a:gd name="connsiteX4" fmla="*/ 0 w 273340"/>
                <a:gd name="connsiteY4" fmla="*/ 0 h 1259688"/>
                <a:gd name="connsiteX0" fmla="*/ 146755 w 420095"/>
                <a:gd name="connsiteY0" fmla="*/ 0 h 1259688"/>
                <a:gd name="connsiteX1" fmla="*/ 420095 w 420095"/>
                <a:gd name="connsiteY1" fmla="*/ 0 h 1259688"/>
                <a:gd name="connsiteX2" fmla="*/ 420095 w 420095"/>
                <a:gd name="connsiteY2" fmla="*/ 1259688 h 1259688"/>
                <a:gd name="connsiteX3" fmla="*/ 146755 w 420095"/>
                <a:gd name="connsiteY3" fmla="*/ 1259688 h 1259688"/>
                <a:gd name="connsiteX4" fmla="*/ 146755 w 420095"/>
                <a:gd name="connsiteY4" fmla="*/ 0 h 1259688"/>
                <a:gd name="connsiteX0" fmla="*/ 161191 w 434531"/>
                <a:gd name="connsiteY0" fmla="*/ 0 h 1259688"/>
                <a:gd name="connsiteX1" fmla="*/ 434531 w 434531"/>
                <a:gd name="connsiteY1" fmla="*/ 0 h 1259688"/>
                <a:gd name="connsiteX2" fmla="*/ 434531 w 434531"/>
                <a:gd name="connsiteY2" fmla="*/ 1259688 h 1259688"/>
                <a:gd name="connsiteX3" fmla="*/ 110391 w 434531"/>
                <a:gd name="connsiteY3" fmla="*/ 1094588 h 1259688"/>
                <a:gd name="connsiteX4" fmla="*/ 161191 w 434531"/>
                <a:gd name="connsiteY4" fmla="*/ 0 h 1259688"/>
                <a:gd name="connsiteX0" fmla="*/ 161191 w 574231"/>
                <a:gd name="connsiteY0" fmla="*/ 0 h 1126338"/>
                <a:gd name="connsiteX1" fmla="*/ 434531 w 574231"/>
                <a:gd name="connsiteY1" fmla="*/ 0 h 1126338"/>
                <a:gd name="connsiteX2" fmla="*/ 574231 w 574231"/>
                <a:gd name="connsiteY2" fmla="*/ 1126338 h 1126338"/>
                <a:gd name="connsiteX3" fmla="*/ 110391 w 574231"/>
                <a:gd name="connsiteY3" fmla="*/ 1094588 h 1126338"/>
                <a:gd name="connsiteX4" fmla="*/ 161191 w 574231"/>
                <a:gd name="connsiteY4" fmla="*/ 0 h 1126338"/>
                <a:gd name="connsiteX0" fmla="*/ 161191 w 574231"/>
                <a:gd name="connsiteY0" fmla="*/ 0 h 1126338"/>
                <a:gd name="connsiteX1" fmla="*/ 434531 w 574231"/>
                <a:gd name="connsiteY1" fmla="*/ 0 h 1126338"/>
                <a:gd name="connsiteX2" fmla="*/ 574231 w 574231"/>
                <a:gd name="connsiteY2" fmla="*/ 1126338 h 1126338"/>
                <a:gd name="connsiteX3" fmla="*/ 110391 w 574231"/>
                <a:gd name="connsiteY3" fmla="*/ 1094588 h 1126338"/>
                <a:gd name="connsiteX4" fmla="*/ 161191 w 574231"/>
                <a:gd name="connsiteY4" fmla="*/ 0 h 1126338"/>
                <a:gd name="connsiteX0" fmla="*/ 161191 w 528511"/>
                <a:gd name="connsiteY0" fmla="*/ 0 h 1126338"/>
                <a:gd name="connsiteX1" fmla="*/ 434531 w 528511"/>
                <a:gd name="connsiteY1" fmla="*/ 0 h 1126338"/>
                <a:gd name="connsiteX2" fmla="*/ 528511 w 528511"/>
                <a:gd name="connsiteY2" fmla="*/ 1126338 h 1126338"/>
                <a:gd name="connsiteX3" fmla="*/ 110391 w 528511"/>
                <a:gd name="connsiteY3" fmla="*/ 1094588 h 1126338"/>
                <a:gd name="connsiteX4" fmla="*/ 161191 w 528511"/>
                <a:gd name="connsiteY4" fmla="*/ 0 h 1126338"/>
                <a:gd name="connsiteX0" fmla="*/ 146100 w 513420"/>
                <a:gd name="connsiteY0" fmla="*/ 0 h 1126338"/>
                <a:gd name="connsiteX1" fmla="*/ 419440 w 513420"/>
                <a:gd name="connsiteY1" fmla="*/ 0 h 1126338"/>
                <a:gd name="connsiteX2" fmla="*/ 513420 w 513420"/>
                <a:gd name="connsiteY2" fmla="*/ 1126338 h 1126338"/>
                <a:gd name="connsiteX3" fmla="*/ 148640 w 513420"/>
                <a:gd name="connsiteY3" fmla="*/ 1094588 h 1126338"/>
                <a:gd name="connsiteX4" fmla="*/ 146100 w 513420"/>
                <a:gd name="connsiteY4" fmla="*/ 0 h 1126338"/>
                <a:gd name="connsiteX0" fmla="*/ 138055 w 505375"/>
                <a:gd name="connsiteY0" fmla="*/ 0 h 1126338"/>
                <a:gd name="connsiteX1" fmla="*/ 411395 w 505375"/>
                <a:gd name="connsiteY1" fmla="*/ 0 h 1126338"/>
                <a:gd name="connsiteX2" fmla="*/ 505375 w 505375"/>
                <a:gd name="connsiteY2" fmla="*/ 1126338 h 1126338"/>
                <a:gd name="connsiteX3" fmla="*/ 140595 w 505375"/>
                <a:gd name="connsiteY3" fmla="*/ 1094588 h 1126338"/>
                <a:gd name="connsiteX4" fmla="*/ 138055 w 505375"/>
                <a:gd name="connsiteY4" fmla="*/ 0 h 1126338"/>
                <a:gd name="connsiteX0" fmla="*/ 138055 w 505375"/>
                <a:gd name="connsiteY0" fmla="*/ 0 h 1224465"/>
                <a:gd name="connsiteX1" fmla="*/ 411395 w 505375"/>
                <a:gd name="connsiteY1" fmla="*/ 0 h 1224465"/>
                <a:gd name="connsiteX2" fmla="*/ 505375 w 505375"/>
                <a:gd name="connsiteY2" fmla="*/ 1126338 h 1224465"/>
                <a:gd name="connsiteX3" fmla="*/ 140595 w 505375"/>
                <a:gd name="connsiteY3" fmla="*/ 1094588 h 1224465"/>
                <a:gd name="connsiteX4" fmla="*/ 138055 w 505375"/>
                <a:gd name="connsiteY4" fmla="*/ 0 h 1224465"/>
                <a:gd name="connsiteX0" fmla="*/ 138055 w 505375"/>
                <a:gd name="connsiteY0" fmla="*/ 0 h 1265493"/>
                <a:gd name="connsiteX1" fmla="*/ 411395 w 505375"/>
                <a:gd name="connsiteY1" fmla="*/ 0 h 1265493"/>
                <a:gd name="connsiteX2" fmla="*/ 505375 w 505375"/>
                <a:gd name="connsiteY2" fmla="*/ 1126338 h 1265493"/>
                <a:gd name="connsiteX3" fmla="*/ 140595 w 505375"/>
                <a:gd name="connsiteY3" fmla="*/ 1094588 h 1265493"/>
                <a:gd name="connsiteX4" fmla="*/ 138055 w 505375"/>
                <a:gd name="connsiteY4" fmla="*/ 0 h 126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5375" h="1265493">
                  <a:moveTo>
                    <a:pt x="138055" y="0"/>
                  </a:moveTo>
                  <a:lnTo>
                    <a:pt x="411395" y="0"/>
                  </a:lnTo>
                  <a:cubicBezTo>
                    <a:pt x="457962" y="375446"/>
                    <a:pt x="147658" y="617542"/>
                    <a:pt x="505375" y="1126338"/>
                  </a:cubicBezTo>
                  <a:cubicBezTo>
                    <a:pt x="360922" y="1359595"/>
                    <a:pt x="193608" y="1265191"/>
                    <a:pt x="140595" y="1094588"/>
                  </a:cubicBezTo>
                  <a:cubicBezTo>
                    <a:pt x="178695" y="1070932"/>
                    <a:pt x="-192145" y="756446"/>
                    <a:pt x="138055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34">
              <a:extLst>
                <a:ext uri="{FF2B5EF4-FFF2-40B4-BE49-F238E27FC236}">
                  <a16:creationId xmlns:a16="http://schemas.microsoft.com/office/drawing/2014/main" id="{CE7E8346-5933-492D-A5B8-A09DB6955EBB}"/>
                </a:ext>
              </a:extLst>
            </p:cNvPr>
            <p:cNvSpPr/>
            <p:nvPr/>
          </p:nvSpPr>
          <p:spPr>
            <a:xfrm flipH="1">
              <a:off x="4355965" y="4205797"/>
              <a:ext cx="672067" cy="525076"/>
            </a:xfrm>
            <a:custGeom>
              <a:avLst/>
              <a:gdLst>
                <a:gd name="connsiteX0" fmla="*/ 0 w 249631"/>
                <a:gd name="connsiteY0" fmla="*/ 0 h 390525"/>
                <a:gd name="connsiteX1" fmla="*/ 249631 w 249631"/>
                <a:gd name="connsiteY1" fmla="*/ 0 h 390525"/>
                <a:gd name="connsiteX2" fmla="*/ 249631 w 249631"/>
                <a:gd name="connsiteY2" fmla="*/ 390525 h 390525"/>
                <a:gd name="connsiteX3" fmla="*/ 0 w 249631"/>
                <a:gd name="connsiteY3" fmla="*/ 390525 h 390525"/>
                <a:gd name="connsiteX4" fmla="*/ 0 w 249631"/>
                <a:gd name="connsiteY4" fmla="*/ 0 h 390525"/>
                <a:gd name="connsiteX0" fmla="*/ 0 w 268681"/>
                <a:gd name="connsiteY0" fmla="*/ 0 h 390525"/>
                <a:gd name="connsiteX1" fmla="*/ 249631 w 268681"/>
                <a:gd name="connsiteY1" fmla="*/ 0 h 390525"/>
                <a:gd name="connsiteX2" fmla="*/ 268681 w 268681"/>
                <a:gd name="connsiteY2" fmla="*/ 212725 h 390525"/>
                <a:gd name="connsiteX3" fmla="*/ 0 w 268681"/>
                <a:gd name="connsiteY3" fmla="*/ 390525 h 390525"/>
                <a:gd name="connsiteX4" fmla="*/ 0 w 268681"/>
                <a:gd name="connsiteY4" fmla="*/ 0 h 390525"/>
                <a:gd name="connsiteX0" fmla="*/ 0 w 559874"/>
                <a:gd name="connsiteY0" fmla="*/ 0 h 390525"/>
                <a:gd name="connsiteX1" fmla="*/ 249631 w 559874"/>
                <a:gd name="connsiteY1" fmla="*/ 0 h 390525"/>
                <a:gd name="connsiteX2" fmla="*/ 268681 w 559874"/>
                <a:gd name="connsiteY2" fmla="*/ 212725 h 390525"/>
                <a:gd name="connsiteX3" fmla="*/ 0 w 559874"/>
                <a:gd name="connsiteY3" fmla="*/ 390525 h 390525"/>
                <a:gd name="connsiteX4" fmla="*/ 0 w 559874"/>
                <a:gd name="connsiteY4" fmla="*/ 0 h 390525"/>
                <a:gd name="connsiteX0" fmla="*/ 0 w 669168"/>
                <a:gd name="connsiteY0" fmla="*/ 0 h 514404"/>
                <a:gd name="connsiteX1" fmla="*/ 249631 w 669168"/>
                <a:gd name="connsiteY1" fmla="*/ 0 h 514404"/>
                <a:gd name="connsiteX2" fmla="*/ 268681 w 669168"/>
                <a:gd name="connsiteY2" fmla="*/ 212725 h 514404"/>
                <a:gd name="connsiteX3" fmla="*/ 0 w 669168"/>
                <a:gd name="connsiteY3" fmla="*/ 390525 h 514404"/>
                <a:gd name="connsiteX4" fmla="*/ 0 w 669168"/>
                <a:gd name="connsiteY4" fmla="*/ 0 h 514404"/>
                <a:gd name="connsiteX0" fmla="*/ 11288 w 680456"/>
                <a:gd name="connsiteY0" fmla="*/ 0 h 514404"/>
                <a:gd name="connsiteX1" fmla="*/ 260919 w 680456"/>
                <a:gd name="connsiteY1" fmla="*/ 0 h 514404"/>
                <a:gd name="connsiteX2" fmla="*/ 279969 w 680456"/>
                <a:gd name="connsiteY2" fmla="*/ 212725 h 514404"/>
                <a:gd name="connsiteX3" fmla="*/ 11288 w 680456"/>
                <a:gd name="connsiteY3" fmla="*/ 390525 h 514404"/>
                <a:gd name="connsiteX4" fmla="*/ 11288 w 680456"/>
                <a:gd name="connsiteY4" fmla="*/ 0 h 514404"/>
                <a:gd name="connsiteX0" fmla="*/ 22577 w 691745"/>
                <a:gd name="connsiteY0" fmla="*/ 0 h 514404"/>
                <a:gd name="connsiteX1" fmla="*/ 272208 w 691745"/>
                <a:gd name="connsiteY1" fmla="*/ 0 h 514404"/>
                <a:gd name="connsiteX2" fmla="*/ 291258 w 691745"/>
                <a:gd name="connsiteY2" fmla="*/ 212725 h 514404"/>
                <a:gd name="connsiteX3" fmla="*/ 22577 w 691745"/>
                <a:gd name="connsiteY3" fmla="*/ 390525 h 514404"/>
                <a:gd name="connsiteX4" fmla="*/ 22577 w 691745"/>
                <a:gd name="connsiteY4" fmla="*/ 0 h 514404"/>
                <a:gd name="connsiteX0" fmla="*/ 22577 w 691745"/>
                <a:gd name="connsiteY0" fmla="*/ 0 h 514404"/>
                <a:gd name="connsiteX1" fmla="*/ 272208 w 691745"/>
                <a:gd name="connsiteY1" fmla="*/ 0 h 514404"/>
                <a:gd name="connsiteX2" fmla="*/ 291258 w 691745"/>
                <a:gd name="connsiteY2" fmla="*/ 212725 h 514404"/>
                <a:gd name="connsiteX3" fmla="*/ 22577 w 691745"/>
                <a:gd name="connsiteY3" fmla="*/ 390525 h 514404"/>
                <a:gd name="connsiteX4" fmla="*/ 22577 w 691745"/>
                <a:gd name="connsiteY4" fmla="*/ 0 h 514404"/>
                <a:gd name="connsiteX0" fmla="*/ 26811 w 695979"/>
                <a:gd name="connsiteY0" fmla="*/ 0 h 514404"/>
                <a:gd name="connsiteX1" fmla="*/ 276442 w 695979"/>
                <a:gd name="connsiteY1" fmla="*/ 0 h 514404"/>
                <a:gd name="connsiteX2" fmla="*/ 295492 w 695979"/>
                <a:gd name="connsiteY2" fmla="*/ 212725 h 514404"/>
                <a:gd name="connsiteX3" fmla="*/ 26811 w 695979"/>
                <a:gd name="connsiteY3" fmla="*/ 390525 h 514404"/>
                <a:gd name="connsiteX4" fmla="*/ 26811 w 695979"/>
                <a:gd name="connsiteY4" fmla="*/ 0 h 514404"/>
                <a:gd name="connsiteX0" fmla="*/ 26811 w 672621"/>
                <a:gd name="connsiteY0" fmla="*/ 0 h 516902"/>
                <a:gd name="connsiteX1" fmla="*/ 276442 w 672621"/>
                <a:gd name="connsiteY1" fmla="*/ 0 h 516902"/>
                <a:gd name="connsiteX2" fmla="*/ 260567 w 672621"/>
                <a:gd name="connsiteY2" fmla="*/ 228600 h 516902"/>
                <a:gd name="connsiteX3" fmla="*/ 26811 w 672621"/>
                <a:gd name="connsiteY3" fmla="*/ 390525 h 516902"/>
                <a:gd name="connsiteX4" fmla="*/ 26811 w 672621"/>
                <a:gd name="connsiteY4" fmla="*/ 0 h 516902"/>
                <a:gd name="connsiteX0" fmla="*/ 26811 w 625790"/>
                <a:gd name="connsiteY0" fmla="*/ 0 h 496472"/>
                <a:gd name="connsiteX1" fmla="*/ 276442 w 625790"/>
                <a:gd name="connsiteY1" fmla="*/ 0 h 496472"/>
                <a:gd name="connsiteX2" fmla="*/ 260567 w 625790"/>
                <a:gd name="connsiteY2" fmla="*/ 228600 h 496472"/>
                <a:gd name="connsiteX3" fmla="*/ 26811 w 625790"/>
                <a:gd name="connsiteY3" fmla="*/ 390525 h 496472"/>
                <a:gd name="connsiteX4" fmla="*/ 26811 w 625790"/>
                <a:gd name="connsiteY4" fmla="*/ 0 h 496472"/>
                <a:gd name="connsiteX0" fmla="*/ 26811 w 672067"/>
                <a:gd name="connsiteY0" fmla="*/ 0 h 525076"/>
                <a:gd name="connsiteX1" fmla="*/ 276442 w 672067"/>
                <a:gd name="connsiteY1" fmla="*/ 0 h 525076"/>
                <a:gd name="connsiteX2" fmla="*/ 260567 w 672067"/>
                <a:gd name="connsiteY2" fmla="*/ 228600 h 525076"/>
                <a:gd name="connsiteX3" fmla="*/ 26811 w 672067"/>
                <a:gd name="connsiteY3" fmla="*/ 390525 h 525076"/>
                <a:gd name="connsiteX4" fmla="*/ 26811 w 672067"/>
                <a:gd name="connsiteY4" fmla="*/ 0 h 525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067" h="525076">
                  <a:moveTo>
                    <a:pt x="26811" y="0"/>
                  </a:moveTo>
                  <a:lnTo>
                    <a:pt x="276442" y="0"/>
                  </a:lnTo>
                  <a:lnTo>
                    <a:pt x="260567" y="228600"/>
                  </a:lnTo>
                  <a:cubicBezTo>
                    <a:pt x="904432" y="52917"/>
                    <a:pt x="767246" y="824970"/>
                    <a:pt x="26811" y="390525"/>
                  </a:cubicBezTo>
                  <a:cubicBezTo>
                    <a:pt x="-33514" y="234950"/>
                    <a:pt x="26811" y="130175"/>
                    <a:pt x="2681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1400F36A-04A5-48EA-BEBE-A3A6F94B7DF2}"/>
                </a:ext>
              </a:extLst>
            </p:cNvPr>
            <p:cNvSpPr/>
            <p:nvPr/>
          </p:nvSpPr>
          <p:spPr>
            <a:xfrm rot="1371328" flipH="1">
              <a:off x="3444731" y="-1539575"/>
              <a:ext cx="1975316" cy="2159098"/>
            </a:xfrm>
            <a:custGeom>
              <a:avLst/>
              <a:gdLst>
                <a:gd name="connsiteX0" fmla="*/ 0 w 1219200"/>
                <a:gd name="connsiteY0" fmla="*/ 0 h 1391479"/>
                <a:gd name="connsiteX1" fmla="*/ 1219200 w 1219200"/>
                <a:gd name="connsiteY1" fmla="*/ 0 h 1391479"/>
                <a:gd name="connsiteX2" fmla="*/ 1219200 w 1219200"/>
                <a:gd name="connsiteY2" fmla="*/ 1391479 h 1391479"/>
                <a:gd name="connsiteX3" fmla="*/ 0 w 1219200"/>
                <a:gd name="connsiteY3" fmla="*/ 1391479 h 1391479"/>
                <a:gd name="connsiteX4" fmla="*/ 0 w 1219200"/>
                <a:gd name="connsiteY4" fmla="*/ 0 h 1391479"/>
                <a:gd name="connsiteX0" fmla="*/ 0 w 1219200"/>
                <a:gd name="connsiteY0" fmla="*/ 0 h 1404731"/>
                <a:gd name="connsiteX1" fmla="*/ 1219200 w 1219200"/>
                <a:gd name="connsiteY1" fmla="*/ 0 h 1404731"/>
                <a:gd name="connsiteX2" fmla="*/ 583095 w 1219200"/>
                <a:gd name="connsiteY2" fmla="*/ 1404731 h 1404731"/>
                <a:gd name="connsiteX3" fmla="*/ 0 w 1219200"/>
                <a:gd name="connsiteY3" fmla="*/ 1391479 h 1404731"/>
                <a:gd name="connsiteX4" fmla="*/ 0 w 1219200"/>
                <a:gd name="connsiteY4" fmla="*/ 0 h 1404731"/>
                <a:gd name="connsiteX0" fmla="*/ 0 w 1219200"/>
                <a:gd name="connsiteY0" fmla="*/ 0 h 1404731"/>
                <a:gd name="connsiteX1" fmla="*/ 1219200 w 1219200"/>
                <a:gd name="connsiteY1" fmla="*/ 0 h 1404731"/>
                <a:gd name="connsiteX2" fmla="*/ 583095 w 1219200"/>
                <a:gd name="connsiteY2" fmla="*/ 1404731 h 1404731"/>
                <a:gd name="connsiteX3" fmla="*/ 66261 w 1219200"/>
                <a:gd name="connsiteY3" fmla="*/ 1152939 h 1404731"/>
                <a:gd name="connsiteX4" fmla="*/ 0 w 1219200"/>
                <a:gd name="connsiteY4" fmla="*/ 0 h 1404731"/>
                <a:gd name="connsiteX0" fmla="*/ 0 w 1152939"/>
                <a:gd name="connsiteY0" fmla="*/ 1152939 h 1404731"/>
                <a:gd name="connsiteX1" fmla="*/ 1152939 w 1152939"/>
                <a:gd name="connsiteY1" fmla="*/ 0 h 1404731"/>
                <a:gd name="connsiteX2" fmla="*/ 516834 w 1152939"/>
                <a:gd name="connsiteY2" fmla="*/ 1404731 h 1404731"/>
                <a:gd name="connsiteX3" fmla="*/ 0 w 1152939"/>
                <a:gd name="connsiteY3" fmla="*/ 1152939 h 1404731"/>
                <a:gd name="connsiteX0" fmla="*/ 0 w 2054087"/>
                <a:gd name="connsiteY0" fmla="*/ 1802295 h 2054087"/>
                <a:gd name="connsiteX1" fmla="*/ 2054087 w 2054087"/>
                <a:gd name="connsiteY1" fmla="*/ 0 h 2054087"/>
                <a:gd name="connsiteX2" fmla="*/ 516834 w 2054087"/>
                <a:gd name="connsiteY2" fmla="*/ 2054087 h 2054087"/>
                <a:gd name="connsiteX3" fmla="*/ 0 w 2054087"/>
                <a:gd name="connsiteY3" fmla="*/ 1802295 h 2054087"/>
                <a:gd name="connsiteX0" fmla="*/ 0 w 2098490"/>
                <a:gd name="connsiteY0" fmla="*/ 1802295 h 2054087"/>
                <a:gd name="connsiteX1" fmla="*/ 2054087 w 2098490"/>
                <a:gd name="connsiteY1" fmla="*/ 0 h 2054087"/>
                <a:gd name="connsiteX2" fmla="*/ 516834 w 2098490"/>
                <a:gd name="connsiteY2" fmla="*/ 2054087 h 2054087"/>
                <a:gd name="connsiteX3" fmla="*/ 0 w 2098490"/>
                <a:gd name="connsiteY3" fmla="*/ 1802295 h 2054087"/>
                <a:gd name="connsiteX0" fmla="*/ 0 w 2098490"/>
                <a:gd name="connsiteY0" fmla="*/ 1802343 h 2054135"/>
                <a:gd name="connsiteX1" fmla="*/ 2054087 w 2098490"/>
                <a:gd name="connsiteY1" fmla="*/ 48 h 2054135"/>
                <a:gd name="connsiteX2" fmla="*/ 516834 w 2098490"/>
                <a:gd name="connsiteY2" fmla="*/ 2054135 h 2054135"/>
                <a:gd name="connsiteX3" fmla="*/ 0 w 2098490"/>
                <a:gd name="connsiteY3" fmla="*/ 1802343 h 2054135"/>
                <a:gd name="connsiteX0" fmla="*/ 0 w 2100660"/>
                <a:gd name="connsiteY0" fmla="*/ 1802343 h 2054135"/>
                <a:gd name="connsiteX1" fmla="*/ 2054087 w 2100660"/>
                <a:gd name="connsiteY1" fmla="*/ 48 h 2054135"/>
                <a:gd name="connsiteX2" fmla="*/ 516834 w 2100660"/>
                <a:gd name="connsiteY2" fmla="*/ 2054135 h 2054135"/>
                <a:gd name="connsiteX3" fmla="*/ 0 w 2100660"/>
                <a:gd name="connsiteY3" fmla="*/ 1802343 h 2054135"/>
                <a:gd name="connsiteX0" fmla="*/ 13601 w 2114261"/>
                <a:gd name="connsiteY0" fmla="*/ 1802331 h 2054123"/>
                <a:gd name="connsiteX1" fmla="*/ 2067688 w 2114261"/>
                <a:gd name="connsiteY1" fmla="*/ 36 h 2054123"/>
                <a:gd name="connsiteX2" fmla="*/ 530435 w 2114261"/>
                <a:gd name="connsiteY2" fmla="*/ 2054123 h 2054123"/>
                <a:gd name="connsiteX3" fmla="*/ 13601 w 2114261"/>
                <a:gd name="connsiteY3" fmla="*/ 1802331 h 2054123"/>
                <a:gd name="connsiteX0" fmla="*/ 13601 w 2127858"/>
                <a:gd name="connsiteY0" fmla="*/ 1802331 h 2054123"/>
                <a:gd name="connsiteX1" fmla="*/ 2067688 w 2127858"/>
                <a:gd name="connsiteY1" fmla="*/ 36 h 2054123"/>
                <a:gd name="connsiteX2" fmla="*/ 530435 w 2127858"/>
                <a:gd name="connsiteY2" fmla="*/ 2054123 h 2054123"/>
                <a:gd name="connsiteX3" fmla="*/ 13601 w 2127858"/>
                <a:gd name="connsiteY3" fmla="*/ 1802331 h 2054123"/>
                <a:gd name="connsiteX0" fmla="*/ 8333 w 2122590"/>
                <a:gd name="connsiteY0" fmla="*/ 1816055 h 2067847"/>
                <a:gd name="connsiteX1" fmla="*/ 2062420 w 2122590"/>
                <a:gd name="connsiteY1" fmla="*/ 13760 h 2067847"/>
                <a:gd name="connsiteX2" fmla="*/ 525167 w 2122590"/>
                <a:gd name="connsiteY2" fmla="*/ 2067847 h 2067847"/>
                <a:gd name="connsiteX3" fmla="*/ 8333 w 2122590"/>
                <a:gd name="connsiteY3" fmla="*/ 1816055 h 2067847"/>
                <a:gd name="connsiteX0" fmla="*/ 9224 w 1937770"/>
                <a:gd name="connsiteY0" fmla="*/ 1942266 h 2067000"/>
                <a:gd name="connsiteX1" fmla="*/ 1877600 w 1937770"/>
                <a:gd name="connsiteY1" fmla="*/ 12913 h 2067000"/>
                <a:gd name="connsiteX2" fmla="*/ 340347 w 1937770"/>
                <a:gd name="connsiteY2" fmla="*/ 2067000 h 2067000"/>
                <a:gd name="connsiteX3" fmla="*/ 9224 w 1937770"/>
                <a:gd name="connsiteY3" fmla="*/ 1942266 h 2067000"/>
                <a:gd name="connsiteX0" fmla="*/ 14971 w 1943517"/>
                <a:gd name="connsiteY0" fmla="*/ 1947332 h 2072066"/>
                <a:gd name="connsiteX1" fmla="*/ 1883347 w 1943517"/>
                <a:gd name="connsiteY1" fmla="*/ 17979 h 2072066"/>
                <a:gd name="connsiteX2" fmla="*/ 346094 w 1943517"/>
                <a:gd name="connsiteY2" fmla="*/ 2072066 h 2072066"/>
                <a:gd name="connsiteX3" fmla="*/ 14971 w 1943517"/>
                <a:gd name="connsiteY3" fmla="*/ 1947332 h 2072066"/>
                <a:gd name="connsiteX0" fmla="*/ 14971 w 1949843"/>
                <a:gd name="connsiteY0" fmla="*/ 1947332 h 2159098"/>
                <a:gd name="connsiteX1" fmla="*/ 1883347 w 1949843"/>
                <a:gd name="connsiteY1" fmla="*/ 17979 h 2159098"/>
                <a:gd name="connsiteX2" fmla="*/ 498408 w 1949843"/>
                <a:gd name="connsiteY2" fmla="*/ 2159098 h 2159098"/>
                <a:gd name="connsiteX3" fmla="*/ 14971 w 1949843"/>
                <a:gd name="connsiteY3" fmla="*/ 1947332 h 2159098"/>
                <a:gd name="connsiteX0" fmla="*/ 14971 w 1975316"/>
                <a:gd name="connsiteY0" fmla="*/ 1947332 h 2159098"/>
                <a:gd name="connsiteX1" fmla="*/ 1883347 w 1975316"/>
                <a:gd name="connsiteY1" fmla="*/ 17979 h 2159098"/>
                <a:gd name="connsiteX2" fmla="*/ 498408 w 1975316"/>
                <a:gd name="connsiteY2" fmla="*/ 2159098 h 2159098"/>
                <a:gd name="connsiteX3" fmla="*/ 14971 w 1975316"/>
                <a:gd name="connsiteY3" fmla="*/ 1947332 h 215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5316" h="2159098">
                  <a:moveTo>
                    <a:pt x="14971" y="1947332"/>
                  </a:moveTo>
                  <a:cubicBezTo>
                    <a:pt x="-174869" y="1163310"/>
                    <a:pt x="1496248" y="-170218"/>
                    <a:pt x="1883347" y="17979"/>
                  </a:cubicBezTo>
                  <a:cubicBezTo>
                    <a:pt x="2237905" y="362516"/>
                    <a:pt x="1523018" y="1765901"/>
                    <a:pt x="498408" y="2159098"/>
                  </a:cubicBezTo>
                  <a:lnTo>
                    <a:pt x="14971" y="19473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519134F-A7FF-4A6C-AD6D-941BA30DFA2F}"/>
                </a:ext>
              </a:extLst>
            </p:cNvPr>
            <p:cNvSpPr/>
            <p:nvPr/>
          </p:nvSpPr>
          <p:spPr>
            <a:xfrm rot="1059849" flipH="1">
              <a:off x="3499604" y="-1406717"/>
              <a:ext cx="1449379" cy="2086333"/>
            </a:xfrm>
            <a:custGeom>
              <a:avLst/>
              <a:gdLst>
                <a:gd name="connsiteX0" fmla="*/ 1534337 w 1537419"/>
                <a:gd name="connsiteY0" fmla="*/ 0 h 1898423"/>
                <a:gd name="connsiteX1" fmla="*/ 1537419 w 1537419"/>
                <a:gd name="connsiteY1" fmla="*/ 49143 h 1898423"/>
                <a:gd name="connsiteX2" fmla="*/ 60826 w 1537419"/>
                <a:gd name="connsiteY2" fmla="*/ 1898423 h 1898423"/>
                <a:gd name="connsiteX3" fmla="*/ 14581 w 1537419"/>
                <a:gd name="connsiteY3" fmla="*/ 1878166 h 1898423"/>
                <a:gd name="connsiteX4" fmla="*/ 2530 w 1537419"/>
                <a:gd name="connsiteY4" fmla="*/ 1805470 h 1898423"/>
                <a:gd name="connsiteX5" fmla="*/ 1401410 w 1537419"/>
                <a:gd name="connsiteY5" fmla="*/ 62979 h 1898423"/>
                <a:gd name="connsiteX6" fmla="*/ 1534337 w 1537419"/>
                <a:gd name="connsiteY6" fmla="*/ 0 h 1898423"/>
                <a:gd name="connsiteX0" fmla="*/ 1534399 w 1537481"/>
                <a:gd name="connsiteY0" fmla="*/ 111091 h 2009514"/>
                <a:gd name="connsiteX1" fmla="*/ 1537481 w 1537481"/>
                <a:gd name="connsiteY1" fmla="*/ 160234 h 2009514"/>
                <a:gd name="connsiteX2" fmla="*/ 60888 w 1537481"/>
                <a:gd name="connsiteY2" fmla="*/ 2009514 h 2009514"/>
                <a:gd name="connsiteX3" fmla="*/ 14643 w 1537481"/>
                <a:gd name="connsiteY3" fmla="*/ 1989257 h 2009514"/>
                <a:gd name="connsiteX4" fmla="*/ 2592 w 1537481"/>
                <a:gd name="connsiteY4" fmla="*/ 1916561 h 2009514"/>
                <a:gd name="connsiteX5" fmla="*/ 1379709 w 1537481"/>
                <a:gd name="connsiteY5" fmla="*/ 0 h 2009514"/>
                <a:gd name="connsiteX6" fmla="*/ 1534399 w 1537481"/>
                <a:gd name="connsiteY6" fmla="*/ 111091 h 2009514"/>
                <a:gd name="connsiteX0" fmla="*/ 1533826 w 1536908"/>
                <a:gd name="connsiteY0" fmla="*/ 111091 h 2009514"/>
                <a:gd name="connsiteX1" fmla="*/ 1536908 w 1536908"/>
                <a:gd name="connsiteY1" fmla="*/ 160234 h 2009514"/>
                <a:gd name="connsiteX2" fmla="*/ 60315 w 1536908"/>
                <a:gd name="connsiteY2" fmla="*/ 2009514 h 2009514"/>
                <a:gd name="connsiteX3" fmla="*/ 14070 w 1536908"/>
                <a:gd name="connsiteY3" fmla="*/ 1989257 h 2009514"/>
                <a:gd name="connsiteX4" fmla="*/ 2019 w 1536908"/>
                <a:gd name="connsiteY4" fmla="*/ 1916561 h 2009514"/>
                <a:gd name="connsiteX5" fmla="*/ 1379136 w 1536908"/>
                <a:gd name="connsiteY5" fmla="*/ 0 h 2009514"/>
                <a:gd name="connsiteX6" fmla="*/ 1533826 w 1536908"/>
                <a:gd name="connsiteY6" fmla="*/ 111091 h 2009514"/>
                <a:gd name="connsiteX0" fmla="*/ 1551657 w 1554739"/>
                <a:gd name="connsiteY0" fmla="*/ 111091 h 2009514"/>
                <a:gd name="connsiteX1" fmla="*/ 1554739 w 1554739"/>
                <a:gd name="connsiteY1" fmla="*/ 160234 h 2009514"/>
                <a:gd name="connsiteX2" fmla="*/ 78146 w 1554739"/>
                <a:gd name="connsiteY2" fmla="*/ 2009514 h 2009514"/>
                <a:gd name="connsiteX3" fmla="*/ 31901 w 1554739"/>
                <a:gd name="connsiteY3" fmla="*/ 1989257 h 2009514"/>
                <a:gd name="connsiteX4" fmla="*/ 19850 w 1554739"/>
                <a:gd name="connsiteY4" fmla="*/ 1916561 h 2009514"/>
                <a:gd name="connsiteX5" fmla="*/ 1396967 w 1554739"/>
                <a:gd name="connsiteY5" fmla="*/ 0 h 2009514"/>
                <a:gd name="connsiteX6" fmla="*/ 1551657 w 1554739"/>
                <a:gd name="connsiteY6" fmla="*/ 111091 h 2009514"/>
                <a:gd name="connsiteX0" fmla="*/ 1551657 w 1554739"/>
                <a:gd name="connsiteY0" fmla="*/ 111091 h 2009514"/>
                <a:gd name="connsiteX1" fmla="*/ 1554739 w 1554739"/>
                <a:gd name="connsiteY1" fmla="*/ 160234 h 2009514"/>
                <a:gd name="connsiteX2" fmla="*/ 78146 w 1554739"/>
                <a:gd name="connsiteY2" fmla="*/ 2009514 h 2009514"/>
                <a:gd name="connsiteX3" fmla="*/ 19850 w 1554739"/>
                <a:gd name="connsiteY3" fmla="*/ 1916561 h 2009514"/>
                <a:gd name="connsiteX4" fmla="*/ 1396967 w 1554739"/>
                <a:gd name="connsiteY4" fmla="*/ 0 h 2009514"/>
                <a:gd name="connsiteX5" fmla="*/ 1551657 w 1554739"/>
                <a:gd name="connsiteY5" fmla="*/ 111091 h 2009514"/>
                <a:gd name="connsiteX0" fmla="*/ 1473511 w 1476593"/>
                <a:gd name="connsiteY0" fmla="*/ 111091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5" fmla="*/ 1473511 w 1476593"/>
                <a:gd name="connsiteY5" fmla="*/ 111091 h 2024327"/>
                <a:gd name="connsiteX0" fmla="*/ 1473511 w 1476593"/>
                <a:gd name="connsiteY0" fmla="*/ 111091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5" fmla="*/ 1473511 w 1476593"/>
                <a:gd name="connsiteY5" fmla="*/ 111091 h 2024327"/>
                <a:gd name="connsiteX0" fmla="*/ 1473511 w 1476593"/>
                <a:gd name="connsiteY0" fmla="*/ 111091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5" fmla="*/ 1473511 w 1476593"/>
                <a:gd name="connsiteY5" fmla="*/ 111091 h 2024327"/>
                <a:gd name="connsiteX0" fmla="*/ 1318821 w 1476593"/>
                <a:gd name="connsiteY0" fmla="*/ 0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0" fmla="*/ 1318821 w 1449379"/>
                <a:gd name="connsiteY0" fmla="*/ 0 h 2024327"/>
                <a:gd name="connsiteX1" fmla="*/ 1449379 w 1449379"/>
                <a:gd name="connsiteY1" fmla="*/ 114468 h 2024327"/>
                <a:gd name="connsiteX2" fmla="*/ 0 w 1449379"/>
                <a:gd name="connsiteY2" fmla="*/ 2009514 h 2024327"/>
                <a:gd name="connsiteX3" fmla="*/ 26894 w 1449379"/>
                <a:gd name="connsiteY3" fmla="*/ 2024327 h 2024327"/>
                <a:gd name="connsiteX4" fmla="*/ 1318821 w 1449379"/>
                <a:gd name="connsiteY4" fmla="*/ 0 h 2024327"/>
                <a:gd name="connsiteX0" fmla="*/ 1318821 w 1449379"/>
                <a:gd name="connsiteY0" fmla="*/ 39475 h 2063802"/>
                <a:gd name="connsiteX1" fmla="*/ 1449379 w 1449379"/>
                <a:gd name="connsiteY1" fmla="*/ 153943 h 2063802"/>
                <a:gd name="connsiteX2" fmla="*/ 0 w 1449379"/>
                <a:gd name="connsiteY2" fmla="*/ 2048989 h 2063802"/>
                <a:gd name="connsiteX3" fmla="*/ 26894 w 1449379"/>
                <a:gd name="connsiteY3" fmla="*/ 2063802 h 2063802"/>
                <a:gd name="connsiteX4" fmla="*/ 1318821 w 1449379"/>
                <a:gd name="connsiteY4" fmla="*/ 39475 h 2063802"/>
                <a:gd name="connsiteX0" fmla="*/ 1318821 w 1449379"/>
                <a:gd name="connsiteY0" fmla="*/ 62006 h 2086333"/>
                <a:gd name="connsiteX1" fmla="*/ 1449379 w 1449379"/>
                <a:gd name="connsiteY1" fmla="*/ 176474 h 2086333"/>
                <a:gd name="connsiteX2" fmla="*/ 0 w 1449379"/>
                <a:gd name="connsiteY2" fmla="*/ 2071520 h 2086333"/>
                <a:gd name="connsiteX3" fmla="*/ 26894 w 1449379"/>
                <a:gd name="connsiteY3" fmla="*/ 2086333 h 2086333"/>
                <a:gd name="connsiteX4" fmla="*/ 1318821 w 1449379"/>
                <a:gd name="connsiteY4" fmla="*/ 62006 h 2086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379" h="2086333">
                  <a:moveTo>
                    <a:pt x="1318821" y="62006"/>
                  </a:moveTo>
                  <a:cubicBezTo>
                    <a:pt x="1371738" y="32624"/>
                    <a:pt x="1425840" y="-111447"/>
                    <a:pt x="1449379" y="176474"/>
                  </a:cubicBezTo>
                  <a:cubicBezTo>
                    <a:pt x="1433311" y="719927"/>
                    <a:pt x="832496" y="1752047"/>
                    <a:pt x="0" y="2071520"/>
                  </a:cubicBezTo>
                  <a:lnTo>
                    <a:pt x="26894" y="2086333"/>
                  </a:lnTo>
                  <a:cubicBezTo>
                    <a:pt x="-186841" y="1428360"/>
                    <a:pt x="1131590" y="454249"/>
                    <a:pt x="1318821" y="62006"/>
                  </a:cubicBezTo>
                  <a:close/>
                </a:path>
              </a:pathLst>
            </a:custGeom>
            <a:solidFill>
              <a:srgbClr val="F8BBC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">
              <a:extLst>
                <a:ext uri="{FF2B5EF4-FFF2-40B4-BE49-F238E27FC236}">
                  <a16:creationId xmlns:a16="http://schemas.microsoft.com/office/drawing/2014/main" id="{F6370866-D50B-45D7-8914-687910FF371C}"/>
                </a:ext>
              </a:extLst>
            </p:cNvPr>
            <p:cNvSpPr/>
            <p:nvPr/>
          </p:nvSpPr>
          <p:spPr>
            <a:xfrm rot="20259338">
              <a:off x="4979305" y="-1517873"/>
              <a:ext cx="1975316" cy="2159098"/>
            </a:xfrm>
            <a:custGeom>
              <a:avLst/>
              <a:gdLst>
                <a:gd name="connsiteX0" fmla="*/ 0 w 1219200"/>
                <a:gd name="connsiteY0" fmla="*/ 0 h 1391479"/>
                <a:gd name="connsiteX1" fmla="*/ 1219200 w 1219200"/>
                <a:gd name="connsiteY1" fmla="*/ 0 h 1391479"/>
                <a:gd name="connsiteX2" fmla="*/ 1219200 w 1219200"/>
                <a:gd name="connsiteY2" fmla="*/ 1391479 h 1391479"/>
                <a:gd name="connsiteX3" fmla="*/ 0 w 1219200"/>
                <a:gd name="connsiteY3" fmla="*/ 1391479 h 1391479"/>
                <a:gd name="connsiteX4" fmla="*/ 0 w 1219200"/>
                <a:gd name="connsiteY4" fmla="*/ 0 h 1391479"/>
                <a:gd name="connsiteX0" fmla="*/ 0 w 1219200"/>
                <a:gd name="connsiteY0" fmla="*/ 0 h 1404731"/>
                <a:gd name="connsiteX1" fmla="*/ 1219200 w 1219200"/>
                <a:gd name="connsiteY1" fmla="*/ 0 h 1404731"/>
                <a:gd name="connsiteX2" fmla="*/ 583095 w 1219200"/>
                <a:gd name="connsiteY2" fmla="*/ 1404731 h 1404731"/>
                <a:gd name="connsiteX3" fmla="*/ 0 w 1219200"/>
                <a:gd name="connsiteY3" fmla="*/ 1391479 h 1404731"/>
                <a:gd name="connsiteX4" fmla="*/ 0 w 1219200"/>
                <a:gd name="connsiteY4" fmla="*/ 0 h 1404731"/>
                <a:gd name="connsiteX0" fmla="*/ 0 w 1219200"/>
                <a:gd name="connsiteY0" fmla="*/ 0 h 1404731"/>
                <a:gd name="connsiteX1" fmla="*/ 1219200 w 1219200"/>
                <a:gd name="connsiteY1" fmla="*/ 0 h 1404731"/>
                <a:gd name="connsiteX2" fmla="*/ 583095 w 1219200"/>
                <a:gd name="connsiteY2" fmla="*/ 1404731 h 1404731"/>
                <a:gd name="connsiteX3" fmla="*/ 66261 w 1219200"/>
                <a:gd name="connsiteY3" fmla="*/ 1152939 h 1404731"/>
                <a:gd name="connsiteX4" fmla="*/ 0 w 1219200"/>
                <a:gd name="connsiteY4" fmla="*/ 0 h 1404731"/>
                <a:gd name="connsiteX0" fmla="*/ 0 w 1152939"/>
                <a:gd name="connsiteY0" fmla="*/ 1152939 h 1404731"/>
                <a:gd name="connsiteX1" fmla="*/ 1152939 w 1152939"/>
                <a:gd name="connsiteY1" fmla="*/ 0 h 1404731"/>
                <a:gd name="connsiteX2" fmla="*/ 516834 w 1152939"/>
                <a:gd name="connsiteY2" fmla="*/ 1404731 h 1404731"/>
                <a:gd name="connsiteX3" fmla="*/ 0 w 1152939"/>
                <a:gd name="connsiteY3" fmla="*/ 1152939 h 1404731"/>
                <a:gd name="connsiteX0" fmla="*/ 0 w 2054087"/>
                <a:gd name="connsiteY0" fmla="*/ 1802295 h 2054087"/>
                <a:gd name="connsiteX1" fmla="*/ 2054087 w 2054087"/>
                <a:gd name="connsiteY1" fmla="*/ 0 h 2054087"/>
                <a:gd name="connsiteX2" fmla="*/ 516834 w 2054087"/>
                <a:gd name="connsiteY2" fmla="*/ 2054087 h 2054087"/>
                <a:gd name="connsiteX3" fmla="*/ 0 w 2054087"/>
                <a:gd name="connsiteY3" fmla="*/ 1802295 h 2054087"/>
                <a:gd name="connsiteX0" fmla="*/ 0 w 2098490"/>
                <a:gd name="connsiteY0" fmla="*/ 1802295 h 2054087"/>
                <a:gd name="connsiteX1" fmla="*/ 2054087 w 2098490"/>
                <a:gd name="connsiteY1" fmla="*/ 0 h 2054087"/>
                <a:gd name="connsiteX2" fmla="*/ 516834 w 2098490"/>
                <a:gd name="connsiteY2" fmla="*/ 2054087 h 2054087"/>
                <a:gd name="connsiteX3" fmla="*/ 0 w 2098490"/>
                <a:gd name="connsiteY3" fmla="*/ 1802295 h 2054087"/>
                <a:gd name="connsiteX0" fmla="*/ 0 w 2098490"/>
                <a:gd name="connsiteY0" fmla="*/ 1802343 h 2054135"/>
                <a:gd name="connsiteX1" fmla="*/ 2054087 w 2098490"/>
                <a:gd name="connsiteY1" fmla="*/ 48 h 2054135"/>
                <a:gd name="connsiteX2" fmla="*/ 516834 w 2098490"/>
                <a:gd name="connsiteY2" fmla="*/ 2054135 h 2054135"/>
                <a:gd name="connsiteX3" fmla="*/ 0 w 2098490"/>
                <a:gd name="connsiteY3" fmla="*/ 1802343 h 2054135"/>
                <a:gd name="connsiteX0" fmla="*/ 0 w 2100660"/>
                <a:gd name="connsiteY0" fmla="*/ 1802343 h 2054135"/>
                <a:gd name="connsiteX1" fmla="*/ 2054087 w 2100660"/>
                <a:gd name="connsiteY1" fmla="*/ 48 h 2054135"/>
                <a:gd name="connsiteX2" fmla="*/ 516834 w 2100660"/>
                <a:gd name="connsiteY2" fmla="*/ 2054135 h 2054135"/>
                <a:gd name="connsiteX3" fmla="*/ 0 w 2100660"/>
                <a:gd name="connsiteY3" fmla="*/ 1802343 h 2054135"/>
                <a:gd name="connsiteX0" fmla="*/ 13601 w 2114261"/>
                <a:gd name="connsiteY0" fmla="*/ 1802331 h 2054123"/>
                <a:gd name="connsiteX1" fmla="*/ 2067688 w 2114261"/>
                <a:gd name="connsiteY1" fmla="*/ 36 h 2054123"/>
                <a:gd name="connsiteX2" fmla="*/ 530435 w 2114261"/>
                <a:gd name="connsiteY2" fmla="*/ 2054123 h 2054123"/>
                <a:gd name="connsiteX3" fmla="*/ 13601 w 2114261"/>
                <a:gd name="connsiteY3" fmla="*/ 1802331 h 2054123"/>
                <a:gd name="connsiteX0" fmla="*/ 13601 w 2127858"/>
                <a:gd name="connsiteY0" fmla="*/ 1802331 h 2054123"/>
                <a:gd name="connsiteX1" fmla="*/ 2067688 w 2127858"/>
                <a:gd name="connsiteY1" fmla="*/ 36 h 2054123"/>
                <a:gd name="connsiteX2" fmla="*/ 530435 w 2127858"/>
                <a:gd name="connsiteY2" fmla="*/ 2054123 h 2054123"/>
                <a:gd name="connsiteX3" fmla="*/ 13601 w 2127858"/>
                <a:gd name="connsiteY3" fmla="*/ 1802331 h 2054123"/>
                <a:gd name="connsiteX0" fmla="*/ 8333 w 2122590"/>
                <a:gd name="connsiteY0" fmla="*/ 1816055 h 2067847"/>
                <a:gd name="connsiteX1" fmla="*/ 2062420 w 2122590"/>
                <a:gd name="connsiteY1" fmla="*/ 13760 h 2067847"/>
                <a:gd name="connsiteX2" fmla="*/ 525167 w 2122590"/>
                <a:gd name="connsiteY2" fmla="*/ 2067847 h 2067847"/>
                <a:gd name="connsiteX3" fmla="*/ 8333 w 2122590"/>
                <a:gd name="connsiteY3" fmla="*/ 1816055 h 2067847"/>
                <a:gd name="connsiteX0" fmla="*/ 9224 w 1937770"/>
                <a:gd name="connsiteY0" fmla="*/ 1942266 h 2067000"/>
                <a:gd name="connsiteX1" fmla="*/ 1877600 w 1937770"/>
                <a:gd name="connsiteY1" fmla="*/ 12913 h 2067000"/>
                <a:gd name="connsiteX2" fmla="*/ 340347 w 1937770"/>
                <a:gd name="connsiteY2" fmla="*/ 2067000 h 2067000"/>
                <a:gd name="connsiteX3" fmla="*/ 9224 w 1937770"/>
                <a:gd name="connsiteY3" fmla="*/ 1942266 h 2067000"/>
                <a:gd name="connsiteX0" fmla="*/ 14971 w 1943517"/>
                <a:gd name="connsiteY0" fmla="*/ 1947332 h 2072066"/>
                <a:gd name="connsiteX1" fmla="*/ 1883347 w 1943517"/>
                <a:gd name="connsiteY1" fmla="*/ 17979 h 2072066"/>
                <a:gd name="connsiteX2" fmla="*/ 346094 w 1943517"/>
                <a:gd name="connsiteY2" fmla="*/ 2072066 h 2072066"/>
                <a:gd name="connsiteX3" fmla="*/ 14971 w 1943517"/>
                <a:gd name="connsiteY3" fmla="*/ 1947332 h 2072066"/>
                <a:gd name="connsiteX0" fmla="*/ 14971 w 1949843"/>
                <a:gd name="connsiteY0" fmla="*/ 1947332 h 2159098"/>
                <a:gd name="connsiteX1" fmla="*/ 1883347 w 1949843"/>
                <a:gd name="connsiteY1" fmla="*/ 17979 h 2159098"/>
                <a:gd name="connsiteX2" fmla="*/ 498408 w 1949843"/>
                <a:gd name="connsiteY2" fmla="*/ 2159098 h 2159098"/>
                <a:gd name="connsiteX3" fmla="*/ 14971 w 1949843"/>
                <a:gd name="connsiteY3" fmla="*/ 1947332 h 2159098"/>
                <a:gd name="connsiteX0" fmla="*/ 14971 w 1975316"/>
                <a:gd name="connsiteY0" fmla="*/ 1947332 h 2159098"/>
                <a:gd name="connsiteX1" fmla="*/ 1883347 w 1975316"/>
                <a:gd name="connsiteY1" fmla="*/ 17979 h 2159098"/>
                <a:gd name="connsiteX2" fmla="*/ 498408 w 1975316"/>
                <a:gd name="connsiteY2" fmla="*/ 2159098 h 2159098"/>
                <a:gd name="connsiteX3" fmla="*/ 14971 w 1975316"/>
                <a:gd name="connsiteY3" fmla="*/ 1947332 h 215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5316" h="2159098">
                  <a:moveTo>
                    <a:pt x="14971" y="1947332"/>
                  </a:moveTo>
                  <a:cubicBezTo>
                    <a:pt x="-174869" y="1163310"/>
                    <a:pt x="1496248" y="-170218"/>
                    <a:pt x="1883347" y="17979"/>
                  </a:cubicBezTo>
                  <a:cubicBezTo>
                    <a:pt x="2237905" y="362516"/>
                    <a:pt x="1523018" y="1765901"/>
                    <a:pt x="498408" y="2159098"/>
                  </a:cubicBezTo>
                  <a:lnTo>
                    <a:pt x="14971" y="19473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DE55311-AAAD-4A43-9974-EFD03E1D8DE0}"/>
                </a:ext>
              </a:extLst>
            </p:cNvPr>
            <p:cNvSpPr/>
            <p:nvPr/>
          </p:nvSpPr>
          <p:spPr>
            <a:xfrm rot="20570817">
              <a:off x="5438606" y="-1368205"/>
              <a:ext cx="1449379" cy="2086333"/>
            </a:xfrm>
            <a:custGeom>
              <a:avLst/>
              <a:gdLst>
                <a:gd name="connsiteX0" fmla="*/ 1534337 w 1537419"/>
                <a:gd name="connsiteY0" fmla="*/ 0 h 1898423"/>
                <a:gd name="connsiteX1" fmla="*/ 1537419 w 1537419"/>
                <a:gd name="connsiteY1" fmla="*/ 49143 h 1898423"/>
                <a:gd name="connsiteX2" fmla="*/ 60826 w 1537419"/>
                <a:gd name="connsiteY2" fmla="*/ 1898423 h 1898423"/>
                <a:gd name="connsiteX3" fmla="*/ 14581 w 1537419"/>
                <a:gd name="connsiteY3" fmla="*/ 1878166 h 1898423"/>
                <a:gd name="connsiteX4" fmla="*/ 2530 w 1537419"/>
                <a:gd name="connsiteY4" fmla="*/ 1805470 h 1898423"/>
                <a:gd name="connsiteX5" fmla="*/ 1401410 w 1537419"/>
                <a:gd name="connsiteY5" fmla="*/ 62979 h 1898423"/>
                <a:gd name="connsiteX6" fmla="*/ 1534337 w 1537419"/>
                <a:gd name="connsiteY6" fmla="*/ 0 h 1898423"/>
                <a:gd name="connsiteX0" fmla="*/ 1534399 w 1537481"/>
                <a:gd name="connsiteY0" fmla="*/ 111091 h 2009514"/>
                <a:gd name="connsiteX1" fmla="*/ 1537481 w 1537481"/>
                <a:gd name="connsiteY1" fmla="*/ 160234 h 2009514"/>
                <a:gd name="connsiteX2" fmla="*/ 60888 w 1537481"/>
                <a:gd name="connsiteY2" fmla="*/ 2009514 h 2009514"/>
                <a:gd name="connsiteX3" fmla="*/ 14643 w 1537481"/>
                <a:gd name="connsiteY3" fmla="*/ 1989257 h 2009514"/>
                <a:gd name="connsiteX4" fmla="*/ 2592 w 1537481"/>
                <a:gd name="connsiteY4" fmla="*/ 1916561 h 2009514"/>
                <a:gd name="connsiteX5" fmla="*/ 1379709 w 1537481"/>
                <a:gd name="connsiteY5" fmla="*/ 0 h 2009514"/>
                <a:gd name="connsiteX6" fmla="*/ 1534399 w 1537481"/>
                <a:gd name="connsiteY6" fmla="*/ 111091 h 2009514"/>
                <a:gd name="connsiteX0" fmla="*/ 1533826 w 1536908"/>
                <a:gd name="connsiteY0" fmla="*/ 111091 h 2009514"/>
                <a:gd name="connsiteX1" fmla="*/ 1536908 w 1536908"/>
                <a:gd name="connsiteY1" fmla="*/ 160234 h 2009514"/>
                <a:gd name="connsiteX2" fmla="*/ 60315 w 1536908"/>
                <a:gd name="connsiteY2" fmla="*/ 2009514 h 2009514"/>
                <a:gd name="connsiteX3" fmla="*/ 14070 w 1536908"/>
                <a:gd name="connsiteY3" fmla="*/ 1989257 h 2009514"/>
                <a:gd name="connsiteX4" fmla="*/ 2019 w 1536908"/>
                <a:gd name="connsiteY4" fmla="*/ 1916561 h 2009514"/>
                <a:gd name="connsiteX5" fmla="*/ 1379136 w 1536908"/>
                <a:gd name="connsiteY5" fmla="*/ 0 h 2009514"/>
                <a:gd name="connsiteX6" fmla="*/ 1533826 w 1536908"/>
                <a:gd name="connsiteY6" fmla="*/ 111091 h 2009514"/>
                <a:gd name="connsiteX0" fmla="*/ 1551657 w 1554739"/>
                <a:gd name="connsiteY0" fmla="*/ 111091 h 2009514"/>
                <a:gd name="connsiteX1" fmla="*/ 1554739 w 1554739"/>
                <a:gd name="connsiteY1" fmla="*/ 160234 h 2009514"/>
                <a:gd name="connsiteX2" fmla="*/ 78146 w 1554739"/>
                <a:gd name="connsiteY2" fmla="*/ 2009514 h 2009514"/>
                <a:gd name="connsiteX3" fmla="*/ 31901 w 1554739"/>
                <a:gd name="connsiteY3" fmla="*/ 1989257 h 2009514"/>
                <a:gd name="connsiteX4" fmla="*/ 19850 w 1554739"/>
                <a:gd name="connsiteY4" fmla="*/ 1916561 h 2009514"/>
                <a:gd name="connsiteX5" fmla="*/ 1396967 w 1554739"/>
                <a:gd name="connsiteY5" fmla="*/ 0 h 2009514"/>
                <a:gd name="connsiteX6" fmla="*/ 1551657 w 1554739"/>
                <a:gd name="connsiteY6" fmla="*/ 111091 h 2009514"/>
                <a:gd name="connsiteX0" fmla="*/ 1551657 w 1554739"/>
                <a:gd name="connsiteY0" fmla="*/ 111091 h 2009514"/>
                <a:gd name="connsiteX1" fmla="*/ 1554739 w 1554739"/>
                <a:gd name="connsiteY1" fmla="*/ 160234 h 2009514"/>
                <a:gd name="connsiteX2" fmla="*/ 78146 w 1554739"/>
                <a:gd name="connsiteY2" fmla="*/ 2009514 h 2009514"/>
                <a:gd name="connsiteX3" fmla="*/ 19850 w 1554739"/>
                <a:gd name="connsiteY3" fmla="*/ 1916561 h 2009514"/>
                <a:gd name="connsiteX4" fmla="*/ 1396967 w 1554739"/>
                <a:gd name="connsiteY4" fmla="*/ 0 h 2009514"/>
                <a:gd name="connsiteX5" fmla="*/ 1551657 w 1554739"/>
                <a:gd name="connsiteY5" fmla="*/ 111091 h 2009514"/>
                <a:gd name="connsiteX0" fmla="*/ 1473511 w 1476593"/>
                <a:gd name="connsiteY0" fmla="*/ 111091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5" fmla="*/ 1473511 w 1476593"/>
                <a:gd name="connsiteY5" fmla="*/ 111091 h 2024327"/>
                <a:gd name="connsiteX0" fmla="*/ 1473511 w 1476593"/>
                <a:gd name="connsiteY0" fmla="*/ 111091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5" fmla="*/ 1473511 w 1476593"/>
                <a:gd name="connsiteY5" fmla="*/ 111091 h 2024327"/>
                <a:gd name="connsiteX0" fmla="*/ 1473511 w 1476593"/>
                <a:gd name="connsiteY0" fmla="*/ 111091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5" fmla="*/ 1473511 w 1476593"/>
                <a:gd name="connsiteY5" fmla="*/ 111091 h 2024327"/>
                <a:gd name="connsiteX0" fmla="*/ 1318821 w 1476593"/>
                <a:gd name="connsiteY0" fmla="*/ 0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0" fmla="*/ 1318821 w 1449379"/>
                <a:gd name="connsiteY0" fmla="*/ 0 h 2024327"/>
                <a:gd name="connsiteX1" fmla="*/ 1449379 w 1449379"/>
                <a:gd name="connsiteY1" fmla="*/ 114468 h 2024327"/>
                <a:gd name="connsiteX2" fmla="*/ 0 w 1449379"/>
                <a:gd name="connsiteY2" fmla="*/ 2009514 h 2024327"/>
                <a:gd name="connsiteX3" fmla="*/ 26894 w 1449379"/>
                <a:gd name="connsiteY3" fmla="*/ 2024327 h 2024327"/>
                <a:gd name="connsiteX4" fmla="*/ 1318821 w 1449379"/>
                <a:gd name="connsiteY4" fmla="*/ 0 h 2024327"/>
                <a:gd name="connsiteX0" fmla="*/ 1318821 w 1449379"/>
                <a:gd name="connsiteY0" fmla="*/ 39475 h 2063802"/>
                <a:gd name="connsiteX1" fmla="*/ 1449379 w 1449379"/>
                <a:gd name="connsiteY1" fmla="*/ 153943 h 2063802"/>
                <a:gd name="connsiteX2" fmla="*/ 0 w 1449379"/>
                <a:gd name="connsiteY2" fmla="*/ 2048989 h 2063802"/>
                <a:gd name="connsiteX3" fmla="*/ 26894 w 1449379"/>
                <a:gd name="connsiteY3" fmla="*/ 2063802 h 2063802"/>
                <a:gd name="connsiteX4" fmla="*/ 1318821 w 1449379"/>
                <a:gd name="connsiteY4" fmla="*/ 39475 h 2063802"/>
                <a:gd name="connsiteX0" fmla="*/ 1318821 w 1449379"/>
                <a:gd name="connsiteY0" fmla="*/ 62006 h 2086333"/>
                <a:gd name="connsiteX1" fmla="*/ 1449379 w 1449379"/>
                <a:gd name="connsiteY1" fmla="*/ 176474 h 2086333"/>
                <a:gd name="connsiteX2" fmla="*/ 0 w 1449379"/>
                <a:gd name="connsiteY2" fmla="*/ 2071520 h 2086333"/>
                <a:gd name="connsiteX3" fmla="*/ 26894 w 1449379"/>
                <a:gd name="connsiteY3" fmla="*/ 2086333 h 2086333"/>
                <a:gd name="connsiteX4" fmla="*/ 1318821 w 1449379"/>
                <a:gd name="connsiteY4" fmla="*/ 62006 h 2086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379" h="2086333">
                  <a:moveTo>
                    <a:pt x="1318821" y="62006"/>
                  </a:moveTo>
                  <a:cubicBezTo>
                    <a:pt x="1371738" y="32624"/>
                    <a:pt x="1425840" y="-111447"/>
                    <a:pt x="1449379" y="176474"/>
                  </a:cubicBezTo>
                  <a:cubicBezTo>
                    <a:pt x="1433311" y="719927"/>
                    <a:pt x="832496" y="1752047"/>
                    <a:pt x="0" y="2071520"/>
                  </a:cubicBezTo>
                  <a:lnTo>
                    <a:pt x="26894" y="2086333"/>
                  </a:lnTo>
                  <a:cubicBezTo>
                    <a:pt x="-186841" y="1428360"/>
                    <a:pt x="1131590" y="454249"/>
                    <a:pt x="1318821" y="62006"/>
                  </a:cubicBezTo>
                  <a:close/>
                </a:path>
              </a:pathLst>
            </a:custGeom>
            <a:solidFill>
              <a:srgbClr val="F8BBC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Rectangle 39">
              <a:extLst>
                <a:ext uri="{FF2B5EF4-FFF2-40B4-BE49-F238E27FC236}">
                  <a16:creationId xmlns:a16="http://schemas.microsoft.com/office/drawing/2014/main" id="{5321E93F-B995-4A97-A2DB-0E74A19DBD3E}"/>
                </a:ext>
              </a:extLst>
            </p:cNvPr>
            <p:cNvSpPr/>
            <p:nvPr/>
          </p:nvSpPr>
          <p:spPr>
            <a:xfrm rot="19442720">
              <a:off x="5263416" y="3975911"/>
              <a:ext cx="250880" cy="413844"/>
            </a:xfrm>
            <a:custGeom>
              <a:avLst/>
              <a:gdLst>
                <a:gd name="connsiteX0" fmla="*/ 0 w 447587"/>
                <a:gd name="connsiteY0" fmla="*/ 0 h 258281"/>
                <a:gd name="connsiteX1" fmla="*/ 447587 w 447587"/>
                <a:gd name="connsiteY1" fmla="*/ 0 h 258281"/>
                <a:gd name="connsiteX2" fmla="*/ 447587 w 447587"/>
                <a:gd name="connsiteY2" fmla="*/ 258281 h 258281"/>
                <a:gd name="connsiteX3" fmla="*/ 0 w 447587"/>
                <a:gd name="connsiteY3" fmla="*/ 258281 h 258281"/>
                <a:gd name="connsiteX4" fmla="*/ 0 w 447587"/>
                <a:gd name="connsiteY4" fmla="*/ 0 h 258281"/>
                <a:gd name="connsiteX0" fmla="*/ 0 w 447587"/>
                <a:gd name="connsiteY0" fmla="*/ 0 h 441725"/>
                <a:gd name="connsiteX1" fmla="*/ 447587 w 447587"/>
                <a:gd name="connsiteY1" fmla="*/ 0 h 441725"/>
                <a:gd name="connsiteX2" fmla="*/ 447587 w 447587"/>
                <a:gd name="connsiteY2" fmla="*/ 258281 h 441725"/>
                <a:gd name="connsiteX3" fmla="*/ 0 w 447587"/>
                <a:gd name="connsiteY3" fmla="*/ 258281 h 441725"/>
                <a:gd name="connsiteX4" fmla="*/ 0 w 447587"/>
                <a:gd name="connsiteY4" fmla="*/ 0 h 441725"/>
                <a:gd name="connsiteX0" fmla="*/ 0 w 448578"/>
                <a:gd name="connsiteY0" fmla="*/ 0 h 503556"/>
                <a:gd name="connsiteX1" fmla="*/ 447587 w 448578"/>
                <a:gd name="connsiteY1" fmla="*/ 0 h 503556"/>
                <a:gd name="connsiteX2" fmla="*/ 447587 w 448578"/>
                <a:gd name="connsiteY2" fmla="*/ 258281 h 503556"/>
                <a:gd name="connsiteX3" fmla="*/ 0 w 448578"/>
                <a:gd name="connsiteY3" fmla="*/ 258281 h 503556"/>
                <a:gd name="connsiteX4" fmla="*/ 0 w 448578"/>
                <a:gd name="connsiteY4" fmla="*/ 0 h 50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578" h="503556">
                  <a:moveTo>
                    <a:pt x="0" y="0"/>
                  </a:moveTo>
                  <a:lnTo>
                    <a:pt x="447587" y="0"/>
                  </a:lnTo>
                  <a:lnTo>
                    <a:pt x="447587" y="258281"/>
                  </a:lnTo>
                  <a:cubicBezTo>
                    <a:pt x="469841" y="486881"/>
                    <a:pt x="111096" y="671031"/>
                    <a:pt x="0" y="25828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39">
              <a:extLst>
                <a:ext uri="{FF2B5EF4-FFF2-40B4-BE49-F238E27FC236}">
                  <a16:creationId xmlns:a16="http://schemas.microsoft.com/office/drawing/2014/main" id="{FAACC5A2-4467-4670-A330-8035AEF6B057}"/>
                </a:ext>
              </a:extLst>
            </p:cNvPr>
            <p:cNvSpPr/>
            <p:nvPr/>
          </p:nvSpPr>
          <p:spPr>
            <a:xfrm rot="2157280" flipH="1">
              <a:off x="4736771" y="4019728"/>
              <a:ext cx="250880" cy="413844"/>
            </a:xfrm>
            <a:custGeom>
              <a:avLst/>
              <a:gdLst>
                <a:gd name="connsiteX0" fmla="*/ 0 w 447587"/>
                <a:gd name="connsiteY0" fmla="*/ 0 h 258281"/>
                <a:gd name="connsiteX1" fmla="*/ 447587 w 447587"/>
                <a:gd name="connsiteY1" fmla="*/ 0 h 258281"/>
                <a:gd name="connsiteX2" fmla="*/ 447587 w 447587"/>
                <a:gd name="connsiteY2" fmla="*/ 258281 h 258281"/>
                <a:gd name="connsiteX3" fmla="*/ 0 w 447587"/>
                <a:gd name="connsiteY3" fmla="*/ 258281 h 258281"/>
                <a:gd name="connsiteX4" fmla="*/ 0 w 447587"/>
                <a:gd name="connsiteY4" fmla="*/ 0 h 258281"/>
                <a:gd name="connsiteX0" fmla="*/ 0 w 447587"/>
                <a:gd name="connsiteY0" fmla="*/ 0 h 441725"/>
                <a:gd name="connsiteX1" fmla="*/ 447587 w 447587"/>
                <a:gd name="connsiteY1" fmla="*/ 0 h 441725"/>
                <a:gd name="connsiteX2" fmla="*/ 447587 w 447587"/>
                <a:gd name="connsiteY2" fmla="*/ 258281 h 441725"/>
                <a:gd name="connsiteX3" fmla="*/ 0 w 447587"/>
                <a:gd name="connsiteY3" fmla="*/ 258281 h 441725"/>
                <a:gd name="connsiteX4" fmla="*/ 0 w 447587"/>
                <a:gd name="connsiteY4" fmla="*/ 0 h 441725"/>
                <a:gd name="connsiteX0" fmla="*/ 0 w 448578"/>
                <a:gd name="connsiteY0" fmla="*/ 0 h 503556"/>
                <a:gd name="connsiteX1" fmla="*/ 447587 w 448578"/>
                <a:gd name="connsiteY1" fmla="*/ 0 h 503556"/>
                <a:gd name="connsiteX2" fmla="*/ 447587 w 448578"/>
                <a:gd name="connsiteY2" fmla="*/ 258281 h 503556"/>
                <a:gd name="connsiteX3" fmla="*/ 0 w 448578"/>
                <a:gd name="connsiteY3" fmla="*/ 258281 h 503556"/>
                <a:gd name="connsiteX4" fmla="*/ 0 w 448578"/>
                <a:gd name="connsiteY4" fmla="*/ 0 h 50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578" h="503556">
                  <a:moveTo>
                    <a:pt x="0" y="0"/>
                  </a:moveTo>
                  <a:lnTo>
                    <a:pt x="447587" y="0"/>
                  </a:lnTo>
                  <a:lnTo>
                    <a:pt x="447587" y="258281"/>
                  </a:lnTo>
                  <a:cubicBezTo>
                    <a:pt x="469841" y="486881"/>
                    <a:pt x="111096" y="671031"/>
                    <a:pt x="0" y="25828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37">
              <a:extLst>
                <a:ext uri="{FF2B5EF4-FFF2-40B4-BE49-F238E27FC236}">
                  <a16:creationId xmlns:a16="http://schemas.microsoft.com/office/drawing/2014/main" id="{B06101BC-49C3-443D-8A4F-EEBA16730264}"/>
                </a:ext>
              </a:extLst>
            </p:cNvPr>
            <p:cNvSpPr/>
            <p:nvPr/>
          </p:nvSpPr>
          <p:spPr>
            <a:xfrm flipH="1">
              <a:off x="5337548" y="2273443"/>
              <a:ext cx="589168" cy="1265493"/>
            </a:xfrm>
            <a:custGeom>
              <a:avLst/>
              <a:gdLst>
                <a:gd name="connsiteX0" fmla="*/ 0 w 273340"/>
                <a:gd name="connsiteY0" fmla="*/ 0 h 1259688"/>
                <a:gd name="connsiteX1" fmla="*/ 273340 w 273340"/>
                <a:gd name="connsiteY1" fmla="*/ 0 h 1259688"/>
                <a:gd name="connsiteX2" fmla="*/ 273340 w 273340"/>
                <a:gd name="connsiteY2" fmla="*/ 1259688 h 1259688"/>
                <a:gd name="connsiteX3" fmla="*/ 0 w 273340"/>
                <a:gd name="connsiteY3" fmla="*/ 1259688 h 1259688"/>
                <a:gd name="connsiteX4" fmla="*/ 0 w 273340"/>
                <a:gd name="connsiteY4" fmla="*/ 0 h 1259688"/>
                <a:gd name="connsiteX0" fmla="*/ 146755 w 420095"/>
                <a:gd name="connsiteY0" fmla="*/ 0 h 1259688"/>
                <a:gd name="connsiteX1" fmla="*/ 420095 w 420095"/>
                <a:gd name="connsiteY1" fmla="*/ 0 h 1259688"/>
                <a:gd name="connsiteX2" fmla="*/ 420095 w 420095"/>
                <a:gd name="connsiteY2" fmla="*/ 1259688 h 1259688"/>
                <a:gd name="connsiteX3" fmla="*/ 146755 w 420095"/>
                <a:gd name="connsiteY3" fmla="*/ 1259688 h 1259688"/>
                <a:gd name="connsiteX4" fmla="*/ 146755 w 420095"/>
                <a:gd name="connsiteY4" fmla="*/ 0 h 1259688"/>
                <a:gd name="connsiteX0" fmla="*/ 161191 w 434531"/>
                <a:gd name="connsiteY0" fmla="*/ 0 h 1259688"/>
                <a:gd name="connsiteX1" fmla="*/ 434531 w 434531"/>
                <a:gd name="connsiteY1" fmla="*/ 0 h 1259688"/>
                <a:gd name="connsiteX2" fmla="*/ 434531 w 434531"/>
                <a:gd name="connsiteY2" fmla="*/ 1259688 h 1259688"/>
                <a:gd name="connsiteX3" fmla="*/ 110391 w 434531"/>
                <a:gd name="connsiteY3" fmla="*/ 1094588 h 1259688"/>
                <a:gd name="connsiteX4" fmla="*/ 161191 w 434531"/>
                <a:gd name="connsiteY4" fmla="*/ 0 h 1259688"/>
                <a:gd name="connsiteX0" fmla="*/ 161191 w 574231"/>
                <a:gd name="connsiteY0" fmla="*/ 0 h 1126338"/>
                <a:gd name="connsiteX1" fmla="*/ 434531 w 574231"/>
                <a:gd name="connsiteY1" fmla="*/ 0 h 1126338"/>
                <a:gd name="connsiteX2" fmla="*/ 574231 w 574231"/>
                <a:gd name="connsiteY2" fmla="*/ 1126338 h 1126338"/>
                <a:gd name="connsiteX3" fmla="*/ 110391 w 574231"/>
                <a:gd name="connsiteY3" fmla="*/ 1094588 h 1126338"/>
                <a:gd name="connsiteX4" fmla="*/ 161191 w 574231"/>
                <a:gd name="connsiteY4" fmla="*/ 0 h 1126338"/>
                <a:gd name="connsiteX0" fmla="*/ 161191 w 574231"/>
                <a:gd name="connsiteY0" fmla="*/ 0 h 1126338"/>
                <a:gd name="connsiteX1" fmla="*/ 434531 w 574231"/>
                <a:gd name="connsiteY1" fmla="*/ 0 h 1126338"/>
                <a:gd name="connsiteX2" fmla="*/ 574231 w 574231"/>
                <a:gd name="connsiteY2" fmla="*/ 1126338 h 1126338"/>
                <a:gd name="connsiteX3" fmla="*/ 110391 w 574231"/>
                <a:gd name="connsiteY3" fmla="*/ 1094588 h 1126338"/>
                <a:gd name="connsiteX4" fmla="*/ 161191 w 574231"/>
                <a:gd name="connsiteY4" fmla="*/ 0 h 1126338"/>
                <a:gd name="connsiteX0" fmla="*/ 161191 w 528511"/>
                <a:gd name="connsiteY0" fmla="*/ 0 h 1126338"/>
                <a:gd name="connsiteX1" fmla="*/ 434531 w 528511"/>
                <a:gd name="connsiteY1" fmla="*/ 0 h 1126338"/>
                <a:gd name="connsiteX2" fmla="*/ 528511 w 528511"/>
                <a:gd name="connsiteY2" fmla="*/ 1126338 h 1126338"/>
                <a:gd name="connsiteX3" fmla="*/ 110391 w 528511"/>
                <a:gd name="connsiteY3" fmla="*/ 1094588 h 1126338"/>
                <a:gd name="connsiteX4" fmla="*/ 161191 w 528511"/>
                <a:gd name="connsiteY4" fmla="*/ 0 h 1126338"/>
                <a:gd name="connsiteX0" fmla="*/ 146100 w 513420"/>
                <a:gd name="connsiteY0" fmla="*/ 0 h 1126338"/>
                <a:gd name="connsiteX1" fmla="*/ 419440 w 513420"/>
                <a:gd name="connsiteY1" fmla="*/ 0 h 1126338"/>
                <a:gd name="connsiteX2" fmla="*/ 513420 w 513420"/>
                <a:gd name="connsiteY2" fmla="*/ 1126338 h 1126338"/>
                <a:gd name="connsiteX3" fmla="*/ 148640 w 513420"/>
                <a:gd name="connsiteY3" fmla="*/ 1094588 h 1126338"/>
                <a:gd name="connsiteX4" fmla="*/ 146100 w 513420"/>
                <a:gd name="connsiteY4" fmla="*/ 0 h 1126338"/>
                <a:gd name="connsiteX0" fmla="*/ 138055 w 505375"/>
                <a:gd name="connsiteY0" fmla="*/ 0 h 1126338"/>
                <a:gd name="connsiteX1" fmla="*/ 411395 w 505375"/>
                <a:gd name="connsiteY1" fmla="*/ 0 h 1126338"/>
                <a:gd name="connsiteX2" fmla="*/ 505375 w 505375"/>
                <a:gd name="connsiteY2" fmla="*/ 1126338 h 1126338"/>
                <a:gd name="connsiteX3" fmla="*/ 140595 w 505375"/>
                <a:gd name="connsiteY3" fmla="*/ 1094588 h 1126338"/>
                <a:gd name="connsiteX4" fmla="*/ 138055 w 505375"/>
                <a:gd name="connsiteY4" fmla="*/ 0 h 1126338"/>
                <a:gd name="connsiteX0" fmla="*/ 138055 w 505375"/>
                <a:gd name="connsiteY0" fmla="*/ 0 h 1224465"/>
                <a:gd name="connsiteX1" fmla="*/ 411395 w 505375"/>
                <a:gd name="connsiteY1" fmla="*/ 0 h 1224465"/>
                <a:gd name="connsiteX2" fmla="*/ 505375 w 505375"/>
                <a:gd name="connsiteY2" fmla="*/ 1126338 h 1224465"/>
                <a:gd name="connsiteX3" fmla="*/ 140595 w 505375"/>
                <a:gd name="connsiteY3" fmla="*/ 1094588 h 1224465"/>
                <a:gd name="connsiteX4" fmla="*/ 138055 w 505375"/>
                <a:gd name="connsiteY4" fmla="*/ 0 h 1224465"/>
                <a:gd name="connsiteX0" fmla="*/ 138055 w 505375"/>
                <a:gd name="connsiteY0" fmla="*/ 0 h 1265493"/>
                <a:gd name="connsiteX1" fmla="*/ 411395 w 505375"/>
                <a:gd name="connsiteY1" fmla="*/ 0 h 1265493"/>
                <a:gd name="connsiteX2" fmla="*/ 505375 w 505375"/>
                <a:gd name="connsiteY2" fmla="*/ 1126338 h 1265493"/>
                <a:gd name="connsiteX3" fmla="*/ 140595 w 505375"/>
                <a:gd name="connsiteY3" fmla="*/ 1094588 h 1265493"/>
                <a:gd name="connsiteX4" fmla="*/ 138055 w 505375"/>
                <a:gd name="connsiteY4" fmla="*/ 0 h 126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5375" h="1265493">
                  <a:moveTo>
                    <a:pt x="138055" y="0"/>
                  </a:moveTo>
                  <a:lnTo>
                    <a:pt x="411395" y="0"/>
                  </a:lnTo>
                  <a:cubicBezTo>
                    <a:pt x="457962" y="375446"/>
                    <a:pt x="147658" y="617542"/>
                    <a:pt x="505375" y="1126338"/>
                  </a:cubicBezTo>
                  <a:cubicBezTo>
                    <a:pt x="360922" y="1359595"/>
                    <a:pt x="193608" y="1265191"/>
                    <a:pt x="140595" y="1094588"/>
                  </a:cubicBezTo>
                  <a:cubicBezTo>
                    <a:pt x="178695" y="1070932"/>
                    <a:pt x="-192145" y="756446"/>
                    <a:pt x="138055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39">
              <a:extLst>
                <a:ext uri="{FF2B5EF4-FFF2-40B4-BE49-F238E27FC236}">
                  <a16:creationId xmlns:a16="http://schemas.microsoft.com/office/drawing/2014/main" id="{B0AD9B91-6FB3-48D5-A6A6-7E85E97E5A32}"/>
                </a:ext>
              </a:extLst>
            </p:cNvPr>
            <p:cNvSpPr/>
            <p:nvPr/>
          </p:nvSpPr>
          <p:spPr>
            <a:xfrm rot="16200000">
              <a:off x="4864560" y="2076053"/>
              <a:ext cx="642875" cy="10376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5">
              <a:extLst>
                <a:ext uri="{FF2B5EF4-FFF2-40B4-BE49-F238E27FC236}">
                  <a16:creationId xmlns:a16="http://schemas.microsoft.com/office/drawing/2014/main" id="{E6B725A4-48C2-4D4E-98E1-5E5355BBAF5F}"/>
                </a:ext>
              </a:extLst>
            </p:cNvPr>
            <p:cNvSpPr/>
            <p:nvPr/>
          </p:nvSpPr>
          <p:spPr>
            <a:xfrm>
              <a:off x="3959940" y="289517"/>
              <a:ext cx="2469614" cy="21924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C440541-04CE-4EE5-8BC6-6986FDA6E239}"/>
                </a:ext>
              </a:extLst>
            </p:cNvPr>
            <p:cNvSpPr/>
            <p:nvPr/>
          </p:nvSpPr>
          <p:spPr>
            <a:xfrm>
              <a:off x="5544393" y="1565981"/>
              <a:ext cx="652161" cy="446643"/>
            </a:xfrm>
            <a:prstGeom prst="ellipse">
              <a:avLst/>
            </a:prstGeom>
            <a:solidFill>
              <a:srgbClr val="F8BBC9">
                <a:alpha val="50000"/>
              </a:srgbClr>
            </a:solidFill>
            <a:ln>
              <a:solidFill>
                <a:schemeClr val="tx1"/>
              </a:solidFill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C6782B3-BA66-49B1-BF3F-D296975F1354}"/>
                </a:ext>
              </a:extLst>
            </p:cNvPr>
            <p:cNvSpPr/>
            <p:nvPr/>
          </p:nvSpPr>
          <p:spPr>
            <a:xfrm>
              <a:off x="4242952" y="1559082"/>
              <a:ext cx="652161" cy="446643"/>
            </a:xfrm>
            <a:prstGeom prst="ellipse">
              <a:avLst/>
            </a:prstGeom>
            <a:solidFill>
              <a:srgbClr val="F8BBC9">
                <a:alpha val="50000"/>
              </a:srgbClr>
            </a:solidFill>
            <a:ln>
              <a:solidFill>
                <a:schemeClr val="tx1"/>
              </a:solidFill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443286C-BA32-4F7A-8A2F-CCE6312E29F4}"/>
                </a:ext>
              </a:extLst>
            </p:cNvPr>
            <p:cNvSpPr/>
            <p:nvPr/>
          </p:nvSpPr>
          <p:spPr>
            <a:xfrm>
              <a:off x="5505377" y="975609"/>
              <a:ext cx="666466" cy="6490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6402C38-AAA5-44D1-8A5C-3AA9E85DE786}"/>
                </a:ext>
              </a:extLst>
            </p:cNvPr>
            <p:cNvSpPr/>
            <p:nvPr/>
          </p:nvSpPr>
          <p:spPr>
            <a:xfrm>
              <a:off x="4210947" y="978546"/>
              <a:ext cx="666466" cy="6490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D133275-22C5-42B4-9964-427AEC619610}"/>
                </a:ext>
              </a:extLst>
            </p:cNvPr>
            <p:cNvSpPr/>
            <p:nvPr/>
          </p:nvSpPr>
          <p:spPr>
            <a:xfrm>
              <a:off x="5576875" y="1125903"/>
              <a:ext cx="470815" cy="4585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12E9BC2-04B4-4D8F-95C0-92852CC63CB7}"/>
                </a:ext>
              </a:extLst>
            </p:cNvPr>
            <p:cNvSpPr/>
            <p:nvPr/>
          </p:nvSpPr>
          <p:spPr>
            <a:xfrm>
              <a:off x="4354258" y="1116113"/>
              <a:ext cx="470815" cy="4585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19FE6E0-1056-4F75-AFA0-51BEE68A9C6B}"/>
                </a:ext>
              </a:extLst>
            </p:cNvPr>
            <p:cNvSpPr/>
            <p:nvPr/>
          </p:nvSpPr>
          <p:spPr>
            <a:xfrm>
              <a:off x="5611891" y="1256085"/>
              <a:ext cx="259895" cy="253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EACDBF4-019F-430D-AC6E-8A86449DAE5E}"/>
                </a:ext>
              </a:extLst>
            </p:cNvPr>
            <p:cNvSpPr/>
            <p:nvPr/>
          </p:nvSpPr>
          <p:spPr>
            <a:xfrm>
              <a:off x="5892425" y="1175624"/>
              <a:ext cx="87304" cy="850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D69F8BB-3E22-4D47-8032-6281ACE1CE8B}"/>
                </a:ext>
              </a:extLst>
            </p:cNvPr>
            <p:cNvSpPr/>
            <p:nvPr/>
          </p:nvSpPr>
          <p:spPr>
            <a:xfrm>
              <a:off x="4522550" y="1256085"/>
              <a:ext cx="259895" cy="253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EEC6014-0ADD-41C6-8ADB-388A80D613E4}"/>
                </a:ext>
              </a:extLst>
            </p:cNvPr>
            <p:cNvSpPr/>
            <p:nvPr/>
          </p:nvSpPr>
          <p:spPr>
            <a:xfrm>
              <a:off x="4413935" y="1175623"/>
              <a:ext cx="87304" cy="850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B4495DE-A52F-48DA-8B6E-BC90085E8064}"/>
                </a:ext>
              </a:extLst>
            </p:cNvPr>
            <p:cNvSpPr/>
            <p:nvPr/>
          </p:nvSpPr>
          <p:spPr>
            <a:xfrm>
              <a:off x="4476223" y="2214490"/>
              <a:ext cx="1314204" cy="44949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E4D4B17-E564-4EEB-88CB-D387C2D9EA4B}"/>
                </a:ext>
              </a:extLst>
            </p:cNvPr>
            <p:cNvSpPr/>
            <p:nvPr/>
          </p:nvSpPr>
          <p:spPr>
            <a:xfrm>
              <a:off x="5185996" y="1790121"/>
              <a:ext cx="221456" cy="207572"/>
            </a:xfrm>
            <a:custGeom>
              <a:avLst/>
              <a:gdLst>
                <a:gd name="connsiteX0" fmla="*/ 204245 w 333911"/>
                <a:gd name="connsiteY0" fmla="*/ 3456 h 333860"/>
                <a:gd name="connsiteX1" fmla="*/ 51845 w 333911"/>
                <a:gd name="connsiteY1" fmla="*/ 16156 h 333860"/>
                <a:gd name="connsiteX2" fmla="*/ 1045 w 333911"/>
                <a:gd name="connsiteY2" fmla="*/ 130456 h 333860"/>
                <a:gd name="connsiteX3" fmla="*/ 89945 w 333911"/>
                <a:gd name="connsiteY3" fmla="*/ 282856 h 333860"/>
                <a:gd name="connsiteX4" fmla="*/ 305845 w 333911"/>
                <a:gd name="connsiteY4" fmla="*/ 333656 h 333860"/>
                <a:gd name="connsiteX5" fmla="*/ 331245 w 333911"/>
                <a:gd name="connsiteY5" fmla="*/ 301906 h 333860"/>
                <a:gd name="connsiteX6" fmla="*/ 331245 w 333911"/>
                <a:gd name="connsiteY6" fmla="*/ 301906 h 333860"/>
                <a:gd name="connsiteX0" fmla="*/ 204245 w 333911"/>
                <a:gd name="connsiteY0" fmla="*/ 3456 h 333860"/>
                <a:gd name="connsiteX1" fmla="*/ 51845 w 333911"/>
                <a:gd name="connsiteY1" fmla="*/ 16156 h 333860"/>
                <a:gd name="connsiteX2" fmla="*/ 1045 w 333911"/>
                <a:gd name="connsiteY2" fmla="*/ 130456 h 333860"/>
                <a:gd name="connsiteX3" fmla="*/ 89945 w 333911"/>
                <a:gd name="connsiteY3" fmla="*/ 282856 h 333860"/>
                <a:gd name="connsiteX4" fmla="*/ 305845 w 333911"/>
                <a:gd name="connsiteY4" fmla="*/ 333656 h 333860"/>
                <a:gd name="connsiteX5" fmla="*/ 331245 w 333911"/>
                <a:gd name="connsiteY5" fmla="*/ 301906 h 333860"/>
                <a:gd name="connsiteX0" fmla="*/ 204245 w 305845"/>
                <a:gd name="connsiteY0" fmla="*/ 3456 h 333656"/>
                <a:gd name="connsiteX1" fmla="*/ 51845 w 305845"/>
                <a:gd name="connsiteY1" fmla="*/ 16156 h 333656"/>
                <a:gd name="connsiteX2" fmla="*/ 1045 w 305845"/>
                <a:gd name="connsiteY2" fmla="*/ 130456 h 333656"/>
                <a:gd name="connsiteX3" fmla="*/ 89945 w 305845"/>
                <a:gd name="connsiteY3" fmla="*/ 282856 h 333656"/>
                <a:gd name="connsiteX4" fmla="*/ 305845 w 305845"/>
                <a:gd name="connsiteY4" fmla="*/ 333656 h 333656"/>
                <a:gd name="connsiteX0" fmla="*/ 204245 w 305845"/>
                <a:gd name="connsiteY0" fmla="*/ 3456 h 308256"/>
                <a:gd name="connsiteX1" fmla="*/ 51845 w 305845"/>
                <a:gd name="connsiteY1" fmla="*/ 16156 h 308256"/>
                <a:gd name="connsiteX2" fmla="*/ 1045 w 305845"/>
                <a:gd name="connsiteY2" fmla="*/ 130456 h 308256"/>
                <a:gd name="connsiteX3" fmla="*/ 89945 w 305845"/>
                <a:gd name="connsiteY3" fmla="*/ 282856 h 308256"/>
                <a:gd name="connsiteX4" fmla="*/ 305845 w 305845"/>
                <a:gd name="connsiteY4" fmla="*/ 308256 h 308256"/>
                <a:gd name="connsiteX0" fmla="*/ 204245 w 305845"/>
                <a:gd name="connsiteY0" fmla="*/ 3456 h 322403"/>
                <a:gd name="connsiteX1" fmla="*/ 51845 w 305845"/>
                <a:gd name="connsiteY1" fmla="*/ 16156 h 322403"/>
                <a:gd name="connsiteX2" fmla="*/ 1045 w 305845"/>
                <a:gd name="connsiteY2" fmla="*/ 130456 h 322403"/>
                <a:gd name="connsiteX3" fmla="*/ 89945 w 305845"/>
                <a:gd name="connsiteY3" fmla="*/ 282856 h 322403"/>
                <a:gd name="connsiteX4" fmla="*/ 305845 w 305845"/>
                <a:gd name="connsiteY4" fmla="*/ 308256 h 322403"/>
                <a:gd name="connsiteX0" fmla="*/ 203200 w 304800"/>
                <a:gd name="connsiteY0" fmla="*/ 0 h 318947"/>
                <a:gd name="connsiteX1" fmla="*/ 0 w 304800"/>
                <a:gd name="connsiteY1" fmla="*/ 127000 h 318947"/>
                <a:gd name="connsiteX2" fmla="*/ 88900 w 304800"/>
                <a:gd name="connsiteY2" fmla="*/ 279400 h 318947"/>
                <a:gd name="connsiteX3" fmla="*/ 304800 w 304800"/>
                <a:gd name="connsiteY3" fmla="*/ 304800 h 318947"/>
                <a:gd name="connsiteX0" fmla="*/ 52207 w 306207"/>
                <a:gd name="connsiteY0" fmla="*/ 0 h 296087"/>
                <a:gd name="connsiteX1" fmla="*/ 1407 w 306207"/>
                <a:gd name="connsiteY1" fmla="*/ 104140 h 296087"/>
                <a:gd name="connsiteX2" fmla="*/ 90307 w 306207"/>
                <a:gd name="connsiteY2" fmla="*/ 256540 h 296087"/>
                <a:gd name="connsiteX3" fmla="*/ 306207 w 306207"/>
                <a:gd name="connsiteY3" fmla="*/ 281940 h 296087"/>
                <a:gd name="connsiteX0" fmla="*/ 0 w 304800"/>
                <a:gd name="connsiteY0" fmla="*/ 0 h 191947"/>
                <a:gd name="connsiteX1" fmla="*/ 88900 w 304800"/>
                <a:gd name="connsiteY1" fmla="*/ 152400 h 191947"/>
                <a:gd name="connsiteX2" fmla="*/ 304800 w 304800"/>
                <a:gd name="connsiteY2" fmla="*/ 177800 h 191947"/>
                <a:gd name="connsiteX0" fmla="*/ 0 w 304800"/>
                <a:gd name="connsiteY0" fmla="*/ 0 h 194543"/>
                <a:gd name="connsiteX1" fmla="*/ 55562 w 304800"/>
                <a:gd name="connsiteY1" fmla="*/ 161925 h 194543"/>
                <a:gd name="connsiteX2" fmla="*/ 304800 w 304800"/>
                <a:gd name="connsiteY2" fmla="*/ 177800 h 194543"/>
                <a:gd name="connsiteX0" fmla="*/ 0 w 304800"/>
                <a:gd name="connsiteY0" fmla="*/ 0 h 177800"/>
                <a:gd name="connsiteX1" fmla="*/ 304800 w 304800"/>
                <a:gd name="connsiteY1" fmla="*/ 177800 h 177800"/>
                <a:gd name="connsiteX0" fmla="*/ 0 w 276225"/>
                <a:gd name="connsiteY0" fmla="*/ 0 h 151606"/>
                <a:gd name="connsiteX1" fmla="*/ 276225 w 276225"/>
                <a:gd name="connsiteY1" fmla="*/ 151606 h 151606"/>
                <a:gd name="connsiteX0" fmla="*/ 0 w 276225"/>
                <a:gd name="connsiteY0" fmla="*/ 0 h 182550"/>
                <a:gd name="connsiteX1" fmla="*/ 276225 w 276225"/>
                <a:gd name="connsiteY1" fmla="*/ 151606 h 182550"/>
                <a:gd name="connsiteX0" fmla="*/ 0 w 276225"/>
                <a:gd name="connsiteY0" fmla="*/ 0 h 187540"/>
                <a:gd name="connsiteX1" fmla="*/ 276225 w 276225"/>
                <a:gd name="connsiteY1" fmla="*/ 151606 h 187540"/>
                <a:gd name="connsiteX0" fmla="*/ 0 w 276225"/>
                <a:gd name="connsiteY0" fmla="*/ 0 h 199433"/>
                <a:gd name="connsiteX1" fmla="*/ 276225 w 276225"/>
                <a:gd name="connsiteY1" fmla="*/ 151606 h 199433"/>
                <a:gd name="connsiteX0" fmla="*/ 1725 w 223181"/>
                <a:gd name="connsiteY0" fmla="*/ 0 h 195412"/>
                <a:gd name="connsiteX1" fmla="*/ 223181 w 223181"/>
                <a:gd name="connsiteY1" fmla="*/ 146843 h 195412"/>
                <a:gd name="connsiteX0" fmla="*/ 0 w 221456"/>
                <a:gd name="connsiteY0" fmla="*/ 0 h 207572"/>
                <a:gd name="connsiteX1" fmla="*/ 221456 w 221456"/>
                <a:gd name="connsiteY1" fmla="*/ 146843 h 20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56" h="207572">
                  <a:moveTo>
                    <a:pt x="0" y="0"/>
                  </a:moveTo>
                  <a:cubicBezTo>
                    <a:pt x="27782" y="95778"/>
                    <a:pt x="-58738" y="313002"/>
                    <a:pt x="221456" y="1468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5BEFA14-3745-4EA6-880C-FD28154821D8}"/>
                </a:ext>
              </a:extLst>
            </p:cNvPr>
            <p:cNvSpPr/>
            <p:nvPr/>
          </p:nvSpPr>
          <p:spPr>
            <a:xfrm flipH="1">
              <a:off x="4981384" y="1790951"/>
              <a:ext cx="221456" cy="207572"/>
            </a:xfrm>
            <a:custGeom>
              <a:avLst/>
              <a:gdLst>
                <a:gd name="connsiteX0" fmla="*/ 204245 w 333911"/>
                <a:gd name="connsiteY0" fmla="*/ 3456 h 333860"/>
                <a:gd name="connsiteX1" fmla="*/ 51845 w 333911"/>
                <a:gd name="connsiteY1" fmla="*/ 16156 h 333860"/>
                <a:gd name="connsiteX2" fmla="*/ 1045 w 333911"/>
                <a:gd name="connsiteY2" fmla="*/ 130456 h 333860"/>
                <a:gd name="connsiteX3" fmla="*/ 89945 w 333911"/>
                <a:gd name="connsiteY3" fmla="*/ 282856 h 333860"/>
                <a:gd name="connsiteX4" fmla="*/ 305845 w 333911"/>
                <a:gd name="connsiteY4" fmla="*/ 333656 h 333860"/>
                <a:gd name="connsiteX5" fmla="*/ 331245 w 333911"/>
                <a:gd name="connsiteY5" fmla="*/ 301906 h 333860"/>
                <a:gd name="connsiteX6" fmla="*/ 331245 w 333911"/>
                <a:gd name="connsiteY6" fmla="*/ 301906 h 333860"/>
                <a:gd name="connsiteX0" fmla="*/ 204245 w 333911"/>
                <a:gd name="connsiteY0" fmla="*/ 3456 h 333860"/>
                <a:gd name="connsiteX1" fmla="*/ 51845 w 333911"/>
                <a:gd name="connsiteY1" fmla="*/ 16156 h 333860"/>
                <a:gd name="connsiteX2" fmla="*/ 1045 w 333911"/>
                <a:gd name="connsiteY2" fmla="*/ 130456 h 333860"/>
                <a:gd name="connsiteX3" fmla="*/ 89945 w 333911"/>
                <a:gd name="connsiteY3" fmla="*/ 282856 h 333860"/>
                <a:gd name="connsiteX4" fmla="*/ 305845 w 333911"/>
                <a:gd name="connsiteY4" fmla="*/ 333656 h 333860"/>
                <a:gd name="connsiteX5" fmla="*/ 331245 w 333911"/>
                <a:gd name="connsiteY5" fmla="*/ 301906 h 333860"/>
                <a:gd name="connsiteX0" fmla="*/ 204245 w 305845"/>
                <a:gd name="connsiteY0" fmla="*/ 3456 h 333656"/>
                <a:gd name="connsiteX1" fmla="*/ 51845 w 305845"/>
                <a:gd name="connsiteY1" fmla="*/ 16156 h 333656"/>
                <a:gd name="connsiteX2" fmla="*/ 1045 w 305845"/>
                <a:gd name="connsiteY2" fmla="*/ 130456 h 333656"/>
                <a:gd name="connsiteX3" fmla="*/ 89945 w 305845"/>
                <a:gd name="connsiteY3" fmla="*/ 282856 h 333656"/>
                <a:gd name="connsiteX4" fmla="*/ 305845 w 305845"/>
                <a:gd name="connsiteY4" fmla="*/ 333656 h 333656"/>
                <a:gd name="connsiteX0" fmla="*/ 204245 w 305845"/>
                <a:gd name="connsiteY0" fmla="*/ 3456 h 308256"/>
                <a:gd name="connsiteX1" fmla="*/ 51845 w 305845"/>
                <a:gd name="connsiteY1" fmla="*/ 16156 h 308256"/>
                <a:gd name="connsiteX2" fmla="*/ 1045 w 305845"/>
                <a:gd name="connsiteY2" fmla="*/ 130456 h 308256"/>
                <a:gd name="connsiteX3" fmla="*/ 89945 w 305845"/>
                <a:gd name="connsiteY3" fmla="*/ 282856 h 308256"/>
                <a:gd name="connsiteX4" fmla="*/ 305845 w 305845"/>
                <a:gd name="connsiteY4" fmla="*/ 308256 h 308256"/>
                <a:gd name="connsiteX0" fmla="*/ 204245 w 305845"/>
                <a:gd name="connsiteY0" fmla="*/ 3456 h 322403"/>
                <a:gd name="connsiteX1" fmla="*/ 51845 w 305845"/>
                <a:gd name="connsiteY1" fmla="*/ 16156 h 322403"/>
                <a:gd name="connsiteX2" fmla="*/ 1045 w 305845"/>
                <a:gd name="connsiteY2" fmla="*/ 130456 h 322403"/>
                <a:gd name="connsiteX3" fmla="*/ 89945 w 305845"/>
                <a:gd name="connsiteY3" fmla="*/ 282856 h 322403"/>
                <a:gd name="connsiteX4" fmla="*/ 305845 w 305845"/>
                <a:gd name="connsiteY4" fmla="*/ 308256 h 322403"/>
                <a:gd name="connsiteX0" fmla="*/ 203200 w 304800"/>
                <a:gd name="connsiteY0" fmla="*/ 0 h 318947"/>
                <a:gd name="connsiteX1" fmla="*/ 0 w 304800"/>
                <a:gd name="connsiteY1" fmla="*/ 127000 h 318947"/>
                <a:gd name="connsiteX2" fmla="*/ 88900 w 304800"/>
                <a:gd name="connsiteY2" fmla="*/ 279400 h 318947"/>
                <a:gd name="connsiteX3" fmla="*/ 304800 w 304800"/>
                <a:gd name="connsiteY3" fmla="*/ 304800 h 318947"/>
                <a:gd name="connsiteX0" fmla="*/ 52207 w 306207"/>
                <a:gd name="connsiteY0" fmla="*/ 0 h 296087"/>
                <a:gd name="connsiteX1" fmla="*/ 1407 w 306207"/>
                <a:gd name="connsiteY1" fmla="*/ 104140 h 296087"/>
                <a:gd name="connsiteX2" fmla="*/ 90307 w 306207"/>
                <a:gd name="connsiteY2" fmla="*/ 256540 h 296087"/>
                <a:gd name="connsiteX3" fmla="*/ 306207 w 306207"/>
                <a:gd name="connsiteY3" fmla="*/ 281940 h 296087"/>
                <a:gd name="connsiteX0" fmla="*/ 0 w 304800"/>
                <a:gd name="connsiteY0" fmla="*/ 0 h 191947"/>
                <a:gd name="connsiteX1" fmla="*/ 88900 w 304800"/>
                <a:gd name="connsiteY1" fmla="*/ 152400 h 191947"/>
                <a:gd name="connsiteX2" fmla="*/ 304800 w 304800"/>
                <a:gd name="connsiteY2" fmla="*/ 177800 h 191947"/>
                <a:gd name="connsiteX0" fmla="*/ 0 w 304800"/>
                <a:gd name="connsiteY0" fmla="*/ 0 h 194543"/>
                <a:gd name="connsiteX1" fmla="*/ 55562 w 304800"/>
                <a:gd name="connsiteY1" fmla="*/ 161925 h 194543"/>
                <a:gd name="connsiteX2" fmla="*/ 304800 w 304800"/>
                <a:gd name="connsiteY2" fmla="*/ 177800 h 194543"/>
                <a:gd name="connsiteX0" fmla="*/ 0 w 304800"/>
                <a:gd name="connsiteY0" fmla="*/ 0 h 177800"/>
                <a:gd name="connsiteX1" fmla="*/ 304800 w 304800"/>
                <a:gd name="connsiteY1" fmla="*/ 177800 h 177800"/>
                <a:gd name="connsiteX0" fmla="*/ 0 w 276225"/>
                <a:gd name="connsiteY0" fmla="*/ 0 h 151606"/>
                <a:gd name="connsiteX1" fmla="*/ 276225 w 276225"/>
                <a:gd name="connsiteY1" fmla="*/ 151606 h 151606"/>
                <a:gd name="connsiteX0" fmla="*/ 0 w 276225"/>
                <a:gd name="connsiteY0" fmla="*/ 0 h 182550"/>
                <a:gd name="connsiteX1" fmla="*/ 276225 w 276225"/>
                <a:gd name="connsiteY1" fmla="*/ 151606 h 182550"/>
                <a:gd name="connsiteX0" fmla="*/ 0 w 276225"/>
                <a:gd name="connsiteY0" fmla="*/ 0 h 187540"/>
                <a:gd name="connsiteX1" fmla="*/ 276225 w 276225"/>
                <a:gd name="connsiteY1" fmla="*/ 151606 h 187540"/>
                <a:gd name="connsiteX0" fmla="*/ 0 w 276225"/>
                <a:gd name="connsiteY0" fmla="*/ 0 h 199433"/>
                <a:gd name="connsiteX1" fmla="*/ 276225 w 276225"/>
                <a:gd name="connsiteY1" fmla="*/ 151606 h 199433"/>
                <a:gd name="connsiteX0" fmla="*/ 1725 w 223181"/>
                <a:gd name="connsiteY0" fmla="*/ 0 h 195412"/>
                <a:gd name="connsiteX1" fmla="*/ 223181 w 223181"/>
                <a:gd name="connsiteY1" fmla="*/ 146843 h 195412"/>
                <a:gd name="connsiteX0" fmla="*/ 0 w 221456"/>
                <a:gd name="connsiteY0" fmla="*/ 0 h 207572"/>
                <a:gd name="connsiteX1" fmla="*/ 221456 w 221456"/>
                <a:gd name="connsiteY1" fmla="*/ 146843 h 20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56" h="207572">
                  <a:moveTo>
                    <a:pt x="0" y="0"/>
                  </a:moveTo>
                  <a:cubicBezTo>
                    <a:pt x="27782" y="95778"/>
                    <a:pt x="-58738" y="313002"/>
                    <a:pt x="221456" y="1468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18">
              <a:extLst>
                <a:ext uri="{FF2B5EF4-FFF2-40B4-BE49-F238E27FC236}">
                  <a16:creationId xmlns:a16="http://schemas.microsoft.com/office/drawing/2014/main" id="{15E927BD-4449-415A-8755-F994CB4CA318}"/>
                </a:ext>
              </a:extLst>
            </p:cNvPr>
            <p:cNvSpPr/>
            <p:nvPr/>
          </p:nvSpPr>
          <p:spPr>
            <a:xfrm>
              <a:off x="5007800" y="1676615"/>
              <a:ext cx="392075" cy="165532"/>
            </a:xfrm>
            <a:custGeom>
              <a:avLst/>
              <a:gdLst>
                <a:gd name="connsiteX0" fmla="*/ 0 w 278841"/>
                <a:gd name="connsiteY0" fmla="*/ 60057 h 120114"/>
                <a:gd name="connsiteX1" fmla="*/ 139421 w 278841"/>
                <a:gd name="connsiteY1" fmla="*/ 0 h 120114"/>
                <a:gd name="connsiteX2" fmla="*/ 278842 w 278841"/>
                <a:gd name="connsiteY2" fmla="*/ 60057 h 120114"/>
                <a:gd name="connsiteX3" fmla="*/ 139421 w 278841"/>
                <a:gd name="connsiteY3" fmla="*/ 120114 h 120114"/>
                <a:gd name="connsiteX4" fmla="*/ 0 w 278841"/>
                <a:gd name="connsiteY4" fmla="*/ 60057 h 120114"/>
                <a:gd name="connsiteX0" fmla="*/ 0 w 282717"/>
                <a:gd name="connsiteY0" fmla="*/ 7507 h 67564"/>
                <a:gd name="connsiteX1" fmla="*/ 278842 w 282717"/>
                <a:gd name="connsiteY1" fmla="*/ 7507 h 67564"/>
                <a:gd name="connsiteX2" fmla="*/ 139421 w 282717"/>
                <a:gd name="connsiteY2" fmla="*/ 67564 h 67564"/>
                <a:gd name="connsiteX3" fmla="*/ 0 w 282717"/>
                <a:gd name="connsiteY3" fmla="*/ 7507 h 67564"/>
                <a:gd name="connsiteX0" fmla="*/ 4401 w 286908"/>
                <a:gd name="connsiteY0" fmla="*/ 9788 h 104455"/>
                <a:gd name="connsiteX1" fmla="*/ 283243 w 286908"/>
                <a:gd name="connsiteY1" fmla="*/ 9788 h 104455"/>
                <a:gd name="connsiteX2" fmla="*/ 137628 w 286908"/>
                <a:gd name="connsiteY2" fmla="*/ 104455 h 104455"/>
                <a:gd name="connsiteX3" fmla="*/ 4401 w 286908"/>
                <a:gd name="connsiteY3" fmla="*/ 9788 h 104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908" h="104455">
                  <a:moveTo>
                    <a:pt x="4401" y="9788"/>
                  </a:moveTo>
                  <a:cubicBezTo>
                    <a:pt x="28670" y="-5990"/>
                    <a:pt x="260006" y="-221"/>
                    <a:pt x="283243" y="9788"/>
                  </a:cubicBezTo>
                  <a:cubicBezTo>
                    <a:pt x="306480" y="19797"/>
                    <a:pt x="214628" y="104455"/>
                    <a:pt x="137628" y="104455"/>
                  </a:cubicBezTo>
                  <a:cubicBezTo>
                    <a:pt x="60628" y="104455"/>
                    <a:pt x="-19868" y="25566"/>
                    <a:pt x="4401" y="9788"/>
                  </a:cubicBezTo>
                  <a:close/>
                </a:path>
              </a:pathLst>
            </a:custGeom>
            <a:solidFill>
              <a:srgbClr val="F8BBC9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18">
              <a:extLst>
                <a:ext uri="{FF2B5EF4-FFF2-40B4-BE49-F238E27FC236}">
                  <a16:creationId xmlns:a16="http://schemas.microsoft.com/office/drawing/2014/main" id="{B5C253E3-55D1-4D29-9B88-62A07DD4162F}"/>
                </a:ext>
              </a:extLst>
            </p:cNvPr>
            <p:cNvSpPr/>
            <p:nvPr/>
          </p:nvSpPr>
          <p:spPr>
            <a:xfrm rot="18577035">
              <a:off x="4914689" y="2220260"/>
              <a:ext cx="392075" cy="165532"/>
            </a:xfrm>
            <a:prstGeom prst="arc">
              <a:avLst>
                <a:gd name="adj1" fmla="val 20511817"/>
                <a:gd name="adj2" fmla="val 0"/>
              </a:avLst>
            </a:prstGeom>
            <a:noFill/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5" name="Picture 84">
            <a:extLst>
              <a:ext uri="{FF2B5EF4-FFF2-40B4-BE49-F238E27FC236}">
                <a16:creationId xmlns:a16="http://schemas.microsoft.com/office/drawing/2014/main" id="{F65D3F2A-58B4-4D05-B1C3-1EB82E901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39832" y="522342"/>
            <a:ext cx="2994153" cy="1810719"/>
          </a:xfrm>
          <a:prstGeom prst="rect">
            <a:avLst/>
          </a:prstGeom>
        </p:spPr>
      </p:pic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C5BB05B6-7C8C-4767-B5B6-B53C9326EA4A}"/>
              </a:ext>
            </a:extLst>
          </p:cNvPr>
          <p:cNvSpPr/>
          <p:nvPr/>
        </p:nvSpPr>
        <p:spPr>
          <a:xfrm>
            <a:off x="-4707534" y="2803489"/>
            <a:ext cx="2305201" cy="2224908"/>
          </a:xfrm>
          <a:custGeom>
            <a:avLst/>
            <a:gdLst>
              <a:gd name="connsiteX0" fmla="*/ 1152601 w 2305201"/>
              <a:gd name="connsiteY0" fmla="*/ 0 h 2224908"/>
              <a:gd name="connsiteX1" fmla="*/ 2305201 w 2305201"/>
              <a:gd name="connsiteY1" fmla="*/ 1112454 h 2224908"/>
              <a:gd name="connsiteX2" fmla="*/ 1152601 w 2305201"/>
              <a:gd name="connsiteY2" fmla="*/ 2224908 h 2224908"/>
              <a:gd name="connsiteX3" fmla="*/ 0 w 2305201"/>
              <a:gd name="connsiteY3" fmla="*/ 1112454 h 2224908"/>
              <a:gd name="connsiteX4" fmla="*/ 1152601 w 2305201"/>
              <a:gd name="connsiteY4" fmla="*/ 0 h 2224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5201" h="2224908">
                <a:moveTo>
                  <a:pt x="1152601" y="0"/>
                </a:moveTo>
                <a:cubicBezTo>
                  <a:pt x="1789165" y="0"/>
                  <a:pt x="2305201" y="498063"/>
                  <a:pt x="2305201" y="1112454"/>
                </a:cubicBezTo>
                <a:cubicBezTo>
                  <a:pt x="2305201" y="1726845"/>
                  <a:pt x="1789165" y="2224908"/>
                  <a:pt x="1152601" y="2224908"/>
                </a:cubicBezTo>
                <a:cubicBezTo>
                  <a:pt x="516037" y="2224908"/>
                  <a:pt x="0" y="1726845"/>
                  <a:pt x="0" y="1112454"/>
                </a:cubicBezTo>
                <a:cubicBezTo>
                  <a:pt x="0" y="498063"/>
                  <a:pt x="516037" y="0"/>
                  <a:pt x="1152601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00756153-A338-42C9-8414-944B52E7913F}"/>
              </a:ext>
            </a:extLst>
          </p:cNvPr>
          <p:cNvSpPr/>
          <p:nvPr/>
        </p:nvSpPr>
        <p:spPr>
          <a:xfrm>
            <a:off x="10931317" y="-3142413"/>
            <a:ext cx="2305202" cy="2224908"/>
          </a:xfrm>
          <a:custGeom>
            <a:avLst/>
            <a:gdLst>
              <a:gd name="connsiteX0" fmla="*/ 1152601 w 2305202"/>
              <a:gd name="connsiteY0" fmla="*/ 0 h 2224908"/>
              <a:gd name="connsiteX1" fmla="*/ 2305202 w 2305202"/>
              <a:gd name="connsiteY1" fmla="*/ 1112454 h 2224908"/>
              <a:gd name="connsiteX2" fmla="*/ 1152601 w 2305202"/>
              <a:gd name="connsiteY2" fmla="*/ 2224908 h 2224908"/>
              <a:gd name="connsiteX3" fmla="*/ 0 w 2305202"/>
              <a:gd name="connsiteY3" fmla="*/ 1112454 h 2224908"/>
              <a:gd name="connsiteX4" fmla="*/ 1152601 w 2305202"/>
              <a:gd name="connsiteY4" fmla="*/ 0 h 2224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5202" h="2224908">
                <a:moveTo>
                  <a:pt x="1152601" y="0"/>
                </a:moveTo>
                <a:cubicBezTo>
                  <a:pt x="1789165" y="0"/>
                  <a:pt x="2305202" y="498063"/>
                  <a:pt x="2305202" y="1112454"/>
                </a:cubicBezTo>
                <a:cubicBezTo>
                  <a:pt x="2305202" y="1726845"/>
                  <a:pt x="1789165" y="2224908"/>
                  <a:pt x="1152601" y="2224908"/>
                </a:cubicBezTo>
                <a:cubicBezTo>
                  <a:pt x="516037" y="2224908"/>
                  <a:pt x="0" y="1726845"/>
                  <a:pt x="0" y="1112454"/>
                </a:cubicBezTo>
                <a:cubicBezTo>
                  <a:pt x="0" y="498063"/>
                  <a:pt x="516037" y="0"/>
                  <a:pt x="1152601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D6FD1DB-CBF7-4F28-B171-596008CE703E}"/>
              </a:ext>
            </a:extLst>
          </p:cNvPr>
          <p:cNvGrpSpPr/>
          <p:nvPr/>
        </p:nvGrpSpPr>
        <p:grpSpPr>
          <a:xfrm>
            <a:off x="1588326" y="522342"/>
            <a:ext cx="10510310" cy="5264430"/>
            <a:chOff x="1588326" y="522342"/>
            <a:chExt cx="10510310" cy="5264430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A155A0E0-E578-4673-A193-BABB823F8DFC}"/>
                </a:ext>
              </a:extLst>
            </p:cNvPr>
            <p:cNvGrpSpPr/>
            <p:nvPr/>
          </p:nvGrpSpPr>
          <p:grpSpPr>
            <a:xfrm>
              <a:off x="1588326" y="522342"/>
              <a:ext cx="10510310" cy="5264430"/>
              <a:chOff x="1588326" y="522342"/>
              <a:chExt cx="10510310" cy="5264430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DFCDB87-9CBD-4FBB-AFA1-266A24AB85C6}"/>
                  </a:ext>
                </a:extLst>
              </p:cNvPr>
              <p:cNvSpPr/>
              <p:nvPr/>
            </p:nvSpPr>
            <p:spPr>
              <a:xfrm>
                <a:off x="1588326" y="522342"/>
                <a:ext cx="10510310" cy="5135146"/>
              </a:xfrm>
              <a:custGeom>
                <a:avLst/>
                <a:gdLst>
                  <a:gd name="connsiteX0" fmla="*/ 0 w 6067541"/>
                  <a:gd name="connsiteY0" fmla="*/ 0 h 2424972"/>
                  <a:gd name="connsiteX1" fmla="*/ 6067541 w 6067541"/>
                  <a:gd name="connsiteY1" fmla="*/ 0 h 2424972"/>
                  <a:gd name="connsiteX2" fmla="*/ 6067541 w 6067541"/>
                  <a:gd name="connsiteY2" fmla="*/ 2424972 h 2424972"/>
                  <a:gd name="connsiteX3" fmla="*/ 0 w 6067541"/>
                  <a:gd name="connsiteY3" fmla="*/ 2424972 h 2424972"/>
                  <a:gd name="connsiteX4" fmla="*/ 0 w 6067541"/>
                  <a:gd name="connsiteY4" fmla="*/ 0 h 2424972"/>
                  <a:gd name="connsiteX0" fmla="*/ 1803400 w 7870941"/>
                  <a:gd name="connsiteY0" fmla="*/ 0 h 2424972"/>
                  <a:gd name="connsiteX1" fmla="*/ 7870941 w 7870941"/>
                  <a:gd name="connsiteY1" fmla="*/ 0 h 2424972"/>
                  <a:gd name="connsiteX2" fmla="*/ 7870941 w 7870941"/>
                  <a:gd name="connsiteY2" fmla="*/ 2424972 h 2424972"/>
                  <a:gd name="connsiteX3" fmla="*/ 0 w 7870941"/>
                  <a:gd name="connsiteY3" fmla="*/ 2374172 h 2424972"/>
                  <a:gd name="connsiteX4" fmla="*/ 1803400 w 7870941"/>
                  <a:gd name="connsiteY4" fmla="*/ 0 h 2424972"/>
                  <a:gd name="connsiteX0" fmla="*/ 1871002 w 7938543"/>
                  <a:gd name="connsiteY0" fmla="*/ 0 h 2424972"/>
                  <a:gd name="connsiteX1" fmla="*/ 7938543 w 7938543"/>
                  <a:gd name="connsiteY1" fmla="*/ 0 h 2424972"/>
                  <a:gd name="connsiteX2" fmla="*/ 7938543 w 7938543"/>
                  <a:gd name="connsiteY2" fmla="*/ 2424972 h 2424972"/>
                  <a:gd name="connsiteX3" fmla="*/ 67602 w 7938543"/>
                  <a:gd name="connsiteY3" fmla="*/ 2374172 h 2424972"/>
                  <a:gd name="connsiteX4" fmla="*/ 42544 w 7938543"/>
                  <a:gd name="connsiteY4" fmla="*/ 1542684 h 2424972"/>
                  <a:gd name="connsiteX5" fmla="*/ 1871002 w 7938543"/>
                  <a:gd name="connsiteY5" fmla="*/ 0 h 2424972"/>
                  <a:gd name="connsiteX0" fmla="*/ 1871002 w 7938543"/>
                  <a:gd name="connsiteY0" fmla="*/ 0 h 2424972"/>
                  <a:gd name="connsiteX1" fmla="*/ 7938543 w 7938543"/>
                  <a:gd name="connsiteY1" fmla="*/ 0 h 2424972"/>
                  <a:gd name="connsiteX2" fmla="*/ 7938543 w 7938543"/>
                  <a:gd name="connsiteY2" fmla="*/ 2424972 h 2424972"/>
                  <a:gd name="connsiteX3" fmla="*/ 67602 w 7938543"/>
                  <a:gd name="connsiteY3" fmla="*/ 2374172 h 2424972"/>
                  <a:gd name="connsiteX4" fmla="*/ 42544 w 7938543"/>
                  <a:gd name="connsiteY4" fmla="*/ 1542684 h 2424972"/>
                  <a:gd name="connsiteX5" fmla="*/ 220344 w 7938543"/>
                  <a:gd name="connsiteY5" fmla="*/ 628284 h 2424972"/>
                  <a:gd name="connsiteX6" fmla="*/ 1871002 w 7938543"/>
                  <a:gd name="connsiteY6" fmla="*/ 0 h 2424972"/>
                  <a:gd name="connsiteX0" fmla="*/ 1871002 w 7938543"/>
                  <a:gd name="connsiteY0" fmla="*/ 57516 h 2482488"/>
                  <a:gd name="connsiteX1" fmla="*/ 7938543 w 7938543"/>
                  <a:gd name="connsiteY1" fmla="*/ 57516 h 2482488"/>
                  <a:gd name="connsiteX2" fmla="*/ 7938543 w 7938543"/>
                  <a:gd name="connsiteY2" fmla="*/ 2482488 h 2482488"/>
                  <a:gd name="connsiteX3" fmla="*/ 67602 w 7938543"/>
                  <a:gd name="connsiteY3" fmla="*/ 2431688 h 2482488"/>
                  <a:gd name="connsiteX4" fmla="*/ 42544 w 7938543"/>
                  <a:gd name="connsiteY4" fmla="*/ 1600200 h 2482488"/>
                  <a:gd name="connsiteX5" fmla="*/ 220344 w 7938543"/>
                  <a:gd name="connsiteY5" fmla="*/ 685800 h 2482488"/>
                  <a:gd name="connsiteX6" fmla="*/ 525144 w 7938543"/>
                  <a:gd name="connsiteY6" fmla="*/ 0 h 2482488"/>
                  <a:gd name="connsiteX7" fmla="*/ 1871002 w 7938543"/>
                  <a:gd name="connsiteY7" fmla="*/ 57516 h 2482488"/>
                  <a:gd name="connsiteX0" fmla="*/ 1871002 w 7938543"/>
                  <a:gd name="connsiteY0" fmla="*/ 806970 h 3231942"/>
                  <a:gd name="connsiteX1" fmla="*/ 7938543 w 7938543"/>
                  <a:gd name="connsiteY1" fmla="*/ 806970 h 3231942"/>
                  <a:gd name="connsiteX2" fmla="*/ 7938543 w 7938543"/>
                  <a:gd name="connsiteY2" fmla="*/ 3231942 h 3231942"/>
                  <a:gd name="connsiteX3" fmla="*/ 67602 w 7938543"/>
                  <a:gd name="connsiteY3" fmla="*/ 3181142 h 3231942"/>
                  <a:gd name="connsiteX4" fmla="*/ 42544 w 7938543"/>
                  <a:gd name="connsiteY4" fmla="*/ 2349654 h 3231942"/>
                  <a:gd name="connsiteX5" fmla="*/ 220344 w 7938543"/>
                  <a:gd name="connsiteY5" fmla="*/ 1435254 h 3231942"/>
                  <a:gd name="connsiteX6" fmla="*/ 525144 w 7938543"/>
                  <a:gd name="connsiteY6" fmla="*/ 749454 h 3231942"/>
                  <a:gd name="connsiteX7" fmla="*/ 1261744 w 7938543"/>
                  <a:gd name="connsiteY7" fmla="*/ 154 h 3231942"/>
                  <a:gd name="connsiteX8" fmla="*/ 1871002 w 7938543"/>
                  <a:gd name="connsiteY8" fmla="*/ 806970 h 3231942"/>
                  <a:gd name="connsiteX0" fmla="*/ 2493302 w 7938543"/>
                  <a:gd name="connsiteY0" fmla="*/ 0 h 3860072"/>
                  <a:gd name="connsiteX1" fmla="*/ 7938543 w 7938543"/>
                  <a:gd name="connsiteY1" fmla="*/ 1435100 h 3860072"/>
                  <a:gd name="connsiteX2" fmla="*/ 7938543 w 7938543"/>
                  <a:gd name="connsiteY2" fmla="*/ 3860072 h 3860072"/>
                  <a:gd name="connsiteX3" fmla="*/ 67602 w 7938543"/>
                  <a:gd name="connsiteY3" fmla="*/ 3809272 h 3860072"/>
                  <a:gd name="connsiteX4" fmla="*/ 42544 w 7938543"/>
                  <a:gd name="connsiteY4" fmla="*/ 2977784 h 3860072"/>
                  <a:gd name="connsiteX5" fmla="*/ 220344 w 7938543"/>
                  <a:gd name="connsiteY5" fmla="*/ 2063384 h 3860072"/>
                  <a:gd name="connsiteX6" fmla="*/ 525144 w 7938543"/>
                  <a:gd name="connsiteY6" fmla="*/ 1377584 h 3860072"/>
                  <a:gd name="connsiteX7" fmla="*/ 1261744 w 7938543"/>
                  <a:gd name="connsiteY7" fmla="*/ 628284 h 3860072"/>
                  <a:gd name="connsiteX8" fmla="*/ 2493302 w 7938543"/>
                  <a:gd name="connsiteY8" fmla="*/ 0 h 3860072"/>
                  <a:gd name="connsiteX0" fmla="*/ 2493302 w 7938543"/>
                  <a:gd name="connsiteY0" fmla="*/ 592520 h 4452592"/>
                  <a:gd name="connsiteX1" fmla="*/ 6595744 w 7938543"/>
                  <a:gd name="connsiteY1" fmla="*/ 14304 h 4452592"/>
                  <a:gd name="connsiteX2" fmla="*/ 7938543 w 7938543"/>
                  <a:gd name="connsiteY2" fmla="*/ 2027620 h 4452592"/>
                  <a:gd name="connsiteX3" fmla="*/ 7938543 w 7938543"/>
                  <a:gd name="connsiteY3" fmla="*/ 4452592 h 4452592"/>
                  <a:gd name="connsiteX4" fmla="*/ 67602 w 7938543"/>
                  <a:gd name="connsiteY4" fmla="*/ 4401792 h 4452592"/>
                  <a:gd name="connsiteX5" fmla="*/ 42544 w 7938543"/>
                  <a:gd name="connsiteY5" fmla="*/ 3570304 h 4452592"/>
                  <a:gd name="connsiteX6" fmla="*/ 220344 w 7938543"/>
                  <a:gd name="connsiteY6" fmla="*/ 2655904 h 4452592"/>
                  <a:gd name="connsiteX7" fmla="*/ 525144 w 7938543"/>
                  <a:gd name="connsiteY7" fmla="*/ 1970104 h 4452592"/>
                  <a:gd name="connsiteX8" fmla="*/ 1261744 w 7938543"/>
                  <a:gd name="connsiteY8" fmla="*/ 1220804 h 4452592"/>
                  <a:gd name="connsiteX9" fmla="*/ 2493302 w 7938543"/>
                  <a:gd name="connsiteY9" fmla="*/ 592520 h 4452592"/>
                  <a:gd name="connsiteX0" fmla="*/ 2493302 w 7992744"/>
                  <a:gd name="connsiteY0" fmla="*/ 592520 h 4452592"/>
                  <a:gd name="connsiteX1" fmla="*/ 6595744 w 7992744"/>
                  <a:gd name="connsiteY1" fmla="*/ 14304 h 4452592"/>
                  <a:gd name="connsiteX2" fmla="*/ 7992744 w 7992744"/>
                  <a:gd name="connsiteY2" fmla="*/ 1043004 h 4452592"/>
                  <a:gd name="connsiteX3" fmla="*/ 7938543 w 7992744"/>
                  <a:gd name="connsiteY3" fmla="*/ 2027620 h 4452592"/>
                  <a:gd name="connsiteX4" fmla="*/ 7938543 w 7992744"/>
                  <a:gd name="connsiteY4" fmla="*/ 4452592 h 4452592"/>
                  <a:gd name="connsiteX5" fmla="*/ 67602 w 7992744"/>
                  <a:gd name="connsiteY5" fmla="*/ 4401792 h 4452592"/>
                  <a:gd name="connsiteX6" fmla="*/ 42544 w 7992744"/>
                  <a:gd name="connsiteY6" fmla="*/ 3570304 h 4452592"/>
                  <a:gd name="connsiteX7" fmla="*/ 220344 w 7992744"/>
                  <a:gd name="connsiteY7" fmla="*/ 2655904 h 4452592"/>
                  <a:gd name="connsiteX8" fmla="*/ 525144 w 7992744"/>
                  <a:gd name="connsiteY8" fmla="*/ 1970104 h 4452592"/>
                  <a:gd name="connsiteX9" fmla="*/ 1261744 w 7992744"/>
                  <a:gd name="connsiteY9" fmla="*/ 1220804 h 4452592"/>
                  <a:gd name="connsiteX10" fmla="*/ 2493302 w 7992744"/>
                  <a:gd name="connsiteY10" fmla="*/ 592520 h 4452592"/>
                  <a:gd name="connsiteX0" fmla="*/ 2493302 w 8843650"/>
                  <a:gd name="connsiteY0" fmla="*/ 592520 h 4452592"/>
                  <a:gd name="connsiteX1" fmla="*/ 6595744 w 8843650"/>
                  <a:gd name="connsiteY1" fmla="*/ 14304 h 4452592"/>
                  <a:gd name="connsiteX2" fmla="*/ 7992744 w 8843650"/>
                  <a:gd name="connsiteY2" fmla="*/ 1043004 h 4452592"/>
                  <a:gd name="connsiteX3" fmla="*/ 7938543 w 8843650"/>
                  <a:gd name="connsiteY3" fmla="*/ 2027620 h 4452592"/>
                  <a:gd name="connsiteX4" fmla="*/ 8843643 w 8843650"/>
                  <a:gd name="connsiteY4" fmla="*/ 2249504 h 4452592"/>
                  <a:gd name="connsiteX5" fmla="*/ 7938543 w 8843650"/>
                  <a:gd name="connsiteY5" fmla="*/ 4452592 h 4452592"/>
                  <a:gd name="connsiteX6" fmla="*/ 67602 w 8843650"/>
                  <a:gd name="connsiteY6" fmla="*/ 4401792 h 4452592"/>
                  <a:gd name="connsiteX7" fmla="*/ 42544 w 8843650"/>
                  <a:gd name="connsiteY7" fmla="*/ 3570304 h 4452592"/>
                  <a:gd name="connsiteX8" fmla="*/ 220344 w 8843650"/>
                  <a:gd name="connsiteY8" fmla="*/ 2655904 h 4452592"/>
                  <a:gd name="connsiteX9" fmla="*/ 525144 w 8843650"/>
                  <a:gd name="connsiteY9" fmla="*/ 1970104 h 4452592"/>
                  <a:gd name="connsiteX10" fmla="*/ 1261744 w 8843650"/>
                  <a:gd name="connsiteY10" fmla="*/ 1220804 h 4452592"/>
                  <a:gd name="connsiteX11" fmla="*/ 2493302 w 8843650"/>
                  <a:gd name="connsiteY11" fmla="*/ 592520 h 4452592"/>
                  <a:gd name="connsiteX0" fmla="*/ 2493302 w 8843643"/>
                  <a:gd name="connsiteY0" fmla="*/ 592520 h 4452592"/>
                  <a:gd name="connsiteX1" fmla="*/ 6595744 w 8843643"/>
                  <a:gd name="connsiteY1" fmla="*/ 14304 h 4452592"/>
                  <a:gd name="connsiteX2" fmla="*/ 7992744 w 8843643"/>
                  <a:gd name="connsiteY2" fmla="*/ 1043004 h 4452592"/>
                  <a:gd name="connsiteX3" fmla="*/ 8843643 w 8843643"/>
                  <a:gd name="connsiteY3" fmla="*/ 2249504 h 4452592"/>
                  <a:gd name="connsiteX4" fmla="*/ 7938543 w 8843643"/>
                  <a:gd name="connsiteY4" fmla="*/ 4452592 h 4452592"/>
                  <a:gd name="connsiteX5" fmla="*/ 67602 w 8843643"/>
                  <a:gd name="connsiteY5" fmla="*/ 4401792 h 4452592"/>
                  <a:gd name="connsiteX6" fmla="*/ 42544 w 8843643"/>
                  <a:gd name="connsiteY6" fmla="*/ 3570304 h 4452592"/>
                  <a:gd name="connsiteX7" fmla="*/ 220344 w 8843643"/>
                  <a:gd name="connsiteY7" fmla="*/ 2655904 h 4452592"/>
                  <a:gd name="connsiteX8" fmla="*/ 525144 w 8843643"/>
                  <a:gd name="connsiteY8" fmla="*/ 1970104 h 4452592"/>
                  <a:gd name="connsiteX9" fmla="*/ 1261744 w 8843643"/>
                  <a:gd name="connsiteY9" fmla="*/ 1220804 h 4452592"/>
                  <a:gd name="connsiteX10" fmla="*/ 2493302 w 8843643"/>
                  <a:gd name="connsiteY10" fmla="*/ 592520 h 4452592"/>
                  <a:gd name="connsiteX0" fmla="*/ 2493302 w 8843643"/>
                  <a:gd name="connsiteY0" fmla="*/ 592520 h 4782792"/>
                  <a:gd name="connsiteX1" fmla="*/ 6595744 w 8843643"/>
                  <a:gd name="connsiteY1" fmla="*/ 14304 h 4782792"/>
                  <a:gd name="connsiteX2" fmla="*/ 7992744 w 8843643"/>
                  <a:gd name="connsiteY2" fmla="*/ 1043004 h 4782792"/>
                  <a:gd name="connsiteX3" fmla="*/ 8843643 w 8843643"/>
                  <a:gd name="connsiteY3" fmla="*/ 2249504 h 4782792"/>
                  <a:gd name="connsiteX4" fmla="*/ 8687843 w 8843643"/>
                  <a:gd name="connsiteY4" fmla="*/ 4782792 h 4782792"/>
                  <a:gd name="connsiteX5" fmla="*/ 67602 w 8843643"/>
                  <a:gd name="connsiteY5" fmla="*/ 4401792 h 4782792"/>
                  <a:gd name="connsiteX6" fmla="*/ 42544 w 8843643"/>
                  <a:gd name="connsiteY6" fmla="*/ 3570304 h 4782792"/>
                  <a:gd name="connsiteX7" fmla="*/ 220344 w 8843643"/>
                  <a:gd name="connsiteY7" fmla="*/ 2655904 h 4782792"/>
                  <a:gd name="connsiteX8" fmla="*/ 525144 w 8843643"/>
                  <a:gd name="connsiteY8" fmla="*/ 1970104 h 4782792"/>
                  <a:gd name="connsiteX9" fmla="*/ 1261744 w 8843643"/>
                  <a:gd name="connsiteY9" fmla="*/ 1220804 h 4782792"/>
                  <a:gd name="connsiteX10" fmla="*/ 2493302 w 8843643"/>
                  <a:gd name="connsiteY10" fmla="*/ 592520 h 4782792"/>
                  <a:gd name="connsiteX0" fmla="*/ 2493302 w 9965361"/>
                  <a:gd name="connsiteY0" fmla="*/ 592520 h 4782792"/>
                  <a:gd name="connsiteX1" fmla="*/ 6595744 w 9965361"/>
                  <a:gd name="connsiteY1" fmla="*/ 14304 h 4782792"/>
                  <a:gd name="connsiteX2" fmla="*/ 7992744 w 9965361"/>
                  <a:gd name="connsiteY2" fmla="*/ 1043004 h 4782792"/>
                  <a:gd name="connsiteX3" fmla="*/ 8843643 w 9965361"/>
                  <a:gd name="connsiteY3" fmla="*/ 2249504 h 4782792"/>
                  <a:gd name="connsiteX4" fmla="*/ 8687843 w 9965361"/>
                  <a:gd name="connsiteY4" fmla="*/ 4782792 h 4782792"/>
                  <a:gd name="connsiteX5" fmla="*/ 67602 w 9965361"/>
                  <a:gd name="connsiteY5" fmla="*/ 4401792 h 4782792"/>
                  <a:gd name="connsiteX6" fmla="*/ 42544 w 9965361"/>
                  <a:gd name="connsiteY6" fmla="*/ 3570304 h 4782792"/>
                  <a:gd name="connsiteX7" fmla="*/ 220344 w 9965361"/>
                  <a:gd name="connsiteY7" fmla="*/ 2655904 h 4782792"/>
                  <a:gd name="connsiteX8" fmla="*/ 525144 w 9965361"/>
                  <a:gd name="connsiteY8" fmla="*/ 1970104 h 4782792"/>
                  <a:gd name="connsiteX9" fmla="*/ 1261744 w 9965361"/>
                  <a:gd name="connsiteY9" fmla="*/ 1220804 h 4782792"/>
                  <a:gd name="connsiteX10" fmla="*/ 2493302 w 9965361"/>
                  <a:gd name="connsiteY10" fmla="*/ 592520 h 4782792"/>
                  <a:gd name="connsiteX0" fmla="*/ 2493302 w 9103595"/>
                  <a:gd name="connsiteY0" fmla="*/ 592520 h 4782792"/>
                  <a:gd name="connsiteX1" fmla="*/ 6595744 w 9103595"/>
                  <a:gd name="connsiteY1" fmla="*/ 14304 h 4782792"/>
                  <a:gd name="connsiteX2" fmla="*/ 7992744 w 9103595"/>
                  <a:gd name="connsiteY2" fmla="*/ 1043004 h 4782792"/>
                  <a:gd name="connsiteX3" fmla="*/ 8843643 w 9103595"/>
                  <a:gd name="connsiteY3" fmla="*/ 2249504 h 4782792"/>
                  <a:gd name="connsiteX4" fmla="*/ 8687843 w 9103595"/>
                  <a:gd name="connsiteY4" fmla="*/ 4782792 h 4782792"/>
                  <a:gd name="connsiteX5" fmla="*/ 67602 w 9103595"/>
                  <a:gd name="connsiteY5" fmla="*/ 4401792 h 4782792"/>
                  <a:gd name="connsiteX6" fmla="*/ 42544 w 9103595"/>
                  <a:gd name="connsiteY6" fmla="*/ 3570304 h 4782792"/>
                  <a:gd name="connsiteX7" fmla="*/ 220344 w 9103595"/>
                  <a:gd name="connsiteY7" fmla="*/ 2655904 h 4782792"/>
                  <a:gd name="connsiteX8" fmla="*/ 525144 w 9103595"/>
                  <a:gd name="connsiteY8" fmla="*/ 1970104 h 4782792"/>
                  <a:gd name="connsiteX9" fmla="*/ 1261744 w 9103595"/>
                  <a:gd name="connsiteY9" fmla="*/ 1220804 h 4782792"/>
                  <a:gd name="connsiteX10" fmla="*/ 2493302 w 9103595"/>
                  <a:gd name="connsiteY10" fmla="*/ 592520 h 4782792"/>
                  <a:gd name="connsiteX0" fmla="*/ 2493302 w 10100753"/>
                  <a:gd name="connsiteY0" fmla="*/ 592520 h 4782792"/>
                  <a:gd name="connsiteX1" fmla="*/ 6595744 w 10100753"/>
                  <a:gd name="connsiteY1" fmla="*/ 14304 h 4782792"/>
                  <a:gd name="connsiteX2" fmla="*/ 7992744 w 10100753"/>
                  <a:gd name="connsiteY2" fmla="*/ 1043004 h 4782792"/>
                  <a:gd name="connsiteX3" fmla="*/ 8843643 w 10100753"/>
                  <a:gd name="connsiteY3" fmla="*/ 2249504 h 4782792"/>
                  <a:gd name="connsiteX4" fmla="*/ 8687843 w 10100753"/>
                  <a:gd name="connsiteY4" fmla="*/ 4782792 h 4782792"/>
                  <a:gd name="connsiteX5" fmla="*/ 67602 w 10100753"/>
                  <a:gd name="connsiteY5" fmla="*/ 4401792 h 4782792"/>
                  <a:gd name="connsiteX6" fmla="*/ 42544 w 10100753"/>
                  <a:gd name="connsiteY6" fmla="*/ 3570304 h 4782792"/>
                  <a:gd name="connsiteX7" fmla="*/ 220344 w 10100753"/>
                  <a:gd name="connsiteY7" fmla="*/ 2655904 h 4782792"/>
                  <a:gd name="connsiteX8" fmla="*/ 525144 w 10100753"/>
                  <a:gd name="connsiteY8" fmla="*/ 1970104 h 4782792"/>
                  <a:gd name="connsiteX9" fmla="*/ 1261744 w 10100753"/>
                  <a:gd name="connsiteY9" fmla="*/ 1220804 h 4782792"/>
                  <a:gd name="connsiteX10" fmla="*/ 2493302 w 10100753"/>
                  <a:gd name="connsiteY10" fmla="*/ 592520 h 4782792"/>
                  <a:gd name="connsiteX0" fmla="*/ 2493302 w 10269089"/>
                  <a:gd name="connsiteY0" fmla="*/ 592520 h 4782792"/>
                  <a:gd name="connsiteX1" fmla="*/ 6595744 w 10269089"/>
                  <a:gd name="connsiteY1" fmla="*/ 14304 h 4782792"/>
                  <a:gd name="connsiteX2" fmla="*/ 7992744 w 10269089"/>
                  <a:gd name="connsiteY2" fmla="*/ 1043004 h 4782792"/>
                  <a:gd name="connsiteX3" fmla="*/ 8843643 w 10269089"/>
                  <a:gd name="connsiteY3" fmla="*/ 2249504 h 4782792"/>
                  <a:gd name="connsiteX4" fmla="*/ 8687843 w 10269089"/>
                  <a:gd name="connsiteY4" fmla="*/ 4782792 h 4782792"/>
                  <a:gd name="connsiteX5" fmla="*/ 67602 w 10269089"/>
                  <a:gd name="connsiteY5" fmla="*/ 4401792 h 4782792"/>
                  <a:gd name="connsiteX6" fmla="*/ 42544 w 10269089"/>
                  <a:gd name="connsiteY6" fmla="*/ 3570304 h 4782792"/>
                  <a:gd name="connsiteX7" fmla="*/ 220344 w 10269089"/>
                  <a:gd name="connsiteY7" fmla="*/ 2655904 h 4782792"/>
                  <a:gd name="connsiteX8" fmla="*/ 525144 w 10269089"/>
                  <a:gd name="connsiteY8" fmla="*/ 1970104 h 4782792"/>
                  <a:gd name="connsiteX9" fmla="*/ 1261744 w 10269089"/>
                  <a:gd name="connsiteY9" fmla="*/ 1220804 h 4782792"/>
                  <a:gd name="connsiteX10" fmla="*/ 2493302 w 10269089"/>
                  <a:gd name="connsiteY10" fmla="*/ 592520 h 4782792"/>
                  <a:gd name="connsiteX0" fmla="*/ 2493302 w 10269089"/>
                  <a:gd name="connsiteY0" fmla="*/ 592520 h 4782792"/>
                  <a:gd name="connsiteX1" fmla="*/ 6595744 w 10269089"/>
                  <a:gd name="connsiteY1" fmla="*/ 14304 h 4782792"/>
                  <a:gd name="connsiteX2" fmla="*/ 7992744 w 10269089"/>
                  <a:gd name="connsiteY2" fmla="*/ 1043004 h 4782792"/>
                  <a:gd name="connsiteX3" fmla="*/ 8843643 w 10269089"/>
                  <a:gd name="connsiteY3" fmla="*/ 2249504 h 4782792"/>
                  <a:gd name="connsiteX4" fmla="*/ 8687843 w 10269089"/>
                  <a:gd name="connsiteY4" fmla="*/ 4782792 h 4782792"/>
                  <a:gd name="connsiteX5" fmla="*/ 67602 w 10269089"/>
                  <a:gd name="connsiteY5" fmla="*/ 4401792 h 4782792"/>
                  <a:gd name="connsiteX6" fmla="*/ 42544 w 10269089"/>
                  <a:gd name="connsiteY6" fmla="*/ 3570304 h 4782792"/>
                  <a:gd name="connsiteX7" fmla="*/ 220344 w 10269089"/>
                  <a:gd name="connsiteY7" fmla="*/ 2655904 h 4782792"/>
                  <a:gd name="connsiteX8" fmla="*/ 525144 w 10269089"/>
                  <a:gd name="connsiteY8" fmla="*/ 1970104 h 4782792"/>
                  <a:gd name="connsiteX9" fmla="*/ 1261744 w 10269089"/>
                  <a:gd name="connsiteY9" fmla="*/ 1220804 h 4782792"/>
                  <a:gd name="connsiteX10" fmla="*/ 2493302 w 10269089"/>
                  <a:gd name="connsiteY10" fmla="*/ 592520 h 4782792"/>
                  <a:gd name="connsiteX0" fmla="*/ 2493302 w 10286271"/>
                  <a:gd name="connsiteY0" fmla="*/ 592520 h 4884392"/>
                  <a:gd name="connsiteX1" fmla="*/ 6595744 w 10286271"/>
                  <a:gd name="connsiteY1" fmla="*/ 14304 h 4884392"/>
                  <a:gd name="connsiteX2" fmla="*/ 7992744 w 10286271"/>
                  <a:gd name="connsiteY2" fmla="*/ 1043004 h 4884392"/>
                  <a:gd name="connsiteX3" fmla="*/ 8843643 w 10286271"/>
                  <a:gd name="connsiteY3" fmla="*/ 2249504 h 4884392"/>
                  <a:gd name="connsiteX4" fmla="*/ 8713243 w 10286271"/>
                  <a:gd name="connsiteY4" fmla="*/ 4884392 h 4884392"/>
                  <a:gd name="connsiteX5" fmla="*/ 67602 w 10286271"/>
                  <a:gd name="connsiteY5" fmla="*/ 4401792 h 4884392"/>
                  <a:gd name="connsiteX6" fmla="*/ 42544 w 10286271"/>
                  <a:gd name="connsiteY6" fmla="*/ 3570304 h 4884392"/>
                  <a:gd name="connsiteX7" fmla="*/ 220344 w 10286271"/>
                  <a:gd name="connsiteY7" fmla="*/ 2655904 h 4884392"/>
                  <a:gd name="connsiteX8" fmla="*/ 525144 w 10286271"/>
                  <a:gd name="connsiteY8" fmla="*/ 1970104 h 4884392"/>
                  <a:gd name="connsiteX9" fmla="*/ 1261744 w 10286271"/>
                  <a:gd name="connsiteY9" fmla="*/ 1220804 h 4884392"/>
                  <a:gd name="connsiteX10" fmla="*/ 2493302 w 10286271"/>
                  <a:gd name="connsiteY10" fmla="*/ 592520 h 4884392"/>
                  <a:gd name="connsiteX0" fmla="*/ 2493302 w 10256072"/>
                  <a:gd name="connsiteY0" fmla="*/ 592520 h 4884392"/>
                  <a:gd name="connsiteX1" fmla="*/ 6595744 w 10256072"/>
                  <a:gd name="connsiteY1" fmla="*/ 14304 h 4884392"/>
                  <a:gd name="connsiteX2" fmla="*/ 7992744 w 10256072"/>
                  <a:gd name="connsiteY2" fmla="*/ 1043004 h 4884392"/>
                  <a:gd name="connsiteX3" fmla="*/ 8843643 w 10256072"/>
                  <a:gd name="connsiteY3" fmla="*/ 2249504 h 4884392"/>
                  <a:gd name="connsiteX4" fmla="*/ 8713243 w 10256072"/>
                  <a:gd name="connsiteY4" fmla="*/ 4884392 h 4884392"/>
                  <a:gd name="connsiteX5" fmla="*/ 67602 w 10256072"/>
                  <a:gd name="connsiteY5" fmla="*/ 4401792 h 4884392"/>
                  <a:gd name="connsiteX6" fmla="*/ 42544 w 10256072"/>
                  <a:gd name="connsiteY6" fmla="*/ 3570304 h 4884392"/>
                  <a:gd name="connsiteX7" fmla="*/ 220344 w 10256072"/>
                  <a:gd name="connsiteY7" fmla="*/ 2655904 h 4884392"/>
                  <a:gd name="connsiteX8" fmla="*/ 525144 w 10256072"/>
                  <a:gd name="connsiteY8" fmla="*/ 1970104 h 4884392"/>
                  <a:gd name="connsiteX9" fmla="*/ 1261744 w 10256072"/>
                  <a:gd name="connsiteY9" fmla="*/ 1220804 h 4884392"/>
                  <a:gd name="connsiteX10" fmla="*/ 2493302 w 10256072"/>
                  <a:gd name="connsiteY10" fmla="*/ 592520 h 4884392"/>
                  <a:gd name="connsiteX0" fmla="*/ 2493302 w 10286271"/>
                  <a:gd name="connsiteY0" fmla="*/ 592520 h 4884392"/>
                  <a:gd name="connsiteX1" fmla="*/ 6595744 w 10286271"/>
                  <a:gd name="connsiteY1" fmla="*/ 14304 h 4884392"/>
                  <a:gd name="connsiteX2" fmla="*/ 7992744 w 10286271"/>
                  <a:gd name="connsiteY2" fmla="*/ 1043004 h 4884392"/>
                  <a:gd name="connsiteX3" fmla="*/ 8843643 w 10286271"/>
                  <a:gd name="connsiteY3" fmla="*/ 2249504 h 4884392"/>
                  <a:gd name="connsiteX4" fmla="*/ 8713243 w 10286271"/>
                  <a:gd name="connsiteY4" fmla="*/ 4884392 h 4884392"/>
                  <a:gd name="connsiteX5" fmla="*/ 67602 w 10286271"/>
                  <a:gd name="connsiteY5" fmla="*/ 4401792 h 4884392"/>
                  <a:gd name="connsiteX6" fmla="*/ 42544 w 10286271"/>
                  <a:gd name="connsiteY6" fmla="*/ 3570304 h 4884392"/>
                  <a:gd name="connsiteX7" fmla="*/ 220344 w 10286271"/>
                  <a:gd name="connsiteY7" fmla="*/ 2655904 h 4884392"/>
                  <a:gd name="connsiteX8" fmla="*/ 525144 w 10286271"/>
                  <a:gd name="connsiteY8" fmla="*/ 1970104 h 4884392"/>
                  <a:gd name="connsiteX9" fmla="*/ 1261744 w 10286271"/>
                  <a:gd name="connsiteY9" fmla="*/ 1220804 h 4884392"/>
                  <a:gd name="connsiteX10" fmla="*/ 2493302 w 10286271"/>
                  <a:gd name="connsiteY10" fmla="*/ 592520 h 4884392"/>
                  <a:gd name="connsiteX0" fmla="*/ 2493302 w 10286271"/>
                  <a:gd name="connsiteY0" fmla="*/ 592520 h 4884392"/>
                  <a:gd name="connsiteX1" fmla="*/ 6595744 w 10286271"/>
                  <a:gd name="connsiteY1" fmla="*/ 14304 h 4884392"/>
                  <a:gd name="connsiteX2" fmla="*/ 7992744 w 10286271"/>
                  <a:gd name="connsiteY2" fmla="*/ 1043004 h 4884392"/>
                  <a:gd name="connsiteX3" fmla="*/ 8843643 w 10286271"/>
                  <a:gd name="connsiteY3" fmla="*/ 2249504 h 4884392"/>
                  <a:gd name="connsiteX4" fmla="*/ 8713243 w 10286271"/>
                  <a:gd name="connsiteY4" fmla="*/ 4884392 h 4884392"/>
                  <a:gd name="connsiteX5" fmla="*/ 67602 w 10286271"/>
                  <a:gd name="connsiteY5" fmla="*/ 4401792 h 4884392"/>
                  <a:gd name="connsiteX6" fmla="*/ 42544 w 10286271"/>
                  <a:gd name="connsiteY6" fmla="*/ 3570304 h 4884392"/>
                  <a:gd name="connsiteX7" fmla="*/ 220344 w 10286271"/>
                  <a:gd name="connsiteY7" fmla="*/ 2655904 h 4884392"/>
                  <a:gd name="connsiteX8" fmla="*/ 525144 w 10286271"/>
                  <a:gd name="connsiteY8" fmla="*/ 1970104 h 4884392"/>
                  <a:gd name="connsiteX9" fmla="*/ 1261744 w 10286271"/>
                  <a:gd name="connsiteY9" fmla="*/ 1220804 h 4884392"/>
                  <a:gd name="connsiteX10" fmla="*/ 2493302 w 10286271"/>
                  <a:gd name="connsiteY10" fmla="*/ 592520 h 4884392"/>
                  <a:gd name="connsiteX0" fmla="*/ 2493302 w 10286271"/>
                  <a:gd name="connsiteY0" fmla="*/ 845864 h 5137736"/>
                  <a:gd name="connsiteX1" fmla="*/ 6595744 w 10286271"/>
                  <a:gd name="connsiteY1" fmla="*/ 267648 h 5137736"/>
                  <a:gd name="connsiteX2" fmla="*/ 7992744 w 10286271"/>
                  <a:gd name="connsiteY2" fmla="*/ 1296348 h 5137736"/>
                  <a:gd name="connsiteX3" fmla="*/ 8843643 w 10286271"/>
                  <a:gd name="connsiteY3" fmla="*/ 2502848 h 5137736"/>
                  <a:gd name="connsiteX4" fmla="*/ 8713243 w 10286271"/>
                  <a:gd name="connsiteY4" fmla="*/ 5137736 h 5137736"/>
                  <a:gd name="connsiteX5" fmla="*/ 67602 w 10286271"/>
                  <a:gd name="connsiteY5" fmla="*/ 4655136 h 5137736"/>
                  <a:gd name="connsiteX6" fmla="*/ 42544 w 10286271"/>
                  <a:gd name="connsiteY6" fmla="*/ 3823648 h 5137736"/>
                  <a:gd name="connsiteX7" fmla="*/ 220344 w 10286271"/>
                  <a:gd name="connsiteY7" fmla="*/ 2909248 h 5137736"/>
                  <a:gd name="connsiteX8" fmla="*/ 525144 w 10286271"/>
                  <a:gd name="connsiteY8" fmla="*/ 2223448 h 5137736"/>
                  <a:gd name="connsiteX9" fmla="*/ 1261744 w 10286271"/>
                  <a:gd name="connsiteY9" fmla="*/ 1474148 h 5137736"/>
                  <a:gd name="connsiteX10" fmla="*/ 2493302 w 10286271"/>
                  <a:gd name="connsiteY10" fmla="*/ 845864 h 5137736"/>
                  <a:gd name="connsiteX0" fmla="*/ 2493302 w 10286271"/>
                  <a:gd name="connsiteY0" fmla="*/ 982974 h 5274846"/>
                  <a:gd name="connsiteX1" fmla="*/ 6595744 w 10286271"/>
                  <a:gd name="connsiteY1" fmla="*/ 404758 h 5274846"/>
                  <a:gd name="connsiteX2" fmla="*/ 7992744 w 10286271"/>
                  <a:gd name="connsiteY2" fmla="*/ 1433458 h 5274846"/>
                  <a:gd name="connsiteX3" fmla="*/ 8843643 w 10286271"/>
                  <a:gd name="connsiteY3" fmla="*/ 2639958 h 5274846"/>
                  <a:gd name="connsiteX4" fmla="*/ 8713243 w 10286271"/>
                  <a:gd name="connsiteY4" fmla="*/ 5274846 h 5274846"/>
                  <a:gd name="connsiteX5" fmla="*/ 67602 w 10286271"/>
                  <a:gd name="connsiteY5" fmla="*/ 4792246 h 5274846"/>
                  <a:gd name="connsiteX6" fmla="*/ 42544 w 10286271"/>
                  <a:gd name="connsiteY6" fmla="*/ 3960758 h 5274846"/>
                  <a:gd name="connsiteX7" fmla="*/ 220344 w 10286271"/>
                  <a:gd name="connsiteY7" fmla="*/ 3046358 h 5274846"/>
                  <a:gd name="connsiteX8" fmla="*/ 525144 w 10286271"/>
                  <a:gd name="connsiteY8" fmla="*/ 2360558 h 5274846"/>
                  <a:gd name="connsiteX9" fmla="*/ 1261744 w 10286271"/>
                  <a:gd name="connsiteY9" fmla="*/ 1611258 h 5274846"/>
                  <a:gd name="connsiteX10" fmla="*/ 2493302 w 10286271"/>
                  <a:gd name="connsiteY10" fmla="*/ 982974 h 5274846"/>
                  <a:gd name="connsiteX0" fmla="*/ 2493302 w 10286271"/>
                  <a:gd name="connsiteY0" fmla="*/ 982974 h 5274846"/>
                  <a:gd name="connsiteX1" fmla="*/ 6595744 w 10286271"/>
                  <a:gd name="connsiteY1" fmla="*/ 404758 h 5274846"/>
                  <a:gd name="connsiteX2" fmla="*/ 7992744 w 10286271"/>
                  <a:gd name="connsiteY2" fmla="*/ 1433458 h 5274846"/>
                  <a:gd name="connsiteX3" fmla="*/ 8843643 w 10286271"/>
                  <a:gd name="connsiteY3" fmla="*/ 2639958 h 5274846"/>
                  <a:gd name="connsiteX4" fmla="*/ 8713243 w 10286271"/>
                  <a:gd name="connsiteY4" fmla="*/ 5274846 h 5274846"/>
                  <a:gd name="connsiteX5" fmla="*/ 67602 w 10286271"/>
                  <a:gd name="connsiteY5" fmla="*/ 4792246 h 5274846"/>
                  <a:gd name="connsiteX6" fmla="*/ 42544 w 10286271"/>
                  <a:gd name="connsiteY6" fmla="*/ 3960758 h 5274846"/>
                  <a:gd name="connsiteX7" fmla="*/ 220344 w 10286271"/>
                  <a:gd name="connsiteY7" fmla="*/ 3046358 h 5274846"/>
                  <a:gd name="connsiteX8" fmla="*/ 525144 w 10286271"/>
                  <a:gd name="connsiteY8" fmla="*/ 2360558 h 5274846"/>
                  <a:gd name="connsiteX9" fmla="*/ 1261744 w 10286271"/>
                  <a:gd name="connsiteY9" fmla="*/ 1611258 h 5274846"/>
                  <a:gd name="connsiteX10" fmla="*/ 2493302 w 10286271"/>
                  <a:gd name="connsiteY10" fmla="*/ 982974 h 5274846"/>
                  <a:gd name="connsiteX0" fmla="*/ 2493302 w 10286271"/>
                  <a:gd name="connsiteY0" fmla="*/ 982974 h 5274846"/>
                  <a:gd name="connsiteX1" fmla="*/ 6595744 w 10286271"/>
                  <a:gd name="connsiteY1" fmla="*/ 404758 h 5274846"/>
                  <a:gd name="connsiteX2" fmla="*/ 7992744 w 10286271"/>
                  <a:gd name="connsiteY2" fmla="*/ 1433458 h 5274846"/>
                  <a:gd name="connsiteX3" fmla="*/ 8843643 w 10286271"/>
                  <a:gd name="connsiteY3" fmla="*/ 2639958 h 5274846"/>
                  <a:gd name="connsiteX4" fmla="*/ 8713243 w 10286271"/>
                  <a:gd name="connsiteY4" fmla="*/ 5274846 h 5274846"/>
                  <a:gd name="connsiteX5" fmla="*/ 67602 w 10286271"/>
                  <a:gd name="connsiteY5" fmla="*/ 4792246 h 5274846"/>
                  <a:gd name="connsiteX6" fmla="*/ 42544 w 10286271"/>
                  <a:gd name="connsiteY6" fmla="*/ 3960758 h 5274846"/>
                  <a:gd name="connsiteX7" fmla="*/ 220344 w 10286271"/>
                  <a:gd name="connsiteY7" fmla="*/ 3046358 h 5274846"/>
                  <a:gd name="connsiteX8" fmla="*/ 525144 w 10286271"/>
                  <a:gd name="connsiteY8" fmla="*/ 2360558 h 5274846"/>
                  <a:gd name="connsiteX9" fmla="*/ 1261744 w 10286271"/>
                  <a:gd name="connsiteY9" fmla="*/ 1611258 h 5274846"/>
                  <a:gd name="connsiteX10" fmla="*/ 2493302 w 10286271"/>
                  <a:gd name="connsiteY10" fmla="*/ 982974 h 5274846"/>
                  <a:gd name="connsiteX0" fmla="*/ 2493302 w 10286271"/>
                  <a:gd name="connsiteY0" fmla="*/ 982974 h 5274846"/>
                  <a:gd name="connsiteX1" fmla="*/ 6595744 w 10286271"/>
                  <a:gd name="connsiteY1" fmla="*/ 404758 h 5274846"/>
                  <a:gd name="connsiteX2" fmla="*/ 7992744 w 10286271"/>
                  <a:gd name="connsiteY2" fmla="*/ 1433458 h 5274846"/>
                  <a:gd name="connsiteX3" fmla="*/ 8843643 w 10286271"/>
                  <a:gd name="connsiteY3" fmla="*/ 2639958 h 5274846"/>
                  <a:gd name="connsiteX4" fmla="*/ 8713243 w 10286271"/>
                  <a:gd name="connsiteY4" fmla="*/ 5274846 h 5274846"/>
                  <a:gd name="connsiteX5" fmla="*/ 67602 w 10286271"/>
                  <a:gd name="connsiteY5" fmla="*/ 4792246 h 5274846"/>
                  <a:gd name="connsiteX6" fmla="*/ 42544 w 10286271"/>
                  <a:gd name="connsiteY6" fmla="*/ 3960758 h 5274846"/>
                  <a:gd name="connsiteX7" fmla="*/ 220344 w 10286271"/>
                  <a:gd name="connsiteY7" fmla="*/ 3046358 h 5274846"/>
                  <a:gd name="connsiteX8" fmla="*/ 525144 w 10286271"/>
                  <a:gd name="connsiteY8" fmla="*/ 2360558 h 5274846"/>
                  <a:gd name="connsiteX9" fmla="*/ 1261744 w 10286271"/>
                  <a:gd name="connsiteY9" fmla="*/ 1611258 h 5274846"/>
                  <a:gd name="connsiteX10" fmla="*/ 2493302 w 10286271"/>
                  <a:gd name="connsiteY10" fmla="*/ 982974 h 5274846"/>
                  <a:gd name="connsiteX0" fmla="*/ 2493302 w 10286271"/>
                  <a:gd name="connsiteY0" fmla="*/ 982974 h 5274846"/>
                  <a:gd name="connsiteX1" fmla="*/ 6595744 w 10286271"/>
                  <a:gd name="connsiteY1" fmla="*/ 404758 h 5274846"/>
                  <a:gd name="connsiteX2" fmla="*/ 7992744 w 10286271"/>
                  <a:gd name="connsiteY2" fmla="*/ 1433458 h 5274846"/>
                  <a:gd name="connsiteX3" fmla="*/ 8843643 w 10286271"/>
                  <a:gd name="connsiteY3" fmla="*/ 2639958 h 5274846"/>
                  <a:gd name="connsiteX4" fmla="*/ 8713243 w 10286271"/>
                  <a:gd name="connsiteY4" fmla="*/ 5274846 h 5274846"/>
                  <a:gd name="connsiteX5" fmla="*/ 67602 w 10286271"/>
                  <a:gd name="connsiteY5" fmla="*/ 4792246 h 5274846"/>
                  <a:gd name="connsiteX6" fmla="*/ 42544 w 10286271"/>
                  <a:gd name="connsiteY6" fmla="*/ 3960758 h 5274846"/>
                  <a:gd name="connsiteX7" fmla="*/ 220344 w 10286271"/>
                  <a:gd name="connsiteY7" fmla="*/ 3046358 h 5274846"/>
                  <a:gd name="connsiteX8" fmla="*/ 525144 w 10286271"/>
                  <a:gd name="connsiteY8" fmla="*/ 2360558 h 5274846"/>
                  <a:gd name="connsiteX9" fmla="*/ 1261744 w 10286271"/>
                  <a:gd name="connsiteY9" fmla="*/ 1611258 h 5274846"/>
                  <a:gd name="connsiteX10" fmla="*/ 2493302 w 10286271"/>
                  <a:gd name="connsiteY10" fmla="*/ 982974 h 5274846"/>
                  <a:gd name="connsiteX0" fmla="*/ 2493302 w 10286271"/>
                  <a:gd name="connsiteY0" fmla="*/ 982974 h 5274846"/>
                  <a:gd name="connsiteX1" fmla="*/ 6595744 w 10286271"/>
                  <a:gd name="connsiteY1" fmla="*/ 404758 h 5274846"/>
                  <a:gd name="connsiteX2" fmla="*/ 7992744 w 10286271"/>
                  <a:gd name="connsiteY2" fmla="*/ 1433458 h 5274846"/>
                  <a:gd name="connsiteX3" fmla="*/ 8843643 w 10286271"/>
                  <a:gd name="connsiteY3" fmla="*/ 2639958 h 5274846"/>
                  <a:gd name="connsiteX4" fmla="*/ 8713243 w 10286271"/>
                  <a:gd name="connsiteY4" fmla="*/ 5274846 h 5274846"/>
                  <a:gd name="connsiteX5" fmla="*/ 67602 w 10286271"/>
                  <a:gd name="connsiteY5" fmla="*/ 4792246 h 5274846"/>
                  <a:gd name="connsiteX6" fmla="*/ 42544 w 10286271"/>
                  <a:gd name="connsiteY6" fmla="*/ 3960758 h 5274846"/>
                  <a:gd name="connsiteX7" fmla="*/ 220344 w 10286271"/>
                  <a:gd name="connsiteY7" fmla="*/ 3046358 h 5274846"/>
                  <a:gd name="connsiteX8" fmla="*/ 525144 w 10286271"/>
                  <a:gd name="connsiteY8" fmla="*/ 2360558 h 5274846"/>
                  <a:gd name="connsiteX9" fmla="*/ 1261744 w 10286271"/>
                  <a:gd name="connsiteY9" fmla="*/ 1611258 h 5274846"/>
                  <a:gd name="connsiteX10" fmla="*/ 2493302 w 10286271"/>
                  <a:gd name="connsiteY10" fmla="*/ 982974 h 5274846"/>
                  <a:gd name="connsiteX0" fmla="*/ 2570556 w 10363525"/>
                  <a:gd name="connsiteY0" fmla="*/ 982974 h 5274846"/>
                  <a:gd name="connsiteX1" fmla="*/ 6672998 w 10363525"/>
                  <a:gd name="connsiteY1" fmla="*/ 404758 h 5274846"/>
                  <a:gd name="connsiteX2" fmla="*/ 8069998 w 10363525"/>
                  <a:gd name="connsiteY2" fmla="*/ 1433458 h 5274846"/>
                  <a:gd name="connsiteX3" fmla="*/ 8920897 w 10363525"/>
                  <a:gd name="connsiteY3" fmla="*/ 2639958 h 5274846"/>
                  <a:gd name="connsiteX4" fmla="*/ 8790497 w 10363525"/>
                  <a:gd name="connsiteY4" fmla="*/ 5274846 h 5274846"/>
                  <a:gd name="connsiteX5" fmla="*/ 144856 w 10363525"/>
                  <a:gd name="connsiteY5" fmla="*/ 4792246 h 5274846"/>
                  <a:gd name="connsiteX6" fmla="*/ 119798 w 10363525"/>
                  <a:gd name="connsiteY6" fmla="*/ 3960758 h 5274846"/>
                  <a:gd name="connsiteX7" fmla="*/ 297598 w 10363525"/>
                  <a:gd name="connsiteY7" fmla="*/ 3046358 h 5274846"/>
                  <a:gd name="connsiteX8" fmla="*/ 602398 w 10363525"/>
                  <a:gd name="connsiteY8" fmla="*/ 2360558 h 5274846"/>
                  <a:gd name="connsiteX9" fmla="*/ 1338998 w 10363525"/>
                  <a:gd name="connsiteY9" fmla="*/ 1611258 h 5274846"/>
                  <a:gd name="connsiteX10" fmla="*/ 2570556 w 10363525"/>
                  <a:gd name="connsiteY10" fmla="*/ 982974 h 5274846"/>
                  <a:gd name="connsiteX0" fmla="*/ 2596070 w 10389039"/>
                  <a:gd name="connsiteY0" fmla="*/ 982974 h 5274846"/>
                  <a:gd name="connsiteX1" fmla="*/ 6698512 w 10389039"/>
                  <a:gd name="connsiteY1" fmla="*/ 404758 h 5274846"/>
                  <a:gd name="connsiteX2" fmla="*/ 8095512 w 10389039"/>
                  <a:gd name="connsiteY2" fmla="*/ 1433458 h 5274846"/>
                  <a:gd name="connsiteX3" fmla="*/ 8946411 w 10389039"/>
                  <a:gd name="connsiteY3" fmla="*/ 2639958 h 5274846"/>
                  <a:gd name="connsiteX4" fmla="*/ 8816011 w 10389039"/>
                  <a:gd name="connsiteY4" fmla="*/ 5274846 h 5274846"/>
                  <a:gd name="connsiteX5" fmla="*/ 170370 w 10389039"/>
                  <a:gd name="connsiteY5" fmla="*/ 4792246 h 5274846"/>
                  <a:gd name="connsiteX6" fmla="*/ 145312 w 10389039"/>
                  <a:gd name="connsiteY6" fmla="*/ 3960758 h 5274846"/>
                  <a:gd name="connsiteX7" fmla="*/ 323112 w 10389039"/>
                  <a:gd name="connsiteY7" fmla="*/ 3046358 h 5274846"/>
                  <a:gd name="connsiteX8" fmla="*/ 627912 w 10389039"/>
                  <a:gd name="connsiteY8" fmla="*/ 2360558 h 5274846"/>
                  <a:gd name="connsiteX9" fmla="*/ 1364512 w 10389039"/>
                  <a:gd name="connsiteY9" fmla="*/ 1611258 h 5274846"/>
                  <a:gd name="connsiteX10" fmla="*/ 2596070 w 10389039"/>
                  <a:gd name="connsiteY10" fmla="*/ 982974 h 5274846"/>
                  <a:gd name="connsiteX0" fmla="*/ 2570557 w 10363526"/>
                  <a:gd name="connsiteY0" fmla="*/ 982974 h 5274846"/>
                  <a:gd name="connsiteX1" fmla="*/ 6672999 w 10363526"/>
                  <a:gd name="connsiteY1" fmla="*/ 404758 h 5274846"/>
                  <a:gd name="connsiteX2" fmla="*/ 8069999 w 10363526"/>
                  <a:gd name="connsiteY2" fmla="*/ 1433458 h 5274846"/>
                  <a:gd name="connsiteX3" fmla="*/ 8920898 w 10363526"/>
                  <a:gd name="connsiteY3" fmla="*/ 2639958 h 5274846"/>
                  <a:gd name="connsiteX4" fmla="*/ 8790498 w 10363526"/>
                  <a:gd name="connsiteY4" fmla="*/ 5274846 h 5274846"/>
                  <a:gd name="connsiteX5" fmla="*/ 411557 w 10363526"/>
                  <a:gd name="connsiteY5" fmla="*/ 5033546 h 5274846"/>
                  <a:gd name="connsiteX6" fmla="*/ 119799 w 10363526"/>
                  <a:gd name="connsiteY6" fmla="*/ 3960758 h 5274846"/>
                  <a:gd name="connsiteX7" fmla="*/ 297599 w 10363526"/>
                  <a:gd name="connsiteY7" fmla="*/ 3046358 h 5274846"/>
                  <a:gd name="connsiteX8" fmla="*/ 602399 w 10363526"/>
                  <a:gd name="connsiteY8" fmla="*/ 2360558 h 5274846"/>
                  <a:gd name="connsiteX9" fmla="*/ 1338999 w 10363526"/>
                  <a:gd name="connsiteY9" fmla="*/ 1611258 h 5274846"/>
                  <a:gd name="connsiteX10" fmla="*/ 2570557 w 10363526"/>
                  <a:gd name="connsiteY10" fmla="*/ 982974 h 5274846"/>
                  <a:gd name="connsiteX0" fmla="*/ 2615032 w 10408001"/>
                  <a:gd name="connsiteY0" fmla="*/ 982974 h 5274846"/>
                  <a:gd name="connsiteX1" fmla="*/ 6717474 w 10408001"/>
                  <a:gd name="connsiteY1" fmla="*/ 404758 h 5274846"/>
                  <a:gd name="connsiteX2" fmla="*/ 8114474 w 10408001"/>
                  <a:gd name="connsiteY2" fmla="*/ 1433458 h 5274846"/>
                  <a:gd name="connsiteX3" fmla="*/ 8965373 w 10408001"/>
                  <a:gd name="connsiteY3" fmla="*/ 2639958 h 5274846"/>
                  <a:gd name="connsiteX4" fmla="*/ 8834973 w 10408001"/>
                  <a:gd name="connsiteY4" fmla="*/ 5274846 h 5274846"/>
                  <a:gd name="connsiteX5" fmla="*/ 456032 w 10408001"/>
                  <a:gd name="connsiteY5" fmla="*/ 5033546 h 5274846"/>
                  <a:gd name="connsiteX6" fmla="*/ 164274 w 10408001"/>
                  <a:gd name="connsiteY6" fmla="*/ 3960758 h 5274846"/>
                  <a:gd name="connsiteX7" fmla="*/ 342074 w 10408001"/>
                  <a:gd name="connsiteY7" fmla="*/ 3046358 h 5274846"/>
                  <a:gd name="connsiteX8" fmla="*/ 646874 w 10408001"/>
                  <a:gd name="connsiteY8" fmla="*/ 2360558 h 5274846"/>
                  <a:gd name="connsiteX9" fmla="*/ 1383474 w 10408001"/>
                  <a:gd name="connsiteY9" fmla="*/ 1611258 h 5274846"/>
                  <a:gd name="connsiteX10" fmla="*/ 2615032 w 10408001"/>
                  <a:gd name="connsiteY10" fmla="*/ 982974 h 5274846"/>
                  <a:gd name="connsiteX0" fmla="*/ 2615032 w 10408001"/>
                  <a:gd name="connsiteY0" fmla="*/ 982974 h 5274846"/>
                  <a:gd name="connsiteX1" fmla="*/ 6717474 w 10408001"/>
                  <a:gd name="connsiteY1" fmla="*/ 404758 h 5274846"/>
                  <a:gd name="connsiteX2" fmla="*/ 8114474 w 10408001"/>
                  <a:gd name="connsiteY2" fmla="*/ 1433458 h 5274846"/>
                  <a:gd name="connsiteX3" fmla="*/ 8965373 w 10408001"/>
                  <a:gd name="connsiteY3" fmla="*/ 2639958 h 5274846"/>
                  <a:gd name="connsiteX4" fmla="*/ 8834973 w 10408001"/>
                  <a:gd name="connsiteY4" fmla="*/ 5274846 h 5274846"/>
                  <a:gd name="connsiteX5" fmla="*/ 456032 w 10408001"/>
                  <a:gd name="connsiteY5" fmla="*/ 5033546 h 5274846"/>
                  <a:gd name="connsiteX6" fmla="*/ 164274 w 10408001"/>
                  <a:gd name="connsiteY6" fmla="*/ 3960758 h 5274846"/>
                  <a:gd name="connsiteX7" fmla="*/ 342074 w 10408001"/>
                  <a:gd name="connsiteY7" fmla="*/ 3046358 h 5274846"/>
                  <a:gd name="connsiteX8" fmla="*/ 646874 w 10408001"/>
                  <a:gd name="connsiteY8" fmla="*/ 2360558 h 5274846"/>
                  <a:gd name="connsiteX9" fmla="*/ 1383474 w 10408001"/>
                  <a:gd name="connsiteY9" fmla="*/ 1611258 h 5274846"/>
                  <a:gd name="connsiteX10" fmla="*/ 2615032 w 10408001"/>
                  <a:gd name="connsiteY10" fmla="*/ 982974 h 5274846"/>
                  <a:gd name="connsiteX0" fmla="*/ 2615032 w 10399400"/>
                  <a:gd name="connsiteY0" fmla="*/ 982974 h 5135146"/>
                  <a:gd name="connsiteX1" fmla="*/ 6717474 w 10399400"/>
                  <a:gd name="connsiteY1" fmla="*/ 404758 h 5135146"/>
                  <a:gd name="connsiteX2" fmla="*/ 8114474 w 10399400"/>
                  <a:gd name="connsiteY2" fmla="*/ 1433458 h 5135146"/>
                  <a:gd name="connsiteX3" fmla="*/ 8965373 w 10399400"/>
                  <a:gd name="connsiteY3" fmla="*/ 2639958 h 5135146"/>
                  <a:gd name="connsiteX4" fmla="*/ 8822273 w 10399400"/>
                  <a:gd name="connsiteY4" fmla="*/ 5135146 h 5135146"/>
                  <a:gd name="connsiteX5" fmla="*/ 456032 w 10399400"/>
                  <a:gd name="connsiteY5" fmla="*/ 5033546 h 5135146"/>
                  <a:gd name="connsiteX6" fmla="*/ 164274 w 10399400"/>
                  <a:gd name="connsiteY6" fmla="*/ 3960758 h 5135146"/>
                  <a:gd name="connsiteX7" fmla="*/ 342074 w 10399400"/>
                  <a:gd name="connsiteY7" fmla="*/ 3046358 h 5135146"/>
                  <a:gd name="connsiteX8" fmla="*/ 646874 w 10399400"/>
                  <a:gd name="connsiteY8" fmla="*/ 2360558 h 5135146"/>
                  <a:gd name="connsiteX9" fmla="*/ 1383474 w 10399400"/>
                  <a:gd name="connsiteY9" fmla="*/ 1611258 h 5135146"/>
                  <a:gd name="connsiteX10" fmla="*/ 2615032 w 10399400"/>
                  <a:gd name="connsiteY10" fmla="*/ 982974 h 5135146"/>
                  <a:gd name="connsiteX0" fmla="*/ 2615032 w 10366021"/>
                  <a:gd name="connsiteY0" fmla="*/ 982974 h 5135146"/>
                  <a:gd name="connsiteX1" fmla="*/ 6717474 w 10366021"/>
                  <a:gd name="connsiteY1" fmla="*/ 404758 h 5135146"/>
                  <a:gd name="connsiteX2" fmla="*/ 8114474 w 10366021"/>
                  <a:gd name="connsiteY2" fmla="*/ 1433458 h 5135146"/>
                  <a:gd name="connsiteX3" fmla="*/ 8965373 w 10366021"/>
                  <a:gd name="connsiteY3" fmla="*/ 2639958 h 5135146"/>
                  <a:gd name="connsiteX4" fmla="*/ 8822273 w 10366021"/>
                  <a:gd name="connsiteY4" fmla="*/ 5135146 h 5135146"/>
                  <a:gd name="connsiteX5" fmla="*/ 456032 w 10366021"/>
                  <a:gd name="connsiteY5" fmla="*/ 5033546 h 5135146"/>
                  <a:gd name="connsiteX6" fmla="*/ 164274 w 10366021"/>
                  <a:gd name="connsiteY6" fmla="*/ 3960758 h 5135146"/>
                  <a:gd name="connsiteX7" fmla="*/ 342074 w 10366021"/>
                  <a:gd name="connsiteY7" fmla="*/ 3046358 h 5135146"/>
                  <a:gd name="connsiteX8" fmla="*/ 646874 w 10366021"/>
                  <a:gd name="connsiteY8" fmla="*/ 2360558 h 5135146"/>
                  <a:gd name="connsiteX9" fmla="*/ 1383474 w 10366021"/>
                  <a:gd name="connsiteY9" fmla="*/ 1611258 h 5135146"/>
                  <a:gd name="connsiteX10" fmla="*/ 2615032 w 10366021"/>
                  <a:gd name="connsiteY10" fmla="*/ 982974 h 5135146"/>
                  <a:gd name="connsiteX0" fmla="*/ 2615032 w 10377145"/>
                  <a:gd name="connsiteY0" fmla="*/ 982974 h 5135146"/>
                  <a:gd name="connsiteX1" fmla="*/ 6717474 w 10377145"/>
                  <a:gd name="connsiteY1" fmla="*/ 404758 h 5135146"/>
                  <a:gd name="connsiteX2" fmla="*/ 8114474 w 10377145"/>
                  <a:gd name="connsiteY2" fmla="*/ 1433458 h 5135146"/>
                  <a:gd name="connsiteX3" fmla="*/ 8965373 w 10377145"/>
                  <a:gd name="connsiteY3" fmla="*/ 2639958 h 5135146"/>
                  <a:gd name="connsiteX4" fmla="*/ 8822273 w 10377145"/>
                  <a:gd name="connsiteY4" fmla="*/ 5135146 h 5135146"/>
                  <a:gd name="connsiteX5" fmla="*/ 456032 w 10377145"/>
                  <a:gd name="connsiteY5" fmla="*/ 5033546 h 5135146"/>
                  <a:gd name="connsiteX6" fmla="*/ 164274 w 10377145"/>
                  <a:gd name="connsiteY6" fmla="*/ 3960758 h 5135146"/>
                  <a:gd name="connsiteX7" fmla="*/ 342074 w 10377145"/>
                  <a:gd name="connsiteY7" fmla="*/ 3046358 h 5135146"/>
                  <a:gd name="connsiteX8" fmla="*/ 646874 w 10377145"/>
                  <a:gd name="connsiteY8" fmla="*/ 2360558 h 5135146"/>
                  <a:gd name="connsiteX9" fmla="*/ 1383474 w 10377145"/>
                  <a:gd name="connsiteY9" fmla="*/ 1611258 h 5135146"/>
                  <a:gd name="connsiteX10" fmla="*/ 2615032 w 10377145"/>
                  <a:gd name="connsiteY10" fmla="*/ 982974 h 5135146"/>
                  <a:gd name="connsiteX0" fmla="*/ 2615032 w 10510310"/>
                  <a:gd name="connsiteY0" fmla="*/ 982974 h 5135146"/>
                  <a:gd name="connsiteX1" fmla="*/ 6717474 w 10510310"/>
                  <a:gd name="connsiteY1" fmla="*/ 404758 h 5135146"/>
                  <a:gd name="connsiteX2" fmla="*/ 8114474 w 10510310"/>
                  <a:gd name="connsiteY2" fmla="*/ 1433458 h 5135146"/>
                  <a:gd name="connsiteX3" fmla="*/ 8965373 w 10510310"/>
                  <a:gd name="connsiteY3" fmla="*/ 2639958 h 5135146"/>
                  <a:gd name="connsiteX4" fmla="*/ 8822273 w 10510310"/>
                  <a:gd name="connsiteY4" fmla="*/ 5135146 h 5135146"/>
                  <a:gd name="connsiteX5" fmla="*/ 456032 w 10510310"/>
                  <a:gd name="connsiteY5" fmla="*/ 5033546 h 5135146"/>
                  <a:gd name="connsiteX6" fmla="*/ 164274 w 10510310"/>
                  <a:gd name="connsiteY6" fmla="*/ 3960758 h 5135146"/>
                  <a:gd name="connsiteX7" fmla="*/ 342074 w 10510310"/>
                  <a:gd name="connsiteY7" fmla="*/ 3046358 h 5135146"/>
                  <a:gd name="connsiteX8" fmla="*/ 646874 w 10510310"/>
                  <a:gd name="connsiteY8" fmla="*/ 2360558 h 5135146"/>
                  <a:gd name="connsiteX9" fmla="*/ 1383474 w 10510310"/>
                  <a:gd name="connsiteY9" fmla="*/ 1611258 h 5135146"/>
                  <a:gd name="connsiteX10" fmla="*/ 2615032 w 10510310"/>
                  <a:gd name="connsiteY10" fmla="*/ 982974 h 5135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10310" h="5135146">
                    <a:moveTo>
                      <a:pt x="2615032" y="982974"/>
                    </a:moveTo>
                    <a:cubicBezTo>
                      <a:pt x="2945346" y="252602"/>
                      <a:pt x="6044260" y="-477770"/>
                      <a:pt x="6717474" y="404758"/>
                    </a:cubicBezTo>
                    <a:cubicBezTo>
                      <a:pt x="8334607" y="413225"/>
                      <a:pt x="7919741" y="1145591"/>
                      <a:pt x="8114474" y="1433458"/>
                    </a:cubicBezTo>
                    <a:lnTo>
                      <a:pt x="8965373" y="2639958"/>
                    </a:lnTo>
                    <a:cubicBezTo>
                      <a:pt x="10056440" y="3128787"/>
                      <a:pt x="11884106" y="4493917"/>
                      <a:pt x="8822273" y="5135146"/>
                    </a:cubicBezTo>
                    <a:cubicBezTo>
                      <a:pt x="6029293" y="5054713"/>
                      <a:pt x="5471512" y="4390079"/>
                      <a:pt x="456032" y="5033546"/>
                    </a:cubicBezTo>
                    <a:cubicBezTo>
                      <a:pt x="-212721" y="4739450"/>
                      <a:pt x="7527" y="4165954"/>
                      <a:pt x="164274" y="3960758"/>
                    </a:cubicBezTo>
                    <a:cubicBezTo>
                      <a:pt x="-72793" y="3859158"/>
                      <a:pt x="71141" y="3274958"/>
                      <a:pt x="342074" y="3046358"/>
                    </a:cubicBezTo>
                    <a:cubicBezTo>
                      <a:pt x="625707" y="2944758"/>
                      <a:pt x="58441" y="2601858"/>
                      <a:pt x="646874" y="2360558"/>
                    </a:cubicBezTo>
                    <a:cubicBezTo>
                      <a:pt x="557974" y="2208158"/>
                      <a:pt x="684974" y="1623958"/>
                      <a:pt x="1383474" y="1611258"/>
                    </a:cubicBezTo>
                    <a:cubicBezTo>
                      <a:pt x="1603493" y="1274830"/>
                      <a:pt x="2229913" y="786002"/>
                      <a:pt x="2615032" y="982974"/>
                    </a:cubicBezTo>
                    <a:close/>
                  </a:path>
                </a:pathLst>
              </a:custGeom>
              <a:solidFill>
                <a:srgbClr val="7CA93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FC812C3-CB5F-4BA7-8071-45AD8AF1EA17}"/>
                  </a:ext>
                </a:extLst>
              </p:cNvPr>
              <p:cNvSpPr/>
              <p:nvPr/>
            </p:nvSpPr>
            <p:spPr>
              <a:xfrm>
                <a:off x="3071141" y="1206235"/>
                <a:ext cx="8270228" cy="4580537"/>
              </a:xfrm>
              <a:custGeom>
                <a:avLst/>
                <a:gdLst>
                  <a:gd name="connsiteX0" fmla="*/ 0 w 3023384"/>
                  <a:gd name="connsiteY0" fmla="*/ 0 h 3191429"/>
                  <a:gd name="connsiteX1" fmla="*/ 3023384 w 3023384"/>
                  <a:gd name="connsiteY1" fmla="*/ 0 h 3191429"/>
                  <a:gd name="connsiteX2" fmla="*/ 3023384 w 3023384"/>
                  <a:gd name="connsiteY2" fmla="*/ 3191429 h 3191429"/>
                  <a:gd name="connsiteX3" fmla="*/ 0 w 3023384"/>
                  <a:gd name="connsiteY3" fmla="*/ 3191429 h 3191429"/>
                  <a:gd name="connsiteX4" fmla="*/ 0 w 3023384"/>
                  <a:gd name="connsiteY4" fmla="*/ 0 h 3191429"/>
                  <a:gd name="connsiteX0" fmla="*/ 1968500 w 4991884"/>
                  <a:gd name="connsiteY0" fmla="*/ 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968500 w 4991884"/>
                  <a:gd name="connsiteY4" fmla="*/ 0 h 3331129"/>
                  <a:gd name="connsiteX0" fmla="*/ 1968500 w 4991884"/>
                  <a:gd name="connsiteY0" fmla="*/ 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968500 w 4991884"/>
                  <a:gd name="connsiteY5" fmla="*/ 0 h 3331129"/>
                  <a:gd name="connsiteX0" fmla="*/ 1968500 w 4991884"/>
                  <a:gd name="connsiteY0" fmla="*/ 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968500 w 4991884"/>
                  <a:gd name="connsiteY5" fmla="*/ 0 h 3331129"/>
                  <a:gd name="connsiteX0" fmla="*/ 1968500 w 4991884"/>
                  <a:gd name="connsiteY0" fmla="*/ 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665960 w 4991884"/>
                  <a:gd name="connsiteY5" fmla="*/ 2463800 h 3331129"/>
                  <a:gd name="connsiteX6" fmla="*/ 1968500 w 4991884"/>
                  <a:gd name="connsiteY6" fmla="*/ 0 h 3331129"/>
                  <a:gd name="connsiteX0" fmla="*/ 1968500 w 4991884"/>
                  <a:gd name="connsiteY0" fmla="*/ 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665960 w 4991884"/>
                  <a:gd name="connsiteY5" fmla="*/ 2463800 h 3331129"/>
                  <a:gd name="connsiteX6" fmla="*/ 1132560 w 4991884"/>
                  <a:gd name="connsiteY6" fmla="*/ 1625600 h 3331129"/>
                  <a:gd name="connsiteX7" fmla="*/ 1968500 w 4991884"/>
                  <a:gd name="connsiteY7" fmla="*/ 0 h 3331129"/>
                  <a:gd name="connsiteX0" fmla="*/ 1968500 w 4991884"/>
                  <a:gd name="connsiteY0" fmla="*/ 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665960 w 4991884"/>
                  <a:gd name="connsiteY5" fmla="*/ 2463800 h 3331129"/>
                  <a:gd name="connsiteX6" fmla="*/ 1132560 w 4991884"/>
                  <a:gd name="connsiteY6" fmla="*/ 1625600 h 3331129"/>
                  <a:gd name="connsiteX7" fmla="*/ 1640560 w 4991884"/>
                  <a:gd name="connsiteY7" fmla="*/ 1473200 h 3331129"/>
                  <a:gd name="connsiteX8" fmla="*/ 1968500 w 4991884"/>
                  <a:gd name="connsiteY8" fmla="*/ 0 h 3331129"/>
                  <a:gd name="connsiteX0" fmla="*/ 1968500 w 4991884"/>
                  <a:gd name="connsiteY0" fmla="*/ 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665960 w 4991884"/>
                  <a:gd name="connsiteY5" fmla="*/ 2463800 h 3331129"/>
                  <a:gd name="connsiteX6" fmla="*/ 1132560 w 4991884"/>
                  <a:gd name="connsiteY6" fmla="*/ 1625600 h 3331129"/>
                  <a:gd name="connsiteX7" fmla="*/ 1640560 w 4991884"/>
                  <a:gd name="connsiteY7" fmla="*/ 1473200 h 3331129"/>
                  <a:gd name="connsiteX8" fmla="*/ 1968500 w 4991884"/>
                  <a:gd name="connsiteY8" fmla="*/ 0 h 3331129"/>
                  <a:gd name="connsiteX0" fmla="*/ 1968500 w 4991884"/>
                  <a:gd name="connsiteY0" fmla="*/ 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665960 w 4991884"/>
                  <a:gd name="connsiteY5" fmla="*/ 2463800 h 3331129"/>
                  <a:gd name="connsiteX6" fmla="*/ 1132560 w 4991884"/>
                  <a:gd name="connsiteY6" fmla="*/ 1625600 h 3331129"/>
                  <a:gd name="connsiteX7" fmla="*/ 1704060 w 4991884"/>
                  <a:gd name="connsiteY7" fmla="*/ 1562100 h 3331129"/>
                  <a:gd name="connsiteX8" fmla="*/ 1968500 w 4991884"/>
                  <a:gd name="connsiteY8" fmla="*/ 0 h 3331129"/>
                  <a:gd name="connsiteX0" fmla="*/ 1587500 w 4991884"/>
                  <a:gd name="connsiteY0" fmla="*/ 31750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665960 w 4991884"/>
                  <a:gd name="connsiteY5" fmla="*/ 2463800 h 3331129"/>
                  <a:gd name="connsiteX6" fmla="*/ 1132560 w 4991884"/>
                  <a:gd name="connsiteY6" fmla="*/ 1625600 h 3331129"/>
                  <a:gd name="connsiteX7" fmla="*/ 1704060 w 4991884"/>
                  <a:gd name="connsiteY7" fmla="*/ 1562100 h 3331129"/>
                  <a:gd name="connsiteX8" fmla="*/ 1587500 w 4991884"/>
                  <a:gd name="connsiteY8" fmla="*/ 317500 h 3331129"/>
                  <a:gd name="connsiteX0" fmla="*/ 1587500 w 4991884"/>
                  <a:gd name="connsiteY0" fmla="*/ 31750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665960 w 4991884"/>
                  <a:gd name="connsiteY5" fmla="*/ 2463800 h 3331129"/>
                  <a:gd name="connsiteX6" fmla="*/ 1132560 w 4991884"/>
                  <a:gd name="connsiteY6" fmla="*/ 1625600 h 3331129"/>
                  <a:gd name="connsiteX7" fmla="*/ 1704060 w 4991884"/>
                  <a:gd name="connsiteY7" fmla="*/ 1562100 h 3331129"/>
                  <a:gd name="connsiteX8" fmla="*/ 1587500 w 4991884"/>
                  <a:gd name="connsiteY8" fmla="*/ 317500 h 3331129"/>
                  <a:gd name="connsiteX0" fmla="*/ 1587500 w 4991884"/>
                  <a:gd name="connsiteY0" fmla="*/ 31750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665960 w 4991884"/>
                  <a:gd name="connsiteY5" fmla="*/ 2463800 h 3331129"/>
                  <a:gd name="connsiteX6" fmla="*/ 1132560 w 4991884"/>
                  <a:gd name="connsiteY6" fmla="*/ 1625600 h 3331129"/>
                  <a:gd name="connsiteX7" fmla="*/ 1704060 w 4991884"/>
                  <a:gd name="connsiteY7" fmla="*/ 1562100 h 3331129"/>
                  <a:gd name="connsiteX8" fmla="*/ 1587500 w 4991884"/>
                  <a:gd name="connsiteY8" fmla="*/ 317500 h 3331129"/>
                  <a:gd name="connsiteX0" fmla="*/ 1587500 w 4991884"/>
                  <a:gd name="connsiteY0" fmla="*/ 31750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665960 w 4991884"/>
                  <a:gd name="connsiteY5" fmla="*/ 2463800 h 3331129"/>
                  <a:gd name="connsiteX6" fmla="*/ 1132560 w 4991884"/>
                  <a:gd name="connsiteY6" fmla="*/ 1625600 h 3331129"/>
                  <a:gd name="connsiteX7" fmla="*/ 1704060 w 4991884"/>
                  <a:gd name="connsiteY7" fmla="*/ 1562100 h 3331129"/>
                  <a:gd name="connsiteX8" fmla="*/ 1587500 w 4991884"/>
                  <a:gd name="connsiteY8" fmla="*/ 317500 h 3331129"/>
                  <a:gd name="connsiteX0" fmla="*/ 1587500 w 4991884"/>
                  <a:gd name="connsiteY0" fmla="*/ 673100 h 3686729"/>
                  <a:gd name="connsiteX1" fmla="*/ 1818360 w 4991884"/>
                  <a:gd name="connsiteY1" fmla="*/ 0 h 3686729"/>
                  <a:gd name="connsiteX2" fmla="*/ 4991884 w 4991884"/>
                  <a:gd name="connsiteY2" fmla="*/ 355600 h 3686729"/>
                  <a:gd name="connsiteX3" fmla="*/ 4991884 w 4991884"/>
                  <a:gd name="connsiteY3" fmla="*/ 3547029 h 3686729"/>
                  <a:gd name="connsiteX4" fmla="*/ 0 w 4991884"/>
                  <a:gd name="connsiteY4" fmla="*/ 3686729 h 3686729"/>
                  <a:gd name="connsiteX5" fmla="*/ 1094460 w 4991884"/>
                  <a:gd name="connsiteY5" fmla="*/ 3086100 h 3686729"/>
                  <a:gd name="connsiteX6" fmla="*/ 1665960 w 4991884"/>
                  <a:gd name="connsiteY6" fmla="*/ 2819400 h 3686729"/>
                  <a:gd name="connsiteX7" fmla="*/ 1132560 w 4991884"/>
                  <a:gd name="connsiteY7" fmla="*/ 1981200 h 3686729"/>
                  <a:gd name="connsiteX8" fmla="*/ 1704060 w 4991884"/>
                  <a:gd name="connsiteY8" fmla="*/ 1917700 h 3686729"/>
                  <a:gd name="connsiteX9" fmla="*/ 1587500 w 4991884"/>
                  <a:gd name="connsiteY9" fmla="*/ 673100 h 3686729"/>
                  <a:gd name="connsiteX0" fmla="*/ 1587500 w 4991884"/>
                  <a:gd name="connsiteY0" fmla="*/ 1195922 h 4209551"/>
                  <a:gd name="connsiteX1" fmla="*/ 1818360 w 4991884"/>
                  <a:gd name="connsiteY1" fmla="*/ 522822 h 4209551"/>
                  <a:gd name="connsiteX2" fmla="*/ 2605760 w 4991884"/>
                  <a:gd name="connsiteY2" fmla="*/ 2122 h 4209551"/>
                  <a:gd name="connsiteX3" fmla="*/ 4991884 w 4991884"/>
                  <a:gd name="connsiteY3" fmla="*/ 878422 h 4209551"/>
                  <a:gd name="connsiteX4" fmla="*/ 4991884 w 4991884"/>
                  <a:gd name="connsiteY4" fmla="*/ 4069851 h 4209551"/>
                  <a:gd name="connsiteX5" fmla="*/ 0 w 4991884"/>
                  <a:gd name="connsiteY5" fmla="*/ 4209551 h 4209551"/>
                  <a:gd name="connsiteX6" fmla="*/ 1094460 w 4991884"/>
                  <a:gd name="connsiteY6" fmla="*/ 3608922 h 4209551"/>
                  <a:gd name="connsiteX7" fmla="*/ 1665960 w 4991884"/>
                  <a:gd name="connsiteY7" fmla="*/ 3342222 h 4209551"/>
                  <a:gd name="connsiteX8" fmla="*/ 1132560 w 4991884"/>
                  <a:gd name="connsiteY8" fmla="*/ 2504022 h 4209551"/>
                  <a:gd name="connsiteX9" fmla="*/ 1704060 w 4991884"/>
                  <a:gd name="connsiteY9" fmla="*/ 2440522 h 4209551"/>
                  <a:gd name="connsiteX10" fmla="*/ 1587500 w 4991884"/>
                  <a:gd name="connsiteY10" fmla="*/ 1195922 h 4209551"/>
                  <a:gd name="connsiteX0" fmla="*/ 1587500 w 4991884"/>
                  <a:gd name="connsiteY0" fmla="*/ 1196582 h 4210211"/>
                  <a:gd name="connsiteX1" fmla="*/ 1818360 w 4991884"/>
                  <a:gd name="connsiteY1" fmla="*/ 523482 h 4210211"/>
                  <a:gd name="connsiteX2" fmla="*/ 2605760 w 4991884"/>
                  <a:gd name="connsiteY2" fmla="*/ 2782 h 4210211"/>
                  <a:gd name="connsiteX3" fmla="*/ 4991884 w 4991884"/>
                  <a:gd name="connsiteY3" fmla="*/ 879082 h 4210211"/>
                  <a:gd name="connsiteX4" fmla="*/ 4991884 w 4991884"/>
                  <a:gd name="connsiteY4" fmla="*/ 4070511 h 4210211"/>
                  <a:gd name="connsiteX5" fmla="*/ 0 w 4991884"/>
                  <a:gd name="connsiteY5" fmla="*/ 4210211 h 4210211"/>
                  <a:gd name="connsiteX6" fmla="*/ 1094460 w 4991884"/>
                  <a:gd name="connsiteY6" fmla="*/ 3609582 h 4210211"/>
                  <a:gd name="connsiteX7" fmla="*/ 1665960 w 4991884"/>
                  <a:gd name="connsiteY7" fmla="*/ 3342882 h 4210211"/>
                  <a:gd name="connsiteX8" fmla="*/ 1132560 w 4991884"/>
                  <a:gd name="connsiteY8" fmla="*/ 2504682 h 4210211"/>
                  <a:gd name="connsiteX9" fmla="*/ 1704060 w 4991884"/>
                  <a:gd name="connsiteY9" fmla="*/ 2441182 h 4210211"/>
                  <a:gd name="connsiteX10" fmla="*/ 1587500 w 4991884"/>
                  <a:gd name="connsiteY10" fmla="*/ 1196582 h 4210211"/>
                  <a:gd name="connsiteX0" fmla="*/ 1587500 w 4991884"/>
                  <a:gd name="connsiteY0" fmla="*/ 1196582 h 4210211"/>
                  <a:gd name="connsiteX1" fmla="*/ 1818360 w 4991884"/>
                  <a:gd name="connsiteY1" fmla="*/ 523482 h 4210211"/>
                  <a:gd name="connsiteX2" fmla="*/ 2605760 w 4991884"/>
                  <a:gd name="connsiteY2" fmla="*/ 2782 h 4210211"/>
                  <a:gd name="connsiteX3" fmla="*/ 3507460 w 4991884"/>
                  <a:gd name="connsiteY3" fmla="*/ 625082 h 4210211"/>
                  <a:gd name="connsiteX4" fmla="*/ 4991884 w 4991884"/>
                  <a:gd name="connsiteY4" fmla="*/ 879082 h 4210211"/>
                  <a:gd name="connsiteX5" fmla="*/ 4991884 w 4991884"/>
                  <a:gd name="connsiteY5" fmla="*/ 4070511 h 4210211"/>
                  <a:gd name="connsiteX6" fmla="*/ 0 w 4991884"/>
                  <a:gd name="connsiteY6" fmla="*/ 4210211 h 4210211"/>
                  <a:gd name="connsiteX7" fmla="*/ 1094460 w 4991884"/>
                  <a:gd name="connsiteY7" fmla="*/ 3609582 h 4210211"/>
                  <a:gd name="connsiteX8" fmla="*/ 1665960 w 4991884"/>
                  <a:gd name="connsiteY8" fmla="*/ 3342882 h 4210211"/>
                  <a:gd name="connsiteX9" fmla="*/ 1132560 w 4991884"/>
                  <a:gd name="connsiteY9" fmla="*/ 2504682 h 4210211"/>
                  <a:gd name="connsiteX10" fmla="*/ 1704060 w 4991884"/>
                  <a:gd name="connsiteY10" fmla="*/ 2441182 h 4210211"/>
                  <a:gd name="connsiteX11" fmla="*/ 1587500 w 4991884"/>
                  <a:gd name="connsiteY11" fmla="*/ 1196582 h 4210211"/>
                  <a:gd name="connsiteX0" fmla="*/ 1587500 w 4991884"/>
                  <a:gd name="connsiteY0" fmla="*/ 1196582 h 4210211"/>
                  <a:gd name="connsiteX1" fmla="*/ 1818360 w 4991884"/>
                  <a:gd name="connsiteY1" fmla="*/ 523482 h 4210211"/>
                  <a:gd name="connsiteX2" fmla="*/ 2605760 w 4991884"/>
                  <a:gd name="connsiteY2" fmla="*/ 2782 h 4210211"/>
                  <a:gd name="connsiteX3" fmla="*/ 3507460 w 4991884"/>
                  <a:gd name="connsiteY3" fmla="*/ 625082 h 4210211"/>
                  <a:gd name="connsiteX4" fmla="*/ 4991884 w 4991884"/>
                  <a:gd name="connsiteY4" fmla="*/ 879082 h 4210211"/>
                  <a:gd name="connsiteX5" fmla="*/ 4991884 w 4991884"/>
                  <a:gd name="connsiteY5" fmla="*/ 4070511 h 4210211"/>
                  <a:gd name="connsiteX6" fmla="*/ 0 w 4991884"/>
                  <a:gd name="connsiteY6" fmla="*/ 4210211 h 4210211"/>
                  <a:gd name="connsiteX7" fmla="*/ 1094460 w 4991884"/>
                  <a:gd name="connsiteY7" fmla="*/ 3609582 h 4210211"/>
                  <a:gd name="connsiteX8" fmla="*/ 1665960 w 4991884"/>
                  <a:gd name="connsiteY8" fmla="*/ 3342882 h 4210211"/>
                  <a:gd name="connsiteX9" fmla="*/ 1132560 w 4991884"/>
                  <a:gd name="connsiteY9" fmla="*/ 2504682 h 4210211"/>
                  <a:gd name="connsiteX10" fmla="*/ 1704060 w 4991884"/>
                  <a:gd name="connsiteY10" fmla="*/ 2441182 h 4210211"/>
                  <a:gd name="connsiteX11" fmla="*/ 1587500 w 4991884"/>
                  <a:gd name="connsiteY11" fmla="*/ 1196582 h 4210211"/>
                  <a:gd name="connsiteX0" fmla="*/ 1587500 w 4991884"/>
                  <a:gd name="connsiteY0" fmla="*/ 1333766 h 4347395"/>
                  <a:gd name="connsiteX1" fmla="*/ 1818360 w 4991884"/>
                  <a:gd name="connsiteY1" fmla="*/ 660666 h 4347395"/>
                  <a:gd name="connsiteX2" fmla="*/ 2605760 w 4991884"/>
                  <a:gd name="connsiteY2" fmla="*/ 139966 h 4347395"/>
                  <a:gd name="connsiteX3" fmla="*/ 3507460 w 4991884"/>
                  <a:gd name="connsiteY3" fmla="*/ 762266 h 4347395"/>
                  <a:gd name="connsiteX4" fmla="*/ 3316960 w 4991884"/>
                  <a:gd name="connsiteY4" fmla="*/ 266 h 4347395"/>
                  <a:gd name="connsiteX5" fmla="*/ 4991884 w 4991884"/>
                  <a:gd name="connsiteY5" fmla="*/ 1016266 h 4347395"/>
                  <a:gd name="connsiteX6" fmla="*/ 4991884 w 4991884"/>
                  <a:gd name="connsiteY6" fmla="*/ 4207695 h 4347395"/>
                  <a:gd name="connsiteX7" fmla="*/ 0 w 4991884"/>
                  <a:gd name="connsiteY7" fmla="*/ 4347395 h 4347395"/>
                  <a:gd name="connsiteX8" fmla="*/ 1094460 w 4991884"/>
                  <a:gd name="connsiteY8" fmla="*/ 3746766 h 4347395"/>
                  <a:gd name="connsiteX9" fmla="*/ 1665960 w 4991884"/>
                  <a:gd name="connsiteY9" fmla="*/ 3480066 h 4347395"/>
                  <a:gd name="connsiteX10" fmla="*/ 1132560 w 4991884"/>
                  <a:gd name="connsiteY10" fmla="*/ 2641866 h 4347395"/>
                  <a:gd name="connsiteX11" fmla="*/ 1704060 w 4991884"/>
                  <a:gd name="connsiteY11" fmla="*/ 2578366 h 4347395"/>
                  <a:gd name="connsiteX12" fmla="*/ 1587500 w 4991884"/>
                  <a:gd name="connsiteY12" fmla="*/ 1333766 h 4347395"/>
                  <a:gd name="connsiteX0" fmla="*/ 1587500 w 4991884"/>
                  <a:gd name="connsiteY0" fmla="*/ 1333766 h 4347395"/>
                  <a:gd name="connsiteX1" fmla="*/ 1818360 w 4991884"/>
                  <a:gd name="connsiteY1" fmla="*/ 660666 h 4347395"/>
                  <a:gd name="connsiteX2" fmla="*/ 2605760 w 4991884"/>
                  <a:gd name="connsiteY2" fmla="*/ 139966 h 4347395"/>
                  <a:gd name="connsiteX3" fmla="*/ 3507460 w 4991884"/>
                  <a:gd name="connsiteY3" fmla="*/ 762266 h 4347395"/>
                  <a:gd name="connsiteX4" fmla="*/ 3316960 w 4991884"/>
                  <a:gd name="connsiteY4" fmla="*/ 266 h 4347395"/>
                  <a:gd name="connsiteX5" fmla="*/ 3786860 w 4991884"/>
                  <a:gd name="connsiteY5" fmla="*/ 165366 h 4347395"/>
                  <a:gd name="connsiteX6" fmla="*/ 4991884 w 4991884"/>
                  <a:gd name="connsiteY6" fmla="*/ 1016266 h 4347395"/>
                  <a:gd name="connsiteX7" fmla="*/ 4991884 w 4991884"/>
                  <a:gd name="connsiteY7" fmla="*/ 4207695 h 4347395"/>
                  <a:gd name="connsiteX8" fmla="*/ 0 w 4991884"/>
                  <a:gd name="connsiteY8" fmla="*/ 4347395 h 4347395"/>
                  <a:gd name="connsiteX9" fmla="*/ 1094460 w 4991884"/>
                  <a:gd name="connsiteY9" fmla="*/ 3746766 h 4347395"/>
                  <a:gd name="connsiteX10" fmla="*/ 1665960 w 4991884"/>
                  <a:gd name="connsiteY10" fmla="*/ 3480066 h 4347395"/>
                  <a:gd name="connsiteX11" fmla="*/ 1132560 w 4991884"/>
                  <a:gd name="connsiteY11" fmla="*/ 2641866 h 4347395"/>
                  <a:gd name="connsiteX12" fmla="*/ 1704060 w 4991884"/>
                  <a:gd name="connsiteY12" fmla="*/ 2578366 h 4347395"/>
                  <a:gd name="connsiteX13" fmla="*/ 1587500 w 4991884"/>
                  <a:gd name="connsiteY13" fmla="*/ 1333766 h 4347395"/>
                  <a:gd name="connsiteX0" fmla="*/ 1587500 w 4991884"/>
                  <a:gd name="connsiteY0" fmla="*/ 1333766 h 4347395"/>
                  <a:gd name="connsiteX1" fmla="*/ 1818360 w 4991884"/>
                  <a:gd name="connsiteY1" fmla="*/ 660666 h 4347395"/>
                  <a:gd name="connsiteX2" fmla="*/ 2605760 w 4991884"/>
                  <a:gd name="connsiteY2" fmla="*/ 139966 h 4347395"/>
                  <a:gd name="connsiteX3" fmla="*/ 3507460 w 4991884"/>
                  <a:gd name="connsiteY3" fmla="*/ 762266 h 4347395"/>
                  <a:gd name="connsiteX4" fmla="*/ 3316960 w 4991884"/>
                  <a:gd name="connsiteY4" fmla="*/ 266 h 4347395"/>
                  <a:gd name="connsiteX5" fmla="*/ 3786860 w 4991884"/>
                  <a:gd name="connsiteY5" fmla="*/ 165366 h 4347395"/>
                  <a:gd name="connsiteX6" fmla="*/ 4218660 w 4991884"/>
                  <a:gd name="connsiteY6" fmla="*/ 178066 h 4347395"/>
                  <a:gd name="connsiteX7" fmla="*/ 4991884 w 4991884"/>
                  <a:gd name="connsiteY7" fmla="*/ 1016266 h 4347395"/>
                  <a:gd name="connsiteX8" fmla="*/ 4991884 w 4991884"/>
                  <a:gd name="connsiteY8" fmla="*/ 4207695 h 4347395"/>
                  <a:gd name="connsiteX9" fmla="*/ 0 w 4991884"/>
                  <a:gd name="connsiteY9" fmla="*/ 4347395 h 4347395"/>
                  <a:gd name="connsiteX10" fmla="*/ 1094460 w 4991884"/>
                  <a:gd name="connsiteY10" fmla="*/ 3746766 h 4347395"/>
                  <a:gd name="connsiteX11" fmla="*/ 1665960 w 4991884"/>
                  <a:gd name="connsiteY11" fmla="*/ 3480066 h 4347395"/>
                  <a:gd name="connsiteX12" fmla="*/ 1132560 w 4991884"/>
                  <a:gd name="connsiteY12" fmla="*/ 2641866 h 4347395"/>
                  <a:gd name="connsiteX13" fmla="*/ 1704060 w 4991884"/>
                  <a:gd name="connsiteY13" fmla="*/ 2578366 h 4347395"/>
                  <a:gd name="connsiteX14" fmla="*/ 1587500 w 4991884"/>
                  <a:gd name="connsiteY14" fmla="*/ 1333766 h 4347395"/>
                  <a:gd name="connsiteX0" fmla="*/ 1587500 w 4991884"/>
                  <a:gd name="connsiteY0" fmla="*/ 1333766 h 4347395"/>
                  <a:gd name="connsiteX1" fmla="*/ 1818360 w 4991884"/>
                  <a:gd name="connsiteY1" fmla="*/ 660666 h 4347395"/>
                  <a:gd name="connsiteX2" fmla="*/ 2605760 w 4991884"/>
                  <a:gd name="connsiteY2" fmla="*/ 139966 h 4347395"/>
                  <a:gd name="connsiteX3" fmla="*/ 3507460 w 4991884"/>
                  <a:gd name="connsiteY3" fmla="*/ 762266 h 4347395"/>
                  <a:gd name="connsiteX4" fmla="*/ 3316960 w 4991884"/>
                  <a:gd name="connsiteY4" fmla="*/ 266 h 4347395"/>
                  <a:gd name="connsiteX5" fmla="*/ 3786860 w 4991884"/>
                  <a:gd name="connsiteY5" fmla="*/ 165366 h 4347395"/>
                  <a:gd name="connsiteX6" fmla="*/ 4218660 w 4991884"/>
                  <a:gd name="connsiteY6" fmla="*/ 178066 h 4347395"/>
                  <a:gd name="connsiteX7" fmla="*/ 4991884 w 4991884"/>
                  <a:gd name="connsiteY7" fmla="*/ 1016266 h 4347395"/>
                  <a:gd name="connsiteX8" fmla="*/ 4991884 w 4991884"/>
                  <a:gd name="connsiteY8" fmla="*/ 4207695 h 4347395"/>
                  <a:gd name="connsiteX9" fmla="*/ 0 w 4991884"/>
                  <a:gd name="connsiteY9" fmla="*/ 4347395 h 4347395"/>
                  <a:gd name="connsiteX10" fmla="*/ 1094460 w 4991884"/>
                  <a:gd name="connsiteY10" fmla="*/ 3746766 h 4347395"/>
                  <a:gd name="connsiteX11" fmla="*/ 1665960 w 4991884"/>
                  <a:gd name="connsiteY11" fmla="*/ 3480066 h 4347395"/>
                  <a:gd name="connsiteX12" fmla="*/ 1132560 w 4991884"/>
                  <a:gd name="connsiteY12" fmla="*/ 2641866 h 4347395"/>
                  <a:gd name="connsiteX13" fmla="*/ 1704060 w 4991884"/>
                  <a:gd name="connsiteY13" fmla="*/ 2578366 h 4347395"/>
                  <a:gd name="connsiteX14" fmla="*/ 1587500 w 4991884"/>
                  <a:gd name="connsiteY14" fmla="*/ 1333766 h 4347395"/>
                  <a:gd name="connsiteX0" fmla="*/ 1587500 w 4991884"/>
                  <a:gd name="connsiteY0" fmla="*/ 1333766 h 4347395"/>
                  <a:gd name="connsiteX1" fmla="*/ 1818360 w 4991884"/>
                  <a:gd name="connsiteY1" fmla="*/ 660666 h 4347395"/>
                  <a:gd name="connsiteX2" fmla="*/ 2605760 w 4991884"/>
                  <a:gd name="connsiteY2" fmla="*/ 139966 h 4347395"/>
                  <a:gd name="connsiteX3" fmla="*/ 3507460 w 4991884"/>
                  <a:gd name="connsiteY3" fmla="*/ 762266 h 4347395"/>
                  <a:gd name="connsiteX4" fmla="*/ 3316960 w 4991884"/>
                  <a:gd name="connsiteY4" fmla="*/ 266 h 4347395"/>
                  <a:gd name="connsiteX5" fmla="*/ 3786860 w 4991884"/>
                  <a:gd name="connsiteY5" fmla="*/ 165366 h 4347395"/>
                  <a:gd name="connsiteX6" fmla="*/ 4218660 w 4991884"/>
                  <a:gd name="connsiteY6" fmla="*/ 178066 h 4347395"/>
                  <a:gd name="connsiteX7" fmla="*/ 4991884 w 4991884"/>
                  <a:gd name="connsiteY7" fmla="*/ 1016266 h 4347395"/>
                  <a:gd name="connsiteX8" fmla="*/ 4991884 w 4991884"/>
                  <a:gd name="connsiteY8" fmla="*/ 4207695 h 4347395"/>
                  <a:gd name="connsiteX9" fmla="*/ 0 w 4991884"/>
                  <a:gd name="connsiteY9" fmla="*/ 4347395 h 4347395"/>
                  <a:gd name="connsiteX10" fmla="*/ 1094460 w 4991884"/>
                  <a:gd name="connsiteY10" fmla="*/ 3746766 h 4347395"/>
                  <a:gd name="connsiteX11" fmla="*/ 1665960 w 4991884"/>
                  <a:gd name="connsiteY11" fmla="*/ 3480066 h 4347395"/>
                  <a:gd name="connsiteX12" fmla="*/ 1132560 w 4991884"/>
                  <a:gd name="connsiteY12" fmla="*/ 2641866 h 4347395"/>
                  <a:gd name="connsiteX13" fmla="*/ 1704060 w 4991884"/>
                  <a:gd name="connsiteY13" fmla="*/ 2578366 h 4347395"/>
                  <a:gd name="connsiteX14" fmla="*/ 1587500 w 4991884"/>
                  <a:gd name="connsiteY14" fmla="*/ 1333766 h 4347395"/>
                  <a:gd name="connsiteX0" fmla="*/ 1587500 w 5501360"/>
                  <a:gd name="connsiteY0" fmla="*/ 1333766 h 4347395"/>
                  <a:gd name="connsiteX1" fmla="*/ 1818360 w 5501360"/>
                  <a:gd name="connsiteY1" fmla="*/ 660666 h 4347395"/>
                  <a:gd name="connsiteX2" fmla="*/ 2605760 w 5501360"/>
                  <a:gd name="connsiteY2" fmla="*/ 139966 h 4347395"/>
                  <a:gd name="connsiteX3" fmla="*/ 3507460 w 5501360"/>
                  <a:gd name="connsiteY3" fmla="*/ 762266 h 4347395"/>
                  <a:gd name="connsiteX4" fmla="*/ 3316960 w 5501360"/>
                  <a:gd name="connsiteY4" fmla="*/ 266 h 4347395"/>
                  <a:gd name="connsiteX5" fmla="*/ 3786860 w 5501360"/>
                  <a:gd name="connsiteY5" fmla="*/ 165366 h 4347395"/>
                  <a:gd name="connsiteX6" fmla="*/ 4218660 w 5501360"/>
                  <a:gd name="connsiteY6" fmla="*/ 178066 h 4347395"/>
                  <a:gd name="connsiteX7" fmla="*/ 4991884 w 5501360"/>
                  <a:gd name="connsiteY7" fmla="*/ 1016266 h 4347395"/>
                  <a:gd name="connsiteX8" fmla="*/ 5501360 w 5501360"/>
                  <a:gd name="connsiteY8" fmla="*/ 3060966 h 4347395"/>
                  <a:gd name="connsiteX9" fmla="*/ 4991884 w 5501360"/>
                  <a:gd name="connsiteY9" fmla="*/ 4207695 h 4347395"/>
                  <a:gd name="connsiteX10" fmla="*/ 0 w 5501360"/>
                  <a:gd name="connsiteY10" fmla="*/ 4347395 h 4347395"/>
                  <a:gd name="connsiteX11" fmla="*/ 1094460 w 5501360"/>
                  <a:gd name="connsiteY11" fmla="*/ 3746766 h 4347395"/>
                  <a:gd name="connsiteX12" fmla="*/ 1665960 w 5501360"/>
                  <a:gd name="connsiteY12" fmla="*/ 3480066 h 4347395"/>
                  <a:gd name="connsiteX13" fmla="*/ 1132560 w 5501360"/>
                  <a:gd name="connsiteY13" fmla="*/ 2641866 h 4347395"/>
                  <a:gd name="connsiteX14" fmla="*/ 1704060 w 5501360"/>
                  <a:gd name="connsiteY14" fmla="*/ 2578366 h 4347395"/>
                  <a:gd name="connsiteX15" fmla="*/ 1587500 w 5501360"/>
                  <a:gd name="connsiteY15" fmla="*/ 1333766 h 4347395"/>
                  <a:gd name="connsiteX0" fmla="*/ 1587500 w 6319811"/>
                  <a:gd name="connsiteY0" fmla="*/ 1333766 h 4347395"/>
                  <a:gd name="connsiteX1" fmla="*/ 1818360 w 6319811"/>
                  <a:gd name="connsiteY1" fmla="*/ 660666 h 4347395"/>
                  <a:gd name="connsiteX2" fmla="*/ 2605760 w 6319811"/>
                  <a:gd name="connsiteY2" fmla="*/ 139966 h 4347395"/>
                  <a:gd name="connsiteX3" fmla="*/ 3507460 w 6319811"/>
                  <a:gd name="connsiteY3" fmla="*/ 762266 h 4347395"/>
                  <a:gd name="connsiteX4" fmla="*/ 3316960 w 6319811"/>
                  <a:gd name="connsiteY4" fmla="*/ 266 h 4347395"/>
                  <a:gd name="connsiteX5" fmla="*/ 3786860 w 6319811"/>
                  <a:gd name="connsiteY5" fmla="*/ 165366 h 4347395"/>
                  <a:gd name="connsiteX6" fmla="*/ 4218660 w 6319811"/>
                  <a:gd name="connsiteY6" fmla="*/ 178066 h 4347395"/>
                  <a:gd name="connsiteX7" fmla="*/ 4991884 w 6319811"/>
                  <a:gd name="connsiteY7" fmla="*/ 1016266 h 4347395"/>
                  <a:gd name="connsiteX8" fmla="*/ 5501360 w 6319811"/>
                  <a:gd name="connsiteY8" fmla="*/ 3060966 h 4347395"/>
                  <a:gd name="connsiteX9" fmla="*/ 6314160 w 6319811"/>
                  <a:gd name="connsiteY9" fmla="*/ 3810266 h 4347395"/>
                  <a:gd name="connsiteX10" fmla="*/ 4991884 w 6319811"/>
                  <a:gd name="connsiteY10" fmla="*/ 4207695 h 4347395"/>
                  <a:gd name="connsiteX11" fmla="*/ 0 w 6319811"/>
                  <a:gd name="connsiteY11" fmla="*/ 4347395 h 4347395"/>
                  <a:gd name="connsiteX12" fmla="*/ 1094460 w 6319811"/>
                  <a:gd name="connsiteY12" fmla="*/ 3746766 h 4347395"/>
                  <a:gd name="connsiteX13" fmla="*/ 1665960 w 6319811"/>
                  <a:gd name="connsiteY13" fmla="*/ 3480066 h 4347395"/>
                  <a:gd name="connsiteX14" fmla="*/ 1132560 w 6319811"/>
                  <a:gd name="connsiteY14" fmla="*/ 2641866 h 4347395"/>
                  <a:gd name="connsiteX15" fmla="*/ 1704060 w 6319811"/>
                  <a:gd name="connsiteY15" fmla="*/ 2578366 h 4347395"/>
                  <a:gd name="connsiteX16" fmla="*/ 1587500 w 6319811"/>
                  <a:gd name="connsiteY16" fmla="*/ 1333766 h 4347395"/>
                  <a:gd name="connsiteX0" fmla="*/ 1587500 w 6327406"/>
                  <a:gd name="connsiteY0" fmla="*/ 1333766 h 4347395"/>
                  <a:gd name="connsiteX1" fmla="*/ 1818360 w 6327406"/>
                  <a:gd name="connsiteY1" fmla="*/ 660666 h 4347395"/>
                  <a:gd name="connsiteX2" fmla="*/ 2605760 w 6327406"/>
                  <a:gd name="connsiteY2" fmla="*/ 139966 h 4347395"/>
                  <a:gd name="connsiteX3" fmla="*/ 3507460 w 6327406"/>
                  <a:gd name="connsiteY3" fmla="*/ 762266 h 4347395"/>
                  <a:gd name="connsiteX4" fmla="*/ 3316960 w 6327406"/>
                  <a:gd name="connsiteY4" fmla="*/ 266 h 4347395"/>
                  <a:gd name="connsiteX5" fmla="*/ 3786860 w 6327406"/>
                  <a:gd name="connsiteY5" fmla="*/ 165366 h 4347395"/>
                  <a:gd name="connsiteX6" fmla="*/ 4218660 w 6327406"/>
                  <a:gd name="connsiteY6" fmla="*/ 178066 h 4347395"/>
                  <a:gd name="connsiteX7" fmla="*/ 4991884 w 6327406"/>
                  <a:gd name="connsiteY7" fmla="*/ 1016266 h 4347395"/>
                  <a:gd name="connsiteX8" fmla="*/ 5501360 w 6327406"/>
                  <a:gd name="connsiteY8" fmla="*/ 3060966 h 4347395"/>
                  <a:gd name="connsiteX9" fmla="*/ 6314160 w 6327406"/>
                  <a:gd name="connsiteY9" fmla="*/ 3810266 h 4347395"/>
                  <a:gd name="connsiteX10" fmla="*/ 4991884 w 6327406"/>
                  <a:gd name="connsiteY10" fmla="*/ 4207695 h 4347395"/>
                  <a:gd name="connsiteX11" fmla="*/ 0 w 6327406"/>
                  <a:gd name="connsiteY11" fmla="*/ 4347395 h 4347395"/>
                  <a:gd name="connsiteX12" fmla="*/ 1094460 w 6327406"/>
                  <a:gd name="connsiteY12" fmla="*/ 3746766 h 4347395"/>
                  <a:gd name="connsiteX13" fmla="*/ 1665960 w 6327406"/>
                  <a:gd name="connsiteY13" fmla="*/ 3480066 h 4347395"/>
                  <a:gd name="connsiteX14" fmla="*/ 1132560 w 6327406"/>
                  <a:gd name="connsiteY14" fmla="*/ 2641866 h 4347395"/>
                  <a:gd name="connsiteX15" fmla="*/ 1704060 w 6327406"/>
                  <a:gd name="connsiteY15" fmla="*/ 2578366 h 4347395"/>
                  <a:gd name="connsiteX16" fmla="*/ 1587500 w 6327406"/>
                  <a:gd name="connsiteY16" fmla="*/ 1333766 h 4347395"/>
                  <a:gd name="connsiteX0" fmla="*/ 1587500 w 6314160"/>
                  <a:gd name="connsiteY0" fmla="*/ 1333766 h 4347395"/>
                  <a:gd name="connsiteX1" fmla="*/ 1818360 w 6314160"/>
                  <a:gd name="connsiteY1" fmla="*/ 660666 h 4347395"/>
                  <a:gd name="connsiteX2" fmla="*/ 2605760 w 6314160"/>
                  <a:gd name="connsiteY2" fmla="*/ 139966 h 4347395"/>
                  <a:gd name="connsiteX3" fmla="*/ 3507460 w 6314160"/>
                  <a:gd name="connsiteY3" fmla="*/ 762266 h 4347395"/>
                  <a:gd name="connsiteX4" fmla="*/ 3316960 w 6314160"/>
                  <a:gd name="connsiteY4" fmla="*/ 266 h 4347395"/>
                  <a:gd name="connsiteX5" fmla="*/ 3786860 w 6314160"/>
                  <a:gd name="connsiteY5" fmla="*/ 165366 h 4347395"/>
                  <a:gd name="connsiteX6" fmla="*/ 4218660 w 6314160"/>
                  <a:gd name="connsiteY6" fmla="*/ 178066 h 4347395"/>
                  <a:gd name="connsiteX7" fmla="*/ 4991884 w 6314160"/>
                  <a:gd name="connsiteY7" fmla="*/ 1016266 h 4347395"/>
                  <a:gd name="connsiteX8" fmla="*/ 5501360 w 6314160"/>
                  <a:gd name="connsiteY8" fmla="*/ 3060966 h 4347395"/>
                  <a:gd name="connsiteX9" fmla="*/ 6314160 w 6314160"/>
                  <a:gd name="connsiteY9" fmla="*/ 3810266 h 4347395"/>
                  <a:gd name="connsiteX10" fmla="*/ 4991884 w 6314160"/>
                  <a:gd name="connsiteY10" fmla="*/ 4207695 h 4347395"/>
                  <a:gd name="connsiteX11" fmla="*/ 0 w 6314160"/>
                  <a:gd name="connsiteY11" fmla="*/ 4347395 h 4347395"/>
                  <a:gd name="connsiteX12" fmla="*/ 1094460 w 6314160"/>
                  <a:gd name="connsiteY12" fmla="*/ 3746766 h 4347395"/>
                  <a:gd name="connsiteX13" fmla="*/ 1665960 w 6314160"/>
                  <a:gd name="connsiteY13" fmla="*/ 3480066 h 4347395"/>
                  <a:gd name="connsiteX14" fmla="*/ 1132560 w 6314160"/>
                  <a:gd name="connsiteY14" fmla="*/ 2641866 h 4347395"/>
                  <a:gd name="connsiteX15" fmla="*/ 1704060 w 6314160"/>
                  <a:gd name="connsiteY15" fmla="*/ 2578366 h 4347395"/>
                  <a:gd name="connsiteX16" fmla="*/ 1587500 w 6314160"/>
                  <a:gd name="connsiteY16" fmla="*/ 1333766 h 4347395"/>
                  <a:gd name="connsiteX0" fmla="*/ 1587500 w 8282369"/>
                  <a:gd name="connsiteY0" fmla="*/ 1333766 h 4347395"/>
                  <a:gd name="connsiteX1" fmla="*/ 1818360 w 8282369"/>
                  <a:gd name="connsiteY1" fmla="*/ 660666 h 4347395"/>
                  <a:gd name="connsiteX2" fmla="*/ 2605760 w 8282369"/>
                  <a:gd name="connsiteY2" fmla="*/ 139966 h 4347395"/>
                  <a:gd name="connsiteX3" fmla="*/ 3507460 w 8282369"/>
                  <a:gd name="connsiteY3" fmla="*/ 762266 h 4347395"/>
                  <a:gd name="connsiteX4" fmla="*/ 3316960 w 8282369"/>
                  <a:gd name="connsiteY4" fmla="*/ 266 h 4347395"/>
                  <a:gd name="connsiteX5" fmla="*/ 3786860 w 8282369"/>
                  <a:gd name="connsiteY5" fmla="*/ 165366 h 4347395"/>
                  <a:gd name="connsiteX6" fmla="*/ 4218660 w 8282369"/>
                  <a:gd name="connsiteY6" fmla="*/ 178066 h 4347395"/>
                  <a:gd name="connsiteX7" fmla="*/ 4991884 w 8282369"/>
                  <a:gd name="connsiteY7" fmla="*/ 1016266 h 4347395"/>
                  <a:gd name="connsiteX8" fmla="*/ 5501360 w 8282369"/>
                  <a:gd name="connsiteY8" fmla="*/ 3060966 h 4347395"/>
                  <a:gd name="connsiteX9" fmla="*/ 6314160 w 8282369"/>
                  <a:gd name="connsiteY9" fmla="*/ 3810266 h 4347395"/>
                  <a:gd name="connsiteX10" fmla="*/ 8269959 w 8282369"/>
                  <a:gd name="connsiteY10" fmla="*/ 4051566 h 4347395"/>
                  <a:gd name="connsiteX11" fmla="*/ 4991884 w 8282369"/>
                  <a:gd name="connsiteY11" fmla="*/ 4207695 h 4347395"/>
                  <a:gd name="connsiteX12" fmla="*/ 0 w 8282369"/>
                  <a:gd name="connsiteY12" fmla="*/ 4347395 h 4347395"/>
                  <a:gd name="connsiteX13" fmla="*/ 1094460 w 8282369"/>
                  <a:gd name="connsiteY13" fmla="*/ 3746766 h 4347395"/>
                  <a:gd name="connsiteX14" fmla="*/ 1665960 w 8282369"/>
                  <a:gd name="connsiteY14" fmla="*/ 3480066 h 4347395"/>
                  <a:gd name="connsiteX15" fmla="*/ 1132560 w 8282369"/>
                  <a:gd name="connsiteY15" fmla="*/ 2641866 h 4347395"/>
                  <a:gd name="connsiteX16" fmla="*/ 1704060 w 8282369"/>
                  <a:gd name="connsiteY16" fmla="*/ 2578366 h 4347395"/>
                  <a:gd name="connsiteX17" fmla="*/ 1587500 w 8282369"/>
                  <a:gd name="connsiteY17" fmla="*/ 1333766 h 4347395"/>
                  <a:gd name="connsiteX0" fmla="*/ 1587500 w 8282369"/>
                  <a:gd name="connsiteY0" fmla="*/ 1333766 h 4461837"/>
                  <a:gd name="connsiteX1" fmla="*/ 1818360 w 8282369"/>
                  <a:gd name="connsiteY1" fmla="*/ 660666 h 4461837"/>
                  <a:gd name="connsiteX2" fmla="*/ 2605760 w 8282369"/>
                  <a:gd name="connsiteY2" fmla="*/ 139966 h 4461837"/>
                  <a:gd name="connsiteX3" fmla="*/ 3507460 w 8282369"/>
                  <a:gd name="connsiteY3" fmla="*/ 762266 h 4461837"/>
                  <a:gd name="connsiteX4" fmla="*/ 3316960 w 8282369"/>
                  <a:gd name="connsiteY4" fmla="*/ 266 h 4461837"/>
                  <a:gd name="connsiteX5" fmla="*/ 3786860 w 8282369"/>
                  <a:gd name="connsiteY5" fmla="*/ 165366 h 4461837"/>
                  <a:gd name="connsiteX6" fmla="*/ 4218660 w 8282369"/>
                  <a:gd name="connsiteY6" fmla="*/ 178066 h 4461837"/>
                  <a:gd name="connsiteX7" fmla="*/ 4991884 w 8282369"/>
                  <a:gd name="connsiteY7" fmla="*/ 1016266 h 4461837"/>
                  <a:gd name="connsiteX8" fmla="*/ 5501360 w 8282369"/>
                  <a:gd name="connsiteY8" fmla="*/ 3060966 h 4461837"/>
                  <a:gd name="connsiteX9" fmla="*/ 6314160 w 8282369"/>
                  <a:gd name="connsiteY9" fmla="*/ 3810266 h 4461837"/>
                  <a:gd name="connsiteX10" fmla="*/ 8269959 w 8282369"/>
                  <a:gd name="connsiteY10" fmla="*/ 4051566 h 4461837"/>
                  <a:gd name="connsiteX11" fmla="*/ 4991884 w 8282369"/>
                  <a:gd name="connsiteY11" fmla="*/ 4207695 h 4461837"/>
                  <a:gd name="connsiteX12" fmla="*/ 0 w 8282369"/>
                  <a:gd name="connsiteY12" fmla="*/ 4347395 h 4461837"/>
                  <a:gd name="connsiteX13" fmla="*/ 1094460 w 8282369"/>
                  <a:gd name="connsiteY13" fmla="*/ 3746766 h 4461837"/>
                  <a:gd name="connsiteX14" fmla="*/ 1665960 w 8282369"/>
                  <a:gd name="connsiteY14" fmla="*/ 3480066 h 4461837"/>
                  <a:gd name="connsiteX15" fmla="*/ 1132560 w 8282369"/>
                  <a:gd name="connsiteY15" fmla="*/ 2641866 h 4461837"/>
                  <a:gd name="connsiteX16" fmla="*/ 1704060 w 8282369"/>
                  <a:gd name="connsiteY16" fmla="*/ 2578366 h 4461837"/>
                  <a:gd name="connsiteX17" fmla="*/ 1587500 w 8282369"/>
                  <a:gd name="connsiteY17" fmla="*/ 1333766 h 4461837"/>
                  <a:gd name="connsiteX0" fmla="*/ 1587500 w 8282369"/>
                  <a:gd name="connsiteY0" fmla="*/ 1333766 h 4514384"/>
                  <a:gd name="connsiteX1" fmla="*/ 1818360 w 8282369"/>
                  <a:gd name="connsiteY1" fmla="*/ 660666 h 4514384"/>
                  <a:gd name="connsiteX2" fmla="*/ 2605760 w 8282369"/>
                  <a:gd name="connsiteY2" fmla="*/ 139966 h 4514384"/>
                  <a:gd name="connsiteX3" fmla="*/ 3507460 w 8282369"/>
                  <a:gd name="connsiteY3" fmla="*/ 762266 h 4514384"/>
                  <a:gd name="connsiteX4" fmla="*/ 3316960 w 8282369"/>
                  <a:gd name="connsiteY4" fmla="*/ 266 h 4514384"/>
                  <a:gd name="connsiteX5" fmla="*/ 3786860 w 8282369"/>
                  <a:gd name="connsiteY5" fmla="*/ 165366 h 4514384"/>
                  <a:gd name="connsiteX6" fmla="*/ 4218660 w 8282369"/>
                  <a:gd name="connsiteY6" fmla="*/ 178066 h 4514384"/>
                  <a:gd name="connsiteX7" fmla="*/ 4991884 w 8282369"/>
                  <a:gd name="connsiteY7" fmla="*/ 1016266 h 4514384"/>
                  <a:gd name="connsiteX8" fmla="*/ 5501360 w 8282369"/>
                  <a:gd name="connsiteY8" fmla="*/ 3060966 h 4514384"/>
                  <a:gd name="connsiteX9" fmla="*/ 6314160 w 8282369"/>
                  <a:gd name="connsiteY9" fmla="*/ 3810266 h 4514384"/>
                  <a:gd name="connsiteX10" fmla="*/ 8269959 w 8282369"/>
                  <a:gd name="connsiteY10" fmla="*/ 4051566 h 4514384"/>
                  <a:gd name="connsiteX11" fmla="*/ 5550684 w 8282369"/>
                  <a:gd name="connsiteY11" fmla="*/ 4360095 h 4514384"/>
                  <a:gd name="connsiteX12" fmla="*/ 0 w 8282369"/>
                  <a:gd name="connsiteY12" fmla="*/ 4347395 h 4514384"/>
                  <a:gd name="connsiteX13" fmla="*/ 1094460 w 8282369"/>
                  <a:gd name="connsiteY13" fmla="*/ 3746766 h 4514384"/>
                  <a:gd name="connsiteX14" fmla="*/ 1665960 w 8282369"/>
                  <a:gd name="connsiteY14" fmla="*/ 3480066 h 4514384"/>
                  <a:gd name="connsiteX15" fmla="*/ 1132560 w 8282369"/>
                  <a:gd name="connsiteY15" fmla="*/ 2641866 h 4514384"/>
                  <a:gd name="connsiteX16" fmla="*/ 1704060 w 8282369"/>
                  <a:gd name="connsiteY16" fmla="*/ 2578366 h 4514384"/>
                  <a:gd name="connsiteX17" fmla="*/ 1587500 w 8282369"/>
                  <a:gd name="connsiteY17" fmla="*/ 1333766 h 4514384"/>
                  <a:gd name="connsiteX0" fmla="*/ 1587500 w 8282369"/>
                  <a:gd name="connsiteY0" fmla="*/ 1333766 h 4591901"/>
                  <a:gd name="connsiteX1" fmla="*/ 1818360 w 8282369"/>
                  <a:gd name="connsiteY1" fmla="*/ 660666 h 4591901"/>
                  <a:gd name="connsiteX2" fmla="*/ 2605760 w 8282369"/>
                  <a:gd name="connsiteY2" fmla="*/ 139966 h 4591901"/>
                  <a:gd name="connsiteX3" fmla="*/ 3507460 w 8282369"/>
                  <a:gd name="connsiteY3" fmla="*/ 762266 h 4591901"/>
                  <a:gd name="connsiteX4" fmla="*/ 3316960 w 8282369"/>
                  <a:gd name="connsiteY4" fmla="*/ 266 h 4591901"/>
                  <a:gd name="connsiteX5" fmla="*/ 3786860 w 8282369"/>
                  <a:gd name="connsiteY5" fmla="*/ 165366 h 4591901"/>
                  <a:gd name="connsiteX6" fmla="*/ 4218660 w 8282369"/>
                  <a:gd name="connsiteY6" fmla="*/ 178066 h 4591901"/>
                  <a:gd name="connsiteX7" fmla="*/ 4991884 w 8282369"/>
                  <a:gd name="connsiteY7" fmla="*/ 1016266 h 4591901"/>
                  <a:gd name="connsiteX8" fmla="*/ 5501360 w 8282369"/>
                  <a:gd name="connsiteY8" fmla="*/ 3060966 h 4591901"/>
                  <a:gd name="connsiteX9" fmla="*/ 6314160 w 8282369"/>
                  <a:gd name="connsiteY9" fmla="*/ 3810266 h 4591901"/>
                  <a:gd name="connsiteX10" fmla="*/ 8269959 w 8282369"/>
                  <a:gd name="connsiteY10" fmla="*/ 4051566 h 4591901"/>
                  <a:gd name="connsiteX11" fmla="*/ 5550684 w 8282369"/>
                  <a:gd name="connsiteY11" fmla="*/ 4360095 h 4591901"/>
                  <a:gd name="connsiteX12" fmla="*/ 0 w 8282369"/>
                  <a:gd name="connsiteY12" fmla="*/ 4347395 h 4591901"/>
                  <a:gd name="connsiteX13" fmla="*/ 1094460 w 8282369"/>
                  <a:gd name="connsiteY13" fmla="*/ 3746766 h 4591901"/>
                  <a:gd name="connsiteX14" fmla="*/ 1665960 w 8282369"/>
                  <a:gd name="connsiteY14" fmla="*/ 3480066 h 4591901"/>
                  <a:gd name="connsiteX15" fmla="*/ 1132560 w 8282369"/>
                  <a:gd name="connsiteY15" fmla="*/ 2641866 h 4591901"/>
                  <a:gd name="connsiteX16" fmla="*/ 1704060 w 8282369"/>
                  <a:gd name="connsiteY16" fmla="*/ 2578366 h 4591901"/>
                  <a:gd name="connsiteX17" fmla="*/ 1587500 w 8282369"/>
                  <a:gd name="connsiteY17" fmla="*/ 1333766 h 4591901"/>
                  <a:gd name="connsiteX0" fmla="*/ 1587500 w 8282369"/>
                  <a:gd name="connsiteY0" fmla="*/ 1333766 h 4539912"/>
                  <a:gd name="connsiteX1" fmla="*/ 1818360 w 8282369"/>
                  <a:gd name="connsiteY1" fmla="*/ 660666 h 4539912"/>
                  <a:gd name="connsiteX2" fmla="*/ 2605760 w 8282369"/>
                  <a:gd name="connsiteY2" fmla="*/ 139966 h 4539912"/>
                  <a:gd name="connsiteX3" fmla="*/ 3507460 w 8282369"/>
                  <a:gd name="connsiteY3" fmla="*/ 762266 h 4539912"/>
                  <a:gd name="connsiteX4" fmla="*/ 3316960 w 8282369"/>
                  <a:gd name="connsiteY4" fmla="*/ 266 h 4539912"/>
                  <a:gd name="connsiteX5" fmla="*/ 3786860 w 8282369"/>
                  <a:gd name="connsiteY5" fmla="*/ 165366 h 4539912"/>
                  <a:gd name="connsiteX6" fmla="*/ 4218660 w 8282369"/>
                  <a:gd name="connsiteY6" fmla="*/ 178066 h 4539912"/>
                  <a:gd name="connsiteX7" fmla="*/ 4991884 w 8282369"/>
                  <a:gd name="connsiteY7" fmla="*/ 1016266 h 4539912"/>
                  <a:gd name="connsiteX8" fmla="*/ 5501360 w 8282369"/>
                  <a:gd name="connsiteY8" fmla="*/ 3060966 h 4539912"/>
                  <a:gd name="connsiteX9" fmla="*/ 6314160 w 8282369"/>
                  <a:gd name="connsiteY9" fmla="*/ 3810266 h 4539912"/>
                  <a:gd name="connsiteX10" fmla="*/ 8269959 w 8282369"/>
                  <a:gd name="connsiteY10" fmla="*/ 4051566 h 4539912"/>
                  <a:gd name="connsiteX11" fmla="*/ 5550684 w 8282369"/>
                  <a:gd name="connsiteY11" fmla="*/ 4360095 h 4539912"/>
                  <a:gd name="connsiteX12" fmla="*/ 0 w 8282369"/>
                  <a:gd name="connsiteY12" fmla="*/ 4347395 h 4539912"/>
                  <a:gd name="connsiteX13" fmla="*/ 1094460 w 8282369"/>
                  <a:gd name="connsiteY13" fmla="*/ 3746766 h 4539912"/>
                  <a:gd name="connsiteX14" fmla="*/ 1665960 w 8282369"/>
                  <a:gd name="connsiteY14" fmla="*/ 3480066 h 4539912"/>
                  <a:gd name="connsiteX15" fmla="*/ 1132560 w 8282369"/>
                  <a:gd name="connsiteY15" fmla="*/ 2641866 h 4539912"/>
                  <a:gd name="connsiteX16" fmla="*/ 1704060 w 8282369"/>
                  <a:gd name="connsiteY16" fmla="*/ 2578366 h 4539912"/>
                  <a:gd name="connsiteX17" fmla="*/ 1587500 w 8282369"/>
                  <a:gd name="connsiteY17" fmla="*/ 1333766 h 4539912"/>
                  <a:gd name="connsiteX0" fmla="*/ 1587500 w 8270178"/>
                  <a:gd name="connsiteY0" fmla="*/ 1333766 h 4539912"/>
                  <a:gd name="connsiteX1" fmla="*/ 1818360 w 8270178"/>
                  <a:gd name="connsiteY1" fmla="*/ 660666 h 4539912"/>
                  <a:gd name="connsiteX2" fmla="*/ 2605760 w 8270178"/>
                  <a:gd name="connsiteY2" fmla="*/ 139966 h 4539912"/>
                  <a:gd name="connsiteX3" fmla="*/ 3507460 w 8270178"/>
                  <a:gd name="connsiteY3" fmla="*/ 762266 h 4539912"/>
                  <a:gd name="connsiteX4" fmla="*/ 3316960 w 8270178"/>
                  <a:gd name="connsiteY4" fmla="*/ 266 h 4539912"/>
                  <a:gd name="connsiteX5" fmla="*/ 3786860 w 8270178"/>
                  <a:gd name="connsiteY5" fmla="*/ 165366 h 4539912"/>
                  <a:gd name="connsiteX6" fmla="*/ 4218660 w 8270178"/>
                  <a:gd name="connsiteY6" fmla="*/ 178066 h 4539912"/>
                  <a:gd name="connsiteX7" fmla="*/ 4991884 w 8270178"/>
                  <a:gd name="connsiteY7" fmla="*/ 1016266 h 4539912"/>
                  <a:gd name="connsiteX8" fmla="*/ 5501360 w 8270178"/>
                  <a:gd name="connsiteY8" fmla="*/ 3060966 h 4539912"/>
                  <a:gd name="connsiteX9" fmla="*/ 6314160 w 8270178"/>
                  <a:gd name="connsiteY9" fmla="*/ 3810266 h 4539912"/>
                  <a:gd name="connsiteX10" fmla="*/ 8269959 w 8270178"/>
                  <a:gd name="connsiteY10" fmla="*/ 4051566 h 4539912"/>
                  <a:gd name="connsiteX11" fmla="*/ 5550684 w 8270178"/>
                  <a:gd name="connsiteY11" fmla="*/ 4360095 h 4539912"/>
                  <a:gd name="connsiteX12" fmla="*/ 0 w 8270178"/>
                  <a:gd name="connsiteY12" fmla="*/ 4347395 h 4539912"/>
                  <a:gd name="connsiteX13" fmla="*/ 1094460 w 8270178"/>
                  <a:gd name="connsiteY13" fmla="*/ 3746766 h 4539912"/>
                  <a:gd name="connsiteX14" fmla="*/ 1665960 w 8270178"/>
                  <a:gd name="connsiteY14" fmla="*/ 3480066 h 4539912"/>
                  <a:gd name="connsiteX15" fmla="*/ 1132560 w 8270178"/>
                  <a:gd name="connsiteY15" fmla="*/ 2641866 h 4539912"/>
                  <a:gd name="connsiteX16" fmla="*/ 1704060 w 8270178"/>
                  <a:gd name="connsiteY16" fmla="*/ 2578366 h 4539912"/>
                  <a:gd name="connsiteX17" fmla="*/ 1587500 w 8270178"/>
                  <a:gd name="connsiteY17" fmla="*/ 1333766 h 4539912"/>
                  <a:gd name="connsiteX0" fmla="*/ 1587500 w 8270178"/>
                  <a:gd name="connsiteY0" fmla="*/ 1333766 h 4539912"/>
                  <a:gd name="connsiteX1" fmla="*/ 1818360 w 8270178"/>
                  <a:gd name="connsiteY1" fmla="*/ 660666 h 4539912"/>
                  <a:gd name="connsiteX2" fmla="*/ 2605760 w 8270178"/>
                  <a:gd name="connsiteY2" fmla="*/ 139966 h 4539912"/>
                  <a:gd name="connsiteX3" fmla="*/ 3507460 w 8270178"/>
                  <a:gd name="connsiteY3" fmla="*/ 762266 h 4539912"/>
                  <a:gd name="connsiteX4" fmla="*/ 3316960 w 8270178"/>
                  <a:gd name="connsiteY4" fmla="*/ 266 h 4539912"/>
                  <a:gd name="connsiteX5" fmla="*/ 3786860 w 8270178"/>
                  <a:gd name="connsiteY5" fmla="*/ 165366 h 4539912"/>
                  <a:gd name="connsiteX6" fmla="*/ 4218660 w 8270178"/>
                  <a:gd name="connsiteY6" fmla="*/ 178066 h 4539912"/>
                  <a:gd name="connsiteX7" fmla="*/ 4991884 w 8270178"/>
                  <a:gd name="connsiteY7" fmla="*/ 1016266 h 4539912"/>
                  <a:gd name="connsiteX8" fmla="*/ 5501360 w 8270178"/>
                  <a:gd name="connsiteY8" fmla="*/ 3060966 h 4539912"/>
                  <a:gd name="connsiteX9" fmla="*/ 6314160 w 8270178"/>
                  <a:gd name="connsiteY9" fmla="*/ 3810266 h 4539912"/>
                  <a:gd name="connsiteX10" fmla="*/ 8269959 w 8270178"/>
                  <a:gd name="connsiteY10" fmla="*/ 4051566 h 4539912"/>
                  <a:gd name="connsiteX11" fmla="*/ 5550684 w 8270178"/>
                  <a:gd name="connsiteY11" fmla="*/ 4360095 h 4539912"/>
                  <a:gd name="connsiteX12" fmla="*/ 0 w 8270178"/>
                  <a:gd name="connsiteY12" fmla="*/ 4347395 h 4539912"/>
                  <a:gd name="connsiteX13" fmla="*/ 1094460 w 8270178"/>
                  <a:gd name="connsiteY13" fmla="*/ 3746766 h 4539912"/>
                  <a:gd name="connsiteX14" fmla="*/ 1665960 w 8270178"/>
                  <a:gd name="connsiteY14" fmla="*/ 3480066 h 4539912"/>
                  <a:gd name="connsiteX15" fmla="*/ 1132560 w 8270178"/>
                  <a:gd name="connsiteY15" fmla="*/ 2641866 h 4539912"/>
                  <a:gd name="connsiteX16" fmla="*/ 1704060 w 8270178"/>
                  <a:gd name="connsiteY16" fmla="*/ 2578366 h 4539912"/>
                  <a:gd name="connsiteX17" fmla="*/ 1587500 w 827017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80537"/>
                  <a:gd name="connsiteX1" fmla="*/ 1818360 w 8270228"/>
                  <a:gd name="connsiteY1" fmla="*/ 660666 h 4580537"/>
                  <a:gd name="connsiteX2" fmla="*/ 2605760 w 8270228"/>
                  <a:gd name="connsiteY2" fmla="*/ 139966 h 4580537"/>
                  <a:gd name="connsiteX3" fmla="*/ 3507460 w 8270228"/>
                  <a:gd name="connsiteY3" fmla="*/ 762266 h 4580537"/>
                  <a:gd name="connsiteX4" fmla="*/ 3316960 w 8270228"/>
                  <a:gd name="connsiteY4" fmla="*/ 266 h 4580537"/>
                  <a:gd name="connsiteX5" fmla="*/ 3786860 w 8270228"/>
                  <a:gd name="connsiteY5" fmla="*/ 165366 h 4580537"/>
                  <a:gd name="connsiteX6" fmla="*/ 4218660 w 8270228"/>
                  <a:gd name="connsiteY6" fmla="*/ 178066 h 4580537"/>
                  <a:gd name="connsiteX7" fmla="*/ 4991884 w 8270228"/>
                  <a:gd name="connsiteY7" fmla="*/ 1016266 h 4580537"/>
                  <a:gd name="connsiteX8" fmla="*/ 5501360 w 8270228"/>
                  <a:gd name="connsiteY8" fmla="*/ 3060966 h 4580537"/>
                  <a:gd name="connsiteX9" fmla="*/ 6314160 w 8270228"/>
                  <a:gd name="connsiteY9" fmla="*/ 3810266 h 4580537"/>
                  <a:gd name="connsiteX10" fmla="*/ 8269959 w 8270228"/>
                  <a:gd name="connsiteY10" fmla="*/ 4051566 h 4580537"/>
                  <a:gd name="connsiteX11" fmla="*/ 5550684 w 8270228"/>
                  <a:gd name="connsiteY11" fmla="*/ 4360095 h 4580537"/>
                  <a:gd name="connsiteX12" fmla="*/ 0 w 8270228"/>
                  <a:gd name="connsiteY12" fmla="*/ 4347395 h 4580537"/>
                  <a:gd name="connsiteX13" fmla="*/ 1094460 w 8270228"/>
                  <a:gd name="connsiteY13" fmla="*/ 3746766 h 4580537"/>
                  <a:gd name="connsiteX14" fmla="*/ 1665960 w 8270228"/>
                  <a:gd name="connsiteY14" fmla="*/ 3480066 h 4580537"/>
                  <a:gd name="connsiteX15" fmla="*/ 1132560 w 8270228"/>
                  <a:gd name="connsiteY15" fmla="*/ 2641866 h 4580537"/>
                  <a:gd name="connsiteX16" fmla="*/ 1704060 w 8270228"/>
                  <a:gd name="connsiteY16" fmla="*/ 2578366 h 4580537"/>
                  <a:gd name="connsiteX17" fmla="*/ 1587500 w 8270228"/>
                  <a:gd name="connsiteY17" fmla="*/ 1333766 h 458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270228" h="4580537">
                    <a:moveTo>
                      <a:pt x="1587500" y="1333766"/>
                    </a:moveTo>
                    <a:cubicBezTo>
                      <a:pt x="1829553" y="1312599"/>
                      <a:pt x="1576307" y="681833"/>
                      <a:pt x="1818360" y="660666"/>
                    </a:cubicBezTo>
                    <a:cubicBezTo>
                      <a:pt x="2000393" y="550599"/>
                      <a:pt x="2309427" y="97633"/>
                      <a:pt x="2605760" y="139966"/>
                    </a:cubicBezTo>
                    <a:cubicBezTo>
                      <a:pt x="2707360" y="279666"/>
                      <a:pt x="3215360" y="660666"/>
                      <a:pt x="3507460" y="762266"/>
                    </a:cubicBezTo>
                    <a:cubicBezTo>
                      <a:pt x="3613293" y="779199"/>
                      <a:pt x="3211127" y="-16667"/>
                      <a:pt x="3316960" y="266"/>
                    </a:cubicBezTo>
                    <a:cubicBezTo>
                      <a:pt x="3562493" y="156899"/>
                      <a:pt x="3541327" y="8733"/>
                      <a:pt x="3786860" y="165366"/>
                    </a:cubicBezTo>
                    <a:cubicBezTo>
                      <a:pt x="3968893" y="292366"/>
                      <a:pt x="4011227" y="228866"/>
                      <a:pt x="4218660" y="178066"/>
                    </a:cubicBezTo>
                    <a:cubicBezTo>
                      <a:pt x="4476401" y="457466"/>
                      <a:pt x="4518243" y="762266"/>
                      <a:pt x="4991884" y="1016266"/>
                    </a:cubicBezTo>
                    <a:cubicBezTo>
                      <a:pt x="4890776" y="1769799"/>
                      <a:pt x="5500868" y="2599533"/>
                      <a:pt x="5501360" y="3060966"/>
                    </a:cubicBezTo>
                    <a:cubicBezTo>
                      <a:pt x="5971260" y="2743466"/>
                      <a:pt x="6174460" y="3835666"/>
                      <a:pt x="6314160" y="3810266"/>
                    </a:cubicBezTo>
                    <a:cubicBezTo>
                      <a:pt x="6517360" y="3949966"/>
                      <a:pt x="8295359" y="3340366"/>
                      <a:pt x="8269959" y="4051566"/>
                    </a:cubicBezTo>
                    <a:cubicBezTo>
                      <a:pt x="7926567" y="4764009"/>
                      <a:pt x="6668776" y="4638252"/>
                      <a:pt x="5550684" y="4360095"/>
                    </a:cubicBezTo>
                    <a:cubicBezTo>
                      <a:pt x="4589456" y="4533662"/>
                      <a:pt x="2777328" y="3907128"/>
                      <a:pt x="0" y="4347395"/>
                    </a:cubicBezTo>
                    <a:cubicBezTo>
                      <a:pt x="136220" y="3592619"/>
                      <a:pt x="716940" y="4018942"/>
                      <a:pt x="1094460" y="3746766"/>
                    </a:cubicBezTo>
                    <a:cubicBezTo>
                      <a:pt x="1179127" y="3662099"/>
                      <a:pt x="1593993" y="3717133"/>
                      <a:pt x="1665960" y="3480066"/>
                    </a:cubicBezTo>
                    <a:cubicBezTo>
                      <a:pt x="1708293" y="3128699"/>
                      <a:pt x="1090227" y="2993233"/>
                      <a:pt x="1132560" y="2641866"/>
                    </a:cubicBezTo>
                    <a:cubicBezTo>
                      <a:pt x="1246860" y="2413266"/>
                      <a:pt x="1361160" y="2540266"/>
                      <a:pt x="1704060" y="2578366"/>
                    </a:cubicBezTo>
                    <a:cubicBezTo>
                      <a:pt x="1817607" y="1833299"/>
                      <a:pt x="1296153" y="1266033"/>
                      <a:pt x="1587500" y="1333766"/>
                    </a:cubicBezTo>
                    <a:close/>
                  </a:path>
                </a:pathLst>
              </a:custGeom>
              <a:solidFill>
                <a:srgbClr val="A7744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DD6E4B6-10F4-4F0E-AA78-16FE2BD9C2D5}"/>
                  </a:ext>
                </a:extLst>
              </p:cNvPr>
              <p:cNvSpPr/>
              <p:nvPr/>
            </p:nvSpPr>
            <p:spPr>
              <a:xfrm>
                <a:off x="4252091" y="1871189"/>
                <a:ext cx="3810933" cy="2720219"/>
              </a:xfrm>
              <a:custGeom>
                <a:avLst/>
                <a:gdLst>
                  <a:gd name="connsiteX0" fmla="*/ 0 w 2191658"/>
                  <a:gd name="connsiteY0" fmla="*/ 0 h 1055308"/>
                  <a:gd name="connsiteX1" fmla="*/ 2191658 w 2191658"/>
                  <a:gd name="connsiteY1" fmla="*/ 0 h 1055308"/>
                  <a:gd name="connsiteX2" fmla="*/ 2191658 w 2191658"/>
                  <a:gd name="connsiteY2" fmla="*/ 1055308 h 1055308"/>
                  <a:gd name="connsiteX3" fmla="*/ 0 w 2191658"/>
                  <a:gd name="connsiteY3" fmla="*/ 1055308 h 1055308"/>
                  <a:gd name="connsiteX4" fmla="*/ 0 w 2191658"/>
                  <a:gd name="connsiteY4" fmla="*/ 0 h 1055308"/>
                  <a:gd name="connsiteX0" fmla="*/ 0 w 2852058"/>
                  <a:gd name="connsiteY0" fmla="*/ 0 h 1423608"/>
                  <a:gd name="connsiteX1" fmla="*/ 2852058 w 2852058"/>
                  <a:gd name="connsiteY1" fmla="*/ 368300 h 1423608"/>
                  <a:gd name="connsiteX2" fmla="*/ 2852058 w 2852058"/>
                  <a:gd name="connsiteY2" fmla="*/ 1423608 h 1423608"/>
                  <a:gd name="connsiteX3" fmla="*/ 660400 w 2852058"/>
                  <a:gd name="connsiteY3" fmla="*/ 1423608 h 1423608"/>
                  <a:gd name="connsiteX4" fmla="*/ 0 w 2852058"/>
                  <a:gd name="connsiteY4" fmla="*/ 0 h 1423608"/>
                  <a:gd name="connsiteX0" fmla="*/ 0 w 2852058"/>
                  <a:gd name="connsiteY0" fmla="*/ 0 h 1423608"/>
                  <a:gd name="connsiteX1" fmla="*/ 2852058 w 2852058"/>
                  <a:gd name="connsiteY1" fmla="*/ 368300 h 1423608"/>
                  <a:gd name="connsiteX2" fmla="*/ 2852058 w 2852058"/>
                  <a:gd name="connsiteY2" fmla="*/ 1423608 h 1423608"/>
                  <a:gd name="connsiteX3" fmla="*/ 660400 w 2852058"/>
                  <a:gd name="connsiteY3" fmla="*/ 1423608 h 1423608"/>
                  <a:gd name="connsiteX4" fmla="*/ 54429 w 2852058"/>
                  <a:gd name="connsiteY4" fmla="*/ 798429 h 1423608"/>
                  <a:gd name="connsiteX5" fmla="*/ 0 w 2852058"/>
                  <a:gd name="connsiteY5" fmla="*/ 0 h 1423608"/>
                  <a:gd name="connsiteX0" fmla="*/ 443279 w 3295337"/>
                  <a:gd name="connsiteY0" fmla="*/ 0 h 1423608"/>
                  <a:gd name="connsiteX1" fmla="*/ 3295337 w 3295337"/>
                  <a:gd name="connsiteY1" fmla="*/ 368300 h 1423608"/>
                  <a:gd name="connsiteX2" fmla="*/ 3295337 w 3295337"/>
                  <a:gd name="connsiteY2" fmla="*/ 1423608 h 1423608"/>
                  <a:gd name="connsiteX3" fmla="*/ 11479 w 3295337"/>
                  <a:gd name="connsiteY3" fmla="*/ 890208 h 1423608"/>
                  <a:gd name="connsiteX4" fmla="*/ 497708 w 3295337"/>
                  <a:gd name="connsiteY4" fmla="*/ 798429 h 1423608"/>
                  <a:gd name="connsiteX5" fmla="*/ 443279 w 3295337"/>
                  <a:gd name="connsiteY5" fmla="*/ 0 h 1423608"/>
                  <a:gd name="connsiteX0" fmla="*/ 443279 w 3295337"/>
                  <a:gd name="connsiteY0" fmla="*/ 0 h 1610482"/>
                  <a:gd name="connsiteX1" fmla="*/ 3295337 w 3295337"/>
                  <a:gd name="connsiteY1" fmla="*/ 368300 h 1610482"/>
                  <a:gd name="connsiteX2" fmla="*/ 3295337 w 3295337"/>
                  <a:gd name="connsiteY2" fmla="*/ 1423608 h 1610482"/>
                  <a:gd name="connsiteX3" fmla="*/ 662809 w 3295337"/>
                  <a:gd name="connsiteY3" fmla="*/ 1585829 h 1610482"/>
                  <a:gd name="connsiteX4" fmla="*/ 11479 w 3295337"/>
                  <a:gd name="connsiteY4" fmla="*/ 890208 h 1610482"/>
                  <a:gd name="connsiteX5" fmla="*/ 497708 w 3295337"/>
                  <a:gd name="connsiteY5" fmla="*/ 798429 h 1610482"/>
                  <a:gd name="connsiteX6" fmla="*/ 443279 w 3295337"/>
                  <a:gd name="connsiteY6" fmla="*/ 0 h 1610482"/>
                  <a:gd name="connsiteX0" fmla="*/ 443279 w 3295337"/>
                  <a:gd name="connsiteY0" fmla="*/ 0 h 1719538"/>
                  <a:gd name="connsiteX1" fmla="*/ 3295337 w 3295337"/>
                  <a:gd name="connsiteY1" fmla="*/ 368300 h 1719538"/>
                  <a:gd name="connsiteX2" fmla="*/ 3295337 w 3295337"/>
                  <a:gd name="connsiteY2" fmla="*/ 1423608 h 1719538"/>
                  <a:gd name="connsiteX3" fmla="*/ 2288409 w 3295337"/>
                  <a:gd name="connsiteY3" fmla="*/ 1712829 h 1719538"/>
                  <a:gd name="connsiteX4" fmla="*/ 662809 w 3295337"/>
                  <a:gd name="connsiteY4" fmla="*/ 1585829 h 1719538"/>
                  <a:gd name="connsiteX5" fmla="*/ 11479 w 3295337"/>
                  <a:gd name="connsiteY5" fmla="*/ 890208 h 1719538"/>
                  <a:gd name="connsiteX6" fmla="*/ 497708 w 3295337"/>
                  <a:gd name="connsiteY6" fmla="*/ 798429 h 1719538"/>
                  <a:gd name="connsiteX7" fmla="*/ 443279 w 3295337"/>
                  <a:gd name="connsiteY7" fmla="*/ 0 h 1719538"/>
                  <a:gd name="connsiteX0" fmla="*/ 443279 w 3295337"/>
                  <a:gd name="connsiteY0" fmla="*/ 838200 h 2557738"/>
                  <a:gd name="connsiteX1" fmla="*/ 2787337 w 3295337"/>
                  <a:gd name="connsiteY1" fmla="*/ 0 h 2557738"/>
                  <a:gd name="connsiteX2" fmla="*/ 3295337 w 3295337"/>
                  <a:gd name="connsiteY2" fmla="*/ 2261808 h 2557738"/>
                  <a:gd name="connsiteX3" fmla="*/ 2288409 w 3295337"/>
                  <a:gd name="connsiteY3" fmla="*/ 2551029 h 2557738"/>
                  <a:gd name="connsiteX4" fmla="*/ 662809 w 3295337"/>
                  <a:gd name="connsiteY4" fmla="*/ 2424029 h 2557738"/>
                  <a:gd name="connsiteX5" fmla="*/ 11479 w 3295337"/>
                  <a:gd name="connsiteY5" fmla="*/ 1728408 h 2557738"/>
                  <a:gd name="connsiteX6" fmla="*/ 497708 w 3295337"/>
                  <a:gd name="connsiteY6" fmla="*/ 1636629 h 2557738"/>
                  <a:gd name="connsiteX7" fmla="*/ 443279 w 3295337"/>
                  <a:gd name="connsiteY7" fmla="*/ 838200 h 2557738"/>
                  <a:gd name="connsiteX0" fmla="*/ 443279 w 3358837"/>
                  <a:gd name="connsiteY0" fmla="*/ 838200 h 2557738"/>
                  <a:gd name="connsiteX1" fmla="*/ 2787337 w 3358837"/>
                  <a:gd name="connsiteY1" fmla="*/ 0 h 2557738"/>
                  <a:gd name="connsiteX2" fmla="*/ 3358837 w 3358837"/>
                  <a:gd name="connsiteY2" fmla="*/ 2261808 h 2557738"/>
                  <a:gd name="connsiteX3" fmla="*/ 2288409 w 3358837"/>
                  <a:gd name="connsiteY3" fmla="*/ 2551029 h 2557738"/>
                  <a:gd name="connsiteX4" fmla="*/ 662809 w 3358837"/>
                  <a:gd name="connsiteY4" fmla="*/ 2424029 h 2557738"/>
                  <a:gd name="connsiteX5" fmla="*/ 11479 w 3358837"/>
                  <a:gd name="connsiteY5" fmla="*/ 1728408 h 2557738"/>
                  <a:gd name="connsiteX6" fmla="*/ 497708 w 3358837"/>
                  <a:gd name="connsiteY6" fmla="*/ 1636629 h 2557738"/>
                  <a:gd name="connsiteX7" fmla="*/ 443279 w 3358837"/>
                  <a:gd name="connsiteY7" fmla="*/ 838200 h 2557738"/>
                  <a:gd name="connsiteX0" fmla="*/ 443279 w 3785624"/>
                  <a:gd name="connsiteY0" fmla="*/ 838200 h 2557738"/>
                  <a:gd name="connsiteX1" fmla="*/ 2787337 w 3785624"/>
                  <a:gd name="connsiteY1" fmla="*/ 0 h 2557738"/>
                  <a:gd name="connsiteX2" fmla="*/ 3358837 w 3785624"/>
                  <a:gd name="connsiteY2" fmla="*/ 2261808 h 2557738"/>
                  <a:gd name="connsiteX3" fmla="*/ 2288409 w 3785624"/>
                  <a:gd name="connsiteY3" fmla="*/ 2551029 h 2557738"/>
                  <a:gd name="connsiteX4" fmla="*/ 662809 w 3785624"/>
                  <a:gd name="connsiteY4" fmla="*/ 2424029 h 2557738"/>
                  <a:gd name="connsiteX5" fmla="*/ 11479 w 3785624"/>
                  <a:gd name="connsiteY5" fmla="*/ 1728408 h 2557738"/>
                  <a:gd name="connsiteX6" fmla="*/ 497708 w 3785624"/>
                  <a:gd name="connsiteY6" fmla="*/ 1636629 h 2557738"/>
                  <a:gd name="connsiteX7" fmla="*/ 443279 w 3785624"/>
                  <a:gd name="connsiteY7" fmla="*/ 838200 h 2557738"/>
                  <a:gd name="connsiteX0" fmla="*/ 443279 w 3810932"/>
                  <a:gd name="connsiteY0" fmla="*/ 838200 h 2557738"/>
                  <a:gd name="connsiteX1" fmla="*/ 2787337 w 3810932"/>
                  <a:gd name="connsiteY1" fmla="*/ 0 h 2557738"/>
                  <a:gd name="connsiteX2" fmla="*/ 3358837 w 3810932"/>
                  <a:gd name="connsiteY2" fmla="*/ 2261808 h 2557738"/>
                  <a:gd name="connsiteX3" fmla="*/ 2288409 w 3810932"/>
                  <a:gd name="connsiteY3" fmla="*/ 2551029 h 2557738"/>
                  <a:gd name="connsiteX4" fmla="*/ 662809 w 3810932"/>
                  <a:gd name="connsiteY4" fmla="*/ 2424029 h 2557738"/>
                  <a:gd name="connsiteX5" fmla="*/ 11479 w 3810932"/>
                  <a:gd name="connsiteY5" fmla="*/ 1728408 h 2557738"/>
                  <a:gd name="connsiteX6" fmla="*/ 497708 w 3810932"/>
                  <a:gd name="connsiteY6" fmla="*/ 1636629 h 2557738"/>
                  <a:gd name="connsiteX7" fmla="*/ 443279 w 3810932"/>
                  <a:gd name="connsiteY7" fmla="*/ 838200 h 2557738"/>
                  <a:gd name="connsiteX0" fmla="*/ 443279 w 3810932"/>
                  <a:gd name="connsiteY0" fmla="*/ 964046 h 2683584"/>
                  <a:gd name="connsiteX1" fmla="*/ 2787337 w 3810932"/>
                  <a:gd name="connsiteY1" fmla="*/ 125846 h 2683584"/>
                  <a:gd name="connsiteX2" fmla="*/ 3358837 w 3810932"/>
                  <a:gd name="connsiteY2" fmla="*/ 2387654 h 2683584"/>
                  <a:gd name="connsiteX3" fmla="*/ 2288409 w 3810932"/>
                  <a:gd name="connsiteY3" fmla="*/ 2676875 h 2683584"/>
                  <a:gd name="connsiteX4" fmla="*/ 662809 w 3810932"/>
                  <a:gd name="connsiteY4" fmla="*/ 2549875 h 2683584"/>
                  <a:gd name="connsiteX5" fmla="*/ 11479 w 3810932"/>
                  <a:gd name="connsiteY5" fmla="*/ 1854254 h 2683584"/>
                  <a:gd name="connsiteX6" fmla="*/ 497708 w 3810932"/>
                  <a:gd name="connsiteY6" fmla="*/ 1762475 h 2683584"/>
                  <a:gd name="connsiteX7" fmla="*/ 443279 w 3810932"/>
                  <a:gd name="connsiteY7" fmla="*/ 964046 h 2683584"/>
                  <a:gd name="connsiteX0" fmla="*/ 443279 w 3810932"/>
                  <a:gd name="connsiteY0" fmla="*/ 1000681 h 2720219"/>
                  <a:gd name="connsiteX1" fmla="*/ 2787337 w 3810932"/>
                  <a:gd name="connsiteY1" fmla="*/ 162481 h 2720219"/>
                  <a:gd name="connsiteX2" fmla="*/ 3358837 w 3810932"/>
                  <a:gd name="connsiteY2" fmla="*/ 2424289 h 2720219"/>
                  <a:gd name="connsiteX3" fmla="*/ 2288409 w 3810932"/>
                  <a:gd name="connsiteY3" fmla="*/ 2713510 h 2720219"/>
                  <a:gd name="connsiteX4" fmla="*/ 662809 w 3810932"/>
                  <a:gd name="connsiteY4" fmla="*/ 2586510 h 2720219"/>
                  <a:gd name="connsiteX5" fmla="*/ 11479 w 3810932"/>
                  <a:gd name="connsiteY5" fmla="*/ 1890889 h 2720219"/>
                  <a:gd name="connsiteX6" fmla="*/ 497708 w 3810932"/>
                  <a:gd name="connsiteY6" fmla="*/ 1799110 h 2720219"/>
                  <a:gd name="connsiteX7" fmla="*/ 443279 w 3810932"/>
                  <a:gd name="connsiteY7" fmla="*/ 1000681 h 2720219"/>
                  <a:gd name="connsiteX0" fmla="*/ 449993 w 3817646"/>
                  <a:gd name="connsiteY0" fmla="*/ 1000681 h 2720219"/>
                  <a:gd name="connsiteX1" fmla="*/ 2794051 w 3817646"/>
                  <a:gd name="connsiteY1" fmla="*/ 162481 h 2720219"/>
                  <a:gd name="connsiteX2" fmla="*/ 3365551 w 3817646"/>
                  <a:gd name="connsiteY2" fmla="*/ 2424289 h 2720219"/>
                  <a:gd name="connsiteX3" fmla="*/ 2295123 w 3817646"/>
                  <a:gd name="connsiteY3" fmla="*/ 2713510 h 2720219"/>
                  <a:gd name="connsiteX4" fmla="*/ 669523 w 3817646"/>
                  <a:gd name="connsiteY4" fmla="*/ 2586510 h 2720219"/>
                  <a:gd name="connsiteX5" fmla="*/ 18193 w 3817646"/>
                  <a:gd name="connsiteY5" fmla="*/ 1890889 h 2720219"/>
                  <a:gd name="connsiteX6" fmla="*/ 504422 w 3817646"/>
                  <a:gd name="connsiteY6" fmla="*/ 1799110 h 2720219"/>
                  <a:gd name="connsiteX7" fmla="*/ 449993 w 3817646"/>
                  <a:gd name="connsiteY7" fmla="*/ 1000681 h 2720219"/>
                  <a:gd name="connsiteX0" fmla="*/ 451441 w 3819094"/>
                  <a:gd name="connsiteY0" fmla="*/ 1000681 h 2720219"/>
                  <a:gd name="connsiteX1" fmla="*/ 2795499 w 3819094"/>
                  <a:gd name="connsiteY1" fmla="*/ 162481 h 2720219"/>
                  <a:gd name="connsiteX2" fmla="*/ 3366999 w 3819094"/>
                  <a:gd name="connsiteY2" fmla="*/ 2424289 h 2720219"/>
                  <a:gd name="connsiteX3" fmla="*/ 2296571 w 3819094"/>
                  <a:gd name="connsiteY3" fmla="*/ 2713510 h 2720219"/>
                  <a:gd name="connsiteX4" fmla="*/ 670971 w 3819094"/>
                  <a:gd name="connsiteY4" fmla="*/ 2586510 h 2720219"/>
                  <a:gd name="connsiteX5" fmla="*/ 19641 w 3819094"/>
                  <a:gd name="connsiteY5" fmla="*/ 1890889 h 2720219"/>
                  <a:gd name="connsiteX6" fmla="*/ 505870 w 3819094"/>
                  <a:gd name="connsiteY6" fmla="*/ 1799110 h 2720219"/>
                  <a:gd name="connsiteX7" fmla="*/ 451441 w 3819094"/>
                  <a:gd name="connsiteY7" fmla="*/ 1000681 h 2720219"/>
                  <a:gd name="connsiteX0" fmla="*/ 451441 w 3819094"/>
                  <a:gd name="connsiteY0" fmla="*/ 1000681 h 2720219"/>
                  <a:gd name="connsiteX1" fmla="*/ 2795499 w 3819094"/>
                  <a:gd name="connsiteY1" fmla="*/ 162481 h 2720219"/>
                  <a:gd name="connsiteX2" fmla="*/ 3366999 w 3819094"/>
                  <a:gd name="connsiteY2" fmla="*/ 2424289 h 2720219"/>
                  <a:gd name="connsiteX3" fmla="*/ 2296571 w 3819094"/>
                  <a:gd name="connsiteY3" fmla="*/ 2713510 h 2720219"/>
                  <a:gd name="connsiteX4" fmla="*/ 670971 w 3819094"/>
                  <a:gd name="connsiteY4" fmla="*/ 2586510 h 2720219"/>
                  <a:gd name="connsiteX5" fmla="*/ 19641 w 3819094"/>
                  <a:gd name="connsiteY5" fmla="*/ 1890889 h 2720219"/>
                  <a:gd name="connsiteX6" fmla="*/ 505870 w 3819094"/>
                  <a:gd name="connsiteY6" fmla="*/ 1799110 h 2720219"/>
                  <a:gd name="connsiteX7" fmla="*/ 451441 w 3819094"/>
                  <a:gd name="connsiteY7" fmla="*/ 1000681 h 2720219"/>
                  <a:gd name="connsiteX0" fmla="*/ 443280 w 3810933"/>
                  <a:gd name="connsiteY0" fmla="*/ 1000681 h 2720219"/>
                  <a:gd name="connsiteX1" fmla="*/ 2787338 w 3810933"/>
                  <a:gd name="connsiteY1" fmla="*/ 162481 h 2720219"/>
                  <a:gd name="connsiteX2" fmla="*/ 3358838 w 3810933"/>
                  <a:gd name="connsiteY2" fmla="*/ 2424289 h 2720219"/>
                  <a:gd name="connsiteX3" fmla="*/ 2288410 w 3810933"/>
                  <a:gd name="connsiteY3" fmla="*/ 2713510 h 2720219"/>
                  <a:gd name="connsiteX4" fmla="*/ 662810 w 3810933"/>
                  <a:gd name="connsiteY4" fmla="*/ 2586510 h 2720219"/>
                  <a:gd name="connsiteX5" fmla="*/ 11480 w 3810933"/>
                  <a:gd name="connsiteY5" fmla="*/ 1890889 h 2720219"/>
                  <a:gd name="connsiteX6" fmla="*/ 497709 w 3810933"/>
                  <a:gd name="connsiteY6" fmla="*/ 1799110 h 2720219"/>
                  <a:gd name="connsiteX7" fmla="*/ 443280 w 3810933"/>
                  <a:gd name="connsiteY7" fmla="*/ 1000681 h 2720219"/>
                  <a:gd name="connsiteX0" fmla="*/ 443280 w 3810933"/>
                  <a:gd name="connsiteY0" fmla="*/ 1000681 h 2720219"/>
                  <a:gd name="connsiteX1" fmla="*/ 2787338 w 3810933"/>
                  <a:gd name="connsiteY1" fmla="*/ 162481 h 2720219"/>
                  <a:gd name="connsiteX2" fmla="*/ 3358838 w 3810933"/>
                  <a:gd name="connsiteY2" fmla="*/ 2424289 h 2720219"/>
                  <a:gd name="connsiteX3" fmla="*/ 2288410 w 3810933"/>
                  <a:gd name="connsiteY3" fmla="*/ 2713510 h 2720219"/>
                  <a:gd name="connsiteX4" fmla="*/ 662810 w 3810933"/>
                  <a:gd name="connsiteY4" fmla="*/ 2586510 h 2720219"/>
                  <a:gd name="connsiteX5" fmla="*/ 11480 w 3810933"/>
                  <a:gd name="connsiteY5" fmla="*/ 1890889 h 2720219"/>
                  <a:gd name="connsiteX6" fmla="*/ 497709 w 3810933"/>
                  <a:gd name="connsiteY6" fmla="*/ 1799110 h 2720219"/>
                  <a:gd name="connsiteX7" fmla="*/ 443280 w 3810933"/>
                  <a:gd name="connsiteY7" fmla="*/ 1000681 h 2720219"/>
                  <a:gd name="connsiteX0" fmla="*/ 443280 w 3810933"/>
                  <a:gd name="connsiteY0" fmla="*/ 1000681 h 2720219"/>
                  <a:gd name="connsiteX1" fmla="*/ 2787338 w 3810933"/>
                  <a:gd name="connsiteY1" fmla="*/ 162481 h 2720219"/>
                  <a:gd name="connsiteX2" fmla="*/ 3358838 w 3810933"/>
                  <a:gd name="connsiteY2" fmla="*/ 2424289 h 2720219"/>
                  <a:gd name="connsiteX3" fmla="*/ 2288410 w 3810933"/>
                  <a:gd name="connsiteY3" fmla="*/ 2713510 h 2720219"/>
                  <a:gd name="connsiteX4" fmla="*/ 662810 w 3810933"/>
                  <a:gd name="connsiteY4" fmla="*/ 2586510 h 2720219"/>
                  <a:gd name="connsiteX5" fmla="*/ 11480 w 3810933"/>
                  <a:gd name="connsiteY5" fmla="*/ 1890889 h 2720219"/>
                  <a:gd name="connsiteX6" fmla="*/ 497709 w 3810933"/>
                  <a:gd name="connsiteY6" fmla="*/ 1799110 h 2720219"/>
                  <a:gd name="connsiteX7" fmla="*/ 443280 w 3810933"/>
                  <a:gd name="connsiteY7" fmla="*/ 1000681 h 2720219"/>
                  <a:gd name="connsiteX0" fmla="*/ 443280 w 3810933"/>
                  <a:gd name="connsiteY0" fmla="*/ 1000681 h 2720219"/>
                  <a:gd name="connsiteX1" fmla="*/ 2787338 w 3810933"/>
                  <a:gd name="connsiteY1" fmla="*/ 162481 h 2720219"/>
                  <a:gd name="connsiteX2" fmla="*/ 3358838 w 3810933"/>
                  <a:gd name="connsiteY2" fmla="*/ 2424289 h 2720219"/>
                  <a:gd name="connsiteX3" fmla="*/ 2288410 w 3810933"/>
                  <a:gd name="connsiteY3" fmla="*/ 2713510 h 2720219"/>
                  <a:gd name="connsiteX4" fmla="*/ 662810 w 3810933"/>
                  <a:gd name="connsiteY4" fmla="*/ 2586510 h 2720219"/>
                  <a:gd name="connsiteX5" fmla="*/ 11480 w 3810933"/>
                  <a:gd name="connsiteY5" fmla="*/ 1890889 h 2720219"/>
                  <a:gd name="connsiteX6" fmla="*/ 497709 w 3810933"/>
                  <a:gd name="connsiteY6" fmla="*/ 1799110 h 2720219"/>
                  <a:gd name="connsiteX7" fmla="*/ 443280 w 3810933"/>
                  <a:gd name="connsiteY7" fmla="*/ 1000681 h 2720219"/>
                  <a:gd name="connsiteX0" fmla="*/ 443280 w 3810933"/>
                  <a:gd name="connsiteY0" fmla="*/ 1000681 h 2720219"/>
                  <a:gd name="connsiteX1" fmla="*/ 2787338 w 3810933"/>
                  <a:gd name="connsiteY1" fmla="*/ 162481 h 2720219"/>
                  <a:gd name="connsiteX2" fmla="*/ 3358838 w 3810933"/>
                  <a:gd name="connsiteY2" fmla="*/ 2424289 h 2720219"/>
                  <a:gd name="connsiteX3" fmla="*/ 2288410 w 3810933"/>
                  <a:gd name="connsiteY3" fmla="*/ 2713510 h 2720219"/>
                  <a:gd name="connsiteX4" fmla="*/ 662810 w 3810933"/>
                  <a:gd name="connsiteY4" fmla="*/ 2586510 h 2720219"/>
                  <a:gd name="connsiteX5" fmla="*/ 11480 w 3810933"/>
                  <a:gd name="connsiteY5" fmla="*/ 1890889 h 2720219"/>
                  <a:gd name="connsiteX6" fmla="*/ 497709 w 3810933"/>
                  <a:gd name="connsiteY6" fmla="*/ 1799110 h 2720219"/>
                  <a:gd name="connsiteX7" fmla="*/ 443280 w 3810933"/>
                  <a:gd name="connsiteY7" fmla="*/ 1000681 h 272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10933" h="2720219">
                    <a:moveTo>
                      <a:pt x="443280" y="1000681"/>
                    </a:moveTo>
                    <a:cubicBezTo>
                      <a:pt x="818233" y="365681"/>
                      <a:pt x="1421785" y="-320119"/>
                      <a:pt x="2787338" y="162481"/>
                    </a:cubicBezTo>
                    <a:cubicBezTo>
                      <a:pt x="3130238" y="281417"/>
                      <a:pt x="4514538" y="1797353"/>
                      <a:pt x="3358838" y="2424289"/>
                    </a:cubicBezTo>
                    <a:cubicBezTo>
                      <a:pt x="3174083" y="2608160"/>
                      <a:pt x="2727165" y="2686473"/>
                      <a:pt x="2288410" y="2713510"/>
                    </a:cubicBezTo>
                    <a:cubicBezTo>
                      <a:pt x="1849655" y="2740547"/>
                      <a:pt x="1025365" y="2683397"/>
                      <a:pt x="662810" y="2586510"/>
                    </a:cubicBezTo>
                    <a:cubicBezTo>
                      <a:pt x="394900" y="2468936"/>
                      <a:pt x="-76210" y="2389463"/>
                      <a:pt x="11480" y="1890889"/>
                    </a:cubicBezTo>
                    <a:cubicBezTo>
                      <a:pt x="-97377" y="1661329"/>
                      <a:pt x="606566" y="2028670"/>
                      <a:pt x="497709" y="1799110"/>
                    </a:cubicBezTo>
                    <a:cubicBezTo>
                      <a:pt x="352566" y="1647267"/>
                      <a:pt x="524923" y="1203324"/>
                      <a:pt x="443280" y="1000681"/>
                    </a:cubicBezTo>
                    <a:close/>
                  </a:path>
                </a:pathLst>
              </a:custGeom>
              <a:solidFill>
                <a:srgbClr val="44282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1CFBC09-59B7-403C-BF7C-D9774EF4A456}"/>
                </a:ext>
              </a:extLst>
            </p:cNvPr>
            <p:cNvGrpSpPr/>
            <p:nvPr/>
          </p:nvGrpSpPr>
          <p:grpSpPr>
            <a:xfrm>
              <a:off x="3069649" y="1190181"/>
              <a:ext cx="8270227" cy="4580537"/>
              <a:chOff x="12781743" y="-336756"/>
              <a:chExt cx="8270227" cy="4580537"/>
            </a:xfrm>
          </p:grpSpPr>
          <p:sp>
            <p:nvSpPr>
              <p:cNvPr id="106" name="Rectangle 13">
                <a:extLst>
                  <a:ext uri="{FF2B5EF4-FFF2-40B4-BE49-F238E27FC236}">
                    <a16:creationId xmlns:a16="http://schemas.microsoft.com/office/drawing/2014/main" id="{6387976B-E3A5-4D77-9BCD-7BB1A75F2ED8}"/>
                  </a:ext>
                </a:extLst>
              </p:cNvPr>
              <p:cNvSpPr/>
              <p:nvPr/>
            </p:nvSpPr>
            <p:spPr>
              <a:xfrm rot="20064279">
                <a:off x="16001325" y="2227646"/>
                <a:ext cx="1540505" cy="1222791"/>
              </a:xfrm>
              <a:custGeom>
                <a:avLst/>
                <a:gdLst>
                  <a:gd name="connsiteX0" fmla="*/ 0 w 1322205"/>
                  <a:gd name="connsiteY0" fmla="*/ 0 h 1377831"/>
                  <a:gd name="connsiteX1" fmla="*/ 1322205 w 1322205"/>
                  <a:gd name="connsiteY1" fmla="*/ 0 h 1377831"/>
                  <a:gd name="connsiteX2" fmla="*/ 1322205 w 1322205"/>
                  <a:gd name="connsiteY2" fmla="*/ 1377831 h 1377831"/>
                  <a:gd name="connsiteX3" fmla="*/ 0 w 1322205"/>
                  <a:gd name="connsiteY3" fmla="*/ 1377831 h 1377831"/>
                  <a:gd name="connsiteX4" fmla="*/ 0 w 1322205"/>
                  <a:gd name="connsiteY4" fmla="*/ 0 h 1377831"/>
                  <a:gd name="connsiteX0" fmla="*/ 0 w 1414971"/>
                  <a:gd name="connsiteY0" fmla="*/ 132521 h 1510352"/>
                  <a:gd name="connsiteX1" fmla="*/ 1414971 w 1414971"/>
                  <a:gd name="connsiteY1" fmla="*/ 0 h 1510352"/>
                  <a:gd name="connsiteX2" fmla="*/ 1322205 w 1414971"/>
                  <a:gd name="connsiteY2" fmla="*/ 1510352 h 1510352"/>
                  <a:gd name="connsiteX3" fmla="*/ 0 w 1414971"/>
                  <a:gd name="connsiteY3" fmla="*/ 1510352 h 1510352"/>
                  <a:gd name="connsiteX4" fmla="*/ 0 w 1414971"/>
                  <a:gd name="connsiteY4" fmla="*/ 132521 h 1510352"/>
                  <a:gd name="connsiteX0" fmla="*/ 0 w 1414971"/>
                  <a:gd name="connsiteY0" fmla="*/ 132521 h 1822772"/>
                  <a:gd name="connsiteX1" fmla="*/ 1414971 w 1414971"/>
                  <a:gd name="connsiteY1" fmla="*/ 0 h 1822772"/>
                  <a:gd name="connsiteX2" fmla="*/ 499245 w 1414971"/>
                  <a:gd name="connsiteY2" fmla="*/ 1822772 h 1822772"/>
                  <a:gd name="connsiteX3" fmla="*/ 0 w 1414971"/>
                  <a:gd name="connsiteY3" fmla="*/ 1510352 h 1822772"/>
                  <a:gd name="connsiteX4" fmla="*/ 0 w 1414971"/>
                  <a:gd name="connsiteY4" fmla="*/ 132521 h 1822772"/>
                  <a:gd name="connsiteX0" fmla="*/ 0 w 1608731"/>
                  <a:gd name="connsiteY0" fmla="*/ 132521 h 1907834"/>
                  <a:gd name="connsiteX1" fmla="*/ 1414971 w 1608731"/>
                  <a:gd name="connsiteY1" fmla="*/ 0 h 1907834"/>
                  <a:gd name="connsiteX2" fmla="*/ 499245 w 1608731"/>
                  <a:gd name="connsiteY2" fmla="*/ 1822772 h 1907834"/>
                  <a:gd name="connsiteX3" fmla="*/ 0 w 1608731"/>
                  <a:gd name="connsiteY3" fmla="*/ 1510352 h 1907834"/>
                  <a:gd name="connsiteX4" fmla="*/ 0 w 1608731"/>
                  <a:gd name="connsiteY4" fmla="*/ 132521 h 1907834"/>
                  <a:gd name="connsiteX0" fmla="*/ 0 w 1959161"/>
                  <a:gd name="connsiteY0" fmla="*/ 132521 h 1904954"/>
                  <a:gd name="connsiteX1" fmla="*/ 1414971 w 1959161"/>
                  <a:gd name="connsiteY1" fmla="*/ 0 h 1904954"/>
                  <a:gd name="connsiteX2" fmla="*/ 499245 w 1959161"/>
                  <a:gd name="connsiteY2" fmla="*/ 1822772 h 1904954"/>
                  <a:gd name="connsiteX3" fmla="*/ 0 w 1959161"/>
                  <a:gd name="connsiteY3" fmla="*/ 1510352 h 1904954"/>
                  <a:gd name="connsiteX4" fmla="*/ 0 w 1959161"/>
                  <a:gd name="connsiteY4" fmla="*/ 132521 h 1904954"/>
                  <a:gd name="connsiteX0" fmla="*/ 0 w 2568761"/>
                  <a:gd name="connsiteY0" fmla="*/ 0 h 1962933"/>
                  <a:gd name="connsiteX1" fmla="*/ 2024571 w 2568761"/>
                  <a:gd name="connsiteY1" fmla="*/ 57979 h 1962933"/>
                  <a:gd name="connsiteX2" fmla="*/ 1108845 w 2568761"/>
                  <a:gd name="connsiteY2" fmla="*/ 1880751 h 1962933"/>
                  <a:gd name="connsiteX3" fmla="*/ 609600 w 2568761"/>
                  <a:gd name="connsiteY3" fmla="*/ 1568331 h 1962933"/>
                  <a:gd name="connsiteX4" fmla="*/ 0 w 2568761"/>
                  <a:gd name="connsiteY4" fmla="*/ 0 h 1962933"/>
                  <a:gd name="connsiteX0" fmla="*/ 0 w 2568761"/>
                  <a:gd name="connsiteY0" fmla="*/ 0 h 1962933"/>
                  <a:gd name="connsiteX1" fmla="*/ 2024571 w 2568761"/>
                  <a:gd name="connsiteY1" fmla="*/ 57979 h 1962933"/>
                  <a:gd name="connsiteX2" fmla="*/ 1108845 w 2568761"/>
                  <a:gd name="connsiteY2" fmla="*/ 1880751 h 1962933"/>
                  <a:gd name="connsiteX3" fmla="*/ 609600 w 2568761"/>
                  <a:gd name="connsiteY3" fmla="*/ 1568331 h 1962933"/>
                  <a:gd name="connsiteX4" fmla="*/ 0 w 2568761"/>
                  <a:gd name="connsiteY4" fmla="*/ 0 h 1962933"/>
                  <a:gd name="connsiteX0" fmla="*/ 0 w 2568761"/>
                  <a:gd name="connsiteY0" fmla="*/ 0 h 1962933"/>
                  <a:gd name="connsiteX1" fmla="*/ 2024571 w 2568761"/>
                  <a:gd name="connsiteY1" fmla="*/ 57979 h 1962933"/>
                  <a:gd name="connsiteX2" fmla="*/ 1108845 w 2568761"/>
                  <a:gd name="connsiteY2" fmla="*/ 1880751 h 1962933"/>
                  <a:gd name="connsiteX3" fmla="*/ 937260 w 2568761"/>
                  <a:gd name="connsiteY3" fmla="*/ 1309251 h 1962933"/>
                  <a:gd name="connsiteX4" fmla="*/ 0 w 2568761"/>
                  <a:gd name="connsiteY4" fmla="*/ 0 h 1962933"/>
                  <a:gd name="connsiteX0" fmla="*/ 0 w 2568761"/>
                  <a:gd name="connsiteY0" fmla="*/ 0 h 1962933"/>
                  <a:gd name="connsiteX1" fmla="*/ 2024571 w 2568761"/>
                  <a:gd name="connsiteY1" fmla="*/ 57979 h 1962933"/>
                  <a:gd name="connsiteX2" fmla="*/ 1108845 w 2568761"/>
                  <a:gd name="connsiteY2" fmla="*/ 1880751 h 1962933"/>
                  <a:gd name="connsiteX3" fmla="*/ 937260 w 2568761"/>
                  <a:gd name="connsiteY3" fmla="*/ 1309251 h 1962933"/>
                  <a:gd name="connsiteX4" fmla="*/ 0 w 2568761"/>
                  <a:gd name="connsiteY4" fmla="*/ 0 h 1962933"/>
                  <a:gd name="connsiteX0" fmla="*/ 0 w 2243081"/>
                  <a:gd name="connsiteY0" fmla="*/ 0 h 1880751"/>
                  <a:gd name="connsiteX1" fmla="*/ 2024571 w 2243081"/>
                  <a:gd name="connsiteY1" fmla="*/ 57979 h 1880751"/>
                  <a:gd name="connsiteX2" fmla="*/ 2076388 w 2243081"/>
                  <a:gd name="connsiteY2" fmla="*/ 243891 h 1880751"/>
                  <a:gd name="connsiteX3" fmla="*/ 1108845 w 2243081"/>
                  <a:gd name="connsiteY3" fmla="*/ 1880751 h 1880751"/>
                  <a:gd name="connsiteX4" fmla="*/ 937260 w 2243081"/>
                  <a:gd name="connsiteY4" fmla="*/ 1309251 h 1880751"/>
                  <a:gd name="connsiteX5" fmla="*/ 0 w 2243081"/>
                  <a:gd name="connsiteY5" fmla="*/ 0 h 1880751"/>
                  <a:gd name="connsiteX0" fmla="*/ 0 w 2118449"/>
                  <a:gd name="connsiteY0" fmla="*/ 0 h 1880751"/>
                  <a:gd name="connsiteX1" fmla="*/ 2024571 w 2118449"/>
                  <a:gd name="connsiteY1" fmla="*/ 57979 h 1880751"/>
                  <a:gd name="connsiteX2" fmla="*/ 2076388 w 2118449"/>
                  <a:gd name="connsiteY2" fmla="*/ 243891 h 1880751"/>
                  <a:gd name="connsiteX3" fmla="*/ 1108845 w 2118449"/>
                  <a:gd name="connsiteY3" fmla="*/ 1880751 h 1880751"/>
                  <a:gd name="connsiteX4" fmla="*/ 937260 w 2118449"/>
                  <a:gd name="connsiteY4" fmla="*/ 1309251 h 1880751"/>
                  <a:gd name="connsiteX5" fmla="*/ 0 w 2118449"/>
                  <a:gd name="connsiteY5" fmla="*/ 0 h 1880751"/>
                  <a:gd name="connsiteX0" fmla="*/ 0 w 2076388"/>
                  <a:gd name="connsiteY0" fmla="*/ 0 h 1880751"/>
                  <a:gd name="connsiteX1" fmla="*/ 2024571 w 2076388"/>
                  <a:gd name="connsiteY1" fmla="*/ 57979 h 1880751"/>
                  <a:gd name="connsiteX2" fmla="*/ 2076388 w 2076388"/>
                  <a:gd name="connsiteY2" fmla="*/ 243891 h 1880751"/>
                  <a:gd name="connsiteX3" fmla="*/ 1108845 w 2076388"/>
                  <a:gd name="connsiteY3" fmla="*/ 1880751 h 1880751"/>
                  <a:gd name="connsiteX4" fmla="*/ 937260 w 2076388"/>
                  <a:gd name="connsiteY4" fmla="*/ 1309251 h 1880751"/>
                  <a:gd name="connsiteX5" fmla="*/ 0 w 2076388"/>
                  <a:gd name="connsiteY5" fmla="*/ 0 h 1880751"/>
                  <a:gd name="connsiteX0" fmla="*/ 0 w 2076388"/>
                  <a:gd name="connsiteY0" fmla="*/ 0 h 1880751"/>
                  <a:gd name="connsiteX1" fmla="*/ 2024571 w 2076388"/>
                  <a:gd name="connsiteY1" fmla="*/ 57979 h 1880751"/>
                  <a:gd name="connsiteX2" fmla="*/ 2076388 w 2076388"/>
                  <a:gd name="connsiteY2" fmla="*/ 243891 h 1880751"/>
                  <a:gd name="connsiteX3" fmla="*/ 1108845 w 2076388"/>
                  <a:gd name="connsiteY3" fmla="*/ 1880751 h 1880751"/>
                  <a:gd name="connsiteX4" fmla="*/ 937260 w 2076388"/>
                  <a:gd name="connsiteY4" fmla="*/ 1309251 h 1880751"/>
                  <a:gd name="connsiteX5" fmla="*/ 0 w 2076388"/>
                  <a:gd name="connsiteY5" fmla="*/ 0 h 1880751"/>
                  <a:gd name="connsiteX0" fmla="*/ 0 w 2076388"/>
                  <a:gd name="connsiteY0" fmla="*/ 0 h 1880751"/>
                  <a:gd name="connsiteX1" fmla="*/ 2024571 w 2076388"/>
                  <a:gd name="connsiteY1" fmla="*/ 57979 h 1880751"/>
                  <a:gd name="connsiteX2" fmla="*/ 2076388 w 2076388"/>
                  <a:gd name="connsiteY2" fmla="*/ 243891 h 1880751"/>
                  <a:gd name="connsiteX3" fmla="*/ 1108845 w 2076388"/>
                  <a:gd name="connsiteY3" fmla="*/ 1880751 h 1880751"/>
                  <a:gd name="connsiteX4" fmla="*/ 937260 w 2076388"/>
                  <a:gd name="connsiteY4" fmla="*/ 1309251 h 1880751"/>
                  <a:gd name="connsiteX5" fmla="*/ 0 w 2076388"/>
                  <a:gd name="connsiteY5" fmla="*/ 0 h 1880751"/>
                  <a:gd name="connsiteX0" fmla="*/ 0 w 2400517"/>
                  <a:gd name="connsiteY0" fmla="*/ 0 h 1953089"/>
                  <a:gd name="connsiteX1" fmla="*/ 2024571 w 2400517"/>
                  <a:gd name="connsiteY1" fmla="*/ 57979 h 1953089"/>
                  <a:gd name="connsiteX2" fmla="*/ 2076388 w 2400517"/>
                  <a:gd name="connsiteY2" fmla="*/ 243891 h 1953089"/>
                  <a:gd name="connsiteX3" fmla="*/ 1108845 w 2400517"/>
                  <a:gd name="connsiteY3" fmla="*/ 1880751 h 1953089"/>
                  <a:gd name="connsiteX4" fmla="*/ 937260 w 2400517"/>
                  <a:gd name="connsiteY4" fmla="*/ 1309251 h 1953089"/>
                  <a:gd name="connsiteX5" fmla="*/ 0 w 2400517"/>
                  <a:gd name="connsiteY5" fmla="*/ 0 h 1953089"/>
                  <a:gd name="connsiteX0" fmla="*/ 0 w 2576224"/>
                  <a:gd name="connsiteY0" fmla="*/ 0 h 1947522"/>
                  <a:gd name="connsiteX1" fmla="*/ 2024571 w 2576224"/>
                  <a:gd name="connsiteY1" fmla="*/ 57979 h 1947522"/>
                  <a:gd name="connsiteX2" fmla="*/ 2076388 w 2576224"/>
                  <a:gd name="connsiteY2" fmla="*/ 243891 h 1947522"/>
                  <a:gd name="connsiteX3" fmla="*/ 1108845 w 2576224"/>
                  <a:gd name="connsiteY3" fmla="*/ 1880751 h 1947522"/>
                  <a:gd name="connsiteX4" fmla="*/ 937260 w 2576224"/>
                  <a:gd name="connsiteY4" fmla="*/ 1309251 h 1947522"/>
                  <a:gd name="connsiteX5" fmla="*/ 0 w 2576224"/>
                  <a:gd name="connsiteY5" fmla="*/ 0 h 1947522"/>
                  <a:gd name="connsiteX0" fmla="*/ 0 w 2517175"/>
                  <a:gd name="connsiteY0" fmla="*/ 0 h 1973370"/>
                  <a:gd name="connsiteX1" fmla="*/ 2024571 w 2517175"/>
                  <a:gd name="connsiteY1" fmla="*/ 57979 h 1973370"/>
                  <a:gd name="connsiteX2" fmla="*/ 2076388 w 2517175"/>
                  <a:gd name="connsiteY2" fmla="*/ 243891 h 1973370"/>
                  <a:gd name="connsiteX3" fmla="*/ 1108845 w 2517175"/>
                  <a:gd name="connsiteY3" fmla="*/ 1880751 h 1973370"/>
                  <a:gd name="connsiteX4" fmla="*/ 937260 w 2517175"/>
                  <a:gd name="connsiteY4" fmla="*/ 1309251 h 1973370"/>
                  <a:gd name="connsiteX5" fmla="*/ 0 w 2517175"/>
                  <a:gd name="connsiteY5" fmla="*/ 0 h 1973370"/>
                  <a:gd name="connsiteX0" fmla="*/ 0 w 2517175"/>
                  <a:gd name="connsiteY0" fmla="*/ 0 h 1973370"/>
                  <a:gd name="connsiteX1" fmla="*/ 2024571 w 2517175"/>
                  <a:gd name="connsiteY1" fmla="*/ 57979 h 1973370"/>
                  <a:gd name="connsiteX2" fmla="*/ 2076388 w 2517175"/>
                  <a:gd name="connsiteY2" fmla="*/ 243891 h 1973370"/>
                  <a:gd name="connsiteX3" fmla="*/ 1108845 w 2517175"/>
                  <a:gd name="connsiteY3" fmla="*/ 1880751 h 1973370"/>
                  <a:gd name="connsiteX4" fmla="*/ 937260 w 2517175"/>
                  <a:gd name="connsiteY4" fmla="*/ 1309251 h 1973370"/>
                  <a:gd name="connsiteX5" fmla="*/ 0 w 2517175"/>
                  <a:gd name="connsiteY5" fmla="*/ 0 h 1973370"/>
                  <a:gd name="connsiteX0" fmla="*/ 0 w 2571230"/>
                  <a:gd name="connsiteY0" fmla="*/ 0 h 1976392"/>
                  <a:gd name="connsiteX1" fmla="*/ 2024571 w 2571230"/>
                  <a:gd name="connsiteY1" fmla="*/ 57979 h 1976392"/>
                  <a:gd name="connsiteX2" fmla="*/ 2076388 w 2571230"/>
                  <a:gd name="connsiteY2" fmla="*/ 243891 h 1976392"/>
                  <a:gd name="connsiteX3" fmla="*/ 1108845 w 2571230"/>
                  <a:gd name="connsiteY3" fmla="*/ 1880751 h 1976392"/>
                  <a:gd name="connsiteX4" fmla="*/ 937260 w 2571230"/>
                  <a:gd name="connsiteY4" fmla="*/ 1309251 h 1976392"/>
                  <a:gd name="connsiteX5" fmla="*/ 0 w 2571230"/>
                  <a:gd name="connsiteY5" fmla="*/ 0 h 1976392"/>
                  <a:gd name="connsiteX0" fmla="*/ 0 w 2048982"/>
                  <a:gd name="connsiteY0" fmla="*/ 0 h 1880751"/>
                  <a:gd name="connsiteX1" fmla="*/ 2024571 w 2048982"/>
                  <a:gd name="connsiteY1" fmla="*/ 57979 h 1880751"/>
                  <a:gd name="connsiteX2" fmla="*/ 1108845 w 2048982"/>
                  <a:gd name="connsiteY2" fmla="*/ 1880751 h 1880751"/>
                  <a:gd name="connsiteX3" fmla="*/ 937260 w 2048982"/>
                  <a:gd name="connsiteY3" fmla="*/ 1309251 h 1880751"/>
                  <a:gd name="connsiteX4" fmla="*/ 0 w 2048982"/>
                  <a:gd name="connsiteY4" fmla="*/ 0 h 1880751"/>
                  <a:gd name="connsiteX0" fmla="*/ 0 w 2573810"/>
                  <a:gd name="connsiteY0" fmla="*/ 0 h 1914386"/>
                  <a:gd name="connsiteX1" fmla="*/ 2024571 w 2573810"/>
                  <a:gd name="connsiteY1" fmla="*/ 57979 h 1914386"/>
                  <a:gd name="connsiteX2" fmla="*/ 1108845 w 2573810"/>
                  <a:gd name="connsiteY2" fmla="*/ 1880751 h 1914386"/>
                  <a:gd name="connsiteX3" fmla="*/ 937260 w 2573810"/>
                  <a:gd name="connsiteY3" fmla="*/ 1309251 h 1914386"/>
                  <a:gd name="connsiteX4" fmla="*/ 0 w 2573810"/>
                  <a:gd name="connsiteY4" fmla="*/ 0 h 1914386"/>
                  <a:gd name="connsiteX0" fmla="*/ 0 w 2528061"/>
                  <a:gd name="connsiteY0" fmla="*/ 0 h 1951981"/>
                  <a:gd name="connsiteX1" fmla="*/ 2024571 w 2528061"/>
                  <a:gd name="connsiteY1" fmla="*/ 57979 h 1951981"/>
                  <a:gd name="connsiteX2" fmla="*/ 1108845 w 2528061"/>
                  <a:gd name="connsiteY2" fmla="*/ 1880751 h 1951981"/>
                  <a:gd name="connsiteX3" fmla="*/ 937260 w 2528061"/>
                  <a:gd name="connsiteY3" fmla="*/ 1309251 h 1951981"/>
                  <a:gd name="connsiteX4" fmla="*/ 0 w 2528061"/>
                  <a:gd name="connsiteY4" fmla="*/ 0 h 1951981"/>
                  <a:gd name="connsiteX0" fmla="*/ 0 w 2584957"/>
                  <a:gd name="connsiteY0" fmla="*/ 0 h 1949164"/>
                  <a:gd name="connsiteX1" fmla="*/ 2024571 w 2584957"/>
                  <a:gd name="connsiteY1" fmla="*/ 57979 h 1949164"/>
                  <a:gd name="connsiteX2" fmla="*/ 1108845 w 2584957"/>
                  <a:gd name="connsiteY2" fmla="*/ 1880751 h 1949164"/>
                  <a:gd name="connsiteX3" fmla="*/ 937260 w 2584957"/>
                  <a:gd name="connsiteY3" fmla="*/ 1309251 h 1949164"/>
                  <a:gd name="connsiteX4" fmla="*/ 0 w 2584957"/>
                  <a:gd name="connsiteY4" fmla="*/ 0 h 1949164"/>
                  <a:gd name="connsiteX0" fmla="*/ 0 w 2234414"/>
                  <a:gd name="connsiteY0" fmla="*/ 0 h 1880751"/>
                  <a:gd name="connsiteX1" fmla="*/ 2024571 w 2234414"/>
                  <a:gd name="connsiteY1" fmla="*/ 57979 h 1880751"/>
                  <a:gd name="connsiteX2" fmla="*/ 2056386 w 2234414"/>
                  <a:gd name="connsiteY2" fmla="*/ 207696 h 1880751"/>
                  <a:gd name="connsiteX3" fmla="*/ 1108845 w 2234414"/>
                  <a:gd name="connsiteY3" fmla="*/ 1880751 h 1880751"/>
                  <a:gd name="connsiteX4" fmla="*/ 937260 w 2234414"/>
                  <a:gd name="connsiteY4" fmla="*/ 1309251 h 1880751"/>
                  <a:gd name="connsiteX5" fmla="*/ 0 w 2234414"/>
                  <a:gd name="connsiteY5" fmla="*/ 0 h 1880751"/>
                  <a:gd name="connsiteX0" fmla="*/ 0 w 2114853"/>
                  <a:gd name="connsiteY0" fmla="*/ 0 h 1880751"/>
                  <a:gd name="connsiteX1" fmla="*/ 2024571 w 2114853"/>
                  <a:gd name="connsiteY1" fmla="*/ 57979 h 1880751"/>
                  <a:gd name="connsiteX2" fmla="*/ 2056386 w 2114853"/>
                  <a:gd name="connsiteY2" fmla="*/ 207696 h 1880751"/>
                  <a:gd name="connsiteX3" fmla="*/ 1108845 w 2114853"/>
                  <a:gd name="connsiteY3" fmla="*/ 1880751 h 1880751"/>
                  <a:gd name="connsiteX4" fmla="*/ 937260 w 2114853"/>
                  <a:gd name="connsiteY4" fmla="*/ 1309251 h 1880751"/>
                  <a:gd name="connsiteX5" fmla="*/ 0 w 2114853"/>
                  <a:gd name="connsiteY5" fmla="*/ 0 h 1880751"/>
                  <a:gd name="connsiteX0" fmla="*/ 0 w 2064951"/>
                  <a:gd name="connsiteY0" fmla="*/ 0 h 1880751"/>
                  <a:gd name="connsiteX1" fmla="*/ 2024571 w 2064951"/>
                  <a:gd name="connsiteY1" fmla="*/ 57979 h 1880751"/>
                  <a:gd name="connsiteX2" fmla="*/ 2056386 w 2064951"/>
                  <a:gd name="connsiteY2" fmla="*/ 207696 h 1880751"/>
                  <a:gd name="connsiteX3" fmla="*/ 1108845 w 2064951"/>
                  <a:gd name="connsiteY3" fmla="*/ 1880751 h 1880751"/>
                  <a:gd name="connsiteX4" fmla="*/ 937260 w 2064951"/>
                  <a:gd name="connsiteY4" fmla="*/ 1309251 h 1880751"/>
                  <a:gd name="connsiteX5" fmla="*/ 0 w 2064951"/>
                  <a:gd name="connsiteY5" fmla="*/ 0 h 1880751"/>
                  <a:gd name="connsiteX0" fmla="*/ 0 w 2573197"/>
                  <a:gd name="connsiteY0" fmla="*/ 0 h 1880751"/>
                  <a:gd name="connsiteX1" fmla="*/ 2024571 w 2573197"/>
                  <a:gd name="connsiteY1" fmla="*/ 57979 h 1880751"/>
                  <a:gd name="connsiteX2" fmla="*/ 2056386 w 2573197"/>
                  <a:gd name="connsiteY2" fmla="*/ 207696 h 1880751"/>
                  <a:gd name="connsiteX3" fmla="*/ 1108845 w 2573197"/>
                  <a:gd name="connsiteY3" fmla="*/ 1880751 h 1880751"/>
                  <a:gd name="connsiteX4" fmla="*/ 937260 w 2573197"/>
                  <a:gd name="connsiteY4" fmla="*/ 1309251 h 1880751"/>
                  <a:gd name="connsiteX5" fmla="*/ 0 w 2573197"/>
                  <a:gd name="connsiteY5" fmla="*/ 0 h 1880751"/>
                  <a:gd name="connsiteX0" fmla="*/ 0 w 2577852"/>
                  <a:gd name="connsiteY0" fmla="*/ 0 h 1983488"/>
                  <a:gd name="connsiteX1" fmla="*/ 2024571 w 2577852"/>
                  <a:gd name="connsiteY1" fmla="*/ 57979 h 1983488"/>
                  <a:gd name="connsiteX2" fmla="*/ 2056386 w 2577852"/>
                  <a:gd name="connsiteY2" fmla="*/ 207696 h 1983488"/>
                  <a:gd name="connsiteX3" fmla="*/ 1108845 w 2577852"/>
                  <a:gd name="connsiteY3" fmla="*/ 1880751 h 1983488"/>
                  <a:gd name="connsiteX4" fmla="*/ 937260 w 2577852"/>
                  <a:gd name="connsiteY4" fmla="*/ 1309251 h 1983488"/>
                  <a:gd name="connsiteX5" fmla="*/ 0 w 2577852"/>
                  <a:gd name="connsiteY5" fmla="*/ 0 h 1983488"/>
                  <a:gd name="connsiteX0" fmla="*/ 0 w 2450852"/>
                  <a:gd name="connsiteY0" fmla="*/ 0 h 1945388"/>
                  <a:gd name="connsiteX1" fmla="*/ 1897571 w 2450852"/>
                  <a:gd name="connsiteY1" fmla="*/ 19879 h 1945388"/>
                  <a:gd name="connsiteX2" fmla="*/ 1929386 w 2450852"/>
                  <a:gd name="connsiteY2" fmla="*/ 169596 h 1945388"/>
                  <a:gd name="connsiteX3" fmla="*/ 981845 w 2450852"/>
                  <a:gd name="connsiteY3" fmla="*/ 1842651 h 1945388"/>
                  <a:gd name="connsiteX4" fmla="*/ 810260 w 2450852"/>
                  <a:gd name="connsiteY4" fmla="*/ 1271151 h 1945388"/>
                  <a:gd name="connsiteX5" fmla="*/ 0 w 2450852"/>
                  <a:gd name="connsiteY5" fmla="*/ 0 h 1945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0852" h="1945388">
                    <a:moveTo>
                      <a:pt x="0" y="0"/>
                    </a:moveTo>
                    <a:lnTo>
                      <a:pt x="1897571" y="19879"/>
                    </a:lnTo>
                    <a:cubicBezTo>
                      <a:pt x="1886289" y="175938"/>
                      <a:pt x="1962945" y="189651"/>
                      <a:pt x="1929386" y="169596"/>
                    </a:cubicBezTo>
                    <a:cubicBezTo>
                      <a:pt x="3438877" y="1925954"/>
                      <a:pt x="1214404" y="2118640"/>
                      <a:pt x="981845" y="1842651"/>
                    </a:cubicBezTo>
                    <a:lnTo>
                      <a:pt x="810260" y="1271151"/>
                    </a:lnTo>
                    <a:cubicBezTo>
                      <a:pt x="119380" y="1396074"/>
                      <a:pt x="203200" y="52277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27614902-E8C5-4992-81B3-ACA178088BDE}"/>
                  </a:ext>
                </a:extLst>
              </p:cNvPr>
              <p:cNvGrpSpPr/>
              <p:nvPr/>
            </p:nvGrpSpPr>
            <p:grpSpPr>
              <a:xfrm>
                <a:off x="12781743" y="-336756"/>
                <a:ext cx="8270227" cy="4580537"/>
                <a:chOff x="13582818" y="-971799"/>
                <a:chExt cx="8270227" cy="4580537"/>
              </a:xfrm>
            </p:grpSpPr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00DB54CC-05FC-4898-BBCA-21A4DAE0CB54}"/>
                    </a:ext>
                  </a:extLst>
                </p:cNvPr>
                <p:cNvSpPr/>
                <p:nvPr/>
              </p:nvSpPr>
              <p:spPr>
                <a:xfrm>
                  <a:off x="13582818" y="-971799"/>
                  <a:ext cx="8270227" cy="4580537"/>
                </a:xfrm>
                <a:custGeom>
                  <a:avLst/>
                  <a:gdLst>
                    <a:gd name="connsiteX0" fmla="*/ 3316960 w 8270227"/>
                    <a:gd name="connsiteY0" fmla="*/ 266 h 4580537"/>
                    <a:gd name="connsiteX1" fmla="*/ 3786860 w 8270227"/>
                    <a:gd name="connsiteY1" fmla="*/ 165366 h 4580537"/>
                    <a:gd name="connsiteX2" fmla="*/ 4218660 w 8270227"/>
                    <a:gd name="connsiteY2" fmla="*/ 178066 h 4580537"/>
                    <a:gd name="connsiteX3" fmla="*/ 4991884 w 8270227"/>
                    <a:gd name="connsiteY3" fmla="*/ 1016266 h 4580537"/>
                    <a:gd name="connsiteX4" fmla="*/ 5501360 w 8270227"/>
                    <a:gd name="connsiteY4" fmla="*/ 3060966 h 4580537"/>
                    <a:gd name="connsiteX5" fmla="*/ 6314160 w 8270227"/>
                    <a:gd name="connsiteY5" fmla="*/ 3810266 h 4580537"/>
                    <a:gd name="connsiteX6" fmla="*/ 8269958 w 8270227"/>
                    <a:gd name="connsiteY6" fmla="*/ 4051566 h 4580537"/>
                    <a:gd name="connsiteX7" fmla="*/ 5550684 w 8270227"/>
                    <a:gd name="connsiteY7" fmla="*/ 4360095 h 4580537"/>
                    <a:gd name="connsiteX8" fmla="*/ 0 w 8270227"/>
                    <a:gd name="connsiteY8" fmla="*/ 4347395 h 4580537"/>
                    <a:gd name="connsiteX9" fmla="*/ 1094460 w 8270227"/>
                    <a:gd name="connsiteY9" fmla="*/ 3746766 h 4580537"/>
                    <a:gd name="connsiteX10" fmla="*/ 1665960 w 8270227"/>
                    <a:gd name="connsiteY10" fmla="*/ 3480066 h 4580537"/>
                    <a:gd name="connsiteX11" fmla="*/ 1132560 w 8270227"/>
                    <a:gd name="connsiteY11" fmla="*/ 2641866 h 4580537"/>
                    <a:gd name="connsiteX12" fmla="*/ 1704060 w 8270227"/>
                    <a:gd name="connsiteY12" fmla="*/ 2578366 h 4580537"/>
                    <a:gd name="connsiteX13" fmla="*/ 1587500 w 8270227"/>
                    <a:gd name="connsiteY13" fmla="*/ 1333766 h 4580537"/>
                    <a:gd name="connsiteX14" fmla="*/ 1818360 w 8270227"/>
                    <a:gd name="connsiteY14" fmla="*/ 660666 h 4580537"/>
                    <a:gd name="connsiteX15" fmla="*/ 2605760 w 8270227"/>
                    <a:gd name="connsiteY15" fmla="*/ 139966 h 4580537"/>
                    <a:gd name="connsiteX16" fmla="*/ 3507460 w 8270227"/>
                    <a:gd name="connsiteY16" fmla="*/ 762266 h 4580537"/>
                    <a:gd name="connsiteX17" fmla="*/ 3316960 w 8270227"/>
                    <a:gd name="connsiteY17" fmla="*/ 266 h 4580537"/>
                    <a:gd name="connsiteX18" fmla="*/ 3272382 w 8270227"/>
                    <a:gd name="connsiteY18" fmla="*/ 955205 h 4580537"/>
                    <a:gd name="connsiteX19" fmla="*/ 2119781 w 8270227"/>
                    <a:gd name="connsiteY19" fmla="*/ 2067659 h 4580537"/>
                    <a:gd name="connsiteX20" fmla="*/ 3272382 w 8270227"/>
                    <a:gd name="connsiteY20" fmla="*/ 3180113 h 4580537"/>
                    <a:gd name="connsiteX21" fmla="*/ 4424982 w 8270227"/>
                    <a:gd name="connsiteY21" fmla="*/ 2067659 h 4580537"/>
                    <a:gd name="connsiteX22" fmla="*/ 3272382 w 8270227"/>
                    <a:gd name="connsiteY22" fmla="*/ 955205 h 458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8270227" h="4580537">
                      <a:moveTo>
                        <a:pt x="3316960" y="266"/>
                      </a:moveTo>
                      <a:cubicBezTo>
                        <a:pt x="3562494" y="156899"/>
                        <a:pt x="3541326" y="8733"/>
                        <a:pt x="3786860" y="165366"/>
                      </a:cubicBezTo>
                      <a:cubicBezTo>
                        <a:pt x="3968894" y="292366"/>
                        <a:pt x="4011226" y="228866"/>
                        <a:pt x="4218660" y="178066"/>
                      </a:cubicBezTo>
                      <a:cubicBezTo>
                        <a:pt x="4476402" y="457466"/>
                        <a:pt x="4518242" y="762266"/>
                        <a:pt x="4991884" y="1016266"/>
                      </a:cubicBezTo>
                      <a:cubicBezTo>
                        <a:pt x="4890776" y="1769799"/>
                        <a:pt x="5500868" y="2599533"/>
                        <a:pt x="5501360" y="3060966"/>
                      </a:cubicBezTo>
                      <a:cubicBezTo>
                        <a:pt x="5971260" y="2743466"/>
                        <a:pt x="6174460" y="3835666"/>
                        <a:pt x="6314160" y="3810266"/>
                      </a:cubicBezTo>
                      <a:cubicBezTo>
                        <a:pt x="6517360" y="3949966"/>
                        <a:pt x="8295358" y="3340366"/>
                        <a:pt x="8269958" y="4051566"/>
                      </a:cubicBezTo>
                      <a:cubicBezTo>
                        <a:pt x="7926566" y="4764009"/>
                        <a:pt x="6668776" y="4638252"/>
                        <a:pt x="5550684" y="4360095"/>
                      </a:cubicBezTo>
                      <a:cubicBezTo>
                        <a:pt x="4589456" y="4533662"/>
                        <a:pt x="2777328" y="3907128"/>
                        <a:pt x="0" y="4347395"/>
                      </a:cubicBezTo>
                      <a:cubicBezTo>
                        <a:pt x="136220" y="3592619"/>
                        <a:pt x="716940" y="4018942"/>
                        <a:pt x="1094460" y="3746766"/>
                      </a:cubicBezTo>
                      <a:cubicBezTo>
                        <a:pt x="1179127" y="3662099"/>
                        <a:pt x="1593993" y="3717133"/>
                        <a:pt x="1665960" y="3480066"/>
                      </a:cubicBezTo>
                      <a:cubicBezTo>
                        <a:pt x="1708293" y="3128699"/>
                        <a:pt x="1090227" y="2993233"/>
                        <a:pt x="1132560" y="2641866"/>
                      </a:cubicBezTo>
                      <a:cubicBezTo>
                        <a:pt x="1246860" y="2413266"/>
                        <a:pt x="1361160" y="2540266"/>
                        <a:pt x="1704060" y="2578366"/>
                      </a:cubicBezTo>
                      <a:cubicBezTo>
                        <a:pt x="1817607" y="1833299"/>
                        <a:pt x="1296153" y="1266033"/>
                        <a:pt x="1587500" y="1333766"/>
                      </a:cubicBezTo>
                      <a:cubicBezTo>
                        <a:pt x="1829553" y="1312599"/>
                        <a:pt x="1576307" y="681833"/>
                        <a:pt x="1818360" y="660666"/>
                      </a:cubicBezTo>
                      <a:cubicBezTo>
                        <a:pt x="2000393" y="550599"/>
                        <a:pt x="2309427" y="97633"/>
                        <a:pt x="2605760" y="139966"/>
                      </a:cubicBezTo>
                      <a:cubicBezTo>
                        <a:pt x="2707360" y="279666"/>
                        <a:pt x="3215360" y="660666"/>
                        <a:pt x="3507460" y="762266"/>
                      </a:cubicBezTo>
                      <a:cubicBezTo>
                        <a:pt x="3613294" y="779199"/>
                        <a:pt x="3211126" y="-16667"/>
                        <a:pt x="3316960" y="266"/>
                      </a:cubicBezTo>
                      <a:close/>
                      <a:moveTo>
                        <a:pt x="3272382" y="955205"/>
                      </a:moveTo>
                      <a:cubicBezTo>
                        <a:pt x="2635818" y="955205"/>
                        <a:pt x="2119781" y="1453268"/>
                        <a:pt x="2119781" y="2067659"/>
                      </a:cubicBezTo>
                      <a:cubicBezTo>
                        <a:pt x="2119781" y="2682050"/>
                        <a:pt x="2635818" y="3180113"/>
                        <a:pt x="3272382" y="3180113"/>
                      </a:cubicBezTo>
                      <a:cubicBezTo>
                        <a:pt x="3908946" y="3180113"/>
                        <a:pt x="4424982" y="2682050"/>
                        <a:pt x="4424982" y="2067659"/>
                      </a:cubicBezTo>
                      <a:cubicBezTo>
                        <a:pt x="4424982" y="1453268"/>
                        <a:pt x="3908946" y="955205"/>
                        <a:pt x="3272382" y="955205"/>
                      </a:cubicBezTo>
                      <a:close/>
                    </a:path>
                  </a:pathLst>
                </a:custGeom>
                <a:solidFill>
                  <a:srgbClr val="A7744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87FA9F39-7226-41CC-82E9-D3588790926C}"/>
                    </a:ext>
                  </a:extLst>
                </p:cNvPr>
                <p:cNvSpPr/>
                <p:nvPr/>
              </p:nvSpPr>
              <p:spPr>
                <a:xfrm>
                  <a:off x="14762811" y="-283720"/>
                  <a:ext cx="3810934" cy="2720220"/>
                </a:xfrm>
                <a:custGeom>
                  <a:avLst/>
                  <a:gdLst>
                    <a:gd name="connsiteX0" fmla="*/ 1897714 w 3810934"/>
                    <a:gd name="connsiteY0" fmla="*/ 557 h 2720220"/>
                    <a:gd name="connsiteX1" fmla="*/ 2787339 w 3810934"/>
                    <a:gd name="connsiteY1" fmla="*/ 162482 h 2720220"/>
                    <a:gd name="connsiteX2" fmla="*/ 3358839 w 3810934"/>
                    <a:gd name="connsiteY2" fmla="*/ 2424290 h 2720220"/>
                    <a:gd name="connsiteX3" fmla="*/ 2288410 w 3810934"/>
                    <a:gd name="connsiteY3" fmla="*/ 2713511 h 2720220"/>
                    <a:gd name="connsiteX4" fmla="*/ 662810 w 3810934"/>
                    <a:gd name="connsiteY4" fmla="*/ 2586511 h 2720220"/>
                    <a:gd name="connsiteX5" fmla="*/ 11480 w 3810934"/>
                    <a:gd name="connsiteY5" fmla="*/ 1890890 h 2720220"/>
                    <a:gd name="connsiteX6" fmla="*/ 497709 w 3810934"/>
                    <a:gd name="connsiteY6" fmla="*/ 1799111 h 2720220"/>
                    <a:gd name="connsiteX7" fmla="*/ 443280 w 3810934"/>
                    <a:gd name="connsiteY7" fmla="*/ 1000682 h 2720220"/>
                    <a:gd name="connsiteX8" fmla="*/ 1897714 w 3810934"/>
                    <a:gd name="connsiteY8" fmla="*/ 557 h 2720220"/>
                    <a:gd name="connsiteX9" fmla="*/ 2077396 w 3810934"/>
                    <a:gd name="connsiteY9" fmla="*/ 273792 h 2720220"/>
                    <a:gd name="connsiteX10" fmla="*/ 924795 w 3810934"/>
                    <a:gd name="connsiteY10" fmla="*/ 1386246 h 2720220"/>
                    <a:gd name="connsiteX11" fmla="*/ 2077396 w 3810934"/>
                    <a:gd name="connsiteY11" fmla="*/ 2498700 h 2720220"/>
                    <a:gd name="connsiteX12" fmla="*/ 3229997 w 3810934"/>
                    <a:gd name="connsiteY12" fmla="*/ 1386246 h 2720220"/>
                    <a:gd name="connsiteX13" fmla="*/ 2077396 w 3810934"/>
                    <a:gd name="connsiteY13" fmla="*/ 273792 h 272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810934" h="2720220">
                      <a:moveTo>
                        <a:pt x="1897714" y="557"/>
                      </a:moveTo>
                      <a:cubicBezTo>
                        <a:pt x="2152187" y="-5793"/>
                        <a:pt x="2445951" y="41832"/>
                        <a:pt x="2787339" y="162482"/>
                      </a:cubicBezTo>
                      <a:cubicBezTo>
                        <a:pt x="3130239" y="281418"/>
                        <a:pt x="4514539" y="1797354"/>
                        <a:pt x="3358839" y="2424290"/>
                      </a:cubicBezTo>
                      <a:cubicBezTo>
                        <a:pt x="3174083" y="2608161"/>
                        <a:pt x="2727165" y="2686474"/>
                        <a:pt x="2288410" y="2713511"/>
                      </a:cubicBezTo>
                      <a:cubicBezTo>
                        <a:pt x="1849655" y="2740548"/>
                        <a:pt x="1025365" y="2683398"/>
                        <a:pt x="662810" y="2586511"/>
                      </a:cubicBezTo>
                      <a:cubicBezTo>
                        <a:pt x="394900" y="2468937"/>
                        <a:pt x="-76210" y="2389464"/>
                        <a:pt x="11480" y="1890890"/>
                      </a:cubicBezTo>
                      <a:cubicBezTo>
                        <a:pt x="-97377" y="1661330"/>
                        <a:pt x="606566" y="2028671"/>
                        <a:pt x="497709" y="1799111"/>
                      </a:cubicBezTo>
                      <a:cubicBezTo>
                        <a:pt x="352566" y="1647268"/>
                        <a:pt x="524923" y="1203325"/>
                        <a:pt x="443280" y="1000682"/>
                      </a:cubicBezTo>
                      <a:cubicBezTo>
                        <a:pt x="724495" y="524432"/>
                        <a:pt x="1134296" y="19607"/>
                        <a:pt x="1897714" y="557"/>
                      </a:cubicBezTo>
                      <a:close/>
                      <a:moveTo>
                        <a:pt x="2077396" y="273792"/>
                      </a:moveTo>
                      <a:cubicBezTo>
                        <a:pt x="1440832" y="273792"/>
                        <a:pt x="924795" y="771855"/>
                        <a:pt x="924795" y="1386246"/>
                      </a:cubicBezTo>
                      <a:cubicBezTo>
                        <a:pt x="924795" y="2000637"/>
                        <a:pt x="1440832" y="2498700"/>
                        <a:pt x="2077396" y="2498700"/>
                      </a:cubicBezTo>
                      <a:cubicBezTo>
                        <a:pt x="2713959" y="2498700"/>
                        <a:pt x="3229997" y="2000637"/>
                        <a:pt x="3229997" y="1386246"/>
                      </a:cubicBezTo>
                      <a:cubicBezTo>
                        <a:pt x="3229997" y="771855"/>
                        <a:pt x="2713959" y="273792"/>
                        <a:pt x="2077396" y="273792"/>
                      </a:cubicBezTo>
                      <a:close/>
                    </a:path>
                  </a:pathLst>
                </a:custGeom>
                <a:solidFill>
                  <a:srgbClr val="44282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3" name="Rectangle 4">
                <a:extLst>
                  <a:ext uri="{FF2B5EF4-FFF2-40B4-BE49-F238E27FC236}">
                    <a16:creationId xmlns:a16="http://schemas.microsoft.com/office/drawing/2014/main" id="{1885B543-11DA-42F4-AF35-86F4C7939E59}"/>
                  </a:ext>
                </a:extLst>
              </p:cNvPr>
              <p:cNvSpPr/>
              <p:nvPr/>
            </p:nvSpPr>
            <p:spPr>
              <a:xfrm rot="19699602">
                <a:off x="15320141" y="-69611"/>
                <a:ext cx="1221615" cy="1302416"/>
              </a:xfrm>
              <a:custGeom>
                <a:avLst/>
                <a:gdLst>
                  <a:gd name="connsiteX0" fmla="*/ 0 w 1219200"/>
                  <a:gd name="connsiteY0" fmla="*/ 0 h 1391479"/>
                  <a:gd name="connsiteX1" fmla="*/ 1219200 w 1219200"/>
                  <a:gd name="connsiteY1" fmla="*/ 0 h 1391479"/>
                  <a:gd name="connsiteX2" fmla="*/ 1219200 w 1219200"/>
                  <a:gd name="connsiteY2" fmla="*/ 1391479 h 1391479"/>
                  <a:gd name="connsiteX3" fmla="*/ 0 w 1219200"/>
                  <a:gd name="connsiteY3" fmla="*/ 1391479 h 1391479"/>
                  <a:gd name="connsiteX4" fmla="*/ 0 w 1219200"/>
                  <a:gd name="connsiteY4" fmla="*/ 0 h 1391479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0 w 1219200"/>
                  <a:gd name="connsiteY3" fmla="*/ 1391479 h 1404731"/>
                  <a:gd name="connsiteX4" fmla="*/ 0 w 1219200"/>
                  <a:gd name="connsiteY4" fmla="*/ 0 h 1404731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66261 w 1219200"/>
                  <a:gd name="connsiteY3" fmla="*/ 1152939 h 1404731"/>
                  <a:gd name="connsiteX4" fmla="*/ 0 w 1219200"/>
                  <a:gd name="connsiteY4" fmla="*/ 0 h 1404731"/>
                  <a:gd name="connsiteX0" fmla="*/ 0 w 1152939"/>
                  <a:gd name="connsiteY0" fmla="*/ 1152939 h 1404731"/>
                  <a:gd name="connsiteX1" fmla="*/ 1152939 w 1152939"/>
                  <a:gd name="connsiteY1" fmla="*/ 0 h 1404731"/>
                  <a:gd name="connsiteX2" fmla="*/ 516834 w 1152939"/>
                  <a:gd name="connsiteY2" fmla="*/ 1404731 h 1404731"/>
                  <a:gd name="connsiteX3" fmla="*/ 0 w 1152939"/>
                  <a:gd name="connsiteY3" fmla="*/ 1152939 h 1404731"/>
                  <a:gd name="connsiteX0" fmla="*/ 0 w 2054087"/>
                  <a:gd name="connsiteY0" fmla="*/ 1802295 h 2054087"/>
                  <a:gd name="connsiteX1" fmla="*/ 2054087 w 2054087"/>
                  <a:gd name="connsiteY1" fmla="*/ 0 h 2054087"/>
                  <a:gd name="connsiteX2" fmla="*/ 516834 w 2054087"/>
                  <a:gd name="connsiteY2" fmla="*/ 2054087 h 2054087"/>
                  <a:gd name="connsiteX3" fmla="*/ 0 w 2054087"/>
                  <a:gd name="connsiteY3" fmla="*/ 1802295 h 2054087"/>
                  <a:gd name="connsiteX0" fmla="*/ 0 w 2098490"/>
                  <a:gd name="connsiteY0" fmla="*/ 1802295 h 2054087"/>
                  <a:gd name="connsiteX1" fmla="*/ 2054087 w 2098490"/>
                  <a:gd name="connsiteY1" fmla="*/ 0 h 2054087"/>
                  <a:gd name="connsiteX2" fmla="*/ 516834 w 2098490"/>
                  <a:gd name="connsiteY2" fmla="*/ 2054087 h 2054087"/>
                  <a:gd name="connsiteX3" fmla="*/ 0 w 2098490"/>
                  <a:gd name="connsiteY3" fmla="*/ 1802295 h 2054087"/>
                  <a:gd name="connsiteX0" fmla="*/ 0 w 2098490"/>
                  <a:gd name="connsiteY0" fmla="*/ 1802343 h 2054135"/>
                  <a:gd name="connsiteX1" fmla="*/ 2054087 w 2098490"/>
                  <a:gd name="connsiteY1" fmla="*/ 48 h 2054135"/>
                  <a:gd name="connsiteX2" fmla="*/ 516834 w 2098490"/>
                  <a:gd name="connsiteY2" fmla="*/ 2054135 h 2054135"/>
                  <a:gd name="connsiteX3" fmla="*/ 0 w 2098490"/>
                  <a:gd name="connsiteY3" fmla="*/ 1802343 h 2054135"/>
                  <a:gd name="connsiteX0" fmla="*/ 0 w 2100660"/>
                  <a:gd name="connsiteY0" fmla="*/ 1802343 h 2054135"/>
                  <a:gd name="connsiteX1" fmla="*/ 2054087 w 2100660"/>
                  <a:gd name="connsiteY1" fmla="*/ 48 h 2054135"/>
                  <a:gd name="connsiteX2" fmla="*/ 516834 w 2100660"/>
                  <a:gd name="connsiteY2" fmla="*/ 2054135 h 2054135"/>
                  <a:gd name="connsiteX3" fmla="*/ 0 w 2100660"/>
                  <a:gd name="connsiteY3" fmla="*/ 1802343 h 2054135"/>
                  <a:gd name="connsiteX0" fmla="*/ 13601 w 2114261"/>
                  <a:gd name="connsiteY0" fmla="*/ 1802331 h 2054123"/>
                  <a:gd name="connsiteX1" fmla="*/ 2067688 w 2114261"/>
                  <a:gd name="connsiteY1" fmla="*/ 36 h 2054123"/>
                  <a:gd name="connsiteX2" fmla="*/ 530435 w 2114261"/>
                  <a:gd name="connsiteY2" fmla="*/ 2054123 h 2054123"/>
                  <a:gd name="connsiteX3" fmla="*/ 13601 w 2114261"/>
                  <a:gd name="connsiteY3" fmla="*/ 1802331 h 2054123"/>
                  <a:gd name="connsiteX0" fmla="*/ 13601 w 2127858"/>
                  <a:gd name="connsiteY0" fmla="*/ 1802331 h 2054123"/>
                  <a:gd name="connsiteX1" fmla="*/ 2067688 w 2127858"/>
                  <a:gd name="connsiteY1" fmla="*/ 36 h 2054123"/>
                  <a:gd name="connsiteX2" fmla="*/ 530435 w 2127858"/>
                  <a:gd name="connsiteY2" fmla="*/ 2054123 h 2054123"/>
                  <a:gd name="connsiteX3" fmla="*/ 13601 w 2127858"/>
                  <a:gd name="connsiteY3" fmla="*/ 1802331 h 2054123"/>
                  <a:gd name="connsiteX0" fmla="*/ 8333 w 2122590"/>
                  <a:gd name="connsiteY0" fmla="*/ 1816055 h 2067847"/>
                  <a:gd name="connsiteX1" fmla="*/ 2062420 w 2122590"/>
                  <a:gd name="connsiteY1" fmla="*/ 13760 h 2067847"/>
                  <a:gd name="connsiteX2" fmla="*/ 525167 w 2122590"/>
                  <a:gd name="connsiteY2" fmla="*/ 2067847 h 2067847"/>
                  <a:gd name="connsiteX3" fmla="*/ 8333 w 2122590"/>
                  <a:gd name="connsiteY3" fmla="*/ 1816055 h 2067847"/>
                  <a:gd name="connsiteX0" fmla="*/ 9224 w 1937770"/>
                  <a:gd name="connsiteY0" fmla="*/ 1942266 h 2067000"/>
                  <a:gd name="connsiteX1" fmla="*/ 1877600 w 1937770"/>
                  <a:gd name="connsiteY1" fmla="*/ 12913 h 2067000"/>
                  <a:gd name="connsiteX2" fmla="*/ 340347 w 1937770"/>
                  <a:gd name="connsiteY2" fmla="*/ 2067000 h 2067000"/>
                  <a:gd name="connsiteX3" fmla="*/ 9224 w 1937770"/>
                  <a:gd name="connsiteY3" fmla="*/ 1942266 h 2067000"/>
                  <a:gd name="connsiteX0" fmla="*/ 14971 w 1943517"/>
                  <a:gd name="connsiteY0" fmla="*/ 1947332 h 2072066"/>
                  <a:gd name="connsiteX1" fmla="*/ 1883347 w 1943517"/>
                  <a:gd name="connsiteY1" fmla="*/ 17979 h 2072066"/>
                  <a:gd name="connsiteX2" fmla="*/ 346094 w 1943517"/>
                  <a:gd name="connsiteY2" fmla="*/ 2072066 h 2072066"/>
                  <a:gd name="connsiteX3" fmla="*/ 14971 w 1943517"/>
                  <a:gd name="connsiteY3" fmla="*/ 1947332 h 2072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3517" h="2072066">
                    <a:moveTo>
                      <a:pt x="14971" y="1947332"/>
                    </a:moveTo>
                    <a:cubicBezTo>
                      <a:pt x="-174869" y="1163310"/>
                      <a:pt x="1496248" y="-170218"/>
                      <a:pt x="1883347" y="17979"/>
                    </a:cubicBezTo>
                    <a:cubicBezTo>
                      <a:pt x="2237905" y="362516"/>
                      <a:pt x="934712" y="1958870"/>
                      <a:pt x="346094" y="2072066"/>
                    </a:cubicBezTo>
                    <a:lnTo>
                      <a:pt x="14971" y="1947332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4">
                <a:extLst>
                  <a:ext uri="{FF2B5EF4-FFF2-40B4-BE49-F238E27FC236}">
                    <a16:creationId xmlns:a16="http://schemas.microsoft.com/office/drawing/2014/main" id="{E2F39FF7-D3F8-4471-89F2-AB2669CAB9CC}"/>
                  </a:ext>
                </a:extLst>
              </p:cNvPr>
              <p:cNvSpPr/>
              <p:nvPr/>
            </p:nvSpPr>
            <p:spPr>
              <a:xfrm rot="20342482">
                <a:off x="15896320" y="-38602"/>
                <a:ext cx="1241602" cy="1357120"/>
              </a:xfrm>
              <a:custGeom>
                <a:avLst/>
                <a:gdLst>
                  <a:gd name="connsiteX0" fmla="*/ 0 w 1219200"/>
                  <a:gd name="connsiteY0" fmla="*/ 0 h 1391479"/>
                  <a:gd name="connsiteX1" fmla="*/ 1219200 w 1219200"/>
                  <a:gd name="connsiteY1" fmla="*/ 0 h 1391479"/>
                  <a:gd name="connsiteX2" fmla="*/ 1219200 w 1219200"/>
                  <a:gd name="connsiteY2" fmla="*/ 1391479 h 1391479"/>
                  <a:gd name="connsiteX3" fmla="*/ 0 w 1219200"/>
                  <a:gd name="connsiteY3" fmla="*/ 1391479 h 1391479"/>
                  <a:gd name="connsiteX4" fmla="*/ 0 w 1219200"/>
                  <a:gd name="connsiteY4" fmla="*/ 0 h 1391479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0 w 1219200"/>
                  <a:gd name="connsiteY3" fmla="*/ 1391479 h 1404731"/>
                  <a:gd name="connsiteX4" fmla="*/ 0 w 1219200"/>
                  <a:gd name="connsiteY4" fmla="*/ 0 h 1404731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66261 w 1219200"/>
                  <a:gd name="connsiteY3" fmla="*/ 1152939 h 1404731"/>
                  <a:gd name="connsiteX4" fmla="*/ 0 w 1219200"/>
                  <a:gd name="connsiteY4" fmla="*/ 0 h 1404731"/>
                  <a:gd name="connsiteX0" fmla="*/ 0 w 1152939"/>
                  <a:gd name="connsiteY0" fmla="*/ 1152939 h 1404731"/>
                  <a:gd name="connsiteX1" fmla="*/ 1152939 w 1152939"/>
                  <a:gd name="connsiteY1" fmla="*/ 0 h 1404731"/>
                  <a:gd name="connsiteX2" fmla="*/ 516834 w 1152939"/>
                  <a:gd name="connsiteY2" fmla="*/ 1404731 h 1404731"/>
                  <a:gd name="connsiteX3" fmla="*/ 0 w 1152939"/>
                  <a:gd name="connsiteY3" fmla="*/ 1152939 h 1404731"/>
                  <a:gd name="connsiteX0" fmla="*/ 0 w 2054087"/>
                  <a:gd name="connsiteY0" fmla="*/ 1802295 h 2054087"/>
                  <a:gd name="connsiteX1" fmla="*/ 2054087 w 2054087"/>
                  <a:gd name="connsiteY1" fmla="*/ 0 h 2054087"/>
                  <a:gd name="connsiteX2" fmla="*/ 516834 w 2054087"/>
                  <a:gd name="connsiteY2" fmla="*/ 2054087 h 2054087"/>
                  <a:gd name="connsiteX3" fmla="*/ 0 w 2054087"/>
                  <a:gd name="connsiteY3" fmla="*/ 1802295 h 2054087"/>
                  <a:gd name="connsiteX0" fmla="*/ 0 w 2098490"/>
                  <a:gd name="connsiteY0" fmla="*/ 1802295 h 2054087"/>
                  <a:gd name="connsiteX1" fmla="*/ 2054087 w 2098490"/>
                  <a:gd name="connsiteY1" fmla="*/ 0 h 2054087"/>
                  <a:gd name="connsiteX2" fmla="*/ 516834 w 2098490"/>
                  <a:gd name="connsiteY2" fmla="*/ 2054087 h 2054087"/>
                  <a:gd name="connsiteX3" fmla="*/ 0 w 2098490"/>
                  <a:gd name="connsiteY3" fmla="*/ 1802295 h 2054087"/>
                  <a:gd name="connsiteX0" fmla="*/ 0 w 2098490"/>
                  <a:gd name="connsiteY0" fmla="*/ 1802343 h 2054135"/>
                  <a:gd name="connsiteX1" fmla="*/ 2054087 w 2098490"/>
                  <a:gd name="connsiteY1" fmla="*/ 48 h 2054135"/>
                  <a:gd name="connsiteX2" fmla="*/ 516834 w 2098490"/>
                  <a:gd name="connsiteY2" fmla="*/ 2054135 h 2054135"/>
                  <a:gd name="connsiteX3" fmla="*/ 0 w 2098490"/>
                  <a:gd name="connsiteY3" fmla="*/ 1802343 h 2054135"/>
                  <a:gd name="connsiteX0" fmla="*/ 0 w 2100660"/>
                  <a:gd name="connsiteY0" fmla="*/ 1802343 h 2054135"/>
                  <a:gd name="connsiteX1" fmla="*/ 2054087 w 2100660"/>
                  <a:gd name="connsiteY1" fmla="*/ 48 h 2054135"/>
                  <a:gd name="connsiteX2" fmla="*/ 516834 w 2100660"/>
                  <a:gd name="connsiteY2" fmla="*/ 2054135 h 2054135"/>
                  <a:gd name="connsiteX3" fmla="*/ 0 w 2100660"/>
                  <a:gd name="connsiteY3" fmla="*/ 1802343 h 2054135"/>
                  <a:gd name="connsiteX0" fmla="*/ 13601 w 2114261"/>
                  <a:gd name="connsiteY0" fmla="*/ 1802331 h 2054123"/>
                  <a:gd name="connsiteX1" fmla="*/ 2067688 w 2114261"/>
                  <a:gd name="connsiteY1" fmla="*/ 36 h 2054123"/>
                  <a:gd name="connsiteX2" fmla="*/ 530435 w 2114261"/>
                  <a:gd name="connsiteY2" fmla="*/ 2054123 h 2054123"/>
                  <a:gd name="connsiteX3" fmla="*/ 13601 w 2114261"/>
                  <a:gd name="connsiteY3" fmla="*/ 1802331 h 2054123"/>
                  <a:gd name="connsiteX0" fmla="*/ 13601 w 2127858"/>
                  <a:gd name="connsiteY0" fmla="*/ 1802331 h 2054123"/>
                  <a:gd name="connsiteX1" fmla="*/ 2067688 w 2127858"/>
                  <a:gd name="connsiteY1" fmla="*/ 36 h 2054123"/>
                  <a:gd name="connsiteX2" fmla="*/ 530435 w 2127858"/>
                  <a:gd name="connsiteY2" fmla="*/ 2054123 h 2054123"/>
                  <a:gd name="connsiteX3" fmla="*/ 13601 w 2127858"/>
                  <a:gd name="connsiteY3" fmla="*/ 1802331 h 2054123"/>
                  <a:gd name="connsiteX0" fmla="*/ 8333 w 2122590"/>
                  <a:gd name="connsiteY0" fmla="*/ 1816055 h 2067847"/>
                  <a:gd name="connsiteX1" fmla="*/ 2062420 w 2122590"/>
                  <a:gd name="connsiteY1" fmla="*/ 13760 h 2067847"/>
                  <a:gd name="connsiteX2" fmla="*/ 525167 w 2122590"/>
                  <a:gd name="connsiteY2" fmla="*/ 2067847 h 2067847"/>
                  <a:gd name="connsiteX3" fmla="*/ 8333 w 2122590"/>
                  <a:gd name="connsiteY3" fmla="*/ 1816055 h 2067847"/>
                  <a:gd name="connsiteX0" fmla="*/ 9224 w 1937770"/>
                  <a:gd name="connsiteY0" fmla="*/ 1942266 h 2067000"/>
                  <a:gd name="connsiteX1" fmla="*/ 1877600 w 1937770"/>
                  <a:gd name="connsiteY1" fmla="*/ 12913 h 2067000"/>
                  <a:gd name="connsiteX2" fmla="*/ 340347 w 1937770"/>
                  <a:gd name="connsiteY2" fmla="*/ 2067000 h 2067000"/>
                  <a:gd name="connsiteX3" fmla="*/ 9224 w 1937770"/>
                  <a:gd name="connsiteY3" fmla="*/ 1942266 h 2067000"/>
                  <a:gd name="connsiteX0" fmla="*/ 14971 w 1943517"/>
                  <a:gd name="connsiteY0" fmla="*/ 1947332 h 2072066"/>
                  <a:gd name="connsiteX1" fmla="*/ 1883347 w 1943517"/>
                  <a:gd name="connsiteY1" fmla="*/ 17979 h 2072066"/>
                  <a:gd name="connsiteX2" fmla="*/ 346094 w 1943517"/>
                  <a:gd name="connsiteY2" fmla="*/ 2072066 h 2072066"/>
                  <a:gd name="connsiteX3" fmla="*/ 14971 w 1943517"/>
                  <a:gd name="connsiteY3" fmla="*/ 1947332 h 2072066"/>
                  <a:gd name="connsiteX0" fmla="*/ 14971 w 1949843"/>
                  <a:gd name="connsiteY0" fmla="*/ 1947332 h 2159098"/>
                  <a:gd name="connsiteX1" fmla="*/ 1883347 w 1949843"/>
                  <a:gd name="connsiteY1" fmla="*/ 17979 h 2159098"/>
                  <a:gd name="connsiteX2" fmla="*/ 498408 w 1949843"/>
                  <a:gd name="connsiteY2" fmla="*/ 2159098 h 2159098"/>
                  <a:gd name="connsiteX3" fmla="*/ 14971 w 1949843"/>
                  <a:gd name="connsiteY3" fmla="*/ 1947332 h 2159098"/>
                  <a:gd name="connsiteX0" fmla="*/ 14971 w 1975316"/>
                  <a:gd name="connsiteY0" fmla="*/ 1947332 h 2159098"/>
                  <a:gd name="connsiteX1" fmla="*/ 1883347 w 1975316"/>
                  <a:gd name="connsiteY1" fmla="*/ 17979 h 2159098"/>
                  <a:gd name="connsiteX2" fmla="*/ 498408 w 1975316"/>
                  <a:gd name="connsiteY2" fmla="*/ 2159098 h 2159098"/>
                  <a:gd name="connsiteX3" fmla="*/ 14971 w 1975316"/>
                  <a:gd name="connsiteY3" fmla="*/ 1947332 h 2159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75316" h="2159098">
                    <a:moveTo>
                      <a:pt x="14971" y="1947332"/>
                    </a:moveTo>
                    <a:cubicBezTo>
                      <a:pt x="-174869" y="1163310"/>
                      <a:pt x="1496248" y="-170218"/>
                      <a:pt x="1883347" y="17979"/>
                    </a:cubicBezTo>
                    <a:cubicBezTo>
                      <a:pt x="2237905" y="362516"/>
                      <a:pt x="1523018" y="1765901"/>
                      <a:pt x="498408" y="2159098"/>
                    </a:cubicBezTo>
                    <a:lnTo>
                      <a:pt x="14971" y="1947332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968D728C-A11E-4CA9-879F-DC71C7A1C1C9}"/>
                  </a:ext>
                </a:extLst>
              </p:cNvPr>
              <p:cNvSpPr/>
              <p:nvPr/>
            </p:nvSpPr>
            <p:spPr>
              <a:xfrm rot="20405777">
                <a:off x="16221045" y="-34385"/>
                <a:ext cx="911020" cy="1311383"/>
              </a:xfrm>
              <a:custGeom>
                <a:avLst/>
                <a:gdLst>
                  <a:gd name="connsiteX0" fmla="*/ 1534337 w 1537419"/>
                  <a:gd name="connsiteY0" fmla="*/ 0 h 1898423"/>
                  <a:gd name="connsiteX1" fmla="*/ 1537419 w 1537419"/>
                  <a:gd name="connsiteY1" fmla="*/ 49143 h 1898423"/>
                  <a:gd name="connsiteX2" fmla="*/ 60826 w 1537419"/>
                  <a:gd name="connsiteY2" fmla="*/ 1898423 h 1898423"/>
                  <a:gd name="connsiteX3" fmla="*/ 14581 w 1537419"/>
                  <a:gd name="connsiteY3" fmla="*/ 1878166 h 1898423"/>
                  <a:gd name="connsiteX4" fmla="*/ 2530 w 1537419"/>
                  <a:gd name="connsiteY4" fmla="*/ 1805470 h 1898423"/>
                  <a:gd name="connsiteX5" fmla="*/ 1401410 w 1537419"/>
                  <a:gd name="connsiteY5" fmla="*/ 62979 h 1898423"/>
                  <a:gd name="connsiteX6" fmla="*/ 1534337 w 1537419"/>
                  <a:gd name="connsiteY6" fmla="*/ 0 h 1898423"/>
                  <a:gd name="connsiteX0" fmla="*/ 1534399 w 1537481"/>
                  <a:gd name="connsiteY0" fmla="*/ 111091 h 2009514"/>
                  <a:gd name="connsiteX1" fmla="*/ 1537481 w 1537481"/>
                  <a:gd name="connsiteY1" fmla="*/ 160234 h 2009514"/>
                  <a:gd name="connsiteX2" fmla="*/ 60888 w 1537481"/>
                  <a:gd name="connsiteY2" fmla="*/ 2009514 h 2009514"/>
                  <a:gd name="connsiteX3" fmla="*/ 14643 w 1537481"/>
                  <a:gd name="connsiteY3" fmla="*/ 1989257 h 2009514"/>
                  <a:gd name="connsiteX4" fmla="*/ 2592 w 1537481"/>
                  <a:gd name="connsiteY4" fmla="*/ 1916561 h 2009514"/>
                  <a:gd name="connsiteX5" fmla="*/ 1379709 w 1537481"/>
                  <a:gd name="connsiteY5" fmla="*/ 0 h 2009514"/>
                  <a:gd name="connsiteX6" fmla="*/ 1534399 w 1537481"/>
                  <a:gd name="connsiteY6" fmla="*/ 111091 h 2009514"/>
                  <a:gd name="connsiteX0" fmla="*/ 1533826 w 1536908"/>
                  <a:gd name="connsiteY0" fmla="*/ 111091 h 2009514"/>
                  <a:gd name="connsiteX1" fmla="*/ 1536908 w 1536908"/>
                  <a:gd name="connsiteY1" fmla="*/ 160234 h 2009514"/>
                  <a:gd name="connsiteX2" fmla="*/ 60315 w 1536908"/>
                  <a:gd name="connsiteY2" fmla="*/ 2009514 h 2009514"/>
                  <a:gd name="connsiteX3" fmla="*/ 14070 w 1536908"/>
                  <a:gd name="connsiteY3" fmla="*/ 1989257 h 2009514"/>
                  <a:gd name="connsiteX4" fmla="*/ 2019 w 1536908"/>
                  <a:gd name="connsiteY4" fmla="*/ 1916561 h 2009514"/>
                  <a:gd name="connsiteX5" fmla="*/ 1379136 w 1536908"/>
                  <a:gd name="connsiteY5" fmla="*/ 0 h 2009514"/>
                  <a:gd name="connsiteX6" fmla="*/ 1533826 w 1536908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31901 w 1554739"/>
                  <a:gd name="connsiteY3" fmla="*/ 1989257 h 2009514"/>
                  <a:gd name="connsiteX4" fmla="*/ 19850 w 1554739"/>
                  <a:gd name="connsiteY4" fmla="*/ 1916561 h 2009514"/>
                  <a:gd name="connsiteX5" fmla="*/ 1396967 w 1554739"/>
                  <a:gd name="connsiteY5" fmla="*/ 0 h 2009514"/>
                  <a:gd name="connsiteX6" fmla="*/ 1551657 w 1554739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19850 w 1554739"/>
                  <a:gd name="connsiteY3" fmla="*/ 1916561 h 2009514"/>
                  <a:gd name="connsiteX4" fmla="*/ 1396967 w 1554739"/>
                  <a:gd name="connsiteY4" fmla="*/ 0 h 2009514"/>
                  <a:gd name="connsiteX5" fmla="*/ 1551657 w 1554739"/>
                  <a:gd name="connsiteY5" fmla="*/ 111091 h 2009514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318821 w 1476593"/>
                  <a:gd name="connsiteY0" fmla="*/ 0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0" fmla="*/ 1318821 w 1449379"/>
                  <a:gd name="connsiteY0" fmla="*/ 0 h 2024327"/>
                  <a:gd name="connsiteX1" fmla="*/ 1449379 w 1449379"/>
                  <a:gd name="connsiteY1" fmla="*/ 114468 h 2024327"/>
                  <a:gd name="connsiteX2" fmla="*/ 0 w 1449379"/>
                  <a:gd name="connsiteY2" fmla="*/ 2009514 h 2024327"/>
                  <a:gd name="connsiteX3" fmla="*/ 26894 w 1449379"/>
                  <a:gd name="connsiteY3" fmla="*/ 2024327 h 2024327"/>
                  <a:gd name="connsiteX4" fmla="*/ 1318821 w 1449379"/>
                  <a:gd name="connsiteY4" fmla="*/ 0 h 2024327"/>
                  <a:gd name="connsiteX0" fmla="*/ 1318821 w 1449379"/>
                  <a:gd name="connsiteY0" fmla="*/ 39475 h 2063802"/>
                  <a:gd name="connsiteX1" fmla="*/ 1449379 w 1449379"/>
                  <a:gd name="connsiteY1" fmla="*/ 153943 h 2063802"/>
                  <a:gd name="connsiteX2" fmla="*/ 0 w 1449379"/>
                  <a:gd name="connsiteY2" fmla="*/ 2048989 h 2063802"/>
                  <a:gd name="connsiteX3" fmla="*/ 26894 w 1449379"/>
                  <a:gd name="connsiteY3" fmla="*/ 2063802 h 2063802"/>
                  <a:gd name="connsiteX4" fmla="*/ 1318821 w 1449379"/>
                  <a:gd name="connsiteY4" fmla="*/ 39475 h 2063802"/>
                  <a:gd name="connsiteX0" fmla="*/ 1318821 w 1449379"/>
                  <a:gd name="connsiteY0" fmla="*/ 62006 h 2086333"/>
                  <a:gd name="connsiteX1" fmla="*/ 1449379 w 1449379"/>
                  <a:gd name="connsiteY1" fmla="*/ 176474 h 2086333"/>
                  <a:gd name="connsiteX2" fmla="*/ 0 w 1449379"/>
                  <a:gd name="connsiteY2" fmla="*/ 2071520 h 2086333"/>
                  <a:gd name="connsiteX3" fmla="*/ 26894 w 1449379"/>
                  <a:gd name="connsiteY3" fmla="*/ 2086333 h 2086333"/>
                  <a:gd name="connsiteX4" fmla="*/ 1318821 w 1449379"/>
                  <a:gd name="connsiteY4" fmla="*/ 62006 h 2086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9379" h="2086333">
                    <a:moveTo>
                      <a:pt x="1318821" y="62006"/>
                    </a:moveTo>
                    <a:cubicBezTo>
                      <a:pt x="1371738" y="32624"/>
                      <a:pt x="1425840" y="-111447"/>
                      <a:pt x="1449379" y="176474"/>
                    </a:cubicBezTo>
                    <a:cubicBezTo>
                      <a:pt x="1433311" y="719927"/>
                      <a:pt x="832496" y="1752047"/>
                      <a:pt x="0" y="2071520"/>
                    </a:cubicBezTo>
                    <a:lnTo>
                      <a:pt x="26894" y="2086333"/>
                    </a:lnTo>
                    <a:cubicBezTo>
                      <a:pt x="-186841" y="1428360"/>
                      <a:pt x="1131590" y="454249"/>
                      <a:pt x="1318821" y="62006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3C94CF86-9DFE-41EF-9ADC-DC2FAAC00409}"/>
                  </a:ext>
                </a:extLst>
              </p:cNvPr>
              <p:cNvSpPr/>
              <p:nvPr/>
            </p:nvSpPr>
            <p:spPr>
              <a:xfrm rot="176527">
                <a:off x="16297401" y="2494972"/>
                <a:ext cx="454970" cy="82871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5">
                <a:extLst>
                  <a:ext uri="{FF2B5EF4-FFF2-40B4-BE49-F238E27FC236}">
                    <a16:creationId xmlns:a16="http://schemas.microsoft.com/office/drawing/2014/main" id="{4341918F-44BC-4C35-8688-996F7F834B53}"/>
                  </a:ext>
                </a:extLst>
              </p:cNvPr>
              <p:cNvSpPr/>
              <p:nvPr/>
            </p:nvSpPr>
            <p:spPr>
              <a:xfrm rot="20352356">
                <a:off x="15138715" y="1086500"/>
                <a:ext cx="1930552" cy="1377883"/>
              </a:xfrm>
              <a:custGeom>
                <a:avLst/>
                <a:gdLst>
                  <a:gd name="connsiteX0" fmla="*/ 0 w 1863119"/>
                  <a:gd name="connsiteY0" fmla="*/ 0 h 1395533"/>
                  <a:gd name="connsiteX1" fmla="*/ 1863119 w 1863119"/>
                  <a:gd name="connsiteY1" fmla="*/ 0 h 1395533"/>
                  <a:gd name="connsiteX2" fmla="*/ 1863119 w 1863119"/>
                  <a:gd name="connsiteY2" fmla="*/ 1395533 h 1395533"/>
                  <a:gd name="connsiteX3" fmla="*/ 0 w 1863119"/>
                  <a:gd name="connsiteY3" fmla="*/ 1395533 h 1395533"/>
                  <a:gd name="connsiteX4" fmla="*/ 0 w 1863119"/>
                  <a:gd name="connsiteY4" fmla="*/ 0 h 1395533"/>
                  <a:gd name="connsiteX0" fmla="*/ 0 w 2123378"/>
                  <a:gd name="connsiteY0" fmla="*/ 0 h 1421466"/>
                  <a:gd name="connsiteX1" fmla="*/ 2123378 w 2123378"/>
                  <a:gd name="connsiteY1" fmla="*/ 25933 h 1421466"/>
                  <a:gd name="connsiteX2" fmla="*/ 2123378 w 2123378"/>
                  <a:gd name="connsiteY2" fmla="*/ 1421466 h 1421466"/>
                  <a:gd name="connsiteX3" fmla="*/ 260259 w 2123378"/>
                  <a:gd name="connsiteY3" fmla="*/ 1421466 h 1421466"/>
                  <a:gd name="connsiteX4" fmla="*/ 0 w 2123378"/>
                  <a:gd name="connsiteY4" fmla="*/ 0 h 1421466"/>
                  <a:gd name="connsiteX0" fmla="*/ 0 w 2123378"/>
                  <a:gd name="connsiteY0" fmla="*/ 709728 h 2131194"/>
                  <a:gd name="connsiteX1" fmla="*/ 2123378 w 2123378"/>
                  <a:gd name="connsiteY1" fmla="*/ 735661 h 2131194"/>
                  <a:gd name="connsiteX2" fmla="*/ 2123378 w 2123378"/>
                  <a:gd name="connsiteY2" fmla="*/ 2131194 h 2131194"/>
                  <a:gd name="connsiteX3" fmla="*/ 260259 w 2123378"/>
                  <a:gd name="connsiteY3" fmla="*/ 2131194 h 2131194"/>
                  <a:gd name="connsiteX4" fmla="*/ 0 w 2123378"/>
                  <a:gd name="connsiteY4" fmla="*/ 709728 h 2131194"/>
                  <a:gd name="connsiteX0" fmla="*/ 0 w 2123378"/>
                  <a:gd name="connsiteY0" fmla="*/ 0 h 1421466"/>
                  <a:gd name="connsiteX1" fmla="*/ 2123378 w 2123378"/>
                  <a:gd name="connsiteY1" fmla="*/ 1421466 h 1421466"/>
                  <a:gd name="connsiteX2" fmla="*/ 260259 w 2123378"/>
                  <a:gd name="connsiteY2" fmla="*/ 1421466 h 1421466"/>
                  <a:gd name="connsiteX3" fmla="*/ 0 w 2123378"/>
                  <a:gd name="connsiteY3" fmla="*/ 0 h 1421466"/>
                  <a:gd name="connsiteX0" fmla="*/ 0 w 2613686"/>
                  <a:gd name="connsiteY0" fmla="*/ 88990 h 1510456"/>
                  <a:gd name="connsiteX1" fmla="*/ 2123378 w 2613686"/>
                  <a:gd name="connsiteY1" fmla="*/ 1510456 h 1510456"/>
                  <a:gd name="connsiteX2" fmla="*/ 260259 w 2613686"/>
                  <a:gd name="connsiteY2" fmla="*/ 1510456 h 1510456"/>
                  <a:gd name="connsiteX3" fmla="*/ 0 w 2613686"/>
                  <a:gd name="connsiteY3" fmla="*/ 88990 h 1510456"/>
                  <a:gd name="connsiteX0" fmla="*/ 0 w 2596191"/>
                  <a:gd name="connsiteY0" fmla="*/ 758909 h 2180375"/>
                  <a:gd name="connsiteX1" fmla="*/ 2123378 w 2596191"/>
                  <a:gd name="connsiteY1" fmla="*/ 2180375 h 2180375"/>
                  <a:gd name="connsiteX2" fmla="*/ 260259 w 2596191"/>
                  <a:gd name="connsiteY2" fmla="*/ 2180375 h 2180375"/>
                  <a:gd name="connsiteX3" fmla="*/ 0 w 2596191"/>
                  <a:gd name="connsiteY3" fmla="*/ 758909 h 2180375"/>
                  <a:gd name="connsiteX0" fmla="*/ 0 w 2648972"/>
                  <a:gd name="connsiteY0" fmla="*/ 716070 h 2137536"/>
                  <a:gd name="connsiteX1" fmla="*/ 2123378 w 2648972"/>
                  <a:gd name="connsiteY1" fmla="*/ 2137536 h 2137536"/>
                  <a:gd name="connsiteX2" fmla="*/ 260259 w 2648972"/>
                  <a:gd name="connsiteY2" fmla="*/ 2137536 h 2137536"/>
                  <a:gd name="connsiteX3" fmla="*/ 0 w 2648972"/>
                  <a:gd name="connsiteY3" fmla="*/ 716070 h 2137536"/>
                  <a:gd name="connsiteX0" fmla="*/ 0 w 2648698"/>
                  <a:gd name="connsiteY0" fmla="*/ 693514 h 2114980"/>
                  <a:gd name="connsiteX1" fmla="*/ 2123378 w 2648698"/>
                  <a:gd name="connsiteY1" fmla="*/ 2114980 h 2114980"/>
                  <a:gd name="connsiteX2" fmla="*/ 260259 w 2648698"/>
                  <a:gd name="connsiteY2" fmla="*/ 2114980 h 2114980"/>
                  <a:gd name="connsiteX3" fmla="*/ 0 w 2648698"/>
                  <a:gd name="connsiteY3" fmla="*/ 693514 h 2114980"/>
                  <a:gd name="connsiteX0" fmla="*/ 0 w 2665851"/>
                  <a:gd name="connsiteY0" fmla="*/ 700374 h 2121840"/>
                  <a:gd name="connsiteX1" fmla="*/ 2123378 w 2665851"/>
                  <a:gd name="connsiteY1" fmla="*/ 2121840 h 2121840"/>
                  <a:gd name="connsiteX2" fmla="*/ 260259 w 2665851"/>
                  <a:gd name="connsiteY2" fmla="*/ 2121840 h 2121840"/>
                  <a:gd name="connsiteX3" fmla="*/ 0 w 2665851"/>
                  <a:gd name="connsiteY3" fmla="*/ 700374 h 2121840"/>
                  <a:gd name="connsiteX0" fmla="*/ 0 w 2671840"/>
                  <a:gd name="connsiteY0" fmla="*/ 770665 h 2192131"/>
                  <a:gd name="connsiteX1" fmla="*/ 2123378 w 2671840"/>
                  <a:gd name="connsiteY1" fmla="*/ 2192131 h 2192131"/>
                  <a:gd name="connsiteX2" fmla="*/ 260259 w 2671840"/>
                  <a:gd name="connsiteY2" fmla="*/ 2192131 h 2192131"/>
                  <a:gd name="connsiteX3" fmla="*/ 0 w 2671840"/>
                  <a:gd name="connsiteY3" fmla="*/ 770665 h 2192131"/>
                  <a:gd name="connsiteX0" fmla="*/ 351190 w 3023030"/>
                  <a:gd name="connsiteY0" fmla="*/ 770665 h 2192131"/>
                  <a:gd name="connsiteX1" fmla="*/ 2474568 w 3023030"/>
                  <a:gd name="connsiteY1" fmla="*/ 2192131 h 2192131"/>
                  <a:gd name="connsiteX2" fmla="*/ 611449 w 3023030"/>
                  <a:gd name="connsiteY2" fmla="*/ 2192131 h 2192131"/>
                  <a:gd name="connsiteX3" fmla="*/ 351190 w 3023030"/>
                  <a:gd name="connsiteY3" fmla="*/ 770665 h 2192131"/>
                  <a:gd name="connsiteX0" fmla="*/ 399555 w 3071395"/>
                  <a:gd name="connsiteY0" fmla="*/ 770665 h 2192131"/>
                  <a:gd name="connsiteX1" fmla="*/ 2522933 w 3071395"/>
                  <a:gd name="connsiteY1" fmla="*/ 2192131 h 2192131"/>
                  <a:gd name="connsiteX2" fmla="*/ 659814 w 3071395"/>
                  <a:gd name="connsiteY2" fmla="*/ 2192131 h 2192131"/>
                  <a:gd name="connsiteX3" fmla="*/ 399555 w 3071395"/>
                  <a:gd name="connsiteY3" fmla="*/ 770665 h 2192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71395" h="2192131">
                    <a:moveTo>
                      <a:pt x="399555" y="770665"/>
                    </a:moveTo>
                    <a:cubicBezTo>
                      <a:pt x="579252" y="-900650"/>
                      <a:pt x="4481376" y="410647"/>
                      <a:pt x="2522933" y="2192131"/>
                    </a:cubicBezTo>
                    <a:lnTo>
                      <a:pt x="659814" y="2192131"/>
                    </a:lnTo>
                    <a:cubicBezTo>
                      <a:pt x="330493" y="2130583"/>
                      <a:pt x="-486541" y="1383552"/>
                      <a:pt x="399555" y="77066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chemeClr val="accent2">
                      <a:lumMod val="20000"/>
                      <a:lumOff val="80000"/>
                    </a:schemeClr>
                  </a:gs>
                </a:gsLst>
                <a:lin ang="21594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8">
                <a:extLst>
                  <a:ext uri="{FF2B5EF4-FFF2-40B4-BE49-F238E27FC236}">
                    <a16:creationId xmlns:a16="http://schemas.microsoft.com/office/drawing/2014/main" id="{345A08D5-F3F2-4FC7-BBE9-35BDFBDDB3F1}"/>
                  </a:ext>
                </a:extLst>
              </p:cNvPr>
              <p:cNvSpPr/>
              <p:nvPr/>
            </p:nvSpPr>
            <p:spPr>
              <a:xfrm rot="21153547">
                <a:off x="15857521" y="1778116"/>
                <a:ext cx="180339" cy="65656"/>
              </a:xfrm>
              <a:custGeom>
                <a:avLst/>
                <a:gdLst>
                  <a:gd name="connsiteX0" fmla="*/ 0 w 278841"/>
                  <a:gd name="connsiteY0" fmla="*/ 60057 h 120114"/>
                  <a:gd name="connsiteX1" fmla="*/ 139421 w 278841"/>
                  <a:gd name="connsiteY1" fmla="*/ 0 h 120114"/>
                  <a:gd name="connsiteX2" fmla="*/ 278842 w 278841"/>
                  <a:gd name="connsiteY2" fmla="*/ 60057 h 120114"/>
                  <a:gd name="connsiteX3" fmla="*/ 139421 w 278841"/>
                  <a:gd name="connsiteY3" fmla="*/ 120114 h 120114"/>
                  <a:gd name="connsiteX4" fmla="*/ 0 w 278841"/>
                  <a:gd name="connsiteY4" fmla="*/ 60057 h 120114"/>
                  <a:gd name="connsiteX0" fmla="*/ 0 w 282717"/>
                  <a:gd name="connsiteY0" fmla="*/ 7507 h 67564"/>
                  <a:gd name="connsiteX1" fmla="*/ 278842 w 282717"/>
                  <a:gd name="connsiteY1" fmla="*/ 7507 h 67564"/>
                  <a:gd name="connsiteX2" fmla="*/ 139421 w 282717"/>
                  <a:gd name="connsiteY2" fmla="*/ 67564 h 67564"/>
                  <a:gd name="connsiteX3" fmla="*/ 0 w 282717"/>
                  <a:gd name="connsiteY3" fmla="*/ 7507 h 67564"/>
                  <a:gd name="connsiteX0" fmla="*/ 4401 w 286908"/>
                  <a:gd name="connsiteY0" fmla="*/ 9788 h 104455"/>
                  <a:gd name="connsiteX1" fmla="*/ 283243 w 286908"/>
                  <a:gd name="connsiteY1" fmla="*/ 9788 h 104455"/>
                  <a:gd name="connsiteX2" fmla="*/ 137628 w 286908"/>
                  <a:gd name="connsiteY2" fmla="*/ 104455 h 104455"/>
                  <a:gd name="connsiteX3" fmla="*/ 4401 w 286908"/>
                  <a:gd name="connsiteY3" fmla="*/ 9788 h 104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6908" h="104455">
                    <a:moveTo>
                      <a:pt x="4401" y="9788"/>
                    </a:moveTo>
                    <a:cubicBezTo>
                      <a:pt x="28670" y="-5990"/>
                      <a:pt x="260006" y="-221"/>
                      <a:pt x="283243" y="9788"/>
                    </a:cubicBezTo>
                    <a:cubicBezTo>
                      <a:pt x="306480" y="19797"/>
                      <a:pt x="214628" y="104455"/>
                      <a:pt x="137628" y="104455"/>
                    </a:cubicBezTo>
                    <a:cubicBezTo>
                      <a:pt x="60628" y="104455"/>
                      <a:pt x="-19868" y="25566"/>
                      <a:pt x="4401" y="9788"/>
                    </a:cubicBezTo>
                    <a:close/>
                  </a:path>
                </a:pathLst>
              </a:custGeom>
              <a:solidFill>
                <a:srgbClr val="F8BBC9"/>
              </a:solidFill>
              <a:ln>
                <a:noFill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4A12670A-0BDC-4730-AE8D-020D16ACAD12}"/>
                  </a:ext>
                </a:extLst>
              </p:cNvPr>
              <p:cNvSpPr/>
              <p:nvPr/>
            </p:nvSpPr>
            <p:spPr>
              <a:xfrm rot="20064279">
                <a:off x="15951894" y="1799302"/>
                <a:ext cx="192242" cy="202649"/>
              </a:xfrm>
              <a:custGeom>
                <a:avLst/>
                <a:gdLst>
                  <a:gd name="connsiteX0" fmla="*/ 204245 w 333911"/>
                  <a:gd name="connsiteY0" fmla="*/ 3456 h 333860"/>
                  <a:gd name="connsiteX1" fmla="*/ 51845 w 333911"/>
                  <a:gd name="connsiteY1" fmla="*/ 16156 h 333860"/>
                  <a:gd name="connsiteX2" fmla="*/ 1045 w 333911"/>
                  <a:gd name="connsiteY2" fmla="*/ 130456 h 333860"/>
                  <a:gd name="connsiteX3" fmla="*/ 89945 w 333911"/>
                  <a:gd name="connsiteY3" fmla="*/ 282856 h 333860"/>
                  <a:gd name="connsiteX4" fmla="*/ 305845 w 333911"/>
                  <a:gd name="connsiteY4" fmla="*/ 333656 h 333860"/>
                  <a:gd name="connsiteX5" fmla="*/ 331245 w 333911"/>
                  <a:gd name="connsiteY5" fmla="*/ 301906 h 333860"/>
                  <a:gd name="connsiteX6" fmla="*/ 331245 w 333911"/>
                  <a:gd name="connsiteY6" fmla="*/ 301906 h 333860"/>
                  <a:gd name="connsiteX0" fmla="*/ 204245 w 333911"/>
                  <a:gd name="connsiteY0" fmla="*/ 3456 h 333860"/>
                  <a:gd name="connsiteX1" fmla="*/ 51845 w 333911"/>
                  <a:gd name="connsiteY1" fmla="*/ 16156 h 333860"/>
                  <a:gd name="connsiteX2" fmla="*/ 1045 w 333911"/>
                  <a:gd name="connsiteY2" fmla="*/ 130456 h 333860"/>
                  <a:gd name="connsiteX3" fmla="*/ 89945 w 333911"/>
                  <a:gd name="connsiteY3" fmla="*/ 282856 h 333860"/>
                  <a:gd name="connsiteX4" fmla="*/ 305845 w 333911"/>
                  <a:gd name="connsiteY4" fmla="*/ 333656 h 333860"/>
                  <a:gd name="connsiteX5" fmla="*/ 331245 w 333911"/>
                  <a:gd name="connsiteY5" fmla="*/ 301906 h 333860"/>
                  <a:gd name="connsiteX0" fmla="*/ 204245 w 305845"/>
                  <a:gd name="connsiteY0" fmla="*/ 3456 h 333656"/>
                  <a:gd name="connsiteX1" fmla="*/ 51845 w 305845"/>
                  <a:gd name="connsiteY1" fmla="*/ 16156 h 333656"/>
                  <a:gd name="connsiteX2" fmla="*/ 1045 w 305845"/>
                  <a:gd name="connsiteY2" fmla="*/ 130456 h 333656"/>
                  <a:gd name="connsiteX3" fmla="*/ 89945 w 305845"/>
                  <a:gd name="connsiteY3" fmla="*/ 282856 h 333656"/>
                  <a:gd name="connsiteX4" fmla="*/ 305845 w 305845"/>
                  <a:gd name="connsiteY4" fmla="*/ 333656 h 333656"/>
                  <a:gd name="connsiteX0" fmla="*/ 204245 w 305845"/>
                  <a:gd name="connsiteY0" fmla="*/ 3456 h 308256"/>
                  <a:gd name="connsiteX1" fmla="*/ 51845 w 305845"/>
                  <a:gd name="connsiteY1" fmla="*/ 16156 h 308256"/>
                  <a:gd name="connsiteX2" fmla="*/ 1045 w 305845"/>
                  <a:gd name="connsiteY2" fmla="*/ 130456 h 308256"/>
                  <a:gd name="connsiteX3" fmla="*/ 89945 w 305845"/>
                  <a:gd name="connsiteY3" fmla="*/ 282856 h 308256"/>
                  <a:gd name="connsiteX4" fmla="*/ 305845 w 305845"/>
                  <a:gd name="connsiteY4" fmla="*/ 308256 h 308256"/>
                  <a:gd name="connsiteX0" fmla="*/ 204245 w 305845"/>
                  <a:gd name="connsiteY0" fmla="*/ 3456 h 322403"/>
                  <a:gd name="connsiteX1" fmla="*/ 51845 w 305845"/>
                  <a:gd name="connsiteY1" fmla="*/ 16156 h 322403"/>
                  <a:gd name="connsiteX2" fmla="*/ 1045 w 305845"/>
                  <a:gd name="connsiteY2" fmla="*/ 130456 h 322403"/>
                  <a:gd name="connsiteX3" fmla="*/ 89945 w 305845"/>
                  <a:gd name="connsiteY3" fmla="*/ 282856 h 322403"/>
                  <a:gd name="connsiteX4" fmla="*/ 305845 w 305845"/>
                  <a:gd name="connsiteY4" fmla="*/ 308256 h 322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845" h="322403">
                    <a:moveTo>
                      <a:pt x="204245" y="3456"/>
                    </a:moveTo>
                    <a:cubicBezTo>
                      <a:pt x="144978" y="-778"/>
                      <a:pt x="85712" y="-5011"/>
                      <a:pt x="51845" y="16156"/>
                    </a:cubicBezTo>
                    <a:cubicBezTo>
                      <a:pt x="17978" y="37323"/>
                      <a:pt x="-5305" y="86006"/>
                      <a:pt x="1045" y="130456"/>
                    </a:cubicBezTo>
                    <a:cubicBezTo>
                      <a:pt x="7395" y="174906"/>
                      <a:pt x="39145" y="253223"/>
                      <a:pt x="89945" y="282856"/>
                    </a:cubicBezTo>
                    <a:cubicBezTo>
                      <a:pt x="140745" y="312489"/>
                      <a:pt x="237053" y="340006"/>
                      <a:pt x="305845" y="30825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51DE7663-AA32-4B88-B901-EC92E26F09C0}"/>
                  </a:ext>
                </a:extLst>
              </p:cNvPr>
              <p:cNvSpPr/>
              <p:nvPr/>
            </p:nvSpPr>
            <p:spPr>
              <a:xfrm rot="946330" flipH="1">
                <a:off x="15806302" y="1824920"/>
                <a:ext cx="133292" cy="176880"/>
              </a:xfrm>
              <a:custGeom>
                <a:avLst/>
                <a:gdLst>
                  <a:gd name="connsiteX0" fmla="*/ 204245 w 333911"/>
                  <a:gd name="connsiteY0" fmla="*/ 3456 h 333860"/>
                  <a:gd name="connsiteX1" fmla="*/ 51845 w 333911"/>
                  <a:gd name="connsiteY1" fmla="*/ 16156 h 333860"/>
                  <a:gd name="connsiteX2" fmla="*/ 1045 w 333911"/>
                  <a:gd name="connsiteY2" fmla="*/ 130456 h 333860"/>
                  <a:gd name="connsiteX3" fmla="*/ 89945 w 333911"/>
                  <a:gd name="connsiteY3" fmla="*/ 282856 h 333860"/>
                  <a:gd name="connsiteX4" fmla="*/ 305845 w 333911"/>
                  <a:gd name="connsiteY4" fmla="*/ 333656 h 333860"/>
                  <a:gd name="connsiteX5" fmla="*/ 331245 w 333911"/>
                  <a:gd name="connsiteY5" fmla="*/ 301906 h 333860"/>
                  <a:gd name="connsiteX6" fmla="*/ 331245 w 333911"/>
                  <a:gd name="connsiteY6" fmla="*/ 301906 h 333860"/>
                  <a:gd name="connsiteX0" fmla="*/ 204245 w 333911"/>
                  <a:gd name="connsiteY0" fmla="*/ 3456 h 333860"/>
                  <a:gd name="connsiteX1" fmla="*/ 51845 w 333911"/>
                  <a:gd name="connsiteY1" fmla="*/ 16156 h 333860"/>
                  <a:gd name="connsiteX2" fmla="*/ 1045 w 333911"/>
                  <a:gd name="connsiteY2" fmla="*/ 130456 h 333860"/>
                  <a:gd name="connsiteX3" fmla="*/ 89945 w 333911"/>
                  <a:gd name="connsiteY3" fmla="*/ 282856 h 333860"/>
                  <a:gd name="connsiteX4" fmla="*/ 305845 w 333911"/>
                  <a:gd name="connsiteY4" fmla="*/ 333656 h 333860"/>
                  <a:gd name="connsiteX5" fmla="*/ 331245 w 333911"/>
                  <a:gd name="connsiteY5" fmla="*/ 301906 h 333860"/>
                  <a:gd name="connsiteX0" fmla="*/ 204245 w 305845"/>
                  <a:gd name="connsiteY0" fmla="*/ 3456 h 333656"/>
                  <a:gd name="connsiteX1" fmla="*/ 51845 w 305845"/>
                  <a:gd name="connsiteY1" fmla="*/ 16156 h 333656"/>
                  <a:gd name="connsiteX2" fmla="*/ 1045 w 305845"/>
                  <a:gd name="connsiteY2" fmla="*/ 130456 h 333656"/>
                  <a:gd name="connsiteX3" fmla="*/ 89945 w 305845"/>
                  <a:gd name="connsiteY3" fmla="*/ 282856 h 333656"/>
                  <a:gd name="connsiteX4" fmla="*/ 305845 w 305845"/>
                  <a:gd name="connsiteY4" fmla="*/ 333656 h 333656"/>
                  <a:gd name="connsiteX0" fmla="*/ 204245 w 241650"/>
                  <a:gd name="connsiteY0" fmla="*/ 3456 h 296616"/>
                  <a:gd name="connsiteX1" fmla="*/ 51845 w 241650"/>
                  <a:gd name="connsiteY1" fmla="*/ 16156 h 296616"/>
                  <a:gd name="connsiteX2" fmla="*/ 1045 w 241650"/>
                  <a:gd name="connsiteY2" fmla="*/ 130456 h 296616"/>
                  <a:gd name="connsiteX3" fmla="*/ 89945 w 241650"/>
                  <a:gd name="connsiteY3" fmla="*/ 282856 h 296616"/>
                  <a:gd name="connsiteX4" fmla="*/ 241650 w 241650"/>
                  <a:gd name="connsiteY4" fmla="*/ 291588 h 296616"/>
                  <a:gd name="connsiteX0" fmla="*/ 204245 w 241650"/>
                  <a:gd name="connsiteY0" fmla="*/ 3456 h 320674"/>
                  <a:gd name="connsiteX1" fmla="*/ 51845 w 241650"/>
                  <a:gd name="connsiteY1" fmla="*/ 16156 h 320674"/>
                  <a:gd name="connsiteX2" fmla="*/ 1045 w 241650"/>
                  <a:gd name="connsiteY2" fmla="*/ 130456 h 320674"/>
                  <a:gd name="connsiteX3" fmla="*/ 89945 w 241650"/>
                  <a:gd name="connsiteY3" fmla="*/ 282856 h 320674"/>
                  <a:gd name="connsiteX4" fmla="*/ 241650 w 241650"/>
                  <a:gd name="connsiteY4" fmla="*/ 291588 h 320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650" h="320674">
                    <a:moveTo>
                      <a:pt x="204245" y="3456"/>
                    </a:moveTo>
                    <a:cubicBezTo>
                      <a:pt x="144978" y="-778"/>
                      <a:pt x="85712" y="-5011"/>
                      <a:pt x="51845" y="16156"/>
                    </a:cubicBezTo>
                    <a:cubicBezTo>
                      <a:pt x="17978" y="37323"/>
                      <a:pt x="-5305" y="86006"/>
                      <a:pt x="1045" y="130456"/>
                    </a:cubicBezTo>
                    <a:cubicBezTo>
                      <a:pt x="7395" y="174906"/>
                      <a:pt x="49844" y="256001"/>
                      <a:pt x="89945" y="282856"/>
                    </a:cubicBezTo>
                    <a:cubicBezTo>
                      <a:pt x="130046" y="309711"/>
                      <a:pt x="192394" y="347948"/>
                      <a:pt x="241650" y="29158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46FF98AC-20CB-473A-8E42-72F708FC889E}"/>
                  </a:ext>
                </a:extLst>
              </p:cNvPr>
              <p:cNvSpPr/>
              <p:nvPr/>
            </p:nvSpPr>
            <p:spPr>
              <a:xfrm rot="21160225">
                <a:off x="15363246" y="1881977"/>
                <a:ext cx="294701" cy="201831"/>
              </a:xfrm>
              <a:prstGeom prst="ellipse">
                <a:avLst/>
              </a:prstGeom>
              <a:solidFill>
                <a:srgbClr val="F8BBC9">
                  <a:alpha val="50000"/>
                </a:srgbClr>
              </a:solidFill>
              <a:ln>
                <a:noFill/>
              </a:ln>
              <a:effectLst>
                <a:softEdge rad="76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7C9AA878-7332-41C3-B60E-0AE861549370}"/>
                  </a:ext>
                </a:extLst>
              </p:cNvPr>
              <p:cNvSpPr/>
              <p:nvPr/>
            </p:nvSpPr>
            <p:spPr>
              <a:xfrm rot="20417604">
                <a:off x="15740223" y="2240330"/>
                <a:ext cx="1212712" cy="28074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24CA4DDF-8136-4B3A-BD50-55612DD700D5}"/>
                  </a:ext>
                </a:extLst>
              </p:cNvPr>
              <p:cNvSpPr/>
              <p:nvPr/>
            </p:nvSpPr>
            <p:spPr>
              <a:xfrm rot="309760">
                <a:off x="16161830" y="1829920"/>
                <a:ext cx="409922" cy="280741"/>
              </a:xfrm>
              <a:prstGeom prst="ellipse">
                <a:avLst/>
              </a:prstGeom>
              <a:solidFill>
                <a:srgbClr val="F8BBC9">
                  <a:alpha val="50000"/>
                </a:srgbClr>
              </a:solidFill>
              <a:ln>
                <a:noFill/>
              </a:ln>
              <a:effectLst>
                <a:softEdge rad="76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1F110BD-2A1D-4ED6-94EF-9D3775BA26C3}"/>
                  </a:ext>
                </a:extLst>
              </p:cNvPr>
              <p:cNvSpPr/>
              <p:nvPr/>
            </p:nvSpPr>
            <p:spPr>
              <a:xfrm rot="399681">
                <a:off x="15697917" y="2563248"/>
                <a:ext cx="454970" cy="82871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F919FD4E-138B-465A-A711-42529E1FBBED}"/>
                  </a:ext>
                </a:extLst>
              </p:cNvPr>
              <p:cNvSpPr/>
              <p:nvPr/>
            </p:nvSpPr>
            <p:spPr>
              <a:xfrm rot="21426629">
                <a:off x="15684226" y="2335015"/>
                <a:ext cx="1117552" cy="33149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7B77D33A-4C13-4AB4-AFD0-F239D761D70D}"/>
                  </a:ext>
                </a:extLst>
              </p:cNvPr>
              <p:cNvSpPr/>
              <p:nvPr/>
            </p:nvSpPr>
            <p:spPr>
              <a:xfrm>
                <a:off x="16181424" y="1524124"/>
                <a:ext cx="334966" cy="3349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493E7630-B62D-46A2-8365-5D4B26103B3E}"/>
                  </a:ext>
                </a:extLst>
              </p:cNvPr>
              <p:cNvSpPr/>
              <p:nvPr/>
            </p:nvSpPr>
            <p:spPr>
              <a:xfrm>
                <a:off x="16194720" y="1562808"/>
                <a:ext cx="259784" cy="25978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49CB3602-B5DE-4010-90FE-5DCD86CF5893}"/>
                  </a:ext>
                </a:extLst>
              </p:cNvPr>
              <p:cNvSpPr/>
              <p:nvPr/>
            </p:nvSpPr>
            <p:spPr>
              <a:xfrm>
                <a:off x="16203011" y="1613569"/>
                <a:ext cx="145084" cy="14508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9E45C7DE-85C8-4D79-A792-5FD081CD605D}"/>
                  </a:ext>
                </a:extLst>
              </p:cNvPr>
              <p:cNvSpPr/>
              <p:nvPr/>
            </p:nvSpPr>
            <p:spPr>
              <a:xfrm>
                <a:off x="16343992" y="1735206"/>
                <a:ext cx="57307" cy="573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7CE80F0-48D0-4A6F-B5B0-4E73E8BB94C4}"/>
                  </a:ext>
                </a:extLst>
              </p:cNvPr>
              <p:cNvSpPr/>
              <p:nvPr/>
            </p:nvSpPr>
            <p:spPr>
              <a:xfrm>
                <a:off x="15435319" y="1542700"/>
                <a:ext cx="334966" cy="3349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29802833-86E4-43D0-B984-DF0FEB71C0B0}"/>
                  </a:ext>
                </a:extLst>
              </p:cNvPr>
              <p:cNvSpPr/>
              <p:nvPr/>
            </p:nvSpPr>
            <p:spPr>
              <a:xfrm>
                <a:off x="15448615" y="1581384"/>
                <a:ext cx="259784" cy="25978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FBD7C9F2-34EA-443A-8C80-3AB26619A841}"/>
                  </a:ext>
                </a:extLst>
              </p:cNvPr>
              <p:cNvSpPr/>
              <p:nvPr/>
            </p:nvSpPr>
            <p:spPr>
              <a:xfrm>
                <a:off x="15456906" y="1632145"/>
                <a:ext cx="145084" cy="14508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284275B9-14F4-4874-BCED-6A4594E29961}"/>
                  </a:ext>
                </a:extLst>
              </p:cNvPr>
              <p:cNvSpPr/>
              <p:nvPr/>
            </p:nvSpPr>
            <p:spPr>
              <a:xfrm>
                <a:off x="15597887" y="1753782"/>
                <a:ext cx="57307" cy="573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128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6C75FC-6263-436D-AC51-78729E5E8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060" y="565086"/>
            <a:ext cx="4170868" cy="334712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C989FC1-CC57-496A-AF72-6CC827A23A34}"/>
              </a:ext>
            </a:extLst>
          </p:cNvPr>
          <p:cNvGrpSpPr/>
          <p:nvPr/>
        </p:nvGrpSpPr>
        <p:grpSpPr>
          <a:xfrm>
            <a:off x="1825874" y="2134988"/>
            <a:ext cx="8498091" cy="4626909"/>
            <a:chOff x="1825874" y="2134988"/>
            <a:chExt cx="8498091" cy="462690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2C32D93-883C-4143-AA3E-4B7B434C0A46}"/>
                </a:ext>
              </a:extLst>
            </p:cNvPr>
            <p:cNvSpPr/>
            <p:nvPr/>
          </p:nvSpPr>
          <p:spPr>
            <a:xfrm>
              <a:off x="1825874" y="3819430"/>
              <a:ext cx="8498091" cy="2942467"/>
            </a:xfrm>
            <a:custGeom>
              <a:avLst/>
              <a:gdLst>
                <a:gd name="connsiteX0" fmla="*/ 0 w 4630057"/>
                <a:gd name="connsiteY0" fmla="*/ 0 h 1843314"/>
                <a:gd name="connsiteX1" fmla="*/ 4630057 w 4630057"/>
                <a:gd name="connsiteY1" fmla="*/ 0 h 1843314"/>
                <a:gd name="connsiteX2" fmla="*/ 4630057 w 4630057"/>
                <a:gd name="connsiteY2" fmla="*/ 1843314 h 1843314"/>
                <a:gd name="connsiteX3" fmla="*/ 0 w 4630057"/>
                <a:gd name="connsiteY3" fmla="*/ 1843314 h 1843314"/>
                <a:gd name="connsiteX4" fmla="*/ 0 w 4630057"/>
                <a:gd name="connsiteY4" fmla="*/ 0 h 1843314"/>
                <a:gd name="connsiteX0" fmla="*/ 30480 w 4660537"/>
                <a:gd name="connsiteY0" fmla="*/ 0 h 1942374"/>
                <a:gd name="connsiteX1" fmla="*/ 4660537 w 4660537"/>
                <a:gd name="connsiteY1" fmla="*/ 0 h 1942374"/>
                <a:gd name="connsiteX2" fmla="*/ 4660537 w 4660537"/>
                <a:gd name="connsiteY2" fmla="*/ 1843314 h 1942374"/>
                <a:gd name="connsiteX3" fmla="*/ 0 w 4660537"/>
                <a:gd name="connsiteY3" fmla="*/ 1942374 h 1942374"/>
                <a:gd name="connsiteX4" fmla="*/ 30480 w 4660537"/>
                <a:gd name="connsiteY4" fmla="*/ 0 h 1942374"/>
                <a:gd name="connsiteX0" fmla="*/ 958676 w 5588733"/>
                <a:gd name="connsiteY0" fmla="*/ 0 h 1942374"/>
                <a:gd name="connsiteX1" fmla="*/ 5588733 w 5588733"/>
                <a:gd name="connsiteY1" fmla="*/ 0 h 1942374"/>
                <a:gd name="connsiteX2" fmla="*/ 5588733 w 5588733"/>
                <a:gd name="connsiteY2" fmla="*/ 1843314 h 1942374"/>
                <a:gd name="connsiteX3" fmla="*/ 928196 w 5588733"/>
                <a:gd name="connsiteY3" fmla="*/ 1942374 h 1942374"/>
                <a:gd name="connsiteX4" fmla="*/ 7 w 5588733"/>
                <a:gd name="connsiteY4" fmla="*/ 799737 h 1942374"/>
                <a:gd name="connsiteX5" fmla="*/ 958676 w 5588733"/>
                <a:gd name="connsiteY5" fmla="*/ 0 h 1942374"/>
                <a:gd name="connsiteX0" fmla="*/ 699596 w 5588733"/>
                <a:gd name="connsiteY0" fmla="*/ 0 h 2018574"/>
                <a:gd name="connsiteX1" fmla="*/ 5588733 w 5588733"/>
                <a:gd name="connsiteY1" fmla="*/ 76200 h 2018574"/>
                <a:gd name="connsiteX2" fmla="*/ 5588733 w 5588733"/>
                <a:gd name="connsiteY2" fmla="*/ 1919514 h 2018574"/>
                <a:gd name="connsiteX3" fmla="*/ 928196 w 5588733"/>
                <a:gd name="connsiteY3" fmla="*/ 2018574 h 2018574"/>
                <a:gd name="connsiteX4" fmla="*/ 7 w 5588733"/>
                <a:gd name="connsiteY4" fmla="*/ 875937 h 2018574"/>
                <a:gd name="connsiteX5" fmla="*/ 699596 w 5588733"/>
                <a:gd name="connsiteY5" fmla="*/ 0 h 2018574"/>
                <a:gd name="connsiteX0" fmla="*/ 699596 w 6952713"/>
                <a:gd name="connsiteY0" fmla="*/ 0 h 2018574"/>
                <a:gd name="connsiteX1" fmla="*/ 6952713 w 6952713"/>
                <a:gd name="connsiteY1" fmla="*/ 1043940 h 2018574"/>
                <a:gd name="connsiteX2" fmla="*/ 5588733 w 6952713"/>
                <a:gd name="connsiteY2" fmla="*/ 1919514 h 2018574"/>
                <a:gd name="connsiteX3" fmla="*/ 928196 w 6952713"/>
                <a:gd name="connsiteY3" fmla="*/ 2018574 h 2018574"/>
                <a:gd name="connsiteX4" fmla="*/ 7 w 6952713"/>
                <a:gd name="connsiteY4" fmla="*/ 875937 h 2018574"/>
                <a:gd name="connsiteX5" fmla="*/ 699596 w 6952713"/>
                <a:gd name="connsiteY5" fmla="*/ 0 h 2018574"/>
                <a:gd name="connsiteX0" fmla="*/ 699596 w 6952713"/>
                <a:gd name="connsiteY0" fmla="*/ 0 h 2018574"/>
                <a:gd name="connsiteX1" fmla="*/ 6952713 w 6952713"/>
                <a:gd name="connsiteY1" fmla="*/ 1043940 h 2018574"/>
                <a:gd name="connsiteX2" fmla="*/ 5954493 w 6952713"/>
                <a:gd name="connsiteY2" fmla="*/ 1797594 h 2018574"/>
                <a:gd name="connsiteX3" fmla="*/ 928196 w 6952713"/>
                <a:gd name="connsiteY3" fmla="*/ 2018574 h 2018574"/>
                <a:gd name="connsiteX4" fmla="*/ 7 w 6952713"/>
                <a:gd name="connsiteY4" fmla="*/ 875937 h 2018574"/>
                <a:gd name="connsiteX5" fmla="*/ 699596 w 6952713"/>
                <a:gd name="connsiteY5" fmla="*/ 0 h 2018574"/>
                <a:gd name="connsiteX0" fmla="*/ 699596 w 6952713"/>
                <a:gd name="connsiteY0" fmla="*/ 0 h 2468517"/>
                <a:gd name="connsiteX1" fmla="*/ 6952713 w 6952713"/>
                <a:gd name="connsiteY1" fmla="*/ 1043940 h 2468517"/>
                <a:gd name="connsiteX2" fmla="*/ 5954493 w 6952713"/>
                <a:gd name="connsiteY2" fmla="*/ 1797594 h 2468517"/>
                <a:gd name="connsiteX3" fmla="*/ 4061467 w 6952713"/>
                <a:gd name="connsiteY3" fmla="*/ 2468517 h 2468517"/>
                <a:gd name="connsiteX4" fmla="*/ 928196 w 6952713"/>
                <a:gd name="connsiteY4" fmla="*/ 2018574 h 2468517"/>
                <a:gd name="connsiteX5" fmla="*/ 7 w 6952713"/>
                <a:gd name="connsiteY5" fmla="*/ 875937 h 2468517"/>
                <a:gd name="connsiteX6" fmla="*/ 699596 w 6952713"/>
                <a:gd name="connsiteY6" fmla="*/ 0 h 2468517"/>
                <a:gd name="connsiteX0" fmla="*/ 699596 w 6952713"/>
                <a:gd name="connsiteY0" fmla="*/ 0 h 2468517"/>
                <a:gd name="connsiteX1" fmla="*/ 6952713 w 6952713"/>
                <a:gd name="connsiteY1" fmla="*/ 1043940 h 2468517"/>
                <a:gd name="connsiteX2" fmla="*/ 5954493 w 6952713"/>
                <a:gd name="connsiteY2" fmla="*/ 1797594 h 2468517"/>
                <a:gd name="connsiteX3" fmla="*/ 4061467 w 6952713"/>
                <a:gd name="connsiteY3" fmla="*/ 2468517 h 2468517"/>
                <a:gd name="connsiteX4" fmla="*/ 2377447 w 6952713"/>
                <a:gd name="connsiteY4" fmla="*/ 2399937 h 2468517"/>
                <a:gd name="connsiteX5" fmla="*/ 928196 w 6952713"/>
                <a:gd name="connsiteY5" fmla="*/ 2018574 h 2468517"/>
                <a:gd name="connsiteX6" fmla="*/ 7 w 6952713"/>
                <a:gd name="connsiteY6" fmla="*/ 875937 h 2468517"/>
                <a:gd name="connsiteX7" fmla="*/ 699596 w 6952713"/>
                <a:gd name="connsiteY7" fmla="*/ 0 h 2468517"/>
                <a:gd name="connsiteX0" fmla="*/ 1593219 w 7846336"/>
                <a:gd name="connsiteY0" fmla="*/ 0 h 2468517"/>
                <a:gd name="connsiteX1" fmla="*/ 7846336 w 7846336"/>
                <a:gd name="connsiteY1" fmla="*/ 1043940 h 2468517"/>
                <a:gd name="connsiteX2" fmla="*/ 6848116 w 7846336"/>
                <a:gd name="connsiteY2" fmla="*/ 1797594 h 2468517"/>
                <a:gd name="connsiteX3" fmla="*/ 4955090 w 7846336"/>
                <a:gd name="connsiteY3" fmla="*/ 2468517 h 2468517"/>
                <a:gd name="connsiteX4" fmla="*/ 3271070 w 7846336"/>
                <a:gd name="connsiteY4" fmla="*/ 2399937 h 2468517"/>
                <a:gd name="connsiteX5" fmla="*/ 1821819 w 7846336"/>
                <a:gd name="connsiteY5" fmla="*/ 2018574 h 2468517"/>
                <a:gd name="connsiteX6" fmla="*/ 893630 w 7846336"/>
                <a:gd name="connsiteY6" fmla="*/ 875937 h 2468517"/>
                <a:gd name="connsiteX7" fmla="*/ 1593219 w 7846336"/>
                <a:gd name="connsiteY7" fmla="*/ 0 h 2468517"/>
                <a:gd name="connsiteX0" fmla="*/ 1630074 w 7883191"/>
                <a:gd name="connsiteY0" fmla="*/ 0 h 2468517"/>
                <a:gd name="connsiteX1" fmla="*/ 7883191 w 7883191"/>
                <a:gd name="connsiteY1" fmla="*/ 1043940 h 2468517"/>
                <a:gd name="connsiteX2" fmla="*/ 6884971 w 7883191"/>
                <a:gd name="connsiteY2" fmla="*/ 1797594 h 2468517"/>
                <a:gd name="connsiteX3" fmla="*/ 4991945 w 7883191"/>
                <a:gd name="connsiteY3" fmla="*/ 2468517 h 2468517"/>
                <a:gd name="connsiteX4" fmla="*/ 3307925 w 7883191"/>
                <a:gd name="connsiteY4" fmla="*/ 2399937 h 2468517"/>
                <a:gd name="connsiteX5" fmla="*/ 1858674 w 7883191"/>
                <a:gd name="connsiteY5" fmla="*/ 2018574 h 2468517"/>
                <a:gd name="connsiteX6" fmla="*/ 930485 w 7883191"/>
                <a:gd name="connsiteY6" fmla="*/ 875937 h 2468517"/>
                <a:gd name="connsiteX7" fmla="*/ 1630074 w 7883191"/>
                <a:gd name="connsiteY7" fmla="*/ 0 h 2468517"/>
                <a:gd name="connsiteX0" fmla="*/ 1591478 w 7844595"/>
                <a:gd name="connsiteY0" fmla="*/ 0 h 2468517"/>
                <a:gd name="connsiteX1" fmla="*/ 7844595 w 7844595"/>
                <a:gd name="connsiteY1" fmla="*/ 1043940 h 2468517"/>
                <a:gd name="connsiteX2" fmla="*/ 6846375 w 7844595"/>
                <a:gd name="connsiteY2" fmla="*/ 1797594 h 2468517"/>
                <a:gd name="connsiteX3" fmla="*/ 4953349 w 7844595"/>
                <a:gd name="connsiteY3" fmla="*/ 2468517 h 2468517"/>
                <a:gd name="connsiteX4" fmla="*/ 3269329 w 7844595"/>
                <a:gd name="connsiteY4" fmla="*/ 2399937 h 2468517"/>
                <a:gd name="connsiteX5" fmla="*/ 1820078 w 7844595"/>
                <a:gd name="connsiteY5" fmla="*/ 2018574 h 2468517"/>
                <a:gd name="connsiteX6" fmla="*/ 891889 w 7844595"/>
                <a:gd name="connsiteY6" fmla="*/ 875937 h 2468517"/>
                <a:gd name="connsiteX7" fmla="*/ 1591478 w 7844595"/>
                <a:gd name="connsiteY7" fmla="*/ 0 h 2468517"/>
                <a:gd name="connsiteX0" fmla="*/ 1623823 w 7876940"/>
                <a:gd name="connsiteY0" fmla="*/ 0 h 2468517"/>
                <a:gd name="connsiteX1" fmla="*/ 7876940 w 7876940"/>
                <a:gd name="connsiteY1" fmla="*/ 1043940 h 2468517"/>
                <a:gd name="connsiteX2" fmla="*/ 6878720 w 7876940"/>
                <a:gd name="connsiteY2" fmla="*/ 1797594 h 2468517"/>
                <a:gd name="connsiteX3" fmla="*/ 4985694 w 7876940"/>
                <a:gd name="connsiteY3" fmla="*/ 2468517 h 2468517"/>
                <a:gd name="connsiteX4" fmla="*/ 3301674 w 7876940"/>
                <a:gd name="connsiteY4" fmla="*/ 2399937 h 2468517"/>
                <a:gd name="connsiteX5" fmla="*/ 1852423 w 7876940"/>
                <a:gd name="connsiteY5" fmla="*/ 2018574 h 2468517"/>
                <a:gd name="connsiteX6" fmla="*/ 924234 w 7876940"/>
                <a:gd name="connsiteY6" fmla="*/ 875937 h 2468517"/>
                <a:gd name="connsiteX7" fmla="*/ 1623823 w 7876940"/>
                <a:gd name="connsiteY7" fmla="*/ 0 h 2468517"/>
                <a:gd name="connsiteX0" fmla="*/ 1601619 w 7854736"/>
                <a:gd name="connsiteY0" fmla="*/ 0 h 2468517"/>
                <a:gd name="connsiteX1" fmla="*/ 7854736 w 7854736"/>
                <a:gd name="connsiteY1" fmla="*/ 1043940 h 2468517"/>
                <a:gd name="connsiteX2" fmla="*/ 6856516 w 7854736"/>
                <a:gd name="connsiteY2" fmla="*/ 1797594 h 2468517"/>
                <a:gd name="connsiteX3" fmla="*/ 4963490 w 7854736"/>
                <a:gd name="connsiteY3" fmla="*/ 2468517 h 2468517"/>
                <a:gd name="connsiteX4" fmla="*/ 3279470 w 7854736"/>
                <a:gd name="connsiteY4" fmla="*/ 2399937 h 2468517"/>
                <a:gd name="connsiteX5" fmla="*/ 1830219 w 7854736"/>
                <a:gd name="connsiteY5" fmla="*/ 2018574 h 2468517"/>
                <a:gd name="connsiteX6" fmla="*/ 902030 w 7854736"/>
                <a:gd name="connsiteY6" fmla="*/ 875937 h 2468517"/>
                <a:gd name="connsiteX7" fmla="*/ 1601619 w 7854736"/>
                <a:gd name="connsiteY7" fmla="*/ 0 h 2468517"/>
                <a:gd name="connsiteX0" fmla="*/ 1601619 w 7854736"/>
                <a:gd name="connsiteY0" fmla="*/ 0 h 2468517"/>
                <a:gd name="connsiteX1" fmla="*/ 7854736 w 7854736"/>
                <a:gd name="connsiteY1" fmla="*/ 1043940 h 2468517"/>
                <a:gd name="connsiteX2" fmla="*/ 6856516 w 7854736"/>
                <a:gd name="connsiteY2" fmla="*/ 1797594 h 2468517"/>
                <a:gd name="connsiteX3" fmla="*/ 4963490 w 7854736"/>
                <a:gd name="connsiteY3" fmla="*/ 2468517 h 2468517"/>
                <a:gd name="connsiteX4" fmla="*/ 3279470 w 7854736"/>
                <a:gd name="connsiteY4" fmla="*/ 2399937 h 2468517"/>
                <a:gd name="connsiteX5" fmla="*/ 1830219 w 7854736"/>
                <a:gd name="connsiteY5" fmla="*/ 2018574 h 2468517"/>
                <a:gd name="connsiteX6" fmla="*/ 902030 w 7854736"/>
                <a:gd name="connsiteY6" fmla="*/ 875937 h 2468517"/>
                <a:gd name="connsiteX7" fmla="*/ 1601619 w 7854736"/>
                <a:gd name="connsiteY7" fmla="*/ 0 h 2468517"/>
                <a:gd name="connsiteX0" fmla="*/ 1668152 w 7921269"/>
                <a:gd name="connsiteY0" fmla="*/ 0 h 2468517"/>
                <a:gd name="connsiteX1" fmla="*/ 7921269 w 7921269"/>
                <a:gd name="connsiteY1" fmla="*/ 1043940 h 2468517"/>
                <a:gd name="connsiteX2" fmla="*/ 6923049 w 7921269"/>
                <a:gd name="connsiteY2" fmla="*/ 1797594 h 2468517"/>
                <a:gd name="connsiteX3" fmla="*/ 5030023 w 7921269"/>
                <a:gd name="connsiteY3" fmla="*/ 2468517 h 2468517"/>
                <a:gd name="connsiteX4" fmla="*/ 3346003 w 7921269"/>
                <a:gd name="connsiteY4" fmla="*/ 2399937 h 2468517"/>
                <a:gd name="connsiteX5" fmla="*/ 1896752 w 7921269"/>
                <a:gd name="connsiteY5" fmla="*/ 2018574 h 2468517"/>
                <a:gd name="connsiteX6" fmla="*/ 968563 w 7921269"/>
                <a:gd name="connsiteY6" fmla="*/ 875937 h 2468517"/>
                <a:gd name="connsiteX7" fmla="*/ 1668152 w 7921269"/>
                <a:gd name="connsiteY7" fmla="*/ 0 h 2468517"/>
                <a:gd name="connsiteX0" fmla="*/ 1404751 w 7657868"/>
                <a:gd name="connsiteY0" fmla="*/ 0 h 2468517"/>
                <a:gd name="connsiteX1" fmla="*/ 7657868 w 7657868"/>
                <a:gd name="connsiteY1" fmla="*/ 1043940 h 2468517"/>
                <a:gd name="connsiteX2" fmla="*/ 6659648 w 7657868"/>
                <a:gd name="connsiteY2" fmla="*/ 1797594 h 2468517"/>
                <a:gd name="connsiteX3" fmla="*/ 4766622 w 7657868"/>
                <a:gd name="connsiteY3" fmla="*/ 2468517 h 2468517"/>
                <a:gd name="connsiteX4" fmla="*/ 3082602 w 7657868"/>
                <a:gd name="connsiteY4" fmla="*/ 2399937 h 2468517"/>
                <a:gd name="connsiteX5" fmla="*/ 1633351 w 7657868"/>
                <a:gd name="connsiteY5" fmla="*/ 2018574 h 2468517"/>
                <a:gd name="connsiteX6" fmla="*/ 705162 w 7657868"/>
                <a:gd name="connsiteY6" fmla="*/ 875937 h 2468517"/>
                <a:gd name="connsiteX7" fmla="*/ 1404751 w 7657868"/>
                <a:gd name="connsiteY7" fmla="*/ 0 h 2468517"/>
                <a:gd name="connsiteX0" fmla="*/ 1583716 w 7836833"/>
                <a:gd name="connsiteY0" fmla="*/ 0 h 2468517"/>
                <a:gd name="connsiteX1" fmla="*/ 7836833 w 7836833"/>
                <a:gd name="connsiteY1" fmla="*/ 1043940 h 2468517"/>
                <a:gd name="connsiteX2" fmla="*/ 6838613 w 7836833"/>
                <a:gd name="connsiteY2" fmla="*/ 1797594 h 2468517"/>
                <a:gd name="connsiteX3" fmla="*/ 4945587 w 7836833"/>
                <a:gd name="connsiteY3" fmla="*/ 2468517 h 2468517"/>
                <a:gd name="connsiteX4" fmla="*/ 3261567 w 7836833"/>
                <a:gd name="connsiteY4" fmla="*/ 2399937 h 2468517"/>
                <a:gd name="connsiteX5" fmla="*/ 1812316 w 7836833"/>
                <a:gd name="connsiteY5" fmla="*/ 2018574 h 2468517"/>
                <a:gd name="connsiteX6" fmla="*/ 884127 w 7836833"/>
                <a:gd name="connsiteY6" fmla="*/ 875937 h 2468517"/>
                <a:gd name="connsiteX7" fmla="*/ 1583716 w 7836833"/>
                <a:gd name="connsiteY7" fmla="*/ 0 h 2468517"/>
                <a:gd name="connsiteX0" fmla="*/ 1583716 w 7836833"/>
                <a:gd name="connsiteY0" fmla="*/ 0 h 2468517"/>
                <a:gd name="connsiteX1" fmla="*/ 7836833 w 7836833"/>
                <a:gd name="connsiteY1" fmla="*/ 1043940 h 2468517"/>
                <a:gd name="connsiteX2" fmla="*/ 6838613 w 7836833"/>
                <a:gd name="connsiteY2" fmla="*/ 1797594 h 2468517"/>
                <a:gd name="connsiteX3" fmla="*/ 4945587 w 7836833"/>
                <a:gd name="connsiteY3" fmla="*/ 2468517 h 2468517"/>
                <a:gd name="connsiteX4" fmla="*/ 3261567 w 7836833"/>
                <a:gd name="connsiteY4" fmla="*/ 2399937 h 2468517"/>
                <a:gd name="connsiteX5" fmla="*/ 1812316 w 7836833"/>
                <a:gd name="connsiteY5" fmla="*/ 2018574 h 2468517"/>
                <a:gd name="connsiteX6" fmla="*/ 884127 w 7836833"/>
                <a:gd name="connsiteY6" fmla="*/ 875937 h 2468517"/>
                <a:gd name="connsiteX7" fmla="*/ 1583716 w 7836833"/>
                <a:gd name="connsiteY7" fmla="*/ 0 h 2468517"/>
                <a:gd name="connsiteX0" fmla="*/ 1583716 w 7836833"/>
                <a:gd name="connsiteY0" fmla="*/ 0 h 2468517"/>
                <a:gd name="connsiteX1" fmla="*/ 7836833 w 7836833"/>
                <a:gd name="connsiteY1" fmla="*/ 1043940 h 2468517"/>
                <a:gd name="connsiteX2" fmla="*/ 6838613 w 7836833"/>
                <a:gd name="connsiteY2" fmla="*/ 1797594 h 2468517"/>
                <a:gd name="connsiteX3" fmla="*/ 4945587 w 7836833"/>
                <a:gd name="connsiteY3" fmla="*/ 2468517 h 2468517"/>
                <a:gd name="connsiteX4" fmla="*/ 3261567 w 7836833"/>
                <a:gd name="connsiteY4" fmla="*/ 2399937 h 2468517"/>
                <a:gd name="connsiteX5" fmla="*/ 1812316 w 7836833"/>
                <a:gd name="connsiteY5" fmla="*/ 2018574 h 2468517"/>
                <a:gd name="connsiteX6" fmla="*/ 884127 w 7836833"/>
                <a:gd name="connsiteY6" fmla="*/ 875937 h 2468517"/>
                <a:gd name="connsiteX7" fmla="*/ 1583716 w 7836833"/>
                <a:gd name="connsiteY7" fmla="*/ 0 h 2468517"/>
                <a:gd name="connsiteX0" fmla="*/ 1588163 w 7841280"/>
                <a:gd name="connsiteY0" fmla="*/ 0 h 2468517"/>
                <a:gd name="connsiteX1" fmla="*/ 7841280 w 7841280"/>
                <a:gd name="connsiteY1" fmla="*/ 1043940 h 2468517"/>
                <a:gd name="connsiteX2" fmla="*/ 6843060 w 7841280"/>
                <a:gd name="connsiteY2" fmla="*/ 1797594 h 2468517"/>
                <a:gd name="connsiteX3" fmla="*/ 4950034 w 7841280"/>
                <a:gd name="connsiteY3" fmla="*/ 2468517 h 2468517"/>
                <a:gd name="connsiteX4" fmla="*/ 3266014 w 7841280"/>
                <a:gd name="connsiteY4" fmla="*/ 2399937 h 2468517"/>
                <a:gd name="connsiteX5" fmla="*/ 1816763 w 7841280"/>
                <a:gd name="connsiteY5" fmla="*/ 2018574 h 2468517"/>
                <a:gd name="connsiteX6" fmla="*/ 882224 w 7841280"/>
                <a:gd name="connsiteY6" fmla="*/ 901337 h 2468517"/>
                <a:gd name="connsiteX7" fmla="*/ 1588163 w 7841280"/>
                <a:gd name="connsiteY7" fmla="*/ 0 h 2468517"/>
                <a:gd name="connsiteX0" fmla="*/ 1588163 w 7841280"/>
                <a:gd name="connsiteY0" fmla="*/ 0 h 2468517"/>
                <a:gd name="connsiteX1" fmla="*/ 7841280 w 7841280"/>
                <a:gd name="connsiteY1" fmla="*/ 1043940 h 2468517"/>
                <a:gd name="connsiteX2" fmla="*/ 6843060 w 7841280"/>
                <a:gd name="connsiteY2" fmla="*/ 1797594 h 2468517"/>
                <a:gd name="connsiteX3" fmla="*/ 4950034 w 7841280"/>
                <a:gd name="connsiteY3" fmla="*/ 2468517 h 2468517"/>
                <a:gd name="connsiteX4" fmla="*/ 3266014 w 7841280"/>
                <a:gd name="connsiteY4" fmla="*/ 2399937 h 2468517"/>
                <a:gd name="connsiteX5" fmla="*/ 1816763 w 7841280"/>
                <a:gd name="connsiteY5" fmla="*/ 2018574 h 2468517"/>
                <a:gd name="connsiteX6" fmla="*/ 882224 w 7841280"/>
                <a:gd name="connsiteY6" fmla="*/ 901337 h 2468517"/>
                <a:gd name="connsiteX7" fmla="*/ 1588163 w 7841280"/>
                <a:gd name="connsiteY7" fmla="*/ 0 h 2468517"/>
                <a:gd name="connsiteX0" fmla="*/ 1588163 w 7841280"/>
                <a:gd name="connsiteY0" fmla="*/ 0 h 2468517"/>
                <a:gd name="connsiteX1" fmla="*/ 7841280 w 7841280"/>
                <a:gd name="connsiteY1" fmla="*/ 1043940 h 2468517"/>
                <a:gd name="connsiteX2" fmla="*/ 6843060 w 7841280"/>
                <a:gd name="connsiteY2" fmla="*/ 1797594 h 2468517"/>
                <a:gd name="connsiteX3" fmla="*/ 4950034 w 7841280"/>
                <a:gd name="connsiteY3" fmla="*/ 2468517 h 2468517"/>
                <a:gd name="connsiteX4" fmla="*/ 3266014 w 7841280"/>
                <a:gd name="connsiteY4" fmla="*/ 2399937 h 2468517"/>
                <a:gd name="connsiteX5" fmla="*/ 1816763 w 7841280"/>
                <a:gd name="connsiteY5" fmla="*/ 2018574 h 2468517"/>
                <a:gd name="connsiteX6" fmla="*/ 882224 w 7841280"/>
                <a:gd name="connsiteY6" fmla="*/ 901337 h 2468517"/>
                <a:gd name="connsiteX7" fmla="*/ 1588163 w 7841280"/>
                <a:gd name="connsiteY7" fmla="*/ 0 h 2468517"/>
                <a:gd name="connsiteX0" fmla="*/ 1591975 w 7845092"/>
                <a:gd name="connsiteY0" fmla="*/ 0 h 2468517"/>
                <a:gd name="connsiteX1" fmla="*/ 7845092 w 7845092"/>
                <a:gd name="connsiteY1" fmla="*/ 1043940 h 2468517"/>
                <a:gd name="connsiteX2" fmla="*/ 6846872 w 7845092"/>
                <a:gd name="connsiteY2" fmla="*/ 1797594 h 2468517"/>
                <a:gd name="connsiteX3" fmla="*/ 4953846 w 7845092"/>
                <a:gd name="connsiteY3" fmla="*/ 2468517 h 2468517"/>
                <a:gd name="connsiteX4" fmla="*/ 3269826 w 7845092"/>
                <a:gd name="connsiteY4" fmla="*/ 2399937 h 2468517"/>
                <a:gd name="connsiteX5" fmla="*/ 1807875 w 7845092"/>
                <a:gd name="connsiteY5" fmla="*/ 2024924 h 2468517"/>
                <a:gd name="connsiteX6" fmla="*/ 886036 w 7845092"/>
                <a:gd name="connsiteY6" fmla="*/ 901337 h 2468517"/>
                <a:gd name="connsiteX7" fmla="*/ 1591975 w 7845092"/>
                <a:gd name="connsiteY7" fmla="*/ 0 h 2468517"/>
                <a:gd name="connsiteX0" fmla="*/ 1601672 w 7854789"/>
                <a:gd name="connsiteY0" fmla="*/ 0 h 2468517"/>
                <a:gd name="connsiteX1" fmla="*/ 7854789 w 7854789"/>
                <a:gd name="connsiteY1" fmla="*/ 1043940 h 2468517"/>
                <a:gd name="connsiteX2" fmla="*/ 6856569 w 7854789"/>
                <a:gd name="connsiteY2" fmla="*/ 1797594 h 2468517"/>
                <a:gd name="connsiteX3" fmla="*/ 4963543 w 7854789"/>
                <a:gd name="connsiteY3" fmla="*/ 2468517 h 2468517"/>
                <a:gd name="connsiteX4" fmla="*/ 3279523 w 7854789"/>
                <a:gd name="connsiteY4" fmla="*/ 2399937 h 2468517"/>
                <a:gd name="connsiteX5" fmla="*/ 1817572 w 7854789"/>
                <a:gd name="connsiteY5" fmla="*/ 2024924 h 2468517"/>
                <a:gd name="connsiteX6" fmla="*/ 895733 w 7854789"/>
                <a:gd name="connsiteY6" fmla="*/ 901337 h 2468517"/>
                <a:gd name="connsiteX7" fmla="*/ 1601672 w 7854789"/>
                <a:gd name="connsiteY7" fmla="*/ 0 h 2468517"/>
                <a:gd name="connsiteX0" fmla="*/ 1601672 w 7854789"/>
                <a:gd name="connsiteY0" fmla="*/ 0 h 2468517"/>
                <a:gd name="connsiteX1" fmla="*/ 7854789 w 7854789"/>
                <a:gd name="connsiteY1" fmla="*/ 1043940 h 2468517"/>
                <a:gd name="connsiteX2" fmla="*/ 6856569 w 7854789"/>
                <a:gd name="connsiteY2" fmla="*/ 1797594 h 2468517"/>
                <a:gd name="connsiteX3" fmla="*/ 4963543 w 7854789"/>
                <a:gd name="connsiteY3" fmla="*/ 2468517 h 2468517"/>
                <a:gd name="connsiteX4" fmla="*/ 3279523 w 7854789"/>
                <a:gd name="connsiteY4" fmla="*/ 2399937 h 2468517"/>
                <a:gd name="connsiteX5" fmla="*/ 1817572 w 7854789"/>
                <a:gd name="connsiteY5" fmla="*/ 2024924 h 2468517"/>
                <a:gd name="connsiteX6" fmla="*/ 895733 w 7854789"/>
                <a:gd name="connsiteY6" fmla="*/ 901337 h 2468517"/>
                <a:gd name="connsiteX7" fmla="*/ 1601672 w 7854789"/>
                <a:gd name="connsiteY7" fmla="*/ 0 h 2468517"/>
                <a:gd name="connsiteX0" fmla="*/ 1601672 w 7854789"/>
                <a:gd name="connsiteY0" fmla="*/ 0 h 2468517"/>
                <a:gd name="connsiteX1" fmla="*/ 7854789 w 7854789"/>
                <a:gd name="connsiteY1" fmla="*/ 1043940 h 2468517"/>
                <a:gd name="connsiteX2" fmla="*/ 6856569 w 7854789"/>
                <a:gd name="connsiteY2" fmla="*/ 1797594 h 2468517"/>
                <a:gd name="connsiteX3" fmla="*/ 4963543 w 7854789"/>
                <a:gd name="connsiteY3" fmla="*/ 2468517 h 2468517"/>
                <a:gd name="connsiteX4" fmla="*/ 3279523 w 7854789"/>
                <a:gd name="connsiteY4" fmla="*/ 2399937 h 2468517"/>
                <a:gd name="connsiteX5" fmla="*/ 1817572 w 7854789"/>
                <a:gd name="connsiteY5" fmla="*/ 2012224 h 2468517"/>
                <a:gd name="connsiteX6" fmla="*/ 895733 w 7854789"/>
                <a:gd name="connsiteY6" fmla="*/ 901337 h 2468517"/>
                <a:gd name="connsiteX7" fmla="*/ 1601672 w 7854789"/>
                <a:gd name="connsiteY7" fmla="*/ 0 h 2468517"/>
                <a:gd name="connsiteX0" fmla="*/ 1601672 w 7854789"/>
                <a:gd name="connsiteY0" fmla="*/ 0 h 2468517"/>
                <a:gd name="connsiteX1" fmla="*/ 7854789 w 7854789"/>
                <a:gd name="connsiteY1" fmla="*/ 1043940 h 2468517"/>
                <a:gd name="connsiteX2" fmla="*/ 6856569 w 7854789"/>
                <a:gd name="connsiteY2" fmla="*/ 1797594 h 2468517"/>
                <a:gd name="connsiteX3" fmla="*/ 4963543 w 7854789"/>
                <a:gd name="connsiteY3" fmla="*/ 2468517 h 2468517"/>
                <a:gd name="connsiteX4" fmla="*/ 3279523 w 7854789"/>
                <a:gd name="connsiteY4" fmla="*/ 2399937 h 2468517"/>
                <a:gd name="connsiteX5" fmla="*/ 1817572 w 7854789"/>
                <a:gd name="connsiteY5" fmla="*/ 2012224 h 2468517"/>
                <a:gd name="connsiteX6" fmla="*/ 895733 w 7854789"/>
                <a:gd name="connsiteY6" fmla="*/ 901337 h 2468517"/>
                <a:gd name="connsiteX7" fmla="*/ 1601672 w 7854789"/>
                <a:gd name="connsiteY7" fmla="*/ 0 h 2468517"/>
                <a:gd name="connsiteX0" fmla="*/ 1601672 w 7854789"/>
                <a:gd name="connsiteY0" fmla="*/ 0 h 2468517"/>
                <a:gd name="connsiteX1" fmla="*/ 7854789 w 7854789"/>
                <a:gd name="connsiteY1" fmla="*/ 1043940 h 2468517"/>
                <a:gd name="connsiteX2" fmla="*/ 6856569 w 7854789"/>
                <a:gd name="connsiteY2" fmla="*/ 1797594 h 2468517"/>
                <a:gd name="connsiteX3" fmla="*/ 4963543 w 7854789"/>
                <a:gd name="connsiteY3" fmla="*/ 2468517 h 2468517"/>
                <a:gd name="connsiteX4" fmla="*/ 3279523 w 7854789"/>
                <a:gd name="connsiteY4" fmla="*/ 2399937 h 2468517"/>
                <a:gd name="connsiteX5" fmla="*/ 1817572 w 7854789"/>
                <a:gd name="connsiteY5" fmla="*/ 2012224 h 2468517"/>
                <a:gd name="connsiteX6" fmla="*/ 895733 w 7854789"/>
                <a:gd name="connsiteY6" fmla="*/ 901337 h 2468517"/>
                <a:gd name="connsiteX7" fmla="*/ 1601672 w 7854789"/>
                <a:gd name="connsiteY7" fmla="*/ 0 h 2468517"/>
                <a:gd name="connsiteX0" fmla="*/ 1601672 w 7854789"/>
                <a:gd name="connsiteY0" fmla="*/ 0 h 2468517"/>
                <a:gd name="connsiteX1" fmla="*/ 7854789 w 7854789"/>
                <a:gd name="connsiteY1" fmla="*/ 1043940 h 2468517"/>
                <a:gd name="connsiteX2" fmla="*/ 6856569 w 7854789"/>
                <a:gd name="connsiteY2" fmla="*/ 1797594 h 2468517"/>
                <a:gd name="connsiteX3" fmla="*/ 4963543 w 7854789"/>
                <a:gd name="connsiteY3" fmla="*/ 2468517 h 2468517"/>
                <a:gd name="connsiteX4" fmla="*/ 3279523 w 7854789"/>
                <a:gd name="connsiteY4" fmla="*/ 2399937 h 2468517"/>
                <a:gd name="connsiteX5" fmla="*/ 1817572 w 7854789"/>
                <a:gd name="connsiteY5" fmla="*/ 2012224 h 2468517"/>
                <a:gd name="connsiteX6" fmla="*/ 895733 w 7854789"/>
                <a:gd name="connsiteY6" fmla="*/ 901337 h 2468517"/>
                <a:gd name="connsiteX7" fmla="*/ 1601672 w 7854789"/>
                <a:gd name="connsiteY7" fmla="*/ 0 h 2468517"/>
                <a:gd name="connsiteX0" fmla="*/ 1601672 w 7854789"/>
                <a:gd name="connsiteY0" fmla="*/ 0 h 2562254"/>
                <a:gd name="connsiteX1" fmla="*/ 7854789 w 7854789"/>
                <a:gd name="connsiteY1" fmla="*/ 1043940 h 2562254"/>
                <a:gd name="connsiteX2" fmla="*/ 6856569 w 7854789"/>
                <a:gd name="connsiteY2" fmla="*/ 1797594 h 2562254"/>
                <a:gd name="connsiteX3" fmla="*/ 4963543 w 7854789"/>
                <a:gd name="connsiteY3" fmla="*/ 2468517 h 2562254"/>
                <a:gd name="connsiteX4" fmla="*/ 3279523 w 7854789"/>
                <a:gd name="connsiteY4" fmla="*/ 2399937 h 2562254"/>
                <a:gd name="connsiteX5" fmla="*/ 1817572 w 7854789"/>
                <a:gd name="connsiteY5" fmla="*/ 2012224 h 2562254"/>
                <a:gd name="connsiteX6" fmla="*/ 895733 w 7854789"/>
                <a:gd name="connsiteY6" fmla="*/ 901337 h 2562254"/>
                <a:gd name="connsiteX7" fmla="*/ 1601672 w 7854789"/>
                <a:gd name="connsiteY7" fmla="*/ 0 h 2562254"/>
                <a:gd name="connsiteX0" fmla="*/ 1601672 w 7854789"/>
                <a:gd name="connsiteY0" fmla="*/ 0 h 2713101"/>
                <a:gd name="connsiteX1" fmla="*/ 7854789 w 7854789"/>
                <a:gd name="connsiteY1" fmla="*/ 1043940 h 2713101"/>
                <a:gd name="connsiteX2" fmla="*/ 6856569 w 7854789"/>
                <a:gd name="connsiteY2" fmla="*/ 1797594 h 2713101"/>
                <a:gd name="connsiteX3" fmla="*/ 4963543 w 7854789"/>
                <a:gd name="connsiteY3" fmla="*/ 2468517 h 2713101"/>
                <a:gd name="connsiteX4" fmla="*/ 3279523 w 7854789"/>
                <a:gd name="connsiteY4" fmla="*/ 2399937 h 2713101"/>
                <a:gd name="connsiteX5" fmla="*/ 1817572 w 7854789"/>
                <a:gd name="connsiteY5" fmla="*/ 2012224 h 2713101"/>
                <a:gd name="connsiteX6" fmla="*/ 895733 w 7854789"/>
                <a:gd name="connsiteY6" fmla="*/ 901337 h 2713101"/>
                <a:gd name="connsiteX7" fmla="*/ 1601672 w 7854789"/>
                <a:gd name="connsiteY7" fmla="*/ 0 h 2713101"/>
                <a:gd name="connsiteX0" fmla="*/ 1601672 w 7854789"/>
                <a:gd name="connsiteY0" fmla="*/ 0 h 2730553"/>
                <a:gd name="connsiteX1" fmla="*/ 7854789 w 7854789"/>
                <a:gd name="connsiteY1" fmla="*/ 1043940 h 2730553"/>
                <a:gd name="connsiteX2" fmla="*/ 6856569 w 7854789"/>
                <a:gd name="connsiteY2" fmla="*/ 1797594 h 2730553"/>
                <a:gd name="connsiteX3" fmla="*/ 4963543 w 7854789"/>
                <a:gd name="connsiteY3" fmla="*/ 2468517 h 2730553"/>
                <a:gd name="connsiteX4" fmla="*/ 3279523 w 7854789"/>
                <a:gd name="connsiteY4" fmla="*/ 2399937 h 2730553"/>
                <a:gd name="connsiteX5" fmla="*/ 1817572 w 7854789"/>
                <a:gd name="connsiteY5" fmla="*/ 2012224 h 2730553"/>
                <a:gd name="connsiteX6" fmla="*/ 895733 w 7854789"/>
                <a:gd name="connsiteY6" fmla="*/ 901337 h 2730553"/>
                <a:gd name="connsiteX7" fmla="*/ 1601672 w 7854789"/>
                <a:gd name="connsiteY7" fmla="*/ 0 h 2730553"/>
                <a:gd name="connsiteX0" fmla="*/ 1601672 w 7854789"/>
                <a:gd name="connsiteY0" fmla="*/ 0 h 2730553"/>
                <a:gd name="connsiteX1" fmla="*/ 7854789 w 7854789"/>
                <a:gd name="connsiteY1" fmla="*/ 1043940 h 2730553"/>
                <a:gd name="connsiteX2" fmla="*/ 6856569 w 7854789"/>
                <a:gd name="connsiteY2" fmla="*/ 1797594 h 2730553"/>
                <a:gd name="connsiteX3" fmla="*/ 4963543 w 7854789"/>
                <a:gd name="connsiteY3" fmla="*/ 2468517 h 2730553"/>
                <a:gd name="connsiteX4" fmla="*/ 3279523 w 7854789"/>
                <a:gd name="connsiteY4" fmla="*/ 2399937 h 2730553"/>
                <a:gd name="connsiteX5" fmla="*/ 1817572 w 7854789"/>
                <a:gd name="connsiteY5" fmla="*/ 2012224 h 2730553"/>
                <a:gd name="connsiteX6" fmla="*/ 895733 w 7854789"/>
                <a:gd name="connsiteY6" fmla="*/ 901337 h 2730553"/>
                <a:gd name="connsiteX7" fmla="*/ 1601672 w 7854789"/>
                <a:gd name="connsiteY7" fmla="*/ 0 h 2730553"/>
                <a:gd name="connsiteX0" fmla="*/ 1601672 w 7854789"/>
                <a:gd name="connsiteY0" fmla="*/ 0 h 2730553"/>
                <a:gd name="connsiteX1" fmla="*/ 7854789 w 7854789"/>
                <a:gd name="connsiteY1" fmla="*/ 1043940 h 2730553"/>
                <a:gd name="connsiteX2" fmla="*/ 6856569 w 7854789"/>
                <a:gd name="connsiteY2" fmla="*/ 1797594 h 2730553"/>
                <a:gd name="connsiteX3" fmla="*/ 4963543 w 7854789"/>
                <a:gd name="connsiteY3" fmla="*/ 2468517 h 2730553"/>
                <a:gd name="connsiteX4" fmla="*/ 3279523 w 7854789"/>
                <a:gd name="connsiteY4" fmla="*/ 2399937 h 2730553"/>
                <a:gd name="connsiteX5" fmla="*/ 1817572 w 7854789"/>
                <a:gd name="connsiteY5" fmla="*/ 2012224 h 2730553"/>
                <a:gd name="connsiteX6" fmla="*/ 895733 w 7854789"/>
                <a:gd name="connsiteY6" fmla="*/ 901337 h 2730553"/>
                <a:gd name="connsiteX7" fmla="*/ 1601672 w 7854789"/>
                <a:gd name="connsiteY7" fmla="*/ 0 h 2730553"/>
                <a:gd name="connsiteX0" fmla="*/ 1601672 w 7854789"/>
                <a:gd name="connsiteY0" fmla="*/ 0 h 2730553"/>
                <a:gd name="connsiteX1" fmla="*/ 7854789 w 7854789"/>
                <a:gd name="connsiteY1" fmla="*/ 1043940 h 2730553"/>
                <a:gd name="connsiteX2" fmla="*/ 6856569 w 7854789"/>
                <a:gd name="connsiteY2" fmla="*/ 1797594 h 2730553"/>
                <a:gd name="connsiteX3" fmla="*/ 4963543 w 7854789"/>
                <a:gd name="connsiteY3" fmla="*/ 2468517 h 2730553"/>
                <a:gd name="connsiteX4" fmla="*/ 3279523 w 7854789"/>
                <a:gd name="connsiteY4" fmla="*/ 2399937 h 2730553"/>
                <a:gd name="connsiteX5" fmla="*/ 1817572 w 7854789"/>
                <a:gd name="connsiteY5" fmla="*/ 2012224 h 2730553"/>
                <a:gd name="connsiteX6" fmla="*/ 895733 w 7854789"/>
                <a:gd name="connsiteY6" fmla="*/ 901337 h 2730553"/>
                <a:gd name="connsiteX7" fmla="*/ 1601672 w 7854789"/>
                <a:gd name="connsiteY7" fmla="*/ 0 h 2730553"/>
                <a:gd name="connsiteX0" fmla="*/ 1601672 w 8498091"/>
                <a:gd name="connsiteY0" fmla="*/ 0 h 2730553"/>
                <a:gd name="connsiteX1" fmla="*/ 7854789 w 8498091"/>
                <a:gd name="connsiteY1" fmla="*/ 1043940 h 2730553"/>
                <a:gd name="connsiteX2" fmla="*/ 6856569 w 8498091"/>
                <a:gd name="connsiteY2" fmla="*/ 1797594 h 2730553"/>
                <a:gd name="connsiteX3" fmla="*/ 4963543 w 8498091"/>
                <a:gd name="connsiteY3" fmla="*/ 2468517 h 2730553"/>
                <a:gd name="connsiteX4" fmla="*/ 3279523 w 8498091"/>
                <a:gd name="connsiteY4" fmla="*/ 2399937 h 2730553"/>
                <a:gd name="connsiteX5" fmla="*/ 1817572 w 8498091"/>
                <a:gd name="connsiteY5" fmla="*/ 2012224 h 2730553"/>
                <a:gd name="connsiteX6" fmla="*/ 895733 w 8498091"/>
                <a:gd name="connsiteY6" fmla="*/ 901337 h 2730553"/>
                <a:gd name="connsiteX7" fmla="*/ 1601672 w 8498091"/>
                <a:gd name="connsiteY7" fmla="*/ 0 h 2730553"/>
                <a:gd name="connsiteX0" fmla="*/ 1601672 w 8498091"/>
                <a:gd name="connsiteY0" fmla="*/ 0 h 2730553"/>
                <a:gd name="connsiteX1" fmla="*/ 7854789 w 8498091"/>
                <a:gd name="connsiteY1" fmla="*/ 1043940 h 2730553"/>
                <a:gd name="connsiteX2" fmla="*/ 6856569 w 8498091"/>
                <a:gd name="connsiteY2" fmla="*/ 1797594 h 2730553"/>
                <a:gd name="connsiteX3" fmla="*/ 4963543 w 8498091"/>
                <a:gd name="connsiteY3" fmla="*/ 2468517 h 2730553"/>
                <a:gd name="connsiteX4" fmla="*/ 3279523 w 8498091"/>
                <a:gd name="connsiteY4" fmla="*/ 2399937 h 2730553"/>
                <a:gd name="connsiteX5" fmla="*/ 1817572 w 8498091"/>
                <a:gd name="connsiteY5" fmla="*/ 2012224 h 2730553"/>
                <a:gd name="connsiteX6" fmla="*/ 895733 w 8498091"/>
                <a:gd name="connsiteY6" fmla="*/ 901337 h 2730553"/>
                <a:gd name="connsiteX7" fmla="*/ 1601672 w 8498091"/>
                <a:gd name="connsiteY7" fmla="*/ 0 h 2730553"/>
                <a:gd name="connsiteX0" fmla="*/ 1601672 w 8498091"/>
                <a:gd name="connsiteY0" fmla="*/ 0 h 2730553"/>
                <a:gd name="connsiteX1" fmla="*/ 7854789 w 8498091"/>
                <a:gd name="connsiteY1" fmla="*/ 1043940 h 2730553"/>
                <a:gd name="connsiteX2" fmla="*/ 6856569 w 8498091"/>
                <a:gd name="connsiteY2" fmla="*/ 1797594 h 2730553"/>
                <a:gd name="connsiteX3" fmla="*/ 4963543 w 8498091"/>
                <a:gd name="connsiteY3" fmla="*/ 2468517 h 2730553"/>
                <a:gd name="connsiteX4" fmla="*/ 3279523 w 8498091"/>
                <a:gd name="connsiteY4" fmla="*/ 2399937 h 2730553"/>
                <a:gd name="connsiteX5" fmla="*/ 1817572 w 8498091"/>
                <a:gd name="connsiteY5" fmla="*/ 2012224 h 2730553"/>
                <a:gd name="connsiteX6" fmla="*/ 895733 w 8498091"/>
                <a:gd name="connsiteY6" fmla="*/ 901337 h 2730553"/>
                <a:gd name="connsiteX7" fmla="*/ 1601672 w 8498091"/>
                <a:gd name="connsiteY7" fmla="*/ 0 h 2730553"/>
                <a:gd name="connsiteX0" fmla="*/ 1601672 w 8498091"/>
                <a:gd name="connsiteY0" fmla="*/ 223419 h 2953972"/>
                <a:gd name="connsiteX1" fmla="*/ 7854789 w 8498091"/>
                <a:gd name="connsiteY1" fmla="*/ 1267359 h 2953972"/>
                <a:gd name="connsiteX2" fmla="*/ 6856569 w 8498091"/>
                <a:gd name="connsiteY2" fmla="*/ 2021013 h 2953972"/>
                <a:gd name="connsiteX3" fmla="*/ 4963543 w 8498091"/>
                <a:gd name="connsiteY3" fmla="*/ 2691936 h 2953972"/>
                <a:gd name="connsiteX4" fmla="*/ 3279523 w 8498091"/>
                <a:gd name="connsiteY4" fmla="*/ 2623356 h 2953972"/>
                <a:gd name="connsiteX5" fmla="*/ 1817572 w 8498091"/>
                <a:gd name="connsiteY5" fmla="*/ 2235643 h 2953972"/>
                <a:gd name="connsiteX6" fmla="*/ 895733 w 8498091"/>
                <a:gd name="connsiteY6" fmla="*/ 1124756 h 2953972"/>
                <a:gd name="connsiteX7" fmla="*/ 1601672 w 8498091"/>
                <a:gd name="connsiteY7" fmla="*/ 223419 h 2953972"/>
                <a:gd name="connsiteX0" fmla="*/ 1601672 w 8498091"/>
                <a:gd name="connsiteY0" fmla="*/ 211914 h 2942467"/>
                <a:gd name="connsiteX1" fmla="*/ 7854789 w 8498091"/>
                <a:gd name="connsiteY1" fmla="*/ 1255854 h 2942467"/>
                <a:gd name="connsiteX2" fmla="*/ 6856569 w 8498091"/>
                <a:gd name="connsiteY2" fmla="*/ 2009508 h 2942467"/>
                <a:gd name="connsiteX3" fmla="*/ 4963543 w 8498091"/>
                <a:gd name="connsiteY3" fmla="*/ 2680431 h 2942467"/>
                <a:gd name="connsiteX4" fmla="*/ 3279523 w 8498091"/>
                <a:gd name="connsiteY4" fmla="*/ 2611851 h 2942467"/>
                <a:gd name="connsiteX5" fmla="*/ 1817572 w 8498091"/>
                <a:gd name="connsiteY5" fmla="*/ 2224138 h 2942467"/>
                <a:gd name="connsiteX6" fmla="*/ 895733 w 8498091"/>
                <a:gd name="connsiteY6" fmla="*/ 1113251 h 2942467"/>
                <a:gd name="connsiteX7" fmla="*/ 1601672 w 8498091"/>
                <a:gd name="connsiteY7" fmla="*/ 211914 h 294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98091" h="2942467">
                  <a:moveTo>
                    <a:pt x="1601672" y="211914"/>
                  </a:moveTo>
                  <a:cubicBezTo>
                    <a:pt x="4047994" y="-364031"/>
                    <a:pt x="9723292" y="317324"/>
                    <a:pt x="7854789" y="1255854"/>
                  </a:cubicBezTo>
                  <a:cubicBezTo>
                    <a:pt x="9065099" y="1554697"/>
                    <a:pt x="8475184" y="1939265"/>
                    <a:pt x="6856569" y="2009508"/>
                  </a:cubicBezTo>
                  <a:cubicBezTo>
                    <a:pt x="8304550" y="2358879"/>
                    <a:pt x="7039812" y="2740635"/>
                    <a:pt x="4963543" y="2680431"/>
                  </a:cubicBezTo>
                  <a:cubicBezTo>
                    <a:pt x="5836033" y="3052541"/>
                    <a:pt x="2064133" y="3027141"/>
                    <a:pt x="3279523" y="2611851"/>
                  </a:cubicBezTo>
                  <a:cubicBezTo>
                    <a:pt x="2760456" y="2654063"/>
                    <a:pt x="615789" y="2613726"/>
                    <a:pt x="1817572" y="2224138"/>
                  </a:cubicBezTo>
                  <a:cubicBezTo>
                    <a:pt x="182296" y="2220449"/>
                    <a:pt x="-824331" y="1532230"/>
                    <a:pt x="895733" y="1113251"/>
                  </a:cubicBezTo>
                  <a:cubicBezTo>
                    <a:pt x="-452221" y="687922"/>
                    <a:pt x="1228776" y="230843"/>
                    <a:pt x="1601672" y="211914"/>
                  </a:cubicBezTo>
                  <a:close/>
                </a:path>
              </a:pathLst>
            </a:custGeom>
            <a:solidFill>
              <a:srgbClr val="C5DAE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349BD8C-B1EA-4F3E-A56D-F9179816B72E}"/>
                </a:ext>
              </a:extLst>
            </p:cNvPr>
            <p:cNvSpPr/>
            <p:nvPr/>
          </p:nvSpPr>
          <p:spPr>
            <a:xfrm>
              <a:off x="4775200" y="3482189"/>
              <a:ext cx="1861424" cy="2228521"/>
            </a:xfrm>
            <a:custGeom>
              <a:avLst/>
              <a:gdLst>
                <a:gd name="connsiteX0" fmla="*/ 0 w 215900"/>
                <a:gd name="connsiteY0" fmla="*/ 0 h 622300"/>
                <a:gd name="connsiteX1" fmla="*/ 215900 w 215900"/>
                <a:gd name="connsiteY1" fmla="*/ 0 h 622300"/>
                <a:gd name="connsiteX2" fmla="*/ 215900 w 215900"/>
                <a:gd name="connsiteY2" fmla="*/ 622300 h 622300"/>
                <a:gd name="connsiteX3" fmla="*/ 0 w 215900"/>
                <a:gd name="connsiteY3" fmla="*/ 622300 h 622300"/>
                <a:gd name="connsiteX4" fmla="*/ 0 w 215900"/>
                <a:gd name="connsiteY4" fmla="*/ 0 h 622300"/>
                <a:gd name="connsiteX0" fmla="*/ 241300 w 457200"/>
                <a:gd name="connsiteY0" fmla="*/ 0 h 622300"/>
                <a:gd name="connsiteX1" fmla="*/ 457200 w 457200"/>
                <a:gd name="connsiteY1" fmla="*/ 0 h 622300"/>
                <a:gd name="connsiteX2" fmla="*/ 457200 w 457200"/>
                <a:gd name="connsiteY2" fmla="*/ 622300 h 622300"/>
                <a:gd name="connsiteX3" fmla="*/ 0 w 457200"/>
                <a:gd name="connsiteY3" fmla="*/ 146050 h 622300"/>
                <a:gd name="connsiteX4" fmla="*/ 241300 w 457200"/>
                <a:gd name="connsiteY4" fmla="*/ 0 h 622300"/>
                <a:gd name="connsiteX0" fmla="*/ 241300 w 457200"/>
                <a:gd name="connsiteY0" fmla="*/ 0 h 1089025"/>
                <a:gd name="connsiteX1" fmla="*/ 457200 w 457200"/>
                <a:gd name="connsiteY1" fmla="*/ 0 h 1089025"/>
                <a:gd name="connsiteX2" fmla="*/ 104775 w 457200"/>
                <a:gd name="connsiteY2" fmla="*/ 1089025 h 1089025"/>
                <a:gd name="connsiteX3" fmla="*/ 0 w 457200"/>
                <a:gd name="connsiteY3" fmla="*/ 146050 h 1089025"/>
                <a:gd name="connsiteX4" fmla="*/ 241300 w 457200"/>
                <a:gd name="connsiteY4" fmla="*/ 0 h 1089025"/>
                <a:gd name="connsiteX0" fmla="*/ 241300 w 457200"/>
                <a:gd name="connsiteY0" fmla="*/ 0 h 1089025"/>
                <a:gd name="connsiteX1" fmla="*/ 457200 w 457200"/>
                <a:gd name="connsiteY1" fmla="*/ 0 h 1089025"/>
                <a:gd name="connsiteX2" fmla="*/ 365125 w 457200"/>
                <a:gd name="connsiteY2" fmla="*/ 885825 h 1089025"/>
                <a:gd name="connsiteX3" fmla="*/ 104775 w 457200"/>
                <a:gd name="connsiteY3" fmla="*/ 1089025 h 1089025"/>
                <a:gd name="connsiteX4" fmla="*/ 0 w 457200"/>
                <a:gd name="connsiteY4" fmla="*/ 146050 h 1089025"/>
                <a:gd name="connsiteX5" fmla="*/ 241300 w 457200"/>
                <a:gd name="connsiteY5" fmla="*/ 0 h 1089025"/>
                <a:gd name="connsiteX0" fmla="*/ 241300 w 511521"/>
                <a:gd name="connsiteY0" fmla="*/ 0 h 1089025"/>
                <a:gd name="connsiteX1" fmla="*/ 457200 w 511521"/>
                <a:gd name="connsiteY1" fmla="*/ 0 h 1089025"/>
                <a:gd name="connsiteX2" fmla="*/ 508000 w 511521"/>
                <a:gd name="connsiteY2" fmla="*/ 517525 h 1089025"/>
                <a:gd name="connsiteX3" fmla="*/ 365125 w 511521"/>
                <a:gd name="connsiteY3" fmla="*/ 885825 h 1089025"/>
                <a:gd name="connsiteX4" fmla="*/ 104775 w 511521"/>
                <a:gd name="connsiteY4" fmla="*/ 1089025 h 1089025"/>
                <a:gd name="connsiteX5" fmla="*/ 0 w 511521"/>
                <a:gd name="connsiteY5" fmla="*/ 146050 h 1089025"/>
                <a:gd name="connsiteX6" fmla="*/ 241300 w 511521"/>
                <a:gd name="connsiteY6" fmla="*/ 0 h 1089025"/>
                <a:gd name="connsiteX0" fmla="*/ 241300 w 908187"/>
                <a:gd name="connsiteY0" fmla="*/ 34984 h 1124009"/>
                <a:gd name="connsiteX1" fmla="*/ 457200 w 908187"/>
                <a:gd name="connsiteY1" fmla="*/ 34984 h 1124009"/>
                <a:gd name="connsiteX2" fmla="*/ 908050 w 908187"/>
                <a:gd name="connsiteY2" fmla="*/ 28634 h 1124009"/>
                <a:gd name="connsiteX3" fmla="*/ 508000 w 908187"/>
                <a:gd name="connsiteY3" fmla="*/ 552509 h 1124009"/>
                <a:gd name="connsiteX4" fmla="*/ 365125 w 908187"/>
                <a:gd name="connsiteY4" fmla="*/ 920809 h 1124009"/>
                <a:gd name="connsiteX5" fmla="*/ 104775 w 908187"/>
                <a:gd name="connsiteY5" fmla="*/ 1124009 h 1124009"/>
                <a:gd name="connsiteX6" fmla="*/ 0 w 908187"/>
                <a:gd name="connsiteY6" fmla="*/ 181034 h 1124009"/>
                <a:gd name="connsiteX7" fmla="*/ 241300 w 908187"/>
                <a:gd name="connsiteY7" fmla="*/ 34984 h 1124009"/>
                <a:gd name="connsiteX0" fmla="*/ 441325 w 908187"/>
                <a:gd name="connsiteY0" fmla="*/ 0 h 1343025"/>
                <a:gd name="connsiteX1" fmla="*/ 457200 w 908187"/>
                <a:gd name="connsiteY1" fmla="*/ 254000 h 1343025"/>
                <a:gd name="connsiteX2" fmla="*/ 908050 w 908187"/>
                <a:gd name="connsiteY2" fmla="*/ 247650 h 1343025"/>
                <a:gd name="connsiteX3" fmla="*/ 508000 w 908187"/>
                <a:gd name="connsiteY3" fmla="*/ 771525 h 1343025"/>
                <a:gd name="connsiteX4" fmla="*/ 365125 w 908187"/>
                <a:gd name="connsiteY4" fmla="*/ 1139825 h 1343025"/>
                <a:gd name="connsiteX5" fmla="*/ 104775 w 908187"/>
                <a:gd name="connsiteY5" fmla="*/ 1343025 h 1343025"/>
                <a:gd name="connsiteX6" fmla="*/ 0 w 908187"/>
                <a:gd name="connsiteY6" fmla="*/ 400050 h 1343025"/>
                <a:gd name="connsiteX7" fmla="*/ 441325 w 908187"/>
                <a:gd name="connsiteY7" fmla="*/ 0 h 1343025"/>
                <a:gd name="connsiteX0" fmla="*/ 441325 w 910599"/>
                <a:gd name="connsiteY0" fmla="*/ 217488 h 1560513"/>
                <a:gd name="connsiteX1" fmla="*/ 885825 w 910599"/>
                <a:gd name="connsiteY1" fmla="*/ 0 h 1560513"/>
                <a:gd name="connsiteX2" fmla="*/ 908050 w 910599"/>
                <a:gd name="connsiteY2" fmla="*/ 465138 h 1560513"/>
                <a:gd name="connsiteX3" fmla="*/ 508000 w 910599"/>
                <a:gd name="connsiteY3" fmla="*/ 989013 h 1560513"/>
                <a:gd name="connsiteX4" fmla="*/ 365125 w 910599"/>
                <a:gd name="connsiteY4" fmla="*/ 1357313 h 1560513"/>
                <a:gd name="connsiteX5" fmla="*/ 104775 w 910599"/>
                <a:gd name="connsiteY5" fmla="*/ 1560513 h 1560513"/>
                <a:gd name="connsiteX6" fmla="*/ 0 w 910599"/>
                <a:gd name="connsiteY6" fmla="*/ 617538 h 1560513"/>
                <a:gd name="connsiteX7" fmla="*/ 441325 w 910599"/>
                <a:gd name="connsiteY7" fmla="*/ 217488 h 1560513"/>
                <a:gd name="connsiteX0" fmla="*/ 441325 w 1860561"/>
                <a:gd name="connsiteY0" fmla="*/ 655797 h 1998822"/>
                <a:gd name="connsiteX1" fmla="*/ 885825 w 1860561"/>
                <a:gd name="connsiteY1" fmla="*/ 438309 h 1998822"/>
                <a:gd name="connsiteX2" fmla="*/ 1860550 w 1860561"/>
                <a:gd name="connsiteY2" fmla="*/ 8097 h 1998822"/>
                <a:gd name="connsiteX3" fmla="*/ 908050 w 1860561"/>
                <a:gd name="connsiteY3" fmla="*/ 903447 h 1998822"/>
                <a:gd name="connsiteX4" fmla="*/ 508000 w 1860561"/>
                <a:gd name="connsiteY4" fmla="*/ 1427322 h 1998822"/>
                <a:gd name="connsiteX5" fmla="*/ 365125 w 1860561"/>
                <a:gd name="connsiteY5" fmla="*/ 1795622 h 1998822"/>
                <a:gd name="connsiteX6" fmla="*/ 104775 w 1860561"/>
                <a:gd name="connsiteY6" fmla="*/ 1998822 h 1998822"/>
                <a:gd name="connsiteX7" fmla="*/ 0 w 1860561"/>
                <a:gd name="connsiteY7" fmla="*/ 1055847 h 1998822"/>
                <a:gd name="connsiteX8" fmla="*/ 441325 w 1860561"/>
                <a:gd name="connsiteY8" fmla="*/ 655797 h 1998822"/>
                <a:gd name="connsiteX0" fmla="*/ 441325 w 1860561"/>
                <a:gd name="connsiteY0" fmla="*/ 655797 h 1998822"/>
                <a:gd name="connsiteX1" fmla="*/ 885825 w 1860561"/>
                <a:gd name="connsiteY1" fmla="*/ 438309 h 1998822"/>
                <a:gd name="connsiteX2" fmla="*/ 1860550 w 1860561"/>
                <a:gd name="connsiteY2" fmla="*/ 8097 h 1998822"/>
                <a:gd name="connsiteX3" fmla="*/ 908050 w 1860561"/>
                <a:gd name="connsiteY3" fmla="*/ 903447 h 1998822"/>
                <a:gd name="connsiteX4" fmla="*/ 508000 w 1860561"/>
                <a:gd name="connsiteY4" fmla="*/ 1427322 h 1998822"/>
                <a:gd name="connsiteX5" fmla="*/ 365125 w 1860561"/>
                <a:gd name="connsiteY5" fmla="*/ 1795622 h 1998822"/>
                <a:gd name="connsiteX6" fmla="*/ 104775 w 1860561"/>
                <a:gd name="connsiteY6" fmla="*/ 1998822 h 1998822"/>
                <a:gd name="connsiteX7" fmla="*/ 0 w 1860561"/>
                <a:gd name="connsiteY7" fmla="*/ 1055847 h 1998822"/>
                <a:gd name="connsiteX8" fmla="*/ 441325 w 1860561"/>
                <a:gd name="connsiteY8" fmla="*/ 655797 h 1998822"/>
                <a:gd name="connsiteX0" fmla="*/ 441325 w 1860561"/>
                <a:gd name="connsiteY0" fmla="*/ 655797 h 1998822"/>
                <a:gd name="connsiteX1" fmla="*/ 885825 w 1860561"/>
                <a:gd name="connsiteY1" fmla="*/ 438309 h 1998822"/>
                <a:gd name="connsiteX2" fmla="*/ 1860550 w 1860561"/>
                <a:gd name="connsiteY2" fmla="*/ 8097 h 1998822"/>
                <a:gd name="connsiteX3" fmla="*/ 908050 w 1860561"/>
                <a:gd name="connsiteY3" fmla="*/ 903447 h 1998822"/>
                <a:gd name="connsiteX4" fmla="*/ 508000 w 1860561"/>
                <a:gd name="connsiteY4" fmla="*/ 1427322 h 1998822"/>
                <a:gd name="connsiteX5" fmla="*/ 365125 w 1860561"/>
                <a:gd name="connsiteY5" fmla="*/ 1795622 h 1998822"/>
                <a:gd name="connsiteX6" fmla="*/ 104775 w 1860561"/>
                <a:gd name="connsiteY6" fmla="*/ 1998822 h 1998822"/>
                <a:gd name="connsiteX7" fmla="*/ 0 w 1860561"/>
                <a:gd name="connsiteY7" fmla="*/ 1055847 h 1998822"/>
                <a:gd name="connsiteX8" fmla="*/ 441325 w 1860561"/>
                <a:gd name="connsiteY8" fmla="*/ 655797 h 1998822"/>
                <a:gd name="connsiteX0" fmla="*/ 441325 w 1860561"/>
                <a:gd name="connsiteY0" fmla="*/ 819229 h 2162254"/>
                <a:gd name="connsiteX1" fmla="*/ 885825 w 1860561"/>
                <a:gd name="connsiteY1" fmla="*/ 601741 h 2162254"/>
                <a:gd name="connsiteX2" fmla="*/ 1860550 w 1860561"/>
                <a:gd name="connsiteY2" fmla="*/ 171529 h 2162254"/>
                <a:gd name="connsiteX3" fmla="*/ 908050 w 1860561"/>
                <a:gd name="connsiteY3" fmla="*/ 1066879 h 2162254"/>
                <a:gd name="connsiteX4" fmla="*/ 508000 w 1860561"/>
                <a:gd name="connsiteY4" fmla="*/ 1590754 h 2162254"/>
                <a:gd name="connsiteX5" fmla="*/ 365125 w 1860561"/>
                <a:gd name="connsiteY5" fmla="*/ 1959054 h 2162254"/>
                <a:gd name="connsiteX6" fmla="*/ 104775 w 1860561"/>
                <a:gd name="connsiteY6" fmla="*/ 2162254 h 2162254"/>
                <a:gd name="connsiteX7" fmla="*/ 0 w 1860561"/>
                <a:gd name="connsiteY7" fmla="*/ 1219279 h 2162254"/>
                <a:gd name="connsiteX8" fmla="*/ 441325 w 1860561"/>
                <a:gd name="connsiteY8" fmla="*/ 819229 h 2162254"/>
                <a:gd name="connsiteX0" fmla="*/ 441325 w 1860561"/>
                <a:gd name="connsiteY0" fmla="*/ 934327 h 2277352"/>
                <a:gd name="connsiteX1" fmla="*/ 885825 w 1860561"/>
                <a:gd name="connsiteY1" fmla="*/ 716839 h 2277352"/>
                <a:gd name="connsiteX2" fmla="*/ 1860550 w 1860561"/>
                <a:gd name="connsiteY2" fmla="*/ 286627 h 2277352"/>
                <a:gd name="connsiteX3" fmla="*/ 908050 w 1860561"/>
                <a:gd name="connsiteY3" fmla="*/ 1181977 h 2277352"/>
                <a:gd name="connsiteX4" fmla="*/ 508000 w 1860561"/>
                <a:gd name="connsiteY4" fmla="*/ 1705852 h 2277352"/>
                <a:gd name="connsiteX5" fmla="*/ 365125 w 1860561"/>
                <a:gd name="connsiteY5" fmla="*/ 2074152 h 2277352"/>
                <a:gd name="connsiteX6" fmla="*/ 104775 w 1860561"/>
                <a:gd name="connsiteY6" fmla="*/ 2277352 h 2277352"/>
                <a:gd name="connsiteX7" fmla="*/ 0 w 1860561"/>
                <a:gd name="connsiteY7" fmla="*/ 1334377 h 2277352"/>
                <a:gd name="connsiteX8" fmla="*/ 441325 w 1860561"/>
                <a:gd name="connsiteY8" fmla="*/ 934327 h 2277352"/>
                <a:gd name="connsiteX0" fmla="*/ 441325 w 1860561"/>
                <a:gd name="connsiteY0" fmla="*/ 814033 h 2157058"/>
                <a:gd name="connsiteX1" fmla="*/ 885825 w 1860561"/>
                <a:gd name="connsiteY1" fmla="*/ 596545 h 2157058"/>
                <a:gd name="connsiteX2" fmla="*/ 1860550 w 1860561"/>
                <a:gd name="connsiteY2" fmla="*/ 166333 h 2157058"/>
                <a:gd name="connsiteX3" fmla="*/ 908050 w 1860561"/>
                <a:gd name="connsiteY3" fmla="*/ 1061683 h 2157058"/>
                <a:gd name="connsiteX4" fmla="*/ 508000 w 1860561"/>
                <a:gd name="connsiteY4" fmla="*/ 1585558 h 2157058"/>
                <a:gd name="connsiteX5" fmla="*/ 365125 w 1860561"/>
                <a:gd name="connsiteY5" fmla="*/ 1953858 h 2157058"/>
                <a:gd name="connsiteX6" fmla="*/ 104775 w 1860561"/>
                <a:gd name="connsiteY6" fmla="*/ 2157058 h 2157058"/>
                <a:gd name="connsiteX7" fmla="*/ 0 w 1860561"/>
                <a:gd name="connsiteY7" fmla="*/ 1214083 h 2157058"/>
                <a:gd name="connsiteX8" fmla="*/ 441325 w 1860561"/>
                <a:gd name="connsiteY8" fmla="*/ 814033 h 2157058"/>
                <a:gd name="connsiteX0" fmla="*/ 441325 w 1860561"/>
                <a:gd name="connsiteY0" fmla="*/ 848510 h 2191535"/>
                <a:gd name="connsiteX1" fmla="*/ 885825 w 1860561"/>
                <a:gd name="connsiteY1" fmla="*/ 631022 h 2191535"/>
                <a:gd name="connsiteX2" fmla="*/ 1860550 w 1860561"/>
                <a:gd name="connsiteY2" fmla="*/ 200810 h 2191535"/>
                <a:gd name="connsiteX3" fmla="*/ 908050 w 1860561"/>
                <a:gd name="connsiteY3" fmla="*/ 1096160 h 2191535"/>
                <a:gd name="connsiteX4" fmla="*/ 508000 w 1860561"/>
                <a:gd name="connsiteY4" fmla="*/ 1620035 h 2191535"/>
                <a:gd name="connsiteX5" fmla="*/ 365125 w 1860561"/>
                <a:gd name="connsiteY5" fmla="*/ 1988335 h 2191535"/>
                <a:gd name="connsiteX6" fmla="*/ 104775 w 1860561"/>
                <a:gd name="connsiteY6" fmla="*/ 2191535 h 2191535"/>
                <a:gd name="connsiteX7" fmla="*/ 0 w 1860561"/>
                <a:gd name="connsiteY7" fmla="*/ 1248560 h 2191535"/>
                <a:gd name="connsiteX8" fmla="*/ 441325 w 1860561"/>
                <a:gd name="connsiteY8" fmla="*/ 848510 h 2191535"/>
                <a:gd name="connsiteX0" fmla="*/ 441325 w 1860561"/>
                <a:gd name="connsiteY0" fmla="*/ 848510 h 2191535"/>
                <a:gd name="connsiteX1" fmla="*/ 885825 w 1860561"/>
                <a:gd name="connsiteY1" fmla="*/ 631022 h 2191535"/>
                <a:gd name="connsiteX2" fmla="*/ 1860550 w 1860561"/>
                <a:gd name="connsiteY2" fmla="*/ 200810 h 2191535"/>
                <a:gd name="connsiteX3" fmla="*/ 908050 w 1860561"/>
                <a:gd name="connsiteY3" fmla="*/ 1096160 h 2191535"/>
                <a:gd name="connsiteX4" fmla="*/ 508000 w 1860561"/>
                <a:gd name="connsiteY4" fmla="*/ 1620035 h 2191535"/>
                <a:gd name="connsiteX5" fmla="*/ 365125 w 1860561"/>
                <a:gd name="connsiteY5" fmla="*/ 1988335 h 2191535"/>
                <a:gd name="connsiteX6" fmla="*/ 104775 w 1860561"/>
                <a:gd name="connsiteY6" fmla="*/ 2191535 h 2191535"/>
                <a:gd name="connsiteX7" fmla="*/ 0 w 1860561"/>
                <a:gd name="connsiteY7" fmla="*/ 1248560 h 2191535"/>
                <a:gd name="connsiteX8" fmla="*/ 441325 w 1860561"/>
                <a:gd name="connsiteY8" fmla="*/ 848510 h 2191535"/>
                <a:gd name="connsiteX0" fmla="*/ 441325 w 1861343"/>
                <a:gd name="connsiteY0" fmla="*/ 848510 h 2191535"/>
                <a:gd name="connsiteX1" fmla="*/ 885825 w 1861343"/>
                <a:gd name="connsiteY1" fmla="*/ 631022 h 2191535"/>
                <a:gd name="connsiteX2" fmla="*/ 1860550 w 1861343"/>
                <a:gd name="connsiteY2" fmla="*/ 200810 h 2191535"/>
                <a:gd name="connsiteX3" fmla="*/ 908050 w 1861343"/>
                <a:gd name="connsiteY3" fmla="*/ 1096160 h 2191535"/>
                <a:gd name="connsiteX4" fmla="*/ 508000 w 1861343"/>
                <a:gd name="connsiteY4" fmla="*/ 1620035 h 2191535"/>
                <a:gd name="connsiteX5" fmla="*/ 365125 w 1861343"/>
                <a:gd name="connsiteY5" fmla="*/ 1988335 h 2191535"/>
                <a:gd name="connsiteX6" fmla="*/ 104775 w 1861343"/>
                <a:gd name="connsiteY6" fmla="*/ 2191535 h 2191535"/>
                <a:gd name="connsiteX7" fmla="*/ 0 w 1861343"/>
                <a:gd name="connsiteY7" fmla="*/ 1248560 h 2191535"/>
                <a:gd name="connsiteX8" fmla="*/ 441325 w 1861343"/>
                <a:gd name="connsiteY8" fmla="*/ 848510 h 2191535"/>
                <a:gd name="connsiteX0" fmla="*/ 441325 w 1860797"/>
                <a:gd name="connsiteY0" fmla="*/ 848510 h 2191535"/>
                <a:gd name="connsiteX1" fmla="*/ 885825 w 1860797"/>
                <a:gd name="connsiteY1" fmla="*/ 631022 h 2191535"/>
                <a:gd name="connsiteX2" fmla="*/ 1860550 w 1860797"/>
                <a:gd name="connsiteY2" fmla="*/ 200810 h 2191535"/>
                <a:gd name="connsiteX3" fmla="*/ 857250 w 1860797"/>
                <a:gd name="connsiteY3" fmla="*/ 1045360 h 2191535"/>
                <a:gd name="connsiteX4" fmla="*/ 508000 w 1860797"/>
                <a:gd name="connsiteY4" fmla="*/ 1620035 h 2191535"/>
                <a:gd name="connsiteX5" fmla="*/ 365125 w 1860797"/>
                <a:gd name="connsiteY5" fmla="*/ 1988335 h 2191535"/>
                <a:gd name="connsiteX6" fmla="*/ 104775 w 1860797"/>
                <a:gd name="connsiteY6" fmla="*/ 2191535 h 2191535"/>
                <a:gd name="connsiteX7" fmla="*/ 0 w 1860797"/>
                <a:gd name="connsiteY7" fmla="*/ 1248560 h 2191535"/>
                <a:gd name="connsiteX8" fmla="*/ 441325 w 1860797"/>
                <a:gd name="connsiteY8" fmla="*/ 848510 h 2191535"/>
                <a:gd name="connsiteX0" fmla="*/ 441325 w 1860714"/>
                <a:gd name="connsiteY0" fmla="*/ 848510 h 2191535"/>
                <a:gd name="connsiteX1" fmla="*/ 885825 w 1860714"/>
                <a:gd name="connsiteY1" fmla="*/ 631022 h 2191535"/>
                <a:gd name="connsiteX2" fmla="*/ 1860550 w 1860714"/>
                <a:gd name="connsiteY2" fmla="*/ 200810 h 2191535"/>
                <a:gd name="connsiteX3" fmla="*/ 831850 w 1860714"/>
                <a:gd name="connsiteY3" fmla="*/ 1039010 h 2191535"/>
                <a:gd name="connsiteX4" fmla="*/ 508000 w 1860714"/>
                <a:gd name="connsiteY4" fmla="*/ 1620035 h 2191535"/>
                <a:gd name="connsiteX5" fmla="*/ 365125 w 1860714"/>
                <a:gd name="connsiteY5" fmla="*/ 1988335 h 2191535"/>
                <a:gd name="connsiteX6" fmla="*/ 104775 w 1860714"/>
                <a:gd name="connsiteY6" fmla="*/ 2191535 h 2191535"/>
                <a:gd name="connsiteX7" fmla="*/ 0 w 1860714"/>
                <a:gd name="connsiteY7" fmla="*/ 1248560 h 2191535"/>
                <a:gd name="connsiteX8" fmla="*/ 441325 w 1860714"/>
                <a:gd name="connsiteY8" fmla="*/ 848510 h 2191535"/>
                <a:gd name="connsiteX0" fmla="*/ 441325 w 1861424"/>
                <a:gd name="connsiteY0" fmla="*/ 848510 h 2191535"/>
                <a:gd name="connsiteX1" fmla="*/ 885825 w 1861424"/>
                <a:gd name="connsiteY1" fmla="*/ 631022 h 2191535"/>
                <a:gd name="connsiteX2" fmla="*/ 1860550 w 1861424"/>
                <a:gd name="connsiteY2" fmla="*/ 200810 h 2191535"/>
                <a:gd name="connsiteX3" fmla="*/ 831850 w 1861424"/>
                <a:gd name="connsiteY3" fmla="*/ 1039010 h 2191535"/>
                <a:gd name="connsiteX4" fmla="*/ 508000 w 1861424"/>
                <a:gd name="connsiteY4" fmla="*/ 1620035 h 2191535"/>
                <a:gd name="connsiteX5" fmla="*/ 365125 w 1861424"/>
                <a:gd name="connsiteY5" fmla="*/ 1988335 h 2191535"/>
                <a:gd name="connsiteX6" fmla="*/ 104775 w 1861424"/>
                <a:gd name="connsiteY6" fmla="*/ 2191535 h 2191535"/>
                <a:gd name="connsiteX7" fmla="*/ 0 w 1861424"/>
                <a:gd name="connsiteY7" fmla="*/ 1248560 h 2191535"/>
                <a:gd name="connsiteX8" fmla="*/ 441325 w 1861424"/>
                <a:gd name="connsiteY8" fmla="*/ 848510 h 2191535"/>
                <a:gd name="connsiteX0" fmla="*/ 441325 w 1861424"/>
                <a:gd name="connsiteY0" fmla="*/ 848510 h 2191535"/>
                <a:gd name="connsiteX1" fmla="*/ 885825 w 1861424"/>
                <a:gd name="connsiteY1" fmla="*/ 631022 h 2191535"/>
                <a:gd name="connsiteX2" fmla="*/ 1860550 w 1861424"/>
                <a:gd name="connsiteY2" fmla="*/ 200810 h 2191535"/>
                <a:gd name="connsiteX3" fmla="*/ 831850 w 1861424"/>
                <a:gd name="connsiteY3" fmla="*/ 1039010 h 2191535"/>
                <a:gd name="connsiteX4" fmla="*/ 508000 w 1861424"/>
                <a:gd name="connsiteY4" fmla="*/ 1620035 h 2191535"/>
                <a:gd name="connsiteX5" fmla="*/ 365125 w 1861424"/>
                <a:gd name="connsiteY5" fmla="*/ 1988335 h 2191535"/>
                <a:gd name="connsiteX6" fmla="*/ 104775 w 1861424"/>
                <a:gd name="connsiteY6" fmla="*/ 2191535 h 2191535"/>
                <a:gd name="connsiteX7" fmla="*/ 0 w 1861424"/>
                <a:gd name="connsiteY7" fmla="*/ 1248560 h 2191535"/>
                <a:gd name="connsiteX8" fmla="*/ 441325 w 1861424"/>
                <a:gd name="connsiteY8" fmla="*/ 848510 h 2191535"/>
                <a:gd name="connsiteX0" fmla="*/ 441325 w 1861424"/>
                <a:gd name="connsiteY0" fmla="*/ 848510 h 2191535"/>
                <a:gd name="connsiteX1" fmla="*/ 885825 w 1861424"/>
                <a:gd name="connsiteY1" fmla="*/ 631022 h 2191535"/>
                <a:gd name="connsiteX2" fmla="*/ 1860550 w 1861424"/>
                <a:gd name="connsiteY2" fmla="*/ 200810 h 2191535"/>
                <a:gd name="connsiteX3" fmla="*/ 831850 w 1861424"/>
                <a:gd name="connsiteY3" fmla="*/ 1039010 h 2191535"/>
                <a:gd name="connsiteX4" fmla="*/ 508000 w 1861424"/>
                <a:gd name="connsiteY4" fmla="*/ 1620035 h 2191535"/>
                <a:gd name="connsiteX5" fmla="*/ 365125 w 1861424"/>
                <a:gd name="connsiteY5" fmla="*/ 1988335 h 2191535"/>
                <a:gd name="connsiteX6" fmla="*/ 104775 w 1861424"/>
                <a:gd name="connsiteY6" fmla="*/ 2191535 h 2191535"/>
                <a:gd name="connsiteX7" fmla="*/ 0 w 1861424"/>
                <a:gd name="connsiteY7" fmla="*/ 1248560 h 2191535"/>
                <a:gd name="connsiteX8" fmla="*/ 441325 w 1861424"/>
                <a:gd name="connsiteY8" fmla="*/ 848510 h 2191535"/>
                <a:gd name="connsiteX0" fmla="*/ 441325 w 1861424"/>
                <a:gd name="connsiteY0" fmla="*/ 848510 h 2191535"/>
                <a:gd name="connsiteX1" fmla="*/ 885825 w 1861424"/>
                <a:gd name="connsiteY1" fmla="*/ 631022 h 2191535"/>
                <a:gd name="connsiteX2" fmla="*/ 1860550 w 1861424"/>
                <a:gd name="connsiteY2" fmla="*/ 200810 h 2191535"/>
                <a:gd name="connsiteX3" fmla="*/ 831850 w 1861424"/>
                <a:gd name="connsiteY3" fmla="*/ 1039010 h 2191535"/>
                <a:gd name="connsiteX4" fmla="*/ 508000 w 1861424"/>
                <a:gd name="connsiteY4" fmla="*/ 1620035 h 2191535"/>
                <a:gd name="connsiteX5" fmla="*/ 365125 w 1861424"/>
                <a:gd name="connsiteY5" fmla="*/ 1988335 h 2191535"/>
                <a:gd name="connsiteX6" fmla="*/ 104775 w 1861424"/>
                <a:gd name="connsiteY6" fmla="*/ 2191535 h 2191535"/>
                <a:gd name="connsiteX7" fmla="*/ 0 w 1861424"/>
                <a:gd name="connsiteY7" fmla="*/ 1248560 h 2191535"/>
                <a:gd name="connsiteX8" fmla="*/ 441325 w 1861424"/>
                <a:gd name="connsiteY8" fmla="*/ 848510 h 2191535"/>
                <a:gd name="connsiteX0" fmla="*/ 441325 w 1861424"/>
                <a:gd name="connsiteY0" fmla="*/ 848510 h 2191535"/>
                <a:gd name="connsiteX1" fmla="*/ 885825 w 1861424"/>
                <a:gd name="connsiteY1" fmla="*/ 631022 h 2191535"/>
                <a:gd name="connsiteX2" fmla="*/ 1860550 w 1861424"/>
                <a:gd name="connsiteY2" fmla="*/ 200810 h 2191535"/>
                <a:gd name="connsiteX3" fmla="*/ 831850 w 1861424"/>
                <a:gd name="connsiteY3" fmla="*/ 1039010 h 2191535"/>
                <a:gd name="connsiteX4" fmla="*/ 508000 w 1861424"/>
                <a:gd name="connsiteY4" fmla="*/ 1620035 h 2191535"/>
                <a:gd name="connsiteX5" fmla="*/ 365125 w 1861424"/>
                <a:gd name="connsiteY5" fmla="*/ 1988335 h 2191535"/>
                <a:gd name="connsiteX6" fmla="*/ 104775 w 1861424"/>
                <a:gd name="connsiteY6" fmla="*/ 2191535 h 2191535"/>
                <a:gd name="connsiteX7" fmla="*/ 0 w 1861424"/>
                <a:gd name="connsiteY7" fmla="*/ 1248560 h 2191535"/>
                <a:gd name="connsiteX8" fmla="*/ 441325 w 1861424"/>
                <a:gd name="connsiteY8" fmla="*/ 848510 h 2191535"/>
                <a:gd name="connsiteX0" fmla="*/ 441325 w 1861424"/>
                <a:gd name="connsiteY0" fmla="*/ 848510 h 2191535"/>
                <a:gd name="connsiteX1" fmla="*/ 885825 w 1861424"/>
                <a:gd name="connsiteY1" fmla="*/ 631022 h 2191535"/>
                <a:gd name="connsiteX2" fmla="*/ 1860550 w 1861424"/>
                <a:gd name="connsiteY2" fmla="*/ 200810 h 2191535"/>
                <a:gd name="connsiteX3" fmla="*/ 831850 w 1861424"/>
                <a:gd name="connsiteY3" fmla="*/ 1039010 h 2191535"/>
                <a:gd name="connsiteX4" fmla="*/ 508000 w 1861424"/>
                <a:gd name="connsiteY4" fmla="*/ 1620035 h 2191535"/>
                <a:gd name="connsiteX5" fmla="*/ 365125 w 1861424"/>
                <a:gd name="connsiteY5" fmla="*/ 1988335 h 2191535"/>
                <a:gd name="connsiteX6" fmla="*/ 104775 w 1861424"/>
                <a:gd name="connsiteY6" fmla="*/ 2191535 h 2191535"/>
                <a:gd name="connsiteX7" fmla="*/ 0 w 1861424"/>
                <a:gd name="connsiteY7" fmla="*/ 1248560 h 2191535"/>
                <a:gd name="connsiteX8" fmla="*/ 441325 w 1861424"/>
                <a:gd name="connsiteY8" fmla="*/ 848510 h 2191535"/>
                <a:gd name="connsiteX0" fmla="*/ 441325 w 1861424"/>
                <a:gd name="connsiteY0" fmla="*/ 848510 h 2191535"/>
                <a:gd name="connsiteX1" fmla="*/ 885825 w 1861424"/>
                <a:gd name="connsiteY1" fmla="*/ 631022 h 2191535"/>
                <a:gd name="connsiteX2" fmla="*/ 1860550 w 1861424"/>
                <a:gd name="connsiteY2" fmla="*/ 200810 h 2191535"/>
                <a:gd name="connsiteX3" fmla="*/ 831850 w 1861424"/>
                <a:gd name="connsiteY3" fmla="*/ 1039010 h 2191535"/>
                <a:gd name="connsiteX4" fmla="*/ 508000 w 1861424"/>
                <a:gd name="connsiteY4" fmla="*/ 1620035 h 2191535"/>
                <a:gd name="connsiteX5" fmla="*/ 365125 w 1861424"/>
                <a:gd name="connsiteY5" fmla="*/ 1988335 h 2191535"/>
                <a:gd name="connsiteX6" fmla="*/ 104775 w 1861424"/>
                <a:gd name="connsiteY6" fmla="*/ 2191535 h 2191535"/>
                <a:gd name="connsiteX7" fmla="*/ 0 w 1861424"/>
                <a:gd name="connsiteY7" fmla="*/ 1248560 h 2191535"/>
                <a:gd name="connsiteX8" fmla="*/ 441325 w 1861424"/>
                <a:gd name="connsiteY8" fmla="*/ 848510 h 2191535"/>
                <a:gd name="connsiteX0" fmla="*/ 441325 w 1861424"/>
                <a:gd name="connsiteY0" fmla="*/ 848510 h 2202081"/>
                <a:gd name="connsiteX1" fmla="*/ 885825 w 1861424"/>
                <a:gd name="connsiteY1" fmla="*/ 631022 h 2202081"/>
                <a:gd name="connsiteX2" fmla="*/ 1860550 w 1861424"/>
                <a:gd name="connsiteY2" fmla="*/ 200810 h 2202081"/>
                <a:gd name="connsiteX3" fmla="*/ 831850 w 1861424"/>
                <a:gd name="connsiteY3" fmla="*/ 1039010 h 2202081"/>
                <a:gd name="connsiteX4" fmla="*/ 508000 w 1861424"/>
                <a:gd name="connsiteY4" fmla="*/ 1620035 h 2202081"/>
                <a:gd name="connsiteX5" fmla="*/ 365125 w 1861424"/>
                <a:gd name="connsiteY5" fmla="*/ 1988335 h 2202081"/>
                <a:gd name="connsiteX6" fmla="*/ 104775 w 1861424"/>
                <a:gd name="connsiteY6" fmla="*/ 2191535 h 2202081"/>
                <a:gd name="connsiteX7" fmla="*/ 0 w 1861424"/>
                <a:gd name="connsiteY7" fmla="*/ 1248560 h 2202081"/>
                <a:gd name="connsiteX8" fmla="*/ 441325 w 1861424"/>
                <a:gd name="connsiteY8" fmla="*/ 848510 h 2202081"/>
                <a:gd name="connsiteX0" fmla="*/ 441325 w 1861424"/>
                <a:gd name="connsiteY0" fmla="*/ 848510 h 2228521"/>
                <a:gd name="connsiteX1" fmla="*/ 885825 w 1861424"/>
                <a:gd name="connsiteY1" fmla="*/ 631022 h 2228521"/>
                <a:gd name="connsiteX2" fmla="*/ 1860550 w 1861424"/>
                <a:gd name="connsiteY2" fmla="*/ 200810 h 2228521"/>
                <a:gd name="connsiteX3" fmla="*/ 831850 w 1861424"/>
                <a:gd name="connsiteY3" fmla="*/ 1039010 h 2228521"/>
                <a:gd name="connsiteX4" fmla="*/ 508000 w 1861424"/>
                <a:gd name="connsiteY4" fmla="*/ 1620035 h 2228521"/>
                <a:gd name="connsiteX5" fmla="*/ 365125 w 1861424"/>
                <a:gd name="connsiteY5" fmla="*/ 1988335 h 2228521"/>
                <a:gd name="connsiteX6" fmla="*/ 104775 w 1861424"/>
                <a:gd name="connsiteY6" fmla="*/ 2191535 h 2228521"/>
                <a:gd name="connsiteX7" fmla="*/ 0 w 1861424"/>
                <a:gd name="connsiteY7" fmla="*/ 1248560 h 2228521"/>
                <a:gd name="connsiteX8" fmla="*/ 441325 w 1861424"/>
                <a:gd name="connsiteY8" fmla="*/ 848510 h 222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1424" h="2228521">
                  <a:moveTo>
                    <a:pt x="441325" y="848510"/>
                  </a:moveTo>
                  <a:cubicBezTo>
                    <a:pt x="646642" y="141014"/>
                    <a:pt x="2001308" y="-534732"/>
                    <a:pt x="885825" y="631022"/>
                  </a:cubicBezTo>
                  <a:cubicBezTo>
                    <a:pt x="1650471" y="43647"/>
                    <a:pt x="1856846" y="123287"/>
                    <a:pt x="1860550" y="200810"/>
                  </a:cubicBezTo>
                  <a:cubicBezTo>
                    <a:pt x="1864254" y="278333"/>
                    <a:pt x="1896533" y="462748"/>
                    <a:pt x="831850" y="1039010"/>
                  </a:cubicBezTo>
                  <a:cubicBezTo>
                    <a:pt x="2180167" y="796122"/>
                    <a:pt x="531812" y="1520552"/>
                    <a:pt x="508000" y="1620035"/>
                  </a:cubicBezTo>
                  <a:cubicBezTo>
                    <a:pt x="1322388" y="1452818"/>
                    <a:pt x="625475" y="2038077"/>
                    <a:pt x="365125" y="1988335"/>
                  </a:cubicBezTo>
                  <a:cubicBezTo>
                    <a:pt x="786342" y="2354518"/>
                    <a:pt x="178858" y="2193652"/>
                    <a:pt x="104775" y="2191535"/>
                  </a:cubicBezTo>
                  <a:lnTo>
                    <a:pt x="0" y="1248560"/>
                  </a:lnTo>
                  <a:cubicBezTo>
                    <a:pt x="83608" y="994560"/>
                    <a:pt x="541867" y="162710"/>
                    <a:pt x="441325" y="848510"/>
                  </a:cubicBezTo>
                  <a:close/>
                </a:path>
              </a:pathLst>
            </a:custGeom>
            <a:solidFill>
              <a:srgbClr val="E0ED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3DB70E-7D7B-4BE4-AC38-436FA1502EB0}"/>
                </a:ext>
              </a:extLst>
            </p:cNvPr>
            <p:cNvSpPr/>
            <p:nvPr/>
          </p:nvSpPr>
          <p:spPr>
            <a:xfrm>
              <a:off x="3343919" y="5191036"/>
              <a:ext cx="1001068" cy="646835"/>
            </a:xfrm>
            <a:custGeom>
              <a:avLst/>
              <a:gdLst>
                <a:gd name="connsiteX0" fmla="*/ 0 w 260350"/>
                <a:gd name="connsiteY0" fmla="*/ 0 h 495300"/>
                <a:gd name="connsiteX1" fmla="*/ 260350 w 260350"/>
                <a:gd name="connsiteY1" fmla="*/ 0 h 495300"/>
                <a:gd name="connsiteX2" fmla="*/ 260350 w 260350"/>
                <a:gd name="connsiteY2" fmla="*/ 495300 h 495300"/>
                <a:gd name="connsiteX3" fmla="*/ 0 w 260350"/>
                <a:gd name="connsiteY3" fmla="*/ 495300 h 495300"/>
                <a:gd name="connsiteX4" fmla="*/ 0 w 260350"/>
                <a:gd name="connsiteY4" fmla="*/ 0 h 495300"/>
                <a:gd name="connsiteX0" fmla="*/ 0 w 260350"/>
                <a:gd name="connsiteY0" fmla="*/ 50006 h 545306"/>
                <a:gd name="connsiteX1" fmla="*/ 141288 w 260350"/>
                <a:gd name="connsiteY1" fmla="*/ 0 h 545306"/>
                <a:gd name="connsiteX2" fmla="*/ 260350 w 260350"/>
                <a:gd name="connsiteY2" fmla="*/ 545306 h 545306"/>
                <a:gd name="connsiteX3" fmla="*/ 0 w 260350"/>
                <a:gd name="connsiteY3" fmla="*/ 545306 h 545306"/>
                <a:gd name="connsiteX4" fmla="*/ 0 w 260350"/>
                <a:gd name="connsiteY4" fmla="*/ 50006 h 545306"/>
                <a:gd name="connsiteX0" fmla="*/ 0 w 441325"/>
                <a:gd name="connsiteY0" fmla="*/ 50006 h 545306"/>
                <a:gd name="connsiteX1" fmla="*/ 141288 w 441325"/>
                <a:gd name="connsiteY1" fmla="*/ 0 h 545306"/>
                <a:gd name="connsiteX2" fmla="*/ 441325 w 441325"/>
                <a:gd name="connsiteY2" fmla="*/ 509587 h 545306"/>
                <a:gd name="connsiteX3" fmla="*/ 0 w 441325"/>
                <a:gd name="connsiteY3" fmla="*/ 545306 h 545306"/>
                <a:gd name="connsiteX4" fmla="*/ 0 w 441325"/>
                <a:gd name="connsiteY4" fmla="*/ 50006 h 545306"/>
                <a:gd name="connsiteX0" fmla="*/ 0 w 441325"/>
                <a:gd name="connsiteY0" fmla="*/ 50006 h 509587"/>
                <a:gd name="connsiteX1" fmla="*/ 141288 w 441325"/>
                <a:gd name="connsiteY1" fmla="*/ 0 h 509587"/>
                <a:gd name="connsiteX2" fmla="*/ 441325 w 441325"/>
                <a:gd name="connsiteY2" fmla="*/ 509587 h 509587"/>
                <a:gd name="connsiteX3" fmla="*/ 133350 w 441325"/>
                <a:gd name="connsiteY3" fmla="*/ 330994 h 509587"/>
                <a:gd name="connsiteX4" fmla="*/ 0 w 441325"/>
                <a:gd name="connsiteY4" fmla="*/ 50006 h 509587"/>
                <a:gd name="connsiteX0" fmla="*/ 0 w 596106"/>
                <a:gd name="connsiteY0" fmla="*/ 100012 h 509587"/>
                <a:gd name="connsiteX1" fmla="*/ 296069 w 596106"/>
                <a:gd name="connsiteY1" fmla="*/ 0 h 509587"/>
                <a:gd name="connsiteX2" fmla="*/ 596106 w 596106"/>
                <a:gd name="connsiteY2" fmla="*/ 509587 h 509587"/>
                <a:gd name="connsiteX3" fmla="*/ 288131 w 596106"/>
                <a:gd name="connsiteY3" fmla="*/ 330994 h 509587"/>
                <a:gd name="connsiteX4" fmla="*/ 0 w 596106"/>
                <a:gd name="connsiteY4" fmla="*/ 100012 h 509587"/>
                <a:gd name="connsiteX0" fmla="*/ 348377 w 944483"/>
                <a:gd name="connsiteY0" fmla="*/ 100012 h 509587"/>
                <a:gd name="connsiteX1" fmla="*/ 644446 w 944483"/>
                <a:gd name="connsiteY1" fmla="*/ 0 h 509587"/>
                <a:gd name="connsiteX2" fmla="*/ 944483 w 944483"/>
                <a:gd name="connsiteY2" fmla="*/ 509587 h 509587"/>
                <a:gd name="connsiteX3" fmla="*/ 636508 w 944483"/>
                <a:gd name="connsiteY3" fmla="*/ 330994 h 509587"/>
                <a:gd name="connsiteX4" fmla="*/ 348377 w 944483"/>
                <a:gd name="connsiteY4" fmla="*/ 100012 h 509587"/>
                <a:gd name="connsiteX0" fmla="*/ 415782 w 1011888"/>
                <a:gd name="connsiteY0" fmla="*/ 100012 h 509587"/>
                <a:gd name="connsiteX1" fmla="*/ 711851 w 1011888"/>
                <a:gd name="connsiteY1" fmla="*/ 0 h 509587"/>
                <a:gd name="connsiteX2" fmla="*/ 1011888 w 1011888"/>
                <a:gd name="connsiteY2" fmla="*/ 509587 h 509587"/>
                <a:gd name="connsiteX3" fmla="*/ 703913 w 1011888"/>
                <a:gd name="connsiteY3" fmla="*/ 330994 h 509587"/>
                <a:gd name="connsiteX4" fmla="*/ 415782 w 1011888"/>
                <a:gd name="connsiteY4" fmla="*/ 100012 h 509587"/>
                <a:gd name="connsiteX0" fmla="*/ 404962 w 1001068"/>
                <a:gd name="connsiteY0" fmla="*/ 100012 h 509587"/>
                <a:gd name="connsiteX1" fmla="*/ 701031 w 1001068"/>
                <a:gd name="connsiteY1" fmla="*/ 0 h 509587"/>
                <a:gd name="connsiteX2" fmla="*/ 1001068 w 1001068"/>
                <a:gd name="connsiteY2" fmla="*/ 509587 h 509587"/>
                <a:gd name="connsiteX3" fmla="*/ 693093 w 1001068"/>
                <a:gd name="connsiteY3" fmla="*/ 330994 h 509587"/>
                <a:gd name="connsiteX4" fmla="*/ 404962 w 1001068"/>
                <a:gd name="connsiteY4" fmla="*/ 100012 h 509587"/>
                <a:gd name="connsiteX0" fmla="*/ 404962 w 1001068"/>
                <a:gd name="connsiteY0" fmla="*/ 138906 h 548481"/>
                <a:gd name="connsiteX1" fmla="*/ 701031 w 1001068"/>
                <a:gd name="connsiteY1" fmla="*/ 38894 h 548481"/>
                <a:gd name="connsiteX2" fmla="*/ 1001068 w 1001068"/>
                <a:gd name="connsiteY2" fmla="*/ 548481 h 548481"/>
                <a:gd name="connsiteX3" fmla="*/ 693093 w 1001068"/>
                <a:gd name="connsiteY3" fmla="*/ 369888 h 548481"/>
                <a:gd name="connsiteX4" fmla="*/ 404962 w 1001068"/>
                <a:gd name="connsiteY4" fmla="*/ 138906 h 548481"/>
                <a:gd name="connsiteX0" fmla="*/ 404962 w 1001068"/>
                <a:gd name="connsiteY0" fmla="*/ 192424 h 601999"/>
                <a:gd name="connsiteX1" fmla="*/ 701031 w 1001068"/>
                <a:gd name="connsiteY1" fmla="*/ 92412 h 601999"/>
                <a:gd name="connsiteX2" fmla="*/ 1001068 w 1001068"/>
                <a:gd name="connsiteY2" fmla="*/ 601999 h 601999"/>
                <a:gd name="connsiteX3" fmla="*/ 693093 w 1001068"/>
                <a:gd name="connsiteY3" fmla="*/ 423406 h 601999"/>
                <a:gd name="connsiteX4" fmla="*/ 404962 w 1001068"/>
                <a:gd name="connsiteY4" fmla="*/ 192424 h 601999"/>
                <a:gd name="connsiteX0" fmla="*/ 404962 w 1001068"/>
                <a:gd name="connsiteY0" fmla="*/ 183872 h 593447"/>
                <a:gd name="connsiteX1" fmla="*/ 701031 w 1001068"/>
                <a:gd name="connsiteY1" fmla="*/ 83860 h 593447"/>
                <a:gd name="connsiteX2" fmla="*/ 1001068 w 1001068"/>
                <a:gd name="connsiteY2" fmla="*/ 593447 h 593447"/>
                <a:gd name="connsiteX3" fmla="*/ 693093 w 1001068"/>
                <a:gd name="connsiteY3" fmla="*/ 414854 h 593447"/>
                <a:gd name="connsiteX4" fmla="*/ 404962 w 1001068"/>
                <a:gd name="connsiteY4" fmla="*/ 183872 h 593447"/>
                <a:gd name="connsiteX0" fmla="*/ 404962 w 1001068"/>
                <a:gd name="connsiteY0" fmla="*/ 183872 h 643400"/>
                <a:gd name="connsiteX1" fmla="*/ 701031 w 1001068"/>
                <a:gd name="connsiteY1" fmla="*/ 83860 h 643400"/>
                <a:gd name="connsiteX2" fmla="*/ 1001068 w 1001068"/>
                <a:gd name="connsiteY2" fmla="*/ 593447 h 643400"/>
                <a:gd name="connsiteX3" fmla="*/ 693093 w 1001068"/>
                <a:gd name="connsiteY3" fmla="*/ 414854 h 643400"/>
                <a:gd name="connsiteX4" fmla="*/ 404962 w 1001068"/>
                <a:gd name="connsiteY4" fmla="*/ 183872 h 643400"/>
                <a:gd name="connsiteX0" fmla="*/ 404962 w 1001068"/>
                <a:gd name="connsiteY0" fmla="*/ 183872 h 639416"/>
                <a:gd name="connsiteX1" fmla="*/ 701031 w 1001068"/>
                <a:gd name="connsiteY1" fmla="*/ 83860 h 639416"/>
                <a:gd name="connsiteX2" fmla="*/ 1001068 w 1001068"/>
                <a:gd name="connsiteY2" fmla="*/ 593447 h 639416"/>
                <a:gd name="connsiteX3" fmla="*/ 693093 w 1001068"/>
                <a:gd name="connsiteY3" fmla="*/ 414854 h 639416"/>
                <a:gd name="connsiteX4" fmla="*/ 404962 w 1001068"/>
                <a:gd name="connsiteY4" fmla="*/ 183872 h 639416"/>
                <a:gd name="connsiteX0" fmla="*/ 404962 w 1001068"/>
                <a:gd name="connsiteY0" fmla="*/ 183872 h 655659"/>
                <a:gd name="connsiteX1" fmla="*/ 701031 w 1001068"/>
                <a:gd name="connsiteY1" fmla="*/ 83860 h 655659"/>
                <a:gd name="connsiteX2" fmla="*/ 1001068 w 1001068"/>
                <a:gd name="connsiteY2" fmla="*/ 593447 h 655659"/>
                <a:gd name="connsiteX3" fmla="*/ 693093 w 1001068"/>
                <a:gd name="connsiteY3" fmla="*/ 414854 h 655659"/>
                <a:gd name="connsiteX4" fmla="*/ 404962 w 1001068"/>
                <a:gd name="connsiteY4" fmla="*/ 183872 h 655659"/>
                <a:gd name="connsiteX0" fmla="*/ 404962 w 1001068"/>
                <a:gd name="connsiteY0" fmla="*/ 183872 h 646835"/>
                <a:gd name="connsiteX1" fmla="*/ 701031 w 1001068"/>
                <a:gd name="connsiteY1" fmla="*/ 83860 h 646835"/>
                <a:gd name="connsiteX2" fmla="*/ 1001068 w 1001068"/>
                <a:gd name="connsiteY2" fmla="*/ 593447 h 646835"/>
                <a:gd name="connsiteX3" fmla="*/ 693093 w 1001068"/>
                <a:gd name="connsiteY3" fmla="*/ 414854 h 646835"/>
                <a:gd name="connsiteX4" fmla="*/ 404962 w 1001068"/>
                <a:gd name="connsiteY4" fmla="*/ 183872 h 64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068" h="646835">
                  <a:moveTo>
                    <a:pt x="404962" y="183872"/>
                  </a:moveTo>
                  <a:cubicBezTo>
                    <a:pt x="8352" y="-52665"/>
                    <a:pt x="570591" y="-32028"/>
                    <a:pt x="701031" y="83860"/>
                  </a:cubicBezTo>
                  <a:lnTo>
                    <a:pt x="1001068" y="593447"/>
                  </a:lnTo>
                  <a:cubicBezTo>
                    <a:pt x="88785" y="775216"/>
                    <a:pt x="659226" y="436285"/>
                    <a:pt x="693093" y="414854"/>
                  </a:cubicBezTo>
                  <a:cubicBezTo>
                    <a:pt x="-580082" y="563285"/>
                    <a:pt x="262881" y="101322"/>
                    <a:pt x="404962" y="183872"/>
                  </a:cubicBezTo>
                  <a:close/>
                </a:path>
              </a:pathLst>
            </a:custGeom>
            <a:solidFill>
              <a:srgbClr val="E0ED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A620AD-7BA9-45ED-9EE7-3F5D78D53480}"/>
                </a:ext>
              </a:extLst>
            </p:cNvPr>
            <p:cNvSpPr/>
            <p:nvPr/>
          </p:nvSpPr>
          <p:spPr>
            <a:xfrm>
              <a:off x="3398634" y="5454650"/>
              <a:ext cx="432003" cy="145067"/>
            </a:xfrm>
            <a:custGeom>
              <a:avLst/>
              <a:gdLst>
                <a:gd name="connsiteX0" fmla="*/ 0 w 69850"/>
                <a:gd name="connsiteY0" fmla="*/ 0 h 45719"/>
                <a:gd name="connsiteX1" fmla="*/ 69850 w 69850"/>
                <a:gd name="connsiteY1" fmla="*/ 0 h 45719"/>
                <a:gd name="connsiteX2" fmla="*/ 69850 w 69850"/>
                <a:gd name="connsiteY2" fmla="*/ 45719 h 45719"/>
                <a:gd name="connsiteX3" fmla="*/ 0 w 69850"/>
                <a:gd name="connsiteY3" fmla="*/ 45719 h 45719"/>
                <a:gd name="connsiteX4" fmla="*/ 0 w 69850"/>
                <a:gd name="connsiteY4" fmla="*/ 0 h 45719"/>
                <a:gd name="connsiteX0" fmla="*/ 78581 w 78581"/>
                <a:gd name="connsiteY0" fmla="*/ 0 h 131444"/>
                <a:gd name="connsiteX1" fmla="*/ 69850 w 78581"/>
                <a:gd name="connsiteY1" fmla="*/ 85725 h 131444"/>
                <a:gd name="connsiteX2" fmla="*/ 69850 w 78581"/>
                <a:gd name="connsiteY2" fmla="*/ 131444 h 131444"/>
                <a:gd name="connsiteX3" fmla="*/ 0 w 78581"/>
                <a:gd name="connsiteY3" fmla="*/ 131444 h 131444"/>
                <a:gd name="connsiteX4" fmla="*/ 78581 w 78581"/>
                <a:gd name="connsiteY4" fmla="*/ 0 h 131444"/>
                <a:gd name="connsiteX0" fmla="*/ 78581 w 379412"/>
                <a:gd name="connsiteY0" fmla="*/ 0 h 131444"/>
                <a:gd name="connsiteX1" fmla="*/ 69850 w 379412"/>
                <a:gd name="connsiteY1" fmla="*/ 85725 h 131444"/>
                <a:gd name="connsiteX2" fmla="*/ 379412 w 379412"/>
                <a:gd name="connsiteY2" fmla="*/ 100488 h 131444"/>
                <a:gd name="connsiteX3" fmla="*/ 0 w 379412"/>
                <a:gd name="connsiteY3" fmla="*/ 131444 h 131444"/>
                <a:gd name="connsiteX4" fmla="*/ 78581 w 379412"/>
                <a:gd name="connsiteY4" fmla="*/ 0 h 131444"/>
                <a:gd name="connsiteX0" fmla="*/ 78581 w 379412"/>
                <a:gd name="connsiteY0" fmla="*/ 0 h 131444"/>
                <a:gd name="connsiteX1" fmla="*/ 379412 w 379412"/>
                <a:gd name="connsiteY1" fmla="*/ 100488 h 131444"/>
                <a:gd name="connsiteX2" fmla="*/ 0 w 379412"/>
                <a:gd name="connsiteY2" fmla="*/ 131444 h 131444"/>
                <a:gd name="connsiteX3" fmla="*/ 78581 w 379412"/>
                <a:gd name="connsiteY3" fmla="*/ 0 h 131444"/>
                <a:gd name="connsiteX0" fmla="*/ 0 w 300831"/>
                <a:gd name="connsiteY0" fmla="*/ 0 h 100488"/>
                <a:gd name="connsiteX1" fmla="*/ 300831 w 300831"/>
                <a:gd name="connsiteY1" fmla="*/ 100488 h 100488"/>
                <a:gd name="connsiteX2" fmla="*/ 0 w 300831"/>
                <a:gd name="connsiteY2" fmla="*/ 0 h 100488"/>
                <a:gd name="connsiteX0" fmla="*/ 49455 w 350286"/>
                <a:gd name="connsiteY0" fmla="*/ 0 h 145705"/>
                <a:gd name="connsiteX1" fmla="*/ 350286 w 350286"/>
                <a:gd name="connsiteY1" fmla="*/ 100488 h 145705"/>
                <a:gd name="connsiteX2" fmla="*/ 49455 w 350286"/>
                <a:gd name="connsiteY2" fmla="*/ 0 h 145705"/>
                <a:gd name="connsiteX0" fmla="*/ 49455 w 350286"/>
                <a:gd name="connsiteY0" fmla="*/ 789 h 146494"/>
                <a:gd name="connsiteX1" fmla="*/ 350286 w 350286"/>
                <a:gd name="connsiteY1" fmla="*/ 101277 h 146494"/>
                <a:gd name="connsiteX2" fmla="*/ 49455 w 350286"/>
                <a:gd name="connsiteY2" fmla="*/ 789 h 146494"/>
                <a:gd name="connsiteX0" fmla="*/ 131172 w 432003"/>
                <a:gd name="connsiteY0" fmla="*/ 789 h 145856"/>
                <a:gd name="connsiteX1" fmla="*/ 432003 w 432003"/>
                <a:gd name="connsiteY1" fmla="*/ 101277 h 145856"/>
                <a:gd name="connsiteX2" fmla="*/ 131172 w 432003"/>
                <a:gd name="connsiteY2" fmla="*/ 789 h 145856"/>
                <a:gd name="connsiteX0" fmla="*/ 131172 w 432003"/>
                <a:gd name="connsiteY0" fmla="*/ 0 h 145067"/>
                <a:gd name="connsiteX1" fmla="*/ 432003 w 432003"/>
                <a:gd name="connsiteY1" fmla="*/ 100488 h 145067"/>
                <a:gd name="connsiteX2" fmla="*/ 131172 w 432003"/>
                <a:gd name="connsiteY2" fmla="*/ 0 h 145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2003" h="145067">
                  <a:moveTo>
                    <a:pt x="131172" y="0"/>
                  </a:moveTo>
                  <a:cubicBezTo>
                    <a:pt x="9992" y="28733"/>
                    <a:pt x="-194530" y="233680"/>
                    <a:pt x="432003" y="100488"/>
                  </a:cubicBezTo>
                  <a:cubicBezTo>
                    <a:pt x="331726" y="66992"/>
                    <a:pt x="7611" y="138271"/>
                    <a:pt x="131172" y="0"/>
                  </a:cubicBezTo>
                  <a:close/>
                </a:path>
              </a:pathLst>
            </a:cu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5">
              <a:extLst>
                <a:ext uri="{FF2B5EF4-FFF2-40B4-BE49-F238E27FC236}">
                  <a16:creationId xmlns:a16="http://schemas.microsoft.com/office/drawing/2014/main" id="{77DA00D4-09B7-40FA-8B06-ADCA51507C5A}"/>
                </a:ext>
              </a:extLst>
            </p:cNvPr>
            <p:cNvSpPr/>
            <p:nvPr/>
          </p:nvSpPr>
          <p:spPr>
            <a:xfrm rot="21416036">
              <a:off x="3917148" y="5718220"/>
              <a:ext cx="282899" cy="78304"/>
            </a:xfrm>
            <a:custGeom>
              <a:avLst/>
              <a:gdLst>
                <a:gd name="connsiteX0" fmla="*/ 0 w 69850"/>
                <a:gd name="connsiteY0" fmla="*/ 0 h 45719"/>
                <a:gd name="connsiteX1" fmla="*/ 69850 w 69850"/>
                <a:gd name="connsiteY1" fmla="*/ 0 h 45719"/>
                <a:gd name="connsiteX2" fmla="*/ 69850 w 69850"/>
                <a:gd name="connsiteY2" fmla="*/ 45719 h 45719"/>
                <a:gd name="connsiteX3" fmla="*/ 0 w 69850"/>
                <a:gd name="connsiteY3" fmla="*/ 45719 h 45719"/>
                <a:gd name="connsiteX4" fmla="*/ 0 w 69850"/>
                <a:gd name="connsiteY4" fmla="*/ 0 h 45719"/>
                <a:gd name="connsiteX0" fmla="*/ 78581 w 78581"/>
                <a:gd name="connsiteY0" fmla="*/ 0 h 131444"/>
                <a:gd name="connsiteX1" fmla="*/ 69850 w 78581"/>
                <a:gd name="connsiteY1" fmla="*/ 85725 h 131444"/>
                <a:gd name="connsiteX2" fmla="*/ 69850 w 78581"/>
                <a:gd name="connsiteY2" fmla="*/ 131444 h 131444"/>
                <a:gd name="connsiteX3" fmla="*/ 0 w 78581"/>
                <a:gd name="connsiteY3" fmla="*/ 131444 h 131444"/>
                <a:gd name="connsiteX4" fmla="*/ 78581 w 78581"/>
                <a:gd name="connsiteY4" fmla="*/ 0 h 131444"/>
                <a:gd name="connsiteX0" fmla="*/ 78581 w 379412"/>
                <a:gd name="connsiteY0" fmla="*/ 0 h 131444"/>
                <a:gd name="connsiteX1" fmla="*/ 69850 w 379412"/>
                <a:gd name="connsiteY1" fmla="*/ 85725 h 131444"/>
                <a:gd name="connsiteX2" fmla="*/ 379412 w 379412"/>
                <a:gd name="connsiteY2" fmla="*/ 100488 h 131444"/>
                <a:gd name="connsiteX3" fmla="*/ 0 w 379412"/>
                <a:gd name="connsiteY3" fmla="*/ 131444 h 131444"/>
                <a:gd name="connsiteX4" fmla="*/ 78581 w 379412"/>
                <a:gd name="connsiteY4" fmla="*/ 0 h 131444"/>
                <a:gd name="connsiteX0" fmla="*/ 78581 w 379412"/>
                <a:gd name="connsiteY0" fmla="*/ 0 h 131444"/>
                <a:gd name="connsiteX1" fmla="*/ 379412 w 379412"/>
                <a:gd name="connsiteY1" fmla="*/ 100488 h 131444"/>
                <a:gd name="connsiteX2" fmla="*/ 0 w 379412"/>
                <a:gd name="connsiteY2" fmla="*/ 131444 h 131444"/>
                <a:gd name="connsiteX3" fmla="*/ 78581 w 379412"/>
                <a:gd name="connsiteY3" fmla="*/ 0 h 131444"/>
                <a:gd name="connsiteX0" fmla="*/ 0 w 300831"/>
                <a:gd name="connsiteY0" fmla="*/ 0 h 100488"/>
                <a:gd name="connsiteX1" fmla="*/ 300831 w 300831"/>
                <a:gd name="connsiteY1" fmla="*/ 100488 h 100488"/>
                <a:gd name="connsiteX2" fmla="*/ 0 w 300831"/>
                <a:gd name="connsiteY2" fmla="*/ 0 h 100488"/>
                <a:gd name="connsiteX0" fmla="*/ 49455 w 350286"/>
                <a:gd name="connsiteY0" fmla="*/ 0 h 145705"/>
                <a:gd name="connsiteX1" fmla="*/ 350286 w 350286"/>
                <a:gd name="connsiteY1" fmla="*/ 100488 h 145705"/>
                <a:gd name="connsiteX2" fmla="*/ 49455 w 350286"/>
                <a:gd name="connsiteY2" fmla="*/ 0 h 145705"/>
                <a:gd name="connsiteX0" fmla="*/ 49455 w 350286"/>
                <a:gd name="connsiteY0" fmla="*/ 789 h 146494"/>
                <a:gd name="connsiteX1" fmla="*/ 350286 w 350286"/>
                <a:gd name="connsiteY1" fmla="*/ 101277 h 146494"/>
                <a:gd name="connsiteX2" fmla="*/ 49455 w 350286"/>
                <a:gd name="connsiteY2" fmla="*/ 789 h 146494"/>
                <a:gd name="connsiteX0" fmla="*/ 131172 w 432003"/>
                <a:gd name="connsiteY0" fmla="*/ 789 h 145856"/>
                <a:gd name="connsiteX1" fmla="*/ 432003 w 432003"/>
                <a:gd name="connsiteY1" fmla="*/ 101277 h 145856"/>
                <a:gd name="connsiteX2" fmla="*/ 131172 w 432003"/>
                <a:gd name="connsiteY2" fmla="*/ 789 h 145856"/>
                <a:gd name="connsiteX0" fmla="*/ 131172 w 432003"/>
                <a:gd name="connsiteY0" fmla="*/ 0 h 145067"/>
                <a:gd name="connsiteX1" fmla="*/ 432003 w 432003"/>
                <a:gd name="connsiteY1" fmla="*/ 100488 h 145067"/>
                <a:gd name="connsiteX2" fmla="*/ 131172 w 432003"/>
                <a:gd name="connsiteY2" fmla="*/ 0 h 145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2003" h="145067">
                  <a:moveTo>
                    <a:pt x="131172" y="0"/>
                  </a:moveTo>
                  <a:cubicBezTo>
                    <a:pt x="9992" y="28733"/>
                    <a:pt x="-194530" y="233680"/>
                    <a:pt x="432003" y="100488"/>
                  </a:cubicBezTo>
                  <a:cubicBezTo>
                    <a:pt x="331726" y="66992"/>
                    <a:pt x="7611" y="138271"/>
                    <a:pt x="131172" y="0"/>
                  </a:cubicBezTo>
                  <a:close/>
                </a:path>
              </a:pathLst>
            </a:cu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3A6DDF4-DE5B-4DE3-911C-462FA3422D95}"/>
                </a:ext>
              </a:extLst>
            </p:cNvPr>
            <p:cNvSpPr/>
            <p:nvPr/>
          </p:nvSpPr>
          <p:spPr>
            <a:xfrm rot="20333988">
              <a:off x="4061467" y="5653456"/>
              <a:ext cx="165893" cy="4683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93" h="46839">
                  <a:moveTo>
                    <a:pt x="0" y="11861"/>
                  </a:moveTo>
                  <a:cubicBezTo>
                    <a:pt x="0" y="-764"/>
                    <a:pt x="75538" y="-1077"/>
                    <a:pt x="103187" y="907"/>
                  </a:cubicBezTo>
                  <a:cubicBezTo>
                    <a:pt x="130836" y="2891"/>
                    <a:pt x="165893" y="11142"/>
                    <a:pt x="165893" y="23767"/>
                  </a:cubicBezTo>
                  <a:cubicBezTo>
                    <a:pt x="165893" y="36392"/>
                    <a:pt x="130836" y="48611"/>
                    <a:pt x="103187" y="46627"/>
                  </a:cubicBezTo>
                  <a:cubicBezTo>
                    <a:pt x="75538" y="44643"/>
                    <a:pt x="0" y="24486"/>
                    <a:pt x="0" y="11861"/>
                  </a:cubicBezTo>
                  <a:close/>
                </a:path>
              </a:pathLst>
            </a:cu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6">
              <a:extLst>
                <a:ext uri="{FF2B5EF4-FFF2-40B4-BE49-F238E27FC236}">
                  <a16:creationId xmlns:a16="http://schemas.microsoft.com/office/drawing/2014/main" id="{9E1B70BC-39F2-4F71-B1E4-E58EE6F6D70E}"/>
                </a:ext>
              </a:extLst>
            </p:cNvPr>
            <p:cNvSpPr/>
            <p:nvPr/>
          </p:nvSpPr>
          <p:spPr>
            <a:xfrm>
              <a:off x="3661724" y="5407811"/>
              <a:ext cx="165893" cy="4683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93" h="46839">
                  <a:moveTo>
                    <a:pt x="0" y="11861"/>
                  </a:moveTo>
                  <a:cubicBezTo>
                    <a:pt x="0" y="-764"/>
                    <a:pt x="75538" y="-1077"/>
                    <a:pt x="103187" y="907"/>
                  </a:cubicBezTo>
                  <a:cubicBezTo>
                    <a:pt x="130836" y="2891"/>
                    <a:pt x="165893" y="11142"/>
                    <a:pt x="165893" y="23767"/>
                  </a:cubicBezTo>
                  <a:cubicBezTo>
                    <a:pt x="165893" y="36392"/>
                    <a:pt x="130836" y="48611"/>
                    <a:pt x="103187" y="46627"/>
                  </a:cubicBezTo>
                  <a:cubicBezTo>
                    <a:pt x="75538" y="44643"/>
                    <a:pt x="0" y="24486"/>
                    <a:pt x="0" y="11861"/>
                  </a:cubicBezTo>
                  <a:close/>
                </a:path>
              </a:pathLst>
            </a:cu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6">
              <a:extLst>
                <a:ext uri="{FF2B5EF4-FFF2-40B4-BE49-F238E27FC236}">
                  <a16:creationId xmlns:a16="http://schemas.microsoft.com/office/drawing/2014/main" id="{F505063E-B390-4D4D-8B14-243282B44352}"/>
                </a:ext>
              </a:extLst>
            </p:cNvPr>
            <p:cNvSpPr/>
            <p:nvPr/>
          </p:nvSpPr>
          <p:spPr>
            <a:xfrm rot="20333988">
              <a:off x="6192967" y="4735303"/>
              <a:ext cx="402908" cy="15039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  <a:gd name="connsiteX0" fmla="*/ 0 w 340706"/>
                <a:gd name="connsiteY0" fmla="*/ 4239 h 63458"/>
                <a:gd name="connsiteX1" fmla="*/ 278000 w 340706"/>
                <a:gd name="connsiteY1" fmla="*/ 16499 h 63458"/>
                <a:gd name="connsiteX2" fmla="*/ 340706 w 340706"/>
                <a:gd name="connsiteY2" fmla="*/ 39359 h 63458"/>
                <a:gd name="connsiteX3" fmla="*/ 278000 w 340706"/>
                <a:gd name="connsiteY3" fmla="*/ 62219 h 63458"/>
                <a:gd name="connsiteX4" fmla="*/ 0 w 340706"/>
                <a:gd name="connsiteY4" fmla="*/ 4239 h 63458"/>
                <a:gd name="connsiteX0" fmla="*/ 1 w 340707"/>
                <a:gd name="connsiteY0" fmla="*/ 4486 h 63705"/>
                <a:gd name="connsiteX1" fmla="*/ 281429 w 340707"/>
                <a:gd name="connsiteY1" fmla="*/ 7859 h 63705"/>
                <a:gd name="connsiteX2" fmla="*/ 340707 w 340707"/>
                <a:gd name="connsiteY2" fmla="*/ 39606 h 63705"/>
                <a:gd name="connsiteX3" fmla="*/ 278001 w 340707"/>
                <a:gd name="connsiteY3" fmla="*/ 62466 h 63705"/>
                <a:gd name="connsiteX4" fmla="*/ 1 w 340707"/>
                <a:gd name="connsiteY4" fmla="*/ 4486 h 63705"/>
                <a:gd name="connsiteX0" fmla="*/ 1 w 358526"/>
                <a:gd name="connsiteY0" fmla="*/ 340 h 59415"/>
                <a:gd name="connsiteX1" fmla="*/ 340707 w 358526"/>
                <a:gd name="connsiteY1" fmla="*/ 35460 h 59415"/>
                <a:gd name="connsiteX2" fmla="*/ 278001 w 358526"/>
                <a:gd name="connsiteY2" fmla="*/ 58320 h 59415"/>
                <a:gd name="connsiteX3" fmla="*/ 1 w 358526"/>
                <a:gd name="connsiteY3" fmla="*/ 340 h 59415"/>
                <a:gd name="connsiteX0" fmla="*/ 0 w 340706"/>
                <a:gd name="connsiteY0" fmla="*/ 340 h 35460"/>
                <a:gd name="connsiteX1" fmla="*/ 340706 w 340706"/>
                <a:gd name="connsiteY1" fmla="*/ 35460 h 35460"/>
                <a:gd name="connsiteX2" fmla="*/ 0 w 340706"/>
                <a:gd name="connsiteY2" fmla="*/ 340 h 35460"/>
                <a:gd name="connsiteX0" fmla="*/ 0 w 359907"/>
                <a:gd name="connsiteY0" fmla="*/ 42212 h 77332"/>
                <a:gd name="connsiteX1" fmla="*/ 340706 w 359907"/>
                <a:gd name="connsiteY1" fmla="*/ 77332 h 77332"/>
                <a:gd name="connsiteX2" fmla="*/ 0 w 359907"/>
                <a:gd name="connsiteY2" fmla="*/ 42212 h 77332"/>
                <a:gd name="connsiteX0" fmla="*/ 0 w 419337"/>
                <a:gd name="connsiteY0" fmla="*/ 20926 h 90078"/>
                <a:gd name="connsiteX1" fmla="*/ 402444 w 419337"/>
                <a:gd name="connsiteY1" fmla="*/ 90078 h 90078"/>
                <a:gd name="connsiteX2" fmla="*/ 0 w 419337"/>
                <a:gd name="connsiteY2" fmla="*/ 20926 h 90078"/>
                <a:gd name="connsiteX0" fmla="*/ 0 w 419337"/>
                <a:gd name="connsiteY0" fmla="*/ 20926 h 119812"/>
                <a:gd name="connsiteX1" fmla="*/ 402444 w 419337"/>
                <a:gd name="connsiteY1" fmla="*/ 90078 h 119812"/>
                <a:gd name="connsiteX2" fmla="*/ 0 w 419337"/>
                <a:gd name="connsiteY2" fmla="*/ 20926 h 119812"/>
                <a:gd name="connsiteX0" fmla="*/ 0 w 402908"/>
                <a:gd name="connsiteY0" fmla="*/ 51513 h 150399"/>
                <a:gd name="connsiteX1" fmla="*/ 402444 w 402908"/>
                <a:gd name="connsiteY1" fmla="*/ 120665 h 150399"/>
                <a:gd name="connsiteX2" fmla="*/ 0 w 402908"/>
                <a:gd name="connsiteY2" fmla="*/ 51513 h 15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908" h="150399">
                  <a:moveTo>
                    <a:pt x="0" y="51513"/>
                  </a:moveTo>
                  <a:cubicBezTo>
                    <a:pt x="0" y="51513"/>
                    <a:pt x="404214" y="-101852"/>
                    <a:pt x="402444" y="120665"/>
                  </a:cubicBezTo>
                  <a:cubicBezTo>
                    <a:pt x="415887" y="209016"/>
                    <a:pt x="134148" y="74564"/>
                    <a:pt x="0" y="51513"/>
                  </a:cubicBezTo>
                  <a:close/>
                </a:path>
              </a:pathLst>
            </a:custGeom>
            <a:solidFill>
              <a:srgbClr val="E0ED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6">
              <a:extLst>
                <a:ext uri="{FF2B5EF4-FFF2-40B4-BE49-F238E27FC236}">
                  <a16:creationId xmlns:a16="http://schemas.microsoft.com/office/drawing/2014/main" id="{50CE2772-ED49-4A0B-B5D9-2EC031DD84C0}"/>
                </a:ext>
              </a:extLst>
            </p:cNvPr>
            <p:cNvSpPr/>
            <p:nvPr/>
          </p:nvSpPr>
          <p:spPr>
            <a:xfrm rot="20333988">
              <a:off x="6728337" y="3367777"/>
              <a:ext cx="493670" cy="18427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  <a:gd name="connsiteX0" fmla="*/ 0 w 340706"/>
                <a:gd name="connsiteY0" fmla="*/ 4239 h 63458"/>
                <a:gd name="connsiteX1" fmla="*/ 278000 w 340706"/>
                <a:gd name="connsiteY1" fmla="*/ 16499 h 63458"/>
                <a:gd name="connsiteX2" fmla="*/ 340706 w 340706"/>
                <a:gd name="connsiteY2" fmla="*/ 39359 h 63458"/>
                <a:gd name="connsiteX3" fmla="*/ 278000 w 340706"/>
                <a:gd name="connsiteY3" fmla="*/ 62219 h 63458"/>
                <a:gd name="connsiteX4" fmla="*/ 0 w 340706"/>
                <a:gd name="connsiteY4" fmla="*/ 4239 h 63458"/>
                <a:gd name="connsiteX0" fmla="*/ 1 w 340707"/>
                <a:gd name="connsiteY0" fmla="*/ 4486 h 63705"/>
                <a:gd name="connsiteX1" fmla="*/ 281429 w 340707"/>
                <a:gd name="connsiteY1" fmla="*/ 7859 h 63705"/>
                <a:gd name="connsiteX2" fmla="*/ 340707 w 340707"/>
                <a:gd name="connsiteY2" fmla="*/ 39606 h 63705"/>
                <a:gd name="connsiteX3" fmla="*/ 278001 w 340707"/>
                <a:gd name="connsiteY3" fmla="*/ 62466 h 63705"/>
                <a:gd name="connsiteX4" fmla="*/ 1 w 340707"/>
                <a:gd name="connsiteY4" fmla="*/ 4486 h 63705"/>
                <a:gd name="connsiteX0" fmla="*/ 1 w 358526"/>
                <a:gd name="connsiteY0" fmla="*/ 340 h 59415"/>
                <a:gd name="connsiteX1" fmla="*/ 340707 w 358526"/>
                <a:gd name="connsiteY1" fmla="*/ 35460 h 59415"/>
                <a:gd name="connsiteX2" fmla="*/ 278001 w 358526"/>
                <a:gd name="connsiteY2" fmla="*/ 58320 h 59415"/>
                <a:gd name="connsiteX3" fmla="*/ 1 w 358526"/>
                <a:gd name="connsiteY3" fmla="*/ 340 h 59415"/>
                <a:gd name="connsiteX0" fmla="*/ 0 w 340706"/>
                <a:gd name="connsiteY0" fmla="*/ 340 h 35460"/>
                <a:gd name="connsiteX1" fmla="*/ 340706 w 340706"/>
                <a:gd name="connsiteY1" fmla="*/ 35460 h 35460"/>
                <a:gd name="connsiteX2" fmla="*/ 0 w 340706"/>
                <a:gd name="connsiteY2" fmla="*/ 340 h 35460"/>
                <a:gd name="connsiteX0" fmla="*/ 0 w 359907"/>
                <a:gd name="connsiteY0" fmla="*/ 42212 h 77332"/>
                <a:gd name="connsiteX1" fmla="*/ 340706 w 359907"/>
                <a:gd name="connsiteY1" fmla="*/ 77332 h 77332"/>
                <a:gd name="connsiteX2" fmla="*/ 0 w 359907"/>
                <a:gd name="connsiteY2" fmla="*/ 42212 h 77332"/>
                <a:gd name="connsiteX0" fmla="*/ 0 w 419337"/>
                <a:gd name="connsiteY0" fmla="*/ 20926 h 90078"/>
                <a:gd name="connsiteX1" fmla="*/ 402444 w 419337"/>
                <a:gd name="connsiteY1" fmla="*/ 90078 h 90078"/>
                <a:gd name="connsiteX2" fmla="*/ 0 w 419337"/>
                <a:gd name="connsiteY2" fmla="*/ 20926 h 90078"/>
                <a:gd name="connsiteX0" fmla="*/ 0 w 419337"/>
                <a:gd name="connsiteY0" fmla="*/ 20926 h 119812"/>
                <a:gd name="connsiteX1" fmla="*/ 402444 w 419337"/>
                <a:gd name="connsiteY1" fmla="*/ 90078 h 119812"/>
                <a:gd name="connsiteX2" fmla="*/ 0 w 419337"/>
                <a:gd name="connsiteY2" fmla="*/ 20926 h 119812"/>
                <a:gd name="connsiteX0" fmla="*/ 0 w 402908"/>
                <a:gd name="connsiteY0" fmla="*/ 51513 h 150399"/>
                <a:gd name="connsiteX1" fmla="*/ 402444 w 402908"/>
                <a:gd name="connsiteY1" fmla="*/ 120665 h 150399"/>
                <a:gd name="connsiteX2" fmla="*/ 0 w 402908"/>
                <a:gd name="connsiteY2" fmla="*/ 51513 h 15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908" h="150399">
                  <a:moveTo>
                    <a:pt x="0" y="51513"/>
                  </a:moveTo>
                  <a:cubicBezTo>
                    <a:pt x="0" y="51513"/>
                    <a:pt x="404214" y="-101852"/>
                    <a:pt x="402444" y="120665"/>
                  </a:cubicBezTo>
                  <a:cubicBezTo>
                    <a:pt x="415887" y="209016"/>
                    <a:pt x="134148" y="74564"/>
                    <a:pt x="0" y="51513"/>
                  </a:cubicBezTo>
                  <a:close/>
                </a:path>
              </a:pathLst>
            </a:custGeom>
            <a:solidFill>
              <a:srgbClr val="E0ED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6">
              <a:extLst>
                <a:ext uri="{FF2B5EF4-FFF2-40B4-BE49-F238E27FC236}">
                  <a16:creationId xmlns:a16="http://schemas.microsoft.com/office/drawing/2014/main" id="{87B371BB-B7FB-4760-B328-0F573DF5FB07}"/>
                </a:ext>
              </a:extLst>
            </p:cNvPr>
            <p:cNvSpPr/>
            <p:nvPr/>
          </p:nvSpPr>
          <p:spPr>
            <a:xfrm rot="18182574">
              <a:off x="7064555" y="3368838"/>
              <a:ext cx="62656" cy="71119"/>
            </a:xfrm>
            <a:prstGeom prst="ellipse">
              <a:avLst/>
            </a:pr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6">
              <a:extLst>
                <a:ext uri="{FF2B5EF4-FFF2-40B4-BE49-F238E27FC236}">
                  <a16:creationId xmlns:a16="http://schemas.microsoft.com/office/drawing/2014/main" id="{7FFFE42B-1B18-4DEC-B8AB-57A316DC9AC6}"/>
                </a:ext>
              </a:extLst>
            </p:cNvPr>
            <p:cNvSpPr/>
            <p:nvPr/>
          </p:nvSpPr>
          <p:spPr>
            <a:xfrm rot="17563822">
              <a:off x="5569967" y="3076496"/>
              <a:ext cx="533020" cy="18427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  <a:gd name="connsiteX0" fmla="*/ 0 w 340706"/>
                <a:gd name="connsiteY0" fmla="*/ 4239 h 63458"/>
                <a:gd name="connsiteX1" fmla="*/ 278000 w 340706"/>
                <a:gd name="connsiteY1" fmla="*/ 16499 h 63458"/>
                <a:gd name="connsiteX2" fmla="*/ 340706 w 340706"/>
                <a:gd name="connsiteY2" fmla="*/ 39359 h 63458"/>
                <a:gd name="connsiteX3" fmla="*/ 278000 w 340706"/>
                <a:gd name="connsiteY3" fmla="*/ 62219 h 63458"/>
                <a:gd name="connsiteX4" fmla="*/ 0 w 340706"/>
                <a:gd name="connsiteY4" fmla="*/ 4239 h 63458"/>
                <a:gd name="connsiteX0" fmla="*/ 1 w 340707"/>
                <a:gd name="connsiteY0" fmla="*/ 4486 h 63705"/>
                <a:gd name="connsiteX1" fmla="*/ 281429 w 340707"/>
                <a:gd name="connsiteY1" fmla="*/ 7859 h 63705"/>
                <a:gd name="connsiteX2" fmla="*/ 340707 w 340707"/>
                <a:gd name="connsiteY2" fmla="*/ 39606 h 63705"/>
                <a:gd name="connsiteX3" fmla="*/ 278001 w 340707"/>
                <a:gd name="connsiteY3" fmla="*/ 62466 h 63705"/>
                <a:gd name="connsiteX4" fmla="*/ 1 w 340707"/>
                <a:gd name="connsiteY4" fmla="*/ 4486 h 63705"/>
                <a:gd name="connsiteX0" fmla="*/ 1 w 358526"/>
                <a:gd name="connsiteY0" fmla="*/ 340 h 59415"/>
                <a:gd name="connsiteX1" fmla="*/ 340707 w 358526"/>
                <a:gd name="connsiteY1" fmla="*/ 35460 h 59415"/>
                <a:gd name="connsiteX2" fmla="*/ 278001 w 358526"/>
                <a:gd name="connsiteY2" fmla="*/ 58320 h 59415"/>
                <a:gd name="connsiteX3" fmla="*/ 1 w 358526"/>
                <a:gd name="connsiteY3" fmla="*/ 340 h 59415"/>
                <a:gd name="connsiteX0" fmla="*/ 0 w 340706"/>
                <a:gd name="connsiteY0" fmla="*/ 340 h 35460"/>
                <a:gd name="connsiteX1" fmla="*/ 340706 w 340706"/>
                <a:gd name="connsiteY1" fmla="*/ 35460 h 35460"/>
                <a:gd name="connsiteX2" fmla="*/ 0 w 340706"/>
                <a:gd name="connsiteY2" fmla="*/ 340 h 35460"/>
                <a:gd name="connsiteX0" fmla="*/ 0 w 359907"/>
                <a:gd name="connsiteY0" fmla="*/ 42212 h 77332"/>
                <a:gd name="connsiteX1" fmla="*/ 340706 w 359907"/>
                <a:gd name="connsiteY1" fmla="*/ 77332 h 77332"/>
                <a:gd name="connsiteX2" fmla="*/ 0 w 359907"/>
                <a:gd name="connsiteY2" fmla="*/ 42212 h 77332"/>
                <a:gd name="connsiteX0" fmla="*/ 0 w 419337"/>
                <a:gd name="connsiteY0" fmla="*/ 20926 h 90078"/>
                <a:gd name="connsiteX1" fmla="*/ 402444 w 419337"/>
                <a:gd name="connsiteY1" fmla="*/ 90078 h 90078"/>
                <a:gd name="connsiteX2" fmla="*/ 0 w 419337"/>
                <a:gd name="connsiteY2" fmla="*/ 20926 h 90078"/>
                <a:gd name="connsiteX0" fmla="*/ 0 w 419337"/>
                <a:gd name="connsiteY0" fmla="*/ 20926 h 119812"/>
                <a:gd name="connsiteX1" fmla="*/ 402444 w 419337"/>
                <a:gd name="connsiteY1" fmla="*/ 90078 h 119812"/>
                <a:gd name="connsiteX2" fmla="*/ 0 w 419337"/>
                <a:gd name="connsiteY2" fmla="*/ 20926 h 119812"/>
                <a:gd name="connsiteX0" fmla="*/ 0 w 402908"/>
                <a:gd name="connsiteY0" fmla="*/ 51513 h 150399"/>
                <a:gd name="connsiteX1" fmla="*/ 402444 w 402908"/>
                <a:gd name="connsiteY1" fmla="*/ 120665 h 150399"/>
                <a:gd name="connsiteX2" fmla="*/ 0 w 402908"/>
                <a:gd name="connsiteY2" fmla="*/ 51513 h 15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908" h="150399">
                  <a:moveTo>
                    <a:pt x="0" y="51513"/>
                  </a:moveTo>
                  <a:cubicBezTo>
                    <a:pt x="0" y="51513"/>
                    <a:pt x="404214" y="-101852"/>
                    <a:pt x="402444" y="120665"/>
                  </a:cubicBezTo>
                  <a:cubicBezTo>
                    <a:pt x="415887" y="209016"/>
                    <a:pt x="134148" y="74564"/>
                    <a:pt x="0" y="51513"/>
                  </a:cubicBezTo>
                  <a:close/>
                </a:path>
              </a:pathLst>
            </a:custGeom>
            <a:solidFill>
              <a:srgbClr val="E0ED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6">
              <a:extLst>
                <a:ext uri="{FF2B5EF4-FFF2-40B4-BE49-F238E27FC236}">
                  <a16:creationId xmlns:a16="http://schemas.microsoft.com/office/drawing/2014/main" id="{8A923A6A-2BB4-4A3A-B1FC-FAA8357A9077}"/>
                </a:ext>
              </a:extLst>
            </p:cNvPr>
            <p:cNvSpPr/>
            <p:nvPr/>
          </p:nvSpPr>
          <p:spPr>
            <a:xfrm rot="14233720">
              <a:off x="5888679" y="2974930"/>
              <a:ext cx="62656" cy="79973"/>
            </a:xfrm>
            <a:prstGeom prst="ellipse">
              <a:avLst/>
            </a:pr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2E83445-4548-4E93-A7A6-C99B8202D5B2}"/>
                </a:ext>
              </a:extLst>
            </p:cNvPr>
            <p:cNvSpPr/>
            <p:nvPr/>
          </p:nvSpPr>
          <p:spPr>
            <a:xfrm>
              <a:off x="6119736" y="2134988"/>
              <a:ext cx="481802" cy="385297"/>
            </a:xfrm>
            <a:custGeom>
              <a:avLst/>
              <a:gdLst>
                <a:gd name="connsiteX0" fmla="*/ 0 w 166688"/>
                <a:gd name="connsiteY0" fmla="*/ 0 h 45719"/>
                <a:gd name="connsiteX1" fmla="*/ 166688 w 166688"/>
                <a:gd name="connsiteY1" fmla="*/ 0 h 45719"/>
                <a:gd name="connsiteX2" fmla="*/ 166688 w 166688"/>
                <a:gd name="connsiteY2" fmla="*/ 45719 h 45719"/>
                <a:gd name="connsiteX3" fmla="*/ 0 w 166688"/>
                <a:gd name="connsiteY3" fmla="*/ 45719 h 45719"/>
                <a:gd name="connsiteX4" fmla="*/ 0 w 166688"/>
                <a:gd name="connsiteY4" fmla="*/ 0 h 45719"/>
                <a:gd name="connsiteX0" fmla="*/ 0 w 166688"/>
                <a:gd name="connsiteY0" fmla="*/ 0 h 64769"/>
                <a:gd name="connsiteX1" fmla="*/ 166688 w 166688"/>
                <a:gd name="connsiteY1" fmla="*/ 0 h 64769"/>
                <a:gd name="connsiteX2" fmla="*/ 166688 w 166688"/>
                <a:gd name="connsiteY2" fmla="*/ 45719 h 64769"/>
                <a:gd name="connsiteX3" fmla="*/ 107156 w 166688"/>
                <a:gd name="connsiteY3" fmla="*/ 64769 h 64769"/>
                <a:gd name="connsiteX4" fmla="*/ 0 w 166688"/>
                <a:gd name="connsiteY4" fmla="*/ 0 h 64769"/>
                <a:gd name="connsiteX0" fmla="*/ 38099 w 204787"/>
                <a:gd name="connsiteY0" fmla="*/ 57150 h 121919"/>
                <a:gd name="connsiteX1" fmla="*/ 0 w 204787"/>
                <a:gd name="connsiteY1" fmla="*/ 0 h 121919"/>
                <a:gd name="connsiteX2" fmla="*/ 204787 w 204787"/>
                <a:gd name="connsiteY2" fmla="*/ 102869 h 121919"/>
                <a:gd name="connsiteX3" fmla="*/ 145255 w 204787"/>
                <a:gd name="connsiteY3" fmla="*/ 121919 h 121919"/>
                <a:gd name="connsiteX4" fmla="*/ 38099 w 204787"/>
                <a:gd name="connsiteY4" fmla="*/ 57150 h 121919"/>
                <a:gd name="connsiteX0" fmla="*/ 38099 w 200025"/>
                <a:gd name="connsiteY0" fmla="*/ 57150 h 121919"/>
                <a:gd name="connsiteX1" fmla="*/ 0 w 200025"/>
                <a:gd name="connsiteY1" fmla="*/ 0 h 121919"/>
                <a:gd name="connsiteX2" fmla="*/ 200025 w 200025"/>
                <a:gd name="connsiteY2" fmla="*/ 48100 h 121919"/>
                <a:gd name="connsiteX3" fmla="*/ 145255 w 200025"/>
                <a:gd name="connsiteY3" fmla="*/ 121919 h 121919"/>
                <a:gd name="connsiteX4" fmla="*/ 38099 w 200025"/>
                <a:gd name="connsiteY4" fmla="*/ 57150 h 121919"/>
                <a:gd name="connsiteX0" fmla="*/ 145255 w 200025"/>
                <a:gd name="connsiteY0" fmla="*/ 121919 h 121919"/>
                <a:gd name="connsiteX1" fmla="*/ 0 w 200025"/>
                <a:gd name="connsiteY1" fmla="*/ 0 h 121919"/>
                <a:gd name="connsiteX2" fmla="*/ 200025 w 200025"/>
                <a:gd name="connsiteY2" fmla="*/ 48100 h 121919"/>
                <a:gd name="connsiteX3" fmla="*/ 145255 w 200025"/>
                <a:gd name="connsiteY3" fmla="*/ 121919 h 121919"/>
                <a:gd name="connsiteX0" fmla="*/ 185717 w 240487"/>
                <a:gd name="connsiteY0" fmla="*/ 267273 h 267273"/>
                <a:gd name="connsiteX1" fmla="*/ 40462 w 240487"/>
                <a:gd name="connsiteY1" fmla="*/ 145354 h 267273"/>
                <a:gd name="connsiteX2" fmla="*/ 240487 w 240487"/>
                <a:gd name="connsiteY2" fmla="*/ 193454 h 267273"/>
                <a:gd name="connsiteX3" fmla="*/ 185717 w 240487"/>
                <a:gd name="connsiteY3" fmla="*/ 267273 h 267273"/>
                <a:gd name="connsiteX0" fmla="*/ 180437 w 235207"/>
                <a:gd name="connsiteY0" fmla="*/ 291981 h 291981"/>
                <a:gd name="connsiteX1" fmla="*/ 35182 w 235207"/>
                <a:gd name="connsiteY1" fmla="*/ 170062 h 291981"/>
                <a:gd name="connsiteX2" fmla="*/ 235207 w 235207"/>
                <a:gd name="connsiteY2" fmla="*/ 218162 h 291981"/>
                <a:gd name="connsiteX3" fmla="*/ 180437 w 235207"/>
                <a:gd name="connsiteY3" fmla="*/ 291981 h 291981"/>
                <a:gd name="connsiteX0" fmla="*/ 180437 w 339542"/>
                <a:gd name="connsiteY0" fmla="*/ 291981 h 291981"/>
                <a:gd name="connsiteX1" fmla="*/ 35182 w 339542"/>
                <a:gd name="connsiteY1" fmla="*/ 170062 h 291981"/>
                <a:gd name="connsiteX2" fmla="*/ 235207 w 339542"/>
                <a:gd name="connsiteY2" fmla="*/ 218162 h 291981"/>
                <a:gd name="connsiteX3" fmla="*/ 180437 w 339542"/>
                <a:gd name="connsiteY3" fmla="*/ 291981 h 291981"/>
                <a:gd name="connsiteX0" fmla="*/ 180437 w 359744"/>
                <a:gd name="connsiteY0" fmla="*/ 291981 h 330646"/>
                <a:gd name="connsiteX1" fmla="*/ 35182 w 359744"/>
                <a:gd name="connsiteY1" fmla="*/ 170062 h 330646"/>
                <a:gd name="connsiteX2" fmla="*/ 235207 w 359744"/>
                <a:gd name="connsiteY2" fmla="*/ 218162 h 330646"/>
                <a:gd name="connsiteX3" fmla="*/ 180437 w 359744"/>
                <a:gd name="connsiteY3" fmla="*/ 291981 h 330646"/>
                <a:gd name="connsiteX0" fmla="*/ 180437 w 359744"/>
                <a:gd name="connsiteY0" fmla="*/ 291981 h 387546"/>
                <a:gd name="connsiteX1" fmla="*/ 35182 w 359744"/>
                <a:gd name="connsiteY1" fmla="*/ 170062 h 387546"/>
                <a:gd name="connsiteX2" fmla="*/ 235207 w 359744"/>
                <a:gd name="connsiteY2" fmla="*/ 218162 h 387546"/>
                <a:gd name="connsiteX3" fmla="*/ 180437 w 359744"/>
                <a:gd name="connsiteY3" fmla="*/ 291981 h 387546"/>
                <a:gd name="connsiteX0" fmla="*/ 302495 w 481802"/>
                <a:gd name="connsiteY0" fmla="*/ 291981 h 385297"/>
                <a:gd name="connsiteX1" fmla="*/ 157240 w 481802"/>
                <a:gd name="connsiteY1" fmla="*/ 170062 h 385297"/>
                <a:gd name="connsiteX2" fmla="*/ 357265 w 481802"/>
                <a:gd name="connsiteY2" fmla="*/ 218162 h 385297"/>
                <a:gd name="connsiteX3" fmla="*/ 302495 w 481802"/>
                <a:gd name="connsiteY3" fmla="*/ 291981 h 385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802" h="385297">
                  <a:moveTo>
                    <a:pt x="302495" y="291981"/>
                  </a:moveTo>
                  <a:cubicBezTo>
                    <a:pt x="-15004" y="548997"/>
                    <a:pt x="-113430" y="196414"/>
                    <a:pt x="157240" y="170062"/>
                  </a:cubicBezTo>
                  <a:cubicBezTo>
                    <a:pt x="14365" y="-175855"/>
                    <a:pt x="352503" y="92591"/>
                    <a:pt x="357265" y="218162"/>
                  </a:cubicBezTo>
                  <a:cubicBezTo>
                    <a:pt x="612851" y="211812"/>
                    <a:pt x="413621" y="412632"/>
                    <a:pt x="302495" y="291981"/>
                  </a:cubicBezTo>
                  <a:close/>
                </a:path>
              </a:pathLst>
            </a:custGeom>
            <a:solidFill>
              <a:srgbClr val="E0ED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6">
              <a:extLst>
                <a:ext uri="{FF2B5EF4-FFF2-40B4-BE49-F238E27FC236}">
                  <a16:creationId xmlns:a16="http://schemas.microsoft.com/office/drawing/2014/main" id="{91C1FB6C-41A7-4954-80A4-199CDF0B02D8}"/>
                </a:ext>
              </a:extLst>
            </p:cNvPr>
            <p:cNvSpPr/>
            <p:nvPr/>
          </p:nvSpPr>
          <p:spPr>
            <a:xfrm rot="19292954">
              <a:off x="6286446" y="2152945"/>
              <a:ext cx="45719" cy="109414"/>
            </a:xfrm>
            <a:prstGeom prst="ellipse">
              <a:avLst/>
            </a:pr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Moon 9">
              <a:extLst>
                <a:ext uri="{FF2B5EF4-FFF2-40B4-BE49-F238E27FC236}">
                  <a16:creationId xmlns:a16="http://schemas.microsoft.com/office/drawing/2014/main" id="{A4D5D3A8-040C-4F84-AE2B-6607985F9305}"/>
                </a:ext>
              </a:extLst>
            </p:cNvPr>
            <p:cNvSpPr/>
            <p:nvPr/>
          </p:nvSpPr>
          <p:spPr>
            <a:xfrm rot="17282422">
              <a:off x="6201960" y="2387627"/>
              <a:ext cx="79508" cy="172462"/>
            </a:xfrm>
            <a:custGeom>
              <a:avLst/>
              <a:gdLst>
                <a:gd name="connsiteX0" fmla="*/ 45719 w 45719"/>
                <a:gd name="connsiteY0" fmla="*/ 45719 h 45719"/>
                <a:gd name="connsiteX1" fmla="*/ 0 w 45719"/>
                <a:gd name="connsiteY1" fmla="*/ 22859 h 45719"/>
                <a:gd name="connsiteX2" fmla="*/ 45719 w 45719"/>
                <a:gd name="connsiteY2" fmla="*/ -1 h 45719"/>
                <a:gd name="connsiteX3" fmla="*/ 45719 w 45719"/>
                <a:gd name="connsiteY3" fmla="*/ 45718 h 45719"/>
                <a:gd name="connsiteX4" fmla="*/ 45719 w 45719"/>
                <a:gd name="connsiteY4" fmla="*/ 45719 h 45719"/>
                <a:gd name="connsiteX0" fmla="*/ 78889 w 78889"/>
                <a:gd name="connsiteY0" fmla="*/ 145357 h 145357"/>
                <a:gd name="connsiteX1" fmla="*/ 723 w 78889"/>
                <a:gd name="connsiteY1" fmla="*/ 22873 h 145357"/>
                <a:gd name="connsiteX2" fmla="*/ 46442 w 78889"/>
                <a:gd name="connsiteY2" fmla="*/ 13 h 145357"/>
                <a:gd name="connsiteX3" fmla="*/ 46442 w 78889"/>
                <a:gd name="connsiteY3" fmla="*/ 45732 h 145357"/>
                <a:gd name="connsiteX4" fmla="*/ 78889 w 78889"/>
                <a:gd name="connsiteY4" fmla="*/ 145357 h 145357"/>
                <a:gd name="connsiteX0" fmla="*/ 78889 w 80219"/>
                <a:gd name="connsiteY0" fmla="*/ 145357 h 145357"/>
                <a:gd name="connsiteX1" fmla="*/ 723 w 80219"/>
                <a:gd name="connsiteY1" fmla="*/ 22873 h 145357"/>
                <a:gd name="connsiteX2" fmla="*/ 46442 w 80219"/>
                <a:gd name="connsiteY2" fmla="*/ 13 h 145357"/>
                <a:gd name="connsiteX3" fmla="*/ 78889 w 80219"/>
                <a:gd name="connsiteY3" fmla="*/ 145357 h 145357"/>
                <a:gd name="connsiteX0" fmla="*/ 78972 w 80251"/>
                <a:gd name="connsiteY0" fmla="*/ 172462 h 172462"/>
                <a:gd name="connsiteX1" fmla="*/ 806 w 80251"/>
                <a:gd name="connsiteY1" fmla="*/ 49978 h 172462"/>
                <a:gd name="connsiteX2" fmla="*/ 45206 w 80251"/>
                <a:gd name="connsiteY2" fmla="*/ 0 h 172462"/>
                <a:gd name="connsiteX3" fmla="*/ 78972 w 80251"/>
                <a:gd name="connsiteY3" fmla="*/ 172462 h 172462"/>
                <a:gd name="connsiteX0" fmla="*/ 78972 w 79508"/>
                <a:gd name="connsiteY0" fmla="*/ 172462 h 172462"/>
                <a:gd name="connsiteX1" fmla="*/ 806 w 79508"/>
                <a:gd name="connsiteY1" fmla="*/ 49978 h 172462"/>
                <a:gd name="connsiteX2" fmla="*/ 45206 w 79508"/>
                <a:gd name="connsiteY2" fmla="*/ 0 h 172462"/>
                <a:gd name="connsiteX3" fmla="*/ 78972 w 79508"/>
                <a:gd name="connsiteY3" fmla="*/ 172462 h 17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08" h="172462">
                  <a:moveTo>
                    <a:pt x="78972" y="172462"/>
                  </a:moveTo>
                  <a:cubicBezTo>
                    <a:pt x="53722" y="172462"/>
                    <a:pt x="6434" y="78722"/>
                    <a:pt x="806" y="49978"/>
                  </a:cubicBezTo>
                  <a:cubicBezTo>
                    <a:pt x="-4822" y="21234"/>
                    <a:pt x="19956" y="0"/>
                    <a:pt x="45206" y="0"/>
                  </a:cubicBezTo>
                  <a:cubicBezTo>
                    <a:pt x="9896" y="41165"/>
                    <a:pt x="86592" y="168652"/>
                    <a:pt x="78972" y="172462"/>
                  </a:cubicBezTo>
                  <a:close/>
                </a:path>
              </a:pathLst>
            </a:cu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901E6755-0A2D-4F4A-B7C6-5E66948DB0DA}"/>
                </a:ext>
              </a:extLst>
            </p:cNvPr>
            <p:cNvSpPr/>
            <p:nvPr/>
          </p:nvSpPr>
          <p:spPr>
            <a:xfrm rot="4337661">
              <a:off x="6123971" y="5229215"/>
              <a:ext cx="602419" cy="791900"/>
            </a:xfrm>
            <a:prstGeom prst="arc">
              <a:avLst>
                <a:gd name="adj1" fmla="val 11708961"/>
                <a:gd name="adj2" fmla="val 2593904"/>
              </a:avLst>
            </a:prstGeom>
            <a:solidFill>
              <a:srgbClr val="C5DAE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Moon 12">
              <a:extLst>
                <a:ext uri="{FF2B5EF4-FFF2-40B4-BE49-F238E27FC236}">
                  <a16:creationId xmlns:a16="http://schemas.microsoft.com/office/drawing/2014/main" id="{7C8CA9B6-A075-42DC-B5DC-DFCF8C58E5F0}"/>
                </a:ext>
              </a:extLst>
            </p:cNvPr>
            <p:cNvSpPr/>
            <p:nvPr/>
          </p:nvSpPr>
          <p:spPr>
            <a:xfrm rot="20533293" flipH="1">
              <a:off x="6405998" y="5292440"/>
              <a:ext cx="273711" cy="385462"/>
            </a:xfrm>
            <a:custGeom>
              <a:avLst/>
              <a:gdLst>
                <a:gd name="connsiteX0" fmla="*/ 154861 w 154861"/>
                <a:gd name="connsiteY0" fmla="*/ 303203 h 303203"/>
                <a:gd name="connsiteX1" fmla="*/ 0 w 154861"/>
                <a:gd name="connsiteY1" fmla="*/ 151601 h 303203"/>
                <a:gd name="connsiteX2" fmla="*/ 154861 w 154861"/>
                <a:gd name="connsiteY2" fmla="*/ -1 h 303203"/>
                <a:gd name="connsiteX3" fmla="*/ 77431 w 154861"/>
                <a:gd name="connsiteY3" fmla="*/ 151601 h 303203"/>
                <a:gd name="connsiteX4" fmla="*/ 154861 w 154861"/>
                <a:gd name="connsiteY4" fmla="*/ 303203 h 303203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0118 w 273711"/>
                <a:gd name="connsiteY3" fmla="*/ 233860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58256 w 273711"/>
                <a:gd name="connsiteY3" fmla="*/ 235869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711" h="385462">
                  <a:moveTo>
                    <a:pt x="157548" y="385462"/>
                  </a:moveTo>
                  <a:cubicBezTo>
                    <a:pt x="72021" y="385462"/>
                    <a:pt x="-16673" y="298104"/>
                    <a:pt x="2687" y="233860"/>
                  </a:cubicBezTo>
                  <a:cubicBezTo>
                    <a:pt x="22047" y="169616"/>
                    <a:pt x="188184" y="0"/>
                    <a:pt x="273711" y="0"/>
                  </a:cubicBezTo>
                  <a:cubicBezTo>
                    <a:pt x="147959" y="52979"/>
                    <a:pt x="103927" y="175692"/>
                    <a:pt x="84567" y="239936"/>
                  </a:cubicBezTo>
                  <a:cubicBezTo>
                    <a:pt x="65207" y="304180"/>
                    <a:pt x="108805" y="349673"/>
                    <a:pt x="157548" y="385462"/>
                  </a:cubicBezTo>
                  <a:close/>
                </a:path>
              </a:pathLst>
            </a:custGeom>
            <a:solidFill>
              <a:srgbClr val="E0ED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2272BF96-3B5E-4D08-811E-E6273EA5AD4A}"/>
                </a:ext>
              </a:extLst>
            </p:cNvPr>
            <p:cNvSpPr/>
            <p:nvPr/>
          </p:nvSpPr>
          <p:spPr>
            <a:xfrm rot="8800442">
              <a:off x="5093578" y="5212712"/>
              <a:ext cx="1054153" cy="791900"/>
            </a:xfrm>
            <a:prstGeom prst="arc">
              <a:avLst>
                <a:gd name="adj1" fmla="val 11708961"/>
                <a:gd name="adj2" fmla="val 20615378"/>
              </a:avLst>
            </a:prstGeom>
            <a:solidFill>
              <a:srgbClr val="C5DAE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Moon 12">
              <a:extLst>
                <a:ext uri="{FF2B5EF4-FFF2-40B4-BE49-F238E27FC236}">
                  <a16:creationId xmlns:a16="http://schemas.microsoft.com/office/drawing/2014/main" id="{E3FACE60-4595-43D3-97BB-33850E64B4AE}"/>
                </a:ext>
              </a:extLst>
            </p:cNvPr>
            <p:cNvSpPr/>
            <p:nvPr/>
          </p:nvSpPr>
          <p:spPr>
            <a:xfrm rot="12268930">
              <a:off x="5676930" y="5483075"/>
              <a:ext cx="285018" cy="399393"/>
            </a:xfrm>
            <a:custGeom>
              <a:avLst/>
              <a:gdLst>
                <a:gd name="connsiteX0" fmla="*/ 154861 w 154861"/>
                <a:gd name="connsiteY0" fmla="*/ 303203 h 303203"/>
                <a:gd name="connsiteX1" fmla="*/ 0 w 154861"/>
                <a:gd name="connsiteY1" fmla="*/ 151601 h 303203"/>
                <a:gd name="connsiteX2" fmla="*/ 154861 w 154861"/>
                <a:gd name="connsiteY2" fmla="*/ -1 h 303203"/>
                <a:gd name="connsiteX3" fmla="*/ 77431 w 154861"/>
                <a:gd name="connsiteY3" fmla="*/ 151601 h 303203"/>
                <a:gd name="connsiteX4" fmla="*/ 154861 w 154861"/>
                <a:gd name="connsiteY4" fmla="*/ 303203 h 303203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0118 w 273711"/>
                <a:gd name="connsiteY3" fmla="*/ 233860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58256 w 273711"/>
                <a:gd name="connsiteY3" fmla="*/ 235869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68855 w 285018"/>
                <a:gd name="connsiteY0" fmla="*/ 385462 h 399393"/>
                <a:gd name="connsiteX1" fmla="*/ 13994 w 285018"/>
                <a:gd name="connsiteY1" fmla="*/ 233860 h 399393"/>
                <a:gd name="connsiteX2" fmla="*/ 285018 w 285018"/>
                <a:gd name="connsiteY2" fmla="*/ 0 h 399393"/>
                <a:gd name="connsiteX3" fmla="*/ 95874 w 285018"/>
                <a:gd name="connsiteY3" fmla="*/ 239936 h 399393"/>
                <a:gd name="connsiteX4" fmla="*/ 168855 w 285018"/>
                <a:gd name="connsiteY4" fmla="*/ 385462 h 399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018" h="399393">
                  <a:moveTo>
                    <a:pt x="168855" y="385462"/>
                  </a:moveTo>
                  <a:cubicBezTo>
                    <a:pt x="-36059" y="445058"/>
                    <a:pt x="-5366" y="298104"/>
                    <a:pt x="13994" y="233860"/>
                  </a:cubicBezTo>
                  <a:cubicBezTo>
                    <a:pt x="33354" y="169616"/>
                    <a:pt x="199491" y="0"/>
                    <a:pt x="285018" y="0"/>
                  </a:cubicBezTo>
                  <a:cubicBezTo>
                    <a:pt x="159266" y="52979"/>
                    <a:pt x="115234" y="175692"/>
                    <a:pt x="95874" y="239936"/>
                  </a:cubicBezTo>
                  <a:cubicBezTo>
                    <a:pt x="76514" y="304180"/>
                    <a:pt x="120112" y="349673"/>
                    <a:pt x="168855" y="385462"/>
                  </a:cubicBezTo>
                  <a:close/>
                </a:path>
              </a:pathLst>
            </a:custGeom>
            <a:solidFill>
              <a:srgbClr val="E0ED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3B23FC7B-ED26-4F67-9521-2322B8EDBAB6}"/>
                </a:ext>
              </a:extLst>
            </p:cNvPr>
            <p:cNvSpPr/>
            <p:nvPr/>
          </p:nvSpPr>
          <p:spPr>
            <a:xfrm rot="12044073">
              <a:off x="3560737" y="5332636"/>
              <a:ext cx="1054153" cy="791900"/>
            </a:xfrm>
            <a:prstGeom prst="arc">
              <a:avLst>
                <a:gd name="adj1" fmla="val 11708961"/>
                <a:gd name="adj2" fmla="val 1766119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Moon 12">
              <a:extLst>
                <a:ext uri="{FF2B5EF4-FFF2-40B4-BE49-F238E27FC236}">
                  <a16:creationId xmlns:a16="http://schemas.microsoft.com/office/drawing/2014/main" id="{A1F49605-50DA-4C30-BCFB-727BFE7CE0F0}"/>
                </a:ext>
              </a:extLst>
            </p:cNvPr>
            <p:cNvSpPr/>
            <p:nvPr/>
          </p:nvSpPr>
          <p:spPr>
            <a:xfrm rot="6947416" flipH="1">
              <a:off x="3945733" y="5793399"/>
              <a:ext cx="201713" cy="442706"/>
            </a:xfrm>
            <a:custGeom>
              <a:avLst/>
              <a:gdLst>
                <a:gd name="connsiteX0" fmla="*/ 154861 w 154861"/>
                <a:gd name="connsiteY0" fmla="*/ 303203 h 303203"/>
                <a:gd name="connsiteX1" fmla="*/ 0 w 154861"/>
                <a:gd name="connsiteY1" fmla="*/ 151601 h 303203"/>
                <a:gd name="connsiteX2" fmla="*/ 154861 w 154861"/>
                <a:gd name="connsiteY2" fmla="*/ -1 h 303203"/>
                <a:gd name="connsiteX3" fmla="*/ 77431 w 154861"/>
                <a:gd name="connsiteY3" fmla="*/ 151601 h 303203"/>
                <a:gd name="connsiteX4" fmla="*/ 154861 w 154861"/>
                <a:gd name="connsiteY4" fmla="*/ 303203 h 303203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0118 w 273711"/>
                <a:gd name="connsiteY3" fmla="*/ 233860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58256 w 273711"/>
                <a:gd name="connsiteY3" fmla="*/ 235869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9350 w 318339"/>
                <a:gd name="connsiteY0" fmla="*/ 698669 h 698669"/>
                <a:gd name="connsiteX1" fmla="*/ 4489 w 318339"/>
                <a:gd name="connsiteY1" fmla="*/ 547067 h 698669"/>
                <a:gd name="connsiteX2" fmla="*/ 318339 w 318339"/>
                <a:gd name="connsiteY2" fmla="*/ 0 h 698669"/>
                <a:gd name="connsiteX3" fmla="*/ 86369 w 318339"/>
                <a:gd name="connsiteY3" fmla="*/ 553143 h 698669"/>
                <a:gd name="connsiteX4" fmla="*/ 159350 w 318339"/>
                <a:gd name="connsiteY4" fmla="*/ 698669 h 698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339" h="698669">
                  <a:moveTo>
                    <a:pt x="159350" y="698669"/>
                  </a:moveTo>
                  <a:cubicBezTo>
                    <a:pt x="73823" y="698669"/>
                    <a:pt x="-22009" y="663512"/>
                    <a:pt x="4489" y="547067"/>
                  </a:cubicBezTo>
                  <a:cubicBezTo>
                    <a:pt x="30987" y="430622"/>
                    <a:pt x="232812" y="0"/>
                    <a:pt x="318339" y="0"/>
                  </a:cubicBezTo>
                  <a:cubicBezTo>
                    <a:pt x="192587" y="52979"/>
                    <a:pt x="112867" y="436698"/>
                    <a:pt x="86369" y="553143"/>
                  </a:cubicBezTo>
                  <a:cubicBezTo>
                    <a:pt x="59871" y="669588"/>
                    <a:pt x="110607" y="662880"/>
                    <a:pt x="159350" y="698669"/>
                  </a:cubicBezTo>
                  <a:close/>
                </a:path>
              </a:pathLst>
            </a:custGeom>
            <a:solidFill>
              <a:srgbClr val="E0ED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E9A46BC-5E8E-42EF-B4BC-28EDDD6249C4}"/>
                </a:ext>
              </a:extLst>
            </p:cNvPr>
            <p:cNvSpPr/>
            <p:nvPr/>
          </p:nvSpPr>
          <p:spPr>
            <a:xfrm>
              <a:off x="3840936" y="4538555"/>
              <a:ext cx="1061308" cy="1280852"/>
            </a:xfrm>
            <a:custGeom>
              <a:avLst/>
              <a:gdLst>
                <a:gd name="connsiteX0" fmla="*/ 0 w 786634"/>
                <a:gd name="connsiteY0" fmla="*/ 0 h 196553"/>
                <a:gd name="connsiteX1" fmla="*/ 786634 w 786634"/>
                <a:gd name="connsiteY1" fmla="*/ 0 h 196553"/>
                <a:gd name="connsiteX2" fmla="*/ 786634 w 786634"/>
                <a:gd name="connsiteY2" fmla="*/ 196553 h 196553"/>
                <a:gd name="connsiteX3" fmla="*/ 0 w 786634"/>
                <a:gd name="connsiteY3" fmla="*/ 196553 h 196553"/>
                <a:gd name="connsiteX4" fmla="*/ 0 w 786634"/>
                <a:gd name="connsiteY4" fmla="*/ 0 h 196553"/>
                <a:gd name="connsiteX0" fmla="*/ 0 w 867596"/>
                <a:gd name="connsiteY0" fmla="*/ 0 h 325140"/>
                <a:gd name="connsiteX1" fmla="*/ 786634 w 867596"/>
                <a:gd name="connsiteY1" fmla="*/ 0 h 325140"/>
                <a:gd name="connsiteX2" fmla="*/ 867596 w 867596"/>
                <a:gd name="connsiteY2" fmla="*/ 325140 h 325140"/>
                <a:gd name="connsiteX3" fmla="*/ 0 w 867596"/>
                <a:gd name="connsiteY3" fmla="*/ 196553 h 325140"/>
                <a:gd name="connsiteX4" fmla="*/ 0 w 867596"/>
                <a:gd name="connsiteY4" fmla="*/ 0 h 325140"/>
                <a:gd name="connsiteX0" fmla="*/ 0 w 867596"/>
                <a:gd name="connsiteY0" fmla="*/ 0 h 325140"/>
                <a:gd name="connsiteX1" fmla="*/ 786634 w 867596"/>
                <a:gd name="connsiteY1" fmla="*/ 0 h 325140"/>
                <a:gd name="connsiteX2" fmla="*/ 867596 w 867596"/>
                <a:gd name="connsiteY2" fmla="*/ 325140 h 325140"/>
                <a:gd name="connsiteX3" fmla="*/ 684990 w 867596"/>
                <a:gd name="connsiteY3" fmla="*/ 254951 h 325140"/>
                <a:gd name="connsiteX4" fmla="*/ 0 w 867596"/>
                <a:gd name="connsiteY4" fmla="*/ 196553 h 325140"/>
                <a:gd name="connsiteX5" fmla="*/ 0 w 867596"/>
                <a:gd name="connsiteY5" fmla="*/ 0 h 325140"/>
                <a:gd name="connsiteX0" fmla="*/ 0 w 867596"/>
                <a:gd name="connsiteY0" fmla="*/ 0 h 325140"/>
                <a:gd name="connsiteX1" fmla="*/ 786634 w 867596"/>
                <a:gd name="connsiteY1" fmla="*/ 0 h 325140"/>
                <a:gd name="connsiteX2" fmla="*/ 867596 w 867596"/>
                <a:gd name="connsiteY2" fmla="*/ 325140 h 325140"/>
                <a:gd name="connsiteX3" fmla="*/ 684990 w 867596"/>
                <a:gd name="connsiteY3" fmla="*/ 254951 h 325140"/>
                <a:gd name="connsiteX4" fmla="*/ 0 w 867596"/>
                <a:gd name="connsiteY4" fmla="*/ 196553 h 325140"/>
                <a:gd name="connsiteX5" fmla="*/ 0 w 867596"/>
                <a:gd name="connsiteY5" fmla="*/ 0 h 325140"/>
                <a:gd name="connsiteX0" fmla="*/ 0 w 867596"/>
                <a:gd name="connsiteY0" fmla="*/ 0 h 331855"/>
                <a:gd name="connsiteX1" fmla="*/ 786634 w 867596"/>
                <a:gd name="connsiteY1" fmla="*/ 0 h 331855"/>
                <a:gd name="connsiteX2" fmla="*/ 867596 w 867596"/>
                <a:gd name="connsiteY2" fmla="*/ 325140 h 331855"/>
                <a:gd name="connsiteX3" fmla="*/ 684990 w 867596"/>
                <a:gd name="connsiteY3" fmla="*/ 254951 h 331855"/>
                <a:gd name="connsiteX4" fmla="*/ 456390 w 867596"/>
                <a:gd name="connsiteY4" fmla="*/ 331151 h 331855"/>
                <a:gd name="connsiteX5" fmla="*/ 0 w 867596"/>
                <a:gd name="connsiteY5" fmla="*/ 196553 h 331855"/>
                <a:gd name="connsiteX6" fmla="*/ 0 w 867596"/>
                <a:gd name="connsiteY6" fmla="*/ 0 h 331855"/>
                <a:gd name="connsiteX0" fmla="*/ 0 w 867596"/>
                <a:gd name="connsiteY0" fmla="*/ 0 h 454189"/>
                <a:gd name="connsiteX1" fmla="*/ 786634 w 867596"/>
                <a:gd name="connsiteY1" fmla="*/ 0 h 454189"/>
                <a:gd name="connsiteX2" fmla="*/ 867596 w 867596"/>
                <a:gd name="connsiteY2" fmla="*/ 325140 h 454189"/>
                <a:gd name="connsiteX3" fmla="*/ 684990 w 867596"/>
                <a:gd name="connsiteY3" fmla="*/ 254951 h 454189"/>
                <a:gd name="connsiteX4" fmla="*/ 456390 w 867596"/>
                <a:gd name="connsiteY4" fmla="*/ 331151 h 454189"/>
                <a:gd name="connsiteX5" fmla="*/ 0 w 867596"/>
                <a:gd name="connsiteY5" fmla="*/ 196553 h 454189"/>
                <a:gd name="connsiteX6" fmla="*/ 0 w 867596"/>
                <a:gd name="connsiteY6" fmla="*/ 0 h 454189"/>
                <a:gd name="connsiteX0" fmla="*/ 0 w 867596"/>
                <a:gd name="connsiteY0" fmla="*/ 0 h 473659"/>
                <a:gd name="connsiteX1" fmla="*/ 786634 w 867596"/>
                <a:gd name="connsiteY1" fmla="*/ 0 h 473659"/>
                <a:gd name="connsiteX2" fmla="*/ 867596 w 867596"/>
                <a:gd name="connsiteY2" fmla="*/ 325140 h 473659"/>
                <a:gd name="connsiteX3" fmla="*/ 684990 w 867596"/>
                <a:gd name="connsiteY3" fmla="*/ 254951 h 473659"/>
                <a:gd name="connsiteX4" fmla="*/ 456390 w 867596"/>
                <a:gd name="connsiteY4" fmla="*/ 331151 h 473659"/>
                <a:gd name="connsiteX5" fmla="*/ 0 w 867596"/>
                <a:gd name="connsiteY5" fmla="*/ 196553 h 473659"/>
                <a:gd name="connsiteX6" fmla="*/ 0 w 867596"/>
                <a:gd name="connsiteY6" fmla="*/ 0 h 473659"/>
                <a:gd name="connsiteX0" fmla="*/ 0 w 867596"/>
                <a:gd name="connsiteY0" fmla="*/ 0 h 473659"/>
                <a:gd name="connsiteX1" fmla="*/ 786634 w 867596"/>
                <a:gd name="connsiteY1" fmla="*/ 0 h 473659"/>
                <a:gd name="connsiteX2" fmla="*/ 867596 w 867596"/>
                <a:gd name="connsiteY2" fmla="*/ 325140 h 473659"/>
                <a:gd name="connsiteX3" fmla="*/ 684990 w 867596"/>
                <a:gd name="connsiteY3" fmla="*/ 254951 h 473659"/>
                <a:gd name="connsiteX4" fmla="*/ 456390 w 867596"/>
                <a:gd name="connsiteY4" fmla="*/ 331151 h 473659"/>
                <a:gd name="connsiteX5" fmla="*/ 0 w 867596"/>
                <a:gd name="connsiteY5" fmla="*/ 196553 h 473659"/>
                <a:gd name="connsiteX6" fmla="*/ 0 w 867596"/>
                <a:gd name="connsiteY6" fmla="*/ 0 h 473659"/>
                <a:gd name="connsiteX0" fmla="*/ 0 w 1019996"/>
                <a:gd name="connsiteY0" fmla="*/ 0 h 521284"/>
                <a:gd name="connsiteX1" fmla="*/ 939034 w 1019996"/>
                <a:gd name="connsiteY1" fmla="*/ 47625 h 521284"/>
                <a:gd name="connsiteX2" fmla="*/ 1019996 w 1019996"/>
                <a:gd name="connsiteY2" fmla="*/ 372765 h 521284"/>
                <a:gd name="connsiteX3" fmla="*/ 837390 w 1019996"/>
                <a:gd name="connsiteY3" fmla="*/ 302576 h 521284"/>
                <a:gd name="connsiteX4" fmla="*/ 608790 w 1019996"/>
                <a:gd name="connsiteY4" fmla="*/ 378776 h 521284"/>
                <a:gd name="connsiteX5" fmla="*/ 152400 w 1019996"/>
                <a:gd name="connsiteY5" fmla="*/ 244178 h 521284"/>
                <a:gd name="connsiteX6" fmla="*/ 0 w 1019996"/>
                <a:gd name="connsiteY6" fmla="*/ 0 h 521284"/>
                <a:gd name="connsiteX0" fmla="*/ 0 w 1019996"/>
                <a:gd name="connsiteY0" fmla="*/ 0 h 521284"/>
                <a:gd name="connsiteX1" fmla="*/ 939034 w 1019996"/>
                <a:gd name="connsiteY1" fmla="*/ 47625 h 521284"/>
                <a:gd name="connsiteX2" fmla="*/ 1019996 w 1019996"/>
                <a:gd name="connsiteY2" fmla="*/ 372765 h 521284"/>
                <a:gd name="connsiteX3" fmla="*/ 837390 w 1019996"/>
                <a:gd name="connsiteY3" fmla="*/ 302576 h 521284"/>
                <a:gd name="connsiteX4" fmla="*/ 608790 w 1019996"/>
                <a:gd name="connsiteY4" fmla="*/ 378776 h 521284"/>
                <a:gd name="connsiteX5" fmla="*/ 152400 w 1019996"/>
                <a:gd name="connsiteY5" fmla="*/ 244178 h 521284"/>
                <a:gd name="connsiteX6" fmla="*/ 0 w 1019996"/>
                <a:gd name="connsiteY6" fmla="*/ 0 h 521284"/>
                <a:gd name="connsiteX0" fmla="*/ 0 w 1019996"/>
                <a:gd name="connsiteY0" fmla="*/ 773821 h 1295105"/>
                <a:gd name="connsiteX1" fmla="*/ 927877 w 1019996"/>
                <a:gd name="connsiteY1" fmla="*/ 72 h 1295105"/>
                <a:gd name="connsiteX2" fmla="*/ 939034 w 1019996"/>
                <a:gd name="connsiteY2" fmla="*/ 821446 h 1295105"/>
                <a:gd name="connsiteX3" fmla="*/ 1019996 w 1019996"/>
                <a:gd name="connsiteY3" fmla="*/ 1146586 h 1295105"/>
                <a:gd name="connsiteX4" fmla="*/ 837390 w 1019996"/>
                <a:gd name="connsiteY4" fmla="*/ 1076397 h 1295105"/>
                <a:gd name="connsiteX5" fmla="*/ 608790 w 1019996"/>
                <a:gd name="connsiteY5" fmla="*/ 1152597 h 1295105"/>
                <a:gd name="connsiteX6" fmla="*/ 152400 w 1019996"/>
                <a:gd name="connsiteY6" fmla="*/ 1017999 h 1295105"/>
                <a:gd name="connsiteX7" fmla="*/ 0 w 1019996"/>
                <a:gd name="connsiteY7" fmla="*/ 773821 h 1295105"/>
                <a:gd name="connsiteX0" fmla="*/ 42718 w 1062714"/>
                <a:gd name="connsiteY0" fmla="*/ 773852 h 1295136"/>
                <a:gd name="connsiteX1" fmla="*/ 970595 w 1062714"/>
                <a:gd name="connsiteY1" fmla="*/ 103 h 1295136"/>
                <a:gd name="connsiteX2" fmla="*/ 981752 w 1062714"/>
                <a:gd name="connsiteY2" fmla="*/ 821477 h 1295136"/>
                <a:gd name="connsiteX3" fmla="*/ 1062714 w 1062714"/>
                <a:gd name="connsiteY3" fmla="*/ 1146617 h 1295136"/>
                <a:gd name="connsiteX4" fmla="*/ 880108 w 1062714"/>
                <a:gd name="connsiteY4" fmla="*/ 1076428 h 1295136"/>
                <a:gd name="connsiteX5" fmla="*/ 651508 w 1062714"/>
                <a:gd name="connsiteY5" fmla="*/ 1152628 h 1295136"/>
                <a:gd name="connsiteX6" fmla="*/ 195118 w 1062714"/>
                <a:gd name="connsiteY6" fmla="*/ 1018030 h 1295136"/>
                <a:gd name="connsiteX7" fmla="*/ 42718 w 1062714"/>
                <a:gd name="connsiteY7" fmla="*/ 773852 h 1295136"/>
                <a:gd name="connsiteX0" fmla="*/ 41312 w 1061308"/>
                <a:gd name="connsiteY0" fmla="*/ 759568 h 1280852"/>
                <a:gd name="connsiteX1" fmla="*/ 1012051 w 1061308"/>
                <a:gd name="connsiteY1" fmla="*/ 107 h 1280852"/>
                <a:gd name="connsiteX2" fmla="*/ 980346 w 1061308"/>
                <a:gd name="connsiteY2" fmla="*/ 807193 h 1280852"/>
                <a:gd name="connsiteX3" fmla="*/ 1061308 w 1061308"/>
                <a:gd name="connsiteY3" fmla="*/ 1132333 h 1280852"/>
                <a:gd name="connsiteX4" fmla="*/ 878702 w 1061308"/>
                <a:gd name="connsiteY4" fmla="*/ 1062144 h 1280852"/>
                <a:gd name="connsiteX5" fmla="*/ 650102 w 1061308"/>
                <a:gd name="connsiteY5" fmla="*/ 1138344 h 1280852"/>
                <a:gd name="connsiteX6" fmla="*/ 193712 w 1061308"/>
                <a:gd name="connsiteY6" fmla="*/ 1003746 h 1280852"/>
                <a:gd name="connsiteX7" fmla="*/ 41312 w 1061308"/>
                <a:gd name="connsiteY7" fmla="*/ 759568 h 1280852"/>
                <a:gd name="connsiteX0" fmla="*/ 41312 w 1061308"/>
                <a:gd name="connsiteY0" fmla="*/ 759568 h 1280852"/>
                <a:gd name="connsiteX1" fmla="*/ 1012051 w 1061308"/>
                <a:gd name="connsiteY1" fmla="*/ 107 h 1280852"/>
                <a:gd name="connsiteX2" fmla="*/ 1061308 w 1061308"/>
                <a:gd name="connsiteY2" fmla="*/ 1132333 h 1280852"/>
                <a:gd name="connsiteX3" fmla="*/ 878702 w 1061308"/>
                <a:gd name="connsiteY3" fmla="*/ 1062144 h 1280852"/>
                <a:gd name="connsiteX4" fmla="*/ 650102 w 1061308"/>
                <a:gd name="connsiteY4" fmla="*/ 1138344 h 1280852"/>
                <a:gd name="connsiteX5" fmla="*/ 193712 w 1061308"/>
                <a:gd name="connsiteY5" fmla="*/ 1003746 h 1280852"/>
                <a:gd name="connsiteX6" fmla="*/ 41312 w 1061308"/>
                <a:gd name="connsiteY6" fmla="*/ 759568 h 128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1308" h="1280852">
                  <a:moveTo>
                    <a:pt x="41312" y="759568"/>
                  </a:moveTo>
                  <a:cubicBezTo>
                    <a:pt x="-225659" y="530227"/>
                    <a:pt x="883734" y="-8677"/>
                    <a:pt x="1012051" y="107"/>
                  </a:cubicBezTo>
                  <a:lnTo>
                    <a:pt x="1061308" y="1132333"/>
                  </a:lnTo>
                  <a:cubicBezTo>
                    <a:pt x="1000439" y="1124812"/>
                    <a:pt x="939571" y="1069665"/>
                    <a:pt x="878702" y="1062144"/>
                  </a:cubicBezTo>
                  <a:cubicBezTo>
                    <a:pt x="1043530" y="1153633"/>
                    <a:pt x="688067" y="1457639"/>
                    <a:pt x="650102" y="1138344"/>
                  </a:cubicBezTo>
                  <a:cubicBezTo>
                    <a:pt x="307337" y="1414361"/>
                    <a:pt x="269777" y="1049413"/>
                    <a:pt x="193712" y="1003746"/>
                  </a:cubicBezTo>
                  <a:lnTo>
                    <a:pt x="41312" y="759568"/>
                  </a:lnTo>
                  <a:close/>
                </a:path>
              </a:pathLst>
            </a:custGeom>
            <a:solidFill>
              <a:srgbClr val="E0ED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B55AA7C-8F12-4208-A017-8B95BB42FD6D}"/>
                </a:ext>
              </a:extLst>
            </p:cNvPr>
            <p:cNvSpPr/>
            <p:nvPr/>
          </p:nvSpPr>
          <p:spPr>
            <a:xfrm>
              <a:off x="3925557" y="4495204"/>
              <a:ext cx="1510221" cy="1125231"/>
            </a:xfrm>
            <a:custGeom>
              <a:avLst/>
              <a:gdLst>
                <a:gd name="connsiteX0" fmla="*/ 0 w 483569"/>
                <a:gd name="connsiteY0" fmla="*/ 0 h 151309"/>
                <a:gd name="connsiteX1" fmla="*/ 483569 w 483569"/>
                <a:gd name="connsiteY1" fmla="*/ 0 h 151309"/>
                <a:gd name="connsiteX2" fmla="*/ 483569 w 483569"/>
                <a:gd name="connsiteY2" fmla="*/ 151309 h 151309"/>
                <a:gd name="connsiteX3" fmla="*/ 0 w 483569"/>
                <a:gd name="connsiteY3" fmla="*/ 151309 h 151309"/>
                <a:gd name="connsiteX4" fmla="*/ 0 w 483569"/>
                <a:gd name="connsiteY4" fmla="*/ 0 h 151309"/>
                <a:gd name="connsiteX0" fmla="*/ 0 w 483569"/>
                <a:gd name="connsiteY0" fmla="*/ 0 h 170359"/>
                <a:gd name="connsiteX1" fmla="*/ 483569 w 483569"/>
                <a:gd name="connsiteY1" fmla="*/ 0 h 170359"/>
                <a:gd name="connsiteX2" fmla="*/ 483569 w 483569"/>
                <a:gd name="connsiteY2" fmla="*/ 151309 h 170359"/>
                <a:gd name="connsiteX3" fmla="*/ 71437 w 483569"/>
                <a:gd name="connsiteY3" fmla="*/ 170359 h 170359"/>
                <a:gd name="connsiteX4" fmla="*/ 0 w 483569"/>
                <a:gd name="connsiteY4" fmla="*/ 0 h 170359"/>
                <a:gd name="connsiteX0" fmla="*/ 0 w 483569"/>
                <a:gd name="connsiteY0" fmla="*/ 0 h 208459"/>
                <a:gd name="connsiteX1" fmla="*/ 483569 w 483569"/>
                <a:gd name="connsiteY1" fmla="*/ 0 h 208459"/>
                <a:gd name="connsiteX2" fmla="*/ 397844 w 483569"/>
                <a:gd name="connsiteY2" fmla="*/ 208459 h 208459"/>
                <a:gd name="connsiteX3" fmla="*/ 71437 w 483569"/>
                <a:gd name="connsiteY3" fmla="*/ 170359 h 208459"/>
                <a:gd name="connsiteX4" fmla="*/ 0 w 483569"/>
                <a:gd name="connsiteY4" fmla="*/ 0 h 208459"/>
                <a:gd name="connsiteX0" fmla="*/ 0 w 597869"/>
                <a:gd name="connsiteY0" fmla="*/ 0 h 238125"/>
                <a:gd name="connsiteX1" fmla="*/ 597869 w 597869"/>
                <a:gd name="connsiteY1" fmla="*/ 238125 h 238125"/>
                <a:gd name="connsiteX2" fmla="*/ 397844 w 597869"/>
                <a:gd name="connsiteY2" fmla="*/ 208459 h 238125"/>
                <a:gd name="connsiteX3" fmla="*/ 71437 w 597869"/>
                <a:gd name="connsiteY3" fmla="*/ 170359 h 238125"/>
                <a:gd name="connsiteX4" fmla="*/ 0 w 597869"/>
                <a:gd name="connsiteY4" fmla="*/ 0 h 238125"/>
                <a:gd name="connsiteX0" fmla="*/ 0 w 631206"/>
                <a:gd name="connsiteY0" fmla="*/ 0 h 208459"/>
                <a:gd name="connsiteX1" fmla="*/ 631206 w 631206"/>
                <a:gd name="connsiteY1" fmla="*/ 142875 h 208459"/>
                <a:gd name="connsiteX2" fmla="*/ 397844 w 631206"/>
                <a:gd name="connsiteY2" fmla="*/ 208459 h 208459"/>
                <a:gd name="connsiteX3" fmla="*/ 71437 w 631206"/>
                <a:gd name="connsiteY3" fmla="*/ 170359 h 208459"/>
                <a:gd name="connsiteX4" fmla="*/ 0 w 631206"/>
                <a:gd name="connsiteY4" fmla="*/ 0 h 208459"/>
                <a:gd name="connsiteX0" fmla="*/ 0 w 765175"/>
                <a:gd name="connsiteY0" fmla="*/ 36661 h 245120"/>
                <a:gd name="connsiteX1" fmla="*/ 765175 w 765175"/>
                <a:gd name="connsiteY1" fmla="*/ 8561 h 245120"/>
                <a:gd name="connsiteX2" fmla="*/ 631206 w 765175"/>
                <a:gd name="connsiteY2" fmla="*/ 179536 h 245120"/>
                <a:gd name="connsiteX3" fmla="*/ 397844 w 765175"/>
                <a:gd name="connsiteY3" fmla="*/ 245120 h 245120"/>
                <a:gd name="connsiteX4" fmla="*/ 71437 w 765175"/>
                <a:gd name="connsiteY4" fmla="*/ 207020 h 245120"/>
                <a:gd name="connsiteX5" fmla="*/ 0 w 765175"/>
                <a:gd name="connsiteY5" fmla="*/ 36661 h 245120"/>
                <a:gd name="connsiteX0" fmla="*/ 0 w 850707"/>
                <a:gd name="connsiteY0" fmla="*/ 337719 h 546178"/>
                <a:gd name="connsiteX1" fmla="*/ 808037 w 850707"/>
                <a:gd name="connsiteY1" fmla="*/ 56 h 546178"/>
                <a:gd name="connsiteX2" fmla="*/ 765175 w 850707"/>
                <a:gd name="connsiteY2" fmla="*/ 309619 h 546178"/>
                <a:gd name="connsiteX3" fmla="*/ 631206 w 850707"/>
                <a:gd name="connsiteY3" fmla="*/ 480594 h 546178"/>
                <a:gd name="connsiteX4" fmla="*/ 397844 w 850707"/>
                <a:gd name="connsiteY4" fmla="*/ 546178 h 546178"/>
                <a:gd name="connsiteX5" fmla="*/ 71437 w 850707"/>
                <a:gd name="connsiteY5" fmla="*/ 508078 h 546178"/>
                <a:gd name="connsiteX6" fmla="*/ 0 w 850707"/>
                <a:gd name="connsiteY6" fmla="*/ 337719 h 546178"/>
                <a:gd name="connsiteX0" fmla="*/ 0 w 815000"/>
                <a:gd name="connsiteY0" fmla="*/ 465633 h 674092"/>
                <a:gd name="connsiteX1" fmla="*/ 741362 w 815000"/>
                <a:gd name="connsiteY1" fmla="*/ 13670 h 674092"/>
                <a:gd name="connsiteX2" fmla="*/ 808037 w 815000"/>
                <a:gd name="connsiteY2" fmla="*/ 127970 h 674092"/>
                <a:gd name="connsiteX3" fmla="*/ 765175 w 815000"/>
                <a:gd name="connsiteY3" fmla="*/ 437533 h 674092"/>
                <a:gd name="connsiteX4" fmla="*/ 631206 w 815000"/>
                <a:gd name="connsiteY4" fmla="*/ 608508 h 674092"/>
                <a:gd name="connsiteX5" fmla="*/ 397844 w 815000"/>
                <a:gd name="connsiteY5" fmla="*/ 674092 h 674092"/>
                <a:gd name="connsiteX6" fmla="*/ 71437 w 815000"/>
                <a:gd name="connsiteY6" fmla="*/ 635992 h 674092"/>
                <a:gd name="connsiteX7" fmla="*/ 0 w 815000"/>
                <a:gd name="connsiteY7" fmla="*/ 465633 h 674092"/>
                <a:gd name="connsiteX0" fmla="*/ 0 w 815000"/>
                <a:gd name="connsiteY0" fmla="*/ 452391 h 660850"/>
                <a:gd name="connsiteX1" fmla="*/ 222250 w 815000"/>
                <a:gd name="connsiteY1" fmla="*/ 243316 h 660850"/>
                <a:gd name="connsiteX2" fmla="*/ 741362 w 815000"/>
                <a:gd name="connsiteY2" fmla="*/ 428 h 660850"/>
                <a:gd name="connsiteX3" fmla="*/ 808037 w 815000"/>
                <a:gd name="connsiteY3" fmla="*/ 114728 h 660850"/>
                <a:gd name="connsiteX4" fmla="*/ 765175 w 815000"/>
                <a:gd name="connsiteY4" fmla="*/ 424291 h 660850"/>
                <a:gd name="connsiteX5" fmla="*/ 631206 w 815000"/>
                <a:gd name="connsiteY5" fmla="*/ 595266 h 660850"/>
                <a:gd name="connsiteX6" fmla="*/ 397844 w 815000"/>
                <a:gd name="connsiteY6" fmla="*/ 660850 h 660850"/>
                <a:gd name="connsiteX7" fmla="*/ 71437 w 815000"/>
                <a:gd name="connsiteY7" fmla="*/ 622750 h 660850"/>
                <a:gd name="connsiteX8" fmla="*/ 0 w 815000"/>
                <a:gd name="connsiteY8" fmla="*/ 452391 h 660850"/>
                <a:gd name="connsiteX0" fmla="*/ 0 w 962638"/>
                <a:gd name="connsiteY0" fmla="*/ 476204 h 660850"/>
                <a:gd name="connsiteX1" fmla="*/ 369888 w 962638"/>
                <a:gd name="connsiteY1" fmla="*/ 243316 h 660850"/>
                <a:gd name="connsiteX2" fmla="*/ 889000 w 962638"/>
                <a:gd name="connsiteY2" fmla="*/ 428 h 660850"/>
                <a:gd name="connsiteX3" fmla="*/ 955675 w 962638"/>
                <a:gd name="connsiteY3" fmla="*/ 114728 h 660850"/>
                <a:gd name="connsiteX4" fmla="*/ 912813 w 962638"/>
                <a:gd name="connsiteY4" fmla="*/ 424291 h 660850"/>
                <a:gd name="connsiteX5" fmla="*/ 778844 w 962638"/>
                <a:gd name="connsiteY5" fmla="*/ 595266 h 660850"/>
                <a:gd name="connsiteX6" fmla="*/ 545482 w 962638"/>
                <a:gd name="connsiteY6" fmla="*/ 660850 h 660850"/>
                <a:gd name="connsiteX7" fmla="*/ 219075 w 962638"/>
                <a:gd name="connsiteY7" fmla="*/ 622750 h 660850"/>
                <a:gd name="connsiteX8" fmla="*/ 0 w 962638"/>
                <a:gd name="connsiteY8" fmla="*/ 476204 h 660850"/>
                <a:gd name="connsiteX0" fmla="*/ 0 w 962638"/>
                <a:gd name="connsiteY0" fmla="*/ 476204 h 758665"/>
                <a:gd name="connsiteX1" fmla="*/ 369888 w 962638"/>
                <a:gd name="connsiteY1" fmla="*/ 243316 h 758665"/>
                <a:gd name="connsiteX2" fmla="*/ 889000 w 962638"/>
                <a:gd name="connsiteY2" fmla="*/ 428 h 758665"/>
                <a:gd name="connsiteX3" fmla="*/ 955675 w 962638"/>
                <a:gd name="connsiteY3" fmla="*/ 114728 h 758665"/>
                <a:gd name="connsiteX4" fmla="*/ 912813 w 962638"/>
                <a:gd name="connsiteY4" fmla="*/ 424291 h 758665"/>
                <a:gd name="connsiteX5" fmla="*/ 778844 w 962638"/>
                <a:gd name="connsiteY5" fmla="*/ 595266 h 758665"/>
                <a:gd name="connsiteX6" fmla="*/ 545482 w 962638"/>
                <a:gd name="connsiteY6" fmla="*/ 660850 h 758665"/>
                <a:gd name="connsiteX7" fmla="*/ 219075 w 962638"/>
                <a:gd name="connsiteY7" fmla="*/ 622750 h 758665"/>
                <a:gd name="connsiteX8" fmla="*/ 0 w 962638"/>
                <a:gd name="connsiteY8" fmla="*/ 476204 h 758665"/>
                <a:gd name="connsiteX0" fmla="*/ 0 w 962638"/>
                <a:gd name="connsiteY0" fmla="*/ 476204 h 782163"/>
                <a:gd name="connsiteX1" fmla="*/ 369888 w 962638"/>
                <a:gd name="connsiteY1" fmla="*/ 243316 h 782163"/>
                <a:gd name="connsiteX2" fmla="*/ 889000 w 962638"/>
                <a:gd name="connsiteY2" fmla="*/ 428 h 782163"/>
                <a:gd name="connsiteX3" fmla="*/ 955675 w 962638"/>
                <a:gd name="connsiteY3" fmla="*/ 114728 h 782163"/>
                <a:gd name="connsiteX4" fmla="*/ 912813 w 962638"/>
                <a:gd name="connsiteY4" fmla="*/ 424291 h 782163"/>
                <a:gd name="connsiteX5" fmla="*/ 778844 w 962638"/>
                <a:gd name="connsiteY5" fmla="*/ 595266 h 782163"/>
                <a:gd name="connsiteX6" fmla="*/ 545482 w 962638"/>
                <a:gd name="connsiteY6" fmla="*/ 660850 h 782163"/>
                <a:gd name="connsiteX7" fmla="*/ 219075 w 962638"/>
                <a:gd name="connsiteY7" fmla="*/ 622750 h 782163"/>
                <a:gd name="connsiteX8" fmla="*/ 0 w 962638"/>
                <a:gd name="connsiteY8" fmla="*/ 476204 h 782163"/>
                <a:gd name="connsiteX0" fmla="*/ 0 w 962638"/>
                <a:gd name="connsiteY0" fmla="*/ 476204 h 782163"/>
                <a:gd name="connsiteX1" fmla="*/ 369888 w 962638"/>
                <a:gd name="connsiteY1" fmla="*/ 243316 h 782163"/>
                <a:gd name="connsiteX2" fmla="*/ 889000 w 962638"/>
                <a:gd name="connsiteY2" fmla="*/ 428 h 782163"/>
                <a:gd name="connsiteX3" fmla="*/ 955675 w 962638"/>
                <a:gd name="connsiteY3" fmla="*/ 114728 h 782163"/>
                <a:gd name="connsiteX4" fmla="*/ 912813 w 962638"/>
                <a:gd name="connsiteY4" fmla="*/ 424291 h 782163"/>
                <a:gd name="connsiteX5" fmla="*/ 778844 w 962638"/>
                <a:gd name="connsiteY5" fmla="*/ 595266 h 782163"/>
                <a:gd name="connsiteX6" fmla="*/ 545482 w 962638"/>
                <a:gd name="connsiteY6" fmla="*/ 660850 h 782163"/>
                <a:gd name="connsiteX7" fmla="*/ 219075 w 962638"/>
                <a:gd name="connsiteY7" fmla="*/ 622750 h 782163"/>
                <a:gd name="connsiteX8" fmla="*/ 0 w 962638"/>
                <a:gd name="connsiteY8" fmla="*/ 476204 h 782163"/>
                <a:gd name="connsiteX0" fmla="*/ 0 w 962638"/>
                <a:gd name="connsiteY0" fmla="*/ 476204 h 782163"/>
                <a:gd name="connsiteX1" fmla="*/ 369888 w 962638"/>
                <a:gd name="connsiteY1" fmla="*/ 243316 h 782163"/>
                <a:gd name="connsiteX2" fmla="*/ 889000 w 962638"/>
                <a:gd name="connsiteY2" fmla="*/ 428 h 782163"/>
                <a:gd name="connsiteX3" fmla="*/ 955675 w 962638"/>
                <a:gd name="connsiteY3" fmla="*/ 114728 h 782163"/>
                <a:gd name="connsiteX4" fmla="*/ 912813 w 962638"/>
                <a:gd name="connsiteY4" fmla="*/ 424291 h 782163"/>
                <a:gd name="connsiteX5" fmla="*/ 778844 w 962638"/>
                <a:gd name="connsiteY5" fmla="*/ 595266 h 782163"/>
                <a:gd name="connsiteX6" fmla="*/ 545482 w 962638"/>
                <a:gd name="connsiteY6" fmla="*/ 660850 h 782163"/>
                <a:gd name="connsiteX7" fmla="*/ 219075 w 962638"/>
                <a:gd name="connsiteY7" fmla="*/ 622750 h 782163"/>
                <a:gd name="connsiteX8" fmla="*/ 0 w 962638"/>
                <a:gd name="connsiteY8" fmla="*/ 476204 h 782163"/>
                <a:gd name="connsiteX0" fmla="*/ 0 w 962638"/>
                <a:gd name="connsiteY0" fmla="*/ 476204 h 782163"/>
                <a:gd name="connsiteX1" fmla="*/ 369888 w 962638"/>
                <a:gd name="connsiteY1" fmla="*/ 243316 h 782163"/>
                <a:gd name="connsiteX2" fmla="*/ 889000 w 962638"/>
                <a:gd name="connsiteY2" fmla="*/ 428 h 782163"/>
                <a:gd name="connsiteX3" fmla="*/ 955675 w 962638"/>
                <a:gd name="connsiteY3" fmla="*/ 114728 h 782163"/>
                <a:gd name="connsiteX4" fmla="*/ 912813 w 962638"/>
                <a:gd name="connsiteY4" fmla="*/ 424291 h 782163"/>
                <a:gd name="connsiteX5" fmla="*/ 778844 w 962638"/>
                <a:gd name="connsiteY5" fmla="*/ 595266 h 782163"/>
                <a:gd name="connsiteX6" fmla="*/ 545482 w 962638"/>
                <a:gd name="connsiteY6" fmla="*/ 660850 h 782163"/>
                <a:gd name="connsiteX7" fmla="*/ 219075 w 962638"/>
                <a:gd name="connsiteY7" fmla="*/ 622750 h 782163"/>
                <a:gd name="connsiteX8" fmla="*/ 0 w 962638"/>
                <a:gd name="connsiteY8" fmla="*/ 476204 h 782163"/>
                <a:gd name="connsiteX0" fmla="*/ 0 w 991373"/>
                <a:gd name="connsiteY0" fmla="*/ 476204 h 782163"/>
                <a:gd name="connsiteX1" fmla="*/ 369888 w 991373"/>
                <a:gd name="connsiteY1" fmla="*/ 243316 h 782163"/>
                <a:gd name="connsiteX2" fmla="*/ 889000 w 991373"/>
                <a:gd name="connsiteY2" fmla="*/ 428 h 782163"/>
                <a:gd name="connsiteX3" fmla="*/ 955675 w 991373"/>
                <a:gd name="connsiteY3" fmla="*/ 114728 h 782163"/>
                <a:gd name="connsiteX4" fmla="*/ 912813 w 991373"/>
                <a:gd name="connsiteY4" fmla="*/ 424291 h 782163"/>
                <a:gd name="connsiteX5" fmla="*/ 778844 w 991373"/>
                <a:gd name="connsiteY5" fmla="*/ 595266 h 782163"/>
                <a:gd name="connsiteX6" fmla="*/ 545482 w 991373"/>
                <a:gd name="connsiteY6" fmla="*/ 660850 h 782163"/>
                <a:gd name="connsiteX7" fmla="*/ 219075 w 991373"/>
                <a:gd name="connsiteY7" fmla="*/ 622750 h 782163"/>
                <a:gd name="connsiteX8" fmla="*/ 0 w 991373"/>
                <a:gd name="connsiteY8" fmla="*/ 476204 h 782163"/>
                <a:gd name="connsiteX0" fmla="*/ 0 w 1118410"/>
                <a:gd name="connsiteY0" fmla="*/ 476204 h 782163"/>
                <a:gd name="connsiteX1" fmla="*/ 369888 w 1118410"/>
                <a:gd name="connsiteY1" fmla="*/ 243316 h 782163"/>
                <a:gd name="connsiteX2" fmla="*/ 889000 w 1118410"/>
                <a:gd name="connsiteY2" fmla="*/ 428 h 782163"/>
                <a:gd name="connsiteX3" fmla="*/ 955675 w 1118410"/>
                <a:gd name="connsiteY3" fmla="*/ 114728 h 782163"/>
                <a:gd name="connsiteX4" fmla="*/ 912813 w 1118410"/>
                <a:gd name="connsiteY4" fmla="*/ 424291 h 782163"/>
                <a:gd name="connsiteX5" fmla="*/ 778844 w 1118410"/>
                <a:gd name="connsiteY5" fmla="*/ 595266 h 782163"/>
                <a:gd name="connsiteX6" fmla="*/ 545482 w 1118410"/>
                <a:gd name="connsiteY6" fmla="*/ 660850 h 782163"/>
                <a:gd name="connsiteX7" fmla="*/ 219075 w 1118410"/>
                <a:gd name="connsiteY7" fmla="*/ 622750 h 782163"/>
                <a:gd name="connsiteX8" fmla="*/ 0 w 1118410"/>
                <a:gd name="connsiteY8" fmla="*/ 476204 h 782163"/>
                <a:gd name="connsiteX0" fmla="*/ 0 w 1166711"/>
                <a:gd name="connsiteY0" fmla="*/ 476204 h 782163"/>
                <a:gd name="connsiteX1" fmla="*/ 369888 w 1166711"/>
                <a:gd name="connsiteY1" fmla="*/ 243316 h 782163"/>
                <a:gd name="connsiteX2" fmla="*/ 889000 w 1166711"/>
                <a:gd name="connsiteY2" fmla="*/ 428 h 782163"/>
                <a:gd name="connsiteX3" fmla="*/ 955675 w 1166711"/>
                <a:gd name="connsiteY3" fmla="*/ 114728 h 782163"/>
                <a:gd name="connsiteX4" fmla="*/ 912813 w 1166711"/>
                <a:gd name="connsiteY4" fmla="*/ 424291 h 782163"/>
                <a:gd name="connsiteX5" fmla="*/ 778844 w 1166711"/>
                <a:gd name="connsiteY5" fmla="*/ 595266 h 782163"/>
                <a:gd name="connsiteX6" fmla="*/ 545482 w 1166711"/>
                <a:gd name="connsiteY6" fmla="*/ 660850 h 782163"/>
                <a:gd name="connsiteX7" fmla="*/ 219075 w 1166711"/>
                <a:gd name="connsiteY7" fmla="*/ 622750 h 782163"/>
                <a:gd name="connsiteX8" fmla="*/ 0 w 1166711"/>
                <a:gd name="connsiteY8" fmla="*/ 476204 h 782163"/>
                <a:gd name="connsiteX0" fmla="*/ 0 w 1276631"/>
                <a:gd name="connsiteY0" fmla="*/ 719390 h 1025349"/>
                <a:gd name="connsiteX1" fmla="*/ 369888 w 1276631"/>
                <a:gd name="connsiteY1" fmla="*/ 486502 h 1025349"/>
                <a:gd name="connsiteX2" fmla="*/ 889000 w 1276631"/>
                <a:gd name="connsiteY2" fmla="*/ 243614 h 1025349"/>
                <a:gd name="connsiteX3" fmla="*/ 955675 w 1276631"/>
                <a:gd name="connsiteY3" fmla="*/ 357914 h 1025349"/>
                <a:gd name="connsiteX4" fmla="*/ 912813 w 1276631"/>
                <a:gd name="connsiteY4" fmla="*/ 667477 h 1025349"/>
                <a:gd name="connsiteX5" fmla="*/ 778844 w 1276631"/>
                <a:gd name="connsiteY5" fmla="*/ 838452 h 1025349"/>
                <a:gd name="connsiteX6" fmla="*/ 545482 w 1276631"/>
                <a:gd name="connsiteY6" fmla="*/ 904036 h 1025349"/>
                <a:gd name="connsiteX7" fmla="*/ 219075 w 1276631"/>
                <a:gd name="connsiteY7" fmla="*/ 865936 h 1025349"/>
                <a:gd name="connsiteX8" fmla="*/ 0 w 1276631"/>
                <a:gd name="connsiteY8" fmla="*/ 719390 h 1025349"/>
                <a:gd name="connsiteX0" fmla="*/ 0 w 1277660"/>
                <a:gd name="connsiteY0" fmla="*/ 818149 h 1124108"/>
                <a:gd name="connsiteX1" fmla="*/ 369888 w 1277660"/>
                <a:gd name="connsiteY1" fmla="*/ 585261 h 1124108"/>
                <a:gd name="connsiteX2" fmla="*/ 889000 w 1277660"/>
                <a:gd name="connsiteY2" fmla="*/ 342373 h 1124108"/>
                <a:gd name="connsiteX3" fmla="*/ 955675 w 1277660"/>
                <a:gd name="connsiteY3" fmla="*/ 456673 h 1124108"/>
                <a:gd name="connsiteX4" fmla="*/ 912813 w 1277660"/>
                <a:gd name="connsiteY4" fmla="*/ 766236 h 1124108"/>
                <a:gd name="connsiteX5" fmla="*/ 778844 w 1277660"/>
                <a:gd name="connsiteY5" fmla="*/ 937211 h 1124108"/>
                <a:gd name="connsiteX6" fmla="*/ 545482 w 1277660"/>
                <a:gd name="connsiteY6" fmla="*/ 1002795 h 1124108"/>
                <a:gd name="connsiteX7" fmla="*/ 219075 w 1277660"/>
                <a:gd name="connsiteY7" fmla="*/ 964695 h 1124108"/>
                <a:gd name="connsiteX8" fmla="*/ 0 w 1277660"/>
                <a:gd name="connsiteY8" fmla="*/ 818149 h 1124108"/>
                <a:gd name="connsiteX0" fmla="*/ 0 w 1298822"/>
                <a:gd name="connsiteY0" fmla="*/ 786062 h 1092021"/>
                <a:gd name="connsiteX1" fmla="*/ 369888 w 1298822"/>
                <a:gd name="connsiteY1" fmla="*/ 553174 h 1092021"/>
                <a:gd name="connsiteX2" fmla="*/ 889000 w 1298822"/>
                <a:gd name="connsiteY2" fmla="*/ 310286 h 1092021"/>
                <a:gd name="connsiteX3" fmla="*/ 955675 w 1298822"/>
                <a:gd name="connsiteY3" fmla="*/ 424586 h 1092021"/>
                <a:gd name="connsiteX4" fmla="*/ 912813 w 1298822"/>
                <a:gd name="connsiteY4" fmla="*/ 734149 h 1092021"/>
                <a:gd name="connsiteX5" fmla="*/ 778844 w 1298822"/>
                <a:gd name="connsiteY5" fmla="*/ 905124 h 1092021"/>
                <a:gd name="connsiteX6" fmla="*/ 545482 w 1298822"/>
                <a:gd name="connsiteY6" fmla="*/ 970708 h 1092021"/>
                <a:gd name="connsiteX7" fmla="*/ 219075 w 1298822"/>
                <a:gd name="connsiteY7" fmla="*/ 932608 h 1092021"/>
                <a:gd name="connsiteX8" fmla="*/ 0 w 1298822"/>
                <a:gd name="connsiteY8" fmla="*/ 786062 h 1092021"/>
                <a:gd name="connsiteX0" fmla="*/ 0 w 1305102"/>
                <a:gd name="connsiteY0" fmla="*/ 819272 h 1125231"/>
                <a:gd name="connsiteX1" fmla="*/ 369888 w 1305102"/>
                <a:gd name="connsiteY1" fmla="*/ 586384 h 1125231"/>
                <a:gd name="connsiteX2" fmla="*/ 889000 w 1305102"/>
                <a:gd name="connsiteY2" fmla="*/ 343496 h 1125231"/>
                <a:gd name="connsiteX3" fmla="*/ 955675 w 1305102"/>
                <a:gd name="connsiteY3" fmla="*/ 457796 h 1125231"/>
                <a:gd name="connsiteX4" fmla="*/ 912813 w 1305102"/>
                <a:gd name="connsiteY4" fmla="*/ 767359 h 1125231"/>
                <a:gd name="connsiteX5" fmla="*/ 778844 w 1305102"/>
                <a:gd name="connsiteY5" fmla="*/ 938334 h 1125231"/>
                <a:gd name="connsiteX6" fmla="*/ 545482 w 1305102"/>
                <a:gd name="connsiteY6" fmla="*/ 1003918 h 1125231"/>
                <a:gd name="connsiteX7" fmla="*/ 219075 w 1305102"/>
                <a:gd name="connsiteY7" fmla="*/ 965818 h 1125231"/>
                <a:gd name="connsiteX8" fmla="*/ 0 w 1305102"/>
                <a:gd name="connsiteY8" fmla="*/ 819272 h 1125231"/>
                <a:gd name="connsiteX0" fmla="*/ 0 w 1305102"/>
                <a:gd name="connsiteY0" fmla="*/ 819272 h 1125231"/>
                <a:gd name="connsiteX1" fmla="*/ 369888 w 1305102"/>
                <a:gd name="connsiteY1" fmla="*/ 586384 h 1125231"/>
                <a:gd name="connsiteX2" fmla="*/ 889000 w 1305102"/>
                <a:gd name="connsiteY2" fmla="*/ 343496 h 1125231"/>
                <a:gd name="connsiteX3" fmla="*/ 955675 w 1305102"/>
                <a:gd name="connsiteY3" fmla="*/ 457796 h 1125231"/>
                <a:gd name="connsiteX4" fmla="*/ 912813 w 1305102"/>
                <a:gd name="connsiteY4" fmla="*/ 767359 h 1125231"/>
                <a:gd name="connsiteX5" fmla="*/ 778844 w 1305102"/>
                <a:gd name="connsiteY5" fmla="*/ 938334 h 1125231"/>
                <a:gd name="connsiteX6" fmla="*/ 545482 w 1305102"/>
                <a:gd name="connsiteY6" fmla="*/ 1003918 h 1125231"/>
                <a:gd name="connsiteX7" fmla="*/ 219075 w 1305102"/>
                <a:gd name="connsiteY7" fmla="*/ 965818 h 1125231"/>
                <a:gd name="connsiteX8" fmla="*/ 0 w 1305102"/>
                <a:gd name="connsiteY8" fmla="*/ 819272 h 1125231"/>
                <a:gd name="connsiteX0" fmla="*/ 10789 w 1315891"/>
                <a:gd name="connsiteY0" fmla="*/ 819272 h 1125231"/>
                <a:gd name="connsiteX1" fmla="*/ 380677 w 1315891"/>
                <a:gd name="connsiteY1" fmla="*/ 586384 h 1125231"/>
                <a:gd name="connsiteX2" fmla="*/ 899789 w 1315891"/>
                <a:gd name="connsiteY2" fmla="*/ 343496 h 1125231"/>
                <a:gd name="connsiteX3" fmla="*/ 966464 w 1315891"/>
                <a:gd name="connsiteY3" fmla="*/ 457796 h 1125231"/>
                <a:gd name="connsiteX4" fmla="*/ 923602 w 1315891"/>
                <a:gd name="connsiteY4" fmla="*/ 767359 h 1125231"/>
                <a:gd name="connsiteX5" fmla="*/ 789633 w 1315891"/>
                <a:gd name="connsiteY5" fmla="*/ 938334 h 1125231"/>
                <a:gd name="connsiteX6" fmla="*/ 556271 w 1315891"/>
                <a:gd name="connsiteY6" fmla="*/ 1003918 h 1125231"/>
                <a:gd name="connsiteX7" fmla="*/ 229864 w 1315891"/>
                <a:gd name="connsiteY7" fmla="*/ 965818 h 1125231"/>
                <a:gd name="connsiteX8" fmla="*/ 10789 w 1315891"/>
                <a:gd name="connsiteY8" fmla="*/ 819272 h 1125231"/>
                <a:gd name="connsiteX0" fmla="*/ 179329 w 1484431"/>
                <a:gd name="connsiteY0" fmla="*/ 819272 h 1125231"/>
                <a:gd name="connsiteX1" fmla="*/ 549217 w 1484431"/>
                <a:gd name="connsiteY1" fmla="*/ 586384 h 1125231"/>
                <a:gd name="connsiteX2" fmla="*/ 1068329 w 1484431"/>
                <a:gd name="connsiteY2" fmla="*/ 343496 h 1125231"/>
                <a:gd name="connsiteX3" fmla="*/ 1135004 w 1484431"/>
                <a:gd name="connsiteY3" fmla="*/ 457796 h 1125231"/>
                <a:gd name="connsiteX4" fmla="*/ 1092142 w 1484431"/>
                <a:gd name="connsiteY4" fmla="*/ 767359 h 1125231"/>
                <a:gd name="connsiteX5" fmla="*/ 958173 w 1484431"/>
                <a:gd name="connsiteY5" fmla="*/ 938334 h 1125231"/>
                <a:gd name="connsiteX6" fmla="*/ 724811 w 1484431"/>
                <a:gd name="connsiteY6" fmla="*/ 1003918 h 1125231"/>
                <a:gd name="connsiteX7" fmla="*/ 398404 w 1484431"/>
                <a:gd name="connsiteY7" fmla="*/ 965818 h 1125231"/>
                <a:gd name="connsiteX8" fmla="*/ 179329 w 1484431"/>
                <a:gd name="connsiteY8" fmla="*/ 819272 h 1125231"/>
                <a:gd name="connsiteX0" fmla="*/ 205119 w 1510221"/>
                <a:gd name="connsiteY0" fmla="*/ 819272 h 1125231"/>
                <a:gd name="connsiteX1" fmla="*/ 575007 w 1510221"/>
                <a:gd name="connsiteY1" fmla="*/ 586384 h 1125231"/>
                <a:gd name="connsiteX2" fmla="*/ 1094119 w 1510221"/>
                <a:gd name="connsiteY2" fmla="*/ 343496 h 1125231"/>
                <a:gd name="connsiteX3" fmla="*/ 1160794 w 1510221"/>
                <a:gd name="connsiteY3" fmla="*/ 457796 h 1125231"/>
                <a:gd name="connsiteX4" fmla="*/ 1117932 w 1510221"/>
                <a:gd name="connsiteY4" fmla="*/ 767359 h 1125231"/>
                <a:gd name="connsiteX5" fmla="*/ 983963 w 1510221"/>
                <a:gd name="connsiteY5" fmla="*/ 938334 h 1125231"/>
                <a:gd name="connsiteX6" fmla="*/ 750601 w 1510221"/>
                <a:gd name="connsiteY6" fmla="*/ 1003918 h 1125231"/>
                <a:gd name="connsiteX7" fmla="*/ 424194 w 1510221"/>
                <a:gd name="connsiteY7" fmla="*/ 965818 h 1125231"/>
                <a:gd name="connsiteX8" fmla="*/ 205119 w 1510221"/>
                <a:gd name="connsiteY8" fmla="*/ 819272 h 112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0221" h="1125231">
                  <a:moveTo>
                    <a:pt x="205119" y="819272"/>
                  </a:moveTo>
                  <a:cubicBezTo>
                    <a:pt x="131830" y="579821"/>
                    <a:pt x="451447" y="661711"/>
                    <a:pt x="575007" y="586384"/>
                  </a:cubicBezTo>
                  <a:cubicBezTo>
                    <a:pt x="698567" y="511057"/>
                    <a:pt x="1059988" y="-16072"/>
                    <a:pt x="1094119" y="343496"/>
                  </a:cubicBezTo>
                  <a:cubicBezTo>
                    <a:pt x="1185401" y="-77985"/>
                    <a:pt x="1940257" y="-189111"/>
                    <a:pt x="1160794" y="457796"/>
                  </a:cubicBezTo>
                  <a:cubicBezTo>
                    <a:pt x="1357644" y="333177"/>
                    <a:pt x="1533960" y="406282"/>
                    <a:pt x="1117932" y="767359"/>
                  </a:cubicBezTo>
                  <a:cubicBezTo>
                    <a:pt x="1206626" y="805301"/>
                    <a:pt x="1281031" y="900392"/>
                    <a:pt x="983963" y="938334"/>
                  </a:cubicBezTo>
                  <a:cubicBezTo>
                    <a:pt x="1030001" y="1060207"/>
                    <a:pt x="947450" y="1110644"/>
                    <a:pt x="750601" y="1003918"/>
                  </a:cubicBezTo>
                  <a:cubicBezTo>
                    <a:pt x="689424" y="1076943"/>
                    <a:pt x="361546" y="1254743"/>
                    <a:pt x="424194" y="965818"/>
                  </a:cubicBezTo>
                  <a:cubicBezTo>
                    <a:pt x="208294" y="1055082"/>
                    <a:pt x="-274306" y="910983"/>
                    <a:pt x="205119" y="819272"/>
                  </a:cubicBezTo>
                  <a:close/>
                </a:path>
              </a:pathLst>
            </a:cu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7E61B8DB-E754-43FF-ADDB-1BC148D823D0}"/>
                </a:ext>
              </a:extLst>
            </p:cNvPr>
            <p:cNvSpPr/>
            <p:nvPr/>
          </p:nvSpPr>
          <p:spPr>
            <a:xfrm rot="11262868">
              <a:off x="7521371" y="4630230"/>
              <a:ext cx="602419" cy="791900"/>
            </a:xfrm>
            <a:prstGeom prst="arc">
              <a:avLst>
                <a:gd name="adj1" fmla="val 14010770"/>
                <a:gd name="adj2" fmla="val 2593904"/>
              </a:avLst>
            </a:prstGeom>
            <a:solidFill>
              <a:srgbClr val="C5DAE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Moon 12">
              <a:extLst>
                <a:ext uri="{FF2B5EF4-FFF2-40B4-BE49-F238E27FC236}">
                  <a16:creationId xmlns:a16="http://schemas.microsoft.com/office/drawing/2014/main" id="{70507454-DC51-4920-A0E7-BE5CA884FA00}"/>
                </a:ext>
              </a:extLst>
            </p:cNvPr>
            <p:cNvSpPr/>
            <p:nvPr/>
          </p:nvSpPr>
          <p:spPr>
            <a:xfrm rot="8944323" flipH="1">
              <a:off x="7664022" y="4934218"/>
              <a:ext cx="273711" cy="385462"/>
            </a:xfrm>
            <a:custGeom>
              <a:avLst/>
              <a:gdLst>
                <a:gd name="connsiteX0" fmla="*/ 154861 w 154861"/>
                <a:gd name="connsiteY0" fmla="*/ 303203 h 303203"/>
                <a:gd name="connsiteX1" fmla="*/ 0 w 154861"/>
                <a:gd name="connsiteY1" fmla="*/ 151601 h 303203"/>
                <a:gd name="connsiteX2" fmla="*/ 154861 w 154861"/>
                <a:gd name="connsiteY2" fmla="*/ -1 h 303203"/>
                <a:gd name="connsiteX3" fmla="*/ 77431 w 154861"/>
                <a:gd name="connsiteY3" fmla="*/ 151601 h 303203"/>
                <a:gd name="connsiteX4" fmla="*/ 154861 w 154861"/>
                <a:gd name="connsiteY4" fmla="*/ 303203 h 303203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0118 w 273711"/>
                <a:gd name="connsiteY3" fmla="*/ 233860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58256 w 273711"/>
                <a:gd name="connsiteY3" fmla="*/ 235869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711" h="385462">
                  <a:moveTo>
                    <a:pt x="157548" y="385462"/>
                  </a:moveTo>
                  <a:cubicBezTo>
                    <a:pt x="72021" y="385462"/>
                    <a:pt x="-16673" y="298104"/>
                    <a:pt x="2687" y="233860"/>
                  </a:cubicBezTo>
                  <a:cubicBezTo>
                    <a:pt x="22047" y="169616"/>
                    <a:pt x="188184" y="0"/>
                    <a:pt x="273711" y="0"/>
                  </a:cubicBezTo>
                  <a:cubicBezTo>
                    <a:pt x="147959" y="52979"/>
                    <a:pt x="103927" y="175692"/>
                    <a:pt x="84567" y="239936"/>
                  </a:cubicBezTo>
                  <a:cubicBezTo>
                    <a:pt x="65207" y="304180"/>
                    <a:pt x="108805" y="349673"/>
                    <a:pt x="157548" y="385462"/>
                  </a:cubicBezTo>
                  <a:close/>
                </a:path>
              </a:pathLst>
            </a:custGeom>
            <a:solidFill>
              <a:srgbClr val="E0ED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Arc 118">
              <a:extLst>
                <a:ext uri="{FF2B5EF4-FFF2-40B4-BE49-F238E27FC236}">
                  <a16:creationId xmlns:a16="http://schemas.microsoft.com/office/drawing/2014/main" id="{7CC63E56-44A5-458F-A663-1AC55AC22B09}"/>
                </a:ext>
              </a:extLst>
            </p:cNvPr>
            <p:cNvSpPr/>
            <p:nvPr/>
          </p:nvSpPr>
          <p:spPr>
            <a:xfrm rot="11262868">
              <a:off x="7822881" y="4031097"/>
              <a:ext cx="426864" cy="561127"/>
            </a:xfrm>
            <a:prstGeom prst="arc">
              <a:avLst>
                <a:gd name="adj1" fmla="val 11708961"/>
                <a:gd name="adj2" fmla="val 20798602"/>
              </a:avLst>
            </a:prstGeom>
            <a:solidFill>
              <a:srgbClr val="C5DAE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Moon 12">
              <a:extLst>
                <a:ext uri="{FF2B5EF4-FFF2-40B4-BE49-F238E27FC236}">
                  <a16:creationId xmlns:a16="http://schemas.microsoft.com/office/drawing/2014/main" id="{B3D1ED2E-44F1-4285-A5DA-EAF97AE0A9DD}"/>
                </a:ext>
              </a:extLst>
            </p:cNvPr>
            <p:cNvSpPr/>
            <p:nvPr/>
          </p:nvSpPr>
          <p:spPr>
            <a:xfrm rot="7092971" flipH="1">
              <a:off x="7958497" y="4340292"/>
              <a:ext cx="193947" cy="273132"/>
            </a:xfrm>
            <a:custGeom>
              <a:avLst/>
              <a:gdLst>
                <a:gd name="connsiteX0" fmla="*/ 154861 w 154861"/>
                <a:gd name="connsiteY0" fmla="*/ 303203 h 303203"/>
                <a:gd name="connsiteX1" fmla="*/ 0 w 154861"/>
                <a:gd name="connsiteY1" fmla="*/ 151601 h 303203"/>
                <a:gd name="connsiteX2" fmla="*/ 154861 w 154861"/>
                <a:gd name="connsiteY2" fmla="*/ -1 h 303203"/>
                <a:gd name="connsiteX3" fmla="*/ 77431 w 154861"/>
                <a:gd name="connsiteY3" fmla="*/ 151601 h 303203"/>
                <a:gd name="connsiteX4" fmla="*/ 154861 w 154861"/>
                <a:gd name="connsiteY4" fmla="*/ 303203 h 303203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0118 w 273711"/>
                <a:gd name="connsiteY3" fmla="*/ 233860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58256 w 273711"/>
                <a:gd name="connsiteY3" fmla="*/ 235869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711" h="385462">
                  <a:moveTo>
                    <a:pt x="157548" y="385462"/>
                  </a:moveTo>
                  <a:cubicBezTo>
                    <a:pt x="72021" y="385462"/>
                    <a:pt x="-16673" y="298104"/>
                    <a:pt x="2687" y="233860"/>
                  </a:cubicBezTo>
                  <a:cubicBezTo>
                    <a:pt x="22047" y="169616"/>
                    <a:pt x="188184" y="0"/>
                    <a:pt x="273711" y="0"/>
                  </a:cubicBezTo>
                  <a:cubicBezTo>
                    <a:pt x="147959" y="52979"/>
                    <a:pt x="103927" y="175692"/>
                    <a:pt x="84567" y="239936"/>
                  </a:cubicBezTo>
                  <a:cubicBezTo>
                    <a:pt x="65207" y="304180"/>
                    <a:pt x="108805" y="349673"/>
                    <a:pt x="157548" y="385462"/>
                  </a:cubicBezTo>
                  <a:close/>
                </a:path>
              </a:pathLst>
            </a:custGeom>
            <a:solidFill>
              <a:srgbClr val="E0ED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6">
              <a:extLst>
                <a:ext uri="{FF2B5EF4-FFF2-40B4-BE49-F238E27FC236}">
                  <a16:creationId xmlns:a16="http://schemas.microsoft.com/office/drawing/2014/main" id="{7BB47E2A-7B60-468F-A6A8-88F812B61251}"/>
                </a:ext>
              </a:extLst>
            </p:cNvPr>
            <p:cNvSpPr/>
            <p:nvPr/>
          </p:nvSpPr>
          <p:spPr>
            <a:xfrm rot="17596530">
              <a:off x="7002553" y="2433676"/>
              <a:ext cx="61749" cy="109414"/>
            </a:xfrm>
            <a:prstGeom prst="ellipse">
              <a:avLst/>
            </a:pr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Moon 9">
              <a:extLst>
                <a:ext uri="{FF2B5EF4-FFF2-40B4-BE49-F238E27FC236}">
                  <a16:creationId xmlns:a16="http://schemas.microsoft.com/office/drawing/2014/main" id="{51C73F35-9194-4097-B9C9-ADCB23BEBBEA}"/>
                </a:ext>
              </a:extLst>
            </p:cNvPr>
            <p:cNvSpPr/>
            <p:nvPr/>
          </p:nvSpPr>
          <p:spPr>
            <a:xfrm rot="17282422">
              <a:off x="7196079" y="2359297"/>
              <a:ext cx="79508" cy="172462"/>
            </a:xfrm>
            <a:custGeom>
              <a:avLst/>
              <a:gdLst>
                <a:gd name="connsiteX0" fmla="*/ 45719 w 45719"/>
                <a:gd name="connsiteY0" fmla="*/ 45719 h 45719"/>
                <a:gd name="connsiteX1" fmla="*/ 0 w 45719"/>
                <a:gd name="connsiteY1" fmla="*/ 22859 h 45719"/>
                <a:gd name="connsiteX2" fmla="*/ 45719 w 45719"/>
                <a:gd name="connsiteY2" fmla="*/ -1 h 45719"/>
                <a:gd name="connsiteX3" fmla="*/ 45719 w 45719"/>
                <a:gd name="connsiteY3" fmla="*/ 45718 h 45719"/>
                <a:gd name="connsiteX4" fmla="*/ 45719 w 45719"/>
                <a:gd name="connsiteY4" fmla="*/ 45719 h 45719"/>
                <a:gd name="connsiteX0" fmla="*/ 78889 w 78889"/>
                <a:gd name="connsiteY0" fmla="*/ 145357 h 145357"/>
                <a:gd name="connsiteX1" fmla="*/ 723 w 78889"/>
                <a:gd name="connsiteY1" fmla="*/ 22873 h 145357"/>
                <a:gd name="connsiteX2" fmla="*/ 46442 w 78889"/>
                <a:gd name="connsiteY2" fmla="*/ 13 h 145357"/>
                <a:gd name="connsiteX3" fmla="*/ 46442 w 78889"/>
                <a:gd name="connsiteY3" fmla="*/ 45732 h 145357"/>
                <a:gd name="connsiteX4" fmla="*/ 78889 w 78889"/>
                <a:gd name="connsiteY4" fmla="*/ 145357 h 145357"/>
                <a:gd name="connsiteX0" fmla="*/ 78889 w 80219"/>
                <a:gd name="connsiteY0" fmla="*/ 145357 h 145357"/>
                <a:gd name="connsiteX1" fmla="*/ 723 w 80219"/>
                <a:gd name="connsiteY1" fmla="*/ 22873 h 145357"/>
                <a:gd name="connsiteX2" fmla="*/ 46442 w 80219"/>
                <a:gd name="connsiteY2" fmla="*/ 13 h 145357"/>
                <a:gd name="connsiteX3" fmla="*/ 78889 w 80219"/>
                <a:gd name="connsiteY3" fmla="*/ 145357 h 145357"/>
                <a:gd name="connsiteX0" fmla="*/ 78972 w 80251"/>
                <a:gd name="connsiteY0" fmla="*/ 172462 h 172462"/>
                <a:gd name="connsiteX1" fmla="*/ 806 w 80251"/>
                <a:gd name="connsiteY1" fmla="*/ 49978 h 172462"/>
                <a:gd name="connsiteX2" fmla="*/ 45206 w 80251"/>
                <a:gd name="connsiteY2" fmla="*/ 0 h 172462"/>
                <a:gd name="connsiteX3" fmla="*/ 78972 w 80251"/>
                <a:gd name="connsiteY3" fmla="*/ 172462 h 172462"/>
                <a:gd name="connsiteX0" fmla="*/ 78972 w 79508"/>
                <a:gd name="connsiteY0" fmla="*/ 172462 h 172462"/>
                <a:gd name="connsiteX1" fmla="*/ 806 w 79508"/>
                <a:gd name="connsiteY1" fmla="*/ 49978 h 172462"/>
                <a:gd name="connsiteX2" fmla="*/ 45206 w 79508"/>
                <a:gd name="connsiteY2" fmla="*/ 0 h 172462"/>
                <a:gd name="connsiteX3" fmla="*/ 78972 w 79508"/>
                <a:gd name="connsiteY3" fmla="*/ 172462 h 17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08" h="172462">
                  <a:moveTo>
                    <a:pt x="78972" y="172462"/>
                  </a:moveTo>
                  <a:cubicBezTo>
                    <a:pt x="53722" y="172462"/>
                    <a:pt x="6434" y="78722"/>
                    <a:pt x="806" y="49978"/>
                  </a:cubicBezTo>
                  <a:cubicBezTo>
                    <a:pt x="-4822" y="21234"/>
                    <a:pt x="19956" y="0"/>
                    <a:pt x="45206" y="0"/>
                  </a:cubicBezTo>
                  <a:cubicBezTo>
                    <a:pt x="9896" y="41165"/>
                    <a:pt x="86592" y="168652"/>
                    <a:pt x="78972" y="172462"/>
                  </a:cubicBezTo>
                  <a:close/>
                </a:path>
              </a:pathLst>
            </a:cu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808FDB-29C6-4271-BCA7-B167B52C0E1F}"/>
                </a:ext>
              </a:extLst>
            </p:cNvPr>
            <p:cNvSpPr/>
            <p:nvPr/>
          </p:nvSpPr>
          <p:spPr>
            <a:xfrm>
              <a:off x="6893982" y="2282039"/>
              <a:ext cx="481802" cy="269907"/>
            </a:xfrm>
            <a:custGeom>
              <a:avLst/>
              <a:gdLst>
                <a:gd name="connsiteX0" fmla="*/ 0 w 209550"/>
                <a:gd name="connsiteY0" fmla="*/ 0 h 45719"/>
                <a:gd name="connsiteX1" fmla="*/ 209550 w 209550"/>
                <a:gd name="connsiteY1" fmla="*/ 0 h 45719"/>
                <a:gd name="connsiteX2" fmla="*/ 209550 w 209550"/>
                <a:gd name="connsiteY2" fmla="*/ 45719 h 45719"/>
                <a:gd name="connsiteX3" fmla="*/ 0 w 209550"/>
                <a:gd name="connsiteY3" fmla="*/ 45719 h 45719"/>
                <a:gd name="connsiteX4" fmla="*/ 0 w 209550"/>
                <a:gd name="connsiteY4" fmla="*/ 0 h 45719"/>
                <a:gd name="connsiteX0" fmla="*/ 128587 w 209550"/>
                <a:gd name="connsiteY0" fmla="*/ 0 h 160019"/>
                <a:gd name="connsiteX1" fmla="*/ 209550 w 209550"/>
                <a:gd name="connsiteY1" fmla="*/ 114300 h 160019"/>
                <a:gd name="connsiteX2" fmla="*/ 209550 w 209550"/>
                <a:gd name="connsiteY2" fmla="*/ 160019 h 160019"/>
                <a:gd name="connsiteX3" fmla="*/ 0 w 209550"/>
                <a:gd name="connsiteY3" fmla="*/ 160019 h 160019"/>
                <a:gd name="connsiteX4" fmla="*/ 128587 w 209550"/>
                <a:gd name="connsiteY4" fmla="*/ 0 h 160019"/>
                <a:gd name="connsiteX0" fmla="*/ 128587 w 285750"/>
                <a:gd name="connsiteY0" fmla="*/ 0 h 160019"/>
                <a:gd name="connsiteX1" fmla="*/ 285750 w 285750"/>
                <a:gd name="connsiteY1" fmla="*/ 133350 h 160019"/>
                <a:gd name="connsiteX2" fmla="*/ 209550 w 285750"/>
                <a:gd name="connsiteY2" fmla="*/ 160019 h 160019"/>
                <a:gd name="connsiteX3" fmla="*/ 0 w 285750"/>
                <a:gd name="connsiteY3" fmla="*/ 160019 h 160019"/>
                <a:gd name="connsiteX4" fmla="*/ 128587 w 285750"/>
                <a:gd name="connsiteY4" fmla="*/ 0 h 160019"/>
                <a:gd name="connsiteX0" fmla="*/ 128587 w 209550"/>
                <a:gd name="connsiteY0" fmla="*/ 0 h 160019"/>
                <a:gd name="connsiteX1" fmla="*/ 209550 w 209550"/>
                <a:gd name="connsiteY1" fmla="*/ 160019 h 160019"/>
                <a:gd name="connsiteX2" fmla="*/ 0 w 209550"/>
                <a:gd name="connsiteY2" fmla="*/ 160019 h 160019"/>
                <a:gd name="connsiteX3" fmla="*/ 128587 w 209550"/>
                <a:gd name="connsiteY3" fmla="*/ 0 h 160019"/>
                <a:gd name="connsiteX0" fmla="*/ 0 w 80963"/>
                <a:gd name="connsiteY0" fmla="*/ 0 h 160019"/>
                <a:gd name="connsiteX1" fmla="*/ 80963 w 80963"/>
                <a:gd name="connsiteY1" fmla="*/ 160019 h 160019"/>
                <a:gd name="connsiteX2" fmla="*/ 0 w 80963"/>
                <a:gd name="connsiteY2" fmla="*/ 0 h 160019"/>
                <a:gd name="connsiteX0" fmla="*/ 64649 w 145612"/>
                <a:gd name="connsiteY0" fmla="*/ 0 h 177997"/>
                <a:gd name="connsiteX1" fmla="*/ 145612 w 145612"/>
                <a:gd name="connsiteY1" fmla="*/ 160019 h 177997"/>
                <a:gd name="connsiteX2" fmla="*/ 64649 w 145612"/>
                <a:gd name="connsiteY2" fmla="*/ 0 h 177997"/>
                <a:gd name="connsiteX0" fmla="*/ 64649 w 350367"/>
                <a:gd name="connsiteY0" fmla="*/ 0 h 177997"/>
                <a:gd name="connsiteX1" fmla="*/ 145612 w 350367"/>
                <a:gd name="connsiteY1" fmla="*/ 160019 h 177997"/>
                <a:gd name="connsiteX2" fmla="*/ 64649 w 350367"/>
                <a:gd name="connsiteY2" fmla="*/ 0 h 177997"/>
                <a:gd name="connsiteX0" fmla="*/ 64649 w 347579"/>
                <a:gd name="connsiteY0" fmla="*/ 151613 h 329610"/>
                <a:gd name="connsiteX1" fmla="*/ 145612 w 347579"/>
                <a:gd name="connsiteY1" fmla="*/ 311632 h 329610"/>
                <a:gd name="connsiteX2" fmla="*/ 64649 w 347579"/>
                <a:gd name="connsiteY2" fmla="*/ 151613 h 329610"/>
                <a:gd name="connsiteX0" fmla="*/ 388228 w 671158"/>
                <a:gd name="connsiteY0" fmla="*/ 151613 h 325228"/>
                <a:gd name="connsiteX1" fmla="*/ 469191 w 671158"/>
                <a:gd name="connsiteY1" fmla="*/ 311632 h 325228"/>
                <a:gd name="connsiteX2" fmla="*/ 388228 w 671158"/>
                <a:gd name="connsiteY2" fmla="*/ 151613 h 325228"/>
                <a:gd name="connsiteX0" fmla="*/ 419561 w 702491"/>
                <a:gd name="connsiteY0" fmla="*/ 151613 h 393537"/>
                <a:gd name="connsiteX1" fmla="*/ 500524 w 702491"/>
                <a:gd name="connsiteY1" fmla="*/ 311632 h 393537"/>
                <a:gd name="connsiteX2" fmla="*/ 419561 w 702491"/>
                <a:gd name="connsiteY2" fmla="*/ 151613 h 39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2491" h="393537">
                  <a:moveTo>
                    <a:pt x="419561" y="151613"/>
                  </a:moveTo>
                  <a:cubicBezTo>
                    <a:pt x="-348788" y="123990"/>
                    <a:pt x="97298" y="572618"/>
                    <a:pt x="500524" y="311632"/>
                  </a:cubicBezTo>
                  <a:cubicBezTo>
                    <a:pt x="992649" y="353542"/>
                    <a:pt x="432262" y="-280822"/>
                    <a:pt x="419561" y="151613"/>
                  </a:cubicBezTo>
                  <a:close/>
                </a:path>
              </a:pathLst>
            </a:custGeom>
            <a:solidFill>
              <a:srgbClr val="E0ED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6">
              <a:extLst>
                <a:ext uri="{FF2B5EF4-FFF2-40B4-BE49-F238E27FC236}">
                  <a16:creationId xmlns:a16="http://schemas.microsoft.com/office/drawing/2014/main" id="{228B73C0-18A7-4655-A055-0C099172D25E}"/>
                </a:ext>
              </a:extLst>
            </p:cNvPr>
            <p:cNvSpPr/>
            <p:nvPr/>
          </p:nvSpPr>
          <p:spPr>
            <a:xfrm rot="17596530">
              <a:off x="6981237" y="2431033"/>
              <a:ext cx="61749" cy="109414"/>
            </a:xfrm>
            <a:prstGeom prst="ellipse">
              <a:avLst/>
            </a:pr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Moon 9">
              <a:extLst>
                <a:ext uri="{FF2B5EF4-FFF2-40B4-BE49-F238E27FC236}">
                  <a16:creationId xmlns:a16="http://schemas.microsoft.com/office/drawing/2014/main" id="{E8E2B284-A4FD-4FBC-AEA2-CD1AF795A946}"/>
                </a:ext>
              </a:extLst>
            </p:cNvPr>
            <p:cNvSpPr/>
            <p:nvPr/>
          </p:nvSpPr>
          <p:spPr>
            <a:xfrm rot="8785207">
              <a:off x="7246200" y="2295591"/>
              <a:ext cx="79508" cy="172462"/>
            </a:xfrm>
            <a:custGeom>
              <a:avLst/>
              <a:gdLst>
                <a:gd name="connsiteX0" fmla="*/ 45719 w 45719"/>
                <a:gd name="connsiteY0" fmla="*/ 45719 h 45719"/>
                <a:gd name="connsiteX1" fmla="*/ 0 w 45719"/>
                <a:gd name="connsiteY1" fmla="*/ 22859 h 45719"/>
                <a:gd name="connsiteX2" fmla="*/ 45719 w 45719"/>
                <a:gd name="connsiteY2" fmla="*/ -1 h 45719"/>
                <a:gd name="connsiteX3" fmla="*/ 45719 w 45719"/>
                <a:gd name="connsiteY3" fmla="*/ 45718 h 45719"/>
                <a:gd name="connsiteX4" fmla="*/ 45719 w 45719"/>
                <a:gd name="connsiteY4" fmla="*/ 45719 h 45719"/>
                <a:gd name="connsiteX0" fmla="*/ 78889 w 78889"/>
                <a:gd name="connsiteY0" fmla="*/ 145357 h 145357"/>
                <a:gd name="connsiteX1" fmla="*/ 723 w 78889"/>
                <a:gd name="connsiteY1" fmla="*/ 22873 h 145357"/>
                <a:gd name="connsiteX2" fmla="*/ 46442 w 78889"/>
                <a:gd name="connsiteY2" fmla="*/ 13 h 145357"/>
                <a:gd name="connsiteX3" fmla="*/ 46442 w 78889"/>
                <a:gd name="connsiteY3" fmla="*/ 45732 h 145357"/>
                <a:gd name="connsiteX4" fmla="*/ 78889 w 78889"/>
                <a:gd name="connsiteY4" fmla="*/ 145357 h 145357"/>
                <a:gd name="connsiteX0" fmla="*/ 78889 w 80219"/>
                <a:gd name="connsiteY0" fmla="*/ 145357 h 145357"/>
                <a:gd name="connsiteX1" fmla="*/ 723 w 80219"/>
                <a:gd name="connsiteY1" fmla="*/ 22873 h 145357"/>
                <a:gd name="connsiteX2" fmla="*/ 46442 w 80219"/>
                <a:gd name="connsiteY2" fmla="*/ 13 h 145357"/>
                <a:gd name="connsiteX3" fmla="*/ 78889 w 80219"/>
                <a:gd name="connsiteY3" fmla="*/ 145357 h 145357"/>
                <a:gd name="connsiteX0" fmla="*/ 78972 w 80251"/>
                <a:gd name="connsiteY0" fmla="*/ 172462 h 172462"/>
                <a:gd name="connsiteX1" fmla="*/ 806 w 80251"/>
                <a:gd name="connsiteY1" fmla="*/ 49978 h 172462"/>
                <a:gd name="connsiteX2" fmla="*/ 45206 w 80251"/>
                <a:gd name="connsiteY2" fmla="*/ 0 h 172462"/>
                <a:gd name="connsiteX3" fmla="*/ 78972 w 80251"/>
                <a:gd name="connsiteY3" fmla="*/ 172462 h 172462"/>
                <a:gd name="connsiteX0" fmla="*/ 78972 w 79508"/>
                <a:gd name="connsiteY0" fmla="*/ 172462 h 172462"/>
                <a:gd name="connsiteX1" fmla="*/ 806 w 79508"/>
                <a:gd name="connsiteY1" fmla="*/ 49978 h 172462"/>
                <a:gd name="connsiteX2" fmla="*/ 45206 w 79508"/>
                <a:gd name="connsiteY2" fmla="*/ 0 h 172462"/>
                <a:gd name="connsiteX3" fmla="*/ 78972 w 79508"/>
                <a:gd name="connsiteY3" fmla="*/ 172462 h 17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08" h="172462">
                  <a:moveTo>
                    <a:pt x="78972" y="172462"/>
                  </a:moveTo>
                  <a:cubicBezTo>
                    <a:pt x="53722" y="172462"/>
                    <a:pt x="6434" y="78722"/>
                    <a:pt x="806" y="49978"/>
                  </a:cubicBezTo>
                  <a:cubicBezTo>
                    <a:pt x="-4822" y="21234"/>
                    <a:pt x="19956" y="0"/>
                    <a:pt x="45206" y="0"/>
                  </a:cubicBezTo>
                  <a:cubicBezTo>
                    <a:pt x="9896" y="41165"/>
                    <a:pt x="86592" y="168652"/>
                    <a:pt x="78972" y="172462"/>
                  </a:cubicBezTo>
                  <a:close/>
                </a:path>
              </a:pathLst>
            </a:cu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40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35B2ED7C-0A83-4076-A805-CDDDCA930437}"/>
              </a:ext>
            </a:extLst>
          </p:cNvPr>
          <p:cNvGrpSpPr/>
          <p:nvPr/>
        </p:nvGrpSpPr>
        <p:grpSpPr>
          <a:xfrm>
            <a:off x="3114941" y="317501"/>
            <a:ext cx="6823666" cy="5888676"/>
            <a:chOff x="1891708" y="0"/>
            <a:chExt cx="6693401" cy="5776261"/>
          </a:xfrm>
        </p:grpSpPr>
        <p:sp>
          <p:nvSpPr>
            <p:cNvPr id="60" name="Rectangle 19">
              <a:extLst>
                <a:ext uri="{FF2B5EF4-FFF2-40B4-BE49-F238E27FC236}">
                  <a16:creationId xmlns:a16="http://schemas.microsoft.com/office/drawing/2014/main" id="{434BC634-6C8D-420D-ACE9-B4E48142E538}"/>
                </a:ext>
              </a:extLst>
            </p:cNvPr>
            <p:cNvSpPr/>
            <p:nvPr/>
          </p:nvSpPr>
          <p:spPr>
            <a:xfrm rot="644141">
              <a:off x="4216695" y="3594469"/>
              <a:ext cx="1162050" cy="1773479"/>
            </a:xfrm>
            <a:custGeom>
              <a:avLst/>
              <a:gdLst>
                <a:gd name="connsiteX0" fmla="*/ 0 w 323850"/>
                <a:gd name="connsiteY0" fmla="*/ 0 h 1428750"/>
                <a:gd name="connsiteX1" fmla="*/ 323850 w 323850"/>
                <a:gd name="connsiteY1" fmla="*/ 0 h 1428750"/>
                <a:gd name="connsiteX2" fmla="*/ 323850 w 323850"/>
                <a:gd name="connsiteY2" fmla="*/ 1428750 h 1428750"/>
                <a:gd name="connsiteX3" fmla="*/ 0 w 323850"/>
                <a:gd name="connsiteY3" fmla="*/ 1428750 h 1428750"/>
                <a:gd name="connsiteX4" fmla="*/ 0 w 323850"/>
                <a:gd name="connsiteY4" fmla="*/ 0 h 1428750"/>
                <a:gd name="connsiteX0" fmla="*/ 0 w 736600"/>
                <a:gd name="connsiteY0" fmla="*/ 0 h 1428750"/>
                <a:gd name="connsiteX1" fmla="*/ 736600 w 736600"/>
                <a:gd name="connsiteY1" fmla="*/ 38100 h 1428750"/>
                <a:gd name="connsiteX2" fmla="*/ 323850 w 736600"/>
                <a:gd name="connsiteY2" fmla="*/ 1428750 h 1428750"/>
                <a:gd name="connsiteX3" fmla="*/ 0 w 736600"/>
                <a:gd name="connsiteY3" fmla="*/ 1428750 h 1428750"/>
                <a:gd name="connsiteX4" fmla="*/ 0 w 736600"/>
                <a:gd name="connsiteY4" fmla="*/ 0 h 1428750"/>
                <a:gd name="connsiteX0" fmla="*/ 0 w 939800"/>
                <a:gd name="connsiteY0" fmla="*/ 0 h 1492250"/>
                <a:gd name="connsiteX1" fmla="*/ 939800 w 939800"/>
                <a:gd name="connsiteY1" fmla="*/ 101600 h 1492250"/>
                <a:gd name="connsiteX2" fmla="*/ 527050 w 939800"/>
                <a:gd name="connsiteY2" fmla="*/ 1492250 h 1492250"/>
                <a:gd name="connsiteX3" fmla="*/ 203200 w 939800"/>
                <a:gd name="connsiteY3" fmla="*/ 1492250 h 1492250"/>
                <a:gd name="connsiteX4" fmla="*/ 0 w 939800"/>
                <a:gd name="connsiteY4" fmla="*/ 0 h 1492250"/>
                <a:gd name="connsiteX0" fmla="*/ 0 w 939800"/>
                <a:gd name="connsiteY0" fmla="*/ 0 h 1492250"/>
                <a:gd name="connsiteX1" fmla="*/ 939800 w 939800"/>
                <a:gd name="connsiteY1" fmla="*/ 101600 h 1492250"/>
                <a:gd name="connsiteX2" fmla="*/ 527050 w 939800"/>
                <a:gd name="connsiteY2" fmla="*/ 1492250 h 1492250"/>
                <a:gd name="connsiteX3" fmla="*/ 107950 w 939800"/>
                <a:gd name="connsiteY3" fmla="*/ 1212850 h 1492250"/>
                <a:gd name="connsiteX4" fmla="*/ 0 w 939800"/>
                <a:gd name="connsiteY4" fmla="*/ 0 h 1492250"/>
                <a:gd name="connsiteX0" fmla="*/ 222250 w 1162050"/>
                <a:gd name="connsiteY0" fmla="*/ 0 h 1565218"/>
                <a:gd name="connsiteX1" fmla="*/ 1162050 w 1162050"/>
                <a:gd name="connsiteY1" fmla="*/ 101600 h 1565218"/>
                <a:gd name="connsiteX2" fmla="*/ 749300 w 1162050"/>
                <a:gd name="connsiteY2" fmla="*/ 1492250 h 1565218"/>
                <a:gd name="connsiteX3" fmla="*/ 0 w 1162050"/>
                <a:gd name="connsiteY3" fmla="*/ 1549400 h 1565218"/>
                <a:gd name="connsiteX4" fmla="*/ 330200 w 1162050"/>
                <a:gd name="connsiteY4" fmla="*/ 1212850 h 1565218"/>
                <a:gd name="connsiteX5" fmla="*/ 222250 w 1162050"/>
                <a:gd name="connsiteY5" fmla="*/ 0 h 1565218"/>
                <a:gd name="connsiteX0" fmla="*/ 222250 w 1162050"/>
                <a:gd name="connsiteY0" fmla="*/ 0 h 1782069"/>
                <a:gd name="connsiteX1" fmla="*/ 1162050 w 1162050"/>
                <a:gd name="connsiteY1" fmla="*/ 101600 h 1782069"/>
                <a:gd name="connsiteX2" fmla="*/ 749300 w 1162050"/>
                <a:gd name="connsiteY2" fmla="*/ 1492250 h 1782069"/>
                <a:gd name="connsiteX3" fmla="*/ 0 w 1162050"/>
                <a:gd name="connsiteY3" fmla="*/ 1549400 h 1782069"/>
                <a:gd name="connsiteX4" fmla="*/ 330200 w 1162050"/>
                <a:gd name="connsiteY4" fmla="*/ 1212850 h 1782069"/>
                <a:gd name="connsiteX5" fmla="*/ 222250 w 1162050"/>
                <a:gd name="connsiteY5" fmla="*/ 0 h 1782069"/>
                <a:gd name="connsiteX0" fmla="*/ 222250 w 1162050"/>
                <a:gd name="connsiteY0" fmla="*/ 0 h 1832443"/>
                <a:gd name="connsiteX1" fmla="*/ 1162050 w 1162050"/>
                <a:gd name="connsiteY1" fmla="*/ 101600 h 1832443"/>
                <a:gd name="connsiteX2" fmla="*/ 749300 w 1162050"/>
                <a:gd name="connsiteY2" fmla="*/ 1492250 h 1832443"/>
                <a:gd name="connsiteX3" fmla="*/ 0 w 1162050"/>
                <a:gd name="connsiteY3" fmla="*/ 1549400 h 1832443"/>
                <a:gd name="connsiteX4" fmla="*/ 330200 w 1162050"/>
                <a:gd name="connsiteY4" fmla="*/ 1212850 h 1832443"/>
                <a:gd name="connsiteX5" fmla="*/ 222250 w 1162050"/>
                <a:gd name="connsiteY5" fmla="*/ 0 h 1832443"/>
                <a:gd name="connsiteX0" fmla="*/ 222250 w 1162050"/>
                <a:gd name="connsiteY0" fmla="*/ 0 h 1773479"/>
                <a:gd name="connsiteX1" fmla="*/ 1162050 w 1162050"/>
                <a:gd name="connsiteY1" fmla="*/ 101600 h 1773479"/>
                <a:gd name="connsiteX2" fmla="*/ 749300 w 1162050"/>
                <a:gd name="connsiteY2" fmla="*/ 1492250 h 1773479"/>
                <a:gd name="connsiteX3" fmla="*/ 0 w 1162050"/>
                <a:gd name="connsiteY3" fmla="*/ 1549400 h 1773479"/>
                <a:gd name="connsiteX4" fmla="*/ 330200 w 1162050"/>
                <a:gd name="connsiteY4" fmla="*/ 1212850 h 1773479"/>
                <a:gd name="connsiteX5" fmla="*/ 222250 w 1162050"/>
                <a:gd name="connsiteY5" fmla="*/ 0 h 1773479"/>
                <a:gd name="connsiteX0" fmla="*/ 222250 w 1162050"/>
                <a:gd name="connsiteY0" fmla="*/ 0 h 1773479"/>
                <a:gd name="connsiteX1" fmla="*/ 1162050 w 1162050"/>
                <a:gd name="connsiteY1" fmla="*/ 101600 h 1773479"/>
                <a:gd name="connsiteX2" fmla="*/ 749300 w 1162050"/>
                <a:gd name="connsiteY2" fmla="*/ 1492250 h 1773479"/>
                <a:gd name="connsiteX3" fmla="*/ 0 w 1162050"/>
                <a:gd name="connsiteY3" fmla="*/ 1549400 h 1773479"/>
                <a:gd name="connsiteX4" fmla="*/ 330200 w 1162050"/>
                <a:gd name="connsiteY4" fmla="*/ 1212850 h 1773479"/>
                <a:gd name="connsiteX5" fmla="*/ 222250 w 1162050"/>
                <a:gd name="connsiteY5" fmla="*/ 0 h 1773479"/>
                <a:gd name="connsiteX0" fmla="*/ 222250 w 1162050"/>
                <a:gd name="connsiteY0" fmla="*/ 0 h 1773479"/>
                <a:gd name="connsiteX1" fmla="*/ 1162050 w 1162050"/>
                <a:gd name="connsiteY1" fmla="*/ 101600 h 1773479"/>
                <a:gd name="connsiteX2" fmla="*/ 749300 w 1162050"/>
                <a:gd name="connsiteY2" fmla="*/ 1492250 h 1773479"/>
                <a:gd name="connsiteX3" fmla="*/ 0 w 1162050"/>
                <a:gd name="connsiteY3" fmla="*/ 1549400 h 1773479"/>
                <a:gd name="connsiteX4" fmla="*/ 330200 w 1162050"/>
                <a:gd name="connsiteY4" fmla="*/ 1212850 h 1773479"/>
                <a:gd name="connsiteX5" fmla="*/ 222250 w 1162050"/>
                <a:gd name="connsiteY5" fmla="*/ 0 h 1773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773479">
                  <a:moveTo>
                    <a:pt x="222250" y="0"/>
                  </a:moveTo>
                  <a:lnTo>
                    <a:pt x="1162050" y="101600"/>
                  </a:lnTo>
                  <a:lnTo>
                    <a:pt x="749300" y="1492250"/>
                  </a:lnTo>
                  <a:cubicBezTo>
                    <a:pt x="654050" y="1655233"/>
                    <a:pt x="165100" y="2002367"/>
                    <a:pt x="0" y="1549400"/>
                  </a:cubicBezTo>
                  <a:cubicBezTo>
                    <a:pt x="84667" y="1411817"/>
                    <a:pt x="220133" y="1325033"/>
                    <a:pt x="330200" y="1212850"/>
                  </a:cubicBezTo>
                  <a:cubicBezTo>
                    <a:pt x="440267" y="1100667"/>
                    <a:pt x="83608" y="185208"/>
                    <a:pt x="222250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21">
              <a:extLst>
                <a:ext uri="{FF2B5EF4-FFF2-40B4-BE49-F238E27FC236}">
                  <a16:creationId xmlns:a16="http://schemas.microsoft.com/office/drawing/2014/main" id="{61F4985F-840C-423E-8CFD-D40139DD0711}"/>
                </a:ext>
              </a:extLst>
            </p:cNvPr>
            <p:cNvSpPr/>
            <p:nvPr/>
          </p:nvSpPr>
          <p:spPr>
            <a:xfrm rot="17497003">
              <a:off x="7612566" y="3936315"/>
              <a:ext cx="1097695" cy="847390"/>
            </a:xfrm>
            <a:custGeom>
              <a:avLst/>
              <a:gdLst>
                <a:gd name="connsiteX0" fmla="*/ 0 w 530570"/>
                <a:gd name="connsiteY0" fmla="*/ 148656 h 297312"/>
                <a:gd name="connsiteX1" fmla="*/ 265285 w 530570"/>
                <a:gd name="connsiteY1" fmla="*/ 0 h 297312"/>
                <a:gd name="connsiteX2" fmla="*/ 530570 w 530570"/>
                <a:gd name="connsiteY2" fmla="*/ 148656 h 297312"/>
                <a:gd name="connsiteX3" fmla="*/ 265285 w 530570"/>
                <a:gd name="connsiteY3" fmla="*/ 297312 h 297312"/>
                <a:gd name="connsiteX4" fmla="*/ 0 w 530570"/>
                <a:gd name="connsiteY4" fmla="*/ 148656 h 297312"/>
                <a:gd name="connsiteX0" fmla="*/ 0 w 955053"/>
                <a:gd name="connsiteY0" fmla="*/ 16040 h 569736"/>
                <a:gd name="connsiteX1" fmla="*/ 689768 w 955053"/>
                <a:gd name="connsiteY1" fmla="*/ 255111 h 569736"/>
                <a:gd name="connsiteX2" fmla="*/ 955053 w 955053"/>
                <a:gd name="connsiteY2" fmla="*/ 403767 h 569736"/>
                <a:gd name="connsiteX3" fmla="*/ 689768 w 955053"/>
                <a:gd name="connsiteY3" fmla="*/ 552423 h 569736"/>
                <a:gd name="connsiteX4" fmla="*/ 0 w 955053"/>
                <a:gd name="connsiteY4" fmla="*/ 16040 h 569736"/>
                <a:gd name="connsiteX0" fmla="*/ 0 w 955053"/>
                <a:gd name="connsiteY0" fmla="*/ 16040 h 403767"/>
                <a:gd name="connsiteX1" fmla="*/ 689768 w 955053"/>
                <a:gd name="connsiteY1" fmla="*/ 255111 h 403767"/>
                <a:gd name="connsiteX2" fmla="*/ 955053 w 955053"/>
                <a:gd name="connsiteY2" fmla="*/ 403767 h 403767"/>
                <a:gd name="connsiteX3" fmla="*/ 0 w 955053"/>
                <a:gd name="connsiteY3" fmla="*/ 16040 h 403767"/>
                <a:gd name="connsiteX0" fmla="*/ 0 w 955053"/>
                <a:gd name="connsiteY0" fmla="*/ 0 h 387727"/>
                <a:gd name="connsiteX1" fmla="*/ 955053 w 955053"/>
                <a:gd name="connsiteY1" fmla="*/ 387727 h 387727"/>
                <a:gd name="connsiteX2" fmla="*/ 0 w 955053"/>
                <a:gd name="connsiteY2" fmla="*/ 0 h 387727"/>
                <a:gd name="connsiteX0" fmla="*/ 0 w 1092440"/>
                <a:gd name="connsiteY0" fmla="*/ 0 h 518596"/>
                <a:gd name="connsiteX1" fmla="*/ 1092440 w 1092440"/>
                <a:gd name="connsiteY1" fmla="*/ 518596 h 518596"/>
                <a:gd name="connsiteX2" fmla="*/ 0 w 1092440"/>
                <a:gd name="connsiteY2" fmla="*/ 0 h 518596"/>
                <a:gd name="connsiteX0" fmla="*/ 3682 w 1096122"/>
                <a:gd name="connsiteY0" fmla="*/ 141274 h 659870"/>
                <a:gd name="connsiteX1" fmla="*/ 1096122 w 1096122"/>
                <a:gd name="connsiteY1" fmla="*/ 659870 h 659870"/>
                <a:gd name="connsiteX2" fmla="*/ 3682 w 1096122"/>
                <a:gd name="connsiteY2" fmla="*/ 141274 h 659870"/>
                <a:gd name="connsiteX0" fmla="*/ 3682 w 1098575"/>
                <a:gd name="connsiteY0" fmla="*/ 151071 h 669667"/>
                <a:gd name="connsiteX1" fmla="*/ 1096122 w 1098575"/>
                <a:gd name="connsiteY1" fmla="*/ 669667 h 669667"/>
                <a:gd name="connsiteX2" fmla="*/ 3682 w 1098575"/>
                <a:gd name="connsiteY2" fmla="*/ 151071 h 669667"/>
                <a:gd name="connsiteX0" fmla="*/ 2802 w 1097695"/>
                <a:gd name="connsiteY0" fmla="*/ 151071 h 847390"/>
                <a:gd name="connsiteX1" fmla="*/ 1095242 w 1097695"/>
                <a:gd name="connsiteY1" fmla="*/ 669667 h 847390"/>
                <a:gd name="connsiteX2" fmla="*/ 2802 w 1097695"/>
                <a:gd name="connsiteY2" fmla="*/ 151071 h 84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695" h="847390">
                  <a:moveTo>
                    <a:pt x="2802" y="151071"/>
                  </a:moveTo>
                  <a:cubicBezTo>
                    <a:pt x="-61432" y="649421"/>
                    <a:pt x="999379" y="1111779"/>
                    <a:pt x="1095242" y="669667"/>
                  </a:cubicBezTo>
                  <a:cubicBezTo>
                    <a:pt x="1156045" y="535584"/>
                    <a:pt x="67036" y="-347279"/>
                    <a:pt x="2802" y="15107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20">
              <a:extLst>
                <a:ext uri="{FF2B5EF4-FFF2-40B4-BE49-F238E27FC236}">
                  <a16:creationId xmlns:a16="http://schemas.microsoft.com/office/drawing/2014/main" id="{B8249754-0624-44D8-8046-5BE54FA244C2}"/>
                </a:ext>
              </a:extLst>
            </p:cNvPr>
            <p:cNvSpPr/>
            <p:nvPr/>
          </p:nvSpPr>
          <p:spPr>
            <a:xfrm>
              <a:off x="3094214" y="262829"/>
              <a:ext cx="995185" cy="1929423"/>
            </a:xfrm>
            <a:custGeom>
              <a:avLst/>
              <a:gdLst>
                <a:gd name="connsiteX0" fmla="*/ 0 w 534457"/>
                <a:gd name="connsiteY0" fmla="*/ 0 h 1497623"/>
                <a:gd name="connsiteX1" fmla="*/ 534457 w 534457"/>
                <a:gd name="connsiteY1" fmla="*/ 0 h 1497623"/>
                <a:gd name="connsiteX2" fmla="*/ 534457 w 534457"/>
                <a:gd name="connsiteY2" fmla="*/ 1497623 h 1497623"/>
                <a:gd name="connsiteX3" fmla="*/ 0 w 534457"/>
                <a:gd name="connsiteY3" fmla="*/ 1497623 h 1497623"/>
                <a:gd name="connsiteX4" fmla="*/ 0 w 534457"/>
                <a:gd name="connsiteY4" fmla="*/ 0 h 1497623"/>
                <a:gd name="connsiteX0" fmla="*/ 114300 w 534457"/>
                <a:gd name="connsiteY0" fmla="*/ 0 h 1688123"/>
                <a:gd name="connsiteX1" fmla="*/ 534457 w 534457"/>
                <a:gd name="connsiteY1" fmla="*/ 190500 h 1688123"/>
                <a:gd name="connsiteX2" fmla="*/ 534457 w 534457"/>
                <a:gd name="connsiteY2" fmla="*/ 1688123 h 1688123"/>
                <a:gd name="connsiteX3" fmla="*/ 0 w 534457"/>
                <a:gd name="connsiteY3" fmla="*/ 1688123 h 1688123"/>
                <a:gd name="connsiteX4" fmla="*/ 114300 w 534457"/>
                <a:gd name="connsiteY4" fmla="*/ 0 h 1688123"/>
                <a:gd name="connsiteX0" fmla="*/ 114300 w 839257"/>
                <a:gd name="connsiteY0" fmla="*/ 0 h 1688123"/>
                <a:gd name="connsiteX1" fmla="*/ 534457 w 839257"/>
                <a:gd name="connsiteY1" fmla="*/ 190500 h 1688123"/>
                <a:gd name="connsiteX2" fmla="*/ 839257 w 839257"/>
                <a:gd name="connsiteY2" fmla="*/ 1357923 h 1688123"/>
                <a:gd name="connsiteX3" fmla="*/ 0 w 839257"/>
                <a:gd name="connsiteY3" fmla="*/ 1688123 h 1688123"/>
                <a:gd name="connsiteX4" fmla="*/ 114300 w 839257"/>
                <a:gd name="connsiteY4" fmla="*/ 0 h 1688123"/>
                <a:gd name="connsiteX0" fmla="*/ 0 w 724957"/>
                <a:gd name="connsiteY0" fmla="*/ 0 h 1523023"/>
                <a:gd name="connsiteX1" fmla="*/ 420157 w 724957"/>
                <a:gd name="connsiteY1" fmla="*/ 190500 h 1523023"/>
                <a:gd name="connsiteX2" fmla="*/ 724957 w 724957"/>
                <a:gd name="connsiteY2" fmla="*/ 1357923 h 1523023"/>
                <a:gd name="connsiteX3" fmla="*/ 228600 w 724957"/>
                <a:gd name="connsiteY3" fmla="*/ 1523023 h 1523023"/>
                <a:gd name="connsiteX4" fmla="*/ 0 w 724957"/>
                <a:gd name="connsiteY4" fmla="*/ 0 h 1523023"/>
                <a:gd name="connsiteX0" fmla="*/ 0 w 724957"/>
                <a:gd name="connsiteY0" fmla="*/ 0 h 1523023"/>
                <a:gd name="connsiteX1" fmla="*/ 724957 w 724957"/>
                <a:gd name="connsiteY1" fmla="*/ 1357923 h 1523023"/>
                <a:gd name="connsiteX2" fmla="*/ 228600 w 724957"/>
                <a:gd name="connsiteY2" fmla="*/ 1523023 h 1523023"/>
                <a:gd name="connsiteX3" fmla="*/ 0 w 724957"/>
                <a:gd name="connsiteY3" fmla="*/ 0 h 1523023"/>
                <a:gd name="connsiteX0" fmla="*/ 0 w 724957"/>
                <a:gd name="connsiteY0" fmla="*/ 0 h 1624623"/>
                <a:gd name="connsiteX1" fmla="*/ 724957 w 724957"/>
                <a:gd name="connsiteY1" fmla="*/ 1459523 h 1624623"/>
                <a:gd name="connsiteX2" fmla="*/ 228600 w 724957"/>
                <a:gd name="connsiteY2" fmla="*/ 1624623 h 1624623"/>
                <a:gd name="connsiteX3" fmla="*/ 0 w 724957"/>
                <a:gd name="connsiteY3" fmla="*/ 0 h 1624623"/>
                <a:gd name="connsiteX0" fmla="*/ 0 w 724957"/>
                <a:gd name="connsiteY0" fmla="*/ 0 h 1624623"/>
                <a:gd name="connsiteX1" fmla="*/ 724957 w 724957"/>
                <a:gd name="connsiteY1" fmla="*/ 1459523 h 1624623"/>
                <a:gd name="connsiteX2" fmla="*/ 228600 w 724957"/>
                <a:gd name="connsiteY2" fmla="*/ 1624623 h 1624623"/>
                <a:gd name="connsiteX3" fmla="*/ 0 w 724957"/>
                <a:gd name="connsiteY3" fmla="*/ 0 h 1624623"/>
                <a:gd name="connsiteX0" fmla="*/ 206997 w 931954"/>
                <a:gd name="connsiteY0" fmla="*/ 0 h 1624623"/>
                <a:gd name="connsiteX1" fmla="*/ 931954 w 931954"/>
                <a:gd name="connsiteY1" fmla="*/ 1459523 h 1624623"/>
                <a:gd name="connsiteX2" fmla="*/ 435597 w 931954"/>
                <a:gd name="connsiteY2" fmla="*/ 1624623 h 1624623"/>
                <a:gd name="connsiteX3" fmla="*/ 206997 w 931954"/>
                <a:gd name="connsiteY3" fmla="*/ 0 h 1624623"/>
                <a:gd name="connsiteX0" fmla="*/ 230823 w 955780"/>
                <a:gd name="connsiteY0" fmla="*/ 0 h 1929423"/>
                <a:gd name="connsiteX1" fmla="*/ 955780 w 955780"/>
                <a:gd name="connsiteY1" fmla="*/ 1459523 h 1929423"/>
                <a:gd name="connsiteX2" fmla="*/ 345123 w 955780"/>
                <a:gd name="connsiteY2" fmla="*/ 1929423 h 1929423"/>
                <a:gd name="connsiteX3" fmla="*/ 230823 w 955780"/>
                <a:gd name="connsiteY3" fmla="*/ 0 h 1929423"/>
                <a:gd name="connsiteX0" fmla="*/ 270228 w 995185"/>
                <a:gd name="connsiteY0" fmla="*/ 0 h 1929423"/>
                <a:gd name="connsiteX1" fmla="*/ 995185 w 995185"/>
                <a:gd name="connsiteY1" fmla="*/ 1459523 h 1929423"/>
                <a:gd name="connsiteX2" fmla="*/ 384528 w 995185"/>
                <a:gd name="connsiteY2" fmla="*/ 1929423 h 1929423"/>
                <a:gd name="connsiteX3" fmla="*/ 270228 w 995185"/>
                <a:gd name="connsiteY3" fmla="*/ 0 h 1929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5185" h="1929423">
                  <a:moveTo>
                    <a:pt x="270228" y="0"/>
                  </a:moveTo>
                  <a:cubicBezTo>
                    <a:pt x="981780" y="270608"/>
                    <a:pt x="753533" y="973015"/>
                    <a:pt x="995185" y="1459523"/>
                  </a:cubicBezTo>
                  <a:lnTo>
                    <a:pt x="384528" y="1929423"/>
                  </a:lnTo>
                  <a:cubicBezTo>
                    <a:pt x="308328" y="1387882"/>
                    <a:pt x="-364772" y="1379741"/>
                    <a:pt x="270228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20">
              <a:extLst>
                <a:ext uri="{FF2B5EF4-FFF2-40B4-BE49-F238E27FC236}">
                  <a16:creationId xmlns:a16="http://schemas.microsoft.com/office/drawing/2014/main" id="{B0E53949-5190-4322-A829-4E36AC82BB70}"/>
                </a:ext>
              </a:extLst>
            </p:cNvPr>
            <p:cNvSpPr/>
            <p:nvPr/>
          </p:nvSpPr>
          <p:spPr>
            <a:xfrm rot="2454301">
              <a:off x="3667993" y="0"/>
              <a:ext cx="1151186" cy="3018355"/>
            </a:xfrm>
            <a:custGeom>
              <a:avLst/>
              <a:gdLst>
                <a:gd name="connsiteX0" fmla="*/ 0 w 534457"/>
                <a:gd name="connsiteY0" fmla="*/ 0 h 1497623"/>
                <a:gd name="connsiteX1" fmla="*/ 534457 w 534457"/>
                <a:gd name="connsiteY1" fmla="*/ 0 h 1497623"/>
                <a:gd name="connsiteX2" fmla="*/ 534457 w 534457"/>
                <a:gd name="connsiteY2" fmla="*/ 1497623 h 1497623"/>
                <a:gd name="connsiteX3" fmla="*/ 0 w 534457"/>
                <a:gd name="connsiteY3" fmla="*/ 1497623 h 1497623"/>
                <a:gd name="connsiteX4" fmla="*/ 0 w 534457"/>
                <a:gd name="connsiteY4" fmla="*/ 0 h 1497623"/>
                <a:gd name="connsiteX0" fmla="*/ 114300 w 534457"/>
                <a:gd name="connsiteY0" fmla="*/ 0 h 1688123"/>
                <a:gd name="connsiteX1" fmla="*/ 534457 w 534457"/>
                <a:gd name="connsiteY1" fmla="*/ 190500 h 1688123"/>
                <a:gd name="connsiteX2" fmla="*/ 534457 w 534457"/>
                <a:gd name="connsiteY2" fmla="*/ 1688123 h 1688123"/>
                <a:gd name="connsiteX3" fmla="*/ 0 w 534457"/>
                <a:gd name="connsiteY3" fmla="*/ 1688123 h 1688123"/>
                <a:gd name="connsiteX4" fmla="*/ 114300 w 534457"/>
                <a:gd name="connsiteY4" fmla="*/ 0 h 1688123"/>
                <a:gd name="connsiteX0" fmla="*/ 114300 w 839257"/>
                <a:gd name="connsiteY0" fmla="*/ 0 h 1688123"/>
                <a:gd name="connsiteX1" fmla="*/ 534457 w 839257"/>
                <a:gd name="connsiteY1" fmla="*/ 190500 h 1688123"/>
                <a:gd name="connsiteX2" fmla="*/ 839257 w 839257"/>
                <a:gd name="connsiteY2" fmla="*/ 1357923 h 1688123"/>
                <a:gd name="connsiteX3" fmla="*/ 0 w 839257"/>
                <a:gd name="connsiteY3" fmla="*/ 1688123 h 1688123"/>
                <a:gd name="connsiteX4" fmla="*/ 114300 w 839257"/>
                <a:gd name="connsiteY4" fmla="*/ 0 h 1688123"/>
                <a:gd name="connsiteX0" fmla="*/ 0 w 724957"/>
                <a:gd name="connsiteY0" fmla="*/ 0 h 1523023"/>
                <a:gd name="connsiteX1" fmla="*/ 420157 w 724957"/>
                <a:gd name="connsiteY1" fmla="*/ 190500 h 1523023"/>
                <a:gd name="connsiteX2" fmla="*/ 724957 w 724957"/>
                <a:gd name="connsiteY2" fmla="*/ 1357923 h 1523023"/>
                <a:gd name="connsiteX3" fmla="*/ 228600 w 724957"/>
                <a:gd name="connsiteY3" fmla="*/ 1523023 h 1523023"/>
                <a:gd name="connsiteX4" fmla="*/ 0 w 724957"/>
                <a:gd name="connsiteY4" fmla="*/ 0 h 1523023"/>
                <a:gd name="connsiteX0" fmla="*/ 0 w 724957"/>
                <a:gd name="connsiteY0" fmla="*/ 0 h 1523023"/>
                <a:gd name="connsiteX1" fmla="*/ 724957 w 724957"/>
                <a:gd name="connsiteY1" fmla="*/ 1357923 h 1523023"/>
                <a:gd name="connsiteX2" fmla="*/ 228600 w 724957"/>
                <a:gd name="connsiteY2" fmla="*/ 1523023 h 1523023"/>
                <a:gd name="connsiteX3" fmla="*/ 0 w 724957"/>
                <a:gd name="connsiteY3" fmla="*/ 0 h 1523023"/>
                <a:gd name="connsiteX0" fmla="*/ 0 w 724957"/>
                <a:gd name="connsiteY0" fmla="*/ 0 h 1624623"/>
                <a:gd name="connsiteX1" fmla="*/ 724957 w 724957"/>
                <a:gd name="connsiteY1" fmla="*/ 1459523 h 1624623"/>
                <a:gd name="connsiteX2" fmla="*/ 228600 w 724957"/>
                <a:gd name="connsiteY2" fmla="*/ 1624623 h 1624623"/>
                <a:gd name="connsiteX3" fmla="*/ 0 w 724957"/>
                <a:gd name="connsiteY3" fmla="*/ 0 h 1624623"/>
                <a:gd name="connsiteX0" fmla="*/ 0 w 724957"/>
                <a:gd name="connsiteY0" fmla="*/ 0 h 1624623"/>
                <a:gd name="connsiteX1" fmla="*/ 724957 w 724957"/>
                <a:gd name="connsiteY1" fmla="*/ 1459523 h 1624623"/>
                <a:gd name="connsiteX2" fmla="*/ 228600 w 724957"/>
                <a:gd name="connsiteY2" fmla="*/ 1624623 h 1624623"/>
                <a:gd name="connsiteX3" fmla="*/ 0 w 724957"/>
                <a:gd name="connsiteY3" fmla="*/ 0 h 1624623"/>
                <a:gd name="connsiteX0" fmla="*/ 206997 w 931954"/>
                <a:gd name="connsiteY0" fmla="*/ 0 h 1624623"/>
                <a:gd name="connsiteX1" fmla="*/ 931954 w 931954"/>
                <a:gd name="connsiteY1" fmla="*/ 1459523 h 1624623"/>
                <a:gd name="connsiteX2" fmla="*/ 435597 w 931954"/>
                <a:gd name="connsiteY2" fmla="*/ 1624623 h 1624623"/>
                <a:gd name="connsiteX3" fmla="*/ 206997 w 931954"/>
                <a:gd name="connsiteY3" fmla="*/ 0 h 1624623"/>
                <a:gd name="connsiteX0" fmla="*/ 230823 w 955780"/>
                <a:gd name="connsiteY0" fmla="*/ 0 h 1929423"/>
                <a:gd name="connsiteX1" fmla="*/ 955780 w 955780"/>
                <a:gd name="connsiteY1" fmla="*/ 1459523 h 1929423"/>
                <a:gd name="connsiteX2" fmla="*/ 345123 w 955780"/>
                <a:gd name="connsiteY2" fmla="*/ 1929423 h 1929423"/>
                <a:gd name="connsiteX3" fmla="*/ 230823 w 955780"/>
                <a:gd name="connsiteY3" fmla="*/ 0 h 1929423"/>
                <a:gd name="connsiteX0" fmla="*/ 270228 w 995185"/>
                <a:gd name="connsiteY0" fmla="*/ 0 h 1929423"/>
                <a:gd name="connsiteX1" fmla="*/ 995185 w 995185"/>
                <a:gd name="connsiteY1" fmla="*/ 1459523 h 1929423"/>
                <a:gd name="connsiteX2" fmla="*/ 384528 w 995185"/>
                <a:gd name="connsiteY2" fmla="*/ 1929423 h 1929423"/>
                <a:gd name="connsiteX3" fmla="*/ 270228 w 995185"/>
                <a:gd name="connsiteY3" fmla="*/ 0 h 1929423"/>
                <a:gd name="connsiteX0" fmla="*/ 278806 w 968362"/>
                <a:gd name="connsiteY0" fmla="*/ 0 h 2030230"/>
                <a:gd name="connsiteX1" fmla="*/ 968362 w 968362"/>
                <a:gd name="connsiteY1" fmla="*/ 1560330 h 2030230"/>
                <a:gd name="connsiteX2" fmla="*/ 357705 w 968362"/>
                <a:gd name="connsiteY2" fmla="*/ 2030230 h 2030230"/>
                <a:gd name="connsiteX3" fmla="*/ 278806 w 968362"/>
                <a:gd name="connsiteY3" fmla="*/ 0 h 2030230"/>
                <a:gd name="connsiteX0" fmla="*/ 331037 w 1020593"/>
                <a:gd name="connsiteY0" fmla="*/ 0 h 2030230"/>
                <a:gd name="connsiteX1" fmla="*/ 1020593 w 1020593"/>
                <a:gd name="connsiteY1" fmla="*/ 1560330 h 2030230"/>
                <a:gd name="connsiteX2" fmla="*/ 409936 w 1020593"/>
                <a:gd name="connsiteY2" fmla="*/ 2030230 h 2030230"/>
                <a:gd name="connsiteX3" fmla="*/ 331037 w 1020593"/>
                <a:gd name="connsiteY3" fmla="*/ 0 h 2030230"/>
                <a:gd name="connsiteX0" fmla="*/ 296151 w 985707"/>
                <a:gd name="connsiteY0" fmla="*/ 0 h 3018355"/>
                <a:gd name="connsiteX1" fmla="*/ 985707 w 985707"/>
                <a:gd name="connsiteY1" fmla="*/ 1560330 h 3018355"/>
                <a:gd name="connsiteX2" fmla="*/ 529780 w 985707"/>
                <a:gd name="connsiteY2" fmla="*/ 3018355 h 3018355"/>
                <a:gd name="connsiteX3" fmla="*/ 296151 w 985707"/>
                <a:gd name="connsiteY3" fmla="*/ 0 h 3018355"/>
                <a:gd name="connsiteX0" fmla="*/ 296151 w 1151186"/>
                <a:gd name="connsiteY0" fmla="*/ 0 h 3018355"/>
                <a:gd name="connsiteX1" fmla="*/ 1151186 w 1151186"/>
                <a:gd name="connsiteY1" fmla="*/ 2135859 h 3018355"/>
                <a:gd name="connsiteX2" fmla="*/ 529780 w 1151186"/>
                <a:gd name="connsiteY2" fmla="*/ 3018355 h 3018355"/>
                <a:gd name="connsiteX3" fmla="*/ 296151 w 1151186"/>
                <a:gd name="connsiteY3" fmla="*/ 0 h 3018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1186" h="3018355">
                  <a:moveTo>
                    <a:pt x="296151" y="0"/>
                  </a:moveTo>
                  <a:cubicBezTo>
                    <a:pt x="1007703" y="270608"/>
                    <a:pt x="909534" y="1649351"/>
                    <a:pt x="1151186" y="2135859"/>
                  </a:cubicBezTo>
                  <a:lnTo>
                    <a:pt x="529780" y="3018355"/>
                  </a:lnTo>
                  <a:cubicBezTo>
                    <a:pt x="453580" y="2476814"/>
                    <a:pt x="-456407" y="1709533"/>
                    <a:pt x="29615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A44DF52-1FD7-4B95-93C3-FFA98D10B0CF}"/>
                </a:ext>
              </a:extLst>
            </p:cNvPr>
            <p:cNvSpPr/>
            <p:nvPr/>
          </p:nvSpPr>
          <p:spPr>
            <a:xfrm rot="2136702">
              <a:off x="3693783" y="45879"/>
              <a:ext cx="910115" cy="2962572"/>
            </a:xfrm>
            <a:custGeom>
              <a:avLst/>
              <a:gdLst>
                <a:gd name="connsiteX0" fmla="*/ 296150 w 668167"/>
                <a:gd name="connsiteY0" fmla="*/ 0 h 3018355"/>
                <a:gd name="connsiteX1" fmla="*/ 360520 w 668167"/>
                <a:gd name="connsiteY1" fmla="*/ 28554 h 3018355"/>
                <a:gd name="connsiteX2" fmla="*/ 378138 w 668167"/>
                <a:gd name="connsiteY2" fmla="*/ 38766 h 3018355"/>
                <a:gd name="connsiteX3" fmla="*/ 326721 w 668167"/>
                <a:gd name="connsiteY3" fmla="*/ 177285 h 3018355"/>
                <a:gd name="connsiteX4" fmla="*/ 659132 w 668167"/>
                <a:gd name="connsiteY4" fmla="*/ 2781611 h 3018355"/>
                <a:gd name="connsiteX5" fmla="*/ 668167 w 668167"/>
                <a:gd name="connsiteY5" fmla="*/ 2821821 h 3018355"/>
                <a:gd name="connsiteX6" fmla="*/ 529779 w 668167"/>
                <a:gd name="connsiteY6" fmla="*/ 3018355 h 3018355"/>
                <a:gd name="connsiteX7" fmla="*/ 296150 w 668167"/>
                <a:gd name="connsiteY7" fmla="*/ 0 h 3018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8167" h="3018355">
                  <a:moveTo>
                    <a:pt x="296150" y="0"/>
                  </a:moveTo>
                  <a:cubicBezTo>
                    <a:pt x="318386" y="8456"/>
                    <a:pt x="339831" y="17995"/>
                    <a:pt x="360520" y="28554"/>
                  </a:cubicBezTo>
                  <a:lnTo>
                    <a:pt x="378138" y="38766"/>
                  </a:lnTo>
                  <a:lnTo>
                    <a:pt x="326721" y="177285"/>
                  </a:lnTo>
                  <a:cubicBezTo>
                    <a:pt x="-158459" y="1572517"/>
                    <a:pt x="509794" y="2280623"/>
                    <a:pt x="659132" y="2781611"/>
                  </a:cubicBezTo>
                  <a:lnTo>
                    <a:pt x="668167" y="2821821"/>
                  </a:lnTo>
                  <a:lnTo>
                    <a:pt x="529779" y="3018355"/>
                  </a:lnTo>
                  <a:cubicBezTo>
                    <a:pt x="453579" y="2476814"/>
                    <a:pt x="-456408" y="1709533"/>
                    <a:pt x="296150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Rectangle 18">
              <a:extLst>
                <a:ext uri="{FF2B5EF4-FFF2-40B4-BE49-F238E27FC236}">
                  <a16:creationId xmlns:a16="http://schemas.microsoft.com/office/drawing/2014/main" id="{617A1C42-CE4F-4BA7-9139-C47189D361B2}"/>
                </a:ext>
              </a:extLst>
            </p:cNvPr>
            <p:cNvSpPr/>
            <p:nvPr/>
          </p:nvSpPr>
          <p:spPr>
            <a:xfrm>
              <a:off x="6081273" y="2946241"/>
              <a:ext cx="1454008" cy="2472063"/>
            </a:xfrm>
            <a:custGeom>
              <a:avLst/>
              <a:gdLst>
                <a:gd name="connsiteX0" fmla="*/ 0 w 785231"/>
                <a:gd name="connsiteY0" fmla="*/ 0 h 1320800"/>
                <a:gd name="connsiteX1" fmla="*/ 785231 w 785231"/>
                <a:gd name="connsiteY1" fmla="*/ 0 h 1320800"/>
                <a:gd name="connsiteX2" fmla="*/ 785231 w 785231"/>
                <a:gd name="connsiteY2" fmla="*/ 1320800 h 1320800"/>
                <a:gd name="connsiteX3" fmla="*/ 0 w 785231"/>
                <a:gd name="connsiteY3" fmla="*/ 1320800 h 1320800"/>
                <a:gd name="connsiteX4" fmla="*/ 0 w 785231"/>
                <a:gd name="connsiteY4" fmla="*/ 0 h 1320800"/>
                <a:gd name="connsiteX0" fmla="*/ 292100 w 785231"/>
                <a:gd name="connsiteY0" fmla="*/ 0 h 1739900"/>
                <a:gd name="connsiteX1" fmla="*/ 785231 w 785231"/>
                <a:gd name="connsiteY1" fmla="*/ 419100 h 1739900"/>
                <a:gd name="connsiteX2" fmla="*/ 785231 w 785231"/>
                <a:gd name="connsiteY2" fmla="*/ 1739900 h 1739900"/>
                <a:gd name="connsiteX3" fmla="*/ 0 w 785231"/>
                <a:gd name="connsiteY3" fmla="*/ 1739900 h 1739900"/>
                <a:gd name="connsiteX4" fmla="*/ 292100 w 785231"/>
                <a:gd name="connsiteY4" fmla="*/ 0 h 1739900"/>
                <a:gd name="connsiteX0" fmla="*/ 617450 w 1110581"/>
                <a:gd name="connsiteY0" fmla="*/ 0 h 1739900"/>
                <a:gd name="connsiteX1" fmla="*/ 1110581 w 1110581"/>
                <a:gd name="connsiteY1" fmla="*/ 419100 h 1739900"/>
                <a:gd name="connsiteX2" fmla="*/ 1110581 w 1110581"/>
                <a:gd name="connsiteY2" fmla="*/ 1739900 h 1739900"/>
                <a:gd name="connsiteX3" fmla="*/ 325350 w 1110581"/>
                <a:gd name="connsiteY3" fmla="*/ 1739900 h 1739900"/>
                <a:gd name="connsiteX4" fmla="*/ 617450 w 1110581"/>
                <a:gd name="connsiteY4" fmla="*/ 0 h 1739900"/>
                <a:gd name="connsiteX0" fmla="*/ 670616 w 1163747"/>
                <a:gd name="connsiteY0" fmla="*/ 0 h 2019300"/>
                <a:gd name="connsiteX1" fmla="*/ 1163747 w 1163747"/>
                <a:gd name="connsiteY1" fmla="*/ 419100 h 2019300"/>
                <a:gd name="connsiteX2" fmla="*/ 1163747 w 1163747"/>
                <a:gd name="connsiteY2" fmla="*/ 1739900 h 2019300"/>
                <a:gd name="connsiteX3" fmla="*/ 226116 w 1163747"/>
                <a:gd name="connsiteY3" fmla="*/ 2019300 h 2019300"/>
                <a:gd name="connsiteX4" fmla="*/ 670616 w 1163747"/>
                <a:gd name="connsiteY4" fmla="*/ 0 h 2019300"/>
                <a:gd name="connsiteX0" fmla="*/ 714962 w 1208093"/>
                <a:gd name="connsiteY0" fmla="*/ 0 h 2019300"/>
                <a:gd name="connsiteX1" fmla="*/ 1208093 w 1208093"/>
                <a:gd name="connsiteY1" fmla="*/ 419100 h 2019300"/>
                <a:gd name="connsiteX2" fmla="*/ 1208093 w 1208093"/>
                <a:gd name="connsiteY2" fmla="*/ 1739900 h 2019300"/>
                <a:gd name="connsiteX3" fmla="*/ 270462 w 1208093"/>
                <a:gd name="connsiteY3" fmla="*/ 2019300 h 2019300"/>
                <a:gd name="connsiteX4" fmla="*/ 714962 w 1208093"/>
                <a:gd name="connsiteY4" fmla="*/ 0 h 2019300"/>
                <a:gd name="connsiteX0" fmla="*/ 714962 w 1208093"/>
                <a:gd name="connsiteY0" fmla="*/ 0 h 2019300"/>
                <a:gd name="connsiteX1" fmla="*/ 1208093 w 1208093"/>
                <a:gd name="connsiteY1" fmla="*/ 419100 h 2019300"/>
                <a:gd name="connsiteX2" fmla="*/ 1208093 w 1208093"/>
                <a:gd name="connsiteY2" fmla="*/ 1739900 h 2019300"/>
                <a:gd name="connsiteX3" fmla="*/ 270462 w 1208093"/>
                <a:gd name="connsiteY3" fmla="*/ 2019300 h 2019300"/>
                <a:gd name="connsiteX4" fmla="*/ 714962 w 1208093"/>
                <a:gd name="connsiteY4" fmla="*/ 0 h 2019300"/>
                <a:gd name="connsiteX0" fmla="*/ 952500 w 1445631"/>
                <a:gd name="connsiteY0" fmla="*/ 0 h 2425700"/>
                <a:gd name="connsiteX1" fmla="*/ 1445631 w 1445631"/>
                <a:gd name="connsiteY1" fmla="*/ 419100 h 2425700"/>
                <a:gd name="connsiteX2" fmla="*/ 1445631 w 1445631"/>
                <a:gd name="connsiteY2" fmla="*/ 1739900 h 2425700"/>
                <a:gd name="connsiteX3" fmla="*/ 0 w 1445631"/>
                <a:gd name="connsiteY3" fmla="*/ 2425700 h 2425700"/>
                <a:gd name="connsiteX4" fmla="*/ 508000 w 1445631"/>
                <a:gd name="connsiteY4" fmla="*/ 2019300 h 2425700"/>
                <a:gd name="connsiteX5" fmla="*/ 952500 w 1445631"/>
                <a:gd name="connsiteY5" fmla="*/ 0 h 2425700"/>
                <a:gd name="connsiteX0" fmla="*/ 952500 w 1445631"/>
                <a:gd name="connsiteY0" fmla="*/ 0 h 2442199"/>
                <a:gd name="connsiteX1" fmla="*/ 1445631 w 1445631"/>
                <a:gd name="connsiteY1" fmla="*/ 419100 h 2442199"/>
                <a:gd name="connsiteX2" fmla="*/ 1445631 w 1445631"/>
                <a:gd name="connsiteY2" fmla="*/ 1739900 h 2442199"/>
                <a:gd name="connsiteX3" fmla="*/ 0 w 1445631"/>
                <a:gd name="connsiteY3" fmla="*/ 2425700 h 2442199"/>
                <a:gd name="connsiteX4" fmla="*/ 508000 w 1445631"/>
                <a:gd name="connsiteY4" fmla="*/ 2019300 h 2442199"/>
                <a:gd name="connsiteX5" fmla="*/ 952500 w 1445631"/>
                <a:gd name="connsiteY5" fmla="*/ 0 h 2442199"/>
                <a:gd name="connsiteX0" fmla="*/ 960877 w 1454008"/>
                <a:gd name="connsiteY0" fmla="*/ 0 h 2442199"/>
                <a:gd name="connsiteX1" fmla="*/ 1454008 w 1454008"/>
                <a:gd name="connsiteY1" fmla="*/ 419100 h 2442199"/>
                <a:gd name="connsiteX2" fmla="*/ 1454008 w 1454008"/>
                <a:gd name="connsiteY2" fmla="*/ 1739900 h 2442199"/>
                <a:gd name="connsiteX3" fmla="*/ 8377 w 1454008"/>
                <a:gd name="connsiteY3" fmla="*/ 2425700 h 2442199"/>
                <a:gd name="connsiteX4" fmla="*/ 516377 w 1454008"/>
                <a:gd name="connsiteY4" fmla="*/ 2019300 h 2442199"/>
                <a:gd name="connsiteX5" fmla="*/ 960877 w 1454008"/>
                <a:gd name="connsiteY5" fmla="*/ 0 h 2442199"/>
                <a:gd name="connsiteX0" fmla="*/ 960877 w 1454008"/>
                <a:gd name="connsiteY0" fmla="*/ 0 h 2471248"/>
                <a:gd name="connsiteX1" fmla="*/ 1454008 w 1454008"/>
                <a:gd name="connsiteY1" fmla="*/ 419100 h 2471248"/>
                <a:gd name="connsiteX2" fmla="*/ 1454008 w 1454008"/>
                <a:gd name="connsiteY2" fmla="*/ 1739900 h 2471248"/>
                <a:gd name="connsiteX3" fmla="*/ 8377 w 1454008"/>
                <a:gd name="connsiteY3" fmla="*/ 2425700 h 2471248"/>
                <a:gd name="connsiteX4" fmla="*/ 516377 w 1454008"/>
                <a:gd name="connsiteY4" fmla="*/ 2019300 h 2471248"/>
                <a:gd name="connsiteX5" fmla="*/ 960877 w 1454008"/>
                <a:gd name="connsiteY5" fmla="*/ 0 h 2471248"/>
                <a:gd name="connsiteX0" fmla="*/ 960877 w 1454008"/>
                <a:gd name="connsiteY0" fmla="*/ 0 h 2472063"/>
                <a:gd name="connsiteX1" fmla="*/ 1454008 w 1454008"/>
                <a:gd name="connsiteY1" fmla="*/ 419100 h 2472063"/>
                <a:gd name="connsiteX2" fmla="*/ 1454008 w 1454008"/>
                <a:gd name="connsiteY2" fmla="*/ 1739900 h 2472063"/>
                <a:gd name="connsiteX3" fmla="*/ 8377 w 1454008"/>
                <a:gd name="connsiteY3" fmla="*/ 2425700 h 2472063"/>
                <a:gd name="connsiteX4" fmla="*/ 516377 w 1454008"/>
                <a:gd name="connsiteY4" fmla="*/ 2019300 h 2472063"/>
                <a:gd name="connsiteX5" fmla="*/ 960877 w 1454008"/>
                <a:gd name="connsiteY5" fmla="*/ 0 h 2472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4008" h="2472063">
                  <a:moveTo>
                    <a:pt x="960877" y="0"/>
                  </a:moveTo>
                  <a:lnTo>
                    <a:pt x="1454008" y="419100"/>
                  </a:lnTo>
                  <a:lnTo>
                    <a:pt x="1454008" y="1739900"/>
                  </a:lnTo>
                  <a:cubicBezTo>
                    <a:pt x="1386998" y="1839383"/>
                    <a:pt x="869137" y="2675467"/>
                    <a:pt x="8377" y="2425700"/>
                  </a:cubicBezTo>
                  <a:cubicBezTo>
                    <a:pt x="-63590" y="1934633"/>
                    <a:pt x="347044" y="2154767"/>
                    <a:pt x="516377" y="2019300"/>
                  </a:cubicBezTo>
                  <a:cubicBezTo>
                    <a:pt x="474044" y="1756833"/>
                    <a:pt x="-292190" y="1481667"/>
                    <a:pt x="960877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15">
              <a:extLst>
                <a:ext uri="{FF2B5EF4-FFF2-40B4-BE49-F238E27FC236}">
                  <a16:creationId xmlns:a16="http://schemas.microsoft.com/office/drawing/2014/main" id="{1D04B9D4-7E6B-41A7-A83D-C0F19327E895}"/>
                </a:ext>
              </a:extLst>
            </p:cNvPr>
            <p:cNvSpPr/>
            <p:nvPr/>
          </p:nvSpPr>
          <p:spPr>
            <a:xfrm>
              <a:off x="3485093" y="1705352"/>
              <a:ext cx="4853603" cy="3424761"/>
            </a:xfrm>
            <a:custGeom>
              <a:avLst/>
              <a:gdLst>
                <a:gd name="connsiteX0" fmla="*/ 0 w 2913743"/>
                <a:gd name="connsiteY0" fmla="*/ 0 h 2136868"/>
                <a:gd name="connsiteX1" fmla="*/ 2913743 w 2913743"/>
                <a:gd name="connsiteY1" fmla="*/ 0 h 2136868"/>
                <a:gd name="connsiteX2" fmla="*/ 2913743 w 2913743"/>
                <a:gd name="connsiteY2" fmla="*/ 2136868 h 2136868"/>
                <a:gd name="connsiteX3" fmla="*/ 0 w 2913743"/>
                <a:gd name="connsiteY3" fmla="*/ 2136868 h 2136868"/>
                <a:gd name="connsiteX4" fmla="*/ 0 w 2913743"/>
                <a:gd name="connsiteY4" fmla="*/ 0 h 2136868"/>
                <a:gd name="connsiteX0" fmla="*/ 0 w 3805283"/>
                <a:gd name="connsiteY0" fmla="*/ 0 h 2914108"/>
                <a:gd name="connsiteX1" fmla="*/ 3805283 w 3805283"/>
                <a:gd name="connsiteY1" fmla="*/ 777240 h 2914108"/>
                <a:gd name="connsiteX2" fmla="*/ 3805283 w 3805283"/>
                <a:gd name="connsiteY2" fmla="*/ 2914108 h 2914108"/>
                <a:gd name="connsiteX3" fmla="*/ 891540 w 3805283"/>
                <a:gd name="connsiteY3" fmla="*/ 2914108 h 2914108"/>
                <a:gd name="connsiteX4" fmla="*/ 0 w 3805283"/>
                <a:gd name="connsiteY4" fmla="*/ 0 h 2914108"/>
                <a:gd name="connsiteX0" fmla="*/ 0 w 3805283"/>
                <a:gd name="connsiteY0" fmla="*/ 0 h 2914108"/>
                <a:gd name="connsiteX1" fmla="*/ 3805283 w 3805283"/>
                <a:gd name="connsiteY1" fmla="*/ 777240 h 2914108"/>
                <a:gd name="connsiteX2" fmla="*/ 3805283 w 3805283"/>
                <a:gd name="connsiteY2" fmla="*/ 2914108 h 2914108"/>
                <a:gd name="connsiteX3" fmla="*/ 891540 w 3805283"/>
                <a:gd name="connsiteY3" fmla="*/ 2914108 h 2914108"/>
                <a:gd name="connsiteX4" fmla="*/ 0 w 3805283"/>
                <a:gd name="connsiteY4" fmla="*/ 0 h 2914108"/>
                <a:gd name="connsiteX0" fmla="*/ 0 w 3530963"/>
                <a:gd name="connsiteY0" fmla="*/ 0 h 3043648"/>
                <a:gd name="connsiteX1" fmla="*/ 3530963 w 3530963"/>
                <a:gd name="connsiteY1" fmla="*/ 906780 h 3043648"/>
                <a:gd name="connsiteX2" fmla="*/ 3530963 w 3530963"/>
                <a:gd name="connsiteY2" fmla="*/ 3043648 h 3043648"/>
                <a:gd name="connsiteX3" fmla="*/ 617220 w 3530963"/>
                <a:gd name="connsiteY3" fmla="*/ 3043648 h 3043648"/>
                <a:gd name="connsiteX4" fmla="*/ 0 w 3530963"/>
                <a:gd name="connsiteY4" fmla="*/ 0 h 3043648"/>
                <a:gd name="connsiteX0" fmla="*/ 0 w 3530963"/>
                <a:gd name="connsiteY0" fmla="*/ 0 h 3043648"/>
                <a:gd name="connsiteX1" fmla="*/ 3530963 w 3530963"/>
                <a:gd name="connsiteY1" fmla="*/ 906780 h 3043648"/>
                <a:gd name="connsiteX2" fmla="*/ 3530963 w 3530963"/>
                <a:gd name="connsiteY2" fmla="*/ 3043648 h 3043648"/>
                <a:gd name="connsiteX3" fmla="*/ 617220 w 3530963"/>
                <a:gd name="connsiteY3" fmla="*/ 3043648 h 3043648"/>
                <a:gd name="connsiteX4" fmla="*/ 0 w 3530963"/>
                <a:gd name="connsiteY4" fmla="*/ 0 h 3043648"/>
                <a:gd name="connsiteX0" fmla="*/ 0 w 4285343"/>
                <a:gd name="connsiteY0" fmla="*/ 0 h 3043648"/>
                <a:gd name="connsiteX1" fmla="*/ 4285343 w 4285343"/>
                <a:gd name="connsiteY1" fmla="*/ 1805940 h 3043648"/>
                <a:gd name="connsiteX2" fmla="*/ 3530963 w 4285343"/>
                <a:gd name="connsiteY2" fmla="*/ 3043648 h 3043648"/>
                <a:gd name="connsiteX3" fmla="*/ 617220 w 4285343"/>
                <a:gd name="connsiteY3" fmla="*/ 3043648 h 3043648"/>
                <a:gd name="connsiteX4" fmla="*/ 0 w 4285343"/>
                <a:gd name="connsiteY4" fmla="*/ 0 h 3043648"/>
                <a:gd name="connsiteX0" fmla="*/ 0 w 4285343"/>
                <a:gd name="connsiteY0" fmla="*/ 0 h 3043648"/>
                <a:gd name="connsiteX1" fmla="*/ 4285343 w 4285343"/>
                <a:gd name="connsiteY1" fmla="*/ 1805940 h 3043648"/>
                <a:gd name="connsiteX2" fmla="*/ 3530963 w 4285343"/>
                <a:gd name="connsiteY2" fmla="*/ 3043648 h 3043648"/>
                <a:gd name="connsiteX3" fmla="*/ 617220 w 4285343"/>
                <a:gd name="connsiteY3" fmla="*/ 3043648 h 3043648"/>
                <a:gd name="connsiteX4" fmla="*/ 0 w 4285343"/>
                <a:gd name="connsiteY4" fmla="*/ 0 h 3043648"/>
                <a:gd name="connsiteX0" fmla="*/ 0 w 4285343"/>
                <a:gd name="connsiteY0" fmla="*/ 0 h 3043648"/>
                <a:gd name="connsiteX1" fmla="*/ 4285343 w 4285343"/>
                <a:gd name="connsiteY1" fmla="*/ 1805940 h 3043648"/>
                <a:gd name="connsiteX2" fmla="*/ 3530963 w 4285343"/>
                <a:gd name="connsiteY2" fmla="*/ 3043648 h 3043648"/>
                <a:gd name="connsiteX3" fmla="*/ 617220 w 4285343"/>
                <a:gd name="connsiteY3" fmla="*/ 3043648 h 3043648"/>
                <a:gd name="connsiteX4" fmla="*/ 0 w 4285343"/>
                <a:gd name="connsiteY4" fmla="*/ 0 h 3043648"/>
                <a:gd name="connsiteX0" fmla="*/ 0 w 4285343"/>
                <a:gd name="connsiteY0" fmla="*/ 0 h 3173188"/>
                <a:gd name="connsiteX1" fmla="*/ 4285343 w 4285343"/>
                <a:gd name="connsiteY1" fmla="*/ 1805940 h 3173188"/>
                <a:gd name="connsiteX2" fmla="*/ 3790043 w 4285343"/>
                <a:gd name="connsiteY2" fmla="*/ 3173188 h 3173188"/>
                <a:gd name="connsiteX3" fmla="*/ 617220 w 4285343"/>
                <a:gd name="connsiteY3" fmla="*/ 3043648 h 3173188"/>
                <a:gd name="connsiteX4" fmla="*/ 0 w 4285343"/>
                <a:gd name="connsiteY4" fmla="*/ 0 h 3173188"/>
                <a:gd name="connsiteX0" fmla="*/ 0 w 4285343"/>
                <a:gd name="connsiteY0" fmla="*/ 0 h 3173188"/>
                <a:gd name="connsiteX1" fmla="*/ 4285343 w 4285343"/>
                <a:gd name="connsiteY1" fmla="*/ 1805940 h 3173188"/>
                <a:gd name="connsiteX2" fmla="*/ 3790043 w 4285343"/>
                <a:gd name="connsiteY2" fmla="*/ 3173188 h 3173188"/>
                <a:gd name="connsiteX3" fmla="*/ 617220 w 4285343"/>
                <a:gd name="connsiteY3" fmla="*/ 3043648 h 3173188"/>
                <a:gd name="connsiteX4" fmla="*/ 0 w 4285343"/>
                <a:gd name="connsiteY4" fmla="*/ 0 h 3173188"/>
                <a:gd name="connsiteX0" fmla="*/ 0 w 4310465"/>
                <a:gd name="connsiteY0" fmla="*/ 0 h 3173188"/>
                <a:gd name="connsiteX1" fmla="*/ 4285343 w 4310465"/>
                <a:gd name="connsiteY1" fmla="*/ 1805940 h 3173188"/>
                <a:gd name="connsiteX2" fmla="*/ 3790043 w 4310465"/>
                <a:gd name="connsiteY2" fmla="*/ 3173188 h 3173188"/>
                <a:gd name="connsiteX3" fmla="*/ 617220 w 4310465"/>
                <a:gd name="connsiteY3" fmla="*/ 3043648 h 3173188"/>
                <a:gd name="connsiteX4" fmla="*/ 0 w 4310465"/>
                <a:gd name="connsiteY4" fmla="*/ 0 h 3173188"/>
                <a:gd name="connsiteX0" fmla="*/ 0 w 4310465"/>
                <a:gd name="connsiteY0" fmla="*/ 0 h 3173188"/>
                <a:gd name="connsiteX1" fmla="*/ 4285343 w 4310465"/>
                <a:gd name="connsiteY1" fmla="*/ 1805940 h 3173188"/>
                <a:gd name="connsiteX2" fmla="*/ 3790043 w 4310465"/>
                <a:gd name="connsiteY2" fmla="*/ 3173188 h 3173188"/>
                <a:gd name="connsiteX3" fmla="*/ 617220 w 4310465"/>
                <a:gd name="connsiteY3" fmla="*/ 3043648 h 3173188"/>
                <a:gd name="connsiteX4" fmla="*/ 0 w 4310465"/>
                <a:gd name="connsiteY4" fmla="*/ 0 h 3173188"/>
                <a:gd name="connsiteX0" fmla="*/ 0 w 4310465"/>
                <a:gd name="connsiteY0" fmla="*/ 0 h 3335748"/>
                <a:gd name="connsiteX1" fmla="*/ 4285343 w 4310465"/>
                <a:gd name="connsiteY1" fmla="*/ 1805940 h 3335748"/>
                <a:gd name="connsiteX2" fmla="*/ 3790043 w 4310465"/>
                <a:gd name="connsiteY2" fmla="*/ 3173188 h 3335748"/>
                <a:gd name="connsiteX3" fmla="*/ 985520 w 4310465"/>
                <a:gd name="connsiteY3" fmla="*/ 3335748 h 3335748"/>
                <a:gd name="connsiteX4" fmla="*/ 0 w 4310465"/>
                <a:gd name="connsiteY4" fmla="*/ 0 h 3335748"/>
                <a:gd name="connsiteX0" fmla="*/ 56242 w 4366707"/>
                <a:gd name="connsiteY0" fmla="*/ 0 h 3335748"/>
                <a:gd name="connsiteX1" fmla="*/ 4341585 w 4366707"/>
                <a:gd name="connsiteY1" fmla="*/ 1805940 h 3335748"/>
                <a:gd name="connsiteX2" fmla="*/ 3846285 w 4366707"/>
                <a:gd name="connsiteY2" fmla="*/ 3173188 h 3335748"/>
                <a:gd name="connsiteX3" fmla="*/ 1041762 w 4366707"/>
                <a:gd name="connsiteY3" fmla="*/ 3335748 h 3335748"/>
                <a:gd name="connsiteX4" fmla="*/ 56242 w 4366707"/>
                <a:gd name="connsiteY4" fmla="*/ 0 h 3335748"/>
                <a:gd name="connsiteX0" fmla="*/ 547644 w 4858109"/>
                <a:gd name="connsiteY0" fmla="*/ 0 h 3335748"/>
                <a:gd name="connsiteX1" fmla="*/ 4832987 w 4858109"/>
                <a:gd name="connsiteY1" fmla="*/ 1805940 h 3335748"/>
                <a:gd name="connsiteX2" fmla="*/ 4337687 w 4858109"/>
                <a:gd name="connsiteY2" fmla="*/ 3173188 h 3335748"/>
                <a:gd name="connsiteX3" fmla="*/ 1533164 w 4858109"/>
                <a:gd name="connsiteY3" fmla="*/ 3335748 h 3335748"/>
                <a:gd name="connsiteX4" fmla="*/ 547644 w 4858109"/>
                <a:gd name="connsiteY4" fmla="*/ 0 h 3335748"/>
                <a:gd name="connsiteX0" fmla="*/ 553143 w 4863608"/>
                <a:gd name="connsiteY0" fmla="*/ 0 h 3335748"/>
                <a:gd name="connsiteX1" fmla="*/ 4838486 w 4863608"/>
                <a:gd name="connsiteY1" fmla="*/ 1805940 h 3335748"/>
                <a:gd name="connsiteX2" fmla="*/ 4343186 w 4863608"/>
                <a:gd name="connsiteY2" fmla="*/ 3173188 h 3335748"/>
                <a:gd name="connsiteX3" fmla="*/ 1538663 w 4863608"/>
                <a:gd name="connsiteY3" fmla="*/ 3335748 h 3335748"/>
                <a:gd name="connsiteX4" fmla="*/ 553143 w 4863608"/>
                <a:gd name="connsiteY4" fmla="*/ 0 h 3335748"/>
                <a:gd name="connsiteX0" fmla="*/ 553143 w 4853603"/>
                <a:gd name="connsiteY0" fmla="*/ 0 h 3335748"/>
                <a:gd name="connsiteX1" fmla="*/ 4838486 w 4853603"/>
                <a:gd name="connsiteY1" fmla="*/ 1805940 h 3335748"/>
                <a:gd name="connsiteX2" fmla="*/ 4254286 w 4853603"/>
                <a:gd name="connsiteY2" fmla="*/ 3173188 h 3335748"/>
                <a:gd name="connsiteX3" fmla="*/ 1538663 w 4853603"/>
                <a:gd name="connsiteY3" fmla="*/ 3335748 h 3335748"/>
                <a:gd name="connsiteX4" fmla="*/ 553143 w 4853603"/>
                <a:gd name="connsiteY4" fmla="*/ 0 h 3335748"/>
                <a:gd name="connsiteX0" fmla="*/ 553143 w 4853603"/>
                <a:gd name="connsiteY0" fmla="*/ 0 h 3424761"/>
                <a:gd name="connsiteX1" fmla="*/ 4838486 w 4853603"/>
                <a:gd name="connsiteY1" fmla="*/ 1805940 h 3424761"/>
                <a:gd name="connsiteX2" fmla="*/ 4254286 w 4853603"/>
                <a:gd name="connsiteY2" fmla="*/ 3173188 h 3424761"/>
                <a:gd name="connsiteX3" fmla="*/ 1538663 w 4853603"/>
                <a:gd name="connsiteY3" fmla="*/ 3335748 h 3424761"/>
                <a:gd name="connsiteX4" fmla="*/ 553143 w 4853603"/>
                <a:gd name="connsiteY4" fmla="*/ 0 h 342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3603" h="3424761">
                  <a:moveTo>
                    <a:pt x="553143" y="0"/>
                  </a:moveTo>
                  <a:cubicBezTo>
                    <a:pt x="1158631" y="1463040"/>
                    <a:pt x="4334598" y="-1160780"/>
                    <a:pt x="4838486" y="1805940"/>
                  </a:cubicBezTo>
                  <a:cubicBezTo>
                    <a:pt x="4894366" y="2071189"/>
                    <a:pt x="4815626" y="2953659"/>
                    <a:pt x="4254286" y="3173188"/>
                  </a:cubicBezTo>
                  <a:cubicBezTo>
                    <a:pt x="3260178" y="3659175"/>
                    <a:pt x="2443871" y="3281561"/>
                    <a:pt x="1538663" y="3335748"/>
                  </a:cubicBezTo>
                  <a:cubicBezTo>
                    <a:pt x="-250344" y="3011232"/>
                    <a:pt x="-337550" y="1111916"/>
                    <a:pt x="553143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18">
              <a:extLst>
                <a:ext uri="{FF2B5EF4-FFF2-40B4-BE49-F238E27FC236}">
                  <a16:creationId xmlns:a16="http://schemas.microsoft.com/office/drawing/2014/main" id="{5BBE4326-E100-468E-BED2-BF34C5023B54}"/>
                </a:ext>
              </a:extLst>
            </p:cNvPr>
            <p:cNvSpPr/>
            <p:nvPr/>
          </p:nvSpPr>
          <p:spPr>
            <a:xfrm>
              <a:off x="6302095" y="3123978"/>
              <a:ext cx="1454008" cy="2472063"/>
            </a:xfrm>
            <a:custGeom>
              <a:avLst/>
              <a:gdLst>
                <a:gd name="connsiteX0" fmla="*/ 0 w 785231"/>
                <a:gd name="connsiteY0" fmla="*/ 0 h 1320800"/>
                <a:gd name="connsiteX1" fmla="*/ 785231 w 785231"/>
                <a:gd name="connsiteY1" fmla="*/ 0 h 1320800"/>
                <a:gd name="connsiteX2" fmla="*/ 785231 w 785231"/>
                <a:gd name="connsiteY2" fmla="*/ 1320800 h 1320800"/>
                <a:gd name="connsiteX3" fmla="*/ 0 w 785231"/>
                <a:gd name="connsiteY3" fmla="*/ 1320800 h 1320800"/>
                <a:gd name="connsiteX4" fmla="*/ 0 w 785231"/>
                <a:gd name="connsiteY4" fmla="*/ 0 h 1320800"/>
                <a:gd name="connsiteX0" fmla="*/ 292100 w 785231"/>
                <a:gd name="connsiteY0" fmla="*/ 0 h 1739900"/>
                <a:gd name="connsiteX1" fmla="*/ 785231 w 785231"/>
                <a:gd name="connsiteY1" fmla="*/ 419100 h 1739900"/>
                <a:gd name="connsiteX2" fmla="*/ 785231 w 785231"/>
                <a:gd name="connsiteY2" fmla="*/ 1739900 h 1739900"/>
                <a:gd name="connsiteX3" fmla="*/ 0 w 785231"/>
                <a:gd name="connsiteY3" fmla="*/ 1739900 h 1739900"/>
                <a:gd name="connsiteX4" fmla="*/ 292100 w 785231"/>
                <a:gd name="connsiteY4" fmla="*/ 0 h 1739900"/>
                <a:gd name="connsiteX0" fmla="*/ 617450 w 1110581"/>
                <a:gd name="connsiteY0" fmla="*/ 0 h 1739900"/>
                <a:gd name="connsiteX1" fmla="*/ 1110581 w 1110581"/>
                <a:gd name="connsiteY1" fmla="*/ 419100 h 1739900"/>
                <a:gd name="connsiteX2" fmla="*/ 1110581 w 1110581"/>
                <a:gd name="connsiteY2" fmla="*/ 1739900 h 1739900"/>
                <a:gd name="connsiteX3" fmla="*/ 325350 w 1110581"/>
                <a:gd name="connsiteY3" fmla="*/ 1739900 h 1739900"/>
                <a:gd name="connsiteX4" fmla="*/ 617450 w 1110581"/>
                <a:gd name="connsiteY4" fmla="*/ 0 h 1739900"/>
                <a:gd name="connsiteX0" fmla="*/ 670616 w 1163747"/>
                <a:gd name="connsiteY0" fmla="*/ 0 h 2019300"/>
                <a:gd name="connsiteX1" fmla="*/ 1163747 w 1163747"/>
                <a:gd name="connsiteY1" fmla="*/ 419100 h 2019300"/>
                <a:gd name="connsiteX2" fmla="*/ 1163747 w 1163747"/>
                <a:gd name="connsiteY2" fmla="*/ 1739900 h 2019300"/>
                <a:gd name="connsiteX3" fmla="*/ 226116 w 1163747"/>
                <a:gd name="connsiteY3" fmla="*/ 2019300 h 2019300"/>
                <a:gd name="connsiteX4" fmla="*/ 670616 w 1163747"/>
                <a:gd name="connsiteY4" fmla="*/ 0 h 2019300"/>
                <a:gd name="connsiteX0" fmla="*/ 714962 w 1208093"/>
                <a:gd name="connsiteY0" fmla="*/ 0 h 2019300"/>
                <a:gd name="connsiteX1" fmla="*/ 1208093 w 1208093"/>
                <a:gd name="connsiteY1" fmla="*/ 419100 h 2019300"/>
                <a:gd name="connsiteX2" fmla="*/ 1208093 w 1208093"/>
                <a:gd name="connsiteY2" fmla="*/ 1739900 h 2019300"/>
                <a:gd name="connsiteX3" fmla="*/ 270462 w 1208093"/>
                <a:gd name="connsiteY3" fmla="*/ 2019300 h 2019300"/>
                <a:gd name="connsiteX4" fmla="*/ 714962 w 1208093"/>
                <a:gd name="connsiteY4" fmla="*/ 0 h 2019300"/>
                <a:gd name="connsiteX0" fmla="*/ 714962 w 1208093"/>
                <a:gd name="connsiteY0" fmla="*/ 0 h 2019300"/>
                <a:gd name="connsiteX1" fmla="*/ 1208093 w 1208093"/>
                <a:gd name="connsiteY1" fmla="*/ 419100 h 2019300"/>
                <a:gd name="connsiteX2" fmla="*/ 1208093 w 1208093"/>
                <a:gd name="connsiteY2" fmla="*/ 1739900 h 2019300"/>
                <a:gd name="connsiteX3" fmla="*/ 270462 w 1208093"/>
                <a:gd name="connsiteY3" fmla="*/ 2019300 h 2019300"/>
                <a:gd name="connsiteX4" fmla="*/ 714962 w 1208093"/>
                <a:gd name="connsiteY4" fmla="*/ 0 h 2019300"/>
                <a:gd name="connsiteX0" fmla="*/ 952500 w 1445631"/>
                <a:gd name="connsiteY0" fmla="*/ 0 h 2425700"/>
                <a:gd name="connsiteX1" fmla="*/ 1445631 w 1445631"/>
                <a:gd name="connsiteY1" fmla="*/ 419100 h 2425700"/>
                <a:gd name="connsiteX2" fmla="*/ 1445631 w 1445631"/>
                <a:gd name="connsiteY2" fmla="*/ 1739900 h 2425700"/>
                <a:gd name="connsiteX3" fmla="*/ 0 w 1445631"/>
                <a:gd name="connsiteY3" fmla="*/ 2425700 h 2425700"/>
                <a:gd name="connsiteX4" fmla="*/ 508000 w 1445631"/>
                <a:gd name="connsiteY4" fmla="*/ 2019300 h 2425700"/>
                <a:gd name="connsiteX5" fmla="*/ 952500 w 1445631"/>
                <a:gd name="connsiteY5" fmla="*/ 0 h 2425700"/>
                <a:gd name="connsiteX0" fmla="*/ 952500 w 1445631"/>
                <a:gd name="connsiteY0" fmla="*/ 0 h 2442199"/>
                <a:gd name="connsiteX1" fmla="*/ 1445631 w 1445631"/>
                <a:gd name="connsiteY1" fmla="*/ 419100 h 2442199"/>
                <a:gd name="connsiteX2" fmla="*/ 1445631 w 1445631"/>
                <a:gd name="connsiteY2" fmla="*/ 1739900 h 2442199"/>
                <a:gd name="connsiteX3" fmla="*/ 0 w 1445631"/>
                <a:gd name="connsiteY3" fmla="*/ 2425700 h 2442199"/>
                <a:gd name="connsiteX4" fmla="*/ 508000 w 1445631"/>
                <a:gd name="connsiteY4" fmla="*/ 2019300 h 2442199"/>
                <a:gd name="connsiteX5" fmla="*/ 952500 w 1445631"/>
                <a:gd name="connsiteY5" fmla="*/ 0 h 2442199"/>
                <a:gd name="connsiteX0" fmla="*/ 960877 w 1454008"/>
                <a:gd name="connsiteY0" fmla="*/ 0 h 2442199"/>
                <a:gd name="connsiteX1" fmla="*/ 1454008 w 1454008"/>
                <a:gd name="connsiteY1" fmla="*/ 419100 h 2442199"/>
                <a:gd name="connsiteX2" fmla="*/ 1454008 w 1454008"/>
                <a:gd name="connsiteY2" fmla="*/ 1739900 h 2442199"/>
                <a:gd name="connsiteX3" fmla="*/ 8377 w 1454008"/>
                <a:gd name="connsiteY3" fmla="*/ 2425700 h 2442199"/>
                <a:gd name="connsiteX4" fmla="*/ 516377 w 1454008"/>
                <a:gd name="connsiteY4" fmla="*/ 2019300 h 2442199"/>
                <a:gd name="connsiteX5" fmla="*/ 960877 w 1454008"/>
                <a:gd name="connsiteY5" fmla="*/ 0 h 2442199"/>
                <a:gd name="connsiteX0" fmla="*/ 960877 w 1454008"/>
                <a:gd name="connsiteY0" fmla="*/ 0 h 2471248"/>
                <a:gd name="connsiteX1" fmla="*/ 1454008 w 1454008"/>
                <a:gd name="connsiteY1" fmla="*/ 419100 h 2471248"/>
                <a:gd name="connsiteX2" fmla="*/ 1454008 w 1454008"/>
                <a:gd name="connsiteY2" fmla="*/ 1739900 h 2471248"/>
                <a:gd name="connsiteX3" fmla="*/ 8377 w 1454008"/>
                <a:gd name="connsiteY3" fmla="*/ 2425700 h 2471248"/>
                <a:gd name="connsiteX4" fmla="*/ 516377 w 1454008"/>
                <a:gd name="connsiteY4" fmla="*/ 2019300 h 2471248"/>
                <a:gd name="connsiteX5" fmla="*/ 960877 w 1454008"/>
                <a:gd name="connsiteY5" fmla="*/ 0 h 2471248"/>
                <a:gd name="connsiteX0" fmla="*/ 960877 w 1454008"/>
                <a:gd name="connsiteY0" fmla="*/ 0 h 2472063"/>
                <a:gd name="connsiteX1" fmla="*/ 1454008 w 1454008"/>
                <a:gd name="connsiteY1" fmla="*/ 419100 h 2472063"/>
                <a:gd name="connsiteX2" fmla="*/ 1454008 w 1454008"/>
                <a:gd name="connsiteY2" fmla="*/ 1739900 h 2472063"/>
                <a:gd name="connsiteX3" fmla="*/ 8377 w 1454008"/>
                <a:gd name="connsiteY3" fmla="*/ 2425700 h 2472063"/>
                <a:gd name="connsiteX4" fmla="*/ 516377 w 1454008"/>
                <a:gd name="connsiteY4" fmla="*/ 2019300 h 2472063"/>
                <a:gd name="connsiteX5" fmla="*/ 960877 w 1454008"/>
                <a:gd name="connsiteY5" fmla="*/ 0 h 2472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4008" h="2472063">
                  <a:moveTo>
                    <a:pt x="960877" y="0"/>
                  </a:moveTo>
                  <a:lnTo>
                    <a:pt x="1454008" y="419100"/>
                  </a:lnTo>
                  <a:lnTo>
                    <a:pt x="1454008" y="1739900"/>
                  </a:lnTo>
                  <a:cubicBezTo>
                    <a:pt x="1386998" y="1839383"/>
                    <a:pt x="869137" y="2675467"/>
                    <a:pt x="8377" y="2425700"/>
                  </a:cubicBezTo>
                  <a:cubicBezTo>
                    <a:pt x="-63590" y="1934633"/>
                    <a:pt x="347044" y="2154767"/>
                    <a:pt x="516377" y="2019300"/>
                  </a:cubicBezTo>
                  <a:cubicBezTo>
                    <a:pt x="474044" y="1756833"/>
                    <a:pt x="-292190" y="1481667"/>
                    <a:pt x="960877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19">
              <a:extLst>
                <a:ext uri="{FF2B5EF4-FFF2-40B4-BE49-F238E27FC236}">
                  <a16:creationId xmlns:a16="http://schemas.microsoft.com/office/drawing/2014/main" id="{068AE8AF-51DC-475E-AA55-3621652AF765}"/>
                </a:ext>
              </a:extLst>
            </p:cNvPr>
            <p:cNvSpPr/>
            <p:nvPr/>
          </p:nvSpPr>
          <p:spPr>
            <a:xfrm rot="556682">
              <a:off x="4622800" y="4002782"/>
              <a:ext cx="1162050" cy="1773479"/>
            </a:xfrm>
            <a:custGeom>
              <a:avLst/>
              <a:gdLst>
                <a:gd name="connsiteX0" fmla="*/ 0 w 323850"/>
                <a:gd name="connsiteY0" fmla="*/ 0 h 1428750"/>
                <a:gd name="connsiteX1" fmla="*/ 323850 w 323850"/>
                <a:gd name="connsiteY1" fmla="*/ 0 h 1428750"/>
                <a:gd name="connsiteX2" fmla="*/ 323850 w 323850"/>
                <a:gd name="connsiteY2" fmla="*/ 1428750 h 1428750"/>
                <a:gd name="connsiteX3" fmla="*/ 0 w 323850"/>
                <a:gd name="connsiteY3" fmla="*/ 1428750 h 1428750"/>
                <a:gd name="connsiteX4" fmla="*/ 0 w 323850"/>
                <a:gd name="connsiteY4" fmla="*/ 0 h 1428750"/>
                <a:gd name="connsiteX0" fmla="*/ 0 w 736600"/>
                <a:gd name="connsiteY0" fmla="*/ 0 h 1428750"/>
                <a:gd name="connsiteX1" fmla="*/ 736600 w 736600"/>
                <a:gd name="connsiteY1" fmla="*/ 38100 h 1428750"/>
                <a:gd name="connsiteX2" fmla="*/ 323850 w 736600"/>
                <a:gd name="connsiteY2" fmla="*/ 1428750 h 1428750"/>
                <a:gd name="connsiteX3" fmla="*/ 0 w 736600"/>
                <a:gd name="connsiteY3" fmla="*/ 1428750 h 1428750"/>
                <a:gd name="connsiteX4" fmla="*/ 0 w 736600"/>
                <a:gd name="connsiteY4" fmla="*/ 0 h 1428750"/>
                <a:gd name="connsiteX0" fmla="*/ 0 w 939800"/>
                <a:gd name="connsiteY0" fmla="*/ 0 h 1492250"/>
                <a:gd name="connsiteX1" fmla="*/ 939800 w 939800"/>
                <a:gd name="connsiteY1" fmla="*/ 101600 h 1492250"/>
                <a:gd name="connsiteX2" fmla="*/ 527050 w 939800"/>
                <a:gd name="connsiteY2" fmla="*/ 1492250 h 1492250"/>
                <a:gd name="connsiteX3" fmla="*/ 203200 w 939800"/>
                <a:gd name="connsiteY3" fmla="*/ 1492250 h 1492250"/>
                <a:gd name="connsiteX4" fmla="*/ 0 w 939800"/>
                <a:gd name="connsiteY4" fmla="*/ 0 h 1492250"/>
                <a:gd name="connsiteX0" fmla="*/ 0 w 939800"/>
                <a:gd name="connsiteY0" fmla="*/ 0 h 1492250"/>
                <a:gd name="connsiteX1" fmla="*/ 939800 w 939800"/>
                <a:gd name="connsiteY1" fmla="*/ 101600 h 1492250"/>
                <a:gd name="connsiteX2" fmla="*/ 527050 w 939800"/>
                <a:gd name="connsiteY2" fmla="*/ 1492250 h 1492250"/>
                <a:gd name="connsiteX3" fmla="*/ 107950 w 939800"/>
                <a:gd name="connsiteY3" fmla="*/ 1212850 h 1492250"/>
                <a:gd name="connsiteX4" fmla="*/ 0 w 939800"/>
                <a:gd name="connsiteY4" fmla="*/ 0 h 1492250"/>
                <a:gd name="connsiteX0" fmla="*/ 222250 w 1162050"/>
                <a:gd name="connsiteY0" fmla="*/ 0 h 1565218"/>
                <a:gd name="connsiteX1" fmla="*/ 1162050 w 1162050"/>
                <a:gd name="connsiteY1" fmla="*/ 101600 h 1565218"/>
                <a:gd name="connsiteX2" fmla="*/ 749300 w 1162050"/>
                <a:gd name="connsiteY2" fmla="*/ 1492250 h 1565218"/>
                <a:gd name="connsiteX3" fmla="*/ 0 w 1162050"/>
                <a:gd name="connsiteY3" fmla="*/ 1549400 h 1565218"/>
                <a:gd name="connsiteX4" fmla="*/ 330200 w 1162050"/>
                <a:gd name="connsiteY4" fmla="*/ 1212850 h 1565218"/>
                <a:gd name="connsiteX5" fmla="*/ 222250 w 1162050"/>
                <a:gd name="connsiteY5" fmla="*/ 0 h 1565218"/>
                <a:gd name="connsiteX0" fmla="*/ 222250 w 1162050"/>
                <a:gd name="connsiteY0" fmla="*/ 0 h 1782069"/>
                <a:gd name="connsiteX1" fmla="*/ 1162050 w 1162050"/>
                <a:gd name="connsiteY1" fmla="*/ 101600 h 1782069"/>
                <a:gd name="connsiteX2" fmla="*/ 749300 w 1162050"/>
                <a:gd name="connsiteY2" fmla="*/ 1492250 h 1782069"/>
                <a:gd name="connsiteX3" fmla="*/ 0 w 1162050"/>
                <a:gd name="connsiteY3" fmla="*/ 1549400 h 1782069"/>
                <a:gd name="connsiteX4" fmla="*/ 330200 w 1162050"/>
                <a:gd name="connsiteY4" fmla="*/ 1212850 h 1782069"/>
                <a:gd name="connsiteX5" fmla="*/ 222250 w 1162050"/>
                <a:gd name="connsiteY5" fmla="*/ 0 h 1782069"/>
                <a:gd name="connsiteX0" fmla="*/ 222250 w 1162050"/>
                <a:gd name="connsiteY0" fmla="*/ 0 h 1832443"/>
                <a:gd name="connsiteX1" fmla="*/ 1162050 w 1162050"/>
                <a:gd name="connsiteY1" fmla="*/ 101600 h 1832443"/>
                <a:gd name="connsiteX2" fmla="*/ 749300 w 1162050"/>
                <a:gd name="connsiteY2" fmla="*/ 1492250 h 1832443"/>
                <a:gd name="connsiteX3" fmla="*/ 0 w 1162050"/>
                <a:gd name="connsiteY3" fmla="*/ 1549400 h 1832443"/>
                <a:gd name="connsiteX4" fmla="*/ 330200 w 1162050"/>
                <a:gd name="connsiteY4" fmla="*/ 1212850 h 1832443"/>
                <a:gd name="connsiteX5" fmla="*/ 222250 w 1162050"/>
                <a:gd name="connsiteY5" fmla="*/ 0 h 1832443"/>
                <a:gd name="connsiteX0" fmla="*/ 222250 w 1162050"/>
                <a:gd name="connsiteY0" fmla="*/ 0 h 1773479"/>
                <a:gd name="connsiteX1" fmla="*/ 1162050 w 1162050"/>
                <a:gd name="connsiteY1" fmla="*/ 101600 h 1773479"/>
                <a:gd name="connsiteX2" fmla="*/ 749300 w 1162050"/>
                <a:gd name="connsiteY2" fmla="*/ 1492250 h 1773479"/>
                <a:gd name="connsiteX3" fmla="*/ 0 w 1162050"/>
                <a:gd name="connsiteY3" fmla="*/ 1549400 h 1773479"/>
                <a:gd name="connsiteX4" fmla="*/ 330200 w 1162050"/>
                <a:gd name="connsiteY4" fmla="*/ 1212850 h 1773479"/>
                <a:gd name="connsiteX5" fmla="*/ 222250 w 1162050"/>
                <a:gd name="connsiteY5" fmla="*/ 0 h 1773479"/>
                <a:gd name="connsiteX0" fmla="*/ 222250 w 1162050"/>
                <a:gd name="connsiteY0" fmla="*/ 0 h 1773479"/>
                <a:gd name="connsiteX1" fmla="*/ 1162050 w 1162050"/>
                <a:gd name="connsiteY1" fmla="*/ 101600 h 1773479"/>
                <a:gd name="connsiteX2" fmla="*/ 749300 w 1162050"/>
                <a:gd name="connsiteY2" fmla="*/ 1492250 h 1773479"/>
                <a:gd name="connsiteX3" fmla="*/ 0 w 1162050"/>
                <a:gd name="connsiteY3" fmla="*/ 1549400 h 1773479"/>
                <a:gd name="connsiteX4" fmla="*/ 330200 w 1162050"/>
                <a:gd name="connsiteY4" fmla="*/ 1212850 h 1773479"/>
                <a:gd name="connsiteX5" fmla="*/ 222250 w 1162050"/>
                <a:gd name="connsiteY5" fmla="*/ 0 h 1773479"/>
                <a:gd name="connsiteX0" fmla="*/ 222250 w 1162050"/>
                <a:gd name="connsiteY0" fmla="*/ 0 h 1773479"/>
                <a:gd name="connsiteX1" fmla="*/ 1162050 w 1162050"/>
                <a:gd name="connsiteY1" fmla="*/ 101600 h 1773479"/>
                <a:gd name="connsiteX2" fmla="*/ 749300 w 1162050"/>
                <a:gd name="connsiteY2" fmla="*/ 1492250 h 1773479"/>
                <a:gd name="connsiteX3" fmla="*/ 0 w 1162050"/>
                <a:gd name="connsiteY3" fmla="*/ 1549400 h 1773479"/>
                <a:gd name="connsiteX4" fmla="*/ 330200 w 1162050"/>
                <a:gd name="connsiteY4" fmla="*/ 1212850 h 1773479"/>
                <a:gd name="connsiteX5" fmla="*/ 222250 w 1162050"/>
                <a:gd name="connsiteY5" fmla="*/ 0 h 1773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773479">
                  <a:moveTo>
                    <a:pt x="222250" y="0"/>
                  </a:moveTo>
                  <a:lnTo>
                    <a:pt x="1162050" y="101600"/>
                  </a:lnTo>
                  <a:lnTo>
                    <a:pt x="749300" y="1492250"/>
                  </a:lnTo>
                  <a:cubicBezTo>
                    <a:pt x="654050" y="1655233"/>
                    <a:pt x="165100" y="2002367"/>
                    <a:pt x="0" y="1549400"/>
                  </a:cubicBezTo>
                  <a:cubicBezTo>
                    <a:pt x="84667" y="1411817"/>
                    <a:pt x="220133" y="1325033"/>
                    <a:pt x="330200" y="1212850"/>
                  </a:cubicBezTo>
                  <a:cubicBezTo>
                    <a:pt x="440267" y="1100667"/>
                    <a:pt x="83608" y="185208"/>
                    <a:pt x="222250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22">
              <a:extLst>
                <a:ext uri="{FF2B5EF4-FFF2-40B4-BE49-F238E27FC236}">
                  <a16:creationId xmlns:a16="http://schemas.microsoft.com/office/drawing/2014/main" id="{6941430F-47A1-4A98-8F90-5B4FA47166A3}"/>
                </a:ext>
              </a:extLst>
            </p:cNvPr>
            <p:cNvSpPr/>
            <p:nvPr/>
          </p:nvSpPr>
          <p:spPr>
            <a:xfrm rot="17614240">
              <a:off x="2604706" y="3151169"/>
              <a:ext cx="105738" cy="203954"/>
            </a:xfrm>
            <a:custGeom>
              <a:avLst/>
              <a:gdLst>
                <a:gd name="connsiteX0" fmla="*/ 0 w 187978"/>
                <a:gd name="connsiteY0" fmla="*/ 99219 h 198437"/>
                <a:gd name="connsiteX1" fmla="*/ 93989 w 187978"/>
                <a:gd name="connsiteY1" fmla="*/ 0 h 198437"/>
                <a:gd name="connsiteX2" fmla="*/ 187978 w 187978"/>
                <a:gd name="connsiteY2" fmla="*/ 99219 h 198437"/>
                <a:gd name="connsiteX3" fmla="*/ 93989 w 187978"/>
                <a:gd name="connsiteY3" fmla="*/ 198438 h 198437"/>
                <a:gd name="connsiteX4" fmla="*/ 0 w 187978"/>
                <a:gd name="connsiteY4" fmla="*/ 99219 h 198437"/>
                <a:gd name="connsiteX0" fmla="*/ 11749 w 105738"/>
                <a:gd name="connsiteY0" fmla="*/ 201196 h 203954"/>
                <a:gd name="connsiteX1" fmla="*/ 11749 w 105738"/>
                <a:gd name="connsiteY1" fmla="*/ 2758 h 203954"/>
                <a:gd name="connsiteX2" fmla="*/ 105738 w 105738"/>
                <a:gd name="connsiteY2" fmla="*/ 101977 h 203954"/>
                <a:gd name="connsiteX3" fmla="*/ 11749 w 105738"/>
                <a:gd name="connsiteY3" fmla="*/ 201196 h 203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38" h="203954">
                  <a:moveTo>
                    <a:pt x="11749" y="201196"/>
                  </a:moveTo>
                  <a:cubicBezTo>
                    <a:pt x="-3916" y="184660"/>
                    <a:pt x="-3916" y="19295"/>
                    <a:pt x="11749" y="2758"/>
                  </a:cubicBezTo>
                  <a:cubicBezTo>
                    <a:pt x="27414" y="-13779"/>
                    <a:pt x="105738" y="47180"/>
                    <a:pt x="105738" y="101977"/>
                  </a:cubicBezTo>
                  <a:cubicBezTo>
                    <a:pt x="105738" y="156774"/>
                    <a:pt x="27414" y="217733"/>
                    <a:pt x="11749" y="2011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10">
              <a:extLst>
                <a:ext uri="{FF2B5EF4-FFF2-40B4-BE49-F238E27FC236}">
                  <a16:creationId xmlns:a16="http://schemas.microsoft.com/office/drawing/2014/main" id="{D276A124-9108-4477-961F-9C267E684037}"/>
                </a:ext>
              </a:extLst>
            </p:cNvPr>
            <p:cNvSpPr/>
            <p:nvPr/>
          </p:nvSpPr>
          <p:spPr>
            <a:xfrm rot="531318">
              <a:off x="1946008" y="1330738"/>
              <a:ext cx="2397419" cy="2362970"/>
            </a:xfrm>
            <a:custGeom>
              <a:avLst/>
              <a:gdLst>
                <a:gd name="connsiteX0" fmla="*/ 0 w 1473386"/>
                <a:gd name="connsiteY0" fmla="*/ 736688 h 1473376"/>
                <a:gd name="connsiteX1" fmla="*/ 736693 w 1473386"/>
                <a:gd name="connsiteY1" fmla="*/ 0 h 1473376"/>
                <a:gd name="connsiteX2" fmla="*/ 1473386 w 1473386"/>
                <a:gd name="connsiteY2" fmla="*/ 736688 h 1473376"/>
                <a:gd name="connsiteX3" fmla="*/ 736693 w 1473386"/>
                <a:gd name="connsiteY3" fmla="*/ 1473376 h 1473376"/>
                <a:gd name="connsiteX4" fmla="*/ 0 w 1473386"/>
                <a:gd name="connsiteY4" fmla="*/ 736688 h 1473376"/>
                <a:gd name="connsiteX0" fmla="*/ 23537 w 1496923"/>
                <a:gd name="connsiteY0" fmla="*/ 736688 h 1501157"/>
                <a:gd name="connsiteX1" fmla="*/ 760230 w 1496923"/>
                <a:gd name="connsiteY1" fmla="*/ 0 h 1501157"/>
                <a:gd name="connsiteX2" fmla="*/ 1496923 w 1496923"/>
                <a:gd name="connsiteY2" fmla="*/ 736688 h 1501157"/>
                <a:gd name="connsiteX3" fmla="*/ 760230 w 1496923"/>
                <a:gd name="connsiteY3" fmla="*/ 1473376 h 1501157"/>
                <a:gd name="connsiteX4" fmla="*/ 234843 w 1496923"/>
                <a:gd name="connsiteY4" fmla="*/ 1287506 h 1501157"/>
                <a:gd name="connsiteX5" fmla="*/ 23537 w 1496923"/>
                <a:gd name="connsiteY5" fmla="*/ 736688 h 1501157"/>
                <a:gd name="connsiteX0" fmla="*/ 23537 w 1496923"/>
                <a:gd name="connsiteY0" fmla="*/ 736688 h 1475414"/>
                <a:gd name="connsiteX1" fmla="*/ 760230 w 1496923"/>
                <a:gd name="connsiteY1" fmla="*/ 0 h 1475414"/>
                <a:gd name="connsiteX2" fmla="*/ 1496923 w 1496923"/>
                <a:gd name="connsiteY2" fmla="*/ 736688 h 1475414"/>
                <a:gd name="connsiteX3" fmla="*/ 760230 w 1496923"/>
                <a:gd name="connsiteY3" fmla="*/ 1473376 h 1475414"/>
                <a:gd name="connsiteX4" fmla="*/ 234843 w 1496923"/>
                <a:gd name="connsiteY4" fmla="*/ 1287506 h 1475414"/>
                <a:gd name="connsiteX5" fmla="*/ 23537 w 1496923"/>
                <a:gd name="connsiteY5" fmla="*/ 736688 h 147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96923" h="1475414">
                  <a:moveTo>
                    <a:pt x="23537" y="736688"/>
                  </a:moveTo>
                  <a:cubicBezTo>
                    <a:pt x="111101" y="522104"/>
                    <a:pt x="353366" y="0"/>
                    <a:pt x="760230" y="0"/>
                  </a:cubicBezTo>
                  <a:cubicBezTo>
                    <a:pt x="1167094" y="0"/>
                    <a:pt x="1496923" y="329826"/>
                    <a:pt x="1496923" y="736688"/>
                  </a:cubicBezTo>
                  <a:cubicBezTo>
                    <a:pt x="1496923" y="1143550"/>
                    <a:pt x="937410" y="1457433"/>
                    <a:pt x="760230" y="1473376"/>
                  </a:cubicBezTo>
                  <a:cubicBezTo>
                    <a:pt x="583050" y="1489319"/>
                    <a:pt x="357625" y="1410287"/>
                    <a:pt x="234843" y="1287506"/>
                  </a:cubicBezTo>
                  <a:cubicBezTo>
                    <a:pt x="112061" y="1164725"/>
                    <a:pt x="-64027" y="951272"/>
                    <a:pt x="23537" y="736688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E8A84FC-D271-453B-B716-69CC8107F583}"/>
                </a:ext>
              </a:extLst>
            </p:cNvPr>
            <p:cNvSpPr/>
            <p:nvPr/>
          </p:nvSpPr>
          <p:spPr>
            <a:xfrm rot="3218617">
              <a:off x="1881209" y="2610201"/>
              <a:ext cx="169638" cy="148640"/>
            </a:xfrm>
            <a:custGeom>
              <a:avLst/>
              <a:gdLst>
                <a:gd name="connsiteX0" fmla="*/ 30116 w 77824"/>
                <a:gd name="connsiteY0" fmla="*/ 0 h 82030"/>
                <a:gd name="connsiteX1" fmla="*/ 6303 w 77824"/>
                <a:gd name="connsiteY1" fmla="*/ 71438 h 82030"/>
                <a:gd name="connsiteX2" fmla="*/ 20591 w 77824"/>
                <a:gd name="connsiteY2" fmla="*/ 80963 h 82030"/>
                <a:gd name="connsiteX3" fmla="*/ 77741 w 77824"/>
                <a:gd name="connsiteY3" fmla="*/ 61913 h 82030"/>
                <a:gd name="connsiteX0" fmla="*/ 26571 w 74196"/>
                <a:gd name="connsiteY0" fmla="*/ 0 h 74626"/>
                <a:gd name="connsiteX1" fmla="*/ 2758 w 74196"/>
                <a:gd name="connsiteY1" fmla="*/ 71438 h 74626"/>
                <a:gd name="connsiteX2" fmla="*/ 74196 w 74196"/>
                <a:gd name="connsiteY2" fmla="*/ 61913 h 74626"/>
                <a:gd name="connsiteX0" fmla="*/ 0 w 47625"/>
                <a:gd name="connsiteY0" fmla="*/ 0 h 61913"/>
                <a:gd name="connsiteX1" fmla="*/ 47625 w 47625"/>
                <a:gd name="connsiteY1" fmla="*/ 61913 h 61913"/>
                <a:gd name="connsiteX0" fmla="*/ 0 w 47625"/>
                <a:gd name="connsiteY0" fmla="*/ 0 h 68318"/>
                <a:gd name="connsiteX1" fmla="*/ 47625 w 47625"/>
                <a:gd name="connsiteY1" fmla="*/ 61913 h 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68318">
                  <a:moveTo>
                    <a:pt x="0" y="0"/>
                  </a:moveTo>
                  <a:cubicBezTo>
                    <a:pt x="15875" y="20638"/>
                    <a:pt x="-25743" y="89432"/>
                    <a:pt x="47625" y="61913"/>
                  </a:cubicBez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368206A-810A-4752-A00C-346D245DC178}"/>
                </a:ext>
              </a:extLst>
            </p:cNvPr>
            <p:cNvSpPr/>
            <p:nvPr/>
          </p:nvSpPr>
          <p:spPr>
            <a:xfrm rot="1255512">
              <a:off x="2436052" y="1664594"/>
              <a:ext cx="866332" cy="1014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4A886F5-5953-449E-A3AC-DF6A2EF42CFA}"/>
                </a:ext>
              </a:extLst>
            </p:cNvPr>
            <p:cNvSpPr/>
            <p:nvPr/>
          </p:nvSpPr>
          <p:spPr>
            <a:xfrm rot="1255512">
              <a:off x="2449520" y="1936743"/>
              <a:ext cx="535111" cy="6268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57">
              <a:extLst>
                <a:ext uri="{FF2B5EF4-FFF2-40B4-BE49-F238E27FC236}">
                  <a16:creationId xmlns:a16="http://schemas.microsoft.com/office/drawing/2014/main" id="{EA602897-EAA7-4FB7-A12C-9363445F3B15}"/>
                </a:ext>
              </a:extLst>
            </p:cNvPr>
            <p:cNvSpPr/>
            <p:nvPr/>
          </p:nvSpPr>
          <p:spPr>
            <a:xfrm rot="1255512">
              <a:off x="3563832" y="1892393"/>
              <a:ext cx="1078846" cy="1982703"/>
            </a:xfrm>
            <a:custGeom>
              <a:avLst/>
              <a:gdLst>
                <a:gd name="connsiteX0" fmla="*/ 0 w 575347"/>
                <a:gd name="connsiteY0" fmla="*/ 337007 h 674014"/>
                <a:gd name="connsiteX1" fmla="*/ 287674 w 575347"/>
                <a:gd name="connsiteY1" fmla="*/ 0 h 674014"/>
                <a:gd name="connsiteX2" fmla="*/ 575348 w 575347"/>
                <a:gd name="connsiteY2" fmla="*/ 337007 h 674014"/>
                <a:gd name="connsiteX3" fmla="*/ 287674 w 575347"/>
                <a:gd name="connsiteY3" fmla="*/ 674014 h 674014"/>
                <a:gd name="connsiteX4" fmla="*/ 0 w 575347"/>
                <a:gd name="connsiteY4" fmla="*/ 337007 h 674014"/>
                <a:gd name="connsiteX0" fmla="*/ 138733 w 714081"/>
                <a:gd name="connsiteY0" fmla="*/ 960480 h 1297487"/>
                <a:gd name="connsiteX1" fmla="*/ 65641 w 714081"/>
                <a:gd name="connsiteY1" fmla="*/ 0 h 1297487"/>
                <a:gd name="connsiteX2" fmla="*/ 714081 w 714081"/>
                <a:gd name="connsiteY2" fmla="*/ 960480 h 1297487"/>
                <a:gd name="connsiteX3" fmla="*/ 426407 w 714081"/>
                <a:gd name="connsiteY3" fmla="*/ 1297487 h 1297487"/>
                <a:gd name="connsiteX4" fmla="*/ 138733 w 714081"/>
                <a:gd name="connsiteY4" fmla="*/ 960480 h 1297487"/>
                <a:gd name="connsiteX0" fmla="*/ 133967 w 709315"/>
                <a:gd name="connsiteY0" fmla="*/ 960480 h 1875262"/>
                <a:gd name="connsiteX1" fmla="*/ 60875 w 709315"/>
                <a:gd name="connsiteY1" fmla="*/ 0 h 1875262"/>
                <a:gd name="connsiteX2" fmla="*/ 709315 w 709315"/>
                <a:gd name="connsiteY2" fmla="*/ 960480 h 1875262"/>
                <a:gd name="connsiteX3" fmla="*/ 261854 w 709315"/>
                <a:gd name="connsiteY3" fmla="*/ 1875262 h 1875262"/>
                <a:gd name="connsiteX4" fmla="*/ 133967 w 709315"/>
                <a:gd name="connsiteY4" fmla="*/ 960480 h 1875262"/>
                <a:gd name="connsiteX0" fmla="*/ 154332 w 729680"/>
                <a:gd name="connsiteY0" fmla="*/ 925024 h 1839806"/>
                <a:gd name="connsiteX1" fmla="*/ 57206 w 729680"/>
                <a:gd name="connsiteY1" fmla="*/ 0 h 1839806"/>
                <a:gd name="connsiteX2" fmla="*/ 729680 w 729680"/>
                <a:gd name="connsiteY2" fmla="*/ 925024 h 1839806"/>
                <a:gd name="connsiteX3" fmla="*/ 282219 w 729680"/>
                <a:gd name="connsiteY3" fmla="*/ 1839806 h 1839806"/>
                <a:gd name="connsiteX4" fmla="*/ 154332 w 729680"/>
                <a:gd name="connsiteY4" fmla="*/ 925024 h 1839806"/>
                <a:gd name="connsiteX0" fmla="*/ 167135 w 742483"/>
                <a:gd name="connsiteY0" fmla="*/ 917341 h 1832123"/>
                <a:gd name="connsiteX1" fmla="*/ 55151 w 742483"/>
                <a:gd name="connsiteY1" fmla="*/ 0 h 1832123"/>
                <a:gd name="connsiteX2" fmla="*/ 742483 w 742483"/>
                <a:gd name="connsiteY2" fmla="*/ 917341 h 1832123"/>
                <a:gd name="connsiteX3" fmla="*/ 295022 w 742483"/>
                <a:gd name="connsiteY3" fmla="*/ 1832123 h 1832123"/>
                <a:gd name="connsiteX4" fmla="*/ 167135 w 742483"/>
                <a:gd name="connsiteY4" fmla="*/ 917341 h 1832123"/>
                <a:gd name="connsiteX0" fmla="*/ 175369 w 750717"/>
                <a:gd name="connsiteY0" fmla="*/ 950826 h 1865608"/>
                <a:gd name="connsiteX1" fmla="*/ 53916 w 750717"/>
                <a:gd name="connsiteY1" fmla="*/ 0 h 1865608"/>
                <a:gd name="connsiteX2" fmla="*/ 750717 w 750717"/>
                <a:gd name="connsiteY2" fmla="*/ 950826 h 1865608"/>
                <a:gd name="connsiteX3" fmla="*/ 303256 w 750717"/>
                <a:gd name="connsiteY3" fmla="*/ 1865608 h 1865608"/>
                <a:gd name="connsiteX4" fmla="*/ 175369 w 750717"/>
                <a:gd name="connsiteY4" fmla="*/ 950826 h 186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0717" h="1865608">
                  <a:moveTo>
                    <a:pt x="175369" y="950826"/>
                  </a:moveTo>
                  <a:cubicBezTo>
                    <a:pt x="133812" y="639891"/>
                    <a:pt x="-104962" y="0"/>
                    <a:pt x="53916" y="0"/>
                  </a:cubicBezTo>
                  <a:cubicBezTo>
                    <a:pt x="212794" y="0"/>
                    <a:pt x="750717" y="764702"/>
                    <a:pt x="750717" y="950826"/>
                  </a:cubicBezTo>
                  <a:cubicBezTo>
                    <a:pt x="750717" y="1136950"/>
                    <a:pt x="462134" y="1865608"/>
                    <a:pt x="303256" y="1865608"/>
                  </a:cubicBezTo>
                  <a:cubicBezTo>
                    <a:pt x="144378" y="1865608"/>
                    <a:pt x="216926" y="1261761"/>
                    <a:pt x="175369" y="95082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57">
              <a:extLst>
                <a:ext uri="{FF2B5EF4-FFF2-40B4-BE49-F238E27FC236}">
                  <a16:creationId xmlns:a16="http://schemas.microsoft.com/office/drawing/2014/main" id="{592954C2-D9A1-4D93-977C-09A802DA87E6}"/>
                </a:ext>
              </a:extLst>
            </p:cNvPr>
            <p:cNvSpPr/>
            <p:nvPr/>
          </p:nvSpPr>
          <p:spPr>
            <a:xfrm rot="4236195">
              <a:off x="4889770" y="3036660"/>
              <a:ext cx="1078846" cy="2065017"/>
            </a:xfrm>
            <a:custGeom>
              <a:avLst/>
              <a:gdLst>
                <a:gd name="connsiteX0" fmla="*/ 0 w 575347"/>
                <a:gd name="connsiteY0" fmla="*/ 337007 h 674014"/>
                <a:gd name="connsiteX1" fmla="*/ 287674 w 575347"/>
                <a:gd name="connsiteY1" fmla="*/ 0 h 674014"/>
                <a:gd name="connsiteX2" fmla="*/ 575348 w 575347"/>
                <a:gd name="connsiteY2" fmla="*/ 337007 h 674014"/>
                <a:gd name="connsiteX3" fmla="*/ 287674 w 575347"/>
                <a:gd name="connsiteY3" fmla="*/ 674014 h 674014"/>
                <a:gd name="connsiteX4" fmla="*/ 0 w 575347"/>
                <a:gd name="connsiteY4" fmla="*/ 337007 h 674014"/>
                <a:gd name="connsiteX0" fmla="*/ 138733 w 714081"/>
                <a:gd name="connsiteY0" fmla="*/ 960480 h 1297487"/>
                <a:gd name="connsiteX1" fmla="*/ 65641 w 714081"/>
                <a:gd name="connsiteY1" fmla="*/ 0 h 1297487"/>
                <a:gd name="connsiteX2" fmla="*/ 714081 w 714081"/>
                <a:gd name="connsiteY2" fmla="*/ 960480 h 1297487"/>
                <a:gd name="connsiteX3" fmla="*/ 426407 w 714081"/>
                <a:gd name="connsiteY3" fmla="*/ 1297487 h 1297487"/>
                <a:gd name="connsiteX4" fmla="*/ 138733 w 714081"/>
                <a:gd name="connsiteY4" fmla="*/ 960480 h 1297487"/>
                <a:gd name="connsiteX0" fmla="*/ 133967 w 709315"/>
                <a:gd name="connsiteY0" fmla="*/ 960480 h 1875262"/>
                <a:gd name="connsiteX1" fmla="*/ 60875 w 709315"/>
                <a:gd name="connsiteY1" fmla="*/ 0 h 1875262"/>
                <a:gd name="connsiteX2" fmla="*/ 709315 w 709315"/>
                <a:gd name="connsiteY2" fmla="*/ 960480 h 1875262"/>
                <a:gd name="connsiteX3" fmla="*/ 261854 w 709315"/>
                <a:gd name="connsiteY3" fmla="*/ 1875262 h 1875262"/>
                <a:gd name="connsiteX4" fmla="*/ 133967 w 709315"/>
                <a:gd name="connsiteY4" fmla="*/ 960480 h 1875262"/>
                <a:gd name="connsiteX0" fmla="*/ 154332 w 729680"/>
                <a:gd name="connsiteY0" fmla="*/ 925024 h 1839806"/>
                <a:gd name="connsiteX1" fmla="*/ 57206 w 729680"/>
                <a:gd name="connsiteY1" fmla="*/ 0 h 1839806"/>
                <a:gd name="connsiteX2" fmla="*/ 729680 w 729680"/>
                <a:gd name="connsiteY2" fmla="*/ 925024 h 1839806"/>
                <a:gd name="connsiteX3" fmla="*/ 282219 w 729680"/>
                <a:gd name="connsiteY3" fmla="*/ 1839806 h 1839806"/>
                <a:gd name="connsiteX4" fmla="*/ 154332 w 729680"/>
                <a:gd name="connsiteY4" fmla="*/ 925024 h 1839806"/>
                <a:gd name="connsiteX0" fmla="*/ 167135 w 742483"/>
                <a:gd name="connsiteY0" fmla="*/ 917341 h 1832123"/>
                <a:gd name="connsiteX1" fmla="*/ 55151 w 742483"/>
                <a:gd name="connsiteY1" fmla="*/ 0 h 1832123"/>
                <a:gd name="connsiteX2" fmla="*/ 742483 w 742483"/>
                <a:gd name="connsiteY2" fmla="*/ 917341 h 1832123"/>
                <a:gd name="connsiteX3" fmla="*/ 295022 w 742483"/>
                <a:gd name="connsiteY3" fmla="*/ 1832123 h 1832123"/>
                <a:gd name="connsiteX4" fmla="*/ 167135 w 742483"/>
                <a:gd name="connsiteY4" fmla="*/ 917341 h 1832123"/>
                <a:gd name="connsiteX0" fmla="*/ 175369 w 750717"/>
                <a:gd name="connsiteY0" fmla="*/ 950826 h 1865608"/>
                <a:gd name="connsiteX1" fmla="*/ 53916 w 750717"/>
                <a:gd name="connsiteY1" fmla="*/ 0 h 1865608"/>
                <a:gd name="connsiteX2" fmla="*/ 750717 w 750717"/>
                <a:gd name="connsiteY2" fmla="*/ 950826 h 1865608"/>
                <a:gd name="connsiteX3" fmla="*/ 303256 w 750717"/>
                <a:gd name="connsiteY3" fmla="*/ 1865608 h 1865608"/>
                <a:gd name="connsiteX4" fmla="*/ 175369 w 750717"/>
                <a:gd name="connsiteY4" fmla="*/ 950826 h 186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0717" h="1865608">
                  <a:moveTo>
                    <a:pt x="175369" y="950826"/>
                  </a:moveTo>
                  <a:cubicBezTo>
                    <a:pt x="133812" y="639891"/>
                    <a:pt x="-104962" y="0"/>
                    <a:pt x="53916" y="0"/>
                  </a:cubicBezTo>
                  <a:cubicBezTo>
                    <a:pt x="212794" y="0"/>
                    <a:pt x="750717" y="764702"/>
                    <a:pt x="750717" y="950826"/>
                  </a:cubicBezTo>
                  <a:cubicBezTo>
                    <a:pt x="750717" y="1136950"/>
                    <a:pt x="462134" y="1865608"/>
                    <a:pt x="303256" y="1865608"/>
                  </a:cubicBezTo>
                  <a:cubicBezTo>
                    <a:pt x="144378" y="1865608"/>
                    <a:pt x="216926" y="1261761"/>
                    <a:pt x="175369" y="95082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57">
              <a:extLst>
                <a:ext uri="{FF2B5EF4-FFF2-40B4-BE49-F238E27FC236}">
                  <a16:creationId xmlns:a16="http://schemas.microsoft.com/office/drawing/2014/main" id="{4833D06D-895D-4CC4-8BCE-108B2CC61234}"/>
                </a:ext>
              </a:extLst>
            </p:cNvPr>
            <p:cNvSpPr/>
            <p:nvPr/>
          </p:nvSpPr>
          <p:spPr>
            <a:xfrm rot="7000438">
              <a:off x="6804551" y="2866843"/>
              <a:ext cx="1201783" cy="1280933"/>
            </a:xfrm>
            <a:custGeom>
              <a:avLst/>
              <a:gdLst>
                <a:gd name="connsiteX0" fmla="*/ 0 w 575347"/>
                <a:gd name="connsiteY0" fmla="*/ 337007 h 674014"/>
                <a:gd name="connsiteX1" fmla="*/ 287674 w 575347"/>
                <a:gd name="connsiteY1" fmla="*/ 0 h 674014"/>
                <a:gd name="connsiteX2" fmla="*/ 575348 w 575347"/>
                <a:gd name="connsiteY2" fmla="*/ 337007 h 674014"/>
                <a:gd name="connsiteX3" fmla="*/ 287674 w 575347"/>
                <a:gd name="connsiteY3" fmla="*/ 674014 h 674014"/>
                <a:gd name="connsiteX4" fmla="*/ 0 w 575347"/>
                <a:gd name="connsiteY4" fmla="*/ 337007 h 674014"/>
                <a:gd name="connsiteX0" fmla="*/ 138733 w 714081"/>
                <a:gd name="connsiteY0" fmla="*/ 960480 h 1297487"/>
                <a:gd name="connsiteX1" fmla="*/ 65641 w 714081"/>
                <a:gd name="connsiteY1" fmla="*/ 0 h 1297487"/>
                <a:gd name="connsiteX2" fmla="*/ 714081 w 714081"/>
                <a:gd name="connsiteY2" fmla="*/ 960480 h 1297487"/>
                <a:gd name="connsiteX3" fmla="*/ 426407 w 714081"/>
                <a:gd name="connsiteY3" fmla="*/ 1297487 h 1297487"/>
                <a:gd name="connsiteX4" fmla="*/ 138733 w 714081"/>
                <a:gd name="connsiteY4" fmla="*/ 960480 h 1297487"/>
                <a:gd name="connsiteX0" fmla="*/ 133967 w 709315"/>
                <a:gd name="connsiteY0" fmla="*/ 960480 h 1875262"/>
                <a:gd name="connsiteX1" fmla="*/ 60875 w 709315"/>
                <a:gd name="connsiteY1" fmla="*/ 0 h 1875262"/>
                <a:gd name="connsiteX2" fmla="*/ 709315 w 709315"/>
                <a:gd name="connsiteY2" fmla="*/ 960480 h 1875262"/>
                <a:gd name="connsiteX3" fmla="*/ 261854 w 709315"/>
                <a:gd name="connsiteY3" fmla="*/ 1875262 h 1875262"/>
                <a:gd name="connsiteX4" fmla="*/ 133967 w 709315"/>
                <a:gd name="connsiteY4" fmla="*/ 960480 h 1875262"/>
                <a:gd name="connsiteX0" fmla="*/ 154332 w 729680"/>
                <a:gd name="connsiteY0" fmla="*/ 925024 h 1839806"/>
                <a:gd name="connsiteX1" fmla="*/ 57206 w 729680"/>
                <a:gd name="connsiteY1" fmla="*/ 0 h 1839806"/>
                <a:gd name="connsiteX2" fmla="*/ 729680 w 729680"/>
                <a:gd name="connsiteY2" fmla="*/ 925024 h 1839806"/>
                <a:gd name="connsiteX3" fmla="*/ 282219 w 729680"/>
                <a:gd name="connsiteY3" fmla="*/ 1839806 h 1839806"/>
                <a:gd name="connsiteX4" fmla="*/ 154332 w 729680"/>
                <a:gd name="connsiteY4" fmla="*/ 925024 h 1839806"/>
                <a:gd name="connsiteX0" fmla="*/ 167135 w 742483"/>
                <a:gd name="connsiteY0" fmla="*/ 917341 h 1832123"/>
                <a:gd name="connsiteX1" fmla="*/ 55151 w 742483"/>
                <a:gd name="connsiteY1" fmla="*/ 0 h 1832123"/>
                <a:gd name="connsiteX2" fmla="*/ 742483 w 742483"/>
                <a:gd name="connsiteY2" fmla="*/ 917341 h 1832123"/>
                <a:gd name="connsiteX3" fmla="*/ 295022 w 742483"/>
                <a:gd name="connsiteY3" fmla="*/ 1832123 h 1832123"/>
                <a:gd name="connsiteX4" fmla="*/ 167135 w 742483"/>
                <a:gd name="connsiteY4" fmla="*/ 917341 h 1832123"/>
                <a:gd name="connsiteX0" fmla="*/ 175369 w 750717"/>
                <a:gd name="connsiteY0" fmla="*/ 950826 h 1865608"/>
                <a:gd name="connsiteX1" fmla="*/ 53916 w 750717"/>
                <a:gd name="connsiteY1" fmla="*/ 0 h 1865608"/>
                <a:gd name="connsiteX2" fmla="*/ 750717 w 750717"/>
                <a:gd name="connsiteY2" fmla="*/ 950826 h 1865608"/>
                <a:gd name="connsiteX3" fmla="*/ 303256 w 750717"/>
                <a:gd name="connsiteY3" fmla="*/ 1865608 h 1865608"/>
                <a:gd name="connsiteX4" fmla="*/ 175369 w 750717"/>
                <a:gd name="connsiteY4" fmla="*/ 950826 h 186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0717" h="1865608">
                  <a:moveTo>
                    <a:pt x="175369" y="950826"/>
                  </a:moveTo>
                  <a:cubicBezTo>
                    <a:pt x="133812" y="639891"/>
                    <a:pt x="-104962" y="0"/>
                    <a:pt x="53916" y="0"/>
                  </a:cubicBezTo>
                  <a:cubicBezTo>
                    <a:pt x="212794" y="0"/>
                    <a:pt x="750717" y="764702"/>
                    <a:pt x="750717" y="950826"/>
                  </a:cubicBezTo>
                  <a:cubicBezTo>
                    <a:pt x="750717" y="1136950"/>
                    <a:pt x="462134" y="1865608"/>
                    <a:pt x="303256" y="1865608"/>
                  </a:cubicBezTo>
                  <a:cubicBezTo>
                    <a:pt x="144378" y="1865608"/>
                    <a:pt x="216926" y="1261761"/>
                    <a:pt x="175369" y="95082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57">
              <a:extLst>
                <a:ext uri="{FF2B5EF4-FFF2-40B4-BE49-F238E27FC236}">
                  <a16:creationId xmlns:a16="http://schemas.microsoft.com/office/drawing/2014/main" id="{190001F5-AAD2-404F-8EAE-B055860056B8}"/>
                </a:ext>
              </a:extLst>
            </p:cNvPr>
            <p:cNvSpPr/>
            <p:nvPr/>
          </p:nvSpPr>
          <p:spPr>
            <a:xfrm rot="1479759">
              <a:off x="7116935" y="3416331"/>
              <a:ext cx="966763" cy="1797308"/>
            </a:xfrm>
            <a:custGeom>
              <a:avLst/>
              <a:gdLst>
                <a:gd name="connsiteX0" fmla="*/ 0 w 575347"/>
                <a:gd name="connsiteY0" fmla="*/ 337007 h 674014"/>
                <a:gd name="connsiteX1" fmla="*/ 287674 w 575347"/>
                <a:gd name="connsiteY1" fmla="*/ 0 h 674014"/>
                <a:gd name="connsiteX2" fmla="*/ 575348 w 575347"/>
                <a:gd name="connsiteY2" fmla="*/ 337007 h 674014"/>
                <a:gd name="connsiteX3" fmla="*/ 287674 w 575347"/>
                <a:gd name="connsiteY3" fmla="*/ 674014 h 674014"/>
                <a:gd name="connsiteX4" fmla="*/ 0 w 575347"/>
                <a:gd name="connsiteY4" fmla="*/ 337007 h 674014"/>
                <a:gd name="connsiteX0" fmla="*/ 138733 w 714081"/>
                <a:gd name="connsiteY0" fmla="*/ 960480 h 1297487"/>
                <a:gd name="connsiteX1" fmla="*/ 65641 w 714081"/>
                <a:gd name="connsiteY1" fmla="*/ 0 h 1297487"/>
                <a:gd name="connsiteX2" fmla="*/ 714081 w 714081"/>
                <a:gd name="connsiteY2" fmla="*/ 960480 h 1297487"/>
                <a:gd name="connsiteX3" fmla="*/ 426407 w 714081"/>
                <a:gd name="connsiteY3" fmla="*/ 1297487 h 1297487"/>
                <a:gd name="connsiteX4" fmla="*/ 138733 w 714081"/>
                <a:gd name="connsiteY4" fmla="*/ 960480 h 1297487"/>
                <a:gd name="connsiteX0" fmla="*/ 133967 w 709315"/>
                <a:gd name="connsiteY0" fmla="*/ 960480 h 1875262"/>
                <a:gd name="connsiteX1" fmla="*/ 60875 w 709315"/>
                <a:gd name="connsiteY1" fmla="*/ 0 h 1875262"/>
                <a:gd name="connsiteX2" fmla="*/ 709315 w 709315"/>
                <a:gd name="connsiteY2" fmla="*/ 960480 h 1875262"/>
                <a:gd name="connsiteX3" fmla="*/ 261854 w 709315"/>
                <a:gd name="connsiteY3" fmla="*/ 1875262 h 1875262"/>
                <a:gd name="connsiteX4" fmla="*/ 133967 w 709315"/>
                <a:gd name="connsiteY4" fmla="*/ 960480 h 1875262"/>
                <a:gd name="connsiteX0" fmla="*/ 154332 w 729680"/>
                <a:gd name="connsiteY0" fmla="*/ 925024 h 1839806"/>
                <a:gd name="connsiteX1" fmla="*/ 57206 w 729680"/>
                <a:gd name="connsiteY1" fmla="*/ 0 h 1839806"/>
                <a:gd name="connsiteX2" fmla="*/ 729680 w 729680"/>
                <a:gd name="connsiteY2" fmla="*/ 925024 h 1839806"/>
                <a:gd name="connsiteX3" fmla="*/ 282219 w 729680"/>
                <a:gd name="connsiteY3" fmla="*/ 1839806 h 1839806"/>
                <a:gd name="connsiteX4" fmla="*/ 154332 w 729680"/>
                <a:gd name="connsiteY4" fmla="*/ 925024 h 1839806"/>
                <a:gd name="connsiteX0" fmla="*/ 167135 w 742483"/>
                <a:gd name="connsiteY0" fmla="*/ 917341 h 1832123"/>
                <a:gd name="connsiteX1" fmla="*/ 55151 w 742483"/>
                <a:gd name="connsiteY1" fmla="*/ 0 h 1832123"/>
                <a:gd name="connsiteX2" fmla="*/ 742483 w 742483"/>
                <a:gd name="connsiteY2" fmla="*/ 917341 h 1832123"/>
                <a:gd name="connsiteX3" fmla="*/ 295022 w 742483"/>
                <a:gd name="connsiteY3" fmla="*/ 1832123 h 1832123"/>
                <a:gd name="connsiteX4" fmla="*/ 167135 w 742483"/>
                <a:gd name="connsiteY4" fmla="*/ 917341 h 1832123"/>
                <a:gd name="connsiteX0" fmla="*/ 175369 w 750717"/>
                <a:gd name="connsiteY0" fmla="*/ 950826 h 1865608"/>
                <a:gd name="connsiteX1" fmla="*/ 53916 w 750717"/>
                <a:gd name="connsiteY1" fmla="*/ 0 h 1865608"/>
                <a:gd name="connsiteX2" fmla="*/ 750717 w 750717"/>
                <a:gd name="connsiteY2" fmla="*/ 950826 h 1865608"/>
                <a:gd name="connsiteX3" fmla="*/ 303256 w 750717"/>
                <a:gd name="connsiteY3" fmla="*/ 1865608 h 1865608"/>
                <a:gd name="connsiteX4" fmla="*/ 175369 w 750717"/>
                <a:gd name="connsiteY4" fmla="*/ 950826 h 186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0717" h="1865608">
                  <a:moveTo>
                    <a:pt x="175369" y="950826"/>
                  </a:moveTo>
                  <a:cubicBezTo>
                    <a:pt x="133812" y="639891"/>
                    <a:pt x="-104962" y="0"/>
                    <a:pt x="53916" y="0"/>
                  </a:cubicBezTo>
                  <a:cubicBezTo>
                    <a:pt x="212794" y="0"/>
                    <a:pt x="750717" y="764702"/>
                    <a:pt x="750717" y="950826"/>
                  </a:cubicBezTo>
                  <a:cubicBezTo>
                    <a:pt x="750717" y="1136950"/>
                    <a:pt x="462134" y="1865608"/>
                    <a:pt x="303256" y="1865608"/>
                  </a:cubicBezTo>
                  <a:cubicBezTo>
                    <a:pt x="144378" y="1865608"/>
                    <a:pt x="216926" y="1261761"/>
                    <a:pt x="175369" y="95082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3C0D3CC-DAF6-441B-9703-AA7D2BF2FFCF}"/>
                </a:ext>
              </a:extLst>
            </p:cNvPr>
            <p:cNvSpPr/>
            <p:nvPr/>
          </p:nvSpPr>
          <p:spPr>
            <a:xfrm rot="1255512">
              <a:off x="2495420" y="2135326"/>
              <a:ext cx="244480" cy="2864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FE203DA-18F3-471C-BE7C-33D8CAC913AA}"/>
                </a:ext>
              </a:extLst>
            </p:cNvPr>
            <p:cNvSpPr/>
            <p:nvPr/>
          </p:nvSpPr>
          <p:spPr>
            <a:xfrm rot="1255512">
              <a:off x="2745240" y="1962065"/>
              <a:ext cx="133784" cy="1567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2AE01B4-92D6-4FD0-BF01-2DC852513D60}"/>
                </a:ext>
              </a:extLst>
            </p:cNvPr>
            <p:cNvSpPr/>
            <p:nvPr/>
          </p:nvSpPr>
          <p:spPr>
            <a:xfrm rot="7128912" flipH="1">
              <a:off x="1907768" y="2499390"/>
              <a:ext cx="169638" cy="148640"/>
            </a:xfrm>
            <a:custGeom>
              <a:avLst/>
              <a:gdLst>
                <a:gd name="connsiteX0" fmla="*/ 30116 w 77824"/>
                <a:gd name="connsiteY0" fmla="*/ 0 h 82030"/>
                <a:gd name="connsiteX1" fmla="*/ 6303 w 77824"/>
                <a:gd name="connsiteY1" fmla="*/ 71438 h 82030"/>
                <a:gd name="connsiteX2" fmla="*/ 20591 w 77824"/>
                <a:gd name="connsiteY2" fmla="*/ 80963 h 82030"/>
                <a:gd name="connsiteX3" fmla="*/ 77741 w 77824"/>
                <a:gd name="connsiteY3" fmla="*/ 61913 h 82030"/>
                <a:gd name="connsiteX0" fmla="*/ 26571 w 74196"/>
                <a:gd name="connsiteY0" fmla="*/ 0 h 74626"/>
                <a:gd name="connsiteX1" fmla="*/ 2758 w 74196"/>
                <a:gd name="connsiteY1" fmla="*/ 71438 h 74626"/>
                <a:gd name="connsiteX2" fmla="*/ 74196 w 74196"/>
                <a:gd name="connsiteY2" fmla="*/ 61913 h 74626"/>
                <a:gd name="connsiteX0" fmla="*/ 0 w 47625"/>
                <a:gd name="connsiteY0" fmla="*/ 0 h 61913"/>
                <a:gd name="connsiteX1" fmla="*/ 47625 w 47625"/>
                <a:gd name="connsiteY1" fmla="*/ 61913 h 61913"/>
                <a:gd name="connsiteX0" fmla="*/ 0 w 47625"/>
                <a:gd name="connsiteY0" fmla="*/ 0 h 68318"/>
                <a:gd name="connsiteX1" fmla="*/ 47625 w 47625"/>
                <a:gd name="connsiteY1" fmla="*/ 61913 h 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68318">
                  <a:moveTo>
                    <a:pt x="0" y="0"/>
                  </a:moveTo>
                  <a:cubicBezTo>
                    <a:pt x="15875" y="20638"/>
                    <a:pt x="-25743" y="89432"/>
                    <a:pt x="47625" y="61913"/>
                  </a:cubicBez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29">
              <a:extLst>
                <a:ext uri="{FF2B5EF4-FFF2-40B4-BE49-F238E27FC236}">
                  <a16:creationId xmlns:a16="http://schemas.microsoft.com/office/drawing/2014/main" id="{4A92D048-37A4-44E4-A343-103D27674214}"/>
                </a:ext>
              </a:extLst>
            </p:cNvPr>
            <p:cNvSpPr/>
            <p:nvPr/>
          </p:nvSpPr>
          <p:spPr>
            <a:xfrm rot="5400000">
              <a:off x="1885416" y="2477817"/>
              <a:ext cx="271158" cy="176235"/>
            </a:xfrm>
            <a:custGeom>
              <a:avLst/>
              <a:gdLst>
                <a:gd name="connsiteX0" fmla="*/ 0 w 866332"/>
                <a:gd name="connsiteY0" fmla="*/ 507450 h 1014900"/>
                <a:gd name="connsiteX1" fmla="*/ 433166 w 866332"/>
                <a:gd name="connsiteY1" fmla="*/ 0 h 1014900"/>
                <a:gd name="connsiteX2" fmla="*/ 866332 w 866332"/>
                <a:gd name="connsiteY2" fmla="*/ 507450 h 1014900"/>
                <a:gd name="connsiteX3" fmla="*/ 433166 w 866332"/>
                <a:gd name="connsiteY3" fmla="*/ 1014900 h 1014900"/>
                <a:gd name="connsiteX4" fmla="*/ 0 w 866332"/>
                <a:gd name="connsiteY4" fmla="*/ 507450 h 1014900"/>
                <a:gd name="connsiteX0" fmla="*/ 0 w 878373"/>
                <a:gd name="connsiteY0" fmla="*/ 63432 h 570882"/>
                <a:gd name="connsiteX1" fmla="*/ 866332 w 878373"/>
                <a:gd name="connsiteY1" fmla="*/ 63432 h 570882"/>
                <a:gd name="connsiteX2" fmla="*/ 433166 w 878373"/>
                <a:gd name="connsiteY2" fmla="*/ 570882 h 570882"/>
                <a:gd name="connsiteX3" fmla="*/ 0 w 878373"/>
                <a:gd name="connsiteY3" fmla="*/ 63432 h 57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8373" h="570882">
                  <a:moveTo>
                    <a:pt x="0" y="63432"/>
                  </a:moveTo>
                  <a:cubicBezTo>
                    <a:pt x="72194" y="-21143"/>
                    <a:pt x="794138" y="-21143"/>
                    <a:pt x="866332" y="63432"/>
                  </a:cubicBezTo>
                  <a:cubicBezTo>
                    <a:pt x="938526" y="148007"/>
                    <a:pt x="672397" y="570882"/>
                    <a:pt x="433166" y="570882"/>
                  </a:cubicBezTo>
                  <a:cubicBezTo>
                    <a:pt x="193935" y="570882"/>
                    <a:pt x="0" y="343689"/>
                    <a:pt x="0" y="63432"/>
                  </a:cubicBezTo>
                  <a:close/>
                </a:path>
              </a:pathLst>
            </a:custGeom>
            <a:solidFill>
              <a:srgbClr val="F8BB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95484DE1-7DAC-42D8-AC56-4499971A1DA4}"/>
                </a:ext>
              </a:extLst>
            </p:cNvPr>
            <p:cNvSpPr/>
            <p:nvPr/>
          </p:nvSpPr>
          <p:spPr>
            <a:xfrm rot="21092516">
              <a:off x="2009361" y="2437393"/>
              <a:ext cx="988431" cy="660389"/>
            </a:xfrm>
            <a:prstGeom prst="arc">
              <a:avLst>
                <a:gd name="adj1" fmla="val 16131462"/>
                <a:gd name="adj2" fmla="val 21466438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1606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8E27E1F-0D4B-49AA-ABD0-0AAF276CBDBF}"/>
              </a:ext>
            </a:extLst>
          </p:cNvPr>
          <p:cNvGrpSpPr/>
          <p:nvPr/>
        </p:nvGrpSpPr>
        <p:grpSpPr>
          <a:xfrm>
            <a:off x="1983731" y="0"/>
            <a:ext cx="6601378" cy="5776261"/>
            <a:chOff x="1983731" y="0"/>
            <a:chExt cx="6601378" cy="5776261"/>
          </a:xfrm>
        </p:grpSpPr>
        <p:sp>
          <p:nvSpPr>
            <p:cNvPr id="56" name="Rectangle 19">
              <a:extLst>
                <a:ext uri="{FF2B5EF4-FFF2-40B4-BE49-F238E27FC236}">
                  <a16:creationId xmlns:a16="http://schemas.microsoft.com/office/drawing/2014/main" id="{162D9117-B7B3-48C4-B1E7-E2AEF88D1814}"/>
                </a:ext>
              </a:extLst>
            </p:cNvPr>
            <p:cNvSpPr/>
            <p:nvPr/>
          </p:nvSpPr>
          <p:spPr>
            <a:xfrm>
              <a:off x="4216695" y="3594469"/>
              <a:ext cx="1162050" cy="1773479"/>
            </a:xfrm>
            <a:custGeom>
              <a:avLst/>
              <a:gdLst>
                <a:gd name="connsiteX0" fmla="*/ 0 w 323850"/>
                <a:gd name="connsiteY0" fmla="*/ 0 h 1428750"/>
                <a:gd name="connsiteX1" fmla="*/ 323850 w 323850"/>
                <a:gd name="connsiteY1" fmla="*/ 0 h 1428750"/>
                <a:gd name="connsiteX2" fmla="*/ 323850 w 323850"/>
                <a:gd name="connsiteY2" fmla="*/ 1428750 h 1428750"/>
                <a:gd name="connsiteX3" fmla="*/ 0 w 323850"/>
                <a:gd name="connsiteY3" fmla="*/ 1428750 h 1428750"/>
                <a:gd name="connsiteX4" fmla="*/ 0 w 323850"/>
                <a:gd name="connsiteY4" fmla="*/ 0 h 1428750"/>
                <a:gd name="connsiteX0" fmla="*/ 0 w 736600"/>
                <a:gd name="connsiteY0" fmla="*/ 0 h 1428750"/>
                <a:gd name="connsiteX1" fmla="*/ 736600 w 736600"/>
                <a:gd name="connsiteY1" fmla="*/ 38100 h 1428750"/>
                <a:gd name="connsiteX2" fmla="*/ 323850 w 736600"/>
                <a:gd name="connsiteY2" fmla="*/ 1428750 h 1428750"/>
                <a:gd name="connsiteX3" fmla="*/ 0 w 736600"/>
                <a:gd name="connsiteY3" fmla="*/ 1428750 h 1428750"/>
                <a:gd name="connsiteX4" fmla="*/ 0 w 736600"/>
                <a:gd name="connsiteY4" fmla="*/ 0 h 1428750"/>
                <a:gd name="connsiteX0" fmla="*/ 0 w 939800"/>
                <a:gd name="connsiteY0" fmla="*/ 0 h 1492250"/>
                <a:gd name="connsiteX1" fmla="*/ 939800 w 939800"/>
                <a:gd name="connsiteY1" fmla="*/ 101600 h 1492250"/>
                <a:gd name="connsiteX2" fmla="*/ 527050 w 939800"/>
                <a:gd name="connsiteY2" fmla="*/ 1492250 h 1492250"/>
                <a:gd name="connsiteX3" fmla="*/ 203200 w 939800"/>
                <a:gd name="connsiteY3" fmla="*/ 1492250 h 1492250"/>
                <a:gd name="connsiteX4" fmla="*/ 0 w 939800"/>
                <a:gd name="connsiteY4" fmla="*/ 0 h 1492250"/>
                <a:gd name="connsiteX0" fmla="*/ 0 w 939800"/>
                <a:gd name="connsiteY0" fmla="*/ 0 h 1492250"/>
                <a:gd name="connsiteX1" fmla="*/ 939800 w 939800"/>
                <a:gd name="connsiteY1" fmla="*/ 101600 h 1492250"/>
                <a:gd name="connsiteX2" fmla="*/ 527050 w 939800"/>
                <a:gd name="connsiteY2" fmla="*/ 1492250 h 1492250"/>
                <a:gd name="connsiteX3" fmla="*/ 107950 w 939800"/>
                <a:gd name="connsiteY3" fmla="*/ 1212850 h 1492250"/>
                <a:gd name="connsiteX4" fmla="*/ 0 w 939800"/>
                <a:gd name="connsiteY4" fmla="*/ 0 h 1492250"/>
                <a:gd name="connsiteX0" fmla="*/ 222250 w 1162050"/>
                <a:gd name="connsiteY0" fmla="*/ 0 h 1565218"/>
                <a:gd name="connsiteX1" fmla="*/ 1162050 w 1162050"/>
                <a:gd name="connsiteY1" fmla="*/ 101600 h 1565218"/>
                <a:gd name="connsiteX2" fmla="*/ 749300 w 1162050"/>
                <a:gd name="connsiteY2" fmla="*/ 1492250 h 1565218"/>
                <a:gd name="connsiteX3" fmla="*/ 0 w 1162050"/>
                <a:gd name="connsiteY3" fmla="*/ 1549400 h 1565218"/>
                <a:gd name="connsiteX4" fmla="*/ 330200 w 1162050"/>
                <a:gd name="connsiteY4" fmla="*/ 1212850 h 1565218"/>
                <a:gd name="connsiteX5" fmla="*/ 222250 w 1162050"/>
                <a:gd name="connsiteY5" fmla="*/ 0 h 1565218"/>
                <a:gd name="connsiteX0" fmla="*/ 222250 w 1162050"/>
                <a:gd name="connsiteY0" fmla="*/ 0 h 1782069"/>
                <a:gd name="connsiteX1" fmla="*/ 1162050 w 1162050"/>
                <a:gd name="connsiteY1" fmla="*/ 101600 h 1782069"/>
                <a:gd name="connsiteX2" fmla="*/ 749300 w 1162050"/>
                <a:gd name="connsiteY2" fmla="*/ 1492250 h 1782069"/>
                <a:gd name="connsiteX3" fmla="*/ 0 w 1162050"/>
                <a:gd name="connsiteY3" fmla="*/ 1549400 h 1782069"/>
                <a:gd name="connsiteX4" fmla="*/ 330200 w 1162050"/>
                <a:gd name="connsiteY4" fmla="*/ 1212850 h 1782069"/>
                <a:gd name="connsiteX5" fmla="*/ 222250 w 1162050"/>
                <a:gd name="connsiteY5" fmla="*/ 0 h 1782069"/>
                <a:gd name="connsiteX0" fmla="*/ 222250 w 1162050"/>
                <a:gd name="connsiteY0" fmla="*/ 0 h 1832443"/>
                <a:gd name="connsiteX1" fmla="*/ 1162050 w 1162050"/>
                <a:gd name="connsiteY1" fmla="*/ 101600 h 1832443"/>
                <a:gd name="connsiteX2" fmla="*/ 749300 w 1162050"/>
                <a:gd name="connsiteY2" fmla="*/ 1492250 h 1832443"/>
                <a:gd name="connsiteX3" fmla="*/ 0 w 1162050"/>
                <a:gd name="connsiteY3" fmla="*/ 1549400 h 1832443"/>
                <a:gd name="connsiteX4" fmla="*/ 330200 w 1162050"/>
                <a:gd name="connsiteY4" fmla="*/ 1212850 h 1832443"/>
                <a:gd name="connsiteX5" fmla="*/ 222250 w 1162050"/>
                <a:gd name="connsiteY5" fmla="*/ 0 h 1832443"/>
                <a:gd name="connsiteX0" fmla="*/ 222250 w 1162050"/>
                <a:gd name="connsiteY0" fmla="*/ 0 h 1773479"/>
                <a:gd name="connsiteX1" fmla="*/ 1162050 w 1162050"/>
                <a:gd name="connsiteY1" fmla="*/ 101600 h 1773479"/>
                <a:gd name="connsiteX2" fmla="*/ 749300 w 1162050"/>
                <a:gd name="connsiteY2" fmla="*/ 1492250 h 1773479"/>
                <a:gd name="connsiteX3" fmla="*/ 0 w 1162050"/>
                <a:gd name="connsiteY3" fmla="*/ 1549400 h 1773479"/>
                <a:gd name="connsiteX4" fmla="*/ 330200 w 1162050"/>
                <a:gd name="connsiteY4" fmla="*/ 1212850 h 1773479"/>
                <a:gd name="connsiteX5" fmla="*/ 222250 w 1162050"/>
                <a:gd name="connsiteY5" fmla="*/ 0 h 1773479"/>
                <a:gd name="connsiteX0" fmla="*/ 222250 w 1162050"/>
                <a:gd name="connsiteY0" fmla="*/ 0 h 1773479"/>
                <a:gd name="connsiteX1" fmla="*/ 1162050 w 1162050"/>
                <a:gd name="connsiteY1" fmla="*/ 101600 h 1773479"/>
                <a:gd name="connsiteX2" fmla="*/ 749300 w 1162050"/>
                <a:gd name="connsiteY2" fmla="*/ 1492250 h 1773479"/>
                <a:gd name="connsiteX3" fmla="*/ 0 w 1162050"/>
                <a:gd name="connsiteY3" fmla="*/ 1549400 h 1773479"/>
                <a:gd name="connsiteX4" fmla="*/ 330200 w 1162050"/>
                <a:gd name="connsiteY4" fmla="*/ 1212850 h 1773479"/>
                <a:gd name="connsiteX5" fmla="*/ 222250 w 1162050"/>
                <a:gd name="connsiteY5" fmla="*/ 0 h 1773479"/>
                <a:gd name="connsiteX0" fmla="*/ 222250 w 1162050"/>
                <a:gd name="connsiteY0" fmla="*/ 0 h 1773479"/>
                <a:gd name="connsiteX1" fmla="*/ 1162050 w 1162050"/>
                <a:gd name="connsiteY1" fmla="*/ 101600 h 1773479"/>
                <a:gd name="connsiteX2" fmla="*/ 749300 w 1162050"/>
                <a:gd name="connsiteY2" fmla="*/ 1492250 h 1773479"/>
                <a:gd name="connsiteX3" fmla="*/ 0 w 1162050"/>
                <a:gd name="connsiteY3" fmla="*/ 1549400 h 1773479"/>
                <a:gd name="connsiteX4" fmla="*/ 330200 w 1162050"/>
                <a:gd name="connsiteY4" fmla="*/ 1212850 h 1773479"/>
                <a:gd name="connsiteX5" fmla="*/ 222250 w 1162050"/>
                <a:gd name="connsiteY5" fmla="*/ 0 h 1773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773479">
                  <a:moveTo>
                    <a:pt x="222250" y="0"/>
                  </a:moveTo>
                  <a:lnTo>
                    <a:pt x="1162050" y="101600"/>
                  </a:lnTo>
                  <a:lnTo>
                    <a:pt x="749300" y="1492250"/>
                  </a:lnTo>
                  <a:cubicBezTo>
                    <a:pt x="654050" y="1655233"/>
                    <a:pt x="165100" y="2002367"/>
                    <a:pt x="0" y="1549400"/>
                  </a:cubicBezTo>
                  <a:cubicBezTo>
                    <a:pt x="84667" y="1411817"/>
                    <a:pt x="220133" y="1325033"/>
                    <a:pt x="330200" y="1212850"/>
                  </a:cubicBezTo>
                  <a:cubicBezTo>
                    <a:pt x="440267" y="1100667"/>
                    <a:pt x="83608" y="185208"/>
                    <a:pt x="222250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7FD85DF-5F45-4E0D-9F51-F21785FF9D77}"/>
                </a:ext>
              </a:extLst>
            </p:cNvPr>
            <p:cNvSpPr/>
            <p:nvPr/>
          </p:nvSpPr>
          <p:spPr>
            <a:xfrm rot="17497003">
              <a:off x="7612566" y="3936315"/>
              <a:ext cx="1097695" cy="847390"/>
            </a:xfrm>
            <a:custGeom>
              <a:avLst/>
              <a:gdLst>
                <a:gd name="connsiteX0" fmla="*/ 0 w 530570"/>
                <a:gd name="connsiteY0" fmla="*/ 148656 h 297312"/>
                <a:gd name="connsiteX1" fmla="*/ 265285 w 530570"/>
                <a:gd name="connsiteY1" fmla="*/ 0 h 297312"/>
                <a:gd name="connsiteX2" fmla="*/ 530570 w 530570"/>
                <a:gd name="connsiteY2" fmla="*/ 148656 h 297312"/>
                <a:gd name="connsiteX3" fmla="*/ 265285 w 530570"/>
                <a:gd name="connsiteY3" fmla="*/ 297312 h 297312"/>
                <a:gd name="connsiteX4" fmla="*/ 0 w 530570"/>
                <a:gd name="connsiteY4" fmla="*/ 148656 h 297312"/>
                <a:gd name="connsiteX0" fmla="*/ 0 w 955053"/>
                <a:gd name="connsiteY0" fmla="*/ 16040 h 569736"/>
                <a:gd name="connsiteX1" fmla="*/ 689768 w 955053"/>
                <a:gd name="connsiteY1" fmla="*/ 255111 h 569736"/>
                <a:gd name="connsiteX2" fmla="*/ 955053 w 955053"/>
                <a:gd name="connsiteY2" fmla="*/ 403767 h 569736"/>
                <a:gd name="connsiteX3" fmla="*/ 689768 w 955053"/>
                <a:gd name="connsiteY3" fmla="*/ 552423 h 569736"/>
                <a:gd name="connsiteX4" fmla="*/ 0 w 955053"/>
                <a:gd name="connsiteY4" fmla="*/ 16040 h 569736"/>
                <a:gd name="connsiteX0" fmla="*/ 0 w 955053"/>
                <a:gd name="connsiteY0" fmla="*/ 16040 h 403767"/>
                <a:gd name="connsiteX1" fmla="*/ 689768 w 955053"/>
                <a:gd name="connsiteY1" fmla="*/ 255111 h 403767"/>
                <a:gd name="connsiteX2" fmla="*/ 955053 w 955053"/>
                <a:gd name="connsiteY2" fmla="*/ 403767 h 403767"/>
                <a:gd name="connsiteX3" fmla="*/ 0 w 955053"/>
                <a:gd name="connsiteY3" fmla="*/ 16040 h 403767"/>
                <a:gd name="connsiteX0" fmla="*/ 0 w 955053"/>
                <a:gd name="connsiteY0" fmla="*/ 0 h 387727"/>
                <a:gd name="connsiteX1" fmla="*/ 955053 w 955053"/>
                <a:gd name="connsiteY1" fmla="*/ 387727 h 387727"/>
                <a:gd name="connsiteX2" fmla="*/ 0 w 955053"/>
                <a:gd name="connsiteY2" fmla="*/ 0 h 387727"/>
                <a:gd name="connsiteX0" fmla="*/ 0 w 1092440"/>
                <a:gd name="connsiteY0" fmla="*/ 0 h 518596"/>
                <a:gd name="connsiteX1" fmla="*/ 1092440 w 1092440"/>
                <a:gd name="connsiteY1" fmla="*/ 518596 h 518596"/>
                <a:gd name="connsiteX2" fmla="*/ 0 w 1092440"/>
                <a:gd name="connsiteY2" fmla="*/ 0 h 518596"/>
                <a:gd name="connsiteX0" fmla="*/ 3682 w 1096122"/>
                <a:gd name="connsiteY0" fmla="*/ 141274 h 659870"/>
                <a:gd name="connsiteX1" fmla="*/ 1096122 w 1096122"/>
                <a:gd name="connsiteY1" fmla="*/ 659870 h 659870"/>
                <a:gd name="connsiteX2" fmla="*/ 3682 w 1096122"/>
                <a:gd name="connsiteY2" fmla="*/ 141274 h 659870"/>
                <a:gd name="connsiteX0" fmla="*/ 3682 w 1098575"/>
                <a:gd name="connsiteY0" fmla="*/ 151071 h 669667"/>
                <a:gd name="connsiteX1" fmla="*/ 1096122 w 1098575"/>
                <a:gd name="connsiteY1" fmla="*/ 669667 h 669667"/>
                <a:gd name="connsiteX2" fmla="*/ 3682 w 1098575"/>
                <a:gd name="connsiteY2" fmla="*/ 151071 h 669667"/>
                <a:gd name="connsiteX0" fmla="*/ 2802 w 1097695"/>
                <a:gd name="connsiteY0" fmla="*/ 151071 h 847390"/>
                <a:gd name="connsiteX1" fmla="*/ 1095242 w 1097695"/>
                <a:gd name="connsiteY1" fmla="*/ 669667 h 847390"/>
                <a:gd name="connsiteX2" fmla="*/ 2802 w 1097695"/>
                <a:gd name="connsiteY2" fmla="*/ 151071 h 84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695" h="847390">
                  <a:moveTo>
                    <a:pt x="2802" y="151071"/>
                  </a:moveTo>
                  <a:cubicBezTo>
                    <a:pt x="-61432" y="649421"/>
                    <a:pt x="999379" y="1111779"/>
                    <a:pt x="1095242" y="669667"/>
                  </a:cubicBezTo>
                  <a:cubicBezTo>
                    <a:pt x="1156045" y="535584"/>
                    <a:pt x="67036" y="-347279"/>
                    <a:pt x="2802" y="15107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20C7BD-43E6-48FE-8D8E-FF9DC9210633}"/>
                </a:ext>
              </a:extLst>
            </p:cNvPr>
            <p:cNvSpPr/>
            <p:nvPr/>
          </p:nvSpPr>
          <p:spPr>
            <a:xfrm>
              <a:off x="3094214" y="262829"/>
              <a:ext cx="995185" cy="1929423"/>
            </a:xfrm>
            <a:custGeom>
              <a:avLst/>
              <a:gdLst>
                <a:gd name="connsiteX0" fmla="*/ 0 w 534457"/>
                <a:gd name="connsiteY0" fmla="*/ 0 h 1497623"/>
                <a:gd name="connsiteX1" fmla="*/ 534457 w 534457"/>
                <a:gd name="connsiteY1" fmla="*/ 0 h 1497623"/>
                <a:gd name="connsiteX2" fmla="*/ 534457 w 534457"/>
                <a:gd name="connsiteY2" fmla="*/ 1497623 h 1497623"/>
                <a:gd name="connsiteX3" fmla="*/ 0 w 534457"/>
                <a:gd name="connsiteY3" fmla="*/ 1497623 h 1497623"/>
                <a:gd name="connsiteX4" fmla="*/ 0 w 534457"/>
                <a:gd name="connsiteY4" fmla="*/ 0 h 1497623"/>
                <a:gd name="connsiteX0" fmla="*/ 114300 w 534457"/>
                <a:gd name="connsiteY0" fmla="*/ 0 h 1688123"/>
                <a:gd name="connsiteX1" fmla="*/ 534457 w 534457"/>
                <a:gd name="connsiteY1" fmla="*/ 190500 h 1688123"/>
                <a:gd name="connsiteX2" fmla="*/ 534457 w 534457"/>
                <a:gd name="connsiteY2" fmla="*/ 1688123 h 1688123"/>
                <a:gd name="connsiteX3" fmla="*/ 0 w 534457"/>
                <a:gd name="connsiteY3" fmla="*/ 1688123 h 1688123"/>
                <a:gd name="connsiteX4" fmla="*/ 114300 w 534457"/>
                <a:gd name="connsiteY4" fmla="*/ 0 h 1688123"/>
                <a:gd name="connsiteX0" fmla="*/ 114300 w 839257"/>
                <a:gd name="connsiteY0" fmla="*/ 0 h 1688123"/>
                <a:gd name="connsiteX1" fmla="*/ 534457 w 839257"/>
                <a:gd name="connsiteY1" fmla="*/ 190500 h 1688123"/>
                <a:gd name="connsiteX2" fmla="*/ 839257 w 839257"/>
                <a:gd name="connsiteY2" fmla="*/ 1357923 h 1688123"/>
                <a:gd name="connsiteX3" fmla="*/ 0 w 839257"/>
                <a:gd name="connsiteY3" fmla="*/ 1688123 h 1688123"/>
                <a:gd name="connsiteX4" fmla="*/ 114300 w 839257"/>
                <a:gd name="connsiteY4" fmla="*/ 0 h 1688123"/>
                <a:gd name="connsiteX0" fmla="*/ 0 w 724957"/>
                <a:gd name="connsiteY0" fmla="*/ 0 h 1523023"/>
                <a:gd name="connsiteX1" fmla="*/ 420157 w 724957"/>
                <a:gd name="connsiteY1" fmla="*/ 190500 h 1523023"/>
                <a:gd name="connsiteX2" fmla="*/ 724957 w 724957"/>
                <a:gd name="connsiteY2" fmla="*/ 1357923 h 1523023"/>
                <a:gd name="connsiteX3" fmla="*/ 228600 w 724957"/>
                <a:gd name="connsiteY3" fmla="*/ 1523023 h 1523023"/>
                <a:gd name="connsiteX4" fmla="*/ 0 w 724957"/>
                <a:gd name="connsiteY4" fmla="*/ 0 h 1523023"/>
                <a:gd name="connsiteX0" fmla="*/ 0 w 724957"/>
                <a:gd name="connsiteY0" fmla="*/ 0 h 1523023"/>
                <a:gd name="connsiteX1" fmla="*/ 724957 w 724957"/>
                <a:gd name="connsiteY1" fmla="*/ 1357923 h 1523023"/>
                <a:gd name="connsiteX2" fmla="*/ 228600 w 724957"/>
                <a:gd name="connsiteY2" fmla="*/ 1523023 h 1523023"/>
                <a:gd name="connsiteX3" fmla="*/ 0 w 724957"/>
                <a:gd name="connsiteY3" fmla="*/ 0 h 1523023"/>
                <a:gd name="connsiteX0" fmla="*/ 0 w 724957"/>
                <a:gd name="connsiteY0" fmla="*/ 0 h 1624623"/>
                <a:gd name="connsiteX1" fmla="*/ 724957 w 724957"/>
                <a:gd name="connsiteY1" fmla="*/ 1459523 h 1624623"/>
                <a:gd name="connsiteX2" fmla="*/ 228600 w 724957"/>
                <a:gd name="connsiteY2" fmla="*/ 1624623 h 1624623"/>
                <a:gd name="connsiteX3" fmla="*/ 0 w 724957"/>
                <a:gd name="connsiteY3" fmla="*/ 0 h 1624623"/>
                <a:gd name="connsiteX0" fmla="*/ 0 w 724957"/>
                <a:gd name="connsiteY0" fmla="*/ 0 h 1624623"/>
                <a:gd name="connsiteX1" fmla="*/ 724957 w 724957"/>
                <a:gd name="connsiteY1" fmla="*/ 1459523 h 1624623"/>
                <a:gd name="connsiteX2" fmla="*/ 228600 w 724957"/>
                <a:gd name="connsiteY2" fmla="*/ 1624623 h 1624623"/>
                <a:gd name="connsiteX3" fmla="*/ 0 w 724957"/>
                <a:gd name="connsiteY3" fmla="*/ 0 h 1624623"/>
                <a:gd name="connsiteX0" fmla="*/ 206997 w 931954"/>
                <a:gd name="connsiteY0" fmla="*/ 0 h 1624623"/>
                <a:gd name="connsiteX1" fmla="*/ 931954 w 931954"/>
                <a:gd name="connsiteY1" fmla="*/ 1459523 h 1624623"/>
                <a:gd name="connsiteX2" fmla="*/ 435597 w 931954"/>
                <a:gd name="connsiteY2" fmla="*/ 1624623 h 1624623"/>
                <a:gd name="connsiteX3" fmla="*/ 206997 w 931954"/>
                <a:gd name="connsiteY3" fmla="*/ 0 h 1624623"/>
                <a:gd name="connsiteX0" fmla="*/ 230823 w 955780"/>
                <a:gd name="connsiteY0" fmla="*/ 0 h 1929423"/>
                <a:gd name="connsiteX1" fmla="*/ 955780 w 955780"/>
                <a:gd name="connsiteY1" fmla="*/ 1459523 h 1929423"/>
                <a:gd name="connsiteX2" fmla="*/ 345123 w 955780"/>
                <a:gd name="connsiteY2" fmla="*/ 1929423 h 1929423"/>
                <a:gd name="connsiteX3" fmla="*/ 230823 w 955780"/>
                <a:gd name="connsiteY3" fmla="*/ 0 h 1929423"/>
                <a:gd name="connsiteX0" fmla="*/ 270228 w 995185"/>
                <a:gd name="connsiteY0" fmla="*/ 0 h 1929423"/>
                <a:gd name="connsiteX1" fmla="*/ 995185 w 995185"/>
                <a:gd name="connsiteY1" fmla="*/ 1459523 h 1929423"/>
                <a:gd name="connsiteX2" fmla="*/ 384528 w 995185"/>
                <a:gd name="connsiteY2" fmla="*/ 1929423 h 1929423"/>
                <a:gd name="connsiteX3" fmla="*/ 270228 w 995185"/>
                <a:gd name="connsiteY3" fmla="*/ 0 h 1929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5185" h="1929423">
                  <a:moveTo>
                    <a:pt x="270228" y="0"/>
                  </a:moveTo>
                  <a:cubicBezTo>
                    <a:pt x="981780" y="270608"/>
                    <a:pt x="753533" y="973015"/>
                    <a:pt x="995185" y="1459523"/>
                  </a:cubicBezTo>
                  <a:lnTo>
                    <a:pt x="384528" y="1929423"/>
                  </a:lnTo>
                  <a:cubicBezTo>
                    <a:pt x="308328" y="1387882"/>
                    <a:pt x="-364772" y="1379741"/>
                    <a:pt x="270228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20">
              <a:extLst>
                <a:ext uri="{FF2B5EF4-FFF2-40B4-BE49-F238E27FC236}">
                  <a16:creationId xmlns:a16="http://schemas.microsoft.com/office/drawing/2014/main" id="{9BC89EED-8B88-4B6C-947A-ACA65EEFA942}"/>
                </a:ext>
              </a:extLst>
            </p:cNvPr>
            <p:cNvSpPr/>
            <p:nvPr/>
          </p:nvSpPr>
          <p:spPr>
            <a:xfrm rot="2454301">
              <a:off x="3667993" y="0"/>
              <a:ext cx="1151186" cy="3018355"/>
            </a:xfrm>
            <a:custGeom>
              <a:avLst/>
              <a:gdLst>
                <a:gd name="connsiteX0" fmla="*/ 0 w 534457"/>
                <a:gd name="connsiteY0" fmla="*/ 0 h 1497623"/>
                <a:gd name="connsiteX1" fmla="*/ 534457 w 534457"/>
                <a:gd name="connsiteY1" fmla="*/ 0 h 1497623"/>
                <a:gd name="connsiteX2" fmla="*/ 534457 w 534457"/>
                <a:gd name="connsiteY2" fmla="*/ 1497623 h 1497623"/>
                <a:gd name="connsiteX3" fmla="*/ 0 w 534457"/>
                <a:gd name="connsiteY3" fmla="*/ 1497623 h 1497623"/>
                <a:gd name="connsiteX4" fmla="*/ 0 w 534457"/>
                <a:gd name="connsiteY4" fmla="*/ 0 h 1497623"/>
                <a:gd name="connsiteX0" fmla="*/ 114300 w 534457"/>
                <a:gd name="connsiteY0" fmla="*/ 0 h 1688123"/>
                <a:gd name="connsiteX1" fmla="*/ 534457 w 534457"/>
                <a:gd name="connsiteY1" fmla="*/ 190500 h 1688123"/>
                <a:gd name="connsiteX2" fmla="*/ 534457 w 534457"/>
                <a:gd name="connsiteY2" fmla="*/ 1688123 h 1688123"/>
                <a:gd name="connsiteX3" fmla="*/ 0 w 534457"/>
                <a:gd name="connsiteY3" fmla="*/ 1688123 h 1688123"/>
                <a:gd name="connsiteX4" fmla="*/ 114300 w 534457"/>
                <a:gd name="connsiteY4" fmla="*/ 0 h 1688123"/>
                <a:gd name="connsiteX0" fmla="*/ 114300 w 839257"/>
                <a:gd name="connsiteY0" fmla="*/ 0 h 1688123"/>
                <a:gd name="connsiteX1" fmla="*/ 534457 w 839257"/>
                <a:gd name="connsiteY1" fmla="*/ 190500 h 1688123"/>
                <a:gd name="connsiteX2" fmla="*/ 839257 w 839257"/>
                <a:gd name="connsiteY2" fmla="*/ 1357923 h 1688123"/>
                <a:gd name="connsiteX3" fmla="*/ 0 w 839257"/>
                <a:gd name="connsiteY3" fmla="*/ 1688123 h 1688123"/>
                <a:gd name="connsiteX4" fmla="*/ 114300 w 839257"/>
                <a:gd name="connsiteY4" fmla="*/ 0 h 1688123"/>
                <a:gd name="connsiteX0" fmla="*/ 0 w 724957"/>
                <a:gd name="connsiteY0" fmla="*/ 0 h 1523023"/>
                <a:gd name="connsiteX1" fmla="*/ 420157 w 724957"/>
                <a:gd name="connsiteY1" fmla="*/ 190500 h 1523023"/>
                <a:gd name="connsiteX2" fmla="*/ 724957 w 724957"/>
                <a:gd name="connsiteY2" fmla="*/ 1357923 h 1523023"/>
                <a:gd name="connsiteX3" fmla="*/ 228600 w 724957"/>
                <a:gd name="connsiteY3" fmla="*/ 1523023 h 1523023"/>
                <a:gd name="connsiteX4" fmla="*/ 0 w 724957"/>
                <a:gd name="connsiteY4" fmla="*/ 0 h 1523023"/>
                <a:gd name="connsiteX0" fmla="*/ 0 w 724957"/>
                <a:gd name="connsiteY0" fmla="*/ 0 h 1523023"/>
                <a:gd name="connsiteX1" fmla="*/ 724957 w 724957"/>
                <a:gd name="connsiteY1" fmla="*/ 1357923 h 1523023"/>
                <a:gd name="connsiteX2" fmla="*/ 228600 w 724957"/>
                <a:gd name="connsiteY2" fmla="*/ 1523023 h 1523023"/>
                <a:gd name="connsiteX3" fmla="*/ 0 w 724957"/>
                <a:gd name="connsiteY3" fmla="*/ 0 h 1523023"/>
                <a:gd name="connsiteX0" fmla="*/ 0 w 724957"/>
                <a:gd name="connsiteY0" fmla="*/ 0 h 1624623"/>
                <a:gd name="connsiteX1" fmla="*/ 724957 w 724957"/>
                <a:gd name="connsiteY1" fmla="*/ 1459523 h 1624623"/>
                <a:gd name="connsiteX2" fmla="*/ 228600 w 724957"/>
                <a:gd name="connsiteY2" fmla="*/ 1624623 h 1624623"/>
                <a:gd name="connsiteX3" fmla="*/ 0 w 724957"/>
                <a:gd name="connsiteY3" fmla="*/ 0 h 1624623"/>
                <a:gd name="connsiteX0" fmla="*/ 0 w 724957"/>
                <a:gd name="connsiteY0" fmla="*/ 0 h 1624623"/>
                <a:gd name="connsiteX1" fmla="*/ 724957 w 724957"/>
                <a:gd name="connsiteY1" fmla="*/ 1459523 h 1624623"/>
                <a:gd name="connsiteX2" fmla="*/ 228600 w 724957"/>
                <a:gd name="connsiteY2" fmla="*/ 1624623 h 1624623"/>
                <a:gd name="connsiteX3" fmla="*/ 0 w 724957"/>
                <a:gd name="connsiteY3" fmla="*/ 0 h 1624623"/>
                <a:gd name="connsiteX0" fmla="*/ 206997 w 931954"/>
                <a:gd name="connsiteY0" fmla="*/ 0 h 1624623"/>
                <a:gd name="connsiteX1" fmla="*/ 931954 w 931954"/>
                <a:gd name="connsiteY1" fmla="*/ 1459523 h 1624623"/>
                <a:gd name="connsiteX2" fmla="*/ 435597 w 931954"/>
                <a:gd name="connsiteY2" fmla="*/ 1624623 h 1624623"/>
                <a:gd name="connsiteX3" fmla="*/ 206997 w 931954"/>
                <a:gd name="connsiteY3" fmla="*/ 0 h 1624623"/>
                <a:gd name="connsiteX0" fmla="*/ 230823 w 955780"/>
                <a:gd name="connsiteY0" fmla="*/ 0 h 1929423"/>
                <a:gd name="connsiteX1" fmla="*/ 955780 w 955780"/>
                <a:gd name="connsiteY1" fmla="*/ 1459523 h 1929423"/>
                <a:gd name="connsiteX2" fmla="*/ 345123 w 955780"/>
                <a:gd name="connsiteY2" fmla="*/ 1929423 h 1929423"/>
                <a:gd name="connsiteX3" fmla="*/ 230823 w 955780"/>
                <a:gd name="connsiteY3" fmla="*/ 0 h 1929423"/>
                <a:gd name="connsiteX0" fmla="*/ 270228 w 995185"/>
                <a:gd name="connsiteY0" fmla="*/ 0 h 1929423"/>
                <a:gd name="connsiteX1" fmla="*/ 995185 w 995185"/>
                <a:gd name="connsiteY1" fmla="*/ 1459523 h 1929423"/>
                <a:gd name="connsiteX2" fmla="*/ 384528 w 995185"/>
                <a:gd name="connsiteY2" fmla="*/ 1929423 h 1929423"/>
                <a:gd name="connsiteX3" fmla="*/ 270228 w 995185"/>
                <a:gd name="connsiteY3" fmla="*/ 0 h 1929423"/>
                <a:gd name="connsiteX0" fmla="*/ 278806 w 968362"/>
                <a:gd name="connsiteY0" fmla="*/ 0 h 2030230"/>
                <a:gd name="connsiteX1" fmla="*/ 968362 w 968362"/>
                <a:gd name="connsiteY1" fmla="*/ 1560330 h 2030230"/>
                <a:gd name="connsiteX2" fmla="*/ 357705 w 968362"/>
                <a:gd name="connsiteY2" fmla="*/ 2030230 h 2030230"/>
                <a:gd name="connsiteX3" fmla="*/ 278806 w 968362"/>
                <a:gd name="connsiteY3" fmla="*/ 0 h 2030230"/>
                <a:gd name="connsiteX0" fmla="*/ 331037 w 1020593"/>
                <a:gd name="connsiteY0" fmla="*/ 0 h 2030230"/>
                <a:gd name="connsiteX1" fmla="*/ 1020593 w 1020593"/>
                <a:gd name="connsiteY1" fmla="*/ 1560330 h 2030230"/>
                <a:gd name="connsiteX2" fmla="*/ 409936 w 1020593"/>
                <a:gd name="connsiteY2" fmla="*/ 2030230 h 2030230"/>
                <a:gd name="connsiteX3" fmla="*/ 331037 w 1020593"/>
                <a:gd name="connsiteY3" fmla="*/ 0 h 2030230"/>
                <a:gd name="connsiteX0" fmla="*/ 296151 w 985707"/>
                <a:gd name="connsiteY0" fmla="*/ 0 h 3018355"/>
                <a:gd name="connsiteX1" fmla="*/ 985707 w 985707"/>
                <a:gd name="connsiteY1" fmla="*/ 1560330 h 3018355"/>
                <a:gd name="connsiteX2" fmla="*/ 529780 w 985707"/>
                <a:gd name="connsiteY2" fmla="*/ 3018355 h 3018355"/>
                <a:gd name="connsiteX3" fmla="*/ 296151 w 985707"/>
                <a:gd name="connsiteY3" fmla="*/ 0 h 3018355"/>
                <a:gd name="connsiteX0" fmla="*/ 296151 w 1151186"/>
                <a:gd name="connsiteY0" fmla="*/ 0 h 3018355"/>
                <a:gd name="connsiteX1" fmla="*/ 1151186 w 1151186"/>
                <a:gd name="connsiteY1" fmla="*/ 2135859 h 3018355"/>
                <a:gd name="connsiteX2" fmla="*/ 529780 w 1151186"/>
                <a:gd name="connsiteY2" fmla="*/ 3018355 h 3018355"/>
                <a:gd name="connsiteX3" fmla="*/ 296151 w 1151186"/>
                <a:gd name="connsiteY3" fmla="*/ 0 h 3018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1186" h="3018355">
                  <a:moveTo>
                    <a:pt x="296151" y="0"/>
                  </a:moveTo>
                  <a:cubicBezTo>
                    <a:pt x="1007703" y="270608"/>
                    <a:pt x="909534" y="1649351"/>
                    <a:pt x="1151186" y="2135859"/>
                  </a:cubicBezTo>
                  <a:lnTo>
                    <a:pt x="529780" y="3018355"/>
                  </a:lnTo>
                  <a:cubicBezTo>
                    <a:pt x="453580" y="2476814"/>
                    <a:pt x="-456407" y="1709533"/>
                    <a:pt x="29615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DB5DFBF-6F04-453E-A7E7-79045B6DB3D6}"/>
                </a:ext>
              </a:extLst>
            </p:cNvPr>
            <p:cNvSpPr/>
            <p:nvPr/>
          </p:nvSpPr>
          <p:spPr>
            <a:xfrm rot="2136702">
              <a:off x="3693783" y="45879"/>
              <a:ext cx="910115" cy="2962572"/>
            </a:xfrm>
            <a:custGeom>
              <a:avLst/>
              <a:gdLst>
                <a:gd name="connsiteX0" fmla="*/ 296150 w 668167"/>
                <a:gd name="connsiteY0" fmla="*/ 0 h 3018355"/>
                <a:gd name="connsiteX1" fmla="*/ 360520 w 668167"/>
                <a:gd name="connsiteY1" fmla="*/ 28554 h 3018355"/>
                <a:gd name="connsiteX2" fmla="*/ 378138 w 668167"/>
                <a:gd name="connsiteY2" fmla="*/ 38766 h 3018355"/>
                <a:gd name="connsiteX3" fmla="*/ 326721 w 668167"/>
                <a:gd name="connsiteY3" fmla="*/ 177285 h 3018355"/>
                <a:gd name="connsiteX4" fmla="*/ 659132 w 668167"/>
                <a:gd name="connsiteY4" fmla="*/ 2781611 h 3018355"/>
                <a:gd name="connsiteX5" fmla="*/ 668167 w 668167"/>
                <a:gd name="connsiteY5" fmla="*/ 2821821 h 3018355"/>
                <a:gd name="connsiteX6" fmla="*/ 529779 w 668167"/>
                <a:gd name="connsiteY6" fmla="*/ 3018355 h 3018355"/>
                <a:gd name="connsiteX7" fmla="*/ 296150 w 668167"/>
                <a:gd name="connsiteY7" fmla="*/ 0 h 3018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8167" h="3018355">
                  <a:moveTo>
                    <a:pt x="296150" y="0"/>
                  </a:moveTo>
                  <a:cubicBezTo>
                    <a:pt x="318386" y="8456"/>
                    <a:pt x="339831" y="17995"/>
                    <a:pt x="360520" y="28554"/>
                  </a:cubicBezTo>
                  <a:lnTo>
                    <a:pt x="378138" y="38766"/>
                  </a:lnTo>
                  <a:lnTo>
                    <a:pt x="326721" y="177285"/>
                  </a:lnTo>
                  <a:cubicBezTo>
                    <a:pt x="-158459" y="1572517"/>
                    <a:pt x="509794" y="2280623"/>
                    <a:pt x="659132" y="2781611"/>
                  </a:cubicBezTo>
                  <a:lnTo>
                    <a:pt x="668167" y="2821821"/>
                  </a:lnTo>
                  <a:lnTo>
                    <a:pt x="529779" y="3018355"/>
                  </a:lnTo>
                  <a:cubicBezTo>
                    <a:pt x="453579" y="2476814"/>
                    <a:pt x="-456408" y="1709533"/>
                    <a:pt x="296150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Rectangle 18">
              <a:extLst>
                <a:ext uri="{FF2B5EF4-FFF2-40B4-BE49-F238E27FC236}">
                  <a16:creationId xmlns:a16="http://schemas.microsoft.com/office/drawing/2014/main" id="{739C6B76-401C-468B-B0DF-FD28A48A6AB1}"/>
                </a:ext>
              </a:extLst>
            </p:cNvPr>
            <p:cNvSpPr/>
            <p:nvPr/>
          </p:nvSpPr>
          <p:spPr>
            <a:xfrm>
              <a:off x="6081273" y="2946241"/>
              <a:ext cx="1454008" cy="2472063"/>
            </a:xfrm>
            <a:custGeom>
              <a:avLst/>
              <a:gdLst>
                <a:gd name="connsiteX0" fmla="*/ 0 w 785231"/>
                <a:gd name="connsiteY0" fmla="*/ 0 h 1320800"/>
                <a:gd name="connsiteX1" fmla="*/ 785231 w 785231"/>
                <a:gd name="connsiteY1" fmla="*/ 0 h 1320800"/>
                <a:gd name="connsiteX2" fmla="*/ 785231 w 785231"/>
                <a:gd name="connsiteY2" fmla="*/ 1320800 h 1320800"/>
                <a:gd name="connsiteX3" fmla="*/ 0 w 785231"/>
                <a:gd name="connsiteY3" fmla="*/ 1320800 h 1320800"/>
                <a:gd name="connsiteX4" fmla="*/ 0 w 785231"/>
                <a:gd name="connsiteY4" fmla="*/ 0 h 1320800"/>
                <a:gd name="connsiteX0" fmla="*/ 292100 w 785231"/>
                <a:gd name="connsiteY0" fmla="*/ 0 h 1739900"/>
                <a:gd name="connsiteX1" fmla="*/ 785231 w 785231"/>
                <a:gd name="connsiteY1" fmla="*/ 419100 h 1739900"/>
                <a:gd name="connsiteX2" fmla="*/ 785231 w 785231"/>
                <a:gd name="connsiteY2" fmla="*/ 1739900 h 1739900"/>
                <a:gd name="connsiteX3" fmla="*/ 0 w 785231"/>
                <a:gd name="connsiteY3" fmla="*/ 1739900 h 1739900"/>
                <a:gd name="connsiteX4" fmla="*/ 292100 w 785231"/>
                <a:gd name="connsiteY4" fmla="*/ 0 h 1739900"/>
                <a:gd name="connsiteX0" fmla="*/ 617450 w 1110581"/>
                <a:gd name="connsiteY0" fmla="*/ 0 h 1739900"/>
                <a:gd name="connsiteX1" fmla="*/ 1110581 w 1110581"/>
                <a:gd name="connsiteY1" fmla="*/ 419100 h 1739900"/>
                <a:gd name="connsiteX2" fmla="*/ 1110581 w 1110581"/>
                <a:gd name="connsiteY2" fmla="*/ 1739900 h 1739900"/>
                <a:gd name="connsiteX3" fmla="*/ 325350 w 1110581"/>
                <a:gd name="connsiteY3" fmla="*/ 1739900 h 1739900"/>
                <a:gd name="connsiteX4" fmla="*/ 617450 w 1110581"/>
                <a:gd name="connsiteY4" fmla="*/ 0 h 1739900"/>
                <a:gd name="connsiteX0" fmla="*/ 670616 w 1163747"/>
                <a:gd name="connsiteY0" fmla="*/ 0 h 2019300"/>
                <a:gd name="connsiteX1" fmla="*/ 1163747 w 1163747"/>
                <a:gd name="connsiteY1" fmla="*/ 419100 h 2019300"/>
                <a:gd name="connsiteX2" fmla="*/ 1163747 w 1163747"/>
                <a:gd name="connsiteY2" fmla="*/ 1739900 h 2019300"/>
                <a:gd name="connsiteX3" fmla="*/ 226116 w 1163747"/>
                <a:gd name="connsiteY3" fmla="*/ 2019300 h 2019300"/>
                <a:gd name="connsiteX4" fmla="*/ 670616 w 1163747"/>
                <a:gd name="connsiteY4" fmla="*/ 0 h 2019300"/>
                <a:gd name="connsiteX0" fmla="*/ 714962 w 1208093"/>
                <a:gd name="connsiteY0" fmla="*/ 0 h 2019300"/>
                <a:gd name="connsiteX1" fmla="*/ 1208093 w 1208093"/>
                <a:gd name="connsiteY1" fmla="*/ 419100 h 2019300"/>
                <a:gd name="connsiteX2" fmla="*/ 1208093 w 1208093"/>
                <a:gd name="connsiteY2" fmla="*/ 1739900 h 2019300"/>
                <a:gd name="connsiteX3" fmla="*/ 270462 w 1208093"/>
                <a:gd name="connsiteY3" fmla="*/ 2019300 h 2019300"/>
                <a:gd name="connsiteX4" fmla="*/ 714962 w 1208093"/>
                <a:gd name="connsiteY4" fmla="*/ 0 h 2019300"/>
                <a:gd name="connsiteX0" fmla="*/ 714962 w 1208093"/>
                <a:gd name="connsiteY0" fmla="*/ 0 h 2019300"/>
                <a:gd name="connsiteX1" fmla="*/ 1208093 w 1208093"/>
                <a:gd name="connsiteY1" fmla="*/ 419100 h 2019300"/>
                <a:gd name="connsiteX2" fmla="*/ 1208093 w 1208093"/>
                <a:gd name="connsiteY2" fmla="*/ 1739900 h 2019300"/>
                <a:gd name="connsiteX3" fmla="*/ 270462 w 1208093"/>
                <a:gd name="connsiteY3" fmla="*/ 2019300 h 2019300"/>
                <a:gd name="connsiteX4" fmla="*/ 714962 w 1208093"/>
                <a:gd name="connsiteY4" fmla="*/ 0 h 2019300"/>
                <a:gd name="connsiteX0" fmla="*/ 952500 w 1445631"/>
                <a:gd name="connsiteY0" fmla="*/ 0 h 2425700"/>
                <a:gd name="connsiteX1" fmla="*/ 1445631 w 1445631"/>
                <a:gd name="connsiteY1" fmla="*/ 419100 h 2425700"/>
                <a:gd name="connsiteX2" fmla="*/ 1445631 w 1445631"/>
                <a:gd name="connsiteY2" fmla="*/ 1739900 h 2425700"/>
                <a:gd name="connsiteX3" fmla="*/ 0 w 1445631"/>
                <a:gd name="connsiteY3" fmla="*/ 2425700 h 2425700"/>
                <a:gd name="connsiteX4" fmla="*/ 508000 w 1445631"/>
                <a:gd name="connsiteY4" fmla="*/ 2019300 h 2425700"/>
                <a:gd name="connsiteX5" fmla="*/ 952500 w 1445631"/>
                <a:gd name="connsiteY5" fmla="*/ 0 h 2425700"/>
                <a:gd name="connsiteX0" fmla="*/ 952500 w 1445631"/>
                <a:gd name="connsiteY0" fmla="*/ 0 h 2442199"/>
                <a:gd name="connsiteX1" fmla="*/ 1445631 w 1445631"/>
                <a:gd name="connsiteY1" fmla="*/ 419100 h 2442199"/>
                <a:gd name="connsiteX2" fmla="*/ 1445631 w 1445631"/>
                <a:gd name="connsiteY2" fmla="*/ 1739900 h 2442199"/>
                <a:gd name="connsiteX3" fmla="*/ 0 w 1445631"/>
                <a:gd name="connsiteY3" fmla="*/ 2425700 h 2442199"/>
                <a:gd name="connsiteX4" fmla="*/ 508000 w 1445631"/>
                <a:gd name="connsiteY4" fmla="*/ 2019300 h 2442199"/>
                <a:gd name="connsiteX5" fmla="*/ 952500 w 1445631"/>
                <a:gd name="connsiteY5" fmla="*/ 0 h 2442199"/>
                <a:gd name="connsiteX0" fmla="*/ 960877 w 1454008"/>
                <a:gd name="connsiteY0" fmla="*/ 0 h 2442199"/>
                <a:gd name="connsiteX1" fmla="*/ 1454008 w 1454008"/>
                <a:gd name="connsiteY1" fmla="*/ 419100 h 2442199"/>
                <a:gd name="connsiteX2" fmla="*/ 1454008 w 1454008"/>
                <a:gd name="connsiteY2" fmla="*/ 1739900 h 2442199"/>
                <a:gd name="connsiteX3" fmla="*/ 8377 w 1454008"/>
                <a:gd name="connsiteY3" fmla="*/ 2425700 h 2442199"/>
                <a:gd name="connsiteX4" fmla="*/ 516377 w 1454008"/>
                <a:gd name="connsiteY4" fmla="*/ 2019300 h 2442199"/>
                <a:gd name="connsiteX5" fmla="*/ 960877 w 1454008"/>
                <a:gd name="connsiteY5" fmla="*/ 0 h 2442199"/>
                <a:gd name="connsiteX0" fmla="*/ 960877 w 1454008"/>
                <a:gd name="connsiteY0" fmla="*/ 0 h 2471248"/>
                <a:gd name="connsiteX1" fmla="*/ 1454008 w 1454008"/>
                <a:gd name="connsiteY1" fmla="*/ 419100 h 2471248"/>
                <a:gd name="connsiteX2" fmla="*/ 1454008 w 1454008"/>
                <a:gd name="connsiteY2" fmla="*/ 1739900 h 2471248"/>
                <a:gd name="connsiteX3" fmla="*/ 8377 w 1454008"/>
                <a:gd name="connsiteY3" fmla="*/ 2425700 h 2471248"/>
                <a:gd name="connsiteX4" fmla="*/ 516377 w 1454008"/>
                <a:gd name="connsiteY4" fmla="*/ 2019300 h 2471248"/>
                <a:gd name="connsiteX5" fmla="*/ 960877 w 1454008"/>
                <a:gd name="connsiteY5" fmla="*/ 0 h 2471248"/>
                <a:gd name="connsiteX0" fmla="*/ 960877 w 1454008"/>
                <a:gd name="connsiteY0" fmla="*/ 0 h 2472063"/>
                <a:gd name="connsiteX1" fmla="*/ 1454008 w 1454008"/>
                <a:gd name="connsiteY1" fmla="*/ 419100 h 2472063"/>
                <a:gd name="connsiteX2" fmla="*/ 1454008 w 1454008"/>
                <a:gd name="connsiteY2" fmla="*/ 1739900 h 2472063"/>
                <a:gd name="connsiteX3" fmla="*/ 8377 w 1454008"/>
                <a:gd name="connsiteY3" fmla="*/ 2425700 h 2472063"/>
                <a:gd name="connsiteX4" fmla="*/ 516377 w 1454008"/>
                <a:gd name="connsiteY4" fmla="*/ 2019300 h 2472063"/>
                <a:gd name="connsiteX5" fmla="*/ 960877 w 1454008"/>
                <a:gd name="connsiteY5" fmla="*/ 0 h 2472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4008" h="2472063">
                  <a:moveTo>
                    <a:pt x="960877" y="0"/>
                  </a:moveTo>
                  <a:lnTo>
                    <a:pt x="1454008" y="419100"/>
                  </a:lnTo>
                  <a:lnTo>
                    <a:pt x="1454008" y="1739900"/>
                  </a:lnTo>
                  <a:cubicBezTo>
                    <a:pt x="1386998" y="1839383"/>
                    <a:pt x="869137" y="2675467"/>
                    <a:pt x="8377" y="2425700"/>
                  </a:cubicBezTo>
                  <a:cubicBezTo>
                    <a:pt x="-63590" y="1934633"/>
                    <a:pt x="347044" y="2154767"/>
                    <a:pt x="516377" y="2019300"/>
                  </a:cubicBezTo>
                  <a:cubicBezTo>
                    <a:pt x="474044" y="1756833"/>
                    <a:pt x="-292190" y="1481667"/>
                    <a:pt x="960877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889C13C-0201-4F60-AF3A-DCF0A44CD17A}"/>
                </a:ext>
              </a:extLst>
            </p:cNvPr>
            <p:cNvSpPr/>
            <p:nvPr/>
          </p:nvSpPr>
          <p:spPr>
            <a:xfrm>
              <a:off x="3485093" y="1705352"/>
              <a:ext cx="4853603" cy="3424761"/>
            </a:xfrm>
            <a:custGeom>
              <a:avLst/>
              <a:gdLst>
                <a:gd name="connsiteX0" fmla="*/ 0 w 2913743"/>
                <a:gd name="connsiteY0" fmla="*/ 0 h 2136868"/>
                <a:gd name="connsiteX1" fmla="*/ 2913743 w 2913743"/>
                <a:gd name="connsiteY1" fmla="*/ 0 h 2136868"/>
                <a:gd name="connsiteX2" fmla="*/ 2913743 w 2913743"/>
                <a:gd name="connsiteY2" fmla="*/ 2136868 h 2136868"/>
                <a:gd name="connsiteX3" fmla="*/ 0 w 2913743"/>
                <a:gd name="connsiteY3" fmla="*/ 2136868 h 2136868"/>
                <a:gd name="connsiteX4" fmla="*/ 0 w 2913743"/>
                <a:gd name="connsiteY4" fmla="*/ 0 h 2136868"/>
                <a:gd name="connsiteX0" fmla="*/ 0 w 3805283"/>
                <a:gd name="connsiteY0" fmla="*/ 0 h 2914108"/>
                <a:gd name="connsiteX1" fmla="*/ 3805283 w 3805283"/>
                <a:gd name="connsiteY1" fmla="*/ 777240 h 2914108"/>
                <a:gd name="connsiteX2" fmla="*/ 3805283 w 3805283"/>
                <a:gd name="connsiteY2" fmla="*/ 2914108 h 2914108"/>
                <a:gd name="connsiteX3" fmla="*/ 891540 w 3805283"/>
                <a:gd name="connsiteY3" fmla="*/ 2914108 h 2914108"/>
                <a:gd name="connsiteX4" fmla="*/ 0 w 3805283"/>
                <a:gd name="connsiteY4" fmla="*/ 0 h 2914108"/>
                <a:gd name="connsiteX0" fmla="*/ 0 w 3805283"/>
                <a:gd name="connsiteY0" fmla="*/ 0 h 2914108"/>
                <a:gd name="connsiteX1" fmla="*/ 3805283 w 3805283"/>
                <a:gd name="connsiteY1" fmla="*/ 777240 h 2914108"/>
                <a:gd name="connsiteX2" fmla="*/ 3805283 w 3805283"/>
                <a:gd name="connsiteY2" fmla="*/ 2914108 h 2914108"/>
                <a:gd name="connsiteX3" fmla="*/ 891540 w 3805283"/>
                <a:gd name="connsiteY3" fmla="*/ 2914108 h 2914108"/>
                <a:gd name="connsiteX4" fmla="*/ 0 w 3805283"/>
                <a:gd name="connsiteY4" fmla="*/ 0 h 2914108"/>
                <a:gd name="connsiteX0" fmla="*/ 0 w 3530963"/>
                <a:gd name="connsiteY0" fmla="*/ 0 h 3043648"/>
                <a:gd name="connsiteX1" fmla="*/ 3530963 w 3530963"/>
                <a:gd name="connsiteY1" fmla="*/ 906780 h 3043648"/>
                <a:gd name="connsiteX2" fmla="*/ 3530963 w 3530963"/>
                <a:gd name="connsiteY2" fmla="*/ 3043648 h 3043648"/>
                <a:gd name="connsiteX3" fmla="*/ 617220 w 3530963"/>
                <a:gd name="connsiteY3" fmla="*/ 3043648 h 3043648"/>
                <a:gd name="connsiteX4" fmla="*/ 0 w 3530963"/>
                <a:gd name="connsiteY4" fmla="*/ 0 h 3043648"/>
                <a:gd name="connsiteX0" fmla="*/ 0 w 3530963"/>
                <a:gd name="connsiteY0" fmla="*/ 0 h 3043648"/>
                <a:gd name="connsiteX1" fmla="*/ 3530963 w 3530963"/>
                <a:gd name="connsiteY1" fmla="*/ 906780 h 3043648"/>
                <a:gd name="connsiteX2" fmla="*/ 3530963 w 3530963"/>
                <a:gd name="connsiteY2" fmla="*/ 3043648 h 3043648"/>
                <a:gd name="connsiteX3" fmla="*/ 617220 w 3530963"/>
                <a:gd name="connsiteY3" fmla="*/ 3043648 h 3043648"/>
                <a:gd name="connsiteX4" fmla="*/ 0 w 3530963"/>
                <a:gd name="connsiteY4" fmla="*/ 0 h 3043648"/>
                <a:gd name="connsiteX0" fmla="*/ 0 w 4285343"/>
                <a:gd name="connsiteY0" fmla="*/ 0 h 3043648"/>
                <a:gd name="connsiteX1" fmla="*/ 4285343 w 4285343"/>
                <a:gd name="connsiteY1" fmla="*/ 1805940 h 3043648"/>
                <a:gd name="connsiteX2" fmla="*/ 3530963 w 4285343"/>
                <a:gd name="connsiteY2" fmla="*/ 3043648 h 3043648"/>
                <a:gd name="connsiteX3" fmla="*/ 617220 w 4285343"/>
                <a:gd name="connsiteY3" fmla="*/ 3043648 h 3043648"/>
                <a:gd name="connsiteX4" fmla="*/ 0 w 4285343"/>
                <a:gd name="connsiteY4" fmla="*/ 0 h 3043648"/>
                <a:gd name="connsiteX0" fmla="*/ 0 w 4285343"/>
                <a:gd name="connsiteY0" fmla="*/ 0 h 3043648"/>
                <a:gd name="connsiteX1" fmla="*/ 4285343 w 4285343"/>
                <a:gd name="connsiteY1" fmla="*/ 1805940 h 3043648"/>
                <a:gd name="connsiteX2" fmla="*/ 3530963 w 4285343"/>
                <a:gd name="connsiteY2" fmla="*/ 3043648 h 3043648"/>
                <a:gd name="connsiteX3" fmla="*/ 617220 w 4285343"/>
                <a:gd name="connsiteY3" fmla="*/ 3043648 h 3043648"/>
                <a:gd name="connsiteX4" fmla="*/ 0 w 4285343"/>
                <a:gd name="connsiteY4" fmla="*/ 0 h 3043648"/>
                <a:gd name="connsiteX0" fmla="*/ 0 w 4285343"/>
                <a:gd name="connsiteY0" fmla="*/ 0 h 3043648"/>
                <a:gd name="connsiteX1" fmla="*/ 4285343 w 4285343"/>
                <a:gd name="connsiteY1" fmla="*/ 1805940 h 3043648"/>
                <a:gd name="connsiteX2" fmla="*/ 3530963 w 4285343"/>
                <a:gd name="connsiteY2" fmla="*/ 3043648 h 3043648"/>
                <a:gd name="connsiteX3" fmla="*/ 617220 w 4285343"/>
                <a:gd name="connsiteY3" fmla="*/ 3043648 h 3043648"/>
                <a:gd name="connsiteX4" fmla="*/ 0 w 4285343"/>
                <a:gd name="connsiteY4" fmla="*/ 0 h 3043648"/>
                <a:gd name="connsiteX0" fmla="*/ 0 w 4285343"/>
                <a:gd name="connsiteY0" fmla="*/ 0 h 3173188"/>
                <a:gd name="connsiteX1" fmla="*/ 4285343 w 4285343"/>
                <a:gd name="connsiteY1" fmla="*/ 1805940 h 3173188"/>
                <a:gd name="connsiteX2" fmla="*/ 3790043 w 4285343"/>
                <a:gd name="connsiteY2" fmla="*/ 3173188 h 3173188"/>
                <a:gd name="connsiteX3" fmla="*/ 617220 w 4285343"/>
                <a:gd name="connsiteY3" fmla="*/ 3043648 h 3173188"/>
                <a:gd name="connsiteX4" fmla="*/ 0 w 4285343"/>
                <a:gd name="connsiteY4" fmla="*/ 0 h 3173188"/>
                <a:gd name="connsiteX0" fmla="*/ 0 w 4285343"/>
                <a:gd name="connsiteY0" fmla="*/ 0 h 3173188"/>
                <a:gd name="connsiteX1" fmla="*/ 4285343 w 4285343"/>
                <a:gd name="connsiteY1" fmla="*/ 1805940 h 3173188"/>
                <a:gd name="connsiteX2" fmla="*/ 3790043 w 4285343"/>
                <a:gd name="connsiteY2" fmla="*/ 3173188 h 3173188"/>
                <a:gd name="connsiteX3" fmla="*/ 617220 w 4285343"/>
                <a:gd name="connsiteY3" fmla="*/ 3043648 h 3173188"/>
                <a:gd name="connsiteX4" fmla="*/ 0 w 4285343"/>
                <a:gd name="connsiteY4" fmla="*/ 0 h 3173188"/>
                <a:gd name="connsiteX0" fmla="*/ 0 w 4310465"/>
                <a:gd name="connsiteY0" fmla="*/ 0 h 3173188"/>
                <a:gd name="connsiteX1" fmla="*/ 4285343 w 4310465"/>
                <a:gd name="connsiteY1" fmla="*/ 1805940 h 3173188"/>
                <a:gd name="connsiteX2" fmla="*/ 3790043 w 4310465"/>
                <a:gd name="connsiteY2" fmla="*/ 3173188 h 3173188"/>
                <a:gd name="connsiteX3" fmla="*/ 617220 w 4310465"/>
                <a:gd name="connsiteY3" fmla="*/ 3043648 h 3173188"/>
                <a:gd name="connsiteX4" fmla="*/ 0 w 4310465"/>
                <a:gd name="connsiteY4" fmla="*/ 0 h 3173188"/>
                <a:gd name="connsiteX0" fmla="*/ 0 w 4310465"/>
                <a:gd name="connsiteY0" fmla="*/ 0 h 3173188"/>
                <a:gd name="connsiteX1" fmla="*/ 4285343 w 4310465"/>
                <a:gd name="connsiteY1" fmla="*/ 1805940 h 3173188"/>
                <a:gd name="connsiteX2" fmla="*/ 3790043 w 4310465"/>
                <a:gd name="connsiteY2" fmla="*/ 3173188 h 3173188"/>
                <a:gd name="connsiteX3" fmla="*/ 617220 w 4310465"/>
                <a:gd name="connsiteY3" fmla="*/ 3043648 h 3173188"/>
                <a:gd name="connsiteX4" fmla="*/ 0 w 4310465"/>
                <a:gd name="connsiteY4" fmla="*/ 0 h 3173188"/>
                <a:gd name="connsiteX0" fmla="*/ 0 w 4310465"/>
                <a:gd name="connsiteY0" fmla="*/ 0 h 3335748"/>
                <a:gd name="connsiteX1" fmla="*/ 4285343 w 4310465"/>
                <a:gd name="connsiteY1" fmla="*/ 1805940 h 3335748"/>
                <a:gd name="connsiteX2" fmla="*/ 3790043 w 4310465"/>
                <a:gd name="connsiteY2" fmla="*/ 3173188 h 3335748"/>
                <a:gd name="connsiteX3" fmla="*/ 985520 w 4310465"/>
                <a:gd name="connsiteY3" fmla="*/ 3335748 h 3335748"/>
                <a:gd name="connsiteX4" fmla="*/ 0 w 4310465"/>
                <a:gd name="connsiteY4" fmla="*/ 0 h 3335748"/>
                <a:gd name="connsiteX0" fmla="*/ 56242 w 4366707"/>
                <a:gd name="connsiteY0" fmla="*/ 0 h 3335748"/>
                <a:gd name="connsiteX1" fmla="*/ 4341585 w 4366707"/>
                <a:gd name="connsiteY1" fmla="*/ 1805940 h 3335748"/>
                <a:gd name="connsiteX2" fmla="*/ 3846285 w 4366707"/>
                <a:gd name="connsiteY2" fmla="*/ 3173188 h 3335748"/>
                <a:gd name="connsiteX3" fmla="*/ 1041762 w 4366707"/>
                <a:gd name="connsiteY3" fmla="*/ 3335748 h 3335748"/>
                <a:gd name="connsiteX4" fmla="*/ 56242 w 4366707"/>
                <a:gd name="connsiteY4" fmla="*/ 0 h 3335748"/>
                <a:gd name="connsiteX0" fmla="*/ 547644 w 4858109"/>
                <a:gd name="connsiteY0" fmla="*/ 0 h 3335748"/>
                <a:gd name="connsiteX1" fmla="*/ 4832987 w 4858109"/>
                <a:gd name="connsiteY1" fmla="*/ 1805940 h 3335748"/>
                <a:gd name="connsiteX2" fmla="*/ 4337687 w 4858109"/>
                <a:gd name="connsiteY2" fmla="*/ 3173188 h 3335748"/>
                <a:gd name="connsiteX3" fmla="*/ 1533164 w 4858109"/>
                <a:gd name="connsiteY3" fmla="*/ 3335748 h 3335748"/>
                <a:gd name="connsiteX4" fmla="*/ 547644 w 4858109"/>
                <a:gd name="connsiteY4" fmla="*/ 0 h 3335748"/>
                <a:gd name="connsiteX0" fmla="*/ 553143 w 4863608"/>
                <a:gd name="connsiteY0" fmla="*/ 0 h 3335748"/>
                <a:gd name="connsiteX1" fmla="*/ 4838486 w 4863608"/>
                <a:gd name="connsiteY1" fmla="*/ 1805940 h 3335748"/>
                <a:gd name="connsiteX2" fmla="*/ 4343186 w 4863608"/>
                <a:gd name="connsiteY2" fmla="*/ 3173188 h 3335748"/>
                <a:gd name="connsiteX3" fmla="*/ 1538663 w 4863608"/>
                <a:gd name="connsiteY3" fmla="*/ 3335748 h 3335748"/>
                <a:gd name="connsiteX4" fmla="*/ 553143 w 4863608"/>
                <a:gd name="connsiteY4" fmla="*/ 0 h 3335748"/>
                <a:gd name="connsiteX0" fmla="*/ 553143 w 4853603"/>
                <a:gd name="connsiteY0" fmla="*/ 0 h 3335748"/>
                <a:gd name="connsiteX1" fmla="*/ 4838486 w 4853603"/>
                <a:gd name="connsiteY1" fmla="*/ 1805940 h 3335748"/>
                <a:gd name="connsiteX2" fmla="*/ 4254286 w 4853603"/>
                <a:gd name="connsiteY2" fmla="*/ 3173188 h 3335748"/>
                <a:gd name="connsiteX3" fmla="*/ 1538663 w 4853603"/>
                <a:gd name="connsiteY3" fmla="*/ 3335748 h 3335748"/>
                <a:gd name="connsiteX4" fmla="*/ 553143 w 4853603"/>
                <a:gd name="connsiteY4" fmla="*/ 0 h 3335748"/>
                <a:gd name="connsiteX0" fmla="*/ 553143 w 4853603"/>
                <a:gd name="connsiteY0" fmla="*/ 0 h 3424761"/>
                <a:gd name="connsiteX1" fmla="*/ 4838486 w 4853603"/>
                <a:gd name="connsiteY1" fmla="*/ 1805940 h 3424761"/>
                <a:gd name="connsiteX2" fmla="*/ 4254286 w 4853603"/>
                <a:gd name="connsiteY2" fmla="*/ 3173188 h 3424761"/>
                <a:gd name="connsiteX3" fmla="*/ 1538663 w 4853603"/>
                <a:gd name="connsiteY3" fmla="*/ 3335748 h 3424761"/>
                <a:gd name="connsiteX4" fmla="*/ 553143 w 4853603"/>
                <a:gd name="connsiteY4" fmla="*/ 0 h 342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3603" h="3424761">
                  <a:moveTo>
                    <a:pt x="553143" y="0"/>
                  </a:moveTo>
                  <a:cubicBezTo>
                    <a:pt x="1158631" y="1463040"/>
                    <a:pt x="4334598" y="-1160780"/>
                    <a:pt x="4838486" y="1805940"/>
                  </a:cubicBezTo>
                  <a:cubicBezTo>
                    <a:pt x="4894366" y="2071189"/>
                    <a:pt x="4815626" y="2953659"/>
                    <a:pt x="4254286" y="3173188"/>
                  </a:cubicBezTo>
                  <a:cubicBezTo>
                    <a:pt x="3260178" y="3659175"/>
                    <a:pt x="2443871" y="3281561"/>
                    <a:pt x="1538663" y="3335748"/>
                  </a:cubicBezTo>
                  <a:cubicBezTo>
                    <a:pt x="-250344" y="3011232"/>
                    <a:pt x="-337550" y="1111916"/>
                    <a:pt x="553143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A57D39F-0EC9-41D6-9BAC-34DD86B5A1D1}"/>
                </a:ext>
              </a:extLst>
            </p:cNvPr>
            <p:cNvSpPr/>
            <p:nvPr/>
          </p:nvSpPr>
          <p:spPr>
            <a:xfrm>
              <a:off x="6302095" y="3123978"/>
              <a:ext cx="1454008" cy="2472063"/>
            </a:xfrm>
            <a:custGeom>
              <a:avLst/>
              <a:gdLst>
                <a:gd name="connsiteX0" fmla="*/ 0 w 785231"/>
                <a:gd name="connsiteY0" fmla="*/ 0 h 1320800"/>
                <a:gd name="connsiteX1" fmla="*/ 785231 w 785231"/>
                <a:gd name="connsiteY1" fmla="*/ 0 h 1320800"/>
                <a:gd name="connsiteX2" fmla="*/ 785231 w 785231"/>
                <a:gd name="connsiteY2" fmla="*/ 1320800 h 1320800"/>
                <a:gd name="connsiteX3" fmla="*/ 0 w 785231"/>
                <a:gd name="connsiteY3" fmla="*/ 1320800 h 1320800"/>
                <a:gd name="connsiteX4" fmla="*/ 0 w 785231"/>
                <a:gd name="connsiteY4" fmla="*/ 0 h 1320800"/>
                <a:gd name="connsiteX0" fmla="*/ 292100 w 785231"/>
                <a:gd name="connsiteY0" fmla="*/ 0 h 1739900"/>
                <a:gd name="connsiteX1" fmla="*/ 785231 w 785231"/>
                <a:gd name="connsiteY1" fmla="*/ 419100 h 1739900"/>
                <a:gd name="connsiteX2" fmla="*/ 785231 w 785231"/>
                <a:gd name="connsiteY2" fmla="*/ 1739900 h 1739900"/>
                <a:gd name="connsiteX3" fmla="*/ 0 w 785231"/>
                <a:gd name="connsiteY3" fmla="*/ 1739900 h 1739900"/>
                <a:gd name="connsiteX4" fmla="*/ 292100 w 785231"/>
                <a:gd name="connsiteY4" fmla="*/ 0 h 1739900"/>
                <a:gd name="connsiteX0" fmla="*/ 617450 w 1110581"/>
                <a:gd name="connsiteY0" fmla="*/ 0 h 1739900"/>
                <a:gd name="connsiteX1" fmla="*/ 1110581 w 1110581"/>
                <a:gd name="connsiteY1" fmla="*/ 419100 h 1739900"/>
                <a:gd name="connsiteX2" fmla="*/ 1110581 w 1110581"/>
                <a:gd name="connsiteY2" fmla="*/ 1739900 h 1739900"/>
                <a:gd name="connsiteX3" fmla="*/ 325350 w 1110581"/>
                <a:gd name="connsiteY3" fmla="*/ 1739900 h 1739900"/>
                <a:gd name="connsiteX4" fmla="*/ 617450 w 1110581"/>
                <a:gd name="connsiteY4" fmla="*/ 0 h 1739900"/>
                <a:gd name="connsiteX0" fmla="*/ 670616 w 1163747"/>
                <a:gd name="connsiteY0" fmla="*/ 0 h 2019300"/>
                <a:gd name="connsiteX1" fmla="*/ 1163747 w 1163747"/>
                <a:gd name="connsiteY1" fmla="*/ 419100 h 2019300"/>
                <a:gd name="connsiteX2" fmla="*/ 1163747 w 1163747"/>
                <a:gd name="connsiteY2" fmla="*/ 1739900 h 2019300"/>
                <a:gd name="connsiteX3" fmla="*/ 226116 w 1163747"/>
                <a:gd name="connsiteY3" fmla="*/ 2019300 h 2019300"/>
                <a:gd name="connsiteX4" fmla="*/ 670616 w 1163747"/>
                <a:gd name="connsiteY4" fmla="*/ 0 h 2019300"/>
                <a:gd name="connsiteX0" fmla="*/ 714962 w 1208093"/>
                <a:gd name="connsiteY0" fmla="*/ 0 h 2019300"/>
                <a:gd name="connsiteX1" fmla="*/ 1208093 w 1208093"/>
                <a:gd name="connsiteY1" fmla="*/ 419100 h 2019300"/>
                <a:gd name="connsiteX2" fmla="*/ 1208093 w 1208093"/>
                <a:gd name="connsiteY2" fmla="*/ 1739900 h 2019300"/>
                <a:gd name="connsiteX3" fmla="*/ 270462 w 1208093"/>
                <a:gd name="connsiteY3" fmla="*/ 2019300 h 2019300"/>
                <a:gd name="connsiteX4" fmla="*/ 714962 w 1208093"/>
                <a:gd name="connsiteY4" fmla="*/ 0 h 2019300"/>
                <a:gd name="connsiteX0" fmla="*/ 714962 w 1208093"/>
                <a:gd name="connsiteY0" fmla="*/ 0 h 2019300"/>
                <a:gd name="connsiteX1" fmla="*/ 1208093 w 1208093"/>
                <a:gd name="connsiteY1" fmla="*/ 419100 h 2019300"/>
                <a:gd name="connsiteX2" fmla="*/ 1208093 w 1208093"/>
                <a:gd name="connsiteY2" fmla="*/ 1739900 h 2019300"/>
                <a:gd name="connsiteX3" fmla="*/ 270462 w 1208093"/>
                <a:gd name="connsiteY3" fmla="*/ 2019300 h 2019300"/>
                <a:gd name="connsiteX4" fmla="*/ 714962 w 1208093"/>
                <a:gd name="connsiteY4" fmla="*/ 0 h 2019300"/>
                <a:gd name="connsiteX0" fmla="*/ 952500 w 1445631"/>
                <a:gd name="connsiteY0" fmla="*/ 0 h 2425700"/>
                <a:gd name="connsiteX1" fmla="*/ 1445631 w 1445631"/>
                <a:gd name="connsiteY1" fmla="*/ 419100 h 2425700"/>
                <a:gd name="connsiteX2" fmla="*/ 1445631 w 1445631"/>
                <a:gd name="connsiteY2" fmla="*/ 1739900 h 2425700"/>
                <a:gd name="connsiteX3" fmla="*/ 0 w 1445631"/>
                <a:gd name="connsiteY3" fmla="*/ 2425700 h 2425700"/>
                <a:gd name="connsiteX4" fmla="*/ 508000 w 1445631"/>
                <a:gd name="connsiteY4" fmla="*/ 2019300 h 2425700"/>
                <a:gd name="connsiteX5" fmla="*/ 952500 w 1445631"/>
                <a:gd name="connsiteY5" fmla="*/ 0 h 2425700"/>
                <a:gd name="connsiteX0" fmla="*/ 952500 w 1445631"/>
                <a:gd name="connsiteY0" fmla="*/ 0 h 2442199"/>
                <a:gd name="connsiteX1" fmla="*/ 1445631 w 1445631"/>
                <a:gd name="connsiteY1" fmla="*/ 419100 h 2442199"/>
                <a:gd name="connsiteX2" fmla="*/ 1445631 w 1445631"/>
                <a:gd name="connsiteY2" fmla="*/ 1739900 h 2442199"/>
                <a:gd name="connsiteX3" fmla="*/ 0 w 1445631"/>
                <a:gd name="connsiteY3" fmla="*/ 2425700 h 2442199"/>
                <a:gd name="connsiteX4" fmla="*/ 508000 w 1445631"/>
                <a:gd name="connsiteY4" fmla="*/ 2019300 h 2442199"/>
                <a:gd name="connsiteX5" fmla="*/ 952500 w 1445631"/>
                <a:gd name="connsiteY5" fmla="*/ 0 h 2442199"/>
                <a:gd name="connsiteX0" fmla="*/ 960877 w 1454008"/>
                <a:gd name="connsiteY0" fmla="*/ 0 h 2442199"/>
                <a:gd name="connsiteX1" fmla="*/ 1454008 w 1454008"/>
                <a:gd name="connsiteY1" fmla="*/ 419100 h 2442199"/>
                <a:gd name="connsiteX2" fmla="*/ 1454008 w 1454008"/>
                <a:gd name="connsiteY2" fmla="*/ 1739900 h 2442199"/>
                <a:gd name="connsiteX3" fmla="*/ 8377 w 1454008"/>
                <a:gd name="connsiteY3" fmla="*/ 2425700 h 2442199"/>
                <a:gd name="connsiteX4" fmla="*/ 516377 w 1454008"/>
                <a:gd name="connsiteY4" fmla="*/ 2019300 h 2442199"/>
                <a:gd name="connsiteX5" fmla="*/ 960877 w 1454008"/>
                <a:gd name="connsiteY5" fmla="*/ 0 h 2442199"/>
                <a:gd name="connsiteX0" fmla="*/ 960877 w 1454008"/>
                <a:gd name="connsiteY0" fmla="*/ 0 h 2471248"/>
                <a:gd name="connsiteX1" fmla="*/ 1454008 w 1454008"/>
                <a:gd name="connsiteY1" fmla="*/ 419100 h 2471248"/>
                <a:gd name="connsiteX2" fmla="*/ 1454008 w 1454008"/>
                <a:gd name="connsiteY2" fmla="*/ 1739900 h 2471248"/>
                <a:gd name="connsiteX3" fmla="*/ 8377 w 1454008"/>
                <a:gd name="connsiteY3" fmla="*/ 2425700 h 2471248"/>
                <a:gd name="connsiteX4" fmla="*/ 516377 w 1454008"/>
                <a:gd name="connsiteY4" fmla="*/ 2019300 h 2471248"/>
                <a:gd name="connsiteX5" fmla="*/ 960877 w 1454008"/>
                <a:gd name="connsiteY5" fmla="*/ 0 h 2471248"/>
                <a:gd name="connsiteX0" fmla="*/ 960877 w 1454008"/>
                <a:gd name="connsiteY0" fmla="*/ 0 h 2472063"/>
                <a:gd name="connsiteX1" fmla="*/ 1454008 w 1454008"/>
                <a:gd name="connsiteY1" fmla="*/ 419100 h 2472063"/>
                <a:gd name="connsiteX2" fmla="*/ 1454008 w 1454008"/>
                <a:gd name="connsiteY2" fmla="*/ 1739900 h 2472063"/>
                <a:gd name="connsiteX3" fmla="*/ 8377 w 1454008"/>
                <a:gd name="connsiteY3" fmla="*/ 2425700 h 2472063"/>
                <a:gd name="connsiteX4" fmla="*/ 516377 w 1454008"/>
                <a:gd name="connsiteY4" fmla="*/ 2019300 h 2472063"/>
                <a:gd name="connsiteX5" fmla="*/ 960877 w 1454008"/>
                <a:gd name="connsiteY5" fmla="*/ 0 h 2472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4008" h="2472063">
                  <a:moveTo>
                    <a:pt x="960877" y="0"/>
                  </a:moveTo>
                  <a:lnTo>
                    <a:pt x="1454008" y="419100"/>
                  </a:lnTo>
                  <a:lnTo>
                    <a:pt x="1454008" y="1739900"/>
                  </a:lnTo>
                  <a:cubicBezTo>
                    <a:pt x="1386998" y="1839383"/>
                    <a:pt x="869137" y="2675467"/>
                    <a:pt x="8377" y="2425700"/>
                  </a:cubicBezTo>
                  <a:cubicBezTo>
                    <a:pt x="-63590" y="1934633"/>
                    <a:pt x="347044" y="2154767"/>
                    <a:pt x="516377" y="2019300"/>
                  </a:cubicBezTo>
                  <a:cubicBezTo>
                    <a:pt x="474044" y="1756833"/>
                    <a:pt x="-292190" y="1481667"/>
                    <a:pt x="960877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462749E-1191-4FF8-8C74-EA7D0EBFCDD1}"/>
                </a:ext>
              </a:extLst>
            </p:cNvPr>
            <p:cNvSpPr/>
            <p:nvPr/>
          </p:nvSpPr>
          <p:spPr>
            <a:xfrm>
              <a:off x="4622800" y="4002782"/>
              <a:ext cx="1162050" cy="1773479"/>
            </a:xfrm>
            <a:custGeom>
              <a:avLst/>
              <a:gdLst>
                <a:gd name="connsiteX0" fmla="*/ 0 w 323850"/>
                <a:gd name="connsiteY0" fmla="*/ 0 h 1428750"/>
                <a:gd name="connsiteX1" fmla="*/ 323850 w 323850"/>
                <a:gd name="connsiteY1" fmla="*/ 0 h 1428750"/>
                <a:gd name="connsiteX2" fmla="*/ 323850 w 323850"/>
                <a:gd name="connsiteY2" fmla="*/ 1428750 h 1428750"/>
                <a:gd name="connsiteX3" fmla="*/ 0 w 323850"/>
                <a:gd name="connsiteY3" fmla="*/ 1428750 h 1428750"/>
                <a:gd name="connsiteX4" fmla="*/ 0 w 323850"/>
                <a:gd name="connsiteY4" fmla="*/ 0 h 1428750"/>
                <a:gd name="connsiteX0" fmla="*/ 0 w 736600"/>
                <a:gd name="connsiteY0" fmla="*/ 0 h 1428750"/>
                <a:gd name="connsiteX1" fmla="*/ 736600 w 736600"/>
                <a:gd name="connsiteY1" fmla="*/ 38100 h 1428750"/>
                <a:gd name="connsiteX2" fmla="*/ 323850 w 736600"/>
                <a:gd name="connsiteY2" fmla="*/ 1428750 h 1428750"/>
                <a:gd name="connsiteX3" fmla="*/ 0 w 736600"/>
                <a:gd name="connsiteY3" fmla="*/ 1428750 h 1428750"/>
                <a:gd name="connsiteX4" fmla="*/ 0 w 736600"/>
                <a:gd name="connsiteY4" fmla="*/ 0 h 1428750"/>
                <a:gd name="connsiteX0" fmla="*/ 0 w 939800"/>
                <a:gd name="connsiteY0" fmla="*/ 0 h 1492250"/>
                <a:gd name="connsiteX1" fmla="*/ 939800 w 939800"/>
                <a:gd name="connsiteY1" fmla="*/ 101600 h 1492250"/>
                <a:gd name="connsiteX2" fmla="*/ 527050 w 939800"/>
                <a:gd name="connsiteY2" fmla="*/ 1492250 h 1492250"/>
                <a:gd name="connsiteX3" fmla="*/ 203200 w 939800"/>
                <a:gd name="connsiteY3" fmla="*/ 1492250 h 1492250"/>
                <a:gd name="connsiteX4" fmla="*/ 0 w 939800"/>
                <a:gd name="connsiteY4" fmla="*/ 0 h 1492250"/>
                <a:gd name="connsiteX0" fmla="*/ 0 w 939800"/>
                <a:gd name="connsiteY0" fmla="*/ 0 h 1492250"/>
                <a:gd name="connsiteX1" fmla="*/ 939800 w 939800"/>
                <a:gd name="connsiteY1" fmla="*/ 101600 h 1492250"/>
                <a:gd name="connsiteX2" fmla="*/ 527050 w 939800"/>
                <a:gd name="connsiteY2" fmla="*/ 1492250 h 1492250"/>
                <a:gd name="connsiteX3" fmla="*/ 107950 w 939800"/>
                <a:gd name="connsiteY3" fmla="*/ 1212850 h 1492250"/>
                <a:gd name="connsiteX4" fmla="*/ 0 w 939800"/>
                <a:gd name="connsiteY4" fmla="*/ 0 h 1492250"/>
                <a:gd name="connsiteX0" fmla="*/ 222250 w 1162050"/>
                <a:gd name="connsiteY0" fmla="*/ 0 h 1565218"/>
                <a:gd name="connsiteX1" fmla="*/ 1162050 w 1162050"/>
                <a:gd name="connsiteY1" fmla="*/ 101600 h 1565218"/>
                <a:gd name="connsiteX2" fmla="*/ 749300 w 1162050"/>
                <a:gd name="connsiteY2" fmla="*/ 1492250 h 1565218"/>
                <a:gd name="connsiteX3" fmla="*/ 0 w 1162050"/>
                <a:gd name="connsiteY3" fmla="*/ 1549400 h 1565218"/>
                <a:gd name="connsiteX4" fmla="*/ 330200 w 1162050"/>
                <a:gd name="connsiteY4" fmla="*/ 1212850 h 1565218"/>
                <a:gd name="connsiteX5" fmla="*/ 222250 w 1162050"/>
                <a:gd name="connsiteY5" fmla="*/ 0 h 1565218"/>
                <a:gd name="connsiteX0" fmla="*/ 222250 w 1162050"/>
                <a:gd name="connsiteY0" fmla="*/ 0 h 1782069"/>
                <a:gd name="connsiteX1" fmla="*/ 1162050 w 1162050"/>
                <a:gd name="connsiteY1" fmla="*/ 101600 h 1782069"/>
                <a:gd name="connsiteX2" fmla="*/ 749300 w 1162050"/>
                <a:gd name="connsiteY2" fmla="*/ 1492250 h 1782069"/>
                <a:gd name="connsiteX3" fmla="*/ 0 w 1162050"/>
                <a:gd name="connsiteY3" fmla="*/ 1549400 h 1782069"/>
                <a:gd name="connsiteX4" fmla="*/ 330200 w 1162050"/>
                <a:gd name="connsiteY4" fmla="*/ 1212850 h 1782069"/>
                <a:gd name="connsiteX5" fmla="*/ 222250 w 1162050"/>
                <a:gd name="connsiteY5" fmla="*/ 0 h 1782069"/>
                <a:gd name="connsiteX0" fmla="*/ 222250 w 1162050"/>
                <a:gd name="connsiteY0" fmla="*/ 0 h 1832443"/>
                <a:gd name="connsiteX1" fmla="*/ 1162050 w 1162050"/>
                <a:gd name="connsiteY1" fmla="*/ 101600 h 1832443"/>
                <a:gd name="connsiteX2" fmla="*/ 749300 w 1162050"/>
                <a:gd name="connsiteY2" fmla="*/ 1492250 h 1832443"/>
                <a:gd name="connsiteX3" fmla="*/ 0 w 1162050"/>
                <a:gd name="connsiteY3" fmla="*/ 1549400 h 1832443"/>
                <a:gd name="connsiteX4" fmla="*/ 330200 w 1162050"/>
                <a:gd name="connsiteY4" fmla="*/ 1212850 h 1832443"/>
                <a:gd name="connsiteX5" fmla="*/ 222250 w 1162050"/>
                <a:gd name="connsiteY5" fmla="*/ 0 h 1832443"/>
                <a:gd name="connsiteX0" fmla="*/ 222250 w 1162050"/>
                <a:gd name="connsiteY0" fmla="*/ 0 h 1773479"/>
                <a:gd name="connsiteX1" fmla="*/ 1162050 w 1162050"/>
                <a:gd name="connsiteY1" fmla="*/ 101600 h 1773479"/>
                <a:gd name="connsiteX2" fmla="*/ 749300 w 1162050"/>
                <a:gd name="connsiteY2" fmla="*/ 1492250 h 1773479"/>
                <a:gd name="connsiteX3" fmla="*/ 0 w 1162050"/>
                <a:gd name="connsiteY3" fmla="*/ 1549400 h 1773479"/>
                <a:gd name="connsiteX4" fmla="*/ 330200 w 1162050"/>
                <a:gd name="connsiteY4" fmla="*/ 1212850 h 1773479"/>
                <a:gd name="connsiteX5" fmla="*/ 222250 w 1162050"/>
                <a:gd name="connsiteY5" fmla="*/ 0 h 1773479"/>
                <a:gd name="connsiteX0" fmla="*/ 222250 w 1162050"/>
                <a:gd name="connsiteY0" fmla="*/ 0 h 1773479"/>
                <a:gd name="connsiteX1" fmla="*/ 1162050 w 1162050"/>
                <a:gd name="connsiteY1" fmla="*/ 101600 h 1773479"/>
                <a:gd name="connsiteX2" fmla="*/ 749300 w 1162050"/>
                <a:gd name="connsiteY2" fmla="*/ 1492250 h 1773479"/>
                <a:gd name="connsiteX3" fmla="*/ 0 w 1162050"/>
                <a:gd name="connsiteY3" fmla="*/ 1549400 h 1773479"/>
                <a:gd name="connsiteX4" fmla="*/ 330200 w 1162050"/>
                <a:gd name="connsiteY4" fmla="*/ 1212850 h 1773479"/>
                <a:gd name="connsiteX5" fmla="*/ 222250 w 1162050"/>
                <a:gd name="connsiteY5" fmla="*/ 0 h 1773479"/>
                <a:gd name="connsiteX0" fmla="*/ 222250 w 1162050"/>
                <a:gd name="connsiteY0" fmla="*/ 0 h 1773479"/>
                <a:gd name="connsiteX1" fmla="*/ 1162050 w 1162050"/>
                <a:gd name="connsiteY1" fmla="*/ 101600 h 1773479"/>
                <a:gd name="connsiteX2" fmla="*/ 749300 w 1162050"/>
                <a:gd name="connsiteY2" fmla="*/ 1492250 h 1773479"/>
                <a:gd name="connsiteX3" fmla="*/ 0 w 1162050"/>
                <a:gd name="connsiteY3" fmla="*/ 1549400 h 1773479"/>
                <a:gd name="connsiteX4" fmla="*/ 330200 w 1162050"/>
                <a:gd name="connsiteY4" fmla="*/ 1212850 h 1773479"/>
                <a:gd name="connsiteX5" fmla="*/ 222250 w 1162050"/>
                <a:gd name="connsiteY5" fmla="*/ 0 h 1773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773479">
                  <a:moveTo>
                    <a:pt x="222250" y="0"/>
                  </a:moveTo>
                  <a:lnTo>
                    <a:pt x="1162050" y="101600"/>
                  </a:lnTo>
                  <a:lnTo>
                    <a:pt x="749300" y="1492250"/>
                  </a:lnTo>
                  <a:cubicBezTo>
                    <a:pt x="654050" y="1655233"/>
                    <a:pt x="165100" y="2002367"/>
                    <a:pt x="0" y="1549400"/>
                  </a:cubicBezTo>
                  <a:cubicBezTo>
                    <a:pt x="84667" y="1411817"/>
                    <a:pt x="220133" y="1325033"/>
                    <a:pt x="330200" y="1212850"/>
                  </a:cubicBezTo>
                  <a:cubicBezTo>
                    <a:pt x="440267" y="1100667"/>
                    <a:pt x="83608" y="185208"/>
                    <a:pt x="222250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5CD86F5-AADF-4D16-A1A9-A6E4C919054C}"/>
                </a:ext>
              </a:extLst>
            </p:cNvPr>
            <p:cNvSpPr/>
            <p:nvPr/>
          </p:nvSpPr>
          <p:spPr>
            <a:xfrm rot="17614240">
              <a:off x="2604706" y="3151169"/>
              <a:ext cx="105738" cy="203954"/>
            </a:xfrm>
            <a:custGeom>
              <a:avLst/>
              <a:gdLst>
                <a:gd name="connsiteX0" fmla="*/ 0 w 187978"/>
                <a:gd name="connsiteY0" fmla="*/ 99219 h 198437"/>
                <a:gd name="connsiteX1" fmla="*/ 93989 w 187978"/>
                <a:gd name="connsiteY1" fmla="*/ 0 h 198437"/>
                <a:gd name="connsiteX2" fmla="*/ 187978 w 187978"/>
                <a:gd name="connsiteY2" fmla="*/ 99219 h 198437"/>
                <a:gd name="connsiteX3" fmla="*/ 93989 w 187978"/>
                <a:gd name="connsiteY3" fmla="*/ 198438 h 198437"/>
                <a:gd name="connsiteX4" fmla="*/ 0 w 187978"/>
                <a:gd name="connsiteY4" fmla="*/ 99219 h 198437"/>
                <a:gd name="connsiteX0" fmla="*/ 11749 w 105738"/>
                <a:gd name="connsiteY0" fmla="*/ 201196 h 203954"/>
                <a:gd name="connsiteX1" fmla="*/ 11749 w 105738"/>
                <a:gd name="connsiteY1" fmla="*/ 2758 h 203954"/>
                <a:gd name="connsiteX2" fmla="*/ 105738 w 105738"/>
                <a:gd name="connsiteY2" fmla="*/ 101977 h 203954"/>
                <a:gd name="connsiteX3" fmla="*/ 11749 w 105738"/>
                <a:gd name="connsiteY3" fmla="*/ 201196 h 203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38" h="203954">
                  <a:moveTo>
                    <a:pt x="11749" y="201196"/>
                  </a:moveTo>
                  <a:cubicBezTo>
                    <a:pt x="-3916" y="184660"/>
                    <a:pt x="-3916" y="19295"/>
                    <a:pt x="11749" y="2758"/>
                  </a:cubicBezTo>
                  <a:cubicBezTo>
                    <a:pt x="27414" y="-13779"/>
                    <a:pt x="105738" y="47180"/>
                    <a:pt x="105738" y="101977"/>
                  </a:cubicBezTo>
                  <a:cubicBezTo>
                    <a:pt x="105738" y="156774"/>
                    <a:pt x="27414" y="217733"/>
                    <a:pt x="11749" y="2011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E3CF32-A36E-4B42-9EA9-1B4CB888FAA4}"/>
                </a:ext>
              </a:extLst>
            </p:cNvPr>
            <p:cNvSpPr/>
            <p:nvPr/>
          </p:nvSpPr>
          <p:spPr>
            <a:xfrm rot="531318">
              <a:off x="1983731" y="1333659"/>
              <a:ext cx="2359722" cy="235970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D02A91D-7F16-4CC5-850C-467B4AEB2E15}"/>
                </a:ext>
              </a:extLst>
            </p:cNvPr>
            <p:cNvSpPr/>
            <p:nvPr/>
          </p:nvSpPr>
          <p:spPr>
            <a:xfrm>
              <a:off x="2144599" y="2917767"/>
              <a:ext cx="169638" cy="148640"/>
            </a:xfrm>
            <a:custGeom>
              <a:avLst/>
              <a:gdLst>
                <a:gd name="connsiteX0" fmla="*/ 30116 w 77824"/>
                <a:gd name="connsiteY0" fmla="*/ 0 h 82030"/>
                <a:gd name="connsiteX1" fmla="*/ 6303 w 77824"/>
                <a:gd name="connsiteY1" fmla="*/ 71438 h 82030"/>
                <a:gd name="connsiteX2" fmla="*/ 20591 w 77824"/>
                <a:gd name="connsiteY2" fmla="*/ 80963 h 82030"/>
                <a:gd name="connsiteX3" fmla="*/ 77741 w 77824"/>
                <a:gd name="connsiteY3" fmla="*/ 61913 h 82030"/>
                <a:gd name="connsiteX0" fmla="*/ 26571 w 74196"/>
                <a:gd name="connsiteY0" fmla="*/ 0 h 74626"/>
                <a:gd name="connsiteX1" fmla="*/ 2758 w 74196"/>
                <a:gd name="connsiteY1" fmla="*/ 71438 h 74626"/>
                <a:gd name="connsiteX2" fmla="*/ 74196 w 74196"/>
                <a:gd name="connsiteY2" fmla="*/ 61913 h 74626"/>
                <a:gd name="connsiteX0" fmla="*/ 0 w 47625"/>
                <a:gd name="connsiteY0" fmla="*/ 0 h 61913"/>
                <a:gd name="connsiteX1" fmla="*/ 47625 w 47625"/>
                <a:gd name="connsiteY1" fmla="*/ 61913 h 61913"/>
                <a:gd name="connsiteX0" fmla="*/ 0 w 47625"/>
                <a:gd name="connsiteY0" fmla="*/ 0 h 68318"/>
                <a:gd name="connsiteX1" fmla="*/ 47625 w 47625"/>
                <a:gd name="connsiteY1" fmla="*/ 61913 h 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68318">
                  <a:moveTo>
                    <a:pt x="0" y="0"/>
                  </a:moveTo>
                  <a:cubicBezTo>
                    <a:pt x="15875" y="20638"/>
                    <a:pt x="-25743" y="89432"/>
                    <a:pt x="47625" y="61913"/>
                  </a:cubicBez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533D287-3E37-487A-ADC6-CD5830DF97D1}"/>
                </a:ext>
              </a:extLst>
            </p:cNvPr>
            <p:cNvSpPr/>
            <p:nvPr/>
          </p:nvSpPr>
          <p:spPr>
            <a:xfrm rot="1255512">
              <a:off x="2436052" y="1664594"/>
              <a:ext cx="866332" cy="1014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F6BB747-85F5-4A07-9F61-78CAE2A77209}"/>
                </a:ext>
              </a:extLst>
            </p:cNvPr>
            <p:cNvSpPr/>
            <p:nvPr/>
          </p:nvSpPr>
          <p:spPr>
            <a:xfrm rot="1255512">
              <a:off x="2449520" y="1936743"/>
              <a:ext cx="535111" cy="6268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17D466D-3FF8-4DCA-BC33-E7B1215DFC02}"/>
                </a:ext>
              </a:extLst>
            </p:cNvPr>
            <p:cNvSpPr/>
            <p:nvPr/>
          </p:nvSpPr>
          <p:spPr>
            <a:xfrm rot="1255512">
              <a:off x="3563832" y="1892393"/>
              <a:ext cx="1078846" cy="1982703"/>
            </a:xfrm>
            <a:custGeom>
              <a:avLst/>
              <a:gdLst>
                <a:gd name="connsiteX0" fmla="*/ 0 w 575347"/>
                <a:gd name="connsiteY0" fmla="*/ 337007 h 674014"/>
                <a:gd name="connsiteX1" fmla="*/ 287674 w 575347"/>
                <a:gd name="connsiteY1" fmla="*/ 0 h 674014"/>
                <a:gd name="connsiteX2" fmla="*/ 575348 w 575347"/>
                <a:gd name="connsiteY2" fmla="*/ 337007 h 674014"/>
                <a:gd name="connsiteX3" fmla="*/ 287674 w 575347"/>
                <a:gd name="connsiteY3" fmla="*/ 674014 h 674014"/>
                <a:gd name="connsiteX4" fmla="*/ 0 w 575347"/>
                <a:gd name="connsiteY4" fmla="*/ 337007 h 674014"/>
                <a:gd name="connsiteX0" fmla="*/ 138733 w 714081"/>
                <a:gd name="connsiteY0" fmla="*/ 960480 h 1297487"/>
                <a:gd name="connsiteX1" fmla="*/ 65641 w 714081"/>
                <a:gd name="connsiteY1" fmla="*/ 0 h 1297487"/>
                <a:gd name="connsiteX2" fmla="*/ 714081 w 714081"/>
                <a:gd name="connsiteY2" fmla="*/ 960480 h 1297487"/>
                <a:gd name="connsiteX3" fmla="*/ 426407 w 714081"/>
                <a:gd name="connsiteY3" fmla="*/ 1297487 h 1297487"/>
                <a:gd name="connsiteX4" fmla="*/ 138733 w 714081"/>
                <a:gd name="connsiteY4" fmla="*/ 960480 h 1297487"/>
                <a:gd name="connsiteX0" fmla="*/ 133967 w 709315"/>
                <a:gd name="connsiteY0" fmla="*/ 960480 h 1875262"/>
                <a:gd name="connsiteX1" fmla="*/ 60875 w 709315"/>
                <a:gd name="connsiteY1" fmla="*/ 0 h 1875262"/>
                <a:gd name="connsiteX2" fmla="*/ 709315 w 709315"/>
                <a:gd name="connsiteY2" fmla="*/ 960480 h 1875262"/>
                <a:gd name="connsiteX3" fmla="*/ 261854 w 709315"/>
                <a:gd name="connsiteY3" fmla="*/ 1875262 h 1875262"/>
                <a:gd name="connsiteX4" fmla="*/ 133967 w 709315"/>
                <a:gd name="connsiteY4" fmla="*/ 960480 h 1875262"/>
                <a:gd name="connsiteX0" fmla="*/ 154332 w 729680"/>
                <a:gd name="connsiteY0" fmla="*/ 925024 h 1839806"/>
                <a:gd name="connsiteX1" fmla="*/ 57206 w 729680"/>
                <a:gd name="connsiteY1" fmla="*/ 0 h 1839806"/>
                <a:gd name="connsiteX2" fmla="*/ 729680 w 729680"/>
                <a:gd name="connsiteY2" fmla="*/ 925024 h 1839806"/>
                <a:gd name="connsiteX3" fmla="*/ 282219 w 729680"/>
                <a:gd name="connsiteY3" fmla="*/ 1839806 h 1839806"/>
                <a:gd name="connsiteX4" fmla="*/ 154332 w 729680"/>
                <a:gd name="connsiteY4" fmla="*/ 925024 h 1839806"/>
                <a:gd name="connsiteX0" fmla="*/ 167135 w 742483"/>
                <a:gd name="connsiteY0" fmla="*/ 917341 h 1832123"/>
                <a:gd name="connsiteX1" fmla="*/ 55151 w 742483"/>
                <a:gd name="connsiteY1" fmla="*/ 0 h 1832123"/>
                <a:gd name="connsiteX2" fmla="*/ 742483 w 742483"/>
                <a:gd name="connsiteY2" fmla="*/ 917341 h 1832123"/>
                <a:gd name="connsiteX3" fmla="*/ 295022 w 742483"/>
                <a:gd name="connsiteY3" fmla="*/ 1832123 h 1832123"/>
                <a:gd name="connsiteX4" fmla="*/ 167135 w 742483"/>
                <a:gd name="connsiteY4" fmla="*/ 917341 h 1832123"/>
                <a:gd name="connsiteX0" fmla="*/ 175369 w 750717"/>
                <a:gd name="connsiteY0" fmla="*/ 950826 h 1865608"/>
                <a:gd name="connsiteX1" fmla="*/ 53916 w 750717"/>
                <a:gd name="connsiteY1" fmla="*/ 0 h 1865608"/>
                <a:gd name="connsiteX2" fmla="*/ 750717 w 750717"/>
                <a:gd name="connsiteY2" fmla="*/ 950826 h 1865608"/>
                <a:gd name="connsiteX3" fmla="*/ 303256 w 750717"/>
                <a:gd name="connsiteY3" fmla="*/ 1865608 h 1865608"/>
                <a:gd name="connsiteX4" fmla="*/ 175369 w 750717"/>
                <a:gd name="connsiteY4" fmla="*/ 950826 h 186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0717" h="1865608">
                  <a:moveTo>
                    <a:pt x="175369" y="950826"/>
                  </a:moveTo>
                  <a:cubicBezTo>
                    <a:pt x="133812" y="639891"/>
                    <a:pt x="-104962" y="0"/>
                    <a:pt x="53916" y="0"/>
                  </a:cubicBezTo>
                  <a:cubicBezTo>
                    <a:pt x="212794" y="0"/>
                    <a:pt x="750717" y="764702"/>
                    <a:pt x="750717" y="950826"/>
                  </a:cubicBezTo>
                  <a:cubicBezTo>
                    <a:pt x="750717" y="1136950"/>
                    <a:pt x="462134" y="1865608"/>
                    <a:pt x="303256" y="1865608"/>
                  </a:cubicBezTo>
                  <a:cubicBezTo>
                    <a:pt x="144378" y="1865608"/>
                    <a:pt x="216926" y="1261761"/>
                    <a:pt x="175369" y="95082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57">
              <a:extLst>
                <a:ext uri="{FF2B5EF4-FFF2-40B4-BE49-F238E27FC236}">
                  <a16:creationId xmlns:a16="http://schemas.microsoft.com/office/drawing/2014/main" id="{1A5A4984-6362-4ED6-AAE7-6ABCCE379D75}"/>
                </a:ext>
              </a:extLst>
            </p:cNvPr>
            <p:cNvSpPr/>
            <p:nvPr/>
          </p:nvSpPr>
          <p:spPr>
            <a:xfrm rot="4236195">
              <a:off x="4853401" y="3068529"/>
              <a:ext cx="1078846" cy="1982703"/>
            </a:xfrm>
            <a:custGeom>
              <a:avLst/>
              <a:gdLst>
                <a:gd name="connsiteX0" fmla="*/ 0 w 575347"/>
                <a:gd name="connsiteY0" fmla="*/ 337007 h 674014"/>
                <a:gd name="connsiteX1" fmla="*/ 287674 w 575347"/>
                <a:gd name="connsiteY1" fmla="*/ 0 h 674014"/>
                <a:gd name="connsiteX2" fmla="*/ 575348 w 575347"/>
                <a:gd name="connsiteY2" fmla="*/ 337007 h 674014"/>
                <a:gd name="connsiteX3" fmla="*/ 287674 w 575347"/>
                <a:gd name="connsiteY3" fmla="*/ 674014 h 674014"/>
                <a:gd name="connsiteX4" fmla="*/ 0 w 575347"/>
                <a:gd name="connsiteY4" fmla="*/ 337007 h 674014"/>
                <a:gd name="connsiteX0" fmla="*/ 138733 w 714081"/>
                <a:gd name="connsiteY0" fmla="*/ 960480 h 1297487"/>
                <a:gd name="connsiteX1" fmla="*/ 65641 w 714081"/>
                <a:gd name="connsiteY1" fmla="*/ 0 h 1297487"/>
                <a:gd name="connsiteX2" fmla="*/ 714081 w 714081"/>
                <a:gd name="connsiteY2" fmla="*/ 960480 h 1297487"/>
                <a:gd name="connsiteX3" fmla="*/ 426407 w 714081"/>
                <a:gd name="connsiteY3" fmla="*/ 1297487 h 1297487"/>
                <a:gd name="connsiteX4" fmla="*/ 138733 w 714081"/>
                <a:gd name="connsiteY4" fmla="*/ 960480 h 1297487"/>
                <a:gd name="connsiteX0" fmla="*/ 133967 w 709315"/>
                <a:gd name="connsiteY0" fmla="*/ 960480 h 1875262"/>
                <a:gd name="connsiteX1" fmla="*/ 60875 w 709315"/>
                <a:gd name="connsiteY1" fmla="*/ 0 h 1875262"/>
                <a:gd name="connsiteX2" fmla="*/ 709315 w 709315"/>
                <a:gd name="connsiteY2" fmla="*/ 960480 h 1875262"/>
                <a:gd name="connsiteX3" fmla="*/ 261854 w 709315"/>
                <a:gd name="connsiteY3" fmla="*/ 1875262 h 1875262"/>
                <a:gd name="connsiteX4" fmla="*/ 133967 w 709315"/>
                <a:gd name="connsiteY4" fmla="*/ 960480 h 1875262"/>
                <a:gd name="connsiteX0" fmla="*/ 154332 w 729680"/>
                <a:gd name="connsiteY0" fmla="*/ 925024 h 1839806"/>
                <a:gd name="connsiteX1" fmla="*/ 57206 w 729680"/>
                <a:gd name="connsiteY1" fmla="*/ 0 h 1839806"/>
                <a:gd name="connsiteX2" fmla="*/ 729680 w 729680"/>
                <a:gd name="connsiteY2" fmla="*/ 925024 h 1839806"/>
                <a:gd name="connsiteX3" fmla="*/ 282219 w 729680"/>
                <a:gd name="connsiteY3" fmla="*/ 1839806 h 1839806"/>
                <a:gd name="connsiteX4" fmla="*/ 154332 w 729680"/>
                <a:gd name="connsiteY4" fmla="*/ 925024 h 1839806"/>
                <a:gd name="connsiteX0" fmla="*/ 167135 w 742483"/>
                <a:gd name="connsiteY0" fmla="*/ 917341 h 1832123"/>
                <a:gd name="connsiteX1" fmla="*/ 55151 w 742483"/>
                <a:gd name="connsiteY1" fmla="*/ 0 h 1832123"/>
                <a:gd name="connsiteX2" fmla="*/ 742483 w 742483"/>
                <a:gd name="connsiteY2" fmla="*/ 917341 h 1832123"/>
                <a:gd name="connsiteX3" fmla="*/ 295022 w 742483"/>
                <a:gd name="connsiteY3" fmla="*/ 1832123 h 1832123"/>
                <a:gd name="connsiteX4" fmla="*/ 167135 w 742483"/>
                <a:gd name="connsiteY4" fmla="*/ 917341 h 1832123"/>
                <a:gd name="connsiteX0" fmla="*/ 175369 w 750717"/>
                <a:gd name="connsiteY0" fmla="*/ 950826 h 1865608"/>
                <a:gd name="connsiteX1" fmla="*/ 53916 w 750717"/>
                <a:gd name="connsiteY1" fmla="*/ 0 h 1865608"/>
                <a:gd name="connsiteX2" fmla="*/ 750717 w 750717"/>
                <a:gd name="connsiteY2" fmla="*/ 950826 h 1865608"/>
                <a:gd name="connsiteX3" fmla="*/ 303256 w 750717"/>
                <a:gd name="connsiteY3" fmla="*/ 1865608 h 1865608"/>
                <a:gd name="connsiteX4" fmla="*/ 175369 w 750717"/>
                <a:gd name="connsiteY4" fmla="*/ 950826 h 186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0717" h="1865608">
                  <a:moveTo>
                    <a:pt x="175369" y="950826"/>
                  </a:moveTo>
                  <a:cubicBezTo>
                    <a:pt x="133812" y="639891"/>
                    <a:pt x="-104962" y="0"/>
                    <a:pt x="53916" y="0"/>
                  </a:cubicBezTo>
                  <a:cubicBezTo>
                    <a:pt x="212794" y="0"/>
                    <a:pt x="750717" y="764702"/>
                    <a:pt x="750717" y="950826"/>
                  </a:cubicBezTo>
                  <a:cubicBezTo>
                    <a:pt x="750717" y="1136950"/>
                    <a:pt x="462134" y="1865608"/>
                    <a:pt x="303256" y="1865608"/>
                  </a:cubicBezTo>
                  <a:cubicBezTo>
                    <a:pt x="144378" y="1865608"/>
                    <a:pt x="216926" y="1261761"/>
                    <a:pt x="175369" y="95082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57">
              <a:extLst>
                <a:ext uri="{FF2B5EF4-FFF2-40B4-BE49-F238E27FC236}">
                  <a16:creationId xmlns:a16="http://schemas.microsoft.com/office/drawing/2014/main" id="{292F2422-DAD6-47AE-8FD5-EA175F6A66F6}"/>
                </a:ext>
              </a:extLst>
            </p:cNvPr>
            <p:cNvSpPr/>
            <p:nvPr/>
          </p:nvSpPr>
          <p:spPr>
            <a:xfrm rot="7000438">
              <a:off x="6804551" y="2866843"/>
              <a:ext cx="1201783" cy="1280933"/>
            </a:xfrm>
            <a:custGeom>
              <a:avLst/>
              <a:gdLst>
                <a:gd name="connsiteX0" fmla="*/ 0 w 575347"/>
                <a:gd name="connsiteY0" fmla="*/ 337007 h 674014"/>
                <a:gd name="connsiteX1" fmla="*/ 287674 w 575347"/>
                <a:gd name="connsiteY1" fmla="*/ 0 h 674014"/>
                <a:gd name="connsiteX2" fmla="*/ 575348 w 575347"/>
                <a:gd name="connsiteY2" fmla="*/ 337007 h 674014"/>
                <a:gd name="connsiteX3" fmla="*/ 287674 w 575347"/>
                <a:gd name="connsiteY3" fmla="*/ 674014 h 674014"/>
                <a:gd name="connsiteX4" fmla="*/ 0 w 575347"/>
                <a:gd name="connsiteY4" fmla="*/ 337007 h 674014"/>
                <a:gd name="connsiteX0" fmla="*/ 138733 w 714081"/>
                <a:gd name="connsiteY0" fmla="*/ 960480 h 1297487"/>
                <a:gd name="connsiteX1" fmla="*/ 65641 w 714081"/>
                <a:gd name="connsiteY1" fmla="*/ 0 h 1297487"/>
                <a:gd name="connsiteX2" fmla="*/ 714081 w 714081"/>
                <a:gd name="connsiteY2" fmla="*/ 960480 h 1297487"/>
                <a:gd name="connsiteX3" fmla="*/ 426407 w 714081"/>
                <a:gd name="connsiteY3" fmla="*/ 1297487 h 1297487"/>
                <a:gd name="connsiteX4" fmla="*/ 138733 w 714081"/>
                <a:gd name="connsiteY4" fmla="*/ 960480 h 1297487"/>
                <a:gd name="connsiteX0" fmla="*/ 133967 w 709315"/>
                <a:gd name="connsiteY0" fmla="*/ 960480 h 1875262"/>
                <a:gd name="connsiteX1" fmla="*/ 60875 w 709315"/>
                <a:gd name="connsiteY1" fmla="*/ 0 h 1875262"/>
                <a:gd name="connsiteX2" fmla="*/ 709315 w 709315"/>
                <a:gd name="connsiteY2" fmla="*/ 960480 h 1875262"/>
                <a:gd name="connsiteX3" fmla="*/ 261854 w 709315"/>
                <a:gd name="connsiteY3" fmla="*/ 1875262 h 1875262"/>
                <a:gd name="connsiteX4" fmla="*/ 133967 w 709315"/>
                <a:gd name="connsiteY4" fmla="*/ 960480 h 1875262"/>
                <a:gd name="connsiteX0" fmla="*/ 154332 w 729680"/>
                <a:gd name="connsiteY0" fmla="*/ 925024 h 1839806"/>
                <a:gd name="connsiteX1" fmla="*/ 57206 w 729680"/>
                <a:gd name="connsiteY1" fmla="*/ 0 h 1839806"/>
                <a:gd name="connsiteX2" fmla="*/ 729680 w 729680"/>
                <a:gd name="connsiteY2" fmla="*/ 925024 h 1839806"/>
                <a:gd name="connsiteX3" fmla="*/ 282219 w 729680"/>
                <a:gd name="connsiteY3" fmla="*/ 1839806 h 1839806"/>
                <a:gd name="connsiteX4" fmla="*/ 154332 w 729680"/>
                <a:gd name="connsiteY4" fmla="*/ 925024 h 1839806"/>
                <a:gd name="connsiteX0" fmla="*/ 167135 w 742483"/>
                <a:gd name="connsiteY0" fmla="*/ 917341 h 1832123"/>
                <a:gd name="connsiteX1" fmla="*/ 55151 w 742483"/>
                <a:gd name="connsiteY1" fmla="*/ 0 h 1832123"/>
                <a:gd name="connsiteX2" fmla="*/ 742483 w 742483"/>
                <a:gd name="connsiteY2" fmla="*/ 917341 h 1832123"/>
                <a:gd name="connsiteX3" fmla="*/ 295022 w 742483"/>
                <a:gd name="connsiteY3" fmla="*/ 1832123 h 1832123"/>
                <a:gd name="connsiteX4" fmla="*/ 167135 w 742483"/>
                <a:gd name="connsiteY4" fmla="*/ 917341 h 1832123"/>
                <a:gd name="connsiteX0" fmla="*/ 175369 w 750717"/>
                <a:gd name="connsiteY0" fmla="*/ 950826 h 1865608"/>
                <a:gd name="connsiteX1" fmla="*/ 53916 w 750717"/>
                <a:gd name="connsiteY1" fmla="*/ 0 h 1865608"/>
                <a:gd name="connsiteX2" fmla="*/ 750717 w 750717"/>
                <a:gd name="connsiteY2" fmla="*/ 950826 h 1865608"/>
                <a:gd name="connsiteX3" fmla="*/ 303256 w 750717"/>
                <a:gd name="connsiteY3" fmla="*/ 1865608 h 1865608"/>
                <a:gd name="connsiteX4" fmla="*/ 175369 w 750717"/>
                <a:gd name="connsiteY4" fmla="*/ 950826 h 186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0717" h="1865608">
                  <a:moveTo>
                    <a:pt x="175369" y="950826"/>
                  </a:moveTo>
                  <a:cubicBezTo>
                    <a:pt x="133812" y="639891"/>
                    <a:pt x="-104962" y="0"/>
                    <a:pt x="53916" y="0"/>
                  </a:cubicBezTo>
                  <a:cubicBezTo>
                    <a:pt x="212794" y="0"/>
                    <a:pt x="750717" y="764702"/>
                    <a:pt x="750717" y="950826"/>
                  </a:cubicBezTo>
                  <a:cubicBezTo>
                    <a:pt x="750717" y="1136950"/>
                    <a:pt x="462134" y="1865608"/>
                    <a:pt x="303256" y="1865608"/>
                  </a:cubicBezTo>
                  <a:cubicBezTo>
                    <a:pt x="144378" y="1865608"/>
                    <a:pt x="216926" y="1261761"/>
                    <a:pt x="175369" y="95082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57">
              <a:extLst>
                <a:ext uri="{FF2B5EF4-FFF2-40B4-BE49-F238E27FC236}">
                  <a16:creationId xmlns:a16="http://schemas.microsoft.com/office/drawing/2014/main" id="{4D67B35A-CBDF-4A69-ADC7-52B60971FE54}"/>
                </a:ext>
              </a:extLst>
            </p:cNvPr>
            <p:cNvSpPr/>
            <p:nvPr/>
          </p:nvSpPr>
          <p:spPr>
            <a:xfrm rot="1479759">
              <a:off x="7116935" y="3416331"/>
              <a:ext cx="966763" cy="1797308"/>
            </a:xfrm>
            <a:custGeom>
              <a:avLst/>
              <a:gdLst>
                <a:gd name="connsiteX0" fmla="*/ 0 w 575347"/>
                <a:gd name="connsiteY0" fmla="*/ 337007 h 674014"/>
                <a:gd name="connsiteX1" fmla="*/ 287674 w 575347"/>
                <a:gd name="connsiteY1" fmla="*/ 0 h 674014"/>
                <a:gd name="connsiteX2" fmla="*/ 575348 w 575347"/>
                <a:gd name="connsiteY2" fmla="*/ 337007 h 674014"/>
                <a:gd name="connsiteX3" fmla="*/ 287674 w 575347"/>
                <a:gd name="connsiteY3" fmla="*/ 674014 h 674014"/>
                <a:gd name="connsiteX4" fmla="*/ 0 w 575347"/>
                <a:gd name="connsiteY4" fmla="*/ 337007 h 674014"/>
                <a:gd name="connsiteX0" fmla="*/ 138733 w 714081"/>
                <a:gd name="connsiteY0" fmla="*/ 960480 h 1297487"/>
                <a:gd name="connsiteX1" fmla="*/ 65641 w 714081"/>
                <a:gd name="connsiteY1" fmla="*/ 0 h 1297487"/>
                <a:gd name="connsiteX2" fmla="*/ 714081 w 714081"/>
                <a:gd name="connsiteY2" fmla="*/ 960480 h 1297487"/>
                <a:gd name="connsiteX3" fmla="*/ 426407 w 714081"/>
                <a:gd name="connsiteY3" fmla="*/ 1297487 h 1297487"/>
                <a:gd name="connsiteX4" fmla="*/ 138733 w 714081"/>
                <a:gd name="connsiteY4" fmla="*/ 960480 h 1297487"/>
                <a:gd name="connsiteX0" fmla="*/ 133967 w 709315"/>
                <a:gd name="connsiteY0" fmla="*/ 960480 h 1875262"/>
                <a:gd name="connsiteX1" fmla="*/ 60875 w 709315"/>
                <a:gd name="connsiteY1" fmla="*/ 0 h 1875262"/>
                <a:gd name="connsiteX2" fmla="*/ 709315 w 709315"/>
                <a:gd name="connsiteY2" fmla="*/ 960480 h 1875262"/>
                <a:gd name="connsiteX3" fmla="*/ 261854 w 709315"/>
                <a:gd name="connsiteY3" fmla="*/ 1875262 h 1875262"/>
                <a:gd name="connsiteX4" fmla="*/ 133967 w 709315"/>
                <a:gd name="connsiteY4" fmla="*/ 960480 h 1875262"/>
                <a:gd name="connsiteX0" fmla="*/ 154332 w 729680"/>
                <a:gd name="connsiteY0" fmla="*/ 925024 h 1839806"/>
                <a:gd name="connsiteX1" fmla="*/ 57206 w 729680"/>
                <a:gd name="connsiteY1" fmla="*/ 0 h 1839806"/>
                <a:gd name="connsiteX2" fmla="*/ 729680 w 729680"/>
                <a:gd name="connsiteY2" fmla="*/ 925024 h 1839806"/>
                <a:gd name="connsiteX3" fmla="*/ 282219 w 729680"/>
                <a:gd name="connsiteY3" fmla="*/ 1839806 h 1839806"/>
                <a:gd name="connsiteX4" fmla="*/ 154332 w 729680"/>
                <a:gd name="connsiteY4" fmla="*/ 925024 h 1839806"/>
                <a:gd name="connsiteX0" fmla="*/ 167135 w 742483"/>
                <a:gd name="connsiteY0" fmla="*/ 917341 h 1832123"/>
                <a:gd name="connsiteX1" fmla="*/ 55151 w 742483"/>
                <a:gd name="connsiteY1" fmla="*/ 0 h 1832123"/>
                <a:gd name="connsiteX2" fmla="*/ 742483 w 742483"/>
                <a:gd name="connsiteY2" fmla="*/ 917341 h 1832123"/>
                <a:gd name="connsiteX3" fmla="*/ 295022 w 742483"/>
                <a:gd name="connsiteY3" fmla="*/ 1832123 h 1832123"/>
                <a:gd name="connsiteX4" fmla="*/ 167135 w 742483"/>
                <a:gd name="connsiteY4" fmla="*/ 917341 h 1832123"/>
                <a:gd name="connsiteX0" fmla="*/ 175369 w 750717"/>
                <a:gd name="connsiteY0" fmla="*/ 950826 h 1865608"/>
                <a:gd name="connsiteX1" fmla="*/ 53916 w 750717"/>
                <a:gd name="connsiteY1" fmla="*/ 0 h 1865608"/>
                <a:gd name="connsiteX2" fmla="*/ 750717 w 750717"/>
                <a:gd name="connsiteY2" fmla="*/ 950826 h 1865608"/>
                <a:gd name="connsiteX3" fmla="*/ 303256 w 750717"/>
                <a:gd name="connsiteY3" fmla="*/ 1865608 h 1865608"/>
                <a:gd name="connsiteX4" fmla="*/ 175369 w 750717"/>
                <a:gd name="connsiteY4" fmla="*/ 950826 h 186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0717" h="1865608">
                  <a:moveTo>
                    <a:pt x="175369" y="950826"/>
                  </a:moveTo>
                  <a:cubicBezTo>
                    <a:pt x="133812" y="639891"/>
                    <a:pt x="-104962" y="0"/>
                    <a:pt x="53916" y="0"/>
                  </a:cubicBezTo>
                  <a:cubicBezTo>
                    <a:pt x="212794" y="0"/>
                    <a:pt x="750717" y="764702"/>
                    <a:pt x="750717" y="950826"/>
                  </a:cubicBezTo>
                  <a:cubicBezTo>
                    <a:pt x="750717" y="1136950"/>
                    <a:pt x="462134" y="1865608"/>
                    <a:pt x="303256" y="1865608"/>
                  </a:cubicBezTo>
                  <a:cubicBezTo>
                    <a:pt x="144378" y="1865608"/>
                    <a:pt x="216926" y="1261761"/>
                    <a:pt x="175369" y="95082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69D3029-59FC-4C6E-862C-C2257A87CDED}"/>
                </a:ext>
              </a:extLst>
            </p:cNvPr>
            <p:cNvSpPr/>
            <p:nvPr/>
          </p:nvSpPr>
          <p:spPr>
            <a:xfrm rot="1255512">
              <a:off x="2495420" y="2135326"/>
              <a:ext cx="244480" cy="2864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3707AEF-FDD7-4325-871B-31B2AEC276B7}"/>
                </a:ext>
              </a:extLst>
            </p:cNvPr>
            <p:cNvSpPr/>
            <p:nvPr/>
          </p:nvSpPr>
          <p:spPr>
            <a:xfrm rot="1255512">
              <a:off x="2745240" y="1962065"/>
              <a:ext cx="133784" cy="1567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4163AFF-AF93-4BC4-BE55-540F0AE76C3B}"/>
                </a:ext>
              </a:extLst>
            </p:cNvPr>
            <p:cNvSpPr/>
            <p:nvPr/>
          </p:nvSpPr>
          <p:spPr>
            <a:xfrm rot="481472" flipH="1">
              <a:off x="2014845" y="2822771"/>
              <a:ext cx="169638" cy="148640"/>
            </a:xfrm>
            <a:custGeom>
              <a:avLst/>
              <a:gdLst>
                <a:gd name="connsiteX0" fmla="*/ 30116 w 77824"/>
                <a:gd name="connsiteY0" fmla="*/ 0 h 82030"/>
                <a:gd name="connsiteX1" fmla="*/ 6303 w 77824"/>
                <a:gd name="connsiteY1" fmla="*/ 71438 h 82030"/>
                <a:gd name="connsiteX2" fmla="*/ 20591 w 77824"/>
                <a:gd name="connsiteY2" fmla="*/ 80963 h 82030"/>
                <a:gd name="connsiteX3" fmla="*/ 77741 w 77824"/>
                <a:gd name="connsiteY3" fmla="*/ 61913 h 82030"/>
                <a:gd name="connsiteX0" fmla="*/ 26571 w 74196"/>
                <a:gd name="connsiteY0" fmla="*/ 0 h 74626"/>
                <a:gd name="connsiteX1" fmla="*/ 2758 w 74196"/>
                <a:gd name="connsiteY1" fmla="*/ 71438 h 74626"/>
                <a:gd name="connsiteX2" fmla="*/ 74196 w 74196"/>
                <a:gd name="connsiteY2" fmla="*/ 61913 h 74626"/>
                <a:gd name="connsiteX0" fmla="*/ 0 w 47625"/>
                <a:gd name="connsiteY0" fmla="*/ 0 h 61913"/>
                <a:gd name="connsiteX1" fmla="*/ 47625 w 47625"/>
                <a:gd name="connsiteY1" fmla="*/ 61913 h 61913"/>
                <a:gd name="connsiteX0" fmla="*/ 0 w 47625"/>
                <a:gd name="connsiteY0" fmla="*/ 0 h 68318"/>
                <a:gd name="connsiteX1" fmla="*/ 47625 w 47625"/>
                <a:gd name="connsiteY1" fmla="*/ 61913 h 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68318">
                  <a:moveTo>
                    <a:pt x="0" y="0"/>
                  </a:moveTo>
                  <a:cubicBezTo>
                    <a:pt x="15875" y="20638"/>
                    <a:pt x="-25743" y="89432"/>
                    <a:pt x="47625" y="61913"/>
                  </a:cubicBez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5525299-4339-4AAF-864D-6CE9F46DDE19}"/>
                </a:ext>
              </a:extLst>
            </p:cNvPr>
            <p:cNvSpPr/>
            <p:nvPr/>
          </p:nvSpPr>
          <p:spPr>
            <a:xfrm rot="588074">
              <a:off x="2037964" y="2810448"/>
              <a:ext cx="271158" cy="176234"/>
            </a:xfrm>
            <a:custGeom>
              <a:avLst/>
              <a:gdLst>
                <a:gd name="connsiteX0" fmla="*/ 0 w 866332"/>
                <a:gd name="connsiteY0" fmla="*/ 507450 h 1014900"/>
                <a:gd name="connsiteX1" fmla="*/ 433166 w 866332"/>
                <a:gd name="connsiteY1" fmla="*/ 0 h 1014900"/>
                <a:gd name="connsiteX2" fmla="*/ 866332 w 866332"/>
                <a:gd name="connsiteY2" fmla="*/ 507450 h 1014900"/>
                <a:gd name="connsiteX3" fmla="*/ 433166 w 866332"/>
                <a:gd name="connsiteY3" fmla="*/ 1014900 h 1014900"/>
                <a:gd name="connsiteX4" fmla="*/ 0 w 866332"/>
                <a:gd name="connsiteY4" fmla="*/ 507450 h 1014900"/>
                <a:gd name="connsiteX0" fmla="*/ 0 w 878373"/>
                <a:gd name="connsiteY0" fmla="*/ 63432 h 570882"/>
                <a:gd name="connsiteX1" fmla="*/ 866332 w 878373"/>
                <a:gd name="connsiteY1" fmla="*/ 63432 h 570882"/>
                <a:gd name="connsiteX2" fmla="*/ 433166 w 878373"/>
                <a:gd name="connsiteY2" fmla="*/ 570882 h 570882"/>
                <a:gd name="connsiteX3" fmla="*/ 0 w 878373"/>
                <a:gd name="connsiteY3" fmla="*/ 63432 h 57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8373" h="570882">
                  <a:moveTo>
                    <a:pt x="0" y="63432"/>
                  </a:moveTo>
                  <a:cubicBezTo>
                    <a:pt x="72194" y="-21143"/>
                    <a:pt x="794138" y="-21143"/>
                    <a:pt x="866332" y="63432"/>
                  </a:cubicBezTo>
                  <a:cubicBezTo>
                    <a:pt x="938526" y="148007"/>
                    <a:pt x="672397" y="570882"/>
                    <a:pt x="433166" y="570882"/>
                  </a:cubicBezTo>
                  <a:cubicBezTo>
                    <a:pt x="193935" y="570882"/>
                    <a:pt x="0" y="343689"/>
                    <a:pt x="0" y="63432"/>
                  </a:cubicBezTo>
                  <a:close/>
                </a:path>
              </a:pathLst>
            </a:custGeom>
            <a:solidFill>
              <a:srgbClr val="F8BB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2D1C5BD4-8200-4142-8FBD-D0063F4983F8}"/>
                </a:ext>
              </a:extLst>
            </p:cNvPr>
            <p:cNvSpPr/>
            <p:nvPr/>
          </p:nvSpPr>
          <p:spPr>
            <a:xfrm rot="21092516">
              <a:off x="2006104" y="2437636"/>
              <a:ext cx="988431" cy="616083"/>
            </a:xfrm>
            <a:prstGeom prst="arc">
              <a:avLst>
                <a:gd name="adj1" fmla="val 16131462"/>
                <a:gd name="adj2" fmla="val 21466438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8495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7DE5720-0E34-43A6-9F69-EA93E4C868E7}"/>
              </a:ext>
            </a:extLst>
          </p:cNvPr>
          <p:cNvGrpSpPr/>
          <p:nvPr/>
        </p:nvGrpSpPr>
        <p:grpSpPr>
          <a:xfrm>
            <a:off x="2188902" y="1115828"/>
            <a:ext cx="8199030" cy="3400263"/>
            <a:chOff x="2188902" y="1115828"/>
            <a:chExt cx="8199030" cy="340026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9339A8-6E8F-448F-9CF0-97F0A1B580E9}"/>
                </a:ext>
              </a:extLst>
            </p:cNvPr>
            <p:cNvSpPr/>
            <p:nvPr/>
          </p:nvSpPr>
          <p:spPr>
            <a:xfrm rot="20561505">
              <a:off x="2188902" y="1115828"/>
              <a:ext cx="8159986" cy="3331913"/>
            </a:xfrm>
            <a:custGeom>
              <a:avLst/>
              <a:gdLst>
                <a:gd name="connsiteX0" fmla="*/ 0 w 1581150"/>
                <a:gd name="connsiteY0" fmla="*/ 0 h 400050"/>
                <a:gd name="connsiteX1" fmla="*/ 1581150 w 1581150"/>
                <a:gd name="connsiteY1" fmla="*/ 0 h 400050"/>
                <a:gd name="connsiteX2" fmla="*/ 1581150 w 1581150"/>
                <a:gd name="connsiteY2" fmla="*/ 400050 h 400050"/>
                <a:gd name="connsiteX3" fmla="*/ 0 w 1581150"/>
                <a:gd name="connsiteY3" fmla="*/ 400050 h 400050"/>
                <a:gd name="connsiteX4" fmla="*/ 0 w 1581150"/>
                <a:gd name="connsiteY4" fmla="*/ 0 h 400050"/>
                <a:gd name="connsiteX0" fmla="*/ 3631074 w 5212224"/>
                <a:gd name="connsiteY0" fmla="*/ 0 h 3321694"/>
                <a:gd name="connsiteX1" fmla="*/ 5212224 w 5212224"/>
                <a:gd name="connsiteY1" fmla="*/ 0 h 3321694"/>
                <a:gd name="connsiteX2" fmla="*/ 5212224 w 5212224"/>
                <a:gd name="connsiteY2" fmla="*/ 400050 h 3321694"/>
                <a:gd name="connsiteX3" fmla="*/ 0 w 5212224"/>
                <a:gd name="connsiteY3" fmla="*/ 3321694 h 3321694"/>
                <a:gd name="connsiteX4" fmla="*/ 3631074 w 5212224"/>
                <a:gd name="connsiteY4" fmla="*/ 0 h 3321694"/>
                <a:gd name="connsiteX0" fmla="*/ 0 w 5592256"/>
                <a:gd name="connsiteY0" fmla="*/ 3205758 h 3321694"/>
                <a:gd name="connsiteX1" fmla="*/ 5592256 w 5592256"/>
                <a:gd name="connsiteY1" fmla="*/ 0 h 3321694"/>
                <a:gd name="connsiteX2" fmla="*/ 5592256 w 5592256"/>
                <a:gd name="connsiteY2" fmla="*/ 400050 h 3321694"/>
                <a:gd name="connsiteX3" fmla="*/ 380032 w 5592256"/>
                <a:gd name="connsiteY3" fmla="*/ 3321694 h 3321694"/>
                <a:gd name="connsiteX4" fmla="*/ 0 w 5592256"/>
                <a:gd name="connsiteY4" fmla="*/ 3205758 h 3321694"/>
                <a:gd name="connsiteX0" fmla="*/ 0 w 5595375"/>
                <a:gd name="connsiteY0" fmla="*/ 3260309 h 3321694"/>
                <a:gd name="connsiteX1" fmla="*/ 5595375 w 5595375"/>
                <a:gd name="connsiteY1" fmla="*/ 0 h 3321694"/>
                <a:gd name="connsiteX2" fmla="*/ 5595375 w 5595375"/>
                <a:gd name="connsiteY2" fmla="*/ 400050 h 3321694"/>
                <a:gd name="connsiteX3" fmla="*/ 383151 w 5595375"/>
                <a:gd name="connsiteY3" fmla="*/ 3321694 h 3321694"/>
                <a:gd name="connsiteX4" fmla="*/ 0 w 5595375"/>
                <a:gd name="connsiteY4" fmla="*/ 3260309 h 3321694"/>
                <a:gd name="connsiteX0" fmla="*/ 0 w 7999449"/>
                <a:gd name="connsiteY0" fmla="*/ 3260309 h 3321694"/>
                <a:gd name="connsiteX1" fmla="*/ 5595375 w 7999449"/>
                <a:gd name="connsiteY1" fmla="*/ 0 h 3321694"/>
                <a:gd name="connsiteX2" fmla="*/ 7999449 w 7999449"/>
                <a:gd name="connsiteY2" fmla="*/ 1371307 h 3321694"/>
                <a:gd name="connsiteX3" fmla="*/ 383151 w 7999449"/>
                <a:gd name="connsiteY3" fmla="*/ 3321694 h 3321694"/>
                <a:gd name="connsiteX4" fmla="*/ 0 w 7999449"/>
                <a:gd name="connsiteY4" fmla="*/ 3260309 h 3321694"/>
                <a:gd name="connsiteX0" fmla="*/ 0 w 8159986"/>
                <a:gd name="connsiteY0" fmla="*/ 2225145 h 2286530"/>
                <a:gd name="connsiteX1" fmla="*/ 8159986 w 8159986"/>
                <a:gd name="connsiteY1" fmla="*/ 0 h 2286530"/>
                <a:gd name="connsiteX2" fmla="*/ 7999449 w 8159986"/>
                <a:gd name="connsiteY2" fmla="*/ 336143 h 2286530"/>
                <a:gd name="connsiteX3" fmla="*/ 383151 w 8159986"/>
                <a:gd name="connsiteY3" fmla="*/ 2286530 h 2286530"/>
                <a:gd name="connsiteX4" fmla="*/ 0 w 8159986"/>
                <a:gd name="connsiteY4" fmla="*/ 2225145 h 2286530"/>
                <a:gd name="connsiteX0" fmla="*/ 0 w 8159986"/>
                <a:gd name="connsiteY0" fmla="*/ 3184467 h 3245852"/>
                <a:gd name="connsiteX1" fmla="*/ 8159986 w 8159986"/>
                <a:gd name="connsiteY1" fmla="*/ 959322 h 3245852"/>
                <a:gd name="connsiteX2" fmla="*/ 7999449 w 8159986"/>
                <a:gd name="connsiteY2" fmla="*/ 1295465 h 3245852"/>
                <a:gd name="connsiteX3" fmla="*/ 383151 w 8159986"/>
                <a:gd name="connsiteY3" fmla="*/ 3245852 h 3245852"/>
                <a:gd name="connsiteX4" fmla="*/ 0 w 8159986"/>
                <a:gd name="connsiteY4" fmla="*/ 3184467 h 3245852"/>
                <a:gd name="connsiteX0" fmla="*/ 0 w 8159986"/>
                <a:gd name="connsiteY0" fmla="*/ 3270528 h 3331913"/>
                <a:gd name="connsiteX1" fmla="*/ 8159986 w 8159986"/>
                <a:gd name="connsiteY1" fmla="*/ 1045383 h 3331913"/>
                <a:gd name="connsiteX2" fmla="*/ 7999449 w 8159986"/>
                <a:gd name="connsiteY2" fmla="*/ 1381526 h 3331913"/>
                <a:gd name="connsiteX3" fmla="*/ 383151 w 8159986"/>
                <a:gd name="connsiteY3" fmla="*/ 3331913 h 3331913"/>
                <a:gd name="connsiteX4" fmla="*/ 0 w 8159986"/>
                <a:gd name="connsiteY4" fmla="*/ 3270528 h 3331913"/>
                <a:gd name="connsiteX0" fmla="*/ 0 w 8159986"/>
                <a:gd name="connsiteY0" fmla="*/ 3270528 h 3331913"/>
                <a:gd name="connsiteX1" fmla="*/ 8159986 w 8159986"/>
                <a:gd name="connsiteY1" fmla="*/ 1045383 h 3331913"/>
                <a:gd name="connsiteX2" fmla="*/ 7999449 w 8159986"/>
                <a:gd name="connsiteY2" fmla="*/ 1381526 h 3331913"/>
                <a:gd name="connsiteX3" fmla="*/ 383151 w 8159986"/>
                <a:gd name="connsiteY3" fmla="*/ 3331913 h 3331913"/>
                <a:gd name="connsiteX4" fmla="*/ 0 w 8159986"/>
                <a:gd name="connsiteY4" fmla="*/ 3270528 h 3331913"/>
                <a:gd name="connsiteX0" fmla="*/ 0 w 8159986"/>
                <a:gd name="connsiteY0" fmla="*/ 3270528 h 3331913"/>
                <a:gd name="connsiteX1" fmla="*/ 8159986 w 8159986"/>
                <a:gd name="connsiteY1" fmla="*/ 1045383 h 3331913"/>
                <a:gd name="connsiteX2" fmla="*/ 7999449 w 8159986"/>
                <a:gd name="connsiteY2" fmla="*/ 1381526 h 3331913"/>
                <a:gd name="connsiteX3" fmla="*/ 383151 w 8159986"/>
                <a:gd name="connsiteY3" fmla="*/ 3331913 h 3331913"/>
                <a:gd name="connsiteX4" fmla="*/ 0 w 8159986"/>
                <a:gd name="connsiteY4" fmla="*/ 3270528 h 333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59986" h="3331913">
                  <a:moveTo>
                    <a:pt x="0" y="3270528"/>
                  </a:moveTo>
                  <a:cubicBezTo>
                    <a:pt x="616630" y="1928878"/>
                    <a:pt x="3449658" y="-1803612"/>
                    <a:pt x="8159986" y="1045383"/>
                  </a:cubicBezTo>
                  <a:lnTo>
                    <a:pt x="7999449" y="1381526"/>
                  </a:lnTo>
                  <a:cubicBezTo>
                    <a:pt x="6274880" y="-46583"/>
                    <a:pt x="2269765" y="-214302"/>
                    <a:pt x="383151" y="3331913"/>
                  </a:cubicBezTo>
                  <a:lnTo>
                    <a:pt x="0" y="3270528"/>
                  </a:lnTo>
                  <a:close/>
                </a:path>
              </a:pathLst>
            </a:custGeom>
            <a:solidFill>
              <a:srgbClr val="E0324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BF6073CF-1B93-4D3E-AC38-5C319B45F869}"/>
                </a:ext>
              </a:extLst>
            </p:cNvPr>
            <p:cNvSpPr/>
            <p:nvPr/>
          </p:nvSpPr>
          <p:spPr>
            <a:xfrm rot="20561505">
              <a:off x="2502233" y="1332140"/>
              <a:ext cx="7646512" cy="2998665"/>
            </a:xfrm>
            <a:custGeom>
              <a:avLst/>
              <a:gdLst>
                <a:gd name="connsiteX0" fmla="*/ 0 w 1581150"/>
                <a:gd name="connsiteY0" fmla="*/ 0 h 400050"/>
                <a:gd name="connsiteX1" fmla="*/ 1581150 w 1581150"/>
                <a:gd name="connsiteY1" fmla="*/ 0 h 400050"/>
                <a:gd name="connsiteX2" fmla="*/ 1581150 w 1581150"/>
                <a:gd name="connsiteY2" fmla="*/ 400050 h 400050"/>
                <a:gd name="connsiteX3" fmla="*/ 0 w 1581150"/>
                <a:gd name="connsiteY3" fmla="*/ 400050 h 400050"/>
                <a:gd name="connsiteX4" fmla="*/ 0 w 1581150"/>
                <a:gd name="connsiteY4" fmla="*/ 0 h 400050"/>
                <a:gd name="connsiteX0" fmla="*/ 3631074 w 5212224"/>
                <a:gd name="connsiteY0" fmla="*/ 0 h 3321694"/>
                <a:gd name="connsiteX1" fmla="*/ 5212224 w 5212224"/>
                <a:gd name="connsiteY1" fmla="*/ 0 h 3321694"/>
                <a:gd name="connsiteX2" fmla="*/ 5212224 w 5212224"/>
                <a:gd name="connsiteY2" fmla="*/ 400050 h 3321694"/>
                <a:gd name="connsiteX3" fmla="*/ 0 w 5212224"/>
                <a:gd name="connsiteY3" fmla="*/ 3321694 h 3321694"/>
                <a:gd name="connsiteX4" fmla="*/ 3631074 w 5212224"/>
                <a:gd name="connsiteY4" fmla="*/ 0 h 3321694"/>
                <a:gd name="connsiteX0" fmla="*/ 0 w 5592256"/>
                <a:gd name="connsiteY0" fmla="*/ 3205758 h 3321694"/>
                <a:gd name="connsiteX1" fmla="*/ 5592256 w 5592256"/>
                <a:gd name="connsiteY1" fmla="*/ 0 h 3321694"/>
                <a:gd name="connsiteX2" fmla="*/ 5592256 w 5592256"/>
                <a:gd name="connsiteY2" fmla="*/ 400050 h 3321694"/>
                <a:gd name="connsiteX3" fmla="*/ 380032 w 5592256"/>
                <a:gd name="connsiteY3" fmla="*/ 3321694 h 3321694"/>
                <a:gd name="connsiteX4" fmla="*/ 0 w 5592256"/>
                <a:gd name="connsiteY4" fmla="*/ 3205758 h 3321694"/>
                <a:gd name="connsiteX0" fmla="*/ 0 w 5595375"/>
                <a:gd name="connsiteY0" fmla="*/ 3260309 h 3321694"/>
                <a:gd name="connsiteX1" fmla="*/ 5595375 w 5595375"/>
                <a:gd name="connsiteY1" fmla="*/ 0 h 3321694"/>
                <a:gd name="connsiteX2" fmla="*/ 5595375 w 5595375"/>
                <a:gd name="connsiteY2" fmla="*/ 400050 h 3321694"/>
                <a:gd name="connsiteX3" fmla="*/ 383151 w 5595375"/>
                <a:gd name="connsiteY3" fmla="*/ 3321694 h 3321694"/>
                <a:gd name="connsiteX4" fmla="*/ 0 w 5595375"/>
                <a:gd name="connsiteY4" fmla="*/ 3260309 h 3321694"/>
                <a:gd name="connsiteX0" fmla="*/ 0 w 7999449"/>
                <a:gd name="connsiteY0" fmla="*/ 3260309 h 3321694"/>
                <a:gd name="connsiteX1" fmla="*/ 5595375 w 7999449"/>
                <a:gd name="connsiteY1" fmla="*/ 0 h 3321694"/>
                <a:gd name="connsiteX2" fmla="*/ 7999449 w 7999449"/>
                <a:gd name="connsiteY2" fmla="*/ 1371307 h 3321694"/>
                <a:gd name="connsiteX3" fmla="*/ 383151 w 7999449"/>
                <a:gd name="connsiteY3" fmla="*/ 3321694 h 3321694"/>
                <a:gd name="connsiteX4" fmla="*/ 0 w 7999449"/>
                <a:gd name="connsiteY4" fmla="*/ 3260309 h 3321694"/>
                <a:gd name="connsiteX0" fmla="*/ 0 w 8159986"/>
                <a:gd name="connsiteY0" fmla="*/ 2225145 h 2286530"/>
                <a:gd name="connsiteX1" fmla="*/ 8159986 w 8159986"/>
                <a:gd name="connsiteY1" fmla="*/ 0 h 2286530"/>
                <a:gd name="connsiteX2" fmla="*/ 7999449 w 8159986"/>
                <a:gd name="connsiteY2" fmla="*/ 336143 h 2286530"/>
                <a:gd name="connsiteX3" fmla="*/ 383151 w 8159986"/>
                <a:gd name="connsiteY3" fmla="*/ 2286530 h 2286530"/>
                <a:gd name="connsiteX4" fmla="*/ 0 w 8159986"/>
                <a:gd name="connsiteY4" fmla="*/ 2225145 h 2286530"/>
                <a:gd name="connsiteX0" fmla="*/ 0 w 8159986"/>
                <a:gd name="connsiteY0" fmla="*/ 3184467 h 3245852"/>
                <a:gd name="connsiteX1" fmla="*/ 8159986 w 8159986"/>
                <a:gd name="connsiteY1" fmla="*/ 959322 h 3245852"/>
                <a:gd name="connsiteX2" fmla="*/ 7999449 w 8159986"/>
                <a:gd name="connsiteY2" fmla="*/ 1295465 h 3245852"/>
                <a:gd name="connsiteX3" fmla="*/ 383151 w 8159986"/>
                <a:gd name="connsiteY3" fmla="*/ 3245852 h 3245852"/>
                <a:gd name="connsiteX4" fmla="*/ 0 w 8159986"/>
                <a:gd name="connsiteY4" fmla="*/ 3184467 h 3245852"/>
                <a:gd name="connsiteX0" fmla="*/ 0 w 8159986"/>
                <a:gd name="connsiteY0" fmla="*/ 3270528 h 3331913"/>
                <a:gd name="connsiteX1" fmla="*/ 8159986 w 8159986"/>
                <a:gd name="connsiteY1" fmla="*/ 1045383 h 3331913"/>
                <a:gd name="connsiteX2" fmla="*/ 7999449 w 8159986"/>
                <a:gd name="connsiteY2" fmla="*/ 1381526 h 3331913"/>
                <a:gd name="connsiteX3" fmla="*/ 383151 w 8159986"/>
                <a:gd name="connsiteY3" fmla="*/ 3331913 h 3331913"/>
                <a:gd name="connsiteX4" fmla="*/ 0 w 8159986"/>
                <a:gd name="connsiteY4" fmla="*/ 3270528 h 3331913"/>
                <a:gd name="connsiteX0" fmla="*/ 0 w 8159986"/>
                <a:gd name="connsiteY0" fmla="*/ 3270528 h 3331913"/>
                <a:gd name="connsiteX1" fmla="*/ 8159986 w 8159986"/>
                <a:gd name="connsiteY1" fmla="*/ 1045383 h 3331913"/>
                <a:gd name="connsiteX2" fmla="*/ 7999449 w 8159986"/>
                <a:gd name="connsiteY2" fmla="*/ 1381526 h 3331913"/>
                <a:gd name="connsiteX3" fmla="*/ 383151 w 8159986"/>
                <a:gd name="connsiteY3" fmla="*/ 3331913 h 3331913"/>
                <a:gd name="connsiteX4" fmla="*/ 0 w 8159986"/>
                <a:gd name="connsiteY4" fmla="*/ 3270528 h 3331913"/>
                <a:gd name="connsiteX0" fmla="*/ 0 w 8159986"/>
                <a:gd name="connsiteY0" fmla="*/ 3270528 h 3331913"/>
                <a:gd name="connsiteX1" fmla="*/ 8159986 w 8159986"/>
                <a:gd name="connsiteY1" fmla="*/ 1045383 h 3331913"/>
                <a:gd name="connsiteX2" fmla="*/ 7999449 w 8159986"/>
                <a:gd name="connsiteY2" fmla="*/ 1381526 h 3331913"/>
                <a:gd name="connsiteX3" fmla="*/ 383151 w 8159986"/>
                <a:gd name="connsiteY3" fmla="*/ 3331913 h 3331913"/>
                <a:gd name="connsiteX4" fmla="*/ 0 w 8159986"/>
                <a:gd name="connsiteY4" fmla="*/ 3270528 h 3331913"/>
                <a:gd name="connsiteX0" fmla="*/ 0 w 8159986"/>
                <a:gd name="connsiteY0" fmla="*/ 3270528 h 3331913"/>
                <a:gd name="connsiteX1" fmla="*/ 8159986 w 8159986"/>
                <a:gd name="connsiteY1" fmla="*/ 1045383 h 3331913"/>
                <a:gd name="connsiteX2" fmla="*/ 8039250 w 8159986"/>
                <a:gd name="connsiteY2" fmla="*/ 1413883 h 3331913"/>
                <a:gd name="connsiteX3" fmla="*/ 383151 w 8159986"/>
                <a:gd name="connsiteY3" fmla="*/ 3331913 h 3331913"/>
                <a:gd name="connsiteX4" fmla="*/ 0 w 8159986"/>
                <a:gd name="connsiteY4" fmla="*/ 3270528 h 3331913"/>
                <a:gd name="connsiteX0" fmla="*/ 0 w 8159986"/>
                <a:gd name="connsiteY0" fmla="*/ 3270528 h 3270528"/>
                <a:gd name="connsiteX1" fmla="*/ 8159986 w 8159986"/>
                <a:gd name="connsiteY1" fmla="*/ 1045383 h 3270528"/>
                <a:gd name="connsiteX2" fmla="*/ 8039250 w 8159986"/>
                <a:gd name="connsiteY2" fmla="*/ 1413883 h 3270528"/>
                <a:gd name="connsiteX3" fmla="*/ 939767 w 8159986"/>
                <a:gd name="connsiteY3" fmla="*/ 3039785 h 3270528"/>
                <a:gd name="connsiteX4" fmla="*/ 0 w 8159986"/>
                <a:gd name="connsiteY4" fmla="*/ 3270528 h 3270528"/>
                <a:gd name="connsiteX0" fmla="*/ 0 w 7646512"/>
                <a:gd name="connsiteY0" fmla="*/ 3074222 h 3082540"/>
                <a:gd name="connsiteX1" fmla="*/ 7646512 w 7646512"/>
                <a:gd name="connsiteY1" fmla="*/ 1088138 h 3082540"/>
                <a:gd name="connsiteX2" fmla="*/ 7525776 w 7646512"/>
                <a:gd name="connsiteY2" fmla="*/ 1456638 h 3082540"/>
                <a:gd name="connsiteX3" fmla="*/ 426293 w 7646512"/>
                <a:gd name="connsiteY3" fmla="*/ 3082540 h 3082540"/>
                <a:gd name="connsiteX4" fmla="*/ 0 w 7646512"/>
                <a:gd name="connsiteY4" fmla="*/ 3074222 h 3082540"/>
                <a:gd name="connsiteX0" fmla="*/ 0 w 7646512"/>
                <a:gd name="connsiteY0" fmla="*/ 2967562 h 2975880"/>
                <a:gd name="connsiteX1" fmla="*/ 7646512 w 7646512"/>
                <a:gd name="connsiteY1" fmla="*/ 981478 h 2975880"/>
                <a:gd name="connsiteX2" fmla="*/ 7525776 w 7646512"/>
                <a:gd name="connsiteY2" fmla="*/ 1349978 h 2975880"/>
                <a:gd name="connsiteX3" fmla="*/ 426293 w 7646512"/>
                <a:gd name="connsiteY3" fmla="*/ 2975880 h 2975880"/>
                <a:gd name="connsiteX4" fmla="*/ 0 w 7646512"/>
                <a:gd name="connsiteY4" fmla="*/ 2967562 h 2975880"/>
                <a:gd name="connsiteX0" fmla="*/ 0 w 7646512"/>
                <a:gd name="connsiteY0" fmla="*/ 2967562 h 2975880"/>
                <a:gd name="connsiteX1" fmla="*/ 7646512 w 7646512"/>
                <a:gd name="connsiteY1" fmla="*/ 981478 h 2975880"/>
                <a:gd name="connsiteX2" fmla="*/ 7525776 w 7646512"/>
                <a:gd name="connsiteY2" fmla="*/ 1349978 h 2975880"/>
                <a:gd name="connsiteX3" fmla="*/ 426293 w 7646512"/>
                <a:gd name="connsiteY3" fmla="*/ 2975880 h 2975880"/>
                <a:gd name="connsiteX4" fmla="*/ 0 w 7646512"/>
                <a:gd name="connsiteY4" fmla="*/ 2967562 h 2975880"/>
                <a:gd name="connsiteX0" fmla="*/ 0 w 7646512"/>
                <a:gd name="connsiteY0" fmla="*/ 2967562 h 3028159"/>
                <a:gd name="connsiteX1" fmla="*/ 7646512 w 7646512"/>
                <a:gd name="connsiteY1" fmla="*/ 981478 h 3028159"/>
                <a:gd name="connsiteX2" fmla="*/ 7525776 w 7646512"/>
                <a:gd name="connsiteY2" fmla="*/ 1349978 h 3028159"/>
                <a:gd name="connsiteX3" fmla="*/ 423304 w 7646512"/>
                <a:gd name="connsiteY3" fmla="*/ 3028159 h 3028159"/>
                <a:gd name="connsiteX4" fmla="*/ 0 w 7646512"/>
                <a:gd name="connsiteY4" fmla="*/ 2967562 h 3028159"/>
                <a:gd name="connsiteX0" fmla="*/ 0 w 7646512"/>
                <a:gd name="connsiteY0" fmla="*/ 2967562 h 3028159"/>
                <a:gd name="connsiteX1" fmla="*/ 7646512 w 7646512"/>
                <a:gd name="connsiteY1" fmla="*/ 981478 h 3028159"/>
                <a:gd name="connsiteX2" fmla="*/ 7525776 w 7646512"/>
                <a:gd name="connsiteY2" fmla="*/ 1349978 h 3028159"/>
                <a:gd name="connsiteX3" fmla="*/ 423304 w 7646512"/>
                <a:gd name="connsiteY3" fmla="*/ 3028159 h 3028159"/>
                <a:gd name="connsiteX4" fmla="*/ 0 w 7646512"/>
                <a:gd name="connsiteY4" fmla="*/ 2967562 h 3028159"/>
                <a:gd name="connsiteX0" fmla="*/ 0 w 7646512"/>
                <a:gd name="connsiteY0" fmla="*/ 2967562 h 3016824"/>
                <a:gd name="connsiteX1" fmla="*/ 7646512 w 7646512"/>
                <a:gd name="connsiteY1" fmla="*/ 981478 h 3016824"/>
                <a:gd name="connsiteX2" fmla="*/ 7525776 w 7646512"/>
                <a:gd name="connsiteY2" fmla="*/ 1349978 h 3016824"/>
                <a:gd name="connsiteX3" fmla="*/ 386929 w 7646512"/>
                <a:gd name="connsiteY3" fmla="*/ 3016824 h 3016824"/>
                <a:gd name="connsiteX4" fmla="*/ 0 w 7646512"/>
                <a:gd name="connsiteY4" fmla="*/ 2967562 h 3016824"/>
                <a:gd name="connsiteX0" fmla="*/ 0 w 7646512"/>
                <a:gd name="connsiteY0" fmla="*/ 2967562 h 3016824"/>
                <a:gd name="connsiteX1" fmla="*/ 7646512 w 7646512"/>
                <a:gd name="connsiteY1" fmla="*/ 981478 h 3016824"/>
                <a:gd name="connsiteX2" fmla="*/ 7525776 w 7646512"/>
                <a:gd name="connsiteY2" fmla="*/ 1349978 h 3016824"/>
                <a:gd name="connsiteX3" fmla="*/ 386929 w 7646512"/>
                <a:gd name="connsiteY3" fmla="*/ 3016824 h 3016824"/>
                <a:gd name="connsiteX4" fmla="*/ 0 w 7646512"/>
                <a:gd name="connsiteY4" fmla="*/ 2967562 h 3016824"/>
                <a:gd name="connsiteX0" fmla="*/ 0 w 7646512"/>
                <a:gd name="connsiteY0" fmla="*/ 2949403 h 2998665"/>
                <a:gd name="connsiteX1" fmla="*/ 7646512 w 7646512"/>
                <a:gd name="connsiteY1" fmla="*/ 963319 h 2998665"/>
                <a:gd name="connsiteX2" fmla="*/ 7525776 w 7646512"/>
                <a:gd name="connsiteY2" fmla="*/ 1331819 h 2998665"/>
                <a:gd name="connsiteX3" fmla="*/ 386929 w 7646512"/>
                <a:gd name="connsiteY3" fmla="*/ 2998665 h 2998665"/>
                <a:gd name="connsiteX4" fmla="*/ 0 w 7646512"/>
                <a:gd name="connsiteY4" fmla="*/ 2949403 h 2998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6512" h="2998665">
                  <a:moveTo>
                    <a:pt x="0" y="2949403"/>
                  </a:moveTo>
                  <a:cubicBezTo>
                    <a:pt x="224744" y="2310379"/>
                    <a:pt x="2989252" y="-1842534"/>
                    <a:pt x="7646512" y="963319"/>
                  </a:cubicBezTo>
                  <a:lnTo>
                    <a:pt x="7525776" y="1331819"/>
                  </a:lnTo>
                  <a:cubicBezTo>
                    <a:pt x="5736185" y="69679"/>
                    <a:pt x="2304731" y="-391505"/>
                    <a:pt x="386929" y="2998665"/>
                  </a:cubicBezTo>
                  <a:lnTo>
                    <a:pt x="0" y="2949403"/>
                  </a:lnTo>
                  <a:close/>
                </a:path>
              </a:pathLst>
            </a:custGeom>
            <a:solidFill>
              <a:srgbClr val="FF6F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6936555D-354B-4B73-A1E1-35C3E7222C8F}"/>
                </a:ext>
              </a:extLst>
            </p:cNvPr>
            <p:cNvSpPr/>
            <p:nvPr/>
          </p:nvSpPr>
          <p:spPr>
            <a:xfrm rot="20561505">
              <a:off x="2739223" y="1524469"/>
              <a:ext cx="7648709" cy="2991622"/>
            </a:xfrm>
            <a:custGeom>
              <a:avLst/>
              <a:gdLst>
                <a:gd name="connsiteX0" fmla="*/ 0 w 1581150"/>
                <a:gd name="connsiteY0" fmla="*/ 0 h 400050"/>
                <a:gd name="connsiteX1" fmla="*/ 1581150 w 1581150"/>
                <a:gd name="connsiteY1" fmla="*/ 0 h 400050"/>
                <a:gd name="connsiteX2" fmla="*/ 1581150 w 1581150"/>
                <a:gd name="connsiteY2" fmla="*/ 400050 h 400050"/>
                <a:gd name="connsiteX3" fmla="*/ 0 w 1581150"/>
                <a:gd name="connsiteY3" fmla="*/ 400050 h 400050"/>
                <a:gd name="connsiteX4" fmla="*/ 0 w 1581150"/>
                <a:gd name="connsiteY4" fmla="*/ 0 h 400050"/>
                <a:gd name="connsiteX0" fmla="*/ 3631074 w 5212224"/>
                <a:gd name="connsiteY0" fmla="*/ 0 h 3321694"/>
                <a:gd name="connsiteX1" fmla="*/ 5212224 w 5212224"/>
                <a:gd name="connsiteY1" fmla="*/ 0 h 3321694"/>
                <a:gd name="connsiteX2" fmla="*/ 5212224 w 5212224"/>
                <a:gd name="connsiteY2" fmla="*/ 400050 h 3321694"/>
                <a:gd name="connsiteX3" fmla="*/ 0 w 5212224"/>
                <a:gd name="connsiteY3" fmla="*/ 3321694 h 3321694"/>
                <a:gd name="connsiteX4" fmla="*/ 3631074 w 5212224"/>
                <a:gd name="connsiteY4" fmla="*/ 0 h 3321694"/>
                <a:gd name="connsiteX0" fmla="*/ 0 w 5592256"/>
                <a:gd name="connsiteY0" fmla="*/ 3205758 h 3321694"/>
                <a:gd name="connsiteX1" fmla="*/ 5592256 w 5592256"/>
                <a:gd name="connsiteY1" fmla="*/ 0 h 3321694"/>
                <a:gd name="connsiteX2" fmla="*/ 5592256 w 5592256"/>
                <a:gd name="connsiteY2" fmla="*/ 400050 h 3321694"/>
                <a:gd name="connsiteX3" fmla="*/ 380032 w 5592256"/>
                <a:gd name="connsiteY3" fmla="*/ 3321694 h 3321694"/>
                <a:gd name="connsiteX4" fmla="*/ 0 w 5592256"/>
                <a:gd name="connsiteY4" fmla="*/ 3205758 h 3321694"/>
                <a:gd name="connsiteX0" fmla="*/ 0 w 5595375"/>
                <a:gd name="connsiteY0" fmla="*/ 3260309 h 3321694"/>
                <a:gd name="connsiteX1" fmla="*/ 5595375 w 5595375"/>
                <a:gd name="connsiteY1" fmla="*/ 0 h 3321694"/>
                <a:gd name="connsiteX2" fmla="*/ 5595375 w 5595375"/>
                <a:gd name="connsiteY2" fmla="*/ 400050 h 3321694"/>
                <a:gd name="connsiteX3" fmla="*/ 383151 w 5595375"/>
                <a:gd name="connsiteY3" fmla="*/ 3321694 h 3321694"/>
                <a:gd name="connsiteX4" fmla="*/ 0 w 5595375"/>
                <a:gd name="connsiteY4" fmla="*/ 3260309 h 3321694"/>
                <a:gd name="connsiteX0" fmla="*/ 0 w 7999449"/>
                <a:gd name="connsiteY0" fmla="*/ 3260309 h 3321694"/>
                <a:gd name="connsiteX1" fmla="*/ 5595375 w 7999449"/>
                <a:gd name="connsiteY1" fmla="*/ 0 h 3321694"/>
                <a:gd name="connsiteX2" fmla="*/ 7999449 w 7999449"/>
                <a:gd name="connsiteY2" fmla="*/ 1371307 h 3321694"/>
                <a:gd name="connsiteX3" fmla="*/ 383151 w 7999449"/>
                <a:gd name="connsiteY3" fmla="*/ 3321694 h 3321694"/>
                <a:gd name="connsiteX4" fmla="*/ 0 w 7999449"/>
                <a:gd name="connsiteY4" fmla="*/ 3260309 h 3321694"/>
                <a:gd name="connsiteX0" fmla="*/ 0 w 8159986"/>
                <a:gd name="connsiteY0" fmla="*/ 2225145 h 2286530"/>
                <a:gd name="connsiteX1" fmla="*/ 8159986 w 8159986"/>
                <a:gd name="connsiteY1" fmla="*/ 0 h 2286530"/>
                <a:gd name="connsiteX2" fmla="*/ 7999449 w 8159986"/>
                <a:gd name="connsiteY2" fmla="*/ 336143 h 2286530"/>
                <a:gd name="connsiteX3" fmla="*/ 383151 w 8159986"/>
                <a:gd name="connsiteY3" fmla="*/ 2286530 h 2286530"/>
                <a:gd name="connsiteX4" fmla="*/ 0 w 8159986"/>
                <a:gd name="connsiteY4" fmla="*/ 2225145 h 2286530"/>
                <a:gd name="connsiteX0" fmla="*/ 0 w 8159986"/>
                <a:gd name="connsiteY0" fmla="*/ 3184467 h 3245852"/>
                <a:gd name="connsiteX1" fmla="*/ 8159986 w 8159986"/>
                <a:gd name="connsiteY1" fmla="*/ 959322 h 3245852"/>
                <a:gd name="connsiteX2" fmla="*/ 7999449 w 8159986"/>
                <a:gd name="connsiteY2" fmla="*/ 1295465 h 3245852"/>
                <a:gd name="connsiteX3" fmla="*/ 383151 w 8159986"/>
                <a:gd name="connsiteY3" fmla="*/ 3245852 h 3245852"/>
                <a:gd name="connsiteX4" fmla="*/ 0 w 8159986"/>
                <a:gd name="connsiteY4" fmla="*/ 3184467 h 3245852"/>
                <a:gd name="connsiteX0" fmla="*/ 0 w 8159986"/>
                <a:gd name="connsiteY0" fmla="*/ 3270528 h 3331913"/>
                <a:gd name="connsiteX1" fmla="*/ 8159986 w 8159986"/>
                <a:gd name="connsiteY1" fmla="*/ 1045383 h 3331913"/>
                <a:gd name="connsiteX2" fmla="*/ 7999449 w 8159986"/>
                <a:gd name="connsiteY2" fmla="*/ 1381526 h 3331913"/>
                <a:gd name="connsiteX3" fmla="*/ 383151 w 8159986"/>
                <a:gd name="connsiteY3" fmla="*/ 3331913 h 3331913"/>
                <a:gd name="connsiteX4" fmla="*/ 0 w 8159986"/>
                <a:gd name="connsiteY4" fmla="*/ 3270528 h 3331913"/>
                <a:gd name="connsiteX0" fmla="*/ 0 w 8159986"/>
                <a:gd name="connsiteY0" fmla="*/ 3270528 h 3331913"/>
                <a:gd name="connsiteX1" fmla="*/ 8159986 w 8159986"/>
                <a:gd name="connsiteY1" fmla="*/ 1045383 h 3331913"/>
                <a:gd name="connsiteX2" fmla="*/ 7999449 w 8159986"/>
                <a:gd name="connsiteY2" fmla="*/ 1381526 h 3331913"/>
                <a:gd name="connsiteX3" fmla="*/ 383151 w 8159986"/>
                <a:gd name="connsiteY3" fmla="*/ 3331913 h 3331913"/>
                <a:gd name="connsiteX4" fmla="*/ 0 w 8159986"/>
                <a:gd name="connsiteY4" fmla="*/ 3270528 h 3331913"/>
                <a:gd name="connsiteX0" fmla="*/ 0 w 8159986"/>
                <a:gd name="connsiteY0" fmla="*/ 3270528 h 3331913"/>
                <a:gd name="connsiteX1" fmla="*/ 8159986 w 8159986"/>
                <a:gd name="connsiteY1" fmla="*/ 1045383 h 3331913"/>
                <a:gd name="connsiteX2" fmla="*/ 7999449 w 8159986"/>
                <a:gd name="connsiteY2" fmla="*/ 1381526 h 3331913"/>
                <a:gd name="connsiteX3" fmla="*/ 383151 w 8159986"/>
                <a:gd name="connsiteY3" fmla="*/ 3331913 h 3331913"/>
                <a:gd name="connsiteX4" fmla="*/ 0 w 8159986"/>
                <a:gd name="connsiteY4" fmla="*/ 3270528 h 3331913"/>
                <a:gd name="connsiteX0" fmla="*/ 0 w 8159986"/>
                <a:gd name="connsiteY0" fmla="*/ 3270528 h 3331913"/>
                <a:gd name="connsiteX1" fmla="*/ 8159986 w 8159986"/>
                <a:gd name="connsiteY1" fmla="*/ 1045383 h 3331913"/>
                <a:gd name="connsiteX2" fmla="*/ 8039250 w 8159986"/>
                <a:gd name="connsiteY2" fmla="*/ 1413883 h 3331913"/>
                <a:gd name="connsiteX3" fmla="*/ 383151 w 8159986"/>
                <a:gd name="connsiteY3" fmla="*/ 3331913 h 3331913"/>
                <a:gd name="connsiteX4" fmla="*/ 0 w 8159986"/>
                <a:gd name="connsiteY4" fmla="*/ 3270528 h 3331913"/>
                <a:gd name="connsiteX0" fmla="*/ 0 w 8159986"/>
                <a:gd name="connsiteY0" fmla="*/ 3270528 h 3270528"/>
                <a:gd name="connsiteX1" fmla="*/ 8159986 w 8159986"/>
                <a:gd name="connsiteY1" fmla="*/ 1045383 h 3270528"/>
                <a:gd name="connsiteX2" fmla="*/ 8039250 w 8159986"/>
                <a:gd name="connsiteY2" fmla="*/ 1413883 h 3270528"/>
                <a:gd name="connsiteX3" fmla="*/ 939767 w 8159986"/>
                <a:gd name="connsiteY3" fmla="*/ 3039785 h 3270528"/>
                <a:gd name="connsiteX4" fmla="*/ 0 w 8159986"/>
                <a:gd name="connsiteY4" fmla="*/ 3270528 h 3270528"/>
                <a:gd name="connsiteX0" fmla="*/ 0 w 7646512"/>
                <a:gd name="connsiteY0" fmla="*/ 3074222 h 3082540"/>
                <a:gd name="connsiteX1" fmla="*/ 7646512 w 7646512"/>
                <a:gd name="connsiteY1" fmla="*/ 1088138 h 3082540"/>
                <a:gd name="connsiteX2" fmla="*/ 7525776 w 7646512"/>
                <a:gd name="connsiteY2" fmla="*/ 1456638 h 3082540"/>
                <a:gd name="connsiteX3" fmla="*/ 426293 w 7646512"/>
                <a:gd name="connsiteY3" fmla="*/ 3082540 h 3082540"/>
                <a:gd name="connsiteX4" fmla="*/ 0 w 7646512"/>
                <a:gd name="connsiteY4" fmla="*/ 3074222 h 3082540"/>
                <a:gd name="connsiteX0" fmla="*/ 0 w 7646512"/>
                <a:gd name="connsiteY0" fmla="*/ 2967562 h 2975880"/>
                <a:gd name="connsiteX1" fmla="*/ 7646512 w 7646512"/>
                <a:gd name="connsiteY1" fmla="*/ 981478 h 2975880"/>
                <a:gd name="connsiteX2" fmla="*/ 7525776 w 7646512"/>
                <a:gd name="connsiteY2" fmla="*/ 1349978 h 2975880"/>
                <a:gd name="connsiteX3" fmla="*/ 426293 w 7646512"/>
                <a:gd name="connsiteY3" fmla="*/ 2975880 h 2975880"/>
                <a:gd name="connsiteX4" fmla="*/ 0 w 7646512"/>
                <a:gd name="connsiteY4" fmla="*/ 2967562 h 2975880"/>
                <a:gd name="connsiteX0" fmla="*/ 0 w 7646512"/>
                <a:gd name="connsiteY0" fmla="*/ 2967562 h 2975880"/>
                <a:gd name="connsiteX1" fmla="*/ 7646512 w 7646512"/>
                <a:gd name="connsiteY1" fmla="*/ 981478 h 2975880"/>
                <a:gd name="connsiteX2" fmla="*/ 7525776 w 7646512"/>
                <a:gd name="connsiteY2" fmla="*/ 1349978 h 2975880"/>
                <a:gd name="connsiteX3" fmla="*/ 426293 w 7646512"/>
                <a:gd name="connsiteY3" fmla="*/ 2975880 h 2975880"/>
                <a:gd name="connsiteX4" fmla="*/ 0 w 7646512"/>
                <a:gd name="connsiteY4" fmla="*/ 2967562 h 2975880"/>
                <a:gd name="connsiteX0" fmla="*/ 0 w 7646512"/>
                <a:gd name="connsiteY0" fmla="*/ 2967562 h 3028159"/>
                <a:gd name="connsiteX1" fmla="*/ 7646512 w 7646512"/>
                <a:gd name="connsiteY1" fmla="*/ 981478 h 3028159"/>
                <a:gd name="connsiteX2" fmla="*/ 7525776 w 7646512"/>
                <a:gd name="connsiteY2" fmla="*/ 1349978 h 3028159"/>
                <a:gd name="connsiteX3" fmla="*/ 423304 w 7646512"/>
                <a:gd name="connsiteY3" fmla="*/ 3028159 h 3028159"/>
                <a:gd name="connsiteX4" fmla="*/ 0 w 7646512"/>
                <a:gd name="connsiteY4" fmla="*/ 2967562 h 3028159"/>
                <a:gd name="connsiteX0" fmla="*/ 0 w 7646512"/>
                <a:gd name="connsiteY0" fmla="*/ 2967562 h 3028159"/>
                <a:gd name="connsiteX1" fmla="*/ 7646512 w 7646512"/>
                <a:gd name="connsiteY1" fmla="*/ 981478 h 3028159"/>
                <a:gd name="connsiteX2" fmla="*/ 7525776 w 7646512"/>
                <a:gd name="connsiteY2" fmla="*/ 1349978 h 3028159"/>
                <a:gd name="connsiteX3" fmla="*/ 423304 w 7646512"/>
                <a:gd name="connsiteY3" fmla="*/ 3028159 h 3028159"/>
                <a:gd name="connsiteX4" fmla="*/ 0 w 7646512"/>
                <a:gd name="connsiteY4" fmla="*/ 2967562 h 3028159"/>
                <a:gd name="connsiteX0" fmla="*/ 0 w 7646512"/>
                <a:gd name="connsiteY0" fmla="*/ 2967562 h 3016824"/>
                <a:gd name="connsiteX1" fmla="*/ 7646512 w 7646512"/>
                <a:gd name="connsiteY1" fmla="*/ 981478 h 3016824"/>
                <a:gd name="connsiteX2" fmla="*/ 7525776 w 7646512"/>
                <a:gd name="connsiteY2" fmla="*/ 1349978 h 3016824"/>
                <a:gd name="connsiteX3" fmla="*/ 386929 w 7646512"/>
                <a:gd name="connsiteY3" fmla="*/ 3016824 h 3016824"/>
                <a:gd name="connsiteX4" fmla="*/ 0 w 7646512"/>
                <a:gd name="connsiteY4" fmla="*/ 2967562 h 3016824"/>
                <a:gd name="connsiteX0" fmla="*/ 0 w 7646512"/>
                <a:gd name="connsiteY0" fmla="*/ 2967562 h 3016824"/>
                <a:gd name="connsiteX1" fmla="*/ 7646512 w 7646512"/>
                <a:gd name="connsiteY1" fmla="*/ 981478 h 3016824"/>
                <a:gd name="connsiteX2" fmla="*/ 7525776 w 7646512"/>
                <a:gd name="connsiteY2" fmla="*/ 1349978 h 3016824"/>
                <a:gd name="connsiteX3" fmla="*/ 386929 w 7646512"/>
                <a:gd name="connsiteY3" fmla="*/ 3016824 h 3016824"/>
                <a:gd name="connsiteX4" fmla="*/ 0 w 7646512"/>
                <a:gd name="connsiteY4" fmla="*/ 2967562 h 3016824"/>
                <a:gd name="connsiteX0" fmla="*/ 0 w 7525776"/>
                <a:gd name="connsiteY0" fmla="*/ 2919453 h 2968715"/>
                <a:gd name="connsiteX1" fmla="*/ 7402602 w 7525776"/>
                <a:gd name="connsiteY1" fmla="*/ 990385 h 2968715"/>
                <a:gd name="connsiteX2" fmla="*/ 7525776 w 7525776"/>
                <a:gd name="connsiteY2" fmla="*/ 1301869 h 2968715"/>
                <a:gd name="connsiteX3" fmla="*/ 386929 w 7525776"/>
                <a:gd name="connsiteY3" fmla="*/ 2968715 h 2968715"/>
                <a:gd name="connsiteX4" fmla="*/ 0 w 7525776"/>
                <a:gd name="connsiteY4" fmla="*/ 2919453 h 2968715"/>
                <a:gd name="connsiteX0" fmla="*/ 0 w 7402602"/>
                <a:gd name="connsiteY0" fmla="*/ 2919453 h 2968715"/>
                <a:gd name="connsiteX1" fmla="*/ 7402602 w 7402602"/>
                <a:gd name="connsiteY1" fmla="*/ 990385 h 2968715"/>
                <a:gd name="connsiteX2" fmla="*/ 7341703 w 7402602"/>
                <a:gd name="connsiteY2" fmla="*/ 1337624 h 2968715"/>
                <a:gd name="connsiteX3" fmla="*/ 386929 w 7402602"/>
                <a:gd name="connsiteY3" fmla="*/ 2968715 h 2968715"/>
                <a:gd name="connsiteX4" fmla="*/ 0 w 7402602"/>
                <a:gd name="connsiteY4" fmla="*/ 2919453 h 2968715"/>
                <a:gd name="connsiteX0" fmla="*/ 0 w 7402602"/>
                <a:gd name="connsiteY0" fmla="*/ 2919453 h 2919453"/>
                <a:gd name="connsiteX1" fmla="*/ 7402602 w 7402602"/>
                <a:gd name="connsiteY1" fmla="*/ 990385 h 2919453"/>
                <a:gd name="connsiteX2" fmla="*/ 7341703 w 7402602"/>
                <a:gd name="connsiteY2" fmla="*/ 1337624 h 2919453"/>
                <a:gd name="connsiteX3" fmla="*/ 550360 w 7402602"/>
                <a:gd name="connsiteY3" fmla="*/ 2700387 h 2919453"/>
                <a:gd name="connsiteX4" fmla="*/ 0 w 7402602"/>
                <a:gd name="connsiteY4" fmla="*/ 2919453 h 2919453"/>
                <a:gd name="connsiteX0" fmla="*/ 0 w 7130836"/>
                <a:gd name="connsiteY0" fmla="*/ 2690150 h 2745559"/>
                <a:gd name="connsiteX1" fmla="*/ 7130836 w 7130836"/>
                <a:gd name="connsiteY1" fmla="*/ 1035557 h 2745559"/>
                <a:gd name="connsiteX2" fmla="*/ 7069937 w 7130836"/>
                <a:gd name="connsiteY2" fmla="*/ 1382796 h 2745559"/>
                <a:gd name="connsiteX3" fmla="*/ 278594 w 7130836"/>
                <a:gd name="connsiteY3" fmla="*/ 2745559 h 2745559"/>
                <a:gd name="connsiteX4" fmla="*/ 0 w 7130836"/>
                <a:gd name="connsiteY4" fmla="*/ 2690150 h 2745559"/>
                <a:gd name="connsiteX0" fmla="*/ 0 w 7130836"/>
                <a:gd name="connsiteY0" fmla="*/ 2674985 h 2730394"/>
                <a:gd name="connsiteX1" fmla="*/ 7130836 w 7130836"/>
                <a:gd name="connsiteY1" fmla="*/ 1020392 h 2730394"/>
                <a:gd name="connsiteX2" fmla="*/ 7069937 w 7130836"/>
                <a:gd name="connsiteY2" fmla="*/ 1367631 h 2730394"/>
                <a:gd name="connsiteX3" fmla="*/ 278594 w 7130836"/>
                <a:gd name="connsiteY3" fmla="*/ 2730394 h 2730394"/>
                <a:gd name="connsiteX4" fmla="*/ 0 w 7130836"/>
                <a:gd name="connsiteY4" fmla="*/ 2674985 h 2730394"/>
                <a:gd name="connsiteX0" fmla="*/ 0 w 7130836"/>
                <a:gd name="connsiteY0" fmla="*/ 2705279 h 2760688"/>
                <a:gd name="connsiteX1" fmla="*/ 7130836 w 7130836"/>
                <a:gd name="connsiteY1" fmla="*/ 1050686 h 2760688"/>
                <a:gd name="connsiteX2" fmla="*/ 7069937 w 7130836"/>
                <a:gd name="connsiteY2" fmla="*/ 1397925 h 2760688"/>
                <a:gd name="connsiteX3" fmla="*/ 278594 w 7130836"/>
                <a:gd name="connsiteY3" fmla="*/ 2760688 h 2760688"/>
                <a:gd name="connsiteX4" fmla="*/ 0 w 7130836"/>
                <a:gd name="connsiteY4" fmla="*/ 2705279 h 2760688"/>
                <a:gd name="connsiteX0" fmla="*/ 0 w 7130836"/>
                <a:gd name="connsiteY0" fmla="*/ 2721036 h 2776445"/>
                <a:gd name="connsiteX1" fmla="*/ 7130836 w 7130836"/>
                <a:gd name="connsiteY1" fmla="*/ 1066443 h 2776445"/>
                <a:gd name="connsiteX2" fmla="*/ 7069937 w 7130836"/>
                <a:gd name="connsiteY2" fmla="*/ 1413682 h 2776445"/>
                <a:gd name="connsiteX3" fmla="*/ 278594 w 7130836"/>
                <a:gd name="connsiteY3" fmla="*/ 2776445 h 2776445"/>
                <a:gd name="connsiteX4" fmla="*/ 0 w 7130836"/>
                <a:gd name="connsiteY4" fmla="*/ 2721036 h 2776445"/>
                <a:gd name="connsiteX0" fmla="*/ 0 w 7130836"/>
                <a:gd name="connsiteY0" fmla="*/ 2665785 h 2721194"/>
                <a:gd name="connsiteX1" fmla="*/ 7130836 w 7130836"/>
                <a:gd name="connsiteY1" fmla="*/ 1011192 h 2721194"/>
                <a:gd name="connsiteX2" fmla="*/ 7069937 w 7130836"/>
                <a:gd name="connsiteY2" fmla="*/ 1358431 h 2721194"/>
                <a:gd name="connsiteX3" fmla="*/ 278594 w 7130836"/>
                <a:gd name="connsiteY3" fmla="*/ 2721194 h 2721194"/>
                <a:gd name="connsiteX4" fmla="*/ 0 w 7130836"/>
                <a:gd name="connsiteY4" fmla="*/ 2665785 h 2721194"/>
                <a:gd name="connsiteX0" fmla="*/ 0 w 7130836"/>
                <a:gd name="connsiteY0" fmla="*/ 2665785 h 2721194"/>
                <a:gd name="connsiteX1" fmla="*/ 7130836 w 7130836"/>
                <a:gd name="connsiteY1" fmla="*/ 1011192 h 2721194"/>
                <a:gd name="connsiteX2" fmla="*/ 7069937 w 7130836"/>
                <a:gd name="connsiteY2" fmla="*/ 1358431 h 2721194"/>
                <a:gd name="connsiteX3" fmla="*/ 278594 w 7130836"/>
                <a:gd name="connsiteY3" fmla="*/ 2721194 h 2721194"/>
                <a:gd name="connsiteX4" fmla="*/ 0 w 7130836"/>
                <a:gd name="connsiteY4" fmla="*/ 2665785 h 272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30836" h="2721194">
                  <a:moveTo>
                    <a:pt x="0" y="2665785"/>
                  </a:moveTo>
                  <a:cubicBezTo>
                    <a:pt x="172467" y="2023773"/>
                    <a:pt x="2947857" y="-1779888"/>
                    <a:pt x="7130836" y="1011192"/>
                  </a:cubicBezTo>
                  <a:lnTo>
                    <a:pt x="7069937" y="1358431"/>
                  </a:lnTo>
                  <a:cubicBezTo>
                    <a:pt x="5280346" y="96291"/>
                    <a:pt x="2231361" y="-525056"/>
                    <a:pt x="278594" y="2721194"/>
                  </a:cubicBezTo>
                  <a:lnTo>
                    <a:pt x="0" y="2665785"/>
                  </a:lnTo>
                  <a:close/>
                </a:path>
              </a:pathLst>
            </a:custGeom>
            <a:solidFill>
              <a:srgbClr val="FFCE1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40DC8B84-A953-4337-997A-023152BFF000}"/>
                </a:ext>
              </a:extLst>
            </p:cNvPr>
            <p:cNvSpPr/>
            <p:nvPr/>
          </p:nvSpPr>
          <p:spPr>
            <a:xfrm rot="20479521">
              <a:off x="3216277" y="1787483"/>
              <a:ext cx="6965709" cy="2465595"/>
            </a:xfrm>
            <a:custGeom>
              <a:avLst/>
              <a:gdLst>
                <a:gd name="connsiteX0" fmla="*/ 0 w 1581150"/>
                <a:gd name="connsiteY0" fmla="*/ 0 h 400050"/>
                <a:gd name="connsiteX1" fmla="*/ 1581150 w 1581150"/>
                <a:gd name="connsiteY1" fmla="*/ 0 h 400050"/>
                <a:gd name="connsiteX2" fmla="*/ 1581150 w 1581150"/>
                <a:gd name="connsiteY2" fmla="*/ 400050 h 400050"/>
                <a:gd name="connsiteX3" fmla="*/ 0 w 1581150"/>
                <a:gd name="connsiteY3" fmla="*/ 400050 h 400050"/>
                <a:gd name="connsiteX4" fmla="*/ 0 w 1581150"/>
                <a:gd name="connsiteY4" fmla="*/ 0 h 400050"/>
                <a:gd name="connsiteX0" fmla="*/ 3631074 w 5212224"/>
                <a:gd name="connsiteY0" fmla="*/ 0 h 3321694"/>
                <a:gd name="connsiteX1" fmla="*/ 5212224 w 5212224"/>
                <a:gd name="connsiteY1" fmla="*/ 0 h 3321694"/>
                <a:gd name="connsiteX2" fmla="*/ 5212224 w 5212224"/>
                <a:gd name="connsiteY2" fmla="*/ 400050 h 3321694"/>
                <a:gd name="connsiteX3" fmla="*/ 0 w 5212224"/>
                <a:gd name="connsiteY3" fmla="*/ 3321694 h 3321694"/>
                <a:gd name="connsiteX4" fmla="*/ 3631074 w 5212224"/>
                <a:gd name="connsiteY4" fmla="*/ 0 h 3321694"/>
                <a:gd name="connsiteX0" fmla="*/ 0 w 5592256"/>
                <a:gd name="connsiteY0" fmla="*/ 3205758 h 3321694"/>
                <a:gd name="connsiteX1" fmla="*/ 5592256 w 5592256"/>
                <a:gd name="connsiteY1" fmla="*/ 0 h 3321694"/>
                <a:gd name="connsiteX2" fmla="*/ 5592256 w 5592256"/>
                <a:gd name="connsiteY2" fmla="*/ 400050 h 3321694"/>
                <a:gd name="connsiteX3" fmla="*/ 380032 w 5592256"/>
                <a:gd name="connsiteY3" fmla="*/ 3321694 h 3321694"/>
                <a:gd name="connsiteX4" fmla="*/ 0 w 5592256"/>
                <a:gd name="connsiteY4" fmla="*/ 3205758 h 3321694"/>
                <a:gd name="connsiteX0" fmla="*/ 0 w 5595375"/>
                <a:gd name="connsiteY0" fmla="*/ 3260309 h 3321694"/>
                <a:gd name="connsiteX1" fmla="*/ 5595375 w 5595375"/>
                <a:gd name="connsiteY1" fmla="*/ 0 h 3321694"/>
                <a:gd name="connsiteX2" fmla="*/ 5595375 w 5595375"/>
                <a:gd name="connsiteY2" fmla="*/ 400050 h 3321694"/>
                <a:gd name="connsiteX3" fmla="*/ 383151 w 5595375"/>
                <a:gd name="connsiteY3" fmla="*/ 3321694 h 3321694"/>
                <a:gd name="connsiteX4" fmla="*/ 0 w 5595375"/>
                <a:gd name="connsiteY4" fmla="*/ 3260309 h 3321694"/>
                <a:gd name="connsiteX0" fmla="*/ 0 w 7999449"/>
                <a:gd name="connsiteY0" fmla="*/ 3260309 h 3321694"/>
                <a:gd name="connsiteX1" fmla="*/ 5595375 w 7999449"/>
                <a:gd name="connsiteY1" fmla="*/ 0 h 3321694"/>
                <a:gd name="connsiteX2" fmla="*/ 7999449 w 7999449"/>
                <a:gd name="connsiteY2" fmla="*/ 1371307 h 3321694"/>
                <a:gd name="connsiteX3" fmla="*/ 383151 w 7999449"/>
                <a:gd name="connsiteY3" fmla="*/ 3321694 h 3321694"/>
                <a:gd name="connsiteX4" fmla="*/ 0 w 7999449"/>
                <a:gd name="connsiteY4" fmla="*/ 3260309 h 3321694"/>
                <a:gd name="connsiteX0" fmla="*/ 0 w 8159986"/>
                <a:gd name="connsiteY0" fmla="*/ 2225145 h 2286530"/>
                <a:gd name="connsiteX1" fmla="*/ 8159986 w 8159986"/>
                <a:gd name="connsiteY1" fmla="*/ 0 h 2286530"/>
                <a:gd name="connsiteX2" fmla="*/ 7999449 w 8159986"/>
                <a:gd name="connsiteY2" fmla="*/ 336143 h 2286530"/>
                <a:gd name="connsiteX3" fmla="*/ 383151 w 8159986"/>
                <a:gd name="connsiteY3" fmla="*/ 2286530 h 2286530"/>
                <a:gd name="connsiteX4" fmla="*/ 0 w 8159986"/>
                <a:gd name="connsiteY4" fmla="*/ 2225145 h 2286530"/>
                <a:gd name="connsiteX0" fmla="*/ 0 w 8159986"/>
                <a:gd name="connsiteY0" fmla="*/ 3184467 h 3245852"/>
                <a:gd name="connsiteX1" fmla="*/ 8159986 w 8159986"/>
                <a:gd name="connsiteY1" fmla="*/ 959322 h 3245852"/>
                <a:gd name="connsiteX2" fmla="*/ 7999449 w 8159986"/>
                <a:gd name="connsiteY2" fmla="*/ 1295465 h 3245852"/>
                <a:gd name="connsiteX3" fmla="*/ 383151 w 8159986"/>
                <a:gd name="connsiteY3" fmla="*/ 3245852 h 3245852"/>
                <a:gd name="connsiteX4" fmla="*/ 0 w 8159986"/>
                <a:gd name="connsiteY4" fmla="*/ 3184467 h 3245852"/>
                <a:gd name="connsiteX0" fmla="*/ 0 w 8159986"/>
                <a:gd name="connsiteY0" fmla="*/ 3270528 h 3331913"/>
                <a:gd name="connsiteX1" fmla="*/ 8159986 w 8159986"/>
                <a:gd name="connsiteY1" fmla="*/ 1045383 h 3331913"/>
                <a:gd name="connsiteX2" fmla="*/ 7999449 w 8159986"/>
                <a:gd name="connsiteY2" fmla="*/ 1381526 h 3331913"/>
                <a:gd name="connsiteX3" fmla="*/ 383151 w 8159986"/>
                <a:gd name="connsiteY3" fmla="*/ 3331913 h 3331913"/>
                <a:gd name="connsiteX4" fmla="*/ 0 w 8159986"/>
                <a:gd name="connsiteY4" fmla="*/ 3270528 h 3331913"/>
                <a:gd name="connsiteX0" fmla="*/ 0 w 8159986"/>
                <a:gd name="connsiteY0" fmla="*/ 3270528 h 3331913"/>
                <a:gd name="connsiteX1" fmla="*/ 8159986 w 8159986"/>
                <a:gd name="connsiteY1" fmla="*/ 1045383 h 3331913"/>
                <a:gd name="connsiteX2" fmla="*/ 7999449 w 8159986"/>
                <a:gd name="connsiteY2" fmla="*/ 1381526 h 3331913"/>
                <a:gd name="connsiteX3" fmla="*/ 383151 w 8159986"/>
                <a:gd name="connsiteY3" fmla="*/ 3331913 h 3331913"/>
                <a:gd name="connsiteX4" fmla="*/ 0 w 8159986"/>
                <a:gd name="connsiteY4" fmla="*/ 3270528 h 3331913"/>
                <a:gd name="connsiteX0" fmla="*/ 0 w 8159986"/>
                <a:gd name="connsiteY0" fmla="*/ 3270528 h 3331913"/>
                <a:gd name="connsiteX1" fmla="*/ 8159986 w 8159986"/>
                <a:gd name="connsiteY1" fmla="*/ 1045383 h 3331913"/>
                <a:gd name="connsiteX2" fmla="*/ 7999449 w 8159986"/>
                <a:gd name="connsiteY2" fmla="*/ 1381526 h 3331913"/>
                <a:gd name="connsiteX3" fmla="*/ 383151 w 8159986"/>
                <a:gd name="connsiteY3" fmla="*/ 3331913 h 3331913"/>
                <a:gd name="connsiteX4" fmla="*/ 0 w 8159986"/>
                <a:gd name="connsiteY4" fmla="*/ 3270528 h 3331913"/>
                <a:gd name="connsiteX0" fmla="*/ 0 w 8159986"/>
                <a:gd name="connsiteY0" fmla="*/ 3270528 h 3331913"/>
                <a:gd name="connsiteX1" fmla="*/ 8159986 w 8159986"/>
                <a:gd name="connsiteY1" fmla="*/ 1045383 h 3331913"/>
                <a:gd name="connsiteX2" fmla="*/ 8039250 w 8159986"/>
                <a:gd name="connsiteY2" fmla="*/ 1413883 h 3331913"/>
                <a:gd name="connsiteX3" fmla="*/ 383151 w 8159986"/>
                <a:gd name="connsiteY3" fmla="*/ 3331913 h 3331913"/>
                <a:gd name="connsiteX4" fmla="*/ 0 w 8159986"/>
                <a:gd name="connsiteY4" fmla="*/ 3270528 h 3331913"/>
                <a:gd name="connsiteX0" fmla="*/ 0 w 8159986"/>
                <a:gd name="connsiteY0" fmla="*/ 3270528 h 3270528"/>
                <a:gd name="connsiteX1" fmla="*/ 8159986 w 8159986"/>
                <a:gd name="connsiteY1" fmla="*/ 1045383 h 3270528"/>
                <a:gd name="connsiteX2" fmla="*/ 8039250 w 8159986"/>
                <a:gd name="connsiteY2" fmla="*/ 1413883 h 3270528"/>
                <a:gd name="connsiteX3" fmla="*/ 939767 w 8159986"/>
                <a:gd name="connsiteY3" fmla="*/ 3039785 h 3270528"/>
                <a:gd name="connsiteX4" fmla="*/ 0 w 8159986"/>
                <a:gd name="connsiteY4" fmla="*/ 3270528 h 3270528"/>
                <a:gd name="connsiteX0" fmla="*/ 0 w 7646512"/>
                <a:gd name="connsiteY0" fmla="*/ 3074222 h 3082540"/>
                <a:gd name="connsiteX1" fmla="*/ 7646512 w 7646512"/>
                <a:gd name="connsiteY1" fmla="*/ 1088138 h 3082540"/>
                <a:gd name="connsiteX2" fmla="*/ 7525776 w 7646512"/>
                <a:gd name="connsiteY2" fmla="*/ 1456638 h 3082540"/>
                <a:gd name="connsiteX3" fmla="*/ 426293 w 7646512"/>
                <a:gd name="connsiteY3" fmla="*/ 3082540 h 3082540"/>
                <a:gd name="connsiteX4" fmla="*/ 0 w 7646512"/>
                <a:gd name="connsiteY4" fmla="*/ 3074222 h 3082540"/>
                <a:gd name="connsiteX0" fmla="*/ 0 w 7646512"/>
                <a:gd name="connsiteY0" fmla="*/ 2967562 h 2975880"/>
                <a:gd name="connsiteX1" fmla="*/ 7646512 w 7646512"/>
                <a:gd name="connsiteY1" fmla="*/ 981478 h 2975880"/>
                <a:gd name="connsiteX2" fmla="*/ 7525776 w 7646512"/>
                <a:gd name="connsiteY2" fmla="*/ 1349978 h 2975880"/>
                <a:gd name="connsiteX3" fmla="*/ 426293 w 7646512"/>
                <a:gd name="connsiteY3" fmla="*/ 2975880 h 2975880"/>
                <a:gd name="connsiteX4" fmla="*/ 0 w 7646512"/>
                <a:gd name="connsiteY4" fmla="*/ 2967562 h 2975880"/>
                <a:gd name="connsiteX0" fmla="*/ 0 w 7646512"/>
                <a:gd name="connsiteY0" fmla="*/ 2967562 h 2975880"/>
                <a:gd name="connsiteX1" fmla="*/ 7646512 w 7646512"/>
                <a:gd name="connsiteY1" fmla="*/ 981478 h 2975880"/>
                <a:gd name="connsiteX2" fmla="*/ 7525776 w 7646512"/>
                <a:gd name="connsiteY2" fmla="*/ 1349978 h 2975880"/>
                <a:gd name="connsiteX3" fmla="*/ 426293 w 7646512"/>
                <a:gd name="connsiteY3" fmla="*/ 2975880 h 2975880"/>
                <a:gd name="connsiteX4" fmla="*/ 0 w 7646512"/>
                <a:gd name="connsiteY4" fmla="*/ 2967562 h 2975880"/>
                <a:gd name="connsiteX0" fmla="*/ 0 w 7646512"/>
                <a:gd name="connsiteY0" fmla="*/ 2967562 h 3028159"/>
                <a:gd name="connsiteX1" fmla="*/ 7646512 w 7646512"/>
                <a:gd name="connsiteY1" fmla="*/ 981478 h 3028159"/>
                <a:gd name="connsiteX2" fmla="*/ 7525776 w 7646512"/>
                <a:gd name="connsiteY2" fmla="*/ 1349978 h 3028159"/>
                <a:gd name="connsiteX3" fmla="*/ 423304 w 7646512"/>
                <a:gd name="connsiteY3" fmla="*/ 3028159 h 3028159"/>
                <a:gd name="connsiteX4" fmla="*/ 0 w 7646512"/>
                <a:gd name="connsiteY4" fmla="*/ 2967562 h 3028159"/>
                <a:gd name="connsiteX0" fmla="*/ 0 w 7646512"/>
                <a:gd name="connsiteY0" fmla="*/ 2967562 h 3028159"/>
                <a:gd name="connsiteX1" fmla="*/ 7646512 w 7646512"/>
                <a:gd name="connsiteY1" fmla="*/ 981478 h 3028159"/>
                <a:gd name="connsiteX2" fmla="*/ 7525776 w 7646512"/>
                <a:gd name="connsiteY2" fmla="*/ 1349978 h 3028159"/>
                <a:gd name="connsiteX3" fmla="*/ 423304 w 7646512"/>
                <a:gd name="connsiteY3" fmla="*/ 3028159 h 3028159"/>
                <a:gd name="connsiteX4" fmla="*/ 0 w 7646512"/>
                <a:gd name="connsiteY4" fmla="*/ 2967562 h 3028159"/>
                <a:gd name="connsiteX0" fmla="*/ 0 w 7646512"/>
                <a:gd name="connsiteY0" fmla="*/ 2967562 h 3016824"/>
                <a:gd name="connsiteX1" fmla="*/ 7646512 w 7646512"/>
                <a:gd name="connsiteY1" fmla="*/ 981478 h 3016824"/>
                <a:gd name="connsiteX2" fmla="*/ 7525776 w 7646512"/>
                <a:gd name="connsiteY2" fmla="*/ 1349978 h 3016824"/>
                <a:gd name="connsiteX3" fmla="*/ 386929 w 7646512"/>
                <a:gd name="connsiteY3" fmla="*/ 3016824 h 3016824"/>
                <a:gd name="connsiteX4" fmla="*/ 0 w 7646512"/>
                <a:gd name="connsiteY4" fmla="*/ 2967562 h 3016824"/>
                <a:gd name="connsiteX0" fmla="*/ 0 w 7646512"/>
                <a:gd name="connsiteY0" fmla="*/ 2967562 h 3016824"/>
                <a:gd name="connsiteX1" fmla="*/ 7646512 w 7646512"/>
                <a:gd name="connsiteY1" fmla="*/ 981478 h 3016824"/>
                <a:gd name="connsiteX2" fmla="*/ 7525776 w 7646512"/>
                <a:gd name="connsiteY2" fmla="*/ 1349978 h 3016824"/>
                <a:gd name="connsiteX3" fmla="*/ 386929 w 7646512"/>
                <a:gd name="connsiteY3" fmla="*/ 3016824 h 3016824"/>
                <a:gd name="connsiteX4" fmla="*/ 0 w 7646512"/>
                <a:gd name="connsiteY4" fmla="*/ 2967562 h 3016824"/>
                <a:gd name="connsiteX0" fmla="*/ 0 w 7525776"/>
                <a:gd name="connsiteY0" fmla="*/ 2919453 h 2968715"/>
                <a:gd name="connsiteX1" fmla="*/ 7402602 w 7525776"/>
                <a:gd name="connsiteY1" fmla="*/ 990385 h 2968715"/>
                <a:gd name="connsiteX2" fmla="*/ 7525776 w 7525776"/>
                <a:gd name="connsiteY2" fmla="*/ 1301869 h 2968715"/>
                <a:gd name="connsiteX3" fmla="*/ 386929 w 7525776"/>
                <a:gd name="connsiteY3" fmla="*/ 2968715 h 2968715"/>
                <a:gd name="connsiteX4" fmla="*/ 0 w 7525776"/>
                <a:gd name="connsiteY4" fmla="*/ 2919453 h 2968715"/>
                <a:gd name="connsiteX0" fmla="*/ 0 w 7402602"/>
                <a:gd name="connsiteY0" fmla="*/ 2919453 h 2968715"/>
                <a:gd name="connsiteX1" fmla="*/ 7402602 w 7402602"/>
                <a:gd name="connsiteY1" fmla="*/ 990385 h 2968715"/>
                <a:gd name="connsiteX2" fmla="*/ 7341703 w 7402602"/>
                <a:gd name="connsiteY2" fmla="*/ 1337624 h 2968715"/>
                <a:gd name="connsiteX3" fmla="*/ 386929 w 7402602"/>
                <a:gd name="connsiteY3" fmla="*/ 2968715 h 2968715"/>
                <a:gd name="connsiteX4" fmla="*/ 0 w 7402602"/>
                <a:gd name="connsiteY4" fmla="*/ 2919453 h 2968715"/>
                <a:gd name="connsiteX0" fmla="*/ 0 w 7402602"/>
                <a:gd name="connsiteY0" fmla="*/ 2919453 h 2919453"/>
                <a:gd name="connsiteX1" fmla="*/ 7402602 w 7402602"/>
                <a:gd name="connsiteY1" fmla="*/ 990385 h 2919453"/>
                <a:gd name="connsiteX2" fmla="*/ 7341703 w 7402602"/>
                <a:gd name="connsiteY2" fmla="*/ 1337624 h 2919453"/>
                <a:gd name="connsiteX3" fmla="*/ 550360 w 7402602"/>
                <a:gd name="connsiteY3" fmla="*/ 2700387 h 2919453"/>
                <a:gd name="connsiteX4" fmla="*/ 0 w 7402602"/>
                <a:gd name="connsiteY4" fmla="*/ 2919453 h 2919453"/>
                <a:gd name="connsiteX0" fmla="*/ 0 w 7130836"/>
                <a:gd name="connsiteY0" fmla="*/ 2690150 h 2745559"/>
                <a:gd name="connsiteX1" fmla="*/ 7130836 w 7130836"/>
                <a:gd name="connsiteY1" fmla="*/ 1035557 h 2745559"/>
                <a:gd name="connsiteX2" fmla="*/ 7069937 w 7130836"/>
                <a:gd name="connsiteY2" fmla="*/ 1382796 h 2745559"/>
                <a:gd name="connsiteX3" fmla="*/ 278594 w 7130836"/>
                <a:gd name="connsiteY3" fmla="*/ 2745559 h 2745559"/>
                <a:gd name="connsiteX4" fmla="*/ 0 w 7130836"/>
                <a:gd name="connsiteY4" fmla="*/ 2690150 h 2745559"/>
                <a:gd name="connsiteX0" fmla="*/ 0 w 7130836"/>
                <a:gd name="connsiteY0" fmla="*/ 2674985 h 2730394"/>
                <a:gd name="connsiteX1" fmla="*/ 7130836 w 7130836"/>
                <a:gd name="connsiteY1" fmla="*/ 1020392 h 2730394"/>
                <a:gd name="connsiteX2" fmla="*/ 7069937 w 7130836"/>
                <a:gd name="connsiteY2" fmla="*/ 1367631 h 2730394"/>
                <a:gd name="connsiteX3" fmla="*/ 278594 w 7130836"/>
                <a:gd name="connsiteY3" fmla="*/ 2730394 h 2730394"/>
                <a:gd name="connsiteX4" fmla="*/ 0 w 7130836"/>
                <a:gd name="connsiteY4" fmla="*/ 2674985 h 2730394"/>
                <a:gd name="connsiteX0" fmla="*/ 0 w 7130836"/>
                <a:gd name="connsiteY0" fmla="*/ 2705279 h 2760688"/>
                <a:gd name="connsiteX1" fmla="*/ 7130836 w 7130836"/>
                <a:gd name="connsiteY1" fmla="*/ 1050686 h 2760688"/>
                <a:gd name="connsiteX2" fmla="*/ 7069937 w 7130836"/>
                <a:gd name="connsiteY2" fmla="*/ 1397925 h 2760688"/>
                <a:gd name="connsiteX3" fmla="*/ 278594 w 7130836"/>
                <a:gd name="connsiteY3" fmla="*/ 2760688 h 2760688"/>
                <a:gd name="connsiteX4" fmla="*/ 0 w 7130836"/>
                <a:gd name="connsiteY4" fmla="*/ 2705279 h 2760688"/>
                <a:gd name="connsiteX0" fmla="*/ 0 w 7130836"/>
                <a:gd name="connsiteY0" fmla="*/ 2721036 h 2776445"/>
                <a:gd name="connsiteX1" fmla="*/ 7130836 w 7130836"/>
                <a:gd name="connsiteY1" fmla="*/ 1066443 h 2776445"/>
                <a:gd name="connsiteX2" fmla="*/ 7069937 w 7130836"/>
                <a:gd name="connsiteY2" fmla="*/ 1413682 h 2776445"/>
                <a:gd name="connsiteX3" fmla="*/ 278594 w 7130836"/>
                <a:gd name="connsiteY3" fmla="*/ 2776445 h 2776445"/>
                <a:gd name="connsiteX4" fmla="*/ 0 w 7130836"/>
                <a:gd name="connsiteY4" fmla="*/ 2721036 h 2776445"/>
                <a:gd name="connsiteX0" fmla="*/ 0 w 7130836"/>
                <a:gd name="connsiteY0" fmla="*/ 2665785 h 2721194"/>
                <a:gd name="connsiteX1" fmla="*/ 7130836 w 7130836"/>
                <a:gd name="connsiteY1" fmla="*/ 1011192 h 2721194"/>
                <a:gd name="connsiteX2" fmla="*/ 7069937 w 7130836"/>
                <a:gd name="connsiteY2" fmla="*/ 1358431 h 2721194"/>
                <a:gd name="connsiteX3" fmla="*/ 278594 w 7130836"/>
                <a:gd name="connsiteY3" fmla="*/ 2721194 h 2721194"/>
                <a:gd name="connsiteX4" fmla="*/ 0 w 7130836"/>
                <a:gd name="connsiteY4" fmla="*/ 2665785 h 2721194"/>
                <a:gd name="connsiteX0" fmla="*/ 0 w 7130836"/>
                <a:gd name="connsiteY0" fmla="*/ 2665785 h 2721194"/>
                <a:gd name="connsiteX1" fmla="*/ 7130836 w 7130836"/>
                <a:gd name="connsiteY1" fmla="*/ 1011192 h 2721194"/>
                <a:gd name="connsiteX2" fmla="*/ 7021437 w 7130836"/>
                <a:gd name="connsiteY2" fmla="*/ 1343317 h 2721194"/>
                <a:gd name="connsiteX3" fmla="*/ 278594 w 7130836"/>
                <a:gd name="connsiteY3" fmla="*/ 2721194 h 2721194"/>
                <a:gd name="connsiteX4" fmla="*/ 0 w 7130836"/>
                <a:gd name="connsiteY4" fmla="*/ 2665785 h 2721194"/>
                <a:gd name="connsiteX0" fmla="*/ 0 w 7130836"/>
                <a:gd name="connsiteY0" fmla="*/ 2665785 h 2721194"/>
                <a:gd name="connsiteX1" fmla="*/ 7130836 w 7130836"/>
                <a:gd name="connsiteY1" fmla="*/ 1011192 h 2721194"/>
                <a:gd name="connsiteX2" fmla="*/ 7021437 w 7130836"/>
                <a:gd name="connsiteY2" fmla="*/ 1343317 h 2721194"/>
                <a:gd name="connsiteX3" fmla="*/ 278594 w 7130836"/>
                <a:gd name="connsiteY3" fmla="*/ 2721194 h 2721194"/>
                <a:gd name="connsiteX4" fmla="*/ 0 w 7130836"/>
                <a:gd name="connsiteY4" fmla="*/ 2665785 h 2721194"/>
                <a:gd name="connsiteX0" fmla="*/ 0 w 7130836"/>
                <a:gd name="connsiteY0" fmla="*/ 2665785 h 2665785"/>
                <a:gd name="connsiteX1" fmla="*/ 7130836 w 7130836"/>
                <a:gd name="connsiteY1" fmla="*/ 1011192 h 2665785"/>
                <a:gd name="connsiteX2" fmla="*/ 7021437 w 7130836"/>
                <a:gd name="connsiteY2" fmla="*/ 1343317 h 2665785"/>
                <a:gd name="connsiteX3" fmla="*/ 759472 w 7130836"/>
                <a:gd name="connsiteY3" fmla="*/ 2458673 h 2665785"/>
                <a:gd name="connsiteX4" fmla="*/ 0 w 7130836"/>
                <a:gd name="connsiteY4" fmla="*/ 2665785 h 2665785"/>
                <a:gd name="connsiteX0" fmla="*/ 0 w 6706804"/>
                <a:gd name="connsiteY0" fmla="*/ 2424875 h 2511300"/>
                <a:gd name="connsiteX1" fmla="*/ 6706804 w 6706804"/>
                <a:gd name="connsiteY1" fmla="*/ 1063819 h 2511300"/>
                <a:gd name="connsiteX2" fmla="*/ 6597405 w 6706804"/>
                <a:gd name="connsiteY2" fmla="*/ 1395944 h 2511300"/>
                <a:gd name="connsiteX3" fmla="*/ 335440 w 6706804"/>
                <a:gd name="connsiteY3" fmla="*/ 2511300 h 2511300"/>
                <a:gd name="connsiteX4" fmla="*/ 0 w 6706804"/>
                <a:gd name="connsiteY4" fmla="*/ 2424875 h 2511300"/>
                <a:gd name="connsiteX0" fmla="*/ 0 w 6706804"/>
                <a:gd name="connsiteY0" fmla="*/ 2424875 h 2499175"/>
                <a:gd name="connsiteX1" fmla="*/ 6706804 w 6706804"/>
                <a:gd name="connsiteY1" fmla="*/ 1063819 h 2499175"/>
                <a:gd name="connsiteX2" fmla="*/ 6597405 w 6706804"/>
                <a:gd name="connsiteY2" fmla="*/ 1395944 h 2499175"/>
                <a:gd name="connsiteX3" fmla="*/ 339217 w 6706804"/>
                <a:gd name="connsiteY3" fmla="*/ 2499175 h 2499175"/>
                <a:gd name="connsiteX4" fmla="*/ 0 w 6706804"/>
                <a:gd name="connsiteY4" fmla="*/ 2424875 h 2499175"/>
                <a:gd name="connsiteX0" fmla="*/ 0 w 6706804"/>
                <a:gd name="connsiteY0" fmla="*/ 2424875 h 2499175"/>
                <a:gd name="connsiteX1" fmla="*/ 6706804 w 6706804"/>
                <a:gd name="connsiteY1" fmla="*/ 1063819 h 2499175"/>
                <a:gd name="connsiteX2" fmla="*/ 6597405 w 6706804"/>
                <a:gd name="connsiteY2" fmla="*/ 1395944 h 2499175"/>
                <a:gd name="connsiteX3" fmla="*/ 339217 w 6706804"/>
                <a:gd name="connsiteY3" fmla="*/ 2499175 h 2499175"/>
                <a:gd name="connsiteX4" fmla="*/ 0 w 6706804"/>
                <a:gd name="connsiteY4" fmla="*/ 2424875 h 2499175"/>
                <a:gd name="connsiteX0" fmla="*/ 0 w 6706804"/>
                <a:gd name="connsiteY0" fmla="*/ 2399301 h 2473601"/>
                <a:gd name="connsiteX1" fmla="*/ 6706804 w 6706804"/>
                <a:gd name="connsiteY1" fmla="*/ 1038245 h 2473601"/>
                <a:gd name="connsiteX2" fmla="*/ 6597405 w 6706804"/>
                <a:gd name="connsiteY2" fmla="*/ 1370370 h 2473601"/>
                <a:gd name="connsiteX3" fmla="*/ 339217 w 6706804"/>
                <a:gd name="connsiteY3" fmla="*/ 2473601 h 2473601"/>
                <a:gd name="connsiteX4" fmla="*/ 0 w 6706804"/>
                <a:gd name="connsiteY4" fmla="*/ 2399301 h 247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6804" h="2473601">
                  <a:moveTo>
                    <a:pt x="0" y="2399301"/>
                  </a:moveTo>
                  <a:cubicBezTo>
                    <a:pt x="172467" y="1757289"/>
                    <a:pt x="2798130" y="-1693960"/>
                    <a:pt x="6706804" y="1038245"/>
                  </a:cubicBezTo>
                  <a:lnTo>
                    <a:pt x="6597405" y="1370370"/>
                  </a:lnTo>
                  <a:cubicBezTo>
                    <a:pt x="4827496" y="87758"/>
                    <a:pt x="2120377" y="-307334"/>
                    <a:pt x="339217" y="2473601"/>
                  </a:cubicBezTo>
                  <a:lnTo>
                    <a:pt x="0" y="2399301"/>
                  </a:lnTo>
                  <a:close/>
                </a:path>
              </a:pathLst>
            </a:custGeom>
            <a:solidFill>
              <a:srgbClr val="3F9A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039C6E9A-76BB-45A8-91E2-D096B4F6FE23}"/>
                </a:ext>
              </a:extLst>
            </p:cNvPr>
            <p:cNvSpPr/>
            <p:nvPr/>
          </p:nvSpPr>
          <p:spPr>
            <a:xfrm rot="20561505">
              <a:off x="3747408" y="1941575"/>
              <a:ext cx="6238840" cy="2157410"/>
            </a:xfrm>
            <a:custGeom>
              <a:avLst/>
              <a:gdLst>
                <a:gd name="connsiteX0" fmla="*/ 0 w 1581150"/>
                <a:gd name="connsiteY0" fmla="*/ 0 h 400050"/>
                <a:gd name="connsiteX1" fmla="*/ 1581150 w 1581150"/>
                <a:gd name="connsiteY1" fmla="*/ 0 h 400050"/>
                <a:gd name="connsiteX2" fmla="*/ 1581150 w 1581150"/>
                <a:gd name="connsiteY2" fmla="*/ 400050 h 400050"/>
                <a:gd name="connsiteX3" fmla="*/ 0 w 1581150"/>
                <a:gd name="connsiteY3" fmla="*/ 400050 h 400050"/>
                <a:gd name="connsiteX4" fmla="*/ 0 w 1581150"/>
                <a:gd name="connsiteY4" fmla="*/ 0 h 400050"/>
                <a:gd name="connsiteX0" fmla="*/ 3631074 w 5212224"/>
                <a:gd name="connsiteY0" fmla="*/ 0 h 3321694"/>
                <a:gd name="connsiteX1" fmla="*/ 5212224 w 5212224"/>
                <a:gd name="connsiteY1" fmla="*/ 0 h 3321694"/>
                <a:gd name="connsiteX2" fmla="*/ 5212224 w 5212224"/>
                <a:gd name="connsiteY2" fmla="*/ 400050 h 3321694"/>
                <a:gd name="connsiteX3" fmla="*/ 0 w 5212224"/>
                <a:gd name="connsiteY3" fmla="*/ 3321694 h 3321694"/>
                <a:gd name="connsiteX4" fmla="*/ 3631074 w 5212224"/>
                <a:gd name="connsiteY4" fmla="*/ 0 h 3321694"/>
                <a:gd name="connsiteX0" fmla="*/ 0 w 5592256"/>
                <a:gd name="connsiteY0" fmla="*/ 3205758 h 3321694"/>
                <a:gd name="connsiteX1" fmla="*/ 5592256 w 5592256"/>
                <a:gd name="connsiteY1" fmla="*/ 0 h 3321694"/>
                <a:gd name="connsiteX2" fmla="*/ 5592256 w 5592256"/>
                <a:gd name="connsiteY2" fmla="*/ 400050 h 3321694"/>
                <a:gd name="connsiteX3" fmla="*/ 380032 w 5592256"/>
                <a:gd name="connsiteY3" fmla="*/ 3321694 h 3321694"/>
                <a:gd name="connsiteX4" fmla="*/ 0 w 5592256"/>
                <a:gd name="connsiteY4" fmla="*/ 3205758 h 3321694"/>
                <a:gd name="connsiteX0" fmla="*/ 0 w 5595375"/>
                <a:gd name="connsiteY0" fmla="*/ 3260309 h 3321694"/>
                <a:gd name="connsiteX1" fmla="*/ 5595375 w 5595375"/>
                <a:gd name="connsiteY1" fmla="*/ 0 h 3321694"/>
                <a:gd name="connsiteX2" fmla="*/ 5595375 w 5595375"/>
                <a:gd name="connsiteY2" fmla="*/ 400050 h 3321694"/>
                <a:gd name="connsiteX3" fmla="*/ 383151 w 5595375"/>
                <a:gd name="connsiteY3" fmla="*/ 3321694 h 3321694"/>
                <a:gd name="connsiteX4" fmla="*/ 0 w 5595375"/>
                <a:gd name="connsiteY4" fmla="*/ 3260309 h 3321694"/>
                <a:gd name="connsiteX0" fmla="*/ 0 w 7999449"/>
                <a:gd name="connsiteY0" fmla="*/ 3260309 h 3321694"/>
                <a:gd name="connsiteX1" fmla="*/ 5595375 w 7999449"/>
                <a:gd name="connsiteY1" fmla="*/ 0 h 3321694"/>
                <a:gd name="connsiteX2" fmla="*/ 7999449 w 7999449"/>
                <a:gd name="connsiteY2" fmla="*/ 1371307 h 3321694"/>
                <a:gd name="connsiteX3" fmla="*/ 383151 w 7999449"/>
                <a:gd name="connsiteY3" fmla="*/ 3321694 h 3321694"/>
                <a:gd name="connsiteX4" fmla="*/ 0 w 7999449"/>
                <a:gd name="connsiteY4" fmla="*/ 3260309 h 3321694"/>
                <a:gd name="connsiteX0" fmla="*/ 0 w 8159986"/>
                <a:gd name="connsiteY0" fmla="*/ 2225145 h 2286530"/>
                <a:gd name="connsiteX1" fmla="*/ 8159986 w 8159986"/>
                <a:gd name="connsiteY1" fmla="*/ 0 h 2286530"/>
                <a:gd name="connsiteX2" fmla="*/ 7999449 w 8159986"/>
                <a:gd name="connsiteY2" fmla="*/ 336143 h 2286530"/>
                <a:gd name="connsiteX3" fmla="*/ 383151 w 8159986"/>
                <a:gd name="connsiteY3" fmla="*/ 2286530 h 2286530"/>
                <a:gd name="connsiteX4" fmla="*/ 0 w 8159986"/>
                <a:gd name="connsiteY4" fmla="*/ 2225145 h 2286530"/>
                <a:gd name="connsiteX0" fmla="*/ 0 w 8159986"/>
                <a:gd name="connsiteY0" fmla="*/ 3184467 h 3245852"/>
                <a:gd name="connsiteX1" fmla="*/ 8159986 w 8159986"/>
                <a:gd name="connsiteY1" fmla="*/ 959322 h 3245852"/>
                <a:gd name="connsiteX2" fmla="*/ 7999449 w 8159986"/>
                <a:gd name="connsiteY2" fmla="*/ 1295465 h 3245852"/>
                <a:gd name="connsiteX3" fmla="*/ 383151 w 8159986"/>
                <a:gd name="connsiteY3" fmla="*/ 3245852 h 3245852"/>
                <a:gd name="connsiteX4" fmla="*/ 0 w 8159986"/>
                <a:gd name="connsiteY4" fmla="*/ 3184467 h 3245852"/>
                <a:gd name="connsiteX0" fmla="*/ 0 w 8159986"/>
                <a:gd name="connsiteY0" fmla="*/ 3270528 h 3331913"/>
                <a:gd name="connsiteX1" fmla="*/ 8159986 w 8159986"/>
                <a:gd name="connsiteY1" fmla="*/ 1045383 h 3331913"/>
                <a:gd name="connsiteX2" fmla="*/ 7999449 w 8159986"/>
                <a:gd name="connsiteY2" fmla="*/ 1381526 h 3331913"/>
                <a:gd name="connsiteX3" fmla="*/ 383151 w 8159986"/>
                <a:gd name="connsiteY3" fmla="*/ 3331913 h 3331913"/>
                <a:gd name="connsiteX4" fmla="*/ 0 w 8159986"/>
                <a:gd name="connsiteY4" fmla="*/ 3270528 h 3331913"/>
                <a:gd name="connsiteX0" fmla="*/ 0 w 8159986"/>
                <a:gd name="connsiteY0" fmla="*/ 3270528 h 3331913"/>
                <a:gd name="connsiteX1" fmla="*/ 8159986 w 8159986"/>
                <a:gd name="connsiteY1" fmla="*/ 1045383 h 3331913"/>
                <a:gd name="connsiteX2" fmla="*/ 7999449 w 8159986"/>
                <a:gd name="connsiteY2" fmla="*/ 1381526 h 3331913"/>
                <a:gd name="connsiteX3" fmla="*/ 383151 w 8159986"/>
                <a:gd name="connsiteY3" fmla="*/ 3331913 h 3331913"/>
                <a:gd name="connsiteX4" fmla="*/ 0 w 8159986"/>
                <a:gd name="connsiteY4" fmla="*/ 3270528 h 3331913"/>
                <a:gd name="connsiteX0" fmla="*/ 0 w 8159986"/>
                <a:gd name="connsiteY0" fmla="*/ 3270528 h 3331913"/>
                <a:gd name="connsiteX1" fmla="*/ 8159986 w 8159986"/>
                <a:gd name="connsiteY1" fmla="*/ 1045383 h 3331913"/>
                <a:gd name="connsiteX2" fmla="*/ 7999449 w 8159986"/>
                <a:gd name="connsiteY2" fmla="*/ 1381526 h 3331913"/>
                <a:gd name="connsiteX3" fmla="*/ 383151 w 8159986"/>
                <a:gd name="connsiteY3" fmla="*/ 3331913 h 3331913"/>
                <a:gd name="connsiteX4" fmla="*/ 0 w 8159986"/>
                <a:gd name="connsiteY4" fmla="*/ 3270528 h 3331913"/>
                <a:gd name="connsiteX0" fmla="*/ 0 w 8159986"/>
                <a:gd name="connsiteY0" fmla="*/ 3270528 h 3331913"/>
                <a:gd name="connsiteX1" fmla="*/ 8159986 w 8159986"/>
                <a:gd name="connsiteY1" fmla="*/ 1045383 h 3331913"/>
                <a:gd name="connsiteX2" fmla="*/ 8039250 w 8159986"/>
                <a:gd name="connsiteY2" fmla="*/ 1413883 h 3331913"/>
                <a:gd name="connsiteX3" fmla="*/ 383151 w 8159986"/>
                <a:gd name="connsiteY3" fmla="*/ 3331913 h 3331913"/>
                <a:gd name="connsiteX4" fmla="*/ 0 w 8159986"/>
                <a:gd name="connsiteY4" fmla="*/ 3270528 h 3331913"/>
                <a:gd name="connsiteX0" fmla="*/ 0 w 8159986"/>
                <a:gd name="connsiteY0" fmla="*/ 3270528 h 3270528"/>
                <a:gd name="connsiteX1" fmla="*/ 8159986 w 8159986"/>
                <a:gd name="connsiteY1" fmla="*/ 1045383 h 3270528"/>
                <a:gd name="connsiteX2" fmla="*/ 8039250 w 8159986"/>
                <a:gd name="connsiteY2" fmla="*/ 1413883 h 3270528"/>
                <a:gd name="connsiteX3" fmla="*/ 939767 w 8159986"/>
                <a:gd name="connsiteY3" fmla="*/ 3039785 h 3270528"/>
                <a:gd name="connsiteX4" fmla="*/ 0 w 8159986"/>
                <a:gd name="connsiteY4" fmla="*/ 3270528 h 3270528"/>
                <a:gd name="connsiteX0" fmla="*/ 0 w 7646512"/>
                <a:gd name="connsiteY0" fmla="*/ 3074222 h 3082540"/>
                <a:gd name="connsiteX1" fmla="*/ 7646512 w 7646512"/>
                <a:gd name="connsiteY1" fmla="*/ 1088138 h 3082540"/>
                <a:gd name="connsiteX2" fmla="*/ 7525776 w 7646512"/>
                <a:gd name="connsiteY2" fmla="*/ 1456638 h 3082540"/>
                <a:gd name="connsiteX3" fmla="*/ 426293 w 7646512"/>
                <a:gd name="connsiteY3" fmla="*/ 3082540 h 3082540"/>
                <a:gd name="connsiteX4" fmla="*/ 0 w 7646512"/>
                <a:gd name="connsiteY4" fmla="*/ 3074222 h 3082540"/>
                <a:gd name="connsiteX0" fmla="*/ 0 w 7646512"/>
                <a:gd name="connsiteY0" fmla="*/ 2967562 h 2975880"/>
                <a:gd name="connsiteX1" fmla="*/ 7646512 w 7646512"/>
                <a:gd name="connsiteY1" fmla="*/ 981478 h 2975880"/>
                <a:gd name="connsiteX2" fmla="*/ 7525776 w 7646512"/>
                <a:gd name="connsiteY2" fmla="*/ 1349978 h 2975880"/>
                <a:gd name="connsiteX3" fmla="*/ 426293 w 7646512"/>
                <a:gd name="connsiteY3" fmla="*/ 2975880 h 2975880"/>
                <a:gd name="connsiteX4" fmla="*/ 0 w 7646512"/>
                <a:gd name="connsiteY4" fmla="*/ 2967562 h 2975880"/>
                <a:gd name="connsiteX0" fmla="*/ 0 w 7646512"/>
                <a:gd name="connsiteY0" fmla="*/ 2967562 h 2975880"/>
                <a:gd name="connsiteX1" fmla="*/ 7646512 w 7646512"/>
                <a:gd name="connsiteY1" fmla="*/ 981478 h 2975880"/>
                <a:gd name="connsiteX2" fmla="*/ 7525776 w 7646512"/>
                <a:gd name="connsiteY2" fmla="*/ 1349978 h 2975880"/>
                <a:gd name="connsiteX3" fmla="*/ 426293 w 7646512"/>
                <a:gd name="connsiteY3" fmla="*/ 2975880 h 2975880"/>
                <a:gd name="connsiteX4" fmla="*/ 0 w 7646512"/>
                <a:gd name="connsiteY4" fmla="*/ 2967562 h 2975880"/>
                <a:gd name="connsiteX0" fmla="*/ 0 w 7646512"/>
                <a:gd name="connsiteY0" fmla="*/ 2967562 h 3028159"/>
                <a:gd name="connsiteX1" fmla="*/ 7646512 w 7646512"/>
                <a:gd name="connsiteY1" fmla="*/ 981478 h 3028159"/>
                <a:gd name="connsiteX2" fmla="*/ 7525776 w 7646512"/>
                <a:gd name="connsiteY2" fmla="*/ 1349978 h 3028159"/>
                <a:gd name="connsiteX3" fmla="*/ 423304 w 7646512"/>
                <a:gd name="connsiteY3" fmla="*/ 3028159 h 3028159"/>
                <a:gd name="connsiteX4" fmla="*/ 0 w 7646512"/>
                <a:gd name="connsiteY4" fmla="*/ 2967562 h 3028159"/>
                <a:gd name="connsiteX0" fmla="*/ 0 w 7646512"/>
                <a:gd name="connsiteY0" fmla="*/ 2967562 h 3028159"/>
                <a:gd name="connsiteX1" fmla="*/ 7646512 w 7646512"/>
                <a:gd name="connsiteY1" fmla="*/ 981478 h 3028159"/>
                <a:gd name="connsiteX2" fmla="*/ 7525776 w 7646512"/>
                <a:gd name="connsiteY2" fmla="*/ 1349978 h 3028159"/>
                <a:gd name="connsiteX3" fmla="*/ 423304 w 7646512"/>
                <a:gd name="connsiteY3" fmla="*/ 3028159 h 3028159"/>
                <a:gd name="connsiteX4" fmla="*/ 0 w 7646512"/>
                <a:gd name="connsiteY4" fmla="*/ 2967562 h 3028159"/>
                <a:gd name="connsiteX0" fmla="*/ 0 w 7646512"/>
                <a:gd name="connsiteY0" fmla="*/ 2967562 h 3016824"/>
                <a:gd name="connsiteX1" fmla="*/ 7646512 w 7646512"/>
                <a:gd name="connsiteY1" fmla="*/ 981478 h 3016824"/>
                <a:gd name="connsiteX2" fmla="*/ 7525776 w 7646512"/>
                <a:gd name="connsiteY2" fmla="*/ 1349978 h 3016824"/>
                <a:gd name="connsiteX3" fmla="*/ 386929 w 7646512"/>
                <a:gd name="connsiteY3" fmla="*/ 3016824 h 3016824"/>
                <a:gd name="connsiteX4" fmla="*/ 0 w 7646512"/>
                <a:gd name="connsiteY4" fmla="*/ 2967562 h 3016824"/>
                <a:gd name="connsiteX0" fmla="*/ 0 w 7646512"/>
                <a:gd name="connsiteY0" fmla="*/ 2967562 h 3016824"/>
                <a:gd name="connsiteX1" fmla="*/ 7646512 w 7646512"/>
                <a:gd name="connsiteY1" fmla="*/ 981478 h 3016824"/>
                <a:gd name="connsiteX2" fmla="*/ 7525776 w 7646512"/>
                <a:gd name="connsiteY2" fmla="*/ 1349978 h 3016824"/>
                <a:gd name="connsiteX3" fmla="*/ 386929 w 7646512"/>
                <a:gd name="connsiteY3" fmla="*/ 3016824 h 3016824"/>
                <a:gd name="connsiteX4" fmla="*/ 0 w 7646512"/>
                <a:gd name="connsiteY4" fmla="*/ 2967562 h 3016824"/>
                <a:gd name="connsiteX0" fmla="*/ 0 w 7525776"/>
                <a:gd name="connsiteY0" fmla="*/ 2919453 h 2968715"/>
                <a:gd name="connsiteX1" fmla="*/ 7402602 w 7525776"/>
                <a:gd name="connsiteY1" fmla="*/ 990385 h 2968715"/>
                <a:gd name="connsiteX2" fmla="*/ 7525776 w 7525776"/>
                <a:gd name="connsiteY2" fmla="*/ 1301869 h 2968715"/>
                <a:gd name="connsiteX3" fmla="*/ 386929 w 7525776"/>
                <a:gd name="connsiteY3" fmla="*/ 2968715 h 2968715"/>
                <a:gd name="connsiteX4" fmla="*/ 0 w 7525776"/>
                <a:gd name="connsiteY4" fmla="*/ 2919453 h 2968715"/>
                <a:gd name="connsiteX0" fmla="*/ 0 w 7402602"/>
                <a:gd name="connsiteY0" fmla="*/ 2919453 h 2968715"/>
                <a:gd name="connsiteX1" fmla="*/ 7402602 w 7402602"/>
                <a:gd name="connsiteY1" fmla="*/ 990385 h 2968715"/>
                <a:gd name="connsiteX2" fmla="*/ 7341703 w 7402602"/>
                <a:gd name="connsiteY2" fmla="*/ 1337624 h 2968715"/>
                <a:gd name="connsiteX3" fmla="*/ 386929 w 7402602"/>
                <a:gd name="connsiteY3" fmla="*/ 2968715 h 2968715"/>
                <a:gd name="connsiteX4" fmla="*/ 0 w 7402602"/>
                <a:gd name="connsiteY4" fmla="*/ 2919453 h 2968715"/>
                <a:gd name="connsiteX0" fmla="*/ 0 w 7402602"/>
                <a:gd name="connsiteY0" fmla="*/ 2919453 h 2919453"/>
                <a:gd name="connsiteX1" fmla="*/ 7402602 w 7402602"/>
                <a:gd name="connsiteY1" fmla="*/ 990385 h 2919453"/>
                <a:gd name="connsiteX2" fmla="*/ 7341703 w 7402602"/>
                <a:gd name="connsiteY2" fmla="*/ 1337624 h 2919453"/>
                <a:gd name="connsiteX3" fmla="*/ 550360 w 7402602"/>
                <a:gd name="connsiteY3" fmla="*/ 2700387 h 2919453"/>
                <a:gd name="connsiteX4" fmla="*/ 0 w 7402602"/>
                <a:gd name="connsiteY4" fmla="*/ 2919453 h 2919453"/>
                <a:gd name="connsiteX0" fmla="*/ 0 w 7130836"/>
                <a:gd name="connsiteY0" fmla="*/ 2690150 h 2745559"/>
                <a:gd name="connsiteX1" fmla="*/ 7130836 w 7130836"/>
                <a:gd name="connsiteY1" fmla="*/ 1035557 h 2745559"/>
                <a:gd name="connsiteX2" fmla="*/ 7069937 w 7130836"/>
                <a:gd name="connsiteY2" fmla="*/ 1382796 h 2745559"/>
                <a:gd name="connsiteX3" fmla="*/ 278594 w 7130836"/>
                <a:gd name="connsiteY3" fmla="*/ 2745559 h 2745559"/>
                <a:gd name="connsiteX4" fmla="*/ 0 w 7130836"/>
                <a:gd name="connsiteY4" fmla="*/ 2690150 h 2745559"/>
                <a:gd name="connsiteX0" fmla="*/ 0 w 7130836"/>
                <a:gd name="connsiteY0" fmla="*/ 2674985 h 2730394"/>
                <a:gd name="connsiteX1" fmla="*/ 7130836 w 7130836"/>
                <a:gd name="connsiteY1" fmla="*/ 1020392 h 2730394"/>
                <a:gd name="connsiteX2" fmla="*/ 7069937 w 7130836"/>
                <a:gd name="connsiteY2" fmla="*/ 1367631 h 2730394"/>
                <a:gd name="connsiteX3" fmla="*/ 278594 w 7130836"/>
                <a:gd name="connsiteY3" fmla="*/ 2730394 h 2730394"/>
                <a:gd name="connsiteX4" fmla="*/ 0 w 7130836"/>
                <a:gd name="connsiteY4" fmla="*/ 2674985 h 2730394"/>
                <a:gd name="connsiteX0" fmla="*/ 0 w 7130836"/>
                <a:gd name="connsiteY0" fmla="*/ 2705279 h 2760688"/>
                <a:gd name="connsiteX1" fmla="*/ 7130836 w 7130836"/>
                <a:gd name="connsiteY1" fmla="*/ 1050686 h 2760688"/>
                <a:gd name="connsiteX2" fmla="*/ 7069937 w 7130836"/>
                <a:gd name="connsiteY2" fmla="*/ 1397925 h 2760688"/>
                <a:gd name="connsiteX3" fmla="*/ 278594 w 7130836"/>
                <a:gd name="connsiteY3" fmla="*/ 2760688 h 2760688"/>
                <a:gd name="connsiteX4" fmla="*/ 0 w 7130836"/>
                <a:gd name="connsiteY4" fmla="*/ 2705279 h 2760688"/>
                <a:gd name="connsiteX0" fmla="*/ 0 w 7130836"/>
                <a:gd name="connsiteY0" fmla="*/ 2721036 h 2776445"/>
                <a:gd name="connsiteX1" fmla="*/ 7130836 w 7130836"/>
                <a:gd name="connsiteY1" fmla="*/ 1066443 h 2776445"/>
                <a:gd name="connsiteX2" fmla="*/ 7069937 w 7130836"/>
                <a:gd name="connsiteY2" fmla="*/ 1413682 h 2776445"/>
                <a:gd name="connsiteX3" fmla="*/ 278594 w 7130836"/>
                <a:gd name="connsiteY3" fmla="*/ 2776445 h 2776445"/>
                <a:gd name="connsiteX4" fmla="*/ 0 w 7130836"/>
                <a:gd name="connsiteY4" fmla="*/ 2721036 h 2776445"/>
                <a:gd name="connsiteX0" fmla="*/ 0 w 7130836"/>
                <a:gd name="connsiteY0" fmla="*/ 2665785 h 2721194"/>
                <a:gd name="connsiteX1" fmla="*/ 7130836 w 7130836"/>
                <a:gd name="connsiteY1" fmla="*/ 1011192 h 2721194"/>
                <a:gd name="connsiteX2" fmla="*/ 7069937 w 7130836"/>
                <a:gd name="connsiteY2" fmla="*/ 1358431 h 2721194"/>
                <a:gd name="connsiteX3" fmla="*/ 278594 w 7130836"/>
                <a:gd name="connsiteY3" fmla="*/ 2721194 h 2721194"/>
                <a:gd name="connsiteX4" fmla="*/ 0 w 7130836"/>
                <a:gd name="connsiteY4" fmla="*/ 2665785 h 2721194"/>
                <a:gd name="connsiteX0" fmla="*/ 0 w 7130836"/>
                <a:gd name="connsiteY0" fmla="*/ 2665785 h 2721194"/>
                <a:gd name="connsiteX1" fmla="*/ 7130836 w 7130836"/>
                <a:gd name="connsiteY1" fmla="*/ 1011192 h 2721194"/>
                <a:gd name="connsiteX2" fmla="*/ 7021437 w 7130836"/>
                <a:gd name="connsiteY2" fmla="*/ 1343317 h 2721194"/>
                <a:gd name="connsiteX3" fmla="*/ 278594 w 7130836"/>
                <a:gd name="connsiteY3" fmla="*/ 2721194 h 2721194"/>
                <a:gd name="connsiteX4" fmla="*/ 0 w 7130836"/>
                <a:gd name="connsiteY4" fmla="*/ 2665785 h 2721194"/>
                <a:gd name="connsiteX0" fmla="*/ 0 w 7130836"/>
                <a:gd name="connsiteY0" fmla="*/ 2665785 h 2721194"/>
                <a:gd name="connsiteX1" fmla="*/ 7130836 w 7130836"/>
                <a:gd name="connsiteY1" fmla="*/ 1011192 h 2721194"/>
                <a:gd name="connsiteX2" fmla="*/ 7021437 w 7130836"/>
                <a:gd name="connsiteY2" fmla="*/ 1343317 h 2721194"/>
                <a:gd name="connsiteX3" fmla="*/ 278594 w 7130836"/>
                <a:gd name="connsiteY3" fmla="*/ 2721194 h 2721194"/>
                <a:gd name="connsiteX4" fmla="*/ 0 w 7130836"/>
                <a:gd name="connsiteY4" fmla="*/ 2665785 h 2721194"/>
                <a:gd name="connsiteX0" fmla="*/ 0 w 7130836"/>
                <a:gd name="connsiteY0" fmla="*/ 2665785 h 2665785"/>
                <a:gd name="connsiteX1" fmla="*/ 7130836 w 7130836"/>
                <a:gd name="connsiteY1" fmla="*/ 1011192 h 2665785"/>
                <a:gd name="connsiteX2" fmla="*/ 7021437 w 7130836"/>
                <a:gd name="connsiteY2" fmla="*/ 1343317 h 2665785"/>
                <a:gd name="connsiteX3" fmla="*/ 759472 w 7130836"/>
                <a:gd name="connsiteY3" fmla="*/ 2458673 h 2665785"/>
                <a:gd name="connsiteX4" fmla="*/ 0 w 7130836"/>
                <a:gd name="connsiteY4" fmla="*/ 2665785 h 2665785"/>
                <a:gd name="connsiteX0" fmla="*/ 0 w 6706804"/>
                <a:gd name="connsiteY0" fmla="*/ 2424875 h 2511300"/>
                <a:gd name="connsiteX1" fmla="*/ 6706804 w 6706804"/>
                <a:gd name="connsiteY1" fmla="*/ 1063819 h 2511300"/>
                <a:gd name="connsiteX2" fmla="*/ 6597405 w 6706804"/>
                <a:gd name="connsiteY2" fmla="*/ 1395944 h 2511300"/>
                <a:gd name="connsiteX3" fmla="*/ 335440 w 6706804"/>
                <a:gd name="connsiteY3" fmla="*/ 2511300 h 2511300"/>
                <a:gd name="connsiteX4" fmla="*/ 0 w 6706804"/>
                <a:gd name="connsiteY4" fmla="*/ 2424875 h 2511300"/>
                <a:gd name="connsiteX0" fmla="*/ 0 w 6706804"/>
                <a:gd name="connsiteY0" fmla="*/ 2424875 h 2499175"/>
                <a:gd name="connsiteX1" fmla="*/ 6706804 w 6706804"/>
                <a:gd name="connsiteY1" fmla="*/ 1063819 h 2499175"/>
                <a:gd name="connsiteX2" fmla="*/ 6597405 w 6706804"/>
                <a:gd name="connsiteY2" fmla="*/ 1395944 h 2499175"/>
                <a:gd name="connsiteX3" fmla="*/ 339217 w 6706804"/>
                <a:gd name="connsiteY3" fmla="*/ 2499175 h 2499175"/>
                <a:gd name="connsiteX4" fmla="*/ 0 w 6706804"/>
                <a:gd name="connsiteY4" fmla="*/ 2424875 h 2499175"/>
                <a:gd name="connsiteX0" fmla="*/ 0 w 6706804"/>
                <a:gd name="connsiteY0" fmla="*/ 2424875 h 2499175"/>
                <a:gd name="connsiteX1" fmla="*/ 6706804 w 6706804"/>
                <a:gd name="connsiteY1" fmla="*/ 1063819 h 2499175"/>
                <a:gd name="connsiteX2" fmla="*/ 6597405 w 6706804"/>
                <a:gd name="connsiteY2" fmla="*/ 1395944 h 2499175"/>
                <a:gd name="connsiteX3" fmla="*/ 339217 w 6706804"/>
                <a:gd name="connsiteY3" fmla="*/ 2499175 h 2499175"/>
                <a:gd name="connsiteX4" fmla="*/ 0 w 6706804"/>
                <a:gd name="connsiteY4" fmla="*/ 2424875 h 2499175"/>
                <a:gd name="connsiteX0" fmla="*/ 0 w 6706804"/>
                <a:gd name="connsiteY0" fmla="*/ 2399301 h 2473601"/>
                <a:gd name="connsiteX1" fmla="*/ 6706804 w 6706804"/>
                <a:gd name="connsiteY1" fmla="*/ 1038245 h 2473601"/>
                <a:gd name="connsiteX2" fmla="*/ 6597405 w 6706804"/>
                <a:gd name="connsiteY2" fmla="*/ 1370370 h 2473601"/>
                <a:gd name="connsiteX3" fmla="*/ 339217 w 6706804"/>
                <a:gd name="connsiteY3" fmla="*/ 2473601 h 2473601"/>
                <a:gd name="connsiteX4" fmla="*/ 0 w 6706804"/>
                <a:gd name="connsiteY4" fmla="*/ 2399301 h 2473601"/>
                <a:gd name="connsiteX0" fmla="*/ 0 w 6706804"/>
                <a:gd name="connsiteY0" fmla="*/ 2399301 h 2473601"/>
                <a:gd name="connsiteX1" fmla="*/ 6706804 w 6706804"/>
                <a:gd name="connsiteY1" fmla="*/ 1038245 h 2473601"/>
                <a:gd name="connsiteX2" fmla="*/ 6055903 w 6706804"/>
                <a:gd name="connsiteY2" fmla="*/ 1613998 h 2473601"/>
                <a:gd name="connsiteX3" fmla="*/ 339217 w 6706804"/>
                <a:gd name="connsiteY3" fmla="*/ 2473601 h 2473601"/>
                <a:gd name="connsiteX4" fmla="*/ 0 w 6706804"/>
                <a:gd name="connsiteY4" fmla="*/ 2399301 h 2473601"/>
                <a:gd name="connsiteX0" fmla="*/ 0 w 6166091"/>
                <a:gd name="connsiteY0" fmla="*/ 2171364 h 2245664"/>
                <a:gd name="connsiteX1" fmla="*/ 6166091 w 6166091"/>
                <a:gd name="connsiteY1" fmla="*/ 1094090 h 2245664"/>
                <a:gd name="connsiteX2" fmla="*/ 6055903 w 6166091"/>
                <a:gd name="connsiteY2" fmla="*/ 1386061 h 2245664"/>
                <a:gd name="connsiteX3" fmla="*/ 339217 w 6166091"/>
                <a:gd name="connsiteY3" fmla="*/ 2245664 h 2245664"/>
                <a:gd name="connsiteX4" fmla="*/ 0 w 6166091"/>
                <a:gd name="connsiteY4" fmla="*/ 2171364 h 2245664"/>
                <a:gd name="connsiteX0" fmla="*/ 0 w 6166091"/>
                <a:gd name="connsiteY0" fmla="*/ 2171364 h 2207880"/>
                <a:gd name="connsiteX1" fmla="*/ 6166091 w 6166091"/>
                <a:gd name="connsiteY1" fmla="*/ 1094090 h 2207880"/>
                <a:gd name="connsiteX2" fmla="*/ 6055903 w 6166091"/>
                <a:gd name="connsiteY2" fmla="*/ 1386061 h 2207880"/>
                <a:gd name="connsiteX3" fmla="*/ 217967 w 6166091"/>
                <a:gd name="connsiteY3" fmla="*/ 2207880 h 2207880"/>
                <a:gd name="connsiteX4" fmla="*/ 0 w 6166091"/>
                <a:gd name="connsiteY4" fmla="*/ 2171364 h 2207880"/>
                <a:gd name="connsiteX0" fmla="*/ 0 w 6238840"/>
                <a:gd name="connsiteY0" fmla="*/ 2153404 h 2212590"/>
                <a:gd name="connsiteX1" fmla="*/ 6238840 w 6238840"/>
                <a:gd name="connsiteY1" fmla="*/ 1098800 h 2212590"/>
                <a:gd name="connsiteX2" fmla="*/ 6128652 w 6238840"/>
                <a:gd name="connsiteY2" fmla="*/ 1390771 h 2212590"/>
                <a:gd name="connsiteX3" fmla="*/ 290716 w 6238840"/>
                <a:gd name="connsiteY3" fmla="*/ 2212590 h 2212590"/>
                <a:gd name="connsiteX4" fmla="*/ 0 w 6238840"/>
                <a:gd name="connsiteY4" fmla="*/ 2153404 h 2212590"/>
                <a:gd name="connsiteX0" fmla="*/ 0 w 6238840"/>
                <a:gd name="connsiteY0" fmla="*/ 2098224 h 2157410"/>
                <a:gd name="connsiteX1" fmla="*/ 6238840 w 6238840"/>
                <a:gd name="connsiteY1" fmla="*/ 1043620 h 2157410"/>
                <a:gd name="connsiteX2" fmla="*/ 6128652 w 6238840"/>
                <a:gd name="connsiteY2" fmla="*/ 1335591 h 2157410"/>
                <a:gd name="connsiteX3" fmla="*/ 290716 w 6238840"/>
                <a:gd name="connsiteY3" fmla="*/ 2157410 h 2157410"/>
                <a:gd name="connsiteX4" fmla="*/ 0 w 6238840"/>
                <a:gd name="connsiteY4" fmla="*/ 2098224 h 2157410"/>
                <a:gd name="connsiteX0" fmla="*/ 0 w 6238840"/>
                <a:gd name="connsiteY0" fmla="*/ 2098224 h 2157410"/>
                <a:gd name="connsiteX1" fmla="*/ 6238840 w 6238840"/>
                <a:gd name="connsiteY1" fmla="*/ 1043620 h 2157410"/>
                <a:gd name="connsiteX2" fmla="*/ 6128652 w 6238840"/>
                <a:gd name="connsiteY2" fmla="*/ 1335591 h 2157410"/>
                <a:gd name="connsiteX3" fmla="*/ 290716 w 6238840"/>
                <a:gd name="connsiteY3" fmla="*/ 2157410 h 2157410"/>
                <a:gd name="connsiteX4" fmla="*/ 0 w 6238840"/>
                <a:gd name="connsiteY4" fmla="*/ 2098224 h 215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8840" h="2157410">
                  <a:moveTo>
                    <a:pt x="0" y="2098224"/>
                  </a:moveTo>
                  <a:cubicBezTo>
                    <a:pt x="154535" y="1769881"/>
                    <a:pt x="2330166" y="-1688585"/>
                    <a:pt x="6238840" y="1043620"/>
                  </a:cubicBezTo>
                  <a:lnTo>
                    <a:pt x="6128652" y="1335591"/>
                  </a:lnTo>
                  <a:cubicBezTo>
                    <a:pt x="4358743" y="52979"/>
                    <a:pt x="2028904" y="-357567"/>
                    <a:pt x="290716" y="2157410"/>
                  </a:cubicBezTo>
                  <a:lnTo>
                    <a:pt x="0" y="2098224"/>
                  </a:lnTo>
                  <a:close/>
                </a:path>
              </a:pathLst>
            </a:custGeom>
            <a:solidFill>
              <a:srgbClr val="77C8E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4A450FDF-C53F-4F6F-99DA-7C8E49BA99E0}"/>
                </a:ext>
              </a:extLst>
            </p:cNvPr>
            <p:cNvSpPr/>
            <p:nvPr/>
          </p:nvSpPr>
          <p:spPr>
            <a:xfrm rot="20561505">
              <a:off x="4082931" y="2095819"/>
              <a:ext cx="5833701" cy="1935811"/>
            </a:xfrm>
            <a:custGeom>
              <a:avLst/>
              <a:gdLst>
                <a:gd name="connsiteX0" fmla="*/ 0 w 1581150"/>
                <a:gd name="connsiteY0" fmla="*/ 0 h 400050"/>
                <a:gd name="connsiteX1" fmla="*/ 1581150 w 1581150"/>
                <a:gd name="connsiteY1" fmla="*/ 0 h 400050"/>
                <a:gd name="connsiteX2" fmla="*/ 1581150 w 1581150"/>
                <a:gd name="connsiteY2" fmla="*/ 400050 h 400050"/>
                <a:gd name="connsiteX3" fmla="*/ 0 w 1581150"/>
                <a:gd name="connsiteY3" fmla="*/ 400050 h 400050"/>
                <a:gd name="connsiteX4" fmla="*/ 0 w 1581150"/>
                <a:gd name="connsiteY4" fmla="*/ 0 h 400050"/>
                <a:gd name="connsiteX0" fmla="*/ 3631074 w 5212224"/>
                <a:gd name="connsiteY0" fmla="*/ 0 h 3321694"/>
                <a:gd name="connsiteX1" fmla="*/ 5212224 w 5212224"/>
                <a:gd name="connsiteY1" fmla="*/ 0 h 3321694"/>
                <a:gd name="connsiteX2" fmla="*/ 5212224 w 5212224"/>
                <a:gd name="connsiteY2" fmla="*/ 400050 h 3321694"/>
                <a:gd name="connsiteX3" fmla="*/ 0 w 5212224"/>
                <a:gd name="connsiteY3" fmla="*/ 3321694 h 3321694"/>
                <a:gd name="connsiteX4" fmla="*/ 3631074 w 5212224"/>
                <a:gd name="connsiteY4" fmla="*/ 0 h 3321694"/>
                <a:gd name="connsiteX0" fmla="*/ 0 w 5592256"/>
                <a:gd name="connsiteY0" fmla="*/ 3205758 h 3321694"/>
                <a:gd name="connsiteX1" fmla="*/ 5592256 w 5592256"/>
                <a:gd name="connsiteY1" fmla="*/ 0 h 3321694"/>
                <a:gd name="connsiteX2" fmla="*/ 5592256 w 5592256"/>
                <a:gd name="connsiteY2" fmla="*/ 400050 h 3321694"/>
                <a:gd name="connsiteX3" fmla="*/ 380032 w 5592256"/>
                <a:gd name="connsiteY3" fmla="*/ 3321694 h 3321694"/>
                <a:gd name="connsiteX4" fmla="*/ 0 w 5592256"/>
                <a:gd name="connsiteY4" fmla="*/ 3205758 h 3321694"/>
                <a:gd name="connsiteX0" fmla="*/ 0 w 5595375"/>
                <a:gd name="connsiteY0" fmla="*/ 3260309 h 3321694"/>
                <a:gd name="connsiteX1" fmla="*/ 5595375 w 5595375"/>
                <a:gd name="connsiteY1" fmla="*/ 0 h 3321694"/>
                <a:gd name="connsiteX2" fmla="*/ 5595375 w 5595375"/>
                <a:gd name="connsiteY2" fmla="*/ 400050 h 3321694"/>
                <a:gd name="connsiteX3" fmla="*/ 383151 w 5595375"/>
                <a:gd name="connsiteY3" fmla="*/ 3321694 h 3321694"/>
                <a:gd name="connsiteX4" fmla="*/ 0 w 5595375"/>
                <a:gd name="connsiteY4" fmla="*/ 3260309 h 3321694"/>
                <a:gd name="connsiteX0" fmla="*/ 0 w 7999449"/>
                <a:gd name="connsiteY0" fmla="*/ 3260309 h 3321694"/>
                <a:gd name="connsiteX1" fmla="*/ 5595375 w 7999449"/>
                <a:gd name="connsiteY1" fmla="*/ 0 h 3321694"/>
                <a:gd name="connsiteX2" fmla="*/ 7999449 w 7999449"/>
                <a:gd name="connsiteY2" fmla="*/ 1371307 h 3321694"/>
                <a:gd name="connsiteX3" fmla="*/ 383151 w 7999449"/>
                <a:gd name="connsiteY3" fmla="*/ 3321694 h 3321694"/>
                <a:gd name="connsiteX4" fmla="*/ 0 w 7999449"/>
                <a:gd name="connsiteY4" fmla="*/ 3260309 h 3321694"/>
                <a:gd name="connsiteX0" fmla="*/ 0 w 8159986"/>
                <a:gd name="connsiteY0" fmla="*/ 2225145 h 2286530"/>
                <a:gd name="connsiteX1" fmla="*/ 8159986 w 8159986"/>
                <a:gd name="connsiteY1" fmla="*/ 0 h 2286530"/>
                <a:gd name="connsiteX2" fmla="*/ 7999449 w 8159986"/>
                <a:gd name="connsiteY2" fmla="*/ 336143 h 2286530"/>
                <a:gd name="connsiteX3" fmla="*/ 383151 w 8159986"/>
                <a:gd name="connsiteY3" fmla="*/ 2286530 h 2286530"/>
                <a:gd name="connsiteX4" fmla="*/ 0 w 8159986"/>
                <a:gd name="connsiteY4" fmla="*/ 2225145 h 2286530"/>
                <a:gd name="connsiteX0" fmla="*/ 0 w 8159986"/>
                <a:gd name="connsiteY0" fmla="*/ 3184467 h 3245852"/>
                <a:gd name="connsiteX1" fmla="*/ 8159986 w 8159986"/>
                <a:gd name="connsiteY1" fmla="*/ 959322 h 3245852"/>
                <a:gd name="connsiteX2" fmla="*/ 7999449 w 8159986"/>
                <a:gd name="connsiteY2" fmla="*/ 1295465 h 3245852"/>
                <a:gd name="connsiteX3" fmla="*/ 383151 w 8159986"/>
                <a:gd name="connsiteY3" fmla="*/ 3245852 h 3245852"/>
                <a:gd name="connsiteX4" fmla="*/ 0 w 8159986"/>
                <a:gd name="connsiteY4" fmla="*/ 3184467 h 3245852"/>
                <a:gd name="connsiteX0" fmla="*/ 0 w 8159986"/>
                <a:gd name="connsiteY0" fmla="*/ 3270528 h 3331913"/>
                <a:gd name="connsiteX1" fmla="*/ 8159986 w 8159986"/>
                <a:gd name="connsiteY1" fmla="*/ 1045383 h 3331913"/>
                <a:gd name="connsiteX2" fmla="*/ 7999449 w 8159986"/>
                <a:gd name="connsiteY2" fmla="*/ 1381526 h 3331913"/>
                <a:gd name="connsiteX3" fmla="*/ 383151 w 8159986"/>
                <a:gd name="connsiteY3" fmla="*/ 3331913 h 3331913"/>
                <a:gd name="connsiteX4" fmla="*/ 0 w 8159986"/>
                <a:gd name="connsiteY4" fmla="*/ 3270528 h 3331913"/>
                <a:gd name="connsiteX0" fmla="*/ 0 w 8159986"/>
                <a:gd name="connsiteY0" fmla="*/ 3270528 h 3331913"/>
                <a:gd name="connsiteX1" fmla="*/ 8159986 w 8159986"/>
                <a:gd name="connsiteY1" fmla="*/ 1045383 h 3331913"/>
                <a:gd name="connsiteX2" fmla="*/ 7999449 w 8159986"/>
                <a:gd name="connsiteY2" fmla="*/ 1381526 h 3331913"/>
                <a:gd name="connsiteX3" fmla="*/ 383151 w 8159986"/>
                <a:gd name="connsiteY3" fmla="*/ 3331913 h 3331913"/>
                <a:gd name="connsiteX4" fmla="*/ 0 w 8159986"/>
                <a:gd name="connsiteY4" fmla="*/ 3270528 h 3331913"/>
                <a:gd name="connsiteX0" fmla="*/ 0 w 8159986"/>
                <a:gd name="connsiteY0" fmla="*/ 3270528 h 3331913"/>
                <a:gd name="connsiteX1" fmla="*/ 8159986 w 8159986"/>
                <a:gd name="connsiteY1" fmla="*/ 1045383 h 3331913"/>
                <a:gd name="connsiteX2" fmla="*/ 7999449 w 8159986"/>
                <a:gd name="connsiteY2" fmla="*/ 1381526 h 3331913"/>
                <a:gd name="connsiteX3" fmla="*/ 383151 w 8159986"/>
                <a:gd name="connsiteY3" fmla="*/ 3331913 h 3331913"/>
                <a:gd name="connsiteX4" fmla="*/ 0 w 8159986"/>
                <a:gd name="connsiteY4" fmla="*/ 3270528 h 3331913"/>
                <a:gd name="connsiteX0" fmla="*/ 0 w 8159986"/>
                <a:gd name="connsiteY0" fmla="*/ 3270528 h 3331913"/>
                <a:gd name="connsiteX1" fmla="*/ 8159986 w 8159986"/>
                <a:gd name="connsiteY1" fmla="*/ 1045383 h 3331913"/>
                <a:gd name="connsiteX2" fmla="*/ 8039250 w 8159986"/>
                <a:gd name="connsiteY2" fmla="*/ 1413883 h 3331913"/>
                <a:gd name="connsiteX3" fmla="*/ 383151 w 8159986"/>
                <a:gd name="connsiteY3" fmla="*/ 3331913 h 3331913"/>
                <a:gd name="connsiteX4" fmla="*/ 0 w 8159986"/>
                <a:gd name="connsiteY4" fmla="*/ 3270528 h 3331913"/>
                <a:gd name="connsiteX0" fmla="*/ 0 w 8159986"/>
                <a:gd name="connsiteY0" fmla="*/ 3270528 h 3270528"/>
                <a:gd name="connsiteX1" fmla="*/ 8159986 w 8159986"/>
                <a:gd name="connsiteY1" fmla="*/ 1045383 h 3270528"/>
                <a:gd name="connsiteX2" fmla="*/ 8039250 w 8159986"/>
                <a:gd name="connsiteY2" fmla="*/ 1413883 h 3270528"/>
                <a:gd name="connsiteX3" fmla="*/ 939767 w 8159986"/>
                <a:gd name="connsiteY3" fmla="*/ 3039785 h 3270528"/>
                <a:gd name="connsiteX4" fmla="*/ 0 w 8159986"/>
                <a:gd name="connsiteY4" fmla="*/ 3270528 h 3270528"/>
                <a:gd name="connsiteX0" fmla="*/ 0 w 7646512"/>
                <a:gd name="connsiteY0" fmla="*/ 3074222 h 3082540"/>
                <a:gd name="connsiteX1" fmla="*/ 7646512 w 7646512"/>
                <a:gd name="connsiteY1" fmla="*/ 1088138 h 3082540"/>
                <a:gd name="connsiteX2" fmla="*/ 7525776 w 7646512"/>
                <a:gd name="connsiteY2" fmla="*/ 1456638 h 3082540"/>
                <a:gd name="connsiteX3" fmla="*/ 426293 w 7646512"/>
                <a:gd name="connsiteY3" fmla="*/ 3082540 h 3082540"/>
                <a:gd name="connsiteX4" fmla="*/ 0 w 7646512"/>
                <a:gd name="connsiteY4" fmla="*/ 3074222 h 3082540"/>
                <a:gd name="connsiteX0" fmla="*/ 0 w 7646512"/>
                <a:gd name="connsiteY0" fmla="*/ 2967562 h 2975880"/>
                <a:gd name="connsiteX1" fmla="*/ 7646512 w 7646512"/>
                <a:gd name="connsiteY1" fmla="*/ 981478 h 2975880"/>
                <a:gd name="connsiteX2" fmla="*/ 7525776 w 7646512"/>
                <a:gd name="connsiteY2" fmla="*/ 1349978 h 2975880"/>
                <a:gd name="connsiteX3" fmla="*/ 426293 w 7646512"/>
                <a:gd name="connsiteY3" fmla="*/ 2975880 h 2975880"/>
                <a:gd name="connsiteX4" fmla="*/ 0 w 7646512"/>
                <a:gd name="connsiteY4" fmla="*/ 2967562 h 2975880"/>
                <a:gd name="connsiteX0" fmla="*/ 0 w 7646512"/>
                <a:gd name="connsiteY0" fmla="*/ 2967562 h 2975880"/>
                <a:gd name="connsiteX1" fmla="*/ 7646512 w 7646512"/>
                <a:gd name="connsiteY1" fmla="*/ 981478 h 2975880"/>
                <a:gd name="connsiteX2" fmla="*/ 7525776 w 7646512"/>
                <a:gd name="connsiteY2" fmla="*/ 1349978 h 2975880"/>
                <a:gd name="connsiteX3" fmla="*/ 426293 w 7646512"/>
                <a:gd name="connsiteY3" fmla="*/ 2975880 h 2975880"/>
                <a:gd name="connsiteX4" fmla="*/ 0 w 7646512"/>
                <a:gd name="connsiteY4" fmla="*/ 2967562 h 2975880"/>
                <a:gd name="connsiteX0" fmla="*/ 0 w 7646512"/>
                <a:gd name="connsiteY0" fmla="*/ 2967562 h 3028159"/>
                <a:gd name="connsiteX1" fmla="*/ 7646512 w 7646512"/>
                <a:gd name="connsiteY1" fmla="*/ 981478 h 3028159"/>
                <a:gd name="connsiteX2" fmla="*/ 7525776 w 7646512"/>
                <a:gd name="connsiteY2" fmla="*/ 1349978 h 3028159"/>
                <a:gd name="connsiteX3" fmla="*/ 423304 w 7646512"/>
                <a:gd name="connsiteY3" fmla="*/ 3028159 h 3028159"/>
                <a:gd name="connsiteX4" fmla="*/ 0 w 7646512"/>
                <a:gd name="connsiteY4" fmla="*/ 2967562 h 3028159"/>
                <a:gd name="connsiteX0" fmla="*/ 0 w 7646512"/>
                <a:gd name="connsiteY0" fmla="*/ 2967562 h 3028159"/>
                <a:gd name="connsiteX1" fmla="*/ 7646512 w 7646512"/>
                <a:gd name="connsiteY1" fmla="*/ 981478 h 3028159"/>
                <a:gd name="connsiteX2" fmla="*/ 7525776 w 7646512"/>
                <a:gd name="connsiteY2" fmla="*/ 1349978 h 3028159"/>
                <a:gd name="connsiteX3" fmla="*/ 423304 w 7646512"/>
                <a:gd name="connsiteY3" fmla="*/ 3028159 h 3028159"/>
                <a:gd name="connsiteX4" fmla="*/ 0 w 7646512"/>
                <a:gd name="connsiteY4" fmla="*/ 2967562 h 3028159"/>
                <a:gd name="connsiteX0" fmla="*/ 0 w 7646512"/>
                <a:gd name="connsiteY0" fmla="*/ 2967562 h 3016824"/>
                <a:gd name="connsiteX1" fmla="*/ 7646512 w 7646512"/>
                <a:gd name="connsiteY1" fmla="*/ 981478 h 3016824"/>
                <a:gd name="connsiteX2" fmla="*/ 7525776 w 7646512"/>
                <a:gd name="connsiteY2" fmla="*/ 1349978 h 3016824"/>
                <a:gd name="connsiteX3" fmla="*/ 386929 w 7646512"/>
                <a:gd name="connsiteY3" fmla="*/ 3016824 h 3016824"/>
                <a:gd name="connsiteX4" fmla="*/ 0 w 7646512"/>
                <a:gd name="connsiteY4" fmla="*/ 2967562 h 3016824"/>
                <a:gd name="connsiteX0" fmla="*/ 0 w 7646512"/>
                <a:gd name="connsiteY0" fmla="*/ 2967562 h 3016824"/>
                <a:gd name="connsiteX1" fmla="*/ 7646512 w 7646512"/>
                <a:gd name="connsiteY1" fmla="*/ 981478 h 3016824"/>
                <a:gd name="connsiteX2" fmla="*/ 7525776 w 7646512"/>
                <a:gd name="connsiteY2" fmla="*/ 1349978 h 3016824"/>
                <a:gd name="connsiteX3" fmla="*/ 386929 w 7646512"/>
                <a:gd name="connsiteY3" fmla="*/ 3016824 h 3016824"/>
                <a:gd name="connsiteX4" fmla="*/ 0 w 7646512"/>
                <a:gd name="connsiteY4" fmla="*/ 2967562 h 3016824"/>
                <a:gd name="connsiteX0" fmla="*/ 0 w 7525776"/>
                <a:gd name="connsiteY0" fmla="*/ 2919453 h 2968715"/>
                <a:gd name="connsiteX1" fmla="*/ 7402602 w 7525776"/>
                <a:gd name="connsiteY1" fmla="*/ 990385 h 2968715"/>
                <a:gd name="connsiteX2" fmla="*/ 7525776 w 7525776"/>
                <a:gd name="connsiteY2" fmla="*/ 1301869 h 2968715"/>
                <a:gd name="connsiteX3" fmla="*/ 386929 w 7525776"/>
                <a:gd name="connsiteY3" fmla="*/ 2968715 h 2968715"/>
                <a:gd name="connsiteX4" fmla="*/ 0 w 7525776"/>
                <a:gd name="connsiteY4" fmla="*/ 2919453 h 2968715"/>
                <a:gd name="connsiteX0" fmla="*/ 0 w 7402602"/>
                <a:gd name="connsiteY0" fmla="*/ 2919453 h 2968715"/>
                <a:gd name="connsiteX1" fmla="*/ 7402602 w 7402602"/>
                <a:gd name="connsiteY1" fmla="*/ 990385 h 2968715"/>
                <a:gd name="connsiteX2" fmla="*/ 7341703 w 7402602"/>
                <a:gd name="connsiteY2" fmla="*/ 1337624 h 2968715"/>
                <a:gd name="connsiteX3" fmla="*/ 386929 w 7402602"/>
                <a:gd name="connsiteY3" fmla="*/ 2968715 h 2968715"/>
                <a:gd name="connsiteX4" fmla="*/ 0 w 7402602"/>
                <a:gd name="connsiteY4" fmla="*/ 2919453 h 2968715"/>
                <a:gd name="connsiteX0" fmla="*/ 0 w 7402602"/>
                <a:gd name="connsiteY0" fmla="*/ 2919453 h 2919453"/>
                <a:gd name="connsiteX1" fmla="*/ 7402602 w 7402602"/>
                <a:gd name="connsiteY1" fmla="*/ 990385 h 2919453"/>
                <a:gd name="connsiteX2" fmla="*/ 7341703 w 7402602"/>
                <a:gd name="connsiteY2" fmla="*/ 1337624 h 2919453"/>
                <a:gd name="connsiteX3" fmla="*/ 550360 w 7402602"/>
                <a:gd name="connsiteY3" fmla="*/ 2700387 h 2919453"/>
                <a:gd name="connsiteX4" fmla="*/ 0 w 7402602"/>
                <a:gd name="connsiteY4" fmla="*/ 2919453 h 2919453"/>
                <a:gd name="connsiteX0" fmla="*/ 0 w 7130836"/>
                <a:gd name="connsiteY0" fmla="*/ 2690150 h 2745559"/>
                <a:gd name="connsiteX1" fmla="*/ 7130836 w 7130836"/>
                <a:gd name="connsiteY1" fmla="*/ 1035557 h 2745559"/>
                <a:gd name="connsiteX2" fmla="*/ 7069937 w 7130836"/>
                <a:gd name="connsiteY2" fmla="*/ 1382796 h 2745559"/>
                <a:gd name="connsiteX3" fmla="*/ 278594 w 7130836"/>
                <a:gd name="connsiteY3" fmla="*/ 2745559 h 2745559"/>
                <a:gd name="connsiteX4" fmla="*/ 0 w 7130836"/>
                <a:gd name="connsiteY4" fmla="*/ 2690150 h 2745559"/>
                <a:gd name="connsiteX0" fmla="*/ 0 w 7130836"/>
                <a:gd name="connsiteY0" fmla="*/ 2674985 h 2730394"/>
                <a:gd name="connsiteX1" fmla="*/ 7130836 w 7130836"/>
                <a:gd name="connsiteY1" fmla="*/ 1020392 h 2730394"/>
                <a:gd name="connsiteX2" fmla="*/ 7069937 w 7130836"/>
                <a:gd name="connsiteY2" fmla="*/ 1367631 h 2730394"/>
                <a:gd name="connsiteX3" fmla="*/ 278594 w 7130836"/>
                <a:gd name="connsiteY3" fmla="*/ 2730394 h 2730394"/>
                <a:gd name="connsiteX4" fmla="*/ 0 w 7130836"/>
                <a:gd name="connsiteY4" fmla="*/ 2674985 h 2730394"/>
                <a:gd name="connsiteX0" fmla="*/ 0 w 7130836"/>
                <a:gd name="connsiteY0" fmla="*/ 2705279 h 2760688"/>
                <a:gd name="connsiteX1" fmla="*/ 7130836 w 7130836"/>
                <a:gd name="connsiteY1" fmla="*/ 1050686 h 2760688"/>
                <a:gd name="connsiteX2" fmla="*/ 7069937 w 7130836"/>
                <a:gd name="connsiteY2" fmla="*/ 1397925 h 2760688"/>
                <a:gd name="connsiteX3" fmla="*/ 278594 w 7130836"/>
                <a:gd name="connsiteY3" fmla="*/ 2760688 h 2760688"/>
                <a:gd name="connsiteX4" fmla="*/ 0 w 7130836"/>
                <a:gd name="connsiteY4" fmla="*/ 2705279 h 2760688"/>
                <a:gd name="connsiteX0" fmla="*/ 0 w 7130836"/>
                <a:gd name="connsiteY0" fmla="*/ 2721036 h 2776445"/>
                <a:gd name="connsiteX1" fmla="*/ 7130836 w 7130836"/>
                <a:gd name="connsiteY1" fmla="*/ 1066443 h 2776445"/>
                <a:gd name="connsiteX2" fmla="*/ 7069937 w 7130836"/>
                <a:gd name="connsiteY2" fmla="*/ 1413682 h 2776445"/>
                <a:gd name="connsiteX3" fmla="*/ 278594 w 7130836"/>
                <a:gd name="connsiteY3" fmla="*/ 2776445 h 2776445"/>
                <a:gd name="connsiteX4" fmla="*/ 0 w 7130836"/>
                <a:gd name="connsiteY4" fmla="*/ 2721036 h 2776445"/>
                <a:gd name="connsiteX0" fmla="*/ 0 w 7130836"/>
                <a:gd name="connsiteY0" fmla="*/ 2665785 h 2721194"/>
                <a:gd name="connsiteX1" fmla="*/ 7130836 w 7130836"/>
                <a:gd name="connsiteY1" fmla="*/ 1011192 h 2721194"/>
                <a:gd name="connsiteX2" fmla="*/ 7069937 w 7130836"/>
                <a:gd name="connsiteY2" fmla="*/ 1358431 h 2721194"/>
                <a:gd name="connsiteX3" fmla="*/ 278594 w 7130836"/>
                <a:gd name="connsiteY3" fmla="*/ 2721194 h 2721194"/>
                <a:gd name="connsiteX4" fmla="*/ 0 w 7130836"/>
                <a:gd name="connsiteY4" fmla="*/ 2665785 h 2721194"/>
                <a:gd name="connsiteX0" fmla="*/ 0 w 7130836"/>
                <a:gd name="connsiteY0" fmla="*/ 2665785 h 2721194"/>
                <a:gd name="connsiteX1" fmla="*/ 7130836 w 7130836"/>
                <a:gd name="connsiteY1" fmla="*/ 1011192 h 2721194"/>
                <a:gd name="connsiteX2" fmla="*/ 7021437 w 7130836"/>
                <a:gd name="connsiteY2" fmla="*/ 1343317 h 2721194"/>
                <a:gd name="connsiteX3" fmla="*/ 278594 w 7130836"/>
                <a:gd name="connsiteY3" fmla="*/ 2721194 h 2721194"/>
                <a:gd name="connsiteX4" fmla="*/ 0 w 7130836"/>
                <a:gd name="connsiteY4" fmla="*/ 2665785 h 2721194"/>
                <a:gd name="connsiteX0" fmla="*/ 0 w 7130836"/>
                <a:gd name="connsiteY0" fmla="*/ 2665785 h 2721194"/>
                <a:gd name="connsiteX1" fmla="*/ 7130836 w 7130836"/>
                <a:gd name="connsiteY1" fmla="*/ 1011192 h 2721194"/>
                <a:gd name="connsiteX2" fmla="*/ 7021437 w 7130836"/>
                <a:gd name="connsiteY2" fmla="*/ 1343317 h 2721194"/>
                <a:gd name="connsiteX3" fmla="*/ 278594 w 7130836"/>
                <a:gd name="connsiteY3" fmla="*/ 2721194 h 2721194"/>
                <a:gd name="connsiteX4" fmla="*/ 0 w 7130836"/>
                <a:gd name="connsiteY4" fmla="*/ 2665785 h 2721194"/>
                <a:gd name="connsiteX0" fmla="*/ 0 w 7130836"/>
                <a:gd name="connsiteY0" fmla="*/ 2665785 h 2665785"/>
                <a:gd name="connsiteX1" fmla="*/ 7130836 w 7130836"/>
                <a:gd name="connsiteY1" fmla="*/ 1011192 h 2665785"/>
                <a:gd name="connsiteX2" fmla="*/ 7021437 w 7130836"/>
                <a:gd name="connsiteY2" fmla="*/ 1343317 h 2665785"/>
                <a:gd name="connsiteX3" fmla="*/ 759472 w 7130836"/>
                <a:gd name="connsiteY3" fmla="*/ 2458673 h 2665785"/>
                <a:gd name="connsiteX4" fmla="*/ 0 w 7130836"/>
                <a:gd name="connsiteY4" fmla="*/ 2665785 h 2665785"/>
                <a:gd name="connsiteX0" fmla="*/ 0 w 6706804"/>
                <a:gd name="connsiteY0" fmla="*/ 2424875 h 2511300"/>
                <a:gd name="connsiteX1" fmla="*/ 6706804 w 6706804"/>
                <a:gd name="connsiteY1" fmla="*/ 1063819 h 2511300"/>
                <a:gd name="connsiteX2" fmla="*/ 6597405 w 6706804"/>
                <a:gd name="connsiteY2" fmla="*/ 1395944 h 2511300"/>
                <a:gd name="connsiteX3" fmla="*/ 335440 w 6706804"/>
                <a:gd name="connsiteY3" fmla="*/ 2511300 h 2511300"/>
                <a:gd name="connsiteX4" fmla="*/ 0 w 6706804"/>
                <a:gd name="connsiteY4" fmla="*/ 2424875 h 2511300"/>
                <a:gd name="connsiteX0" fmla="*/ 0 w 6706804"/>
                <a:gd name="connsiteY0" fmla="*/ 2424875 h 2499175"/>
                <a:gd name="connsiteX1" fmla="*/ 6706804 w 6706804"/>
                <a:gd name="connsiteY1" fmla="*/ 1063819 h 2499175"/>
                <a:gd name="connsiteX2" fmla="*/ 6597405 w 6706804"/>
                <a:gd name="connsiteY2" fmla="*/ 1395944 h 2499175"/>
                <a:gd name="connsiteX3" fmla="*/ 339217 w 6706804"/>
                <a:gd name="connsiteY3" fmla="*/ 2499175 h 2499175"/>
                <a:gd name="connsiteX4" fmla="*/ 0 w 6706804"/>
                <a:gd name="connsiteY4" fmla="*/ 2424875 h 2499175"/>
                <a:gd name="connsiteX0" fmla="*/ 0 w 6706804"/>
                <a:gd name="connsiteY0" fmla="*/ 2424875 h 2499175"/>
                <a:gd name="connsiteX1" fmla="*/ 6706804 w 6706804"/>
                <a:gd name="connsiteY1" fmla="*/ 1063819 h 2499175"/>
                <a:gd name="connsiteX2" fmla="*/ 6597405 w 6706804"/>
                <a:gd name="connsiteY2" fmla="*/ 1395944 h 2499175"/>
                <a:gd name="connsiteX3" fmla="*/ 339217 w 6706804"/>
                <a:gd name="connsiteY3" fmla="*/ 2499175 h 2499175"/>
                <a:gd name="connsiteX4" fmla="*/ 0 w 6706804"/>
                <a:gd name="connsiteY4" fmla="*/ 2424875 h 2499175"/>
                <a:gd name="connsiteX0" fmla="*/ 0 w 6706804"/>
                <a:gd name="connsiteY0" fmla="*/ 2399301 h 2473601"/>
                <a:gd name="connsiteX1" fmla="*/ 6706804 w 6706804"/>
                <a:gd name="connsiteY1" fmla="*/ 1038245 h 2473601"/>
                <a:gd name="connsiteX2" fmla="*/ 6597405 w 6706804"/>
                <a:gd name="connsiteY2" fmla="*/ 1370370 h 2473601"/>
                <a:gd name="connsiteX3" fmla="*/ 339217 w 6706804"/>
                <a:gd name="connsiteY3" fmla="*/ 2473601 h 2473601"/>
                <a:gd name="connsiteX4" fmla="*/ 0 w 6706804"/>
                <a:gd name="connsiteY4" fmla="*/ 2399301 h 2473601"/>
                <a:gd name="connsiteX0" fmla="*/ 0 w 6706804"/>
                <a:gd name="connsiteY0" fmla="*/ 2399301 h 2473601"/>
                <a:gd name="connsiteX1" fmla="*/ 6706804 w 6706804"/>
                <a:gd name="connsiteY1" fmla="*/ 1038245 h 2473601"/>
                <a:gd name="connsiteX2" fmla="*/ 6055903 w 6706804"/>
                <a:gd name="connsiteY2" fmla="*/ 1613998 h 2473601"/>
                <a:gd name="connsiteX3" fmla="*/ 339217 w 6706804"/>
                <a:gd name="connsiteY3" fmla="*/ 2473601 h 2473601"/>
                <a:gd name="connsiteX4" fmla="*/ 0 w 6706804"/>
                <a:gd name="connsiteY4" fmla="*/ 2399301 h 2473601"/>
                <a:gd name="connsiteX0" fmla="*/ 0 w 6166091"/>
                <a:gd name="connsiteY0" fmla="*/ 2171364 h 2245664"/>
                <a:gd name="connsiteX1" fmla="*/ 6166091 w 6166091"/>
                <a:gd name="connsiteY1" fmla="*/ 1094090 h 2245664"/>
                <a:gd name="connsiteX2" fmla="*/ 6055903 w 6166091"/>
                <a:gd name="connsiteY2" fmla="*/ 1386061 h 2245664"/>
                <a:gd name="connsiteX3" fmla="*/ 339217 w 6166091"/>
                <a:gd name="connsiteY3" fmla="*/ 2245664 h 2245664"/>
                <a:gd name="connsiteX4" fmla="*/ 0 w 6166091"/>
                <a:gd name="connsiteY4" fmla="*/ 2171364 h 2245664"/>
                <a:gd name="connsiteX0" fmla="*/ 0 w 6166091"/>
                <a:gd name="connsiteY0" fmla="*/ 2171364 h 2207880"/>
                <a:gd name="connsiteX1" fmla="*/ 6166091 w 6166091"/>
                <a:gd name="connsiteY1" fmla="*/ 1094090 h 2207880"/>
                <a:gd name="connsiteX2" fmla="*/ 6055903 w 6166091"/>
                <a:gd name="connsiteY2" fmla="*/ 1386061 h 2207880"/>
                <a:gd name="connsiteX3" fmla="*/ 217967 w 6166091"/>
                <a:gd name="connsiteY3" fmla="*/ 2207880 h 2207880"/>
                <a:gd name="connsiteX4" fmla="*/ 0 w 6166091"/>
                <a:gd name="connsiteY4" fmla="*/ 2171364 h 2207880"/>
                <a:gd name="connsiteX0" fmla="*/ 0 w 6238840"/>
                <a:gd name="connsiteY0" fmla="*/ 2153404 h 2212590"/>
                <a:gd name="connsiteX1" fmla="*/ 6238840 w 6238840"/>
                <a:gd name="connsiteY1" fmla="*/ 1098800 h 2212590"/>
                <a:gd name="connsiteX2" fmla="*/ 6128652 w 6238840"/>
                <a:gd name="connsiteY2" fmla="*/ 1390771 h 2212590"/>
                <a:gd name="connsiteX3" fmla="*/ 290716 w 6238840"/>
                <a:gd name="connsiteY3" fmla="*/ 2212590 h 2212590"/>
                <a:gd name="connsiteX4" fmla="*/ 0 w 6238840"/>
                <a:gd name="connsiteY4" fmla="*/ 2153404 h 2212590"/>
                <a:gd name="connsiteX0" fmla="*/ 0 w 6238840"/>
                <a:gd name="connsiteY0" fmla="*/ 2098224 h 2157410"/>
                <a:gd name="connsiteX1" fmla="*/ 6238840 w 6238840"/>
                <a:gd name="connsiteY1" fmla="*/ 1043620 h 2157410"/>
                <a:gd name="connsiteX2" fmla="*/ 6128652 w 6238840"/>
                <a:gd name="connsiteY2" fmla="*/ 1335591 h 2157410"/>
                <a:gd name="connsiteX3" fmla="*/ 290716 w 6238840"/>
                <a:gd name="connsiteY3" fmla="*/ 2157410 h 2157410"/>
                <a:gd name="connsiteX4" fmla="*/ 0 w 6238840"/>
                <a:gd name="connsiteY4" fmla="*/ 2098224 h 2157410"/>
                <a:gd name="connsiteX0" fmla="*/ 0 w 6238840"/>
                <a:gd name="connsiteY0" fmla="*/ 2098224 h 2157410"/>
                <a:gd name="connsiteX1" fmla="*/ 6238840 w 6238840"/>
                <a:gd name="connsiteY1" fmla="*/ 1043620 h 2157410"/>
                <a:gd name="connsiteX2" fmla="*/ 6128652 w 6238840"/>
                <a:gd name="connsiteY2" fmla="*/ 1335591 h 2157410"/>
                <a:gd name="connsiteX3" fmla="*/ 290716 w 6238840"/>
                <a:gd name="connsiteY3" fmla="*/ 2157410 h 2157410"/>
                <a:gd name="connsiteX4" fmla="*/ 0 w 6238840"/>
                <a:gd name="connsiteY4" fmla="*/ 2098224 h 2157410"/>
                <a:gd name="connsiteX0" fmla="*/ 0 w 6148608"/>
                <a:gd name="connsiteY0" fmla="*/ 2175111 h 2234297"/>
                <a:gd name="connsiteX1" fmla="*/ 6148608 w 6148608"/>
                <a:gd name="connsiteY1" fmla="*/ 1025876 h 2234297"/>
                <a:gd name="connsiteX2" fmla="*/ 6128652 w 6148608"/>
                <a:gd name="connsiteY2" fmla="*/ 1412478 h 2234297"/>
                <a:gd name="connsiteX3" fmla="*/ 290716 w 6148608"/>
                <a:gd name="connsiteY3" fmla="*/ 2234297 h 2234297"/>
                <a:gd name="connsiteX4" fmla="*/ 0 w 6148608"/>
                <a:gd name="connsiteY4" fmla="*/ 2175111 h 2234297"/>
                <a:gd name="connsiteX0" fmla="*/ 0 w 6148608"/>
                <a:gd name="connsiteY0" fmla="*/ 2175111 h 2234297"/>
                <a:gd name="connsiteX1" fmla="*/ 6148608 w 6148608"/>
                <a:gd name="connsiteY1" fmla="*/ 1025876 h 2234297"/>
                <a:gd name="connsiteX2" fmla="*/ 6039210 w 6148608"/>
                <a:gd name="connsiteY2" fmla="*/ 1358000 h 2234297"/>
                <a:gd name="connsiteX3" fmla="*/ 290716 w 6148608"/>
                <a:gd name="connsiteY3" fmla="*/ 2234297 h 2234297"/>
                <a:gd name="connsiteX4" fmla="*/ 0 w 6148608"/>
                <a:gd name="connsiteY4" fmla="*/ 2175111 h 2234297"/>
                <a:gd name="connsiteX0" fmla="*/ 0 w 6148608"/>
                <a:gd name="connsiteY0" fmla="*/ 2175111 h 2175111"/>
                <a:gd name="connsiteX1" fmla="*/ 6148608 w 6148608"/>
                <a:gd name="connsiteY1" fmla="*/ 1025876 h 2175111"/>
                <a:gd name="connsiteX2" fmla="*/ 6039210 w 6148608"/>
                <a:gd name="connsiteY2" fmla="*/ 1358000 h 2175111"/>
                <a:gd name="connsiteX3" fmla="*/ 694276 w 6148608"/>
                <a:gd name="connsiteY3" fmla="*/ 1921078 h 2175111"/>
                <a:gd name="connsiteX4" fmla="*/ 0 w 6148608"/>
                <a:gd name="connsiteY4" fmla="*/ 2175111 h 2175111"/>
                <a:gd name="connsiteX0" fmla="*/ 0 w 5833701"/>
                <a:gd name="connsiteY0" fmla="*/ 1911633 h 1985143"/>
                <a:gd name="connsiteX1" fmla="*/ 5833701 w 5833701"/>
                <a:gd name="connsiteY1" fmla="*/ 1089941 h 1985143"/>
                <a:gd name="connsiteX2" fmla="*/ 5724303 w 5833701"/>
                <a:gd name="connsiteY2" fmla="*/ 1422065 h 1985143"/>
                <a:gd name="connsiteX3" fmla="*/ 379369 w 5833701"/>
                <a:gd name="connsiteY3" fmla="*/ 1985143 h 1985143"/>
                <a:gd name="connsiteX4" fmla="*/ 0 w 5833701"/>
                <a:gd name="connsiteY4" fmla="*/ 1911633 h 1985143"/>
                <a:gd name="connsiteX0" fmla="*/ 0 w 5833701"/>
                <a:gd name="connsiteY0" fmla="*/ 1887750 h 1961260"/>
                <a:gd name="connsiteX1" fmla="*/ 5833701 w 5833701"/>
                <a:gd name="connsiteY1" fmla="*/ 1066058 h 1961260"/>
                <a:gd name="connsiteX2" fmla="*/ 5724303 w 5833701"/>
                <a:gd name="connsiteY2" fmla="*/ 1398182 h 1961260"/>
                <a:gd name="connsiteX3" fmla="*/ 379369 w 5833701"/>
                <a:gd name="connsiteY3" fmla="*/ 1961260 h 1961260"/>
                <a:gd name="connsiteX4" fmla="*/ 0 w 5833701"/>
                <a:gd name="connsiteY4" fmla="*/ 1887750 h 1961260"/>
                <a:gd name="connsiteX0" fmla="*/ 0 w 5833701"/>
                <a:gd name="connsiteY0" fmla="*/ 1873636 h 1947146"/>
                <a:gd name="connsiteX1" fmla="*/ 5833701 w 5833701"/>
                <a:gd name="connsiteY1" fmla="*/ 1051944 h 1947146"/>
                <a:gd name="connsiteX2" fmla="*/ 5724303 w 5833701"/>
                <a:gd name="connsiteY2" fmla="*/ 1384068 h 1947146"/>
                <a:gd name="connsiteX3" fmla="*/ 379369 w 5833701"/>
                <a:gd name="connsiteY3" fmla="*/ 1947146 h 1947146"/>
                <a:gd name="connsiteX4" fmla="*/ 0 w 5833701"/>
                <a:gd name="connsiteY4" fmla="*/ 1873636 h 1947146"/>
                <a:gd name="connsiteX0" fmla="*/ 0 w 5833701"/>
                <a:gd name="connsiteY0" fmla="*/ 1873636 h 1947146"/>
                <a:gd name="connsiteX1" fmla="*/ 5833701 w 5833701"/>
                <a:gd name="connsiteY1" fmla="*/ 1051944 h 1947146"/>
                <a:gd name="connsiteX2" fmla="*/ 5724303 w 5833701"/>
                <a:gd name="connsiteY2" fmla="*/ 1384068 h 1947146"/>
                <a:gd name="connsiteX3" fmla="*/ 379369 w 5833701"/>
                <a:gd name="connsiteY3" fmla="*/ 1947146 h 1947146"/>
                <a:gd name="connsiteX4" fmla="*/ 0 w 5833701"/>
                <a:gd name="connsiteY4" fmla="*/ 1873636 h 1947146"/>
                <a:gd name="connsiteX0" fmla="*/ 0 w 5833701"/>
                <a:gd name="connsiteY0" fmla="*/ 1873636 h 1935811"/>
                <a:gd name="connsiteX1" fmla="*/ 5833701 w 5833701"/>
                <a:gd name="connsiteY1" fmla="*/ 1051944 h 1935811"/>
                <a:gd name="connsiteX2" fmla="*/ 5724303 w 5833701"/>
                <a:gd name="connsiteY2" fmla="*/ 1384068 h 1935811"/>
                <a:gd name="connsiteX3" fmla="*/ 342994 w 5833701"/>
                <a:gd name="connsiteY3" fmla="*/ 1935811 h 1935811"/>
                <a:gd name="connsiteX4" fmla="*/ 0 w 5833701"/>
                <a:gd name="connsiteY4" fmla="*/ 1873636 h 1935811"/>
                <a:gd name="connsiteX0" fmla="*/ 0 w 5833701"/>
                <a:gd name="connsiteY0" fmla="*/ 1873636 h 1935811"/>
                <a:gd name="connsiteX1" fmla="*/ 5833701 w 5833701"/>
                <a:gd name="connsiteY1" fmla="*/ 1051944 h 1935811"/>
                <a:gd name="connsiteX2" fmla="*/ 5724303 w 5833701"/>
                <a:gd name="connsiteY2" fmla="*/ 1384068 h 1935811"/>
                <a:gd name="connsiteX3" fmla="*/ 342994 w 5833701"/>
                <a:gd name="connsiteY3" fmla="*/ 1935811 h 1935811"/>
                <a:gd name="connsiteX4" fmla="*/ 0 w 5833701"/>
                <a:gd name="connsiteY4" fmla="*/ 1873636 h 1935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33701" h="1935811">
                  <a:moveTo>
                    <a:pt x="0" y="1873636"/>
                  </a:moveTo>
                  <a:cubicBezTo>
                    <a:pt x="112973" y="1678667"/>
                    <a:pt x="2327349" y="-1648005"/>
                    <a:pt x="5833701" y="1051944"/>
                  </a:cubicBezTo>
                  <a:lnTo>
                    <a:pt x="5724303" y="1384068"/>
                  </a:lnTo>
                  <a:cubicBezTo>
                    <a:pt x="3954394" y="101456"/>
                    <a:pt x="2231419" y="-292906"/>
                    <a:pt x="342994" y="1935811"/>
                  </a:cubicBezTo>
                  <a:lnTo>
                    <a:pt x="0" y="1873636"/>
                  </a:lnTo>
                  <a:close/>
                </a:path>
              </a:pathLst>
            </a:custGeom>
            <a:solidFill>
              <a:srgbClr val="1066D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B26BDF9A-A453-4E41-A8F1-457F3DEB5BBD}"/>
                </a:ext>
              </a:extLst>
            </p:cNvPr>
            <p:cNvSpPr/>
            <p:nvPr/>
          </p:nvSpPr>
          <p:spPr>
            <a:xfrm rot="20561505">
              <a:off x="4405375" y="2324097"/>
              <a:ext cx="5429351" cy="1686738"/>
            </a:xfrm>
            <a:custGeom>
              <a:avLst/>
              <a:gdLst>
                <a:gd name="connsiteX0" fmla="*/ 0 w 1581150"/>
                <a:gd name="connsiteY0" fmla="*/ 0 h 400050"/>
                <a:gd name="connsiteX1" fmla="*/ 1581150 w 1581150"/>
                <a:gd name="connsiteY1" fmla="*/ 0 h 400050"/>
                <a:gd name="connsiteX2" fmla="*/ 1581150 w 1581150"/>
                <a:gd name="connsiteY2" fmla="*/ 400050 h 400050"/>
                <a:gd name="connsiteX3" fmla="*/ 0 w 1581150"/>
                <a:gd name="connsiteY3" fmla="*/ 400050 h 400050"/>
                <a:gd name="connsiteX4" fmla="*/ 0 w 1581150"/>
                <a:gd name="connsiteY4" fmla="*/ 0 h 400050"/>
                <a:gd name="connsiteX0" fmla="*/ 3631074 w 5212224"/>
                <a:gd name="connsiteY0" fmla="*/ 0 h 3321694"/>
                <a:gd name="connsiteX1" fmla="*/ 5212224 w 5212224"/>
                <a:gd name="connsiteY1" fmla="*/ 0 h 3321694"/>
                <a:gd name="connsiteX2" fmla="*/ 5212224 w 5212224"/>
                <a:gd name="connsiteY2" fmla="*/ 400050 h 3321694"/>
                <a:gd name="connsiteX3" fmla="*/ 0 w 5212224"/>
                <a:gd name="connsiteY3" fmla="*/ 3321694 h 3321694"/>
                <a:gd name="connsiteX4" fmla="*/ 3631074 w 5212224"/>
                <a:gd name="connsiteY4" fmla="*/ 0 h 3321694"/>
                <a:gd name="connsiteX0" fmla="*/ 0 w 5592256"/>
                <a:gd name="connsiteY0" fmla="*/ 3205758 h 3321694"/>
                <a:gd name="connsiteX1" fmla="*/ 5592256 w 5592256"/>
                <a:gd name="connsiteY1" fmla="*/ 0 h 3321694"/>
                <a:gd name="connsiteX2" fmla="*/ 5592256 w 5592256"/>
                <a:gd name="connsiteY2" fmla="*/ 400050 h 3321694"/>
                <a:gd name="connsiteX3" fmla="*/ 380032 w 5592256"/>
                <a:gd name="connsiteY3" fmla="*/ 3321694 h 3321694"/>
                <a:gd name="connsiteX4" fmla="*/ 0 w 5592256"/>
                <a:gd name="connsiteY4" fmla="*/ 3205758 h 3321694"/>
                <a:gd name="connsiteX0" fmla="*/ 0 w 5595375"/>
                <a:gd name="connsiteY0" fmla="*/ 3260309 h 3321694"/>
                <a:gd name="connsiteX1" fmla="*/ 5595375 w 5595375"/>
                <a:gd name="connsiteY1" fmla="*/ 0 h 3321694"/>
                <a:gd name="connsiteX2" fmla="*/ 5595375 w 5595375"/>
                <a:gd name="connsiteY2" fmla="*/ 400050 h 3321694"/>
                <a:gd name="connsiteX3" fmla="*/ 383151 w 5595375"/>
                <a:gd name="connsiteY3" fmla="*/ 3321694 h 3321694"/>
                <a:gd name="connsiteX4" fmla="*/ 0 w 5595375"/>
                <a:gd name="connsiteY4" fmla="*/ 3260309 h 3321694"/>
                <a:gd name="connsiteX0" fmla="*/ 0 w 7999449"/>
                <a:gd name="connsiteY0" fmla="*/ 3260309 h 3321694"/>
                <a:gd name="connsiteX1" fmla="*/ 5595375 w 7999449"/>
                <a:gd name="connsiteY1" fmla="*/ 0 h 3321694"/>
                <a:gd name="connsiteX2" fmla="*/ 7999449 w 7999449"/>
                <a:gd name="connsiteY2" fmla="*/ 1371307 h 3321694"/>
                <a:gd name="connsiteX3" fmla="*/ 383151 w 7999449"/>
                <a:gd name="connsiteY3" fmla="*/ 3321694 h 3321694"/>
                <a:gd name="connsiteX4" fmla="*/ 0 w 7999449"/>
                <a:gd name="connsiteY4" fmla="*/ 3260309 h 3321694"/>
                <a:gd name="connsiteX0" fmla="*/ 0 w 8159986"/>
                <a:gd name="connsiteY0" fmla="*/ 2225145 h 2286530"/>
                <a:gd name="connsiteX1" fmla="*/ 8159986 w 8159986"/>
                <a:gd name="connsiteY1" fmla="*/ 0 h 2286530"/>
                <a:gd name="connsiteX2" fmla="*/ 7999449 w 8159986"/>
                <a:gd name="connsiteY2" fmla="*/ 336143 h 2286530"/>
                <a:gd name="connsiteX3" fmla="*/ 383151 w 8159986"/>
                <a:gd name="connsiteY3" fmla="*/ 2286530 h 2286530"/>
                <a:gd name="connsiteX4" fmla="*/ 0 w 8159986"/>
                <a:gd name="connsiteY4" fmla="*/ 2225145 h 2286530"/>
                <a:gd name="connsiteX0" fmla="*/ 0 w 8159986"/>
                <a:gd name="connsiteY0" fmla="*/ 3184467 h 3245852"/>
                <a:gd name="connsiteX1" fmla="*/ 8159986 w 8159986"/>
                <a:gd name="connsiteY1" fmla="*/ 959322 h 3245852"/>
                <a:gd name="connsiteX2" fmla="*/ 7999449 w 8159986"/>
                <a:gd name="connsiteY2" fmla="*/ 1295465 h 3245852"/>
                <a:gd name="connsiteX3" fmla="*/ 383151 w 8159986"/>
                <a:gd name="connsiteY3" fmla="*/ 3245852 h 3245852"/>
                <a:gd name="connsiteX4" fmla="*/ 0 w 8159986"/>
                <a:gd name="connsiteY4" fmla="*/ 3184467 h 3245852"/>
                <a:gd name="connsiteX0" fmla="*/ 0 w 8159986"/>
                <a:gd name="connsiteY0" fmla="*/ 3270528 h 3331913"/>
                <a:gd name="connsiteX1" fmla="*/ 8159986 w 8159986"/>
                <a:gd name="connsiteY1" fmla="*/ 1045383 h 3331913"/>
                <a:gd name="connsiteX2" fmla="*/ 7999449 w 8159986"/>
                <a:gd name="connsiteY2" fmla="*/ 1381526 h 3331913"/>
                <a:gd name="connsiteX3" fmla="*/ 383151 w 8159986"/>
                <a:gd name="connsiteY3" fmla="*/ 3331913 h 3331913"/>
                <a:gd name="connsiteX4" fmla="*/ 0 w 8159986"/>
                <a:gd name="connsiteY4" fmla="*/ 3270528 h 3331913"/>
                <a:gd name="connsiteX0" fmla="*/ 0 w 8159986"/>
                <a:gd name="connsiteY0" fmla="*/ 3270528 h 3331913"/>
                <a:gd name="connsiteX1" fmla="*/ 8159986 w 8159986"/>
                <a:gd name="connsiteY1" fmla="*/ 1045383 h 3331913"/>
                <a:gd name="connsiteX2" fmla="*/ 7999449 w 8159986"/>
                <a:gd name="connsiteY2" fmla="*/ 1381526 h 3331913"/>
                <a:gd name="connsiteX3" fmla="*/ 383151 w 8159986"/>
                <a:gd name="connsiteY3" fmla="*/ 3331913 h 3331913"/>
                <a:gd name="connsiteX4" fmla="*/ 0 w 8159986"/>
                <a:gd name="connsiteY4" fmla="*/ 3270528 h 3331913"/>
                <a:gd name="connsiteX0" fmla="*/ 0 w 8159986"/>
                <a:gd name="connsiteY0" fmla="*/ 3270528 h 3331913"/>
                <a:gd name="connsiteX1" fmla="*/ 8159986 w 8159986"/>
                <a:gd name="connsiteY1" fmla="*/ 1045383 h 3331913"/>
                <a:gd name="connsiteX2" fmla="*/ 7999449 w 8159986"/>
                <a:gd name="connsiteY2" fmla="*/ 1381526 h 3331913"/>
                <a:gd name="connsiteX3" fmla="*/ 383151 w 8159986"/>
                <a:gd name="connsiteY3" fmla="*/ 3331913 h 3331913"/>
                <a:gd name="connsiteX4" fmla="*/ 0 w 8159986"/>
                <a:gd name="connsiteY4" fmla="*/ 3270528 h 3331913"/>
                <a:gd name="connsiteX0" fmla="*/ 0 w 8159986"/>
                <a:gd name="connsiteY0" fmla="*/ 3270528 h 3331913"/>
                <a:gd name="connsiteX1" fmla="*/ 8159986 w 8159986"/>
                <a:gd name="connsiteY1" fmla="*/ 1045383 h 3331913"/>
                <a:gd name="connsiteX2" fmla="*/ 8039250 w 8159986"/>
                <a:gd name="connsiteY2" fmla="*/ 1413883 h 3331913"/>
                <a:gd name="connsiteX3" fmla="*/ 383151 w 8159986"/>
                <a:gd name="connsiteY3" fmla="*/ 3331913 h 3331913"/>
                <a:gd name="connsiteX4" fmla="*/ 0 w 8159986"/>
                <a:gd name="connsiteY4" fmla="*/ 3270528 h 3331913"/>
                <a:gd name="connsiteX0" fmla="*/ 0 w 8159986"/>
                <a:gd name="connsiteY0" fmla="*/ 3270528 h 3270528"/>
                <a:gd name="connsiteX1" fmla="*/ 8159986 w 8159986"/>
                <a:gd name="connsiteY1" fmla="*/ 1045383 h 3270528"/>
                <a:gd name="connsiteX2" fmla="*/ 8039250 w 8159986"/>
                <a:gd name="connsiteY2" fmla="*/ 1413883 h 3270528"/>
                <a:gd name="connsiteX3" fmla="*/ 939767 w 8159986"/>
                <a:gd name="connsiteY3" fmla="*/ 3039785 h 3270528"/>
                <a:gd name="connsiteX4" fmla="*/ 0 w 8159986"/>
                <a:gd name="connsiteY4" fmla="*/ 3270528 h 3270528"/>
                <a:gd name="connsiteX0" fmla="*/ 0 w 7646512"/>
                <a:gd name="connsiteY0" fmla="*/ 3074222 h 3082540"/>
                <a:gd name="connsiteX1" fmla="*/ 7646512 w 7646512"/>
                <a:gd name="connsiteY1" fmla="*/ 1088138 h 3082540"/>
                <a:gd name="connsiteX2" fmla="*/ 7525776 w 7646512"/>
                <a:gd name="connsiteY2" fmla="*/ 1456638 h 3082540"/>
                <a:gd name="connsiteX3" fmla="*/ 426293 w 7646512"/>
                <a:gd name="connsiteY3" fmla="*/ 3082540 h 3082540"/>
                <a:gd name="connsiteX4" fmla="*/ 0 w 7646512"/>
                <a:gd name="connsiteY4" fmla="*/ 3074222 h 3082540"/>
                <a:gd name="connsiteX0" fmla="*/ 0 w 7646512"/>
                <a:gd name="connsiteY0" fmla="*/ 2967562 h 2975880"/>
                <a:gd name="connsiteX1" fmla="*/ 7646512 w 7646512"/>
                <a:gd name="connsiteY1" fmla="*/ 981478 h 2975880"/>
                <a:gd name="connsiteX2" fmla="*/ 7525776 w 7646512"/>
                <a:gd name="connsiteY2" fmla="*/ 1349978 h 2975880"/>
                <a:gd name="connsiteX3" fmla="*/ 426293 w 7646512"/>
                <a:gd name="connsiteY3" fmla="*/ 2975880 h 2975880"/>
                <a:gd name="connsiteX4" fmla="*/ 0 w 7646512"/>
                <a:gd name="connsiteY4" fmla="*/ 2967562 h 2975880"/>
                <a:gd name="connsiteX0" fmla="*/ 0 w 7646512"/>
                <a:gd name="connsiteY0" fmla="*/ 2967562 h 2975880"/>
                <a:gd name="connsiteX1" fmla="*/ 7646512 w 7646512"/>
                <a:gd name="connsiteY1" fmla="*/ 981478 h 2975880"/>
                <a:gd name="connsiteX2" fmla="*/ 7525776 w 7646512"/>
                <a:gd name="connsiteY2" fmla="*/ 1349978 h 2975880"/>
                <a:gd name="connsiteX3" fmla="*/ 426293 w 7646512"/>
                <a:gd name="connsiteY3" fmla="*/ 2975880 h 2975880"/>
                <a:gd name="connsiteX4" fmla="*/ 0 w 7646512"/>
                <a:gd name="connsiteY4" fmla="*/ 2967562 h 2975880"/>
                <a:gd name="connsiteX0" fmla="*/ 0 w 7646512"/>
                <a:gd name="connsiteY0" fmla="*/ 2967562 h 3028159"/>
                <a:gd name="connsiteX1" fmla="*/ 7646512 w 7646512"/>
                <a:gd name="connsiteY1" fmla="*/ 981478 h 3028159"/>
                <a:gd name="connsiteX2" fmla="*/ 7525776 w 7646512"/>
                <a:gd name="connsiteY2" fmla="*/ 1349978 h 3028159"/>
                <a:gd name="connsiteX3" fmla="*/ 423304 w 7646512"/>
                <a:gd name="connsiteY3" fmla="*/ 3028159 h 3028159"/>
                <a:gd name="connsiteX4" fmla="*/ 0 w 7646512"/>
                <a:gd name="connsiteY4" fmla="*/ 2967562 h 3028159"/>
                <a:gd name="connsiteX0" fmla="*/ 0 w 7646512"/>
                <a:gd name="connsiteY0" fmla="*/ 2967562 h 3028159"/>
                <a:gd name="connsiteX1" fmla="*/ 7646512 w 7646512"/>
                <a:gd name="connsiteY1" fmla="*/ 981478 h 3028159"/>
                <a:gd name="connsiteX2" fmla="*/ 7525776 w 7646512"/>
                <a:gd name="connsiteY2" fmla="*/ 1349978 h 3028159"/>
                <a:gd name="connsiteX3" fmla="*/ 423304 w 7646512"/>
                <a:gd name="connsiteY3" fmla="*/ 3028159 h 3028159"/>
                <a:gd name="connsiteX4" fmla="*/ 0 w 7646512"/>
                <a:gd name="connsiteY4" fmla="*/ 2967562 h 3028159"/>
                <a:gd name="connsiteX0" fmla="*/ 0 w 7646512"/>
                <a:gd name="connsiteY0" fmla="*/ 2967562 h 3016824"/>
                <a:gd name="connsiteX1" fmla="*/ 7646512 w 7646512"/>
                <a:gd name="connsiteY1" fmla="*/ 981478 h 3016824"/>
                <a:gd name="connsiteX2" fmla="*/ 7525776 w 7646512"/>
                <a:gd name="connsiteY2" fmla="*/ 1349978 h 3016824"/>
                <a:gd name="connsiteX3" fmla="*/ 386929 w 7646512"/>
                <a:gd name="connsiteY3" fmla="*/ 3016824 h 3016824"/>
                <a:gd name="connsiteX4" fmla="*/ 0 w 7646512"/>
                <a:gd name="connsiteY4" fmla="*/ 2967562 h 3016824"/>
                <a:gd name="connsiteX0" fmla="*/ 0 w 7646512"/>
                <a:gd name="connsiteY0" fmla="*/ 2967562 h 3016824"/>
                <a:gd name="connsiteX1" fmla="*/ 7646512 w 7646512"/>
                <a:gd name="connsiteY1" fmla="*/ 981478 h 3016824"/>
                <a:gd name="connsiteX2" fmla="*/ 7525776 w 7646512"/>
                <a:gd name="connsiteY2" fmla="*/ 1349978 h 3016824"/>
                <a:gd name="connsiteX3" fmla="*/ 386929 w 7646512"/>
                <a:gd name="connsiteY3" fmla="*/ 3016824 h 3016824"/>
                <a:gd name="connsiteX4" fmla="*/ 0 w 7646512"/>
                <a:gd name="connsiteY4" fmla="*/ 2967562 h 3016824"/>
                <a:gd name="connsiteX0" fmla="*/ 0 w 7525776"/>
                <a:gd name="connsiteY0" fmla="*/ 2919453 h 2968715"/>
                <a:gd name="connsiteX1" fmla="*/ 7402602 w 7525776"/>
                <a:gd name="connsiteY1" fmla="*/ 990385 h 2968715"/>
                <a:gd name="connsiteX2" fmla="*/ 7525776 w 7525776"/>
                <a:gd name="connsiteY2" fmla="*/ 1301869 h 2968715"/>
                <a:gd name="connsiteX3" fmla="*/ 386929 w 7525776"/>
                <a:gd name="connsiteY3" fmla="*/ 2968715 h 2968715"/>
                <a:gd name="connsiteX4" fmla="*/ 0 w 7525776"/>
                <a:gd name="connsiteY4" fmla="*/ 2919453 h 2968715"/>
                <a:gd name="connsiteX0" fmla="*/ 0 w 7402602"/>
                <a:gd name="connsiteY0" fmla="*/ 2919453 h 2968715"/>
                <a:gd name="connsiteX1" fmla="*/ 7402602 w 7402602"/>
                <a:gd name="connsiteY1" fmla="*/ 990385 h 2968715"/>
                <a:gd name="connsiteX2" fmla="*/ 7341703 w 7402602"/>
                <a:gd name="connsiteY2" fmla="*/ 1337624 h 2968715"/>
                <a:gd name="connsiteX3" fmla="*/ 386929 w 7402602"/>
                <a:gd name="connsiteY3" fmla="*/ 2968715 h 2968715"/>
                <a:gd name="connsiteX4" fmla="*/ 0 w 7402602"/>
                <a:gd name="connsiteY4" fmla="*/ 2919453 h 2968715"/>
                <a:gd name="connsiteX0" fmla="*/ 0 w 7402602"/>
                <a:gd name="connsiteY0" fmla="*/ 2919453 h 2919453"/>
                <a:gd name="connsiteX1" fmla="*/ 7402602 w 7402602"/>
                <a:gd name="connsiteY1" fmla="*/ 990385 h 2919453"/>
                <a:gd name="connsiteX2" fmla="*/ 7341703 w 7402602"/>
                <a:gd name="connsiteY2" fmla="*/ 1337624 h 2919453"/>
                <a:gd name="connsiteX3" fmla="*/ 550360 w 7402602"/>
                <a:gd name="connsiteY3" fmla="*/ 2700387 h 2919453"/>
                <a:gd name="connsiteX4" fmla="*/ 0 w 7402602"/>
                <a:gd name="connsiteY4" fmla="*/ 2919453 h 2919453"/>
                <a:gd name="connsiteX0" fmla="*/ 0 w 7130836"/>
                <a:gd name="connsiteY0" fmla="*/ 2690150 h 2745559"/>
                <a:gd name="connsiteX1" fmla="*/ 7130836 w 7130836"/>
                <a:gd name="connsiteY1" fmla="*/ 1035557 h 2745559"/>
                <a:gd name="connsiteX2" fmla="*/ 7069937 w 7130836"/>
                <a:gd name="connsiteY2" fmla="*/ 1382796 h 2745559"/>
                <a:gd name="connsiteX3" fmla="*/ 278594 w 7130836"/>
                <a:gd name="connsiteY3" fmla="*/ 2745559 h 2745559"/>
                <a:gd name="connsiteX4" fmla="*/ 0 w 7130836"/>
                <a:gd name="connsiteY4" fmla="*/ 2690150 h 2745559"/>
                <a:gd name="connsiteX0" fmla="*/ 0 w 7130836"/>
                <a:gd name="connsiteY0" fmla="*/ 2674985 h 2730394"/>
                <a:gd name="connsiteX1" fmla="*/ 7130836 w 7130836"/>
                <a:gd name="connsiteY1" fmla="*/ 1020392 h 2730394"/>
                <a:gd name="connsiteX2" fmla="*/ 7069937 w 7130836"/>
                <a:gd name="connsiteY2" fmla="*/ 1367631 h 2730394"/>
                <a:gd name="connsiteX3" fmla="*/ 278594 w 7130836"/>
                <a:gd name="connsiteY3" fmla="*/ 2730394 h 2730394"/>
                <a:gd name="connsiteX4" fmla="*/ 0 w 7130836"/>
                <a:gd name="connsiteY4" fmla="*/ 2674985 h 2730394"/>
                <a:gd name="connsiteX0" fmla="*/ 0 w 7130836"/>
                <a:gd name="connsiteY0" fmla="*/ 2705279 h 2760688"/>
                <a:gd name="connsiteX1" fmla="*/ 7130836 w 7130836"/>
                <a:gd name="connsiteY1" fmla="*/ 1050686 h 2760688"/>
                <a:gd name="connsiteX2" fmla="*/ 7069937 w 7130836"/>
                <a:gd name="connsiteY2" fmla="*/ 1397925 h 2760688"/>
                <a:gd name="connsiteX3" fmla="*/ 278594 w 7130836"/>
                <a:gd name="connsiteY3" fmla="*/ 2760688 h 2760688"/>
                <a:gd name="connsiteX4" fmla="*/ 0 w 7130836"/>
                <a:gd name="connsiteY4" fmla="*/ 2705279 h 2760688"/>
                <a:gd name="connsiteX0" fmla="*/ 0 w 7130836"/>
                <a:gd name="connsiteY0" fmla="*/ 2721036 h 2776445"/>
                <a:gd name="connsiteX1" fmla="*/ 7130836 w 7130836"/>
                <a:gd name="connsiteY1" fmla="*/ 1066443 h 2776445"/>
                <a:gd name="connsiteX2" fmla="*/ 7069937 w 7130836"/>
                <a:gd name="connsiteY2" fmla="*/ 1413682 h 2776445"/>
                <a:gd name="connsiteX3" fmla="*/ 278594 w 7130836"/>
                <a:gd name="connsiteY3" fmla="*/ 2776445 h 2776445"/>
                <a:gd name="connsiteX4" fmla="*/ 0 w 7130836"/>
                <a:gd name="connsiteY4" fmla="*/ 2721036 h 2776445"/>
                <a:gd name="connsiteX0" fmla="*/ 0 w 7130836"/>
                <a:gd name="connsiteY0" fmla="*/ 2665785 h 2721194"/>
                <a:gd name="connsiteX1" fmla="*/ 7130836 w 7130836"/>
                <a:gd name="connsiteY1" fmla="*/ 1011192 h 2721194"/>
                <a:gd name="connsiteX2" fmla="*/ 7069937 w 7130836"/>
                <a:gd name="connsiteY2" fmla="*/ 1358431 h 2721194"/>
                <a:gd name="connsiteX3" fmla="*/ 278594 w 7130836"/>
                <a:gd name="connsiteY3" fmla="*/ 2721194 h 2721194"/>
                <a:gd name="connsiteX4" fmla="*/ 0 w 7130836"/>
                <a:gd name="connsiteY4" fmla="*/ 2665785 h 2721194"/>
                <a:gd name="connsiteX0" fmla="*/ 0 w 7130836"/>
                <a:gd name="connsiteY0" fmla="*/ 2665785 h 2721194"/>
                <a:gd name="connsiteX1" fmla="*/ 7130836 w 7130836"/>
                <a:gd name="connsiteY1" fmla="*/ 1011192 h 2721194"/>
                <a:gd name="connsiteX2" fmla="*/ 7021437 w 7130836"/>
                <a:gd name="connsiteY2" fmla="*/ 1343317 h 2721194"/>
                <a:gd name="connsiteX3" fmla="*/ 278594 w 7130836"/>
                <a:gd name="connsiteY3" fmla="*/ 2721194 h 2721194"/>
                <a:gd name="connsiteX4" fmla="*/ 0 w 7130836"/>
                <a:gd name="connsiteY4" fmla="*/ 2665785 h 2721194"/>
                <a:gd name="connsiteX0" fmla="*/ 0 w 7130836"/>
                <a:gd name="connsiteY0" fmla="*/ 2665785 h 2721194"/>
                <a:gd name="connsiteX1" fmla="*/ 7130836 w 7130836"/>
                <a:gd name="connsiteY1" fmla="*/ 1011192 h 2721194"/>
                <a:gd name="connsiteX2" fmla="*/ 7021437 w 7130836"/>
                <a:gd name="connsiteY2" fmla="*/ 1343317 h 2721194"/>
                <a:gd name="connsiteX3" fmla="*/ 278594 w 7130836"/>
                <a:gd name="connsiteY3" fmla="*/ 2721194 h 2721194"/>
                <a:gd name="connsiteX4" fmla="*/ 0 w 7130836"/>
                <a:gd name="connsiteY4" fmla="*/ 2665785 h 2721194"/>
                <a:gd name="connsiteX0" fmla="*/ 0 w 7130836"/>
                <a:gd name="connsiteY0" fmla="*/ 2665785 h 2665785"/>
                <a:gd name="connsiteX1" fmla="*/ 7130836 w 7130836"/>
                <a:gd name="connsiteY1" fmla="*/ 1011192 h 2665785"/>
                <a:gd name="connsiteX2" fmla="*/ 7021437 w 7130836"/>
                <a:gd name="connsiteY2" fmla="*/ 1343317 h 2665785"/>
                <a:gd name="connsiteX3" fmla="*/ 759472 w 7130836"/>
                <a:gd name="connsiteY3" fmla="*/ 2458673 h 2665785"/>
                <a:gd name="connsiteX4" fmla="*/ 0 w 7130836"/>
                <a:gd name="connsiteY4" fmla="*/ 2665785 h 2665785"/>
                <a:gd name="connsiteX0" fmla="*/ 0 w 6706804"/>
                <a:gd name="connsiteY0" fmla="*/ 2424875 h 2511300"/>
                <a:gd name="connsiteX1" fmla="*/ 6706804 w 6706804"/>
                <a:gd name="connsiteY1" fmla="*/ 1063819 h 2511300"/>
                <a:gd name="connsiteX2" fmla="*/ 6597405 w 6706804"/>
                <a:gd name="connsiteY2" fmla="*/ 1395944 h 2511300"/>
                <a:gd name="connsiteX3" fmla="*/ 335440 w 6706804"/>
                <a:gd name="connsiteY3" fmla="*/ 2511300 h 2511300"/>
                <a:gd name="connsiteX4" fmla="*/ 0 w 6706804"/>
                <a:gd name="connsiteY4" fmla="*/ 2424875 h 2511300"/>
                <a:gd name="connsiteX0" fmla="*/ 0 w 6706804"/>
                <a:gd name="connsiteY0" fmla="*/ 2424875 h 2499175"/>
                <a:gd name="connsiteX1" fmla="*/ 6706804 w 6706804"/>
                <a:gd name="connsiteY1" fmla="*/ 1063819 h 2499175"/>
                <a:gd name="connsiteX2" fmla="*/ 6597405 w 6706804"/>
                <a:gd name="connsiteY2" fmla="*/ 1395944 h 2499175"/>
                <a:gd name="connsiteX3" fmla="*/ 339217 w 6706804"/>
                <a:gd name="connsiteY3" fmla="*/ 2499175 h 2499175"/>
                <a:gd name="connsiteX4" fmla="*/ 0 w 6706804"/>
                <a:gd name="connsiteY4" fmla="*/ 2424875 h 2499175"/>
                <a:gd name="connsiteX0" fmla="*/ 0 w 6706804"/>
                <a:gd name="connsiteY0" fmla="*/ 2424875 h 2499175"/>
                <a:gd name="connsiteX1" fmla="*/ 6706804 w 6706804"/>
                <a:gd name="connsiteY1" fmla="*/ 1063819 h 2499175"/>
                <a:gd name="connsiteX2" fmla="*/ 6597405 w 6706804"/>
                <a:gd name="connsiteY2" fmla="*/ 1395944 h 2499175"/>
                <a:gd name="connsiteX3" fmla="*/ 339217 w 6706804"/>
                <a:gd name="connsiteY3" fmla="*/ 2499175 h 2499175"/>
                <a:gd name="connsiteX4" fmla="*/ 0 w 6706804"/>
                <a:gd name="connsiteY4" fmla="*/ 2424875 h 2499175"/>
                <a:gd name="connsiteX0" fmla="*/ 0 w 6706804"/>
                <a:gd name="connsiteY0" fmla="*/ 2399301 h 2473601"/>
                <a:gd name="connsiteX1" fmla="*/ 6706804 w 6706804"/>
                <a:gd name="connsiteY1" fmla="*/ 1038245 h 2473601"/>
                <a:gd name="connsiteX2" fmla="*/ 6597405 w 6706804"/>
                <a:gd name="connsiteY2" fmla="*/ 1370370 h 2473601"/>
                <a:gd name="connsiteX3" fmla="*/ 339217 w 6706804"/>
                <a:gd name="connsiteY3" fmla="*/ 2473601 h 2473601"/>
                <a:gd name="connsiteX4" fmla="*/ 0 w 6706804"/>
                <a:gd name="connsiteY4" fmla="*/ 2399301 h 2473601"/>
                <a:gd name="connsiteX0" fmla="*/ 0 w 6706804"/>
                <a:gd name="connsiteY0" fmla="*/ 2399301 h 2473601"/>
                <a:gd name="connsiteX1" fmla="*/ 6706804 w 6706804"/>
                <a:gd name="connsiteY1" fmla="*/ 1038245 h 2473601"/>
                <a:gd name="connsiteX2" fmla="*/ 6055903 w 6706804"/>
                <a:gd name="connsiteY2" fmla="*/ 1613998 h 2473601"/>
                <a:gd name="connsiteX3" fmla="*/ 339217 w 6706804"/>
                <a:gd name="connsiteY3" fmla="*/ 2473601 h 2473601"/>
                <a:gd name="connsiteX4" fmla="*/ 0 w 6706804"/>
                <a:gd name="connsiteY4" fmla="*/ 2399301 h 2473601"/>
                <a:gd name="connsiteX0" fmla="*/ 0 w 6166091"/>
                <a:gd name="connsiteY0" fmla="*/ 2171364 h 2245664"/>
                <a:gd name="connsiteX1" fmla="*/ 6166091 w 6166091"/>
                <a:gd name="connsiteY1" fmla="*/ 1094090 h 2245664"/>
                <a:gd name="connsiteX2" fmla="*/ 6055903 w 6166091"/>
                <a:gd name="connsiteY2" fmla="*/ 1386061 h 2245664"/>
                <a:gd name="connsiteX3" fmla="*/ 339217 w 6166091"/>
                <a:gd name="connsiteY3" fmla="*/ 2245664 h 2245664"/>
                <a:gd name="connsiteX4" fmla="*/ 0 w 6166091"/>
                <a:gd name="connsiteY4" fmla="*/ 2171364 h 2245664"/>
                <a:gd name="connsiteX0" fmla="*/ 0 w 6166091"/>
                <a:gd name="connsiteY0" fmla="*/ 2171364 h 2207880"/>
                <a:gd name="connsiteX1" fmla="*/ 6166091 w 6166091"/>
                <a:gd name="connsiteY1" fmla="*/ 1094090 h 2207880"/>
                <a:gd name="connsiteX2" fmla="*/ 6055903 w 6166091"/>
                <a:gd name="connsiteY2" fmla="*/ 1386061 h 2207880"/>
                <a:gd name="connsiteX3" fmla="*/ 217967 w 6166091"/>
                <a:gd name="connsiteY3" fmla="*/ 2207880 h 2207880"/>
                <a:gd name="connsiteX4" fmla="*/ 0 w 6166091"/>
                <a:gd name="connsiteY4" fmla="*/ 2171364 h 2207880"/>
                <a:gd name="connsiteX0" fmla="*/ 0 w 6238840"/>
                <a:gd name="connsiteY0" fmla="*/ 2153404 h 2212590"/>
                <a:gd name="connsiteX1" fmla="*/ 6238840 w 6238840"/>
                <a:gd name="connsiteY1" fmla="*/ 1098800 h 2212590"/>
                <a:gd name="connsiteX2" fmla="*/ 6128652 w 6238840"/>
                <a:gd name="connsiteY2" fmla="*/ 1390771 h 2212590"/>
                <a:gd name="connsiteX3" fmla="*/ 290716 w 6238840"/>
                <a:gd name="connsiteY3" fmla="*/ 2212590 h 2212590"/>
                <a:gd name="connsiteX4" fmla="*/ 0 w 6238840"/>
                <a:gd name="connsiteY4" fmla="*/ 2153404 h 2212590"/>
                <a:gd name="connsiteX0" fmla="*/ 0 w 6238840"/>
                <a:gd name="connsiteY0" fmla="*/ 2098224 h 2157410"/>
                <a:gd name="connsiteX1" fmla="*/ 6238840 w 6238840"/>
                <a:gd name="connsiteY1" fmla="*/ 1043620 h 2157410"/>
                <a:gd name="connsiteX2" fmla="*/ 6128652 w 6238840"/>
                <a:gd name="connsiteY2" fmla="*/ 1335591 h 2157410"/>
                <a:gd name="connsiteX3" fmla="*/ 290716 w 6238840"/>
                <a:gd name="connsiteY3" fmla="*/ 2157410 h 2157410"/>
                <a:gd name="connsiteX4" fmla="*/ 0 w 6238840"/>
                <a:gd name="connsiteY4" fmla="*/ 2098224 h 2157410"/>
                <a:gd name="connsiteX0" fmla="*/ 0 w 6238840"/>
                <a:gd name="connsiteY0" fmla="*/ 2098224 h 2157410"/>
                <a:gd name="connsiteX1" fmla="*/ 6238840 w 6238840"/>
                <a:gd name="connsiteY1" fmla="*/ 1043620 h 2157410"/>
                <a:gd name="connsiteX2" fmla="*/ 6128652 w 6238840"/>
                <a:gd name="connsiteY2" fmla="*/ 1335591 h 2157410"/>
                <a:gd name="connsiteX3" fmla="*/ 290716 w 6238840"/>
                <a:gd name="connsiteY3" fmla="*/ 2157410 h 2157410"/>
                <a:gd name="connsiteX4" fmla="*/ 0 w 6238840"/>
                <a:gd name="connsiteY4" fmla="*/ 2098224 h 2157410"/>
                <a:gd name="connsiteX0" fmla="*/ 0 w 6148608"/>
                <a:gd name="connsiteY0" fmla="*/ 2175111 h 2234297"/>
                <a:gd name="connsiteX1" fmla="*/ 6148608 w 6148608"/>
                <a:gd name="connsiteY1" fmla="*/ 1025876 h 2234297"/>
                <a:gd name="connsiteX2" fmla="*/ 6128652 w 6148608"/>
                <a:gd name="connsiteY2" fmla="*/ 1412478 h 2234297"/>
                <a:gd name="connsiteX3" fmla="*/ 290716 w 6148608"/>
                <a:gd name="connsiteY3" fmla="*/ 2234297 h 2234297"/>
                <a:gd name="connsiteX4" fmla="*/ 0 w 6148608"/>
                <a:gd name="connsiteY4" fmla="*/ 2175111 h 2234297"/>
                <a:gd name="connsiteX0" fmla="*/ 0 w 6148608"/>
                <a:gd name="connsiteY0" fmla="*/ 2175111 h 2234297"/>
                <a:gd name="connsiteX1" fmla="*/ 6148608 w 6148608"/>
                <a:gd name="connsiteY1" fmla="*/ 1025876 h 2234297"/>
                <a:gd name="connsiteX2" fmla="*/ 6039210 w 6148608"/>
                <a:gd name="connsiteY2" fmla="*/ 1358000 h 2234297"/>
                <a:gd name="connsiteX3" fmla="*/ 290716 w 6148608"/>
                <a:gd name="connsiteY3" fmla="*/ 2234297 h 2234297"/>
                <a:gd name="connsiteX4" fmla="*/ 0 w 6148608"/>
                <a:gd name="connsiteY4" fmla="*/ 2175111 h 2234297"/>
                <a:gd name="connsiteX0" fmla="*/ 0 w 6148608"/>
                <a:gd name="connsiteY0" fmla="*/ 2175111 h 2175111"/>
                <a:gd name="connsiteX1" fmla="*/ 6148608 w 6148608"/>
                <a:gd name="connsiteY1" fmla="*/ 1025876 h 2175111"/>
                <a:gd name="connsiteX2" fmla="*/ 6039210 w 6148608"/>
                <a:gd name="connsiteY2" fmla="*/ 1358000 h 2175111"/>
                <a:gd name="connsiteX3" fmla="*/ 694276 w 6148608"/>
                <a:gd name="connsiteY3" fmla="*/ 1921078 h 2175111"/>
                <a:gd name="connsiteX4" fmla="*/ 0 w 6148608"/>
                <a:gd name="connsiteY4" fmla="*/ 2175111 h 2175111"/>
                <a:gd name="connsiteX0" fmla="*/ 0 w 5833701"/>
                <a:gd name="connsiteY0" fmla="*/ 1911633 h 1985143"/>
                <a:gd name="connsiteX1" fmla="*/ 5833701 w 5833701"/>
                <a:gd name="connsiteY1" fmla="*/ 1089941 h 1985143"/>
                <a:gd name="connsiteX2" fmla="*/ 5724303 w 5833701"/>
                <a:gd name="connsiteY2" fmla="*/ 1422065 h 1985143"/>
                <a:gd name="connsiteX3" fmla="*/ 379369 w 5833701"/>
                <a:gd name="connsiteY3" fmla="*/ 1985143 h 1985143"/>
                <a:gd name="connsiteX4" fmla="*/ 0 w 5833701"/>
                <a:gd name="connsiteY4" fmla="*/ 1911633 h 1985143"/>
                <a:gd name="connsiteX0" fmla="*/ 0 w 5833701"/>
                <a:gd name="connsiteY0" fmla="*/ 1887750 h 1961260"/>
                <a:gd name="connsiteX1" fmla="*/ 5833701 w 5833701"/>
                <a:gd name="connsiteY1" fmla="*/ 1066058 h 1961260"/>
                <a:gd name="connsiteX2" fmla="*/ 5724303 w 5833701"/>
                <a:gd name="connsiteY2" fmla="*/ 1398182 h 1961260"/>
                <a:gd name="connsiteX3" fmla="*/ 379369 w 5833701"/>
                <a:gd name="connsiteY3" fmla="*/ 1961260 h 1961260"/>
                <a:gd name="connsiteX4" fmla="*/ 0 w 5833701"/>
                <a:gd name="connsiteY4" fmla="*/ 1887750 h 1961260"/>
                <a:gd name="connsiteX0" fmla="*/ 0 w 5833701"/>
                <a:gd name="connsiteY0" fmla="*/ 1873636 h 1947146"/>
                <a:gd name="connsiteX1" fmla="*/ 5833701 w 5833701"/>
                <a:gd name="connsiteY1" fmla="*/ 1051944 h 1947146"/>
                <a:gd name="connsiteX2" fmla="*/ 5724303 w 5833701"/>
                <a:gd name="connsiteY2" fmla="*/ 1384068 h 1947146"/>
                <a:gd name="connsiteX3" fmla="*/ 379369 w 5833701"/>
                <a:gd name="connsiteY3" fmla="*/ 1947146 h 1947146"/>
                <a:gd name="connsiteX4" fmla="*/ 0 w 5833701"/>
                <a:gd name="connsiteY4" fmla="*/ 1873636 h 1947146"/>
                <a:gd name="connsiteX0" fmla="*/ 0 w 5833701"/>
                <a:gd name="connsiteY0" fmla="*/ 1873636 h 1947146"/>
                <a:gd name="connsiteX1" fmla="*/ 5833701 w 5833701"/>
                <a:gd name="connsiteY1" fmla="*/ 1051944 h 1947146"/>
                <a:gd name="connsiteX2" fmla="*/ 5724303 w 5833701"/>
                <a:gd name="connsiteY2" fmla="*/ 1384068 h 1947146"/>
                <a:gd name="connsiteX3" fmla="*/ 379369 w 5833701"/>
                <a:gd name="connsiteY3" fmla="*/ 1947146 h 1947146"/>
                <a:gd name="connsiteX4" fmla="*/ 0 w 5833701"/>
                <a:gd name="connsiteY4" fmla="*/ 1873636 h 1947146"/>
                <a:gd name="connsiteX0" fmla="*/ 0 w 5833701"/>
                <a:gd name="connsiteY0" fmla="*/ 1873636 h 1935811"/>
                <a:gd name="connsiteX1" fmla="*/ 5833701 w 5833701"/>
                <a:gd name="connsiteY1" fmla="*/ 1051944 h 1935811"/>
                <a:gd name="connsiteX2" fmla="*/ 5724303 w 5833701"/>
                <a:gd name="connsiteY2" fmla="*/ 1384068 h 1935811"/>
                <a:gd name="connsiteX3" fmla="*/ 342994 w 5833701"/>
                <a:gd name="connsiteY3" fmla="*/ 1935811 h 1935811"/>
                <a:gd name="connsiteX4" fmla="*/ 0 w 5833701"/>
                <a:gd name="connsiteY4" fmla="*/ 1873636 h 1935811"/>
                <a:gd name="connsiteX0" fmla="*/ 0 w 5833701"/>
                <a:gd name="connsiteY0" fmla="*/ 1873636 h 1935811"/>
                <a:gd name="connsiteX1" fmla="*/ 5833701 w 5833701"/>
                <a:gd name="connsiteY1" fmla="*/ 1051944 h 1935811"/>
                <a:gd name="connsiteX2" fmla="*/ 5724303 w 5833701"/>
                <a:gd name="connsiteY2" fmla="*/ 1384068 h 1935811"/>
                <a:gd name="connsiteX3" fmla="*/ 342994 w 5833701"/>
                <a:gd name="connsiteY3" fmla="*/ 1935811 h 1935811"/>
                <a:gd name="connsiteX4" fmla="*/ 0 w 5833701"/>
                <a:gd name="connsiteY4" fmla="*/ 1873636 h 1935811"/>
                <a:gd name="connsiteX0" fmla="*/ 0 w 5833701"/>
                <a:gd name="connsiteY0" fmla="*/ 1873636 h 1935811"/>
                <a:gd name="connsiteX1" fmla="*/ 5833701 w 5833701"/>
                <a:gd name="connsiteY1" fmla="*/ 1051944 h 1935811"/>
                <a:gd name="connsiteX2" fmla="*/ 5724303 w 5833701"/>
                <a:gd name="connsiteY2" fmla="*/ 1384068 h 1935811"/>
                <a:gd name="connsiteX3" fmla="*/ 342994 w 5833701"/>
                <a:gd name="connsiteY3" fmla="*/ 1935811 h 1935811"/>
                <a:gd name="connsiteX4" fmla="*/ 0 w 5833701"/>
                <a:gd name="connsiteY4" fmla="*/ 1873636 h 1935811"/>
                <a:gd name="connsiteX0" fmla="*/ 0 w 5833701"/>
                <a:gd name="connsiteY0" fmla="*/ 1873636 h 1873636"/>
                <a:gd name="connsiteX1" fmla="*/ 5833701 w 5833701"/>
                <a:gd name="connsiteY1" fmla="*/ 1051944 h 1873636"/>
                <a:gd name="connsiteX2" fmla="*/ 5724303 w 5833701"/>
                <a:gd name="connsiteY2" fmla="*/ 1384068 h 1873636"/>
                <a:gd name="connsiteX3" fmla="*/ 771594 w 5833701"/>
                <a:gd name="connsiteY3" fmla="*/ 1670302 h 1873636"/>
                <a:gd name="connsiteX4" fmla="*/ 0 w 5833701"/>
                <a:gd name="connsiteY4" fmla="*/ 1873636 h 1873636"/>
                <a:gd name="connsiteX0" fmla="*/ 0 w 5429351"/>
                <a:gd name="connsiteY0" fmla="*/ 1657774 h 1727506"/>
                <a:gd name="connsiteX1" fmla="*/ 5429351 w 5429351"/>
                <a:gd name="connsiteY1" fmla="*/ 1109148 h 1727506"/>
                <a:gd name="connsiteX2" fmla="*/ 5319953 w 5429351"/>
                <a:gd name="connsiteY2" fmla="*/ 1441272 h 1727506"/>
                <a:gd name="connsiteX3" fmla="*/ 367244 w 5429351"/>
                <a:gd name="connsiteY3" fmla="*/ 1727506 h 1727506"/>
                <a:gd name="connsiteX4" fmla="*/ 0 w 5429351"/>
                <a:gd name="connsiteY4" fmla="*/ 1657774 h 1727506"/>
                <a:gd name="connsiteX0" fmla="*/ 0 w 5429351"/>
                <a:gd name="connsiteY0" fmla="*/ 1632120 h 1701852"/>
                <a:gd name="connsiteX1" fmla="*/ 5429351 w 5429351"/>
                <a:gd name="connsiteY1" fmla="*/ 1083494 h 1701852"/>
                <a:gd name="connsiteX2" fmla="*/ 5319953 w 5429351"/>
                <a:gd name="connsiteY2" fmla="*/ 1415618 h 1701852"/>
                <a:gd name="connsiteX3" fmla="*/ 367244 w 5429351"/>
                <a:gd name="connsiteY3" fmla="*/ 1701852 h 1701852"/>
                <a:gd name="connsiteX4" fmla="*/ 0 w 5429351"/>
                <a:gd name="connsiteY4" fmla="*/ 1632120 h 1701852"/>
                <a:gd name="connsiteX0" fmla="*/ 0 w 5429351"/>
                <a:gd name="connsiteY0" fmla="*/ 1632120 h 1701852"/>
                <a:gd name="connsiteX1" fmla="*/ 5429351 w 5429351"/>
                <a:gd name="connsiteY1" fmla="*/ 1083494 h 1701852"/>
                <a:gd name="connsiteX2" fmla="*/ 5319953 w 5429351"/>
                <a:gd name="connsiteY2" fmla="*/ 1415618 h 1701852"/>
                <a:gd name="connsiteX3" fmla="*/ 367244 w 5429351"/>
                <a:gd name="connsiteY3" fmla="*/ 1701852 h 1701852"/>
                <a:gd name="connsiteX4" fmla="*/ 0 w 5429351"/>
                <a:gd name="connsiteY4" fmla="*/ 1632120 h 1701852"/>
                <a:gd name="connsiteX0" fmla="*/ 0 w 5429351"/>
                <a:gd name="connsiteY0" fmla="*/ 1632120 h 1686738"/>
                <a:gd name="connsiteX1" fmla="*/ 5429351 w 5429351"/>
                <a:gd name="connsiteY1" fmla="*/ 1083494 h 1686738"/>
                <a:gd name="connsiteX2" fmla="*/ 5319953 w 5429351"/>
                <a:gd name="connsiteY2" fmla="*/ 1415618 h 1686738"/>
                <a:gd name="connsiteX3" fmla="*/ 318744 w 5429351"/>
                <a:gd name="connsiteY3" fmla="*/ 1686738 h 1686738"/>
                <a:gd name="connsiteX4" fmla="*/ 0 w 5429351"/>
                <a:gd name="connsiteY4" fmla="*/ 1632120 h 1686738"/>
                <a:gd name="connsiteX0" fmla="*/ 0 w 5429351"/>
                <a:gd name="connsiteY0" fmla="*/ 1632120 h 1686738"/>
                <a:gd name="connsiteX1" fmla="*/ 5429351 w 5429351"/>
                <a:gd name="connsiteY1" fmla="*/ 1083494 h 1686738"/>
                <a:gd name="connsiteX2" fmla="*/ 5319953 w 5429351"/>
                <a:gd name="connsiteY2" fmla="*/ 1415618 h 1686738"/>
                <a:gd name="connsiteX3" fmla="*/ 318744 w 5429351"/>
                <a:gd name="connsiteY3" fmla="*/ 1686738 h 1686738"/>
                <a:gd name="connsiteX4" fmla="*/ 0 w 5429351"/>
                <a:gd name="connsiteY4" fmla="*/ 1632120 h 168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29351" h="1686738">
                  <a:moveTo>
                    <a:pt x="0" y="1632120"/>
                  </a:moveTo>
                  <a:cubicBezTo>
                    <a:pt x="112973" y="1437151"/>
                    <a:pt x="2237457" y="-1558370"/>
                    <a:pt x="5429351" y="1083494"/>
                  </a:cubicBezTo>
                  <a:lnTo>
                    <a:pt x="5319953" y="1415618"/>
                  </a:lnTo>
                  <a:cubicBezTo>
                    <a:pt x="4307147" y="435449"/>
                    <a:pt x="2228430" y="-482144"/>
                    <a:pt x="318744" y="1686738"/>
                  </a:cubicBezTo>
                  <a:lnTo>
                    <a:pt x="0" y="1632120"/>
                  </a:lnTo>
                  <a:close/>
                </a:path>
              </a:pathLst>
            </a:custGeom>
            <a:solidFill>
              <a:srgbClr val="3121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E2276E0-A86F-4F4A-B149-C5F87A236C18}"/>
              </a:ext>
            </a:extLst>
          </p:cNvPr>
          <p:cNvGrpSpPr/>
          <p:nvPr/>
        </p:nvGrpSpPr>
        <p:grpSpPr>
          <a:xfrm>
            <a:off x="2341302" y="1268228"/>
            <a:ext cx="8199030" cy="3400263"/>
            <a:chOff x="2188902" y="1115828"/>
            <a:chExt cx="8199030" cy="3400263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42FCF7B5-57E1-4037-AFF4-FA315D5A2471}"/>
                </a:ext>
              </a:extLst>
            </p:cNvPr>
            <p:cNvSpPr/>
            <p:nvPr/>
          </p:nvSpPr>
          <p:spPr>
            <a:xfrm rot="20561505">
              <a:off x="2188902" y="1115828"/>
              <a:ext cx="8159986" cy="3331913"/>
            </a:xfrm>
            <a:custGeom>
              <a:avLst/>
              <a:gdLst>
                <a:gd name="connsiteX0" fmla="*/ 0 w 1581150"/>
                <a:gd name="connsiteY0" fmla="*/ 0 h 400050"/>
                <a:gd name="connsiteX1" fmla="*/ 1581150 w 1581150"/>
                <a:gd name="connsiteY1" fmla="*/ 0 h 400050"/>
                <a:gd name="connsiteX2" fmla="*/ 1581150 w 1581150"/>
                <a:gd name="connsiteY2" fmla="*/ 400050 h 400050"/>
                <a:gd name="connsiteX3" fmla="*/ 0 w 1581150"/>
                <a:gd name="connsiteY3" fmla="*/ 400050 h 400050"/>
                <a:gd name="connsiteX4" fmla="*/ 0 w 1581150"/>
                <a:gd name="connsiteY4" fmla="*/ 0 h 400050"/>
                <a:gd name="connsiteX0" fmla="*/ 3631074 w 5212224"/>
                <a:gd name="connsiteY0" fmla="*/ 0 h 3321694"/>
                <a:gd name="connsiteX1" fmla="*/ 5212224 w 5212224"/>
                <a:gd name="connsiteY1" fmla="*/ 0 h 3321694"/>
                <a:gd name="connsiteX2" fmla="*/ 5212224 w 5212224"/>
                <a:gd name="connsiteY2" fmla="*/ 400050 h 3321694"/>
                <a:gd name="connsiteX3" fmla="*/ 0 w 5212224"/>
                <a:gd name="connsiteY3" fmla="*/ 3321694 h 3321694"/>
                <a:gd name="connsiteX4" fmla="*/ 3631074 w 5212224"/>
                <a:gd name="connsiteY4" fmla="*/ 0 h 3321694"/>
                <a:gd name="connsiteX0" fmla="*/ 0 w 5592256"/>
                <a:gd name="connsiteY0" fmla="*/ 3205758 h 3321694"/>
                <a:gd name="connsiteX1" fmla="*/ 5592256 w 5592256"/>
                <a:gd name="connsiteY1" fmla="*/ 0 h 3321694"/>
                <a:gd name="connsiteX2" fmla="*/ 5592256 w 5592256"/>
                <a:gd name="connsiteY2" fmla="*/ 400050 h 3321694"/>
                <a:gd name="connsiteX3" fmla="*/ 380032 w 5592256"/>
                <a:gd name="connsiteY3" fmla="*/ 3321694 h 3321694"/>
                <a:gd name="connsiteX4" fmla="*/ 0 w 5592256"/>
                <a:gd name="connsiteY4" fmla="*/ 3205758 h 3321694"/>
                <a:gd name="connsiteX0" fmla="*/ 0 w 5595375"/>
                <a:gd name="connsiteY0" fmla="*/ 3260309 h 3321694"/>
                <a:gd name="connsiteX1" fmla="*/ 5595375 w 5595375"/>
                <a:gd name="connsiteY1" fmla="*/ 0 h 3321694"/>
                <a:gd name="connsiteX2" fmla="*/ 5595375 w 5595375"/>
                <a:gd name="connsiteY2" fmla="*/ 400050 h 3321694"/>
                <a:gd name="connsiteX3" fmla="*/ 383151 w 5595375"/>
                <a:gd name="connsiteY3" fmla="*/ 3321694 h 3321694"/>
                <a:gd name="connsiteX4" fmla="*/ 0 w 5595375"/>
                <a:gd name="connsiteY4" fmla="*/ 3260309 h 3321694"/>
                <a:gd name="connsiteX0" fmla="*/ 0 w 7999449"/>
                <a:gd name="connsiteY0" fmla="*/ 3260309 h 3321694"/>
                <a:gd name="connsiteX1" fmla="*/ 5595375 w 7999449"/>
                <a:gd name="connsiteY1" fmla="*/ 0 h 3321694"/>
                <a:gd name="connsiteX2" fmla="*/ 7999449 w 7999449"/>
                <a:gd name="connsiteY2" fmla="*/ 1371307 h 3321694"/>
                <a:gd name="connsiteX3" fmla="*/ 383151 w 7999449"/>
                <a:gd name="connsiteY3" fmla="*/ 3321694 h 3321694"/>
                <a:gd name="connsiteX4" fmla="*/ 0 w 7999449"/>
                <a:gd name="connsiteY4" fmla="*/ 3260309 h 3321694"/>
                <a:gd name="connsiteX0" fmla="*/ 0 w 8159986"/>
                <a:gd name="connsiteY0" fmla="*/ 2225145 h 2286530"/>
                <a:gd name="connsiteX1" fmla="*/ 8159986 w 8159986"/>
                <a:gd name="connsiteY1" fmla="*/ 0 h 2286530"/>
                <a:gd name="connsiteX2" fmla="*/ 7999449 w 8159986"/>
                <a:gd name="connsiteY2" fmla="*/ 336143 h 2286530"/>
                <a:gd name="connsiteX3" fmla="*/ 383151 w 8159986"/>
                <a:gd name="connsiteY3" fmla="*/ 2286530 h 2286530"/>
                <a:gd name="connsiteX4" fmla="*/ 0 w 8159986"/>
                <a:gd name="connsiteY4" fmla="*/ 2225145 h 2286530"/>
                <a:gd name="connsiteX0" fmla="*/ 0 w 8159986"/>
                <a:gd name="connsiteY0" fmla="*/ 3184467 h 3245852"/>
                <a:gd name="connsiteX1" fmla="*/ 8159986 w 8159986"/>
                <a:gd name="connsiteY1" fmla="*/ 959322 h 3245852"/>
                <a:gd name="connsiteX2" fmla="*/ 7999449 w 8159986"/>
                <a:gd name="connsiteY2" fmla="*/ 1295465 h 3245852"/>
                <a:gd name="connsiteX3" fmla="*/ 383151 w 8159986"/>
                <a:gd name="connsiteY3" fmla="*/ 3245852 h 3245852"/>
                <a:gd name="connsiteX4" fmla="*/ 0 w 8159986"/>
                <a:gd name="connsiteY4" fmla="*/ 3184467 h 3245852"/>
                <a:gd name="connsiteX0" fmla="*/ 0 w 8159986"/>
                <a:gd name="connsiteY0" fmla="*/ 3270528 h 3331913"/>
                <a:gd name="connsiteX1" fmla="*/ 8159986 w 8159986"/>
                <a:gd name="connsiteY1" fmla="*/ 1045383 h 3331913"/>
                <a:gd name="connsiteX2" fmla="*/ 7999449 w 8159986"/>
                <a:gd name="connsiteY2" fmla="*/ 1381526 h 3331913"/>
                <a:gd name="connsiteX3" fmla="*/ 383151 w 8159986"/>
                <a:gd name="connsiteY3" fmla="*/ 3331913 h 3331913"/>
                <a:gd name="connsiteX4" fmla="*/ 0 w 8159986"/>
                <a:gd name="connsiteY4" fmla="*/ 3270528 h 3331913"/>
                <a:gd name="connsiteX0" fmla="*/ 0 w 8159986"/>
                <a:gd name="connsiteY0" fmla="*/ 3270528 h 3331913"/>
                <a:gd name="connsiteX1" fmla="*/ 8159986 w 8159986"/>
                <a:gd name="connsiteY1" fmla="*/ 1045383 h 3331913"/>
                <a:gd name="connsiteX2" fmla="*/ 7999449 w 8159986"/>
                <a:gd name="connsiteY2" fmla="*/ 1381526 h 3331913"/>
                <a:gd name="connsiteX3" fmla="*/ 383151 w 8159986"/>
                <a:gd name="connsiteY3" fmla="*/ 3331913 h 3331913"/>
                <a:gd name="connsiteX4" fmla="*/ 0 w 8159986"/>
                <a:gd name="connsiteY4" fmla="*/ 3270528 h 3331913"/>
                <a:gd name="connsiteX0" fmla="*/ 0 w 8159986"/>
                <a:gd name="connsiteY0" fmla="*/ 3270528 h 3331913"/>
                <a:gd name="connsiteX1" fmla="*/ 8159986 w 8159986"/>
                <a:gd name="connsiteY1" fmla="*/ 1045383 h 3331913"/>
                <a:gd name="connsiteX2" fmla="*/ 7999449 w 8159986"/>
                <a:gd name="connsiteY2" fmla="*/ 1381526 h 3331913"/>
                <a:gd name="connsiteX3" fmla="*/ 383151 w 8159986"/>
                <a:gd name="connsiteY3" fmla="*/ 3331913 h 3331913"/>
                <a:gd name="connsiteX4" fmla="*/ 0 w 8159986"/>
                <a:gd name="connsiteY4" fmla="*/ 3270528 h 333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59986" h="3331913">
                  <a:moveTo>
                    <a:pt x="0" y="3270528"/>
                  </a:moveTo>
                  <a:cubicBezTo>
                    <a:pt x="616630" y="1928878"/>
                    <a:pt x="3449658" y="-1803612"/>
                    <a:pt x="8159986" y="1045383"/>
                  </a:cubicBezTo>
                  <a:lnTo>
                    <a:pt x="7999449" y="1381526"/>
                  </a:lnTo>
                  <a:cubicBezTo>
                    <a:pt x="6274880" y="-46583"/>
                    <a:pt x="2269765" y="-214302"/>
                    <a:pt x="383151" y="3331913"/>
                  </a:cubicBezTo>
                  <a:lnTo>
                    <a:pt x="0" y="3270528"/>
                  </a:lnTo>
                  <a:close/>
                </a:path>
              </a:pathLst>
            </a:custGeom>
            <a:solidFill>
              <a:srgbClr val="E0324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714F34A7-B07E-4A83-A2BA-546A4D021F68}"/>
                </a:ext>
              </a:extLst>
            </p:cNvPr>
            <p:cNvSpPr/>
            <p:nvPr/>
          </p:nvSpPr>
          <p:spPr>
            <a:xfrm rot="20561505">
              <a:off x="2502233" y="1332140"/>
              <a:ext cx="7646512" cy="2998665"/>
            </a:xfrm>
            <a:custGeom>
              <a:avLst/>
              <a:gdLst>
                <a:gd name="connsiteX0" fmla="*/ 0 w 1581150"/>
                <a:gd name="connsiteY0" fmla="*/ 0 h 400050"/>
                <a:gd name="connsiteX1" fmla="*/ 1581150 w 1581150"/>
                <a:gd name="connsiteY1" fmla="*/ 0 h 400050"/>
                <a:gd name="connsiteX2" fmla="*/ 1581150 w 1581150"/>
                <a:gd name="connsiteY2" fmla="*/ 400050 h 400050"/>
                <a:gd name="connsiteX3" fmla="*/ 0 w 1581150"/>
                <a:gd name="connsiteY3" fmla="*/ 400050 h 400050"/>
                <a:gd name="connsiteX4" fmla="*/ 0 w 1581150"/>
                <a:gd name="connsiteY4" fmla="*/ 0 h 400050"/>
                <a:gd name="connsiteX0" fmla="*/ 3631074 w 5212224"/>
                <a:gd name="connsiteY0" fmla="*/ 0 h 3321694"/>
                <a:gd name="connsiteX1" fmla="*/ 5212224 w 5212224"/>
                <a:gd name="connsiteY1" fmla="*/ 0 h 3321694"/>
                <a:gd name="connsiteX2" fmla="*/ 5212224 w 5212224"/>
                <a:gd name="connsiteY2" fmla="*/ 400050 h 3321694"/>
                <a:gd name="connsiteX3" fmla="*/ 0 w 5212224"/>
                <a:gd name="connsiteY3" fmla="*/ 3321694 h 3321694"/>
                <a:gd name="connsiteX4" fmla="*/ 3631074 w 5212224"/>
                <a:gd name="connsiteY4" fmla="*/ 0 h 3321694"/>
                <a:gd name="connsiteX0" fmla="*/ 0 w 5592256"/>
                <a:gd name="connsiteY0" fmla="*/ 3205758 h 3321694"/>
                <a:gd name="connsiteX1" fmla="*/ 5592256 w 5592256"/>
                <a:gd name="connsiteY1" fmla="*/ 0 h 3321694"/>
                <a:gd name="connsiteX2" fmla="*/ 5592256 w 5592256"/>
                <a:gd name="connsiteY2" fmla="*/ 400050 h 3321694"/>
                <a:gd name="connsiteX3" fmla="*/ 380032 w 5592256"/>
                <a:gd name="connsiteY3" fmla="*/ 3321694 h 3321694"/>
                <a:gd name="connsiteX4" fmla="*/ 0 w 5592256"/>
                <a:gd name="connsiteY4" fmla="*/ 3205758 h 3321694"/>
                <a:gd name="connsiteX0" fmla="*/ 0 w 5595375"/>
                <a:gd name="connsiteY0" fmla="*/ 3260309 h 3321694"/>
                <a:gd name="connsiteX1" fmla="*/ 5595375 w 5595375"/>
                <a:gd name="connsiteY1" fmla="*/ 0 h 3321694"/>
                <a:gd name="connsiteX2" fmla="*/ 5595375 w 5595375"/>
                <a:gd name="connsiteY2" fmla="*/ 400050 h 3321694"/>
                <a:gd name="connsiteX3" fmla="*/ 383151 w 5595375"/>
                <a:gd name="connsiteY3" fmla="*/ 3321694 h 3321694"/>
                <a:gd name="connsiteX4" fmla="*/ 0 w 5595375"/>
                <a:gd name="connsiteY4" fmla="*/ 3260309 h 3321694"/>
                <a:gd name="connsiteX0" fmla="*/ 0 w 7999449"/>
                <a:gd name="connsiteY0" fmla="*/ 3260309 h 3321694"/>
                <a:gd name="connsiteX1" fmla="*/ 5595375 w 7999449"/>
                <a:gd name="connsiteY1" fmla="*/ 0 h 3321694"/>
                <a:gd name="connsiteX2" fmla="*/ 7999449 w 7999449"/>
                <a:gd name="connsiteY2" fmla="*/ 1371307 h 3321694"/>
                <a:gd name="connsiteX3" fmla="*/ 383151 w 7999449"/>
                <a:gd name="connsiteY3" fmla="*/ 3321694 h 3321694"/>
                <a:gd name="connsiteX4" fmla="*/ 0 w 7999449"/>
                <a:gd name="connsiteY4" fmla="*/ 3260309 h 3321694"/>
                <a:gd name="connsiteX0" fmla="*/ 0 w 8159986"/>
                <a:gd name="connsiteY0" fmla="*/ 2225145 h 2286530"/>
                <a:gd name="connsiteX1" fmla="*/ 8159986 w 8159986"/>
                <a:gd name="connsiteY1" fmla="*/ 0 h 2286530"/>
                <a:gd name="connsiteX2" fmla="*/ 7999449 w 8159986"/>
                <a:gd name="connsiteY2" fmla="*/ 336143 h 2286530"/>
                <a:gd name="connsiteX3" fmla="*/ 383151 w 8159986"/>
                <a:gd name="connsiteY3" fmla="*/ 2286530 h 2286530"/>
                <a:gd name="connsiteX4" fmla="*/ 0 w 8159986"/>
                <a:gd name="connsiteY4" fmla="*/ 2225145 h 2286530"/>
                <a:gd name="connsiteX0" fmla="*/ 0 w 8159986"/>
                <a:gd name="connsiteY0" fmla="*/ 3184467 h 3245852"/>
                <a:gd name="connsiteX1" fmla="*/ 8159986 w 8159986"/>
                <a:gd name="connsiteY1" fmla="*/ 959322 h 3245852"/>
                <a:gd name="connsiteX2" fmla="*/ 7999449 w 8159986"/>
                <a:gd name="connsiteY2" fmla="*/ 1295465 h 3245852"/>
                <a:gd name="connsiteX3" fmla="*/ 383151 w 8159986"/>
                <a:gd name="connsiteY3" fmla="*/ 3245852 h 3245852"/>
                <a:gd name="connsiteX4" fmla="*/ 0 w 8159986"/>
                <a:gd name="connsiteY4" fmla="*/ 3184467 h 3245852"/>
                <a:gd name="connsiteX0" fmla="*/ 0 w 8159986"/>
                <a:gd name="connsiteY0" fmla="*/ 3270528 h 3331913"/>
                <a:gd name="connsiteX1" fmla="*/ 8159986 w 8159986"/>
                <a:gd name="connsiteY1" fmla="*/ 1045383 h 3331913"/>
                <a:gd name="connsiteX2" fmla="*/ 7999449 w 8159986"/>
                <a:gd name="connsiteY2" fmla="*/ 1381526 h 3331913"/>
                <a:gd name="connsiteX3" fmla="*/ 383151 w 8159986"/>
                <a:gd name="connsiteY3" fmla="*/ 3331913 h 3331913"/>
                <a:gd name="connsiteX4" fmla="*/ 0 w 8159986"/>
                <a:gd name="connsiteY4" fmla="*/ 3270528 h 3331913"/>
                <a:gd name="connsiteX0" fmla="*/ 0 w 8159986"/>
                <a:gd name="connsiteY0" fmla="*/ 3270528 h 3331913"/>
                <a:gd name="connsiteX1" fmla="*/ 8159986 w 8159986"/>
                <a:gd name="connsiteY1" fmla="*/ 1045383 h 3331913"/>
                <a:gd name="connsiteX2" fmla="*/ 7999449 w 8159986"/>
                <a:gd name="connsiteY2" fmla="*/ 1381526 h 3331913"/>
                <a:gd name="connsiteX3" fmla="*/ 383151 w 8159986"/>
                <a:gd name="connsiteY3" fmla="*/ 3331913 h 3331913"/>
                <a:gd name="connsiteX4" fmla="*/ 0 w 8159986"/>
                <a:gd name="connsiteY4" fmla="*/ 3270528 h 3331913"/>
                <a:gd name="connsiteX0" fmla="*/ 0 w 8159986"/>
                <a:gd name="connsiteY0" fmla="*/ 3270528 h 3331913"/>
                <a:gd name="connsiteX1" fmla="*/ 8159986 w 8159986"/>
                <a:gd name="connsiteY1" fmla="*/ 1045383 h 3331913"/>
                <a:gd name="connsiteX2" fmla="*/ 7999449 w 8159986"/>
                <a:gd name="connsiteY2" fmla="*/ 1381526 h 3331913"/>
                <a:gd name="connsiteX3" fmla="*/ 383151 w 8159986"/>
                <a:gd name="connsiteY3" fmla="*/ 3331913 h 3331913"/>
                <a:gd name="connsiteX4" fmla="*/ 0 w 8159986"/>
                <a:gd name="connsiteY4" fmla="*/ 3270528 h 3331913"/>
                <a:gd name="connsiteX0" fmla="*/ 0 w 8159986"/>
                <a:gd name="connsiteY0" fmla="*/ 3270528 h 3331913"/>
                <a:gd name="connsiteX1" fmla="*/ 8159986 w 8159986"/>
                <a:gd name="connsiteY1" fmla="*/ 1045383 h 3331913"/>
                <a:gd name="connsiteX2" fmla="*/ 8039250 w 8159986"/>
                <a:gd name="connsiteY2" fmla="*/ 1413883 h 3331913"/>
                <a:gd name="connsiteX3" fmla="*/ 383151 w 8159986"/>
                <a:gd name="connsiteY3" fmla="*/ 3331913 h 3331913"/>
                <a:gd name="connsiteX4" fmla="*/ 0 w 8159986"/>
                <a:gd name="connsiteY4" fmla="*/ 3270528 h 3331913"/>
                <a:gd name="connsiteX0" fmla="*/ 0 w 8159986"/>
                <a:gd name="connsiteY0" fmla="*/ 3270528 h 3270528"/>
                <a:gd name="connsiteX1" fmla="*/ 8159986 w 8159986"/>
                <a:gd name="connsiteY1" fmla="*/ 1045383 h 3270528"/>
                <a:gd name="connsiteX2" fmla="*/ 8039250 w 8159986"/>
                <a:gd name="connsiteY2" fmla="*/ 1413883 h 3270528"/>
                <a:gd name="connsiteX3" fmla="*/ 939767 w 8159986"/>
                <a:gd name="connsiteY3" fmla="*/ 3039785 h 3270528"/>
                <a:gd name="connsiteX4" fmla="*/ 0 w 8159986"/>
                <a:gd name="connsiteY4" fmla="*/ 3270528 h 3270528"/>
                <a:gd name="connsiteX0" fmla="*/ 0 w 7646512"/>
                <a:gd name="connsiteY0" fmla="*/ 3074222 h 3082540"/>
                <a:gd name="connsiteX1" fmla="*/ 7646512 w 7646512"/>
                <a:gd name="connsiteY1" fmla="*/ 1088138 h 3082540"/>
                <a:gd name="connsiteX2" fmla="*/ 7525776 w 7646512"/>
                <a:gd name="connsiteY2" fmla="*/ 1456638 h 3082540"/>
                <a:gd name="connsiteX3" fmla="*/ 426293 w 7646512"/>
                <a:gd name="connsiteY3" fmla="*/ 3082540 h 3082540"/>
                <a:gd name="connsiteX4" fmla="*/ 0 w 7646512"/>
                <a:gd name="connsiteY4" fmla="*/ 3074222 h 3082540"/>
                <a:gd name="connsiteX0" fmla="*/ 0 w 7646512"/>
                <a:gd name="connsiteY0" fmla="*/ 2967562 h 2975880"/>
                <a:gd name="connsiteX1" fmla="*/ 7646512 w 7646512"/>
                <a:gd name="connsiteY1" fmla="*/ 981478 h 2975880"/>
                <a:gd name="connsiteX2" fmla="*/ 7525776 w 7646512"/>
                <a:gd name="connsiteY2" fmla="*/ 1349978 h 2975880"/>
                <a:gd name="connsiteX3" fmla="*/ 426293 w 7646512"/>
                <a:gd name="connsiteY3" fmla="*/ 2975880 h 2975880"/>
                <a:gd name="connsiteX4" fmla="*/ 0 w 7646512"/>
                <a:gd name="connsiteY4" fmla="*/ 2967562 h 2975880"/>
                <a:gd name="connsiteX0" fmla="*/ 0 w 7646512"/>
                <a:gd name="connsiteY0" fmla="*/ 2967562 h 2975880"/>
                <a:gd name="connsiteX1" fmla="*/ 7646512 w 7646512"/>
                <a:gd name="connsiteY1" fmla="*/ 981478 h 2975880"/>
                <a:gd name="connsiteX2" fmla="*/ 7525776 w 7646512"/>
                <a:gd name="connsiteY2" fmla="*/ 1349978 h 2975880"/>
                <a:gd name="connsiteX3" fmla="*/ 426293 w 7646512"/>
                <a:gd name="connsiteY3" fmla="*/ 2975880 h 2975880"/>
                <a:gd name="connsiteX4" fmla="*/ 0 w 7646512"/>
                <a:gd name="connsiteY4" fmla="*/ 2967562 h 2975880"/>
                <a:gd name="connsiteX0" fmla="*/ 0 w 7646512"/>
                <a:gd name="connsiteY0" fmla="*/ 2967562 h 3028159"/>
                <a:gd name="connsiteX1" fmla="*/ 7646512 w 7646512"/>
                <a:gd name="connsiteY1" fmla="*/ 981478 h 3028159"/>
                <a:gd name="connsiteX2" fmla="*/ 7525776 w 7646512"/>
                <a:gd name="connsiteY2" fmla="*/ 1349978 h 3028159"/>
                <a:gd name="connsiteX3" fmla="*/ 423304 w 7646512"/>
                <a:gd name="connsiteY3" fmla="*/ 3028159 h 3028159"/>
                <a:gd name="connsiteX4" fmla="*/ 0 w 7646512"/>
                <a:gd name="connsiteY4" fmla="*/ 2967562 h 3028159"/>
                <a:gd name="connsiteX0" fmla="*/ 0 w 7646512"/>
                <a:gd name="connsiteY0" fmla="*/ 2967562 h 3028159"/>
                <a:gd name="connsiteX1" fmla="*/ 7646512 w 7646512"/>
                <a:gd name="connsiteY1" fmla="*/ 981478 h 3028159"/>
                <a:gd name="connsiteX2" fmla="*/ 7525776 w 7646512"/>
                <a:gd name="connsiteY2" fmla="*/ 1349978 h 3028159"/>
                <a:gd name="connsiteX3" fmla="*/ 423304 w 7646512"/>
                <a:gd name="connsiteY3" fmla="*/ 3028159 h 3028159"/>
                <a:gd name="connsiteX4" fmla="*/ 0 w 7646512"/>
                <a:gd name="connsiteY4" fmla="*/ 2967562 h 3028159"/>
                <a:gd name="connsiteX0" fmla="*/ 0 w 7646512"/>
                <a:gd name="connsiteY0" fmla="*/ 2967562 h 3016824"/>
                <a:gd name="connsiteX1" fmla="*/ 7646512 w 7646512"/>
                <a:gd name="connsiteY1" fmla="*/ 981478 h 3016824"/>
                <a:gd name="connsiteX2" fmla="*/ 7525776 w 7646512"/>
                <a:gd name="connsiteY2" fmla="*/ 1349978 h 3016824"/>
                <a:gd name="connsiteX3" fmla="*/ 386929 w 7646512"/>
                <a:gd name="connsiteY3" fmla="*/ 3016824 h 3016824"/>
                <a:gd name="connsiteX4" fmla="*/ 0 w 7646512"/>
                <a:gd name="connsiteY4" fmla="*/ 2967562 h 3016824"/>
                <a:gd name="connsiteX0" fmla="*/ 0 w 7646512"/>
                <a:gd name="connsiteY0" fmla="*/ 2967562 h 3016824"/>
                <a:gd name="connsiteX1" fmla="*/ 7646512 w 7646512"/>
                <a:gd name="connsiteY1" fmla="*/ 981478 h 3016824"/>
                <a:gd name="connsiteX2" fmla="*/ 7525776 w 7646512"/>
                <a:gd name="connsiteY2" fmla="*/ 1349978 h 3016824"/>
                <a:gd name="connsiteX3" fmla="*/ 386929 w 7646512"/>
                <a:gd name="connsiteY3" fmla="*/ 3016824 h 3016824"/>
                <a:gd name="connsiteX4" fmla="*/ 0 w 7646512"/>
                <a:gd name="connsiteY4" fmla="*/ 2967562 h 3016824"/>
                <a:gd name="connsiteX0" fmla="*/ 0 w 7646512"/>
                <a:gd name="connsiteY0" fmla="*/ 2949403 h 2998665"/>
                <a:gd name="connsiteX1" fmla="*/ 7646512 w 7646512"/>
                <a:gd name="connsiteY1" fmla="*/ 963319 h 2998665"/>
                <a:gd name="connsiteX2" fmla="*/ 7525776 w 7646512"/>
                <a:gd name="connsiteY2" fmla="*/ 1331819 h 2998665"/>
                <a:gd name="connsiteX3" fmla="*/ 386929 w 7646512"/>
                <a:gd name="connsiteY3" fmla="*/ 2998665 h 2998665"/>
                <a:gd name="connsiteX4" fmla="*/ 0 w 7646512"/>
                <a:gd name="connsiteY4" fmla="*/ 2949403 h 2998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6512" h="2998665">
                  <a:moveTo>
                    <a:pt x="0" y="2949403"/>
                  </a:moveTo>
                  <a:cubicBezTo>
                    <a:pt x="224744" y="2310379"/>
                    <a:pt x="2989252" y="-1842534"/>
                    <a:pt x="7646512" y="963319"/>
                  </a:cubicBezTo>
                  <a:lnTo>
                    <a:pt x="7525776" y="1331819"/>
                  </a:lnTo>
                  <a:cubicBezTo>
                    <a:pt x="5736185" y="69679"/>
                    <a:pt x="2304731" y="-391505"/>
                    <a:pt x="386929" y="2998665"/>
                  </a:cubicBezTo>
                  <a:lnTo>
                    <a:pt x="0" y="2949403"/>
                  </a:lnTo>
                  <a:close/>
                </a:path>
              </a:pathLst>
            </a:custGeom>
            <a:solidFill>
              <a:srgbClr val="FF6F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6">
              <a:extLst>
                <a:ext uri="{FF2B5EF4-FFF2-40B4-BE49-F238E27FC236}">
                  <a16:creationId xmlns:a16="http://schemas.microsoft.com/office/drawing/2014/main" id="{86FBBEBC-C788-416E-B4E5-D16C67087EE8}"/>
                </a:ext>
              </a:extLst>
            </p:cNvPr>
            <p:cNvSpPr/>
            <p:nvPr/>
          </p:nvSpPr>
          <p:spPr>
            <a:xfrm rot="20561505">
              <a:off x="2739223" y="1524469"/>
              <a:ext cx="7648709" cy="2991622"/>
            </a:xfrm>
            <a:custGeom>
              <a:avLst/>
              <a:gdLst>
                <a:gd name="connsiteX0" fmla="*/ 0 w 1581150"/>
                <a:gd name="connsiteY0" fmla="*/ 0 h 400050"/>
                <a:gd name="connsiteX1" fmla="*/ 1581150 w 1581150"/>
                <a:gd name="connsiteY1" fmla="*/ 0 h 400050"/>
                <a:gd name="connsiteX2" fmla="*/ 1581150 w 1581150"/>
                <a:gd name="connsiteY2" fmla="*/ 400050 h 400050"/>
                <a:gd name="connsiteX3" fmla="*/ 0 w 1581150"/>
                <a:gd name="connsiteY3" fmla="*/ 400050 h 400050"/>
                <a:gd name="connsiteX4" fmla="*/ 0 w 1581150"/>
                <a:gd name="connsiteY4" fmla="*/ 0 h 400050"/>
                <a:gd name="connsiteX0" fmla="*/ 3631074 w 5212224"/>
                <a:gd name="connsiteY0" fmla="*/ 0 h 3321694"/>
                <a:gd name="connsiteX1" fmla="*/ 5212224 w 5212224"/>
                <a:gd name="connsiteY1" fmla="*/ 0 h 3321694"/>
                <a:gd name="connsiteX2" fmla="*/ 5212224 w 5212224"/>
                <a:gd name="connsiteY2" fmla="*/ 400050 h 3321694"/>
                <a:gd name="connsiteX3" fmla="*/ 0 w 5212224"/>
                <a:gd name="connsiteY3" fmla="*/ 3321694 h 3321694"/>
                <a:gd name="connsiteX4" fmla="*/ 3631074 w 5212224"/>
                <a:gd name="connsiteY4" fmla="*/ 0 h 3321694"/>
                <a:gd name="connsiteX0" fmla="*/ 0 w 5592256"/>
                <a:gd name="connsiteY0" fmla="*/ 3205758 h 3321694"/>
                <a:gd name="connsiteX1" fmla="*/ 5592256 w 5592256"/>
                <a:gd name="connsiteY1" fmla="*/ 0 h 3321694"/>
                <a:gd name="connsiteX2" fmla="*/ 5592256 w 5592256"/>
                <a:gd name="connsiteY2" fmla="*/ 400050 h 3321694"/>
                <a:gd name="connsiteX3" fmla="*/ 380032 w 5592256"/>
                <a:gd name="connsiteY3" fmla="*/ 3321694 h 3321694"/>
                <a:gd name="connsiteX4" fmla="*/ 0 w 5592256"/>
                <a:gd name="connsiteY4" fmla="*/ 3205758 h 3321694"/>
                <a:gd name="connsiteX0" fmla="*/ 0 w 5595375"/>
                <a:gd name="connsiteY0" fmla="*/ 3260309 h 3321694"/>
                <a:gd name="connsiteX1" fmla="*/ 5595375 w 5595375"/>
                <a:gd name="connsiteY1" fmla="*/ 0 h 3321694"/>
                <a:gd name="connsiteX2" fmla="*/ 5595375 w 5595375"/>
                <a:gd name="connsiteY2" fmla="*/ 400050 h 3321694"/>
                <a:gd name="connsiteX3" fmla="*/ 383151 w 5595375"/>
                <a:gd name="connsiteY3" fmla="*/ 3321694 h 3321694"/>
                <a:gd name="connsiteX4" fmla="*/ 0 w 5595375"/>
                <a:gd name="connsiteY4" fmla="*/ 3260309 h 3321694"/>
                <a:gd name="connsiteX0" fmla="*/ 0 w 7999449"/>
                <a:gd name="connsiteY0" fmla="*/ 3260309 h 3321694"/>
                <a:gd name="connsiteX1" fmla="*/ 5595375 w 7999449"/>
                <a:gd name="connsiteY1" fmla="*/ 0 h 3321694"/>
                <a:gd name="connsiteX2" fmla="*/ 7999449 w 7999449"/>
                <a:gd name="connsiteY2" fmla="*/ 1371307 h 3321694"/>
                <a:gd name="connsiteX3" fmla="*/ 383151 w 7999449"/>
                <a:gd name="connsiteY3" fmla="*/ 3321694 h 3321694"/>
                <a:gd name="connsiteX4" fmla="*/ 0 w 7999449"/>
                <a:gd name="connsiteY4" fmla="*/ 3260309 h 3321694"/>
                <a:gd name="connsiteX0" fmla="*/ 0 w 8159986"/>
                <a:gd name="connsiteY0" fmla="*/ 2225145 h 2286530"/>
                <a:gd name="connsiteX1" fmla="*/ 8159986 w 8159986"/>
                <a:gd name="connsiteY1" fmla="*/ 0 h 2286530"/>
                <a:gd name="connsiteX2" fmla="*/ 7999449 w 8159986"/>
                <a:gd name="connsiteY2" fmla="*/ 336143 h 2286530"/>
                <a:gd name="connsiteX3" fmla="*/ 383151 w 8159986"/>
                <a:gd name="connsiteY3" fmla="*/ 2286530 h 2286530"/>
                <a:gd name="connsiteX4" fmla="*/ 0 w 8159986"/>
                <a:gd name="connsiteY4" fmla="*/ 2225145 h 2286530"/>
                <a:gd name="connsiteX0" fmla="*/ 0 w 8159986"/>
                <a:gd name="connsiteY0" fmla="*/ 3184467 h 3245852"/>
                <a:gd name="connsiteX1" fmla="*/ 8159986 w 8159986"/>
                <a:gd name="connsiteY1" fmla="*/ 959322 h 3245852"/>
                <a:gd name="connsiteX2" fmla="*/ 7999449 w 8159986"/>
                <a:gd name="connsiteY2" fmla="*/ 1295465 h 3245852"/>
                <a:gd name="connsiteX3" fmla="*/ 383151 w 8159986"/>
                <a:gd name="connsiteY3" fmla="*/ 3245852 h 3245852"/>
                <a:gd name="connsiteX4" fmla="*/ 0 w 8159986"/>
                <a:gd name="connsiteY4" fmla="*/ 3184467 h 3245852"/>
                <a:gd name="connsiteX0" fmla="*/ 0 w 8159986"/>
                <a:gd name="connsiteY0" fmla="*/ 3270528 h 3331913"/>
                <a:gd name="connsiteX1" fmla="*/ 8159986 w 8159986"/>
                <a:gd name="connsiteY1" fmla="*/ 1045383 h 3331913"/>
                <a:gd name="connsiteX2" fmla="*/ 7999449 w 8159986"/>
                <a:gd name="connsiteY2" fmla="*/ 1381526 h 3331913"/>
                <a:gd name="connsiteX3" fmla="*/ 383151 w 8159986"/>
                <a:gd name="connsiteY3" fmla="*/ 3331913 h 3331913"/>
                <a:gd name="connsiteX4" fmla="*/ 0 w 8159986"/>
                <a:gd name="connsiteY4" fmla="*/ 3270528 h 3331913"/>
                <a:gd name="connsiteX0" fmla="*/ 0 w 8159986"/>
                <a:gd name="connsiteY0" fmla="*/ 3270528 h 3331913"/>
                <a:gd name="connsiteX1" fmla="*/ 8159986 w 8159986"/>
                <a:gd name="connsiteY1" fmla="*/ 1045383 h 3331913"/>
                <a:gd name="connsiteX2" fmla="*/ 7999449 w 8159986"/>
                <a:gd name="connsiteY2" fmla="*/ 1381526 h 3331913"/>
                <a:gd name="connsiteX3" fmla="*/ 383151 w 8159986"/>
                <a:gd name="connsiteY3" fmla="*/ 3331913 h 3331913"/>
                <a:gd name="connsiteX4" fmla="*/ 0 w 8159986"/>
                <a:gd name="connsiteY4" fmla="*/ 3270528 h 3331913"/>
                <a:gd name="connsiteX0" fmla="*/ 0 w 8159986"/>
                <a:gd name="connsiteY0" fmla="*/ 3270528 h 3331913"/>
                <a:gd name="connsiteX1" fmla="*/ 8159986 w 8159986"/>
                <a:gd name="connsiteY1" fmla="*/ 1045383 h 3331913"/>
                <a:gd name="connsiteX2" fmla="*/ 7999449 w 8159986"/>
                <a:gd name="connsiteY2" fmla="*/ 1381526 h 3331913"/>
                <a:gd name="connsiteX3" fmla="*/ 383151 w 8159986"/>
                <a:gd name="connsiteY3" fmla="*/ 3331913 h 3331913"/>
                <a:gd name="connsiteX4" fmla="*/ 0 w 8159986"/>
                <a:gd name="connsiteY4" fmla="*/ 3270528 h 3331913"/>
                <a:gd name="connsiteX0" fmla="*/ 0 w 8159986"/>
                <a:gd name="connsiteY0" fmla="*/ 3270528 h 3331913"/>
                <a:gd name="connsiteX1" fmla="*/ 8159986 w 8159986"/>
                <a:gd name="connsiteY1" fmla="*/ 1045383 h 3331913"/>
                <a:gd name="connsiteX2" fmla="*/ 8039250 w 8159986"/>
                <a:gd name="connsiteY2" fmla="*/ 1413883 h 3331913"/>
                <a:gd name="connsiteX3" fmla="*/ 383151 w 8159986"/>
                <a:gd name="connsiteY3" fmla="*/ 3331913 h 3331913"/>
                <a:gd name="connsiteX4" fmla="*/ 0 w 8159986"/>
                <a:gd name="connsiteY4" fmla="*/ 3270528 h 3331913"/>
                <a:gd name="connsiteX0" fmla="*/ 0 w 8159986"/>
                <a:gd name="connsiteY0" fmla="*/ 3270528 h 3270528"/>
                <a:gd name="connsiteX1" fmla="*/ 8159986 w 8159986"/>
                <a:gd name="connsiteY1" fmla="*/ 1045383 h 3270528"/>
                <a:gd name="connsiteX2" fmla="*/ 8039250 w 8159986"/>
                <a:gd name="connsiteY2" fmla="*/ 1413883 h 3270528"/>
                <a:gd name="connsiteX3" fmla="*/ 939767 w 8159986"/>
                <a:gd name="connsiteY3" fmla="*/ 3039785 h 3270528"/>
                <a:gd name="connsiteX4" fmla="*/ 0 w 8159986"/>
                <a:gd name="connsiteY4" fmla="*/ 3270528 h 3270528"/>
                <a:gd name="connsiteX0" fmla="*/ 0 w 7646512"/>
                <a:gd name="connsiteY0" fmla="*/ 3074222 h 3082540"/>
                <a:gd name="connsiteX1" fmla="*/ 7646512 w 7646512"/>
                <a:gd name="connsiteY1" fmla="*/ 1088138 h 3082540"/>
                <a:gd name="connsiteX2" fmla="*/ 7525776 w 7646512"/>
                <a:gd name="connsiteY2" fmla="*/ 1456638 h 3082540"/>
                <a:gd name="connsiteX3" fmla="*/ 426293 w 7646512"/>
                <a:gd name="connsiteY3" fmla="*/ 3082540 h 3082540"/>
                <a:gd name="connsiteX4" fmla="*/ 0 w 7646512"/>
                <a:gd name="connsiteY4" fmla="*/ 3074222 h 3082540"/>
                <a:gd name="connsiteX0" fmla="*/ 0 w 7646512"/>
                <a:gd name="connsiteY0" fmla="*/ 2967562 h 2975880"/>
                <a:gd name="connsiteX1" fmla="*/ 7646512 w 7646512"/>
                <a:gd name="connsiteY1" fmla="*/ 981478 h 2975880"/>
                <a:gd name="connsiteX2" fmla="*/ 7525776 w 7646512"/>
                <a:gd name="connsiteY2" fmla="*/ 1349978 h 2975880"/>
                <a:gd name="connsiteX3" fmla="*/ 426293 w 7646512"/>
                <a:gd name="connsiteY3" fmla="*/ 2975880 h 2975880"/>
                <a:gd name="connsiteX4" fmla="*/ 0 w 7646512"/>
                <a:gd name="connsiteY4" fmla="*/ 2967562 h 2975880"/>
                <a:gd name="connsiteX0" fmla="*/ 0 w 7646512"/>
                <a:gd name="connsiteY0" fmla="*/ 2967562 h 2975880"/>
                <a:gd name="connsiteX1" fmla="*/ 7646512 w 7646512"/>
                <a:gd name="connsiteY1" fmla="*/ 981478 h 2975880"/>
                <a:gd name="connsiteX2" fmla="*/ 7525776 w 7646512"/>
                <a:gd name="connsiteY2" fmla="*/ 1349978 h 2975880"/>
                <a:gd name="connsiteX3" fmla="*/ 426293 w 7646512"/>
                <a:gd name="connsiteY3" fmla="*/ 2975880 h 2975880"/>
                <a:gd name="connsiteX4" fmla="*/ 0 w 7646512"/>
                <a:gd name="connsiteY4" fmla="*/ 2967562 h 2975880"/>
                <a:gd name="connsiteX0" fmla="*/ 0 w 7646512"/>
                <a:gd name="connsiteY0" fmla="*/ 2967562 h 3028159"/>
                <a:gd name="connsiteX1" fmla="*/ 7646512 w 7646512"/>
                <a:gd name="connsiteY1" fmla="*/ 981478 h 3028159"/>
                <a:gd name="connsiteX2" fmla="*/ 7525776 w 7646512"/>
                <a:gd name="connsiteY2" fmla="*/ 1349978 h 3028159"/>
                <a:gd name="connsiteX3" fmla="*/ 423304 w 7646512"/>
                <a:gd name="connsiteY3" fmla="*/ 3028159 h 3028159"/>
                <a:gd name="connsiteX4" fmla="*/ 0 w 7646512"/>
                <a:gd name="connsiteY4" fmla="*/ 2967562 h 3028159"/>
                <a:gd name="connsiteX0" fmla="*/ 0 w 7646512"/>
                <a:gd name="connsiteY0" fmla="*/ 2967562 h 3028159"/>
                <a:gd name="connsiteX1" fmla="*/ 7646512 w 7646512"/>
                <a:gd name="connsiteY1" fmla="*/ 981478 h 3028159"/>
                <a:gd name="connsiteX2" fmla="*/ 7525776 w 7646512"/>
                <a:gd name="connsiteY2" fmla="*/ 1349978 h 3028159"/>
                <a:gd name="connsiteX3" fmla="*/ 423304 w 7646512"/>
                <a:gd name="connsiteY3" fmla="*/ 3028159 h 3028159"/>
                <a:gd name="connsiteX4" fmla="*/ 0 w 7646512"/>
                <a:gd name="connsiteY4" fmla="*/ 2967562 h 3028159"/>
                <a:gd name="connsiteX0" fmla="*/ 0 w 7646512"/>
                <a:gd name="connsiteY0" fmla="*/ 2967562 h 3016824"/>
                <a:gd name="connsiteX1" fmla="*/ 7646512 w 7646512"/>
                <a:gd name="connsiteY1" fmla="*/ 981478 h 3016824"/>
                <a:gd name="connsiteX2" fmla="*/ 7525776 w 7646512"/>
                <a:gd name="connsiteY2" fmla="*/ 1349978 h 3016824"/>
                <a:gd name="connsiteX3" fmla="*/ 386929 w 7646512"/>
                <a:gd name="connsiteY3" fmla="*/ 3016824 h 3016824"/>
                <a:gd name="connsiteX4" fmla="*/ 0 w 7646512"/>
                <a:gd name="connsiteY4" fmla="*/ 2967562 h 3016824"/>
                <a:gd name="connsiteX0" fmla="*/ 0 w 7646512"/>
                <a:gd name="connsiteY0" fmla="*/ 2967562 h 3016824"/>
                <a:gd name="connsiteX1" fmla="*/ 7646512 w 7646512"/>
                <a:gd name="connsiteY1" fmla="*/ 981478 h 3016824"/>
                <a:gd name="connsiteX2" fmla="*/ 7525776 w 7646512"/>
                <a:gd name="connsiteY2" fmla="*/ 1349978 h 3016824"/>
                <a:gd name="connsiteX3" fmla="*/ 386929 w 7646512"/>
                <a:gd name="connsiteY3" fmla="*/ 3016824 h 3016824"/>
                <a:gd name="connsiteX4" fmla="*/ 0 w 7646512"/>
                <a:gd name="connsiteY4" fmla="*/ 2967562 h 3016824"/>
                <a:gd name="connsiteX0" fmla="*/ 0 w 7525776"/>
                <a:gd name="connsiteY0" fmla="*/ 2919453 h 2968715"/>
                <a:gd name="connsiteX1" fmla="*/ 7402602 w 7525776"/>
                <a:gd name="connsiteY1" fmla="*/ 990385 h 2968715"/>
                <a:gd name="connsiteX2" fmla="*/ 7525776 w 7525776"/>
                <a:gd name="connsiteY2" fmla="*/ 1301869 h 2968715"/>
                <a:gd name="connsiteX3" fmla="*/ 386929 w 7525776"/>
                <a:gd name="connsiteY3" fmla="*/ 2968715 h 2968715"/>
                <a:gd name="connsiteX4" fmla="*/ 0 w 7525776"/>
                <a:gd name="connsiteY4" fmla="*/ 2919453 h 2968715"/>
                <a:gd name="connsiteX0" fmla="*/ 0 w 7402602"/>
                <a:gd name="connsiteY0" fmla="*/ 2919453 h 2968715"/>
                <a:gd name="connsiteX1" fmla="*/ 7402602 w 7402602"/>
                <a:gd name="connsiteY1" fmla="*/ 990385 h 2968715"/>
                <a:gd name="connsiteX2" fmla="*/ 7341703 w 7402602"/>
                <a:gd name="connsiteY2" fmla="*/ 1337624 h 2968715"/>
                <a:gd name="connsiteX3" fmla="*/ 386929 w 7402602"/>
                <a:gd name="connsiteY3" fmla="*/ 2968715 h 2968715"/>
                <a:gd name="connsiteX4" fmla="*/ 0 w 7402602"/>
                <a:gd name="connsiteY4" fmla="*/ 2919453 h 2968715"/>
                <a:gd name="connsiteX0" fmla="*/ 0 w 7402602"/>
                <a:gd name="connsiteY0" fmla="*/ 2919453 h 2919453"/>
                <a:gd name="connsiteX1" fmla="*/ 7402602 w 7402602"/>
                <a:gd name="connsiteY1" fmla="*/ 990385 h 2919453"/>
                <a:gd name="connsiteX2" fmla="*/ 7341703 w 7402602"/>
                <a:gd name="connsiteY2" fmla="*/ 1337624 h 2919453"/>
                <a:gd name="connsiteX3" fmla="*/ 550360 w 7402602"/>
                <a:gd name="connsiteY3" fmla="*/ 2700387 h 2919453"/>
                <a:gd name="connsiteX4" fmla="*/ 0 w 7402602"/>
                <a:gd name="connsiteY4" fmla="*/ 2919453 h 2919453"/>
                <a:gd name="connsiteX0" fmla="*/ 0 w 7130836"/>
                <a:gd name="connsiteY0" fmla="*/ 2690150 h 2745559"/>
                <a:gd name="connsiteX1" fmla="*/ 7130836 w 7130836"/>
                <a:gd name="connsiteY1" fmla="*/ 1035557 h 2745559"/>
                <a:gd name="connsiteX2" fmla="*/ 7069937 w 7130836"/>
                <a:gd name="connsiteY2" fmla="*/ 1382796 h 2745559"/>
                <a:gd name="connsiteX3" fmla="*/ 278594 w 7130836"/>
                <a:gd name="connsiteY3" fmla="*/ 2745559 h 2745559"/>
                <a:gd name="connsiteX4" fmla="*/ 0 w 7130836"/>
                <a:gd name="connsiteY4" fmla="*/ 2690150 h 2745559"/>
                <a:gd name="connsiteX0" fmla="*/ 0 w 7130836"/>
                <a:gd name="connsiteY0" fmla="*/ 2674985 h 2730394"/>
                <a:gd name="connsiteX1" fmla="*/ 7130836 w 7130836"/>
                <a:gd name="connsiteY1" fmla="*/ 1020392 h 2730394"/>
                <a:gd name="connsiteX2" fmla="*/ 7069937 w 7130836"/>
                <a:gd name="connsiteY2" fmla="*/ 1367631 h 2730394"/>
                <a:gd name="connsiteX3" fmla="*/ 278594 w 7130836"/>
                <a:gd name="connsiteY3" fmla="*/ 2730394 h 2730394"/>
                <a:gd name="connsiteX4" fmla="*/ 0 w 7130836"/>
                <a:gd name="connsiteY4" fmla="*/ 2674985 h 2730394"/>
                <a:gd name="connsiteX0" fmla="*/ 0 w 7130836"/>
                <a:gd name="connsiteY0" fmla="*/ 2705279 h 2760688"/>
                <a:gd name="connsiteX1" fmla="*/ 7130836 w 7130836"/>
                <a:gd name="connsiteY1" fmla="*/ 1050686 h 2760688"/>
                <a:gd name="connsiteX2" fmla="*/ 7069937 w 7130836"/>
                <a:gd name="connsiteY2" fmla="*/ 1397925 h 2760688"/>
                <a:gd name="connsiteX3" fmla="*/ 278594 w 7130836"/>
                <a:gd name="connsiteY3" fmla="*/ 2760688 h 2760688"/>
                <a:gd name="connsiteX4" fmla="*/ 0 w 7130836"/>
                <a:gd name="connsiteY4" fmla="*/ 2705279 h 2760688"/>
                <a:gd name="connsiteX0" fmla="*/ 0 w 7130836"/>
                <a:gd name="connsiteY0" fmla="*/ 2721036 h 2776445"/>
                <a:gd name="connsiteX1" fmla="*/ 7130836 w 7130836"/>
                <a:gd name="connsiteY1" fmla="*/ 1066443 h 2776445"/>
                <a:gd name="connsiteX2" fmla="*/ 7069937 w 7130836"/>
                <a:gd name="connsiteY2" fmla="*/ 1413682 h 2776445"/>
                <a:gd name="connsiteX3" fmla="*/ 278594 w 7130836"/>
                <a:gd name="connsiteY3" fmla="*/ 2776445 h 2776445"/>
                <a:gd name="connsiteX4" fmla="*/ 0 w 7130836"/>
                <a:gd name="connsiteY4" fmla="*/ 2721036 h 2776445"/>
                <a:gd name="connsiteX0" fmla="*/ 0 w 7130836"/>
                <a:gd name="connsiteY0" fmla="*/ 2665785 h 2721194"/>
                <a:gd name="connsiteX1" fmla="*/ 7130836 w 7130836"/>
                <a:gd name="connsiteY1" fmla="*/ 1011192 h 2721194"/>
                <a:gd name="connsiteX2" fmla="*/ 7069937 w 7130836"/>
                <a:gd name="connsiteY2" fmla="*/ 1358431 h 2721194"/>
                <a:gd name="connsiteX3" fmla="*/ 278594 w 7130836"/>
                <a:gd name="connsiteY3" fmla="*/ 2721194 h 2721194"/>
                <a:gd name="connsiteX4" fmla="*/ 0 w 7130836"/>
                <a:gd name="connsiteY4" fmla="*/ 2665785 h 2721194"/>
                <a:gd name="connsiteX0" fmla="*/ 0 w 7130836"/>
                <a:gd name="connsiteY0" fmla="*/ 2665785 h 2721194"/>
                <a:gd name="connsiteX1" fmla="*/ 7130836 w 7130836"/>
                <a:gd name="connsiteY1" fmla="*/ 1011192 h 2721194"/>
                <a:gd name="connsiteX2" fmla="*/ 7069937 w 7130836"/>
                <a:gd name="connsiteY2" fmla="*/ 1358431 h 2721194"/>
                <a:gd name="connsiteX3" fmla="*/ 278594 w 7130836"/>
                <a:gd name="connsiteY3" fmla="*/ 2721194 h 2721194"/>
                <a:gd name="connsiteX4" fmla="*/ 0 w 7130836"/>
                <a:gd name="connsiteY4" fmla="*/ 2665785 h 272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30836" h="2721194">
                  <a:moveTo>
                    <a:pt x="0" y="2665785"/>
                  </a:moveTo>
                  <a:cubicBezTo>
                    <a:pt x="172467" y="2023773"/>
                    <a:pt x="2947857" y="-1779888"/>
                    <a:pt x="7130836" y="1011192"/>
                  </a:cubicBezTo>
                  <a:lnTo>
                    <a:pt x="7069937" y="1358431"/>
                  </a:lnTo>
                  <a:cubicBezTo>
                    <a:pt x="5280346" y="96291"/>
                    <a:pt x="2231361" y="-525056"/>
                    <a:pt x="278594" y="2721194"/>
                  </a:cubicBezTo>
                  <a:lnTo>
                    <a:pt x="0" y="2665785"/>
                  </a:lnTo>
                  <a:close/>
                </a:path>
              </a:pathLst>
            </a:custGeom>
            <a:solidFill>
              <a:srgbClr val="FFCE1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C91B7868-E1BE-49F6-B860-9F25D72620A0}"/>
                </a:ext>
              </a:extLst>
            </p:cNvPr>
            <p:cNvSpPr/>
            <p:nvPr/>
          </p:nvSpPr>
          <p:spPr>
            <a:xfrm rot="20479521">
              <a:off x="3216277" y="1787483"/>
              <a:ext cx="6965709" cy="2465595"/>
            </a:xfrm>
            <a:custGeom>
              <a:avLst/>
              <a:gdLst>
                <a:gd name="connsiteX0" fmla="*/ 0 w 1581150"/>
                <a:gd name="connsiteY0" fmla="*/ 0 h 400050"/>
                <a:gd name="connsiteX1" fmla="*/ 1581150 w 1581150"/>
                <a:gd name="connsiteY1" fmla="*/ 0 h 400050"/>
                <a:gd name="connsiteX2" fmla="*/ 1581150 w 1581150"/>
                <a:gd name="connsiteY2" fmla="*/ 400050 h 400050"/>
                <a:gd name="connsiteX3" fmla="*/ 0 w 1581150"/>
                <a:gd name="connsiteY3" fmla="*/ 400050 h 400050"/>
                <a:gd name="connsiteX4" fmla="*/ 0 w 1581150"/>
                <a:gd name="connsiteY4" fmla="*/ 0 h 400050"/>
                <a:gd name="connsiteX0" fmla="*/ 3631074 w 5212224"/>
                <a:gd name="connsiteY0" fmla="*/ 0 h 3321694"/>
                <a:gd name="connsiteX1" fmla="*/ 5212224 w 5212224"/>
                <a:gd name="connsiteY1" fmla="*/ 0 h 3321694"/>
                <a:gd name="connsiteX2" fmla="*/ 5212224 w 5212224"/>
                <a:gd name="connsiteY2" fmla="*/ 400050 h 3321694"/>
                <a:gd name="connsiteX3" fmla="*/ 0 w 5212224"/>
                <a:gd name="connsiteY3" fmla="*/ 3321694 h 3321694"/>
                <a:gd name="connsiteX4" fmla="*/ 3631074 w 5212224"/>
                <a:gd name="connsiteY4" fmla="*/ 0 h 3321694"/>
                <a:gd name="connsiteX0" fmla="*/ 0 w 5592256"/>
                <a:gd name="connsiteY0" fmla="*/ 3205758 h 3321694"/>
                <a:gd name="connsiteX1" fmla="*/ 5592256 w 5592256"/>
                <a:gd name="connsiteY1" fmla="*/ 0 h 3321694"/>
                <a:gd name="connsiteX2" fmla="*/ 5592256 w 5592256"/>
                <a:gd name="connsiteY2" fmla="*/ 400050 h 3321694"/>
                <a:gd name="connsiteX3" fmla="*/ 380032 w 5592256"/>
                <a:gd name="connsiteY3" fmla="*/ 3321694 h 3321694"/>
                <a:gd name="connsiteX4" fmla="*/ 0 w 5592256"/>
                <a:gd name="connsiteY4" fmla="*/ 3205758 h 3321694"/>
                <a:gd name="connsiteX0" fmla="*/ 0 w 5595375"/>
                <a:gd name="connsiteY0" fmla="*/ 3260309 h 3321694"/>
                <a:gd name="connsiteX1" fmla="*/ 5595375 w 5595375"/>
                <a:gd name="connsiteY1" fmla="*/ 0 h 3321694"/>
                <a:gd name="connsiteX2" fmla="*/ 5595375 w 5595375"/>
                <a:gd name="connsiteY2" fmla="*/ 400050 h 3321694"/>
                <a:gd name="connsiteX3" fmla="*/ 383151 w 5595375"/>
                <a:gd name="connsiteY3" fmla="*/ 3321694 h 3321694"/>
                <a:gd name="connsiteX4" fmla="*/ 0 w 5595375"/>
                <a:gd name="connsiteY4" fmla="*/ 3260309 h 3321694"/>
                <a:gd name="connsiteX0" fmla="*/ 0 w 7999449"/>
                <a:gd name="connsiteY0" fmla="*/ 3260309 h 3321694"/>
                <a:gd name="connsiteX1" fmla="*/ 5595375 w 7999449"/>
                <a:gd name="connsiteY1" fmla="*/ 0 h 3321694"/>
                <a:gd name="connsiteX2" fmla="*/ 7999449 w 7999449"/>
                <a:gd name="connsiteY2" fmla="*/ 1371307 h 3321694"/>
                <a:gd name="connsiteX3" fmla="*/ 383151 w 7999449"/>
                <a:gd name="connsiteY3" fmla="*/ 3321694 h 3321694"/>
                <a:gd name="connsiteX4" fmla="*/ 0 w 7999449"/>
                <a:gd name="connsiteY4" fmla="*/ 3260309 h 3321694"/>
                <a:gd name="connsiteX0" fmla="*/ 0 w 8159986"/>
                <a:gd name="connsiteY0" fmla="*/ 2225145 h 2286530"/>
                <a:gd name="connsiteX1" fmla="*/ 8159986 w 8159986"/>
                <a:gd name="connsiteY1" fmla="*/ 0 h 2286530"/>
                <a:gd name="connsiteX2" fmla="*/ 7999449 w 8159986"/>
                <a:gd name="connsiteY2" fmla="*/ 336143 h 2286530"/>
                <a:gd name="connsiteX3" fmla="*/ 383151 w 8159986"/>
                <a:gd name="connsiteY3" fmla="*/ 2286530 h 2286530"/>
                <a:gd name="connsiteX4" fmla="*/ 0 w 8159986"/>
                <a:gd name="connsiteY4" fmla="*/ 2225145 h 2286530"/>
                <a:gd name="connsiteX0" fmla="*/ 0 w 8159986"/>
                <a:gd name="connsiteY0" fmla="*/ 3184467 h 3245852"/>
                <a:gd name="connsiteX1" fmla="*/ 8159986 w 8159986"/>
                <a:gd name="connsiteY1" fmla="*/ 959322 h 3245852"/>
                <a:gd name="connsiteX2" fmla="*/ 7999449 w 8159986"/>
                <a:gd name="connsiteY2" fmla="*/ 1295465 h 3245852"/>
                <a:gd name="connsiteX3" fmla="*/ 383151 w 8159986"/>
                <a:gd name="connsiteY3" fmla="*/ 3245852 h 3245852"/>
                <a:gd name="connsiteX4" fmla="*/ 0 w 8159986"/>
                <a:gd name="connsiteY4" fmla="*/ 3184467 h 3245852"/>
                <a:gd name="connsiteX0" fmla="*/ 0 w 8159986"/>
                <a:gd name="connsiteY0" fmla="*/ 3270528 h 3331913"/>
                <a:gd name="connsiteX1" fmla="*/ 8159986 w 8159986"/>
                <a:gd name="connsiteY1" fmla="*/ 1045383 h 3331913"/>
                <a:gd name="connsiteX2" fmla="*/ 7999449 w 8159986"/>
                <a:gd name="connsiteY2" fmla="*/ 1381526 h 3331913"/>
                <a:gd name="connsiteX3" fmla="*/ 383151 w 8159986"/>
                <a:gd name="connsiteY3" fmla="*/ 3331913 h 3331913"/>
                <a:gd name="connsiteX4" fmla="*/ 0 w 8159986"/>
                <a:gd name="connsiteY4" fmla="*/ 3270528 h 3331913"/>
                <a:gd name="connsiteX0" fmla="*/ 0 w 8159986"/>
                <a:gd name="connsiteY0" fmla="*/ 3270528 h 3331913"/>
                <a:gd name="connsiteX1" fmla="*/ 8159986 w 8159986"/>
                <a:gd name="connsiteY1" fmla="*/ 1045383 h 3331913"/>
                <a:gd name="connsiteX2" fmla="*/ 7999449 w 8159986"/>
                <a:gd name="connsiteY2" fmla="*/ 1381526 h 3331913"/>
                <a:gd name="connsiteX3" fmla="*/ 383151 w 8159986"/>
                <a:gd name="connsiteY3" fmla="*/ 3331913 h 3331913"/>
                <a:gd name="connsiteX4" fmla="*/ 0 w 8159986"/>
                <a:gd name="connsiteY4" fmla="*/ 3270528 h 3331913"/>
                <a:gd name="connsiteX0" fmla="*/ 0 w 8159986"/>
                <a:gd name="connsiteY0" fmla="*/ 3270528 h 3331913"/>
                <a:gd name="connsiteX1" fmla="*/ 8159986 w 8159986"/>
                <a:gd name="connsiteY1" fmla="*/ 1045383 h 3331913"/>
                <a:gd name="connsiteX2" fmla="*/ 7999449 w 8159986"/>
                <a:gd name="connsiteY2" fmla="*/ 1381526 h 3331913"/>
                <a:gd name="connsiteX3" fmla="*/ 383151 w 8159986"/>
                <a:gd name="connsiteY3" fmla="*/ 3331913 h 3331913"/>
                <a:gd name="connsiteX4" fmla="*/ 0 w 8159986"/>
                <a:gd name="connsiteY4" fmla="*/ 3270528 h 3331913"/>
                <a:gd name="connsiteX0" fmla="*/ 0 w 8159986"/>
                <a:gd name="connsiteY0" fmla="*/ 3270528 h 3331913"/>
                <a:gd name="connsiteX1" fmla="*/ 8159986 w 8159986"/>
                <a:gd name="connsiteY1" fmla="*/ 1045383 h 3331913"/>
                <a:gd name="connsiteX2" fmla="*/ 8039250 w 8159986"/>
                <a:gd name="connsiteY2" fmla="*/ 1413883 h 3331913"/>
                <a:gd name="connsiteX3" fmla="*/ 383151 w 8159986"/>
                <a:gd name="connsiteY3" fmla="*/ 3331913 h 3331913"/>
                <a:gd name="connsiteX4" fmla="*/ 0 w 8159986"/>
                <a:gd name="connsiteY4" fmla="*/ 3270528 h 3331913"/>
                <a:gd name="connsiteX0" fmla="*/ 0 w 8159986"/>
                <a:gd name="connsiteY0" fmla="*/ 3270528 h 3270528"/>
                <a:gd name="connsiteX1" fmla="*/ 8159986 w 8159986"/>
                <a:gd name="connsiteY1" fmla="*/ 1045383 h 3270528"/>
                <a:gd name="connsiteX2" fmla="*/ 8039250 w 8159986"/>
                <a:gd name="connsiteY2" fmla="*/ 1413883 h 3270528"/>
                <a:gd name="connsiteX3" fmla="*/ 939767 w 8159986"/>
                <a:gd name="connsiteY3" fmla="*/ 3039785 h 3270528"/>
                <a:gd name="connsiteX4" fmla="*/ 0 w 8159986"/>
                <a:gd name="connsiteY4" fmla="*/ 3270528 h 3270528"/>
                <a:gd name="connsiteX0" fmla="*/ 0 w 7646512"/>
                <a:gd name="connsiteY0" fmla="*/ 3074222 h 3082540"/>
                <a:gd name="connsiteX1" fmla="*/ 7646512 w 7646512"/>
                <a:gd name="connsiteY1" fmla="*/ 1088138 h 3082540"/>
                <a:gd name="connsiteX2" fmla="*/ 7525776 w 7646512"/>
                <a:gd name="connsiteY2" fmla="*/ 1456638 h 3082540"/>
                <a:gd name="connsiteX3" fmla="*/ 426293 w 7646512"/>
                <a:gd name="connsiteY3" fmla="*/ 3082540 h 3082540"/>
                <a:gd name="connsiteX4" fmla="*/ 0 w 7646512"/>
                <a:gd name="connsiteY4" fmla="*/ 3074222 h 3082540"/>
                <a:gd name="connsiteX0" fmla="*/ 0 w 7646512"/>
                <a:gd name="connsiteY0" fmla="*/ 2967562 h 2975880"/>
                <a:gd name="connsiteX1" fmla="*/ 7646512 w 7646512"/>
                <a:gd name="connsiteY1" fmla="*/ 981478 h 2975880"/>
                <a:gd name="connsiteX2" fmla="*/ 7525776 w 7646512"/>
                <a:gd name="connsiteY2" fmla="*/ 1349978 h 2975880"/>
                <a:gd name="connsiteX3" fmla="*/ 426293 w 7646512"/>
                <a:gd name="connsiteY3" fmla="*/ 2975880 h 2975880"/>
                <a:gd name="connsiteX4" fmla="*/ 0 w 7646512"/>
                <a:gd name="connsiteY4" fmla="*/ 2967562 h 2975880"/>
                <a:gd name="connsiteX0" fmla="*/ 0 w 7646512"/>
                <a:gd name="connsiteY0" fmla="*/ 2967562 h 2975880"/>
                <a:gd name="connsiteX1" fmla="*/ 7646512 w 7646512"/>
                <a:gd name="connsiteY1" fmla="*/ 981478 h 2975880"/>
                <a:gd name="connsiteX2" fmla="*/ 7525776 w 7646512"/>
                <a:gd name="connsiteY2" fmla="*/ 1349978 h 2975880"/>
                <a:gd name="connsiteX3" fmla="*/ 426293 w 7646512"/>
                <a:gd name="connsiteY3" fmla="*/ 2975880 h 2975880"/>
                <a:gd name="connsiteX4" fmla="*/ 0 w 7646512"/>
                <a:gd name="connsiteY4" fmla="*/ 2967562 h 2975880"/>
                <a:gd name="connsiteX0" fmla="*/ 0 w 7646512"/>
                <a:gd name="connsiteY0" fmla="*/ 2967562 h 3028159"/>
                <a:gd name="connsiteX1" fmla="*/ 7646512 w 7646512"/>
                <a:gd name="connsiteY1" fmla="*/ 981478 h 3028159"/>
                <a:gd name="connsiteX2" fmla="*/ 7525776 w 7646512"/>
                <a:gd name="connsiteY2" fmla="*/ 1349978 h 3028159"/>
                <a:gd name="connsiteX3" fmla="*/ 423304 w 7646512"/>
                <a:gd name="connsiteY3" fmla="*/ 3028159 h 3028159"/>
                <a:gd name="connsiteX4" fmla="*/ 0 w 7646512"/>
                <a:gd name="connsiteY4" fmla="*/ 2967562 h 3028159"/>
                <a:gd name="connsiteX0" fmla="*/ 0 w 7646512"/>
                <a:gd name="connsiteY0" fmla="*/ 2967562 h 3028159"/>
                <a:gd name="connsiteX1" fmla="*/ 7646512 w 7646512"/>
                <a:gd name="connsiteY1" fmla="*/ 981478 h 3028159"/>
                <a:gd name="connsiteX2" fmla="*/ 7525776 w 7646512"/>
                <a:gd name="connsiteY2" fmla="*/ 1349978 h 3028159"/>
                <a:gd name="connsiteX3" fmla="*/ 423304 w 7646512"/>
                <a:gd name="connsiteY3" fmla="*/ 3028159 h 3028159"/>
                <a:gd name="connsiteX4" fmla="*/ 0 w 7646512"/>
                <a:gd name="connsiteY4" fmla="*/ 2967562 h 3028159"/>
                <a:gd name="connsiteX0" fmla="*/ 0 w 7646512"/>
                <a:gd name="connsiteY0" fmla="*/ 2967562 h 3016824"/>
                <a:gd name="connsiteX1" fmla="*/ 7646512 w 7646512"/>
                <a:gd name="connsiteY1" fmla="*/ 981478 h 3016824"/>
                <a:gd name="connsiteX2" fmla="*/ 7525776 w 7646512"/>
                <a:gd name="connsiteY2" fmla="*/ 1349978 h 3016824"/>
                <a:gd name="connsiteX3" fmla="*/ 386929 w 7646512"/>
                <a:gd name="connsiteY3" fmla="*/ 3016824 h 3016824"/>
                <a:gd name="connsiteX4" fmla="*/ 0 w 7646512"/>
                <a:gd name="connsiteY4" fmla="*/ 2967562 h 3016824"/>
                <a:gd name="connsiteX0" fmla="*/ 0 w 7646512"/>
                <a:gd name="connsiteY0" fmla="*/ 2967562 h 3016824"/>
                <a:gd name="connsiteX1" fmla="*/ 7646512 w 7646512"/>
                <a:gd name="connsiteY1" fmla="*/ 981478 h 3016824"/>
                <a:gd name="connsiteX2" fmla="*/ 7525776 w 7646512"/>
                <a:gd name="connsiteY2" fmla="*/ 1349978 h 3016824"/>
                <a:gd name="connsiteX3" fmla="*/ 386929 w 7646512"/>
                <a:gd name="connsiteY3" fmla="*/ 3016824 h 3016824"/>
                <a:gd name="connsiteX4" fmla="*/ 0 w 7646512"/>
                <a:gd name="connsiteY4" fmla="*/ 2967562 h 3016824"/>
                <a:gd name="connsiteX0" fmla="*/ 0 w 7525776"/>
                <a:gd name="connsiteY0" fmla="*/ 2919453 h 2968715"/>
                <a:gd name="connsiteX1" fmla="*/ 7402602 w 7525776"/>
                <a:gd name="connsiteY1" fmla="*/ 990385 h 2968715"/>
                <a:gd name="connsiteX2" fmla="*/ 7525776 w 7525776"/>
                <a:gd name="connsiteY2" fmla="*/ 1301869 h 2968715"/>
                <a:gd name="connsiteX3" fmla="*/ 386929 w 7525776"/>
                <a:gd name="connsiteY3" fmla="*/ 2968715 h 2968715"/>
                <a:gd name="connsiteX4" fmla="*/ 0 w 7525776"/>
                <a:gd name="connsiteY4" fmla="*/ 2919453 h 2968715"/>
                <a:gd name="connsiteX0" fmla="*/ 0 w 7402602"/>
                <a:gd name="connsiteY0" fmla="*/ 2919453 h 2968715"/>
                <a:gd name="connsiteX1" fmla="*/ 7402602 w 7402602"/>
                <a:gd name="connsiteY1" fmla="*/ 990385 h 2968715"/>
                <a:gd name="connsiteX2" fmla="*/ 7341703 w 7402602"/>
                <a:gd name="connsiteY2" fmla="*/ 1337624 h 2968715"/>
                <a:gd name="connsiteX3" fmla="*/ 386929 w 7402602"/>
                <a:gd name="connsiteY3" fmla="*/ 2968715 h 2968715"/>
                <a:gd name="connsiteX4" fmla="*/ 0 w 7402602"/>
                <a:gd name="connsiteY4" fmla="*/ 2919453 h 2968715"/>
                <a:gd name="connsiteX0" fmla="*/ 0 w 7402602"/>
                <a:gd name="connsiteY0" fmla="*/ 2919453 h 2919453"/>
                <a:gd name="connsiteX1" fmla="*/ 7402602 w 7402602"/>
                <a:gd name="connsiteY1" fmla="*/ 990385 h 2919453"/>
                <a:gd name="connsiteX2" fmla="*/ 7341703 w 7402602"/>
                <a:gd name="connsiteY2" fmla="*/ 1337624 h 2919453"/>
                <a:gd name="connsiteX3" fmla="*/ 550360 w 7402602"/>
                <a:gd name="connsiteY3" fmla="*/ 2700387 h 2919453"/>
                <a:gd name="connsiteX4" fmla="*/ 0 w 7402602"/>
                <a:gd name="connsiteY4" fmla="*/ 2919453 h 2919453"/>
                <a:gd name="connsiteX0" fmla="*/ 0 w 7130836"/>
                <a:gd name="connsiteY0" fmla="*/ 2690150 h 2745559"/>
                <a:gd name="connsiteX1" fmla="*/ 7130836 w 7130836"/>
                <a:gd name="connsiteY1" fmla="*/ 1035557 h 2745559"/>
                <a:gd name="connsiteX2" fmla="*/ 7069937 w 7130836"/>
                <a:gd name="connsiteY2" fmla="*/ 1382796 h 2745559"/>
                <a:gd name="connsiteX3" fmla="*/ 278594 w 7130836"/>
                <a:gd name="connsiteY3" fmla="*/ 2745559 h 2745559"/>
                <a:gd name="connsiteX4" fmla="*/ 0 w 7130836"/>
                <a:gd name="connsiteY4" fmla="*/ 2690150 h 2745559"/>
                <a:gd name="connsiteX0" fmla="*/ 0 w 7130836"/>
                <a:gd name="connsiteY0" fmla="*/ 2674985 h 2730394"/>
                <a:gd name="connsiteX1" fmla="*/ 7130836 w 7130836"/>
                <a:gd name="connsiteY1" fmla="*/ 1020392 h 2730394"/>
                <a:gd name="connsiteX2" fmla="*/ 7069937 w 7130836"/>
                <a:gd name="connsiteY2" fmla="*/ 1367631 h 2730394"/>
                <a:gd name="connsiteX3" fmla="*/ 278594 w 7130836"/>
                <a:gd name="connsiteY3" fmla="*/ 2730394 h 2730394"/>
                <a:gd name="connsiteX4" fmla="*/ 0 w 7130836"/>
                <a:gd name="connsiteY4" fmla="*/ 2674985 h 2730394"/>
                <a:gd name="connsiteX0" fmla="*/ 0 w 7130836"/>
                <a:gd name="connsiteY0" fmla="*/ 2705279 h 2760688"/>
                <a:gd name="connsiteX1" fmla="*/ 7130836 w 7130836"/>
                <a:gd name="connsiteY1" fmla="*/ 1050686 h 2760688"/>
                <a:gd name="connsiteX2" fmla="*/ 7069937 w 7130836"/>
                <a:gd name="connsiteY2" fmla="*/ 1397925 h 2760688"/>
                <a:gd name="connsiteX3" fmla="*/ 278594 w 7130836"/>
                <a:gd name="connsiteY3" fmla="*/ 2760688 h 2760688"/>
                <a:gd name="connsiteX4" fmla="*/ 0 w 7130836"/>
                <a:gd name="connsiteY4" fmla="*/ 2705279 h 2760688"/>
                <a:gd name="connsiteX0" fmla="*/ 0 w 7130836"/>
                <a:gd name="connsiteY0" fmla="*/ 2721036 h 2776445"/>
                <a:gd name="connsiteX1" fmla="*/ 7130836 w 7130836"/>
                <a:gd name="connsiteY1" fmla="*/ 1066443 h 2776445"/>
                <a:gd name="connsiteX2" fmla="*/ 7069937 w 7130836"/>
                <a:gd name="connsiteY2" fmla="*/ 1413682 h 2776445"/>
                <a:gd name="connsiteX3" fmla="*/ 278594 w 7130836"/>
                <a:gd name="connsiteY3" fmla="*/ 2776445 h 2776445"/>
                <a:gd name="connsiteX4" fmla="*/ 0 w 7130836"/>
                <a:gd name="connsiteY4" fmla="*/ 2721036 h 2776445"/>
                <a:gd name="connsiteX0" fmla="*/ 0 w 7130836"/>
                <a:gd name="connsiteY0" fmla="*/ 2665785 h 2721194"/>
                <a:gd name="connsiteX1" fmla="*/ 7130836 w 7130836"/>
                <a:gd name="connsiteY1" fmla="*/ 1011192 h 2721194"/>
                <a:gd name="connsiteX2" fmla="*/ 7069937 w 7130836"/>
                <a:gd name="connsiteY2" fmla="*/ 1358431 h 2721194"/>
                <a:gd name="connsiteX3" fmla="*/ 278594 w 7130836"/>
                <a:gd name="connsiteY3" fmla="*/ 2721194 h 2721194"/>
                <a:gd name="connsiteX4" fmla="*/ 0 w 7130836"/>
                <a:gd name="connsiteY4" fmla="*/ 2665785 h 2721194"/>
                <a:gd name="connsiteX0" fmla="*/ 0 w 7130836"/>
                <a:gd name="connsiteY0" fmla="*/ 2665785 h 2721194"/>
                <a:gd name="connsiteX1" fmla="*/ 7130836 w 7130836"/>
                <a:gd name="connsiteY1" fmla="*/ 1011192 h 2721194"/>
                <a:gd name="connsiteX2" fmla="*/ 7021437 w 7130836"/>
                <a:gd name="connsiteY2" fmla="*/ 1343317 h 2721194"/>
                <a:gd name="connsiteX3" fmla="*/ 278594 w 7130836"/>
                <a:gd name="connsiteY3" fmla="*/ 2721194 h 2721194"/>
                <a:gd name="connsiteX4" fmla="*/ 0 w 7130836"/>
                <a:gd name="connsiteY4" fmla="*/ 2665785 h 2721194"/>
                <a:gd name="connsiteX0" fmla="*/ 0 w 7130836"/>
                <a:gd name="connsiteY0" fmla="*/ 2665785 h 2721194"/>
                <a:gd name="connsiteX1" fmla="*/ 7130836 w 7130836"/>
                <a:gd name="connsiteY1" fmla="*/ 1011192 h 2721194"/>
                <a:gd name="connsiteX2" fmla="*/ 7021437 w 7130836"/>
                <a:gd name="connsiteY2" fmla="*/ 1343317 h 2721194"/>
                <a:gd name="connsiteX3" fmla="*/ 278594 w 7130836"/>
                <a:gd name="connsiteY3" fmla="*/ 2721194 h 2721194"/>
                <a:gd name="connsiteX4" fmla="*/ 0 w 7130836"/>
                <a:gd name="connsiteY4" fmla="*/ 2665785 h 2721194"/>
                <a:gd name="connsiteX0" fmla="*/ 0 w 7130836"/>
                <a:gd name="connsiteY0" fmla="*/ 2665785 h 2665785"/>
                <a:gd name="connsiteX1" fmla="*/ 7130836 w 7130836"/>
                <a:gd name="connsiteY1" fmla="*/ 1011192 h 2665785"/>
                <a:gd name="connsiteX2" fmla="*/ 7021437 w 7130836"/>
                <a:gd name="connsiteY2" fmla="*/ 1343317 h 2665785"/>
                <a:gd name="connsiteX3" fmla="*/ 759472 w 7130836"/>
                <a:gd name="connsiteY3" fmla="*/ 2458673 h 2665785"/>
                <a:gd name="connsiteX4" fmla="*/ 0 w 7130836"/>
                <a:gd name="connsiteY4" fmla="*/ 2665785 h 2665785"/>
                <a:gd name="connsiteX0" fmla="*/ 0 w 6706804"/>
                <a:gd name="connsiteY0" fmla="*/ 2424875 h 2511300"/>
                <a:gd name="connsiteX1" fmla="*/ 6706804 w 6706804"/>
                <a:gd name="connsiteY1" fmla="*/ 1063819 h 2511300"/>
                <a:gd name="connsiteX2" fmla="*/ 6597405 w 6706804"/>
                <a:gd name="connsiteY2" fmla="*/ 1395944 h 2511300"/>
                <a:gd name="connsiteX3" fmla="*/ 335440 w 6706804"/>
                <a:gd name="connsiteY3" fmla="*/ 2511300 h 2511300"/>
                <a:gd name="connsiteX4" fmla="*/ 0 w 6706804"/>
                <a:gd name="connsiteY4" fmla="*/ 2424875 h 2511300"/>
                <a:gd name="connsiteX0" fmla="*/ 0 w 6706804"/>
                <a:gd name="connsiteY0" fmla="*/ 2424875 h 2499175"/>
                <a:gd name="connsiteX1" fmla="*/ 6706804 w 6706804"/>
                <a:gd name="connsiteY1" fmla="*/ 1063819 h 2499175"/>
                <a:gd name="connsiteX2" fmla="*/ 6597405 w 6706804"/>
                <a:gd name="connsiteY2" fmla="*/ 1395944 h 2499175"/>
                <a:gd name="connsiteX3" fmla="*/ 339217 w 6706804"/>
                <a:gd name="connsiteY3" fmla="*/ 2499175 h 2499175"/>
                <a:gd name="connsiteX4" fmla="*/ 0 w 6706804"/>
                <a:gd name="connsiteY4" fmla="*/ 2424875 h 2499175"/>
                <a:gd name="connsiteX0" fmla="*/ 0 w 6706804"/>
                <a:gd name="connsiteY0" fmla="*/ 2424875 h 2499175"/>
                <a:gd name="connsiteX1" fmla="*/ 6706804 w 6706804"/>
                <a:gd name="connsiteY1" fmla="*/ 1063819 h 2499175"/>
                <a:gd name="connsiteX2" fmla="*/ 6597405 w 6706804"/>
                <a:gd name="connsiteY2" fmla="*/ 1395944 h 2499175"/>
                <a:gd name="connsiteX3" fmla="*/ 339217 w 6706804"/>
                <a:gd name="connsiteY3" fmla="*/ 2499175 h 2499175"/>
                <a:gd name="connsiteX4" fmla="*/ 0 w 6706804"/>
                <a:gd name="connsiteY4" fmla="*/ 2424875 h 2499175"/>
                <a:gd name="connsiteX0" fmla="*/ 0 w 6706804"/>
                <a:gd name="connsiteY0" fmla="*/ 2399301 h 2473601"/>
                <a:gd name="connsiteX1" fmla="*/ 6706804 w 6706804"/>
                <a:gd name="connsiteY1" fmla="*/ 1038245 h 2473601"/>
                <a:gd name="connsiteX2" fmla="*/ 6597405 w 6706804"/>
                <a:gd name="connsiteY2" fmla="*/ 1370370 h 2473601"/>
                <a:gd name="connsiteX3" fmla="*/ 339217 w 6706804"/>
                <a:gd name="connsiteY3" fmla="*/ 2473601 h 2473601"/>
                <a:gd name="connsiteX4" fmla="*/ 0 w 6706804"/>
                <a:gd name="connsiteY4" fmla="*/ 2399301 h 247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6804" h="2473601">
                  <a:moveTo>
                    <a:pt x="0" y="2399301"/>
                  </a:moveTo>
                  <a:cubicBezTo>
                    <a:pt x="172467" y="1757289"/>
                    <a:pt x="2798130" y="-1693960"/>
                    <a:pt x="6706804" y="1038245"/>
                  </a:cubicBezTo>
                  <a:lnTo>
                    <a:pt x="6597405" y="1370370"/>
                  </a:lnTo>
                  <a:cubicBezTo>
                    <a:pt x="4827496" y="87758"/>
                    <a:pt x="2120377" y="-307334"/>
                    <a:pt x="339217" y="2473601"/>
                  </a:cubicBezTo>
                  <a:lnTo>
                    <a:pt x="0" y="2399301"/>
                  </a:lnTo>
                  <a:close/>
                </a:path>
              </a:pathLst>
            </a:custGeom>
            <a:solidFill>
              <a:srgbClr val="3F9A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94CB62D2-9230-486F-B03B-D50648E8E529}"/>
                </a:ext>
              </a:extLst>
            </p:cNvPr>
            <p:cNvSpPr/>
            <p:nvPr/>
          </p:nvSpPr>
          <p:spPr>
            <a:xfrm rot="20561505">
              <a:off x="3747408" y="1941575"/>
              <a:ext cx="6238840" cy="2157410"/>
            </a:xfrm>
            <a:custGeom>
              <a:avLst/>
              <a:gdLst>
                <a:gd name="connsiteX0" fmla="*/ 0 w 1581150"/>
                <a:gd name="connsiteY0" fmla="*/ 0 h 400050"/>
                <a:gd name="connsiteX1" fmla="*/ 1581150 w 1581150"/>
                <a:gd name="connsiteY1" fmla="*/ 0 h 400050"/>
                <a:gd name="connsiteX2" fmla="*/ 1581150 w 1581150"/>
                <a:gd name="connsiteY2" fmla="*/ 400050 h 400050"/>
                <a:gd name="connsiteX3" fmla="*/ 0 w 1581150"/>
                <a:gd name="connsiteY3" fmla="*/ 400050 h 400050"/>
                <a:gd name="connsiteX4" fmla="*/ 0 w 1581150"/>
                <a:gd name="connsiteY4" fmla="*/ 0 h 400050"/>
                <a:gd name="connsiteX0" fmla="*/ 3631074 w 5212224"/>
                <a:gd name="connsiteY0" fmla="*/ 0 h 3321694"/>
                <a:gd name="connsiteX1" fmla="*/ 5212224 w 5212224"/>
                <a:gd name="connsiteY1" fmla="*/ 0 h 3321694"/>
                <a:gd name="connsiteX2" fmla="*/ 5212224 w 5212224"/>
                <a:gd name="connsiteY2" fmla="*/ 400050 h 3321694"/>
                <a:gd name="connsiteX3" fmla="*/ 0 w 5212224"/>
                <a:gd name="connsiteY3" fmla="*/ 3321694 h 3321694"/>
                <a:gd name="connsiteX4" fmla="*/ 3631074 w 5212224"/>
                <a:gd name="connsiteY4" fmla="*/ 0 h 3321694"/>
                <a:gd name="connsiteX0" fmla="*/ 0 w 5592256"/>
                <a:gd name="connsiteY0" fmla="*/ 3205758 h 3321694"/>
                <a:gd name="connsiteX1" fmla="*/ 5592256 w 5592256"/>
                <a:gd name="connsiteY1" fmla="*/ 0 h 3321694"/>
                <a:gd name="connsiteX2" fmla="*/ 5592256 w 5592256"/>
                <a:gd name="connsiteY2" fmla="*/ 400050 h 3321694"/>
                <a:gd name="connsiteX3" fmla="*/ 380032 w 5592256"/>
                <a:gd name="connsiteY3" fmla="*/ 3321694 h 3321694"/>
                <a:gd name="connsiteX4" fmla="*/ 0 w 5592256"/>
                <a:gd name="connsiteY4" fmla="*/ 3205758 h 3321694"/>
                <a:gd name="connsiteX0" fmla="*/ 0 w 5595375"/>
                <a:gd name="connsiteY0" fmla="*/ 3260309 h 3321694"/>
                <a:gd name="connsiteX1" fmla="*/ 5595375 w 5595375"/>
                <a:gd name="connsiteY1" fmla="*/ 0 h 3321694"/>
                <a:gd name="connsiteX2" fmla="*/ 5595375 w 5595375"/>
                <a:gd name="connsiteY2" fmla="*/ 400050 h 3321694"/>
                <a:gd name="connsiteX3" fmla="*/ 383151 w 5595375"/>
                <a:gd name="connsiteY3" fmla="*/ 3321694 h 3321694"/>
                <a:gd name="connsiteX4" fmla="*/ 0 w 5595375"/>
                <a:gd name="connsiteY4" fmla="*/ 3260309 h 3321694"/>
                <a:gd name="connsiteX0" fmla="*/ 0 w 7999449"/>
                <a:gd name="connsiteY0" fmla="*/ 3260309 h 3321694"/>
                <a:gd name="connsiteX1" fmla="*/ 5595375 w 7999449"/>
                <a:gd name="connsiteY1" fmla="*/ 0 h 3321694"/>
                <a:gd name="connsiteX2" fmla="*/ 7999449 w 7999449"/>
                <a:gd name="connsiteY2" fmla="*/ 1371307 h 3321694"/>
                <a:gd name="connsiteX3" fmla="*/ 383151 w 7999449"/>
                <a:gd name="connsiteY3" fmla="*/ 3321694 h 3321694"/>
                <a:gd name="connsiteX4" fmla="*/ 0 w 7999449"/>
                <a:gd name="connsiteY4" fmla="*/ 3260309 h 3321694"/>
                <a:gd name="connsiteX0" fmla="*/ 0 w 8159986"/>
                <a:gd name="connsiteY0" fmla="*/ 2225145 h 2286530"/>
                <a:gd name="connsiteX1" fmla="*/ 8159986 w 8159986"/>
                <a:gd name="connsiteY1" fmla="*/ 0 h 2286530"/>
                <a:gd name="connsiteX2" fmla="*/ 7999449 w 8159986"/>
                <a:gd name="connsiteY2" fmla="*/ 336143 h 2286530"/>
                <a:gd name="connsiteX3" fmla="*/ 383151 w 8159986"/>
                <a:gd name="connsiteY3" fmla="*/ 2286530 h 2286530"/>
                <a:gd name="connsiteX4" fmla="*/ 0 w 8159986"/>
                <a:gd name="connsiteY4" fmla="*/ 2225145 h 2286530"/>
                <a:gd name="connsiteX0" fmla="*/ 0 w 8159986"/>
                <a:gd name="connsiteY0" fmla="*/ 3184467 h 3245852"/>
                <a:gd name="connsiteX1" fmla="*/ 8159986 w 8159986"/>
                <a:gd name="connsiteY1" fmla="*/ 959322 h 3245852"/>
                <a:gd name="connsiteX2" fmla="*/ 7999449 w 8159986"/>
                <a:gd name="connsiteY2" fmla="*/ 1295465 h 3245852"/>
                <a:gd name="connsiteX3" fmla="*/ 383151 w 8159986"/>
                <a:gd name="connsiteY3" fmla="*/ 3245852 h 3245852"/>
                <a:gd name="connsiteX4" fmla="*/ 0 w 8159986"/>
                <a:gd name="connsiteY4" fmla="*/ 3184467 h 3245852"/>
                <a:gd name="connsiteX0" fmla="*/ 0 w 8159986"/>
                <a:gd name="connsiteY0" fmla="*/ 3270528 h 3331913"/>
                <a:gd name="connsiteX1" fmla="*/ 8159986 w 8159986"/>
                <a:gd name="connsiteY1" fmla="*/ 1045383 h 3331913"/>
                <a:gd name="connsiteX2" fmla="*/ 7999449 w 8159986"/>
                <a:gd name="connsiteY2" fmla="*/ 1381526 h 3331913"/>
                <a:gd name="connsiteX3" fmla="*/ 383151 w 8159986"/>
                <a:gd name="connsiteY3" fmla="*/ 3331913 h 3331913"/>
                <a:gd name="connsiteX4" fmla="*/ 0 w 8159986"/>
                <a:gd name="connsiteY4" fmla="*/ 3270528 h 3331913"/>
                <a:gd name="connsiteX0" fmla="*/ 0 w 8159986"/>
                <a:gd name="connsiteY0" fmla="*/ 3270528 h 3331913"/>
                <a:gd name="connsiteX1" fmla="*/ 8159986 w 8159986"/>
                <a:gd name="connsiteY1" fmla="*/ 1045383 h 3331913"/>
                <a:gd name="connsiteX2" fmla="*/ 7999449 w 8159986"/>
                <a:gd name="connsiteY2" fmla="*/ 1381526 h 3331913"/>
                <a:gd name="connsiteX3" fmla="*/ 383151 w 8159986"/>
                <a:gd name="connsiteY3" fmla="*/ 3331913 h 3331913"/>
                <a:gd name="connsiteX4" fmla="*/ 0 w 8159986"/>
                <a:gd name="connsiteY4" fmla="*/ 3270528 h 3331913"/>
                <a:gd name="connsiteX0" fmla="*/ 0 w 8159986"/>
                <a:gd name="connsiteY0" fmla="*/ 3270528 h 3331913"/>
                <a:gd name="connsiteX1" fmla="*/ 8159986 w 8159986"/>
                <a:gd name="connsiteY1" fmla="*/ 1045383 h 3331913"/>
                <a:gd name="connsiteX2" fmla="*/ 7999449 w 8159986"/>
                <a:gd name="connsiteY2" fmla="*/ 1381526 h 3331913"/>
                <a:gd name="connsiteX3" fmla="*/ 383151 w 8159986"/>
                <a:gd name="connsiteY3" fmla="*/ 3331913 h 3331913"/>
                <a:gd name="connsiteX4" fmla="*/ 0 w 8159986"/>
                <a:gd name="connsiteY4" fmla="*/ 3270528 h 3331913"/>
                <a:gd name="connsiteX0" fmla="*/ 0 w 8159986"/>
                <a:gd name="connsiteY0" fmla="*/ 3270528 h 3331913"/>
                <a:gd name="connsiteX1" fmla="*/ 8159986 w 8159986"/>
                <a:gd name="connsiteY1" fmla="*/ 1045383 h 3331913"/>
                <a:gd name="connsiteX2" fmla="*/ 8039250 w 8159986"/>
                <a:gd name="connsiteY2" fmla="*/ 1413883 h 3331913"/>
                <a:gd name="connsiteX3" fmla="*/ 383151 w 8159986"/>
                <a:gd name="connsiteY3" fmla="*/ 3331913 h 3331913"/>
                <a:gd name="connsiteX4" fmla="*/ 0 w 8159986"/>
                <a:gd name="connsiteY4" fmla="*/ 3270528 h 3331913"/>
                <a:gd name="connsiteX0" fmla="*/ 0 w 8159986"/>
                <a:gd name="connsiteY0" fmla="*/ 3270528 h 3270528"/>
                <a:gd name="connsiteX1" fmla="*/ 8159986 w 8159986"/>
                <a:gd name="connsiteY1" fmla="*/ 1045383 h 3270528"/>
                <a:gd name="connsiteX2" fmla="*/ 8039250 w 8159986"/>
                <a:gd name="connsiteY2" fmla="*/ 1413883 h 3270528"/>
                <a:gd name="connsiteX3" fmla="*/ 939767 w 8159986"/>
                <a:gd name="connsiteY3" fmla="*/ 3039785 h 3270528"/>
                <a:gd name="connsiteX4" fmla="*/ 0 w 8159986"/>
                <a:gd name="connsiteY4" fmla="*/ 3270528 h 3270528"/>
                <a:gd name="connsiteX0" fmla="*/ 0 w 7646512"/>
                <a:gd name="connsiteY0" fmla="*/ 3074222 h 3082540"/>
                <a:gd name="connsiteX1" fmla="*/ 7646512 w 7646512"/>
                <a:gd name="connsiteY1" fmla="*/ 1088138 h 3082540"/>
                <a:gd name="connsiteX2" fmla="*/ 7525776 w 7646512"/>
                <a:gd name="connsiteY2" fmla="*/ 1456638 h 3082540"/>
                <a:gd name="connsiteX3" fmla="*/ 426293 w 7646512"/>
                <a:gd name="connsiteY3" fmla="*/ 3082540 h 3082540"/>
                <a:gd name="connsiteX4" fmla="*/ 0 w 7646512"/>
                <a:gd name="connsiteY4" fmla="*/ 3074222 h 3082540"/>
                <a:gd name="connsiteX0" fmla="*/ 0 w 7646512"/>
                <a:gd name="connsiteY0" fmla="*/ 2967562 h 2975880"/>
                <a:gd name="connsiteX1" fmla="*/ 7646512 w 7646512"/>
                <a:gd name="connsiteY1" fmla="*/ 981478 h 2975880"/>
                <a:gd name="connsiteX2" fmla="*/ 7525776 w 7646512"/>
                <a:gd name="connsiteY2" fmla="*/ 1349978 h 2975880"/>
                <a:gd name="connsiteX3" fmla="*/ 426293 w 7646512"/>
                <a:gd name="connsiteY3" fmla="*/ 2975880 h 2975880"/>
                <a:gd name="connsiteX4" fmla="*/ 0 w 7646512"/>
                <a:gd name="connsiteY4" fmla="*/ 2967562 h 2975880"/>
                <a:gd name="connsiteX0" fmla="*/ 0 w 7646512"/>
                <a:gd name="connsiteY0" fmla="*/ 2967562 h 2975880"/>
                <a:gd name="connsiteX1" fmla="*/ 7646512 w 7646512"/>
                <a:gd name="connsiteY1" fmla="*/ 981478 h 2975880"/>
                <a:gd name="connsiteX2" fmla="*/ 7525776 w 7646512"/>
                <a:gd name="connsiteY2" fmla="*/ 1349978 h 2975880"/>
                <a:gd name="connsiteX3" fmla="*/ 426293 w 7646512"/>
                <a:gd name="connsiteY3" fmla="*/ 2975880 h 2975880"/>
                <a:gd name="connsiteX4" fmla="*/ 0 w 7646512"/>
                <a:gd name="connsiteY4" fmla="*/ 2967562 h 2975880"/>
                <a:gd name="connsiteX0" fmla="*/ 0 w 7646512"/>
                <a:gd name="connsiteY0" fmla="*/ 2967562 h 3028159"/>
                <a:gd name="connsiteX1" fmla="*/ 7646512 w 7646512"/>
                <a:gd name="connsiteY1" fmla="*/ 981478 h 3028159"/>
                <a:gd name="connsiteX2" fmla="*/ 7525776 w 7646512"/>
                <a:gd name="connsiteY2" fmla="*/ 1349978 h 3028159"/>
                <a:gd name="connsiteX3" fmla="*/ 423304 w 7646512"/>
                <a:gd name="connsiteY3" fmla="*/ 3028159 h 3028159"/>
                <a:gd name="connsiteX4" fmla="*/ 0 w 7646512"/>
                <a:gd name="connsiteY4" fmla="*/ 2967562 h 3028159"/>
                <a:gd name="connsiteX0" fmla="*/ 0 w 7646512"/>
                <a:gd name="connsiteY0" fmla="*/ 2967562 h 3028159"/>
                <a:gd name="connsiteX1" fmla="*/ 7646512 w 7646512"/>
                <a:gd name="connsiteY1" fmla="*/ 981478 h 3028159"/>
                <a:gd name="connsiteX2" fmla="*/ 7525776 w 7646512"/>
                <a:gd name="connsiteY2" fmla="*/ 1349978 h 3028159"/>
                <a:gd name="connsiteX3" fmla="*/ 423304 w 7646512"/>
                <a:gd name="connsiteY3" fmla="*/ 3028159 h 3028159"/>
                <a:gd name="connsiteX4" fmla="*/ 0 w 7646512"/>
                <a:gd name="connsiteY4" fmla="*/ 2967562 h 3028159"/>
                <a:gd name="connsiteX0" fmla="*/ 0 w 7646512"/>
                <a:gd name="connsiteY0" fmla="*/ 2967562 h 3016824"/>
                <a:gd name="connsiteX1" fmla="*/ 7646512 w 7646512"/>
                <a:gd name="connsiteY1" fmla="*/ 981478 h 3016824"/>
                <a:gd name="connsiteX2" fmla="*/ 7525776 w 7646512"/>
                <a:gd name="connsiteY2" fmla="*/ 1349978 h 3016824"/>
                <a:gd name="connsiteX3" fmla="*/ 386929 w 7646512"/>
                <a:gd name="connsiteY3" fmla="*/ 3016824 h 3016824"/>
                <a:gd name="connsiteX4" fmla="*/ 0 w 7646512"/>
                <a:gd name="connsiteY4" fmla="*/ 2967562 h 3016824"/>
                <a:gd name="connsiteX0" fmla="*/ 0 w 7646512"/>
                <a:gd name="connsiteY0" fmla="*/ 2967562 h 3016824"/>
                <a:gd name="connsiteX1" fmla="*/ 7646512 w 7646512"/>
                <a:gd name="connsiteY1" fmla="*/ 981478 h 3016824"/>
                <a:gd name="connsiteX2" fmla="*/ 7525776 w 7646512"/>
                <a:gd name="connsiteY2" fmla="*/ 1349978 h 3016824"/>
                <a:gd name="connsiteX3" fmla="*/ 386929 w 7646512"/>
                <a:gd name="connsiteY3" fmla="*/ 3016824 h 3016824"/>
                <a:gd name="connsiteX4" fmla="*/ 0 w 7646512"/>
                <a:gd name="connsiteY4" fmla="*/ 2967562 h 3016824"/>
                <a:gd name="connsiteX0" fmla="*/ 0 w 7525776"/>
                <a:gd name="connsiteY0" fmla="*/ 2919453 h 2968715"/>
                <a:gd name="connsiteX1" fmla="*/ 7402602 w 7525776"/>
                <a:gd name="connsiteY1" fmla="*/ 990385 h 2968715"/>
                <a:gd name="connsiteX2" fmla="*/ 7525776 w 7525776"/>
                <a:gd name="connsiteY2" fmla="*/ 1301869 h 2968715"/>
                <a:gd name="connsiteX3" fmla="*/ 386929 w 7525776"/>
                <a:gd name="connsiteY3" fmla="*/ 2968715 h 2968715"/>
                <a:gd name="connsiteX4" fmla="*/ 0 w 7525776"/>
                <a:gd name="connsiteY4" fmla="*/ 2919453 h 2968715"/>
                <a:gd name="connsiteX0" fmla="*/ 0 w 7402602"/>
                <a:gd name="connsiteY0" fmla="*/ 2919453 h 2968715"/>
                <a:gd name="connsiteX1" fmla="*/ 7402602 w 7402602"/>
                <a:gd name="connsiteY1" fmla="*/ 990385 h 2968715"/>
                <a:gd name="connsiteX2" fmla="*/ 7341703 w 7402602"/>
                <a:gd name="connsiteY2" fmla="*/ 1337624 h 2968715"/>
                <a:gd name="connsiteX3" fmla="*/ 386929 w 7402602"/>
                <a:gd name="connsiteY3" fmla="*/ 2968715 h 2968715"/>
                <a:gd name="connsiteX4" fmla="*/ 0 w 7402602"/>
                <a:gd name="connsiteY4" fmla="*/ 2919453 h 2968715"/>
                <a:gd name="connsiteX0" fmla="*/ 0 w 7402602"/>
                <a:gd name="connsiteY0" fmla="*/ 2919453 h 2919453"/>
                <a:gd name="connsiteX1" fmla="*/ 7402602 w 7402602"/>
                <a:gd name="connsiteY1" fmla="*/ 990385 h 2919453"/>
                <a:gd name="connsiteX2" fmla="*/ 7341703 w 7402602"/>
                <a:gd name="connsiteY2" fmla="*/ 1337624 h 2919453"/>
                <a:gd name="connsiteX3" fmla="*/ 550360 w 7402602"/>
                <a:gd name="connsiteY3" fmla="*/ 2700387 h 2919453"/>
                <a:gd name="connsiteX4" fmla="*/ 0 w 7402602"/>
                <a:gd name="connsiteY4" fmla="*/ 2919453 h 2919453"/>
                <a:gd name="connsiteX0" fmla="*/ 0 w 7130836"/>
                <a:gd name="connsiteY0" fmla="*/ 2690150 h 2745559"/>
                <a:gd name="connsiteX1" fmla="*/ 7130836 w 7130836"/>
                <a:gd name="connsiteY1" fmla="*/ 1035557 h 2745559"/>
                <a:gd name="connsiteX2" fmla="*/ 7069937 w 7130836"/>
                <a:gd name="connsiteY2" fmla="*/ 1382796 h 2745559"/>
                <a:gd name="connsiteX3" fmla="*/ 278594 w 7130836"/>
                <a:gd name="connsiteY3" fmla="*/ 2745559 h 2745559"/>
                <a:gd name="connsiteX4" fmla="*/ 0 w 7130836"/>
                <a:gd name="connsiteY4" fmla="*/ 2690150 h 2745559"/>
                <a:gd name="connsiteX0" fmla="*/ 0 w 7130836"/>
                <a:gd name="connsiteY0" fmla="*/ 2674985 h 2730394"/>
                <a:gd name="connsiteX1" fmla="*/ 7130836 w 7130836"/>
                <a:gd name="connsiteY1" fmla="*/ 1020392 h 2730394"/>
                <a:gd name="connsiteX2" fmla="*/ 7069937 w 7130836"/>
                <a:gd name="connsiteY2" fmla="*/ 1367631 h 2730394"/>
                <a:gd name="connsiteX3" fmla="*/ 278594 w 7130836"/>
                <a:gd name="connsiteY3" fmla="*/ 2730394 h 2730394"/>
                <a:gd name="connsiteX4" fmla="*/ 0 w 7130836"/>
                <a:gd name="connsiteY4" fmla="*/ 2674985 h 2730394"/>
                <a:gd name="connsiteX0" fmla="*/ 0 w 7130836"/>
                <a:gd name="connsiteY0" fmla="*/ 2705279 h 2760688"/>
                <a:gd name="connsiteX1" fmla="*/ 7130836 w 7130836"/>
                <a:gd name="connsiteY1" fmla="*/ 1050686 h 2760688"/>
                <a:gd name="connsiteX2" fmla="*/ 7069937 w 7130836"/>
                <a:gd name="connsiteY2" fmla="*/ 1397925 h 2760688"/>
                <a:gd name="connsiteX3" fmla="*/ 278594 w 7130836"/>
                <a:gd name="connsiteY3" fmla="*/ 2760688 h 2760688"/>
                <a:gd name="connsiteX4" fmla="*/ 0 w 7130836"/>
                <a:gd name="connsiteY4" fmla="*/ 2705279 h 2760688"/>
                <a:gd name="connsiteX0" fmla="*/ 0 w 7130836"/>
                <a:gd name="connsiteY0" fmla="*/ 2721036 h 2776445"/>
                <a:gd name="connsiteX1" fmla="*/ 7130836 w 7130836"/>
                <a:gd name="connsiteY1" fmla="*/ 1066443 h 2776445"/>
                <a:gd name="connsiteX2" fmla="*/ 7069937 w 7130836"/>
                <a:gd name="connsiteY2" fmla="*/ 1413682 h 2776445"/>
                <a:gd name="connsiteX3" fmla="*/ 278594 w 7130836"/>
                <a:gd name="connsiteY3" fmla="*/ 2776445 h 2776445"/>
                <a:gd name="connsiteX4" fmla="*/ 0 w 7130836"/>
                <a:gd name="connsiteY4" fmla="*/ 2721036 h 2776445"/>
                <a:gd name="connsiteX0" fmla="*/ 0 w 7130836"/>
                <a:gd name="connsiteY0" fmla="*/ 2665785 h 2721194"/>
                <a:gd name="connsiteX1" fmla="*/ 7130836 w 7130836"/>
                <a:gd name="connsiteY1" fmla="*/ 1011192 h 2721194"/>
                <a:gd name="connsiteX2" fmla="*/ 7069937 w 7130836"/>
                <a:gd name="connsiteY2" fmla="*/ 1358431 h 2721194"/>
                <a:gd name="connsiteX3" fmla="*/ 278594 w 7130836"/>
                <a:gd name="connsiteY3" fmla="*/ 2721194 h 2721194"/>
                <a:gd name="connsiteX4" fmla="*/ 0 w 7130836"/>
                <a:gd name="connsiteY4" fmla="*/ 2665785 h 2721194"/>
                <a:gd name="connsiteX0" fmla="*/ 0 w 7130836"/>
                <a:gd name="connsiteY0" fmla="*/ 2665785 h 2721194"/>
                <a:gd name="connsiteX1" fmla="*/ 7130836 w 7130836"/>
                <a:gd name="connsiteY1" fmla="*/ 1011192 h 2721194"/>
                <a:gd name="connsiteX2" fmla="*/ 7021437 w 7130836"/>
                <a:gd name="connsiteY2" fmla="*/ 1343317 h 2721194"/>
                <a:gd name="connsiteX3" fmla="*/ 278594 w 7130836"/>
                <a:gd name="connsiteY3" fmla="*/ 2721194 h 2721194"/>
                <a:gd name="connsiteX4" fmla="*/ 0 w 7130836"/>
                <a:gd name="connsiteY4" fmla="*/ 2665785 h 2721194"/>
                <a:gd name="connsiteX0" fmla="*/ 0 w 7130836"/>
                <a:gd name="connsiteY0" fmla="*/ 2665785 h 2721194"/>
                <a:gd name="connsiteX1" fmla="*/ 7130836 w 7130836"/>
                <a:gd name="connsiteY1" fmla="*/ 1011192 h 2721194"/>
                <a:gd name="connsiteX2" fmla="*/ 7021437 w 7130836"/>
                <a:gd name="connsiteY2" fmla="*/ 1343317 h 2721194"/>
                <a:gd name="connsiteX3" fmla="*/ 278594 w 7130836"/>
                <a:gd name="connsiteY3" fmla="*/ 2721194 h 2721194"/>
                <a:gd name="connsiteX4" fmla="*/ 0 w 7130836"/>
                <a:gd name="connsiteY4" fmla="*/ 2665785 h 2721194"/>
                <a:gd name="connsiteX0" fmla="*/ 0 w 7130836"/>
                <a:gd name="connsiteY0" fmla="*/ 2665785 h 2665785"/>
                <a:gd name="connsiteX1" fmla="*/ 7130836 w 7130836"/>
                <a:gd name="connsiteY1" fmla="*/ 1011192 h 2665785"/>
                <a:gd name="connsiteX2" fmla="*/ 7021437 w 7130836"/>
                <a:gd name="connsiteY2" fmla="*/ 1343317 h 2665785"/>
                <a:gd name="connsiteX3" fmla="*/ 759472 w 7130836"/>
                <a:gd name="connsiteY3" fmla="*/ 2458673 h 2665785"/>
                <a:gd name="connsiteX4" fmla="*/ 0 w 7130836"/>
                <a:gd name="connsiteY4" fmla="*/ 2665785 h 2665785"/>
                <a:gd name="connsiteX0" fmla="*/ 0 w 6706804"/>
                <a:gd name="connsiteY0" fmla="*/ 2424875 h 2511300"/>
                <a:gd name="connsiteX1" fmla="*/ 6706804 w 6706804"/>
                <a:gd name="connsiteY1" fmla="*/ 1063819 h 2511300"/>
                <a:gd name="connsiteX2" fmla="*/ 6597405 w 6706804"/>
                <a:gd name="connsiteY2" fmla="*/ 1395944 h 2511300"/>
                <a:gd name="connsiteX3" fmla="*/ 335440 w 6706804"/>
                <a:gd name="connsiteY3" fmla="*/ 2511300 h 2511300"/>
                <a:gd name="connsiteX4" fmla="*/ 0 w 6706804"/>
                <a:gd name="connsiteY4" fmla="*/ 2424875 h 2511300"/>
                <a:gd name="connsiteX0" fmla="*/ 0 w 6706804"/>
                <a:gd name="connsiteY0" fmla="*/ 2424875 h 2499175"/>
                <a:gd name="connsiteX1" fmla="*/ 6706804 w 6706804"/>
                <a:gd name="connsiteY1" fmla="*/ 1063819 h 2499175"/>
                <a:gd name="connsiteX2" fmla="*/ 6597405 w 6706804"/>
                <a:gd name="connsiteY2" fmla="*/ 1395944 h 2499175"/>
                <a:gd name="connsiteX3" fmla="*/ 339217 w 6706804"/>
                <a:gd name="connsiteY3" fmla="*/ 2499175 h 2499175"/>
                <a:gd name="connsiteX4" fmla="*/ 0 w 6706804"/>
                <a:gd name="connsiteY4" fmla="*/ 2424875 h 2499175"/>
                <a:gd name="connsiteX0" fmla="*/ 0 w 6706804"/>
                <a:gd name="connsiteY0" fmla="*/ 2424875 h 2499175"/>
                <a:gd name="connsiteX1" fmla="*/ 6706804 w 6706804"/>
                <a:gd name="connsiteY1" fmla="*/ 1063819 h 2499175"/>
                <a:gd name="connsiteX2" fmla="*/ 6597405 w 6706804"/>
                <a:gd name="connsiteY2" fmla="*/ 1395944 h 2499175"/>
                <a:gd name="connsiteX3" fmla="*/ 339217 w 6706804"/>
                <a:gd name="connsiteY3" fmla="*/ 2499175 h 2499175"/>
                <a:gd name="connsiteX4" fmla="*/ 0 w 6706804"/>
                <a:gd name="connsiteY4" fmla="*/ 2424875 h 2499175"/>
                <a:gd name="connsiteX0" fmla="*/ 0 w 6706804"/>
                <a:gd name="connsiteY0" fmla="*/ 2399301 h 2473601"/>
                <a:gd name="connsiteX1" fmla="*/ 6706804 w 6706804"/>
                <a:gd name="connsiteY1" fmla="*/ 1038245 h 2473601"/>
                <a:gd name="connsiteX2" fmla="*/ 6597405 w 6706804"/>
                <a:gd name="connsiteY2" fmla="*/ 1370370 h 2473601"/>
                <a:gd name="connsiteX3" fmla="*/ 339217 w 6706804"/>
                <a:gd name="connsiteY3" fmla="*/ 2473601 h 2473601"/>
                <a:gd name="connsiteX4" fmla="*/ 0 w 6706804"/>
                <a:gd name="connsiteY4" fmla="*/ 2399301 h 2473601"/>
                <a:gd name="connsiteX0" fmla="*/ 0 w 6706804"/>
                <a:gd name="connsiteY0" fmla="*/ 2399301 h 2473601"/>
                <a:gd name="connsiteX1" fmla="*/ 6706804 w 6706804"/>
                <a:gd name="connsiteY1" fmla="*/ 1038245 h 2473601"/>
                <a:gd name="connsiteX2" fmla="*/ 6055903 w 6706804"/>
                <a:gd name="connsiteY2" fmla="*/ 1613998 h 2473601"/>
                <a:gd name="connsiteX3" fmla="*/ 339217 w 6706804"/>
                <a:gd name="connsiteY3" fmla="*/ 2473601 h 2473601"/>
                <a:gd name="connsiteX4" fmla="*/ 0 w 6706804"/>
                <a:gd name="connsiteY4" fmla="*/ 2399301 h 2473601"/>
                <a:gd name="connsiteX0" fmla="*/ 0 w 6166091"/>
                <a:gd name="connsiteY0" fmla="*/ 2171364 h 2245664"/>
                <a:gd name="connsiteX1" fmla="*/ 6166091 w 6166091"/>
                <a:gd name="connsiteY1" fmla="*/ 1094090 h 2245664"/>
                <a:gd name="connsiteX2" fmla="*/ 6055903 w 6166091"/>
                <a:gd name="connsiteY2" fmla="*/ 1386061 h 2245664"/>
                <a:gd name="connsiteX3" fmla="*/ 339217 w 6166091"/>
                <a:gd name="connsiteY3" fmla="*/ 2245664 h 2245664"/>
                <a:gd name="connsiteX4" fmla="*/ 0 w 6166091"/>
                <a:gd name="connsiteY4" fmla="*/ 2171364 h 2245664"/>
                <a:gd name="connsiteX0" fmla="*/ 0 w 6166091"/>
                <a:gd name="connsiteY0" fmla="*/ 2171364 h 2207880"/>
                <a:gd name="connsiteX1" fmla="*/ 6166091 w 6166091"/>
                <a:gd name="connsiteY1" fmla="*/ 1094090 h 2207880"/>
                <a:gd name="connsiteX2" fmla="*/ 6055903 w 6166091"/>
                <a:gd name="connsiteY2" fmla="*/ 1386061 h 2207880"/>
                <a:gd name="connsiteX3" fmla="*/ 217967 w 6166091"/>
                <a:gd name="connsiteY3" fmla="*/ 2207880 h 2207880"/>
                <a:gd name="connsiteX4" fmla="*/ 0 w 6166091"/>
                <a:gd name="connsiteY4" fmla="*/ 2171364 h 2207880"/>
                <a:gd name="connsiteX0" fmla="*/ 0 w 6238840"/>
                <a:gd name="connsiteY0" fmla="*/ 2153404 h 2212590"/>
                <a:gd name="connsiteX1" fmla="*/ 6238840 w 6238840"/>
                <a:gd name="connsiteY1" fmla="*/ 1098800 h 2212590"/>
                <a:gd name="connsiteX2" fmla="*/ 6128652 w 6238840"/>
                <a:gd name="connsiteY2" fmla="*/ 1390771 h 2212590"/>
                <a:gd name="connsiteX3" fmla="*/ 290716 w 6238840"/>
                <a:gd name="connsiteY3" fmla="*/ 2212590 h 2212590"/>
                <a:gd name="connsiteX4" fmla="*/ 0 w 6238840"/>
                <a:gd name="connsiteY4" fmla="*/ 2153404 h 2212590"/>
                <a:gd name="connsiteX0" fmla="*/ 0 w 6238840"/>
                <a:gd name="connsiteY0" fmla="*/ 2098224 h 2157410"/>
                <a:gd name="connsiteX1" fmla="*/ 6238840 w 6238840"/>
                <a:gd name="connsiteY1" fmla="*/ 1043620 h 2157410"/>
                <a:gd name="connsiteX2" fmla="*/ 6128652 w 6238840"/>
                <a:gd name="connsiteY2" fmla="*/ 1335591 h 2157410"/>
                <a:gd name="connsiteX3" fmla="*/ 290716 w 6238840"/>
                <a:gd name="connsiteY3" fmla="*/ 2157410 h 2157410"/>
                <a:gd name="connsiteX4" fmla="*/ 0 w 6238840"/>
                <a:gd name="connsiteY4" fmla="*/ 2098224 h 2157410"/>
                <a:gd name="connsiteX0" fmla="*/ 0 w 6238840"/>
                <a:gd name="connsiteY0" fmla="*/ 2098224 h 2157410"/>
                <a:gd name="connsiteX1" fmla="*/ 6238840 w 6238840"/>
                <a:gd name="connsiteY1" fmla="*/ 1043620 h 2157410"/>
                <a:gd name="connsiteX2" fmla="*/ 6128652 w 6238840"/>
                <a:gd name="connsiteY2" fmla="*/ 1335591 h 2157410"/>
                <a:gd name="connsiteX3" fmla="*/ 290716 w 6238840"/>
                <a:gd name="connsiteY3" fmla="*/ 2157410 h 2157410"/>
                <a:gd name="connsiteX4" fmla="*/ 0 w 6238840"/>
                <a:gd name="connsiteY4" fmla="*/ 2098224 h 215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8840" h="2157410">
                  <a:moveTo>
                    <a:pt x="0" y="2098224"/>
                  </a:moveTo>
                  <a:cubicBezTo>
                    <a:pt x="154535" y="1769881"/>
                    <a:pt x="2330166" y="-1688585"/>
                    <a:pt x="6238840" y="1043620"/>
                  </a:cubicBezTo>
                  <a:lnTo>
                    <a:pt x="6128652" y="1335591"/>
                  </a:lnTo>
                  <a:cubicBezTo>
                    <a:pt x="4358743" y="52979"/>
                    <a:pt x="2028904" y="-357567"/>
                    <a:pt x="290716" y="2157410"/>
                  </a:cubicBezTo>
                  <a:lnTo>
                    <a:pt x="0" y="2098224"/>
                  </a:lnTo>
                  <a:close/>
                </a:path>
              </a:pathLst>
            </a:custGeom>
            <a:solidFill>
              <a:srgbClr val="77C8E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8A6F3542-FD18-4DB1-8B5B-541CD54636B3}"/>
                </a:ext>
              </a:extLst>
            </p:cNvPr>
            <p:cNvSpPr/>
            <p:nvPr/>
          </p:nvSpPr>
          <p:spPr>
            <a:xfrm rot="20561505">
              <a:off x="4082931" y="2095819"/>
              <a:ext cx="5833701" cy="1935811"/>
            </a:xfrm>
            <a:custGeom>
              <a:avLst/>
              <a:gdLst>
                <a:gd name="connsiteX0" fmla="*/ 0 w 1581150"/>
                <a:gd name="connsiteY0" fmla="*/ 0 h 400050"/>
                <a:gd name="connsiteX1" fmla="*/ 1581150 w 1581150"/>
                <a:gd name="connsiteY1" fmla="*/ 0 h 400050"/>
                <a:gd name="connsiteX2" fmla="*/ 1581150 w 1581150"/>
                <a:gd name="connsiteY2" fmla="*/ 400050 h 400050"/>
                <a:gd name="connsiteX3" fmla="*/ 0 w 1581150"/>
                <a:gd name="connsiteY3" fmla="*/ 400050 h 400050"/>
                <a:gd name="connsiteX4" fmla="*/ 0 w 1581150"/>
                <a:gd name="connsiteY4" fmla="*/ 0 h 400050"/>
                <a:gd name="connsiteX0" fmla="*/ 3631074 w 5212224"/>
                <a:gd name="connsiteY0" fmla="*/ 0 h 3321694"/>
                <a:gd name="connsiteX1" fmla="*/ 5212224 w 5212224"/>
                <a:gd name="connsiteY1" fmla="*/ 0 h 3321694"/>
                <a:gd name="connsiteX2" fmla="*/ 5212224 w 5212224"/>
                <a:gd name="connsiteY2" fmla="*/ 400050 h 3321694"/>
                <a:gd name="connsiteX3" fmla="*/ 0 w 5212224"/>
                <a:gd name="connsiteY3" fmla="*/ 3321694 h 3321694"/>
                <a:gd name="connsiteX4" fmla="*/ 3631074 w 5212224"/>
                <a:gd name="connsiteY4" fmla="*/ 0 h 3321694"/>
                <a:gd name="connsiteX0" fmla="*/ 0 w 5592256"/>
                <a:gd name="connsiteY0" fmla="*/ 3205758 h 3321694"/>
                <a:gd name="connsiteX1" fmla="*/ 5592256 w 5592256"/>
                <a:gd name="connsiteY1" fmla="*/ 0 h 3321694"/>
                <a:gd name="connsiteX2" fmla="*/ 5592256 w 5592256"/>
                <a:gd name="connsiteY2" fmla="*/ 400050 h 3321694"/>
                <a:gd name="connsiteX3" fmla="*/ 380032 w 5592256"/>
                <a:gd name="connsiteY3" fmla="*/ 3321694 h 3321694"/>
                <a:gd name="connsiteX4" fmla="*/ 0 w 5592256"/>
                <a:gd name="connsiteY4" fmla="*/ 3205758 h 3321694"/>
                <a:gd name="connsiteX0" fmla="*/ 0 w 5595375"/>
                <a:gd name="connsiteY0" fmla="*/ 3260309 h 3321694"/>
                <a:gd name="connsiteX1" fmla="*/ 5595375 w 5595375"/>
                <a:gd name="connsiteY1" fmla="*/ 0 h 3321694"/>
                <a:gd name="connsiteX2" fmla="*/ 5595375 w 5595375"/>
                <a:gd name="connsiteY2" fmla="*/ 400050 h 3321694"/>
                <a:gd name="connsiteX3" fmla="*/ 383151 w 5595375"/>
                <a:gd name="connsiteY3" fmla="*/ 3321694 h 3321694"/>
                <a:gd name="connsiteX4" fmla="*/ 0 w 5595375"/>
                <a:gd name="connsiteY4" fmla="*/ 3260309 h 3321694"/>
                <a:gd name="connsiteX0" fmla="*/ 0 w 7999449"/>
                <a:gd name="connsiteY0" fmla="*/ 3260309 h 3321694"/>
                <a:gd name="connsiteX1" fmla="*/ 5595375 w 7999449"/>
                <a:gd name="connsiteY1" fmla="*/ 0 h 3321694"/>
                <a:gd name="connsiteX2" fmla="*/ 7999449 w 7999449"/>
                <a:gd name="connsiteY2" fmla="*/ 1371307 h 3321694"/>
                <a:gd name="connsiteX3" fmla="*/ 383151 w 7999449"/>
                <a:gd name="connsiteY3" fmla="*/ 3321694 h 3321694"/>
                <a:gd name="connsiteX4" fmla="*/ 0 w 7999449"/>
                <a:gd name="connsiteY4" fmla="*/ 3260309 h 3321694"/>
                <a:gd name="connsiteX0" fmla="*/ 0 w 8159986"/>
                <a:gd name="connsiteY0" fmla="*/ 2225145 h 2286530"/>
                <a:gd name="connsiteX1" fmla="*/ 8159986 w 8159986"/>
                <a:gd name="connsiteY1" fmla="*/ 0 h 2286530"/>
                <a:gd name="connsiteX2" fmla="*/ 7999449 w 8159986"/>
                <a:gd name="connsiteY2" fmla="*/ 336143 h 2286530"/>
                <a:gd name="connsiteX3" fmla="*/ 383151 w 8159986"/>
                <a:gd name="connsiteY3" fmla="*/ 2286530 h 2286530"/>
                <a:gd name="connsiteX4" fmla="*/ 0 w 8159986"/>
                <a:gd name="connsiteY4" fmla="*/ 2225145 h 2286530"/>
                <a:gd name="connsiteX0" fmla="*/ 0 w 8159986"/>
                <a:gd name="connsiteY0" fmla="*/ 3184467 h 3245852"/>
                <a:gd name="connsiteX1" fmla="*/ 8159986 w 8159986"/>
                <a:gd name="connsiteY1" fmla="*/ 959322 h 3245852"/>
                <a:gd name="connsiteX2" fmla="*/ 7999449 w 8159986"/>
                <a:gd name="connsiteY2" fmla="*/ 1295465 h 3245852"/>
                <a:gd name="connsiteX3" fmla="*/ 383151 w 8159986"/>
                <a:gd name="connsiteY3" fmla="*/ 3245852 h 3245852"/>
                <a:gd name="connsiteX4" fmla="*/ 0 w 8159986"/>
                <a:gd name="connsiteY4" fmla="*/ 3184467 h 3245852"/>
                <a:gd name="connsiteX0" fmla="*/ 0 w 8159986"/>
                <a:gd name="connsiteY0" fmla="*/ 3270528 h 3331913"/>
                <a:gd name="connsiteX1" fmla="*/ 8159986 w 8159986"/>
                <a:gd name="connsiteY1" fmla="*/ 1045383 h 3331913"/>
                <a:gd name="connsiteX2" fmla="*/ 7999449 w 8159986"/>
                <a:gd name="connsiteY2" fmla="*/ 1381526 h 3331913"/>
                <a:gd name="connsiteX3" fmla="*/ 383151 w 8159986"/>
                <a:gd name="connsiteY3" fmla="*/ 3331913 h 3331913"/>
                <a:gd name="connsiteX4" fmla="*/ 0 w 8159986"/>
                <a:gd name="connsiteY4" fmla="*/ 3270528 h 3331913"/>
                <a:gd name="connsiteX0" fmla="*/ 0 w 8159986"/>
                <a:gd name="connsiteY0" fmla="*/ 3270528 h 3331913"/>
                <a:gd name="connsiteX1" fmla="*/ 8159986 w 8159986"/>
                <a:gd name="connsiteY1" fmla="*/ 1045383 h 3331913"/>
                <a:gd name="connsiteX2" fmla="*/ 7999449 w 8159986"/>
                <a:gd name="connsiteY2" fmla="*/ 1381526 h 3331913"/>
                <a:gd name="connsiteX3" fmla="*/ 383151 w 8159986"/>
                <a:gd name="connsiteY3" fmla="*/ 3331913 h 3331913"/>
                <a:gd name="connsiteX4" fmla="*/ 0 w 8159986"/>
                <a:gd name="connsiteY4" fmla="*/ 3270528 h 3331913"/>
                <a:gd name="connsiteX0" fmla="*/ 0 w 8159986"/>
                <a:gd name="connsiteY0" fmla="*/ 3270528 h 3331913"/>
                <a:gd name="connsiteX1" fmla="*/ 8159986 w 8159986"/>
                <a:gd name="connsiteY1" fmla="*/ 1045383 h 3331913"/>
                <a:gd name="connsiteX2" fmla="*/ 7999449 w 8159986"/>
                <a:gd name="connsiteY2" fmla="*/ 1381526 h 3331913"/>
                <a:gd name="connsiteX3" fmla="*/ 383151 w 8159986"/>
                <a:gd name="connsiteY3" fmla="*/ 3331913 h 3331913"/>
                <a:gd name="connsiteX4" fmla="*/ 0 w 8159986"/>
                <a:gd name="connsiteY4" fmla="*/ 3270528 h 3331913"/>
                <a:gd name="connsiteX0" fmla="*/ 0 w 8159986"/>
                <a:gd name="connsiteY0" fmla="*/ 3270528 h 3331913"/>
                <a:gd name="connsiteX1" fmla="*/ 8159986 w 8159986"/>
                <a:gd name="connsiteY1" fmla="*/ 1045383 h 3331913"/>
                <a:gd name="connsiteX2" fmla="*/ 8039250 w 8159986"/>
                <a:gd name="connsiteY2" fmla="*/ 1413883 h 3331913"/>
                <a:gd name="connsiteX3" fmla="*/ 383151 w 8159986"/>
                <a:gd name="connsiteY3" fmla="*/ 3331913 h 3331913"/>
                <a:gd name="connsiteX4" fmla="*/ 0 w 8159986"/>
                <a:gd name="connsiteY4" fmla="*/ 3270528 h 3331913"/>
                <a:gd name="connsiteX0" fmla="*/ 0 w 8159986"/>
                <a:gd name="connsiteY0" fmla="*/ 3270528 h 3270528"/>
                <a:gd name="connsiteX1" fmla="*/ 8159986 w 8159986"/>
                <a:gd name="connsiteY1" fmla="*/ 1045383 h 3270528"/>
                <a:gd name="connsiteX2" fmla="*/ 8039250 w 8159986"/>
                <a:gd name="connsiteY2" fmla="*/ 1413883 h 3270528"/>
                <a:gd name="connsiteX3" fmla="*/ 939767 w 8159986"/>
                <a:gd name="connsiteY3" fmla="*/ 3039785 h 3270528"/>
                <a:gd name="connsiteX4" fmla="*/ 0 w 8159986"/>
                <a:gd name="connsiteY4" fmla="*/ 3270528 h 3270528"/>
                <a:gd name="connsiteX0" fmla="*/ 0 w 7646512"/>
                <a:gd name="connsiteY0" fmla="*/ 3074222 h 3082540"/>
                <a:gd name="connsiteX1" fmla="*/ 7646512 w 7646512"/>
                <a:gd name="connsiteY1" fmla="*/ 1088138 h 3082540"/>
                <a:gd name="connsiteX2" fmla="*/ 7525776 w 7646512"/>
                <a:gd name="connsiteY2" fmla="*/ 1456638 h 3082540"/>
                <a:gd name="connsiteX3" fmla="*/ 426293 w 7646512"/>
                <a:gd name="connsiteY3" fmla="*/ 3082540 h 3082540"/>
                <a:gd name="connsiteX4" fmla="*/ 0 w 7646512"/>
                <a:gd name="connsiteY4" fmla="*/ 3074222 h 3082540"/>
                <a:gd name="connsiteX0" fmla="*/ 0 w 7646512"/>
                <a:gd name="connsiteY0" fmla="*/ 2967562 h 2975880"/>
                <a:gd name="connsiteX1" fmla="*/ 7646512 w 7646512"/>
                <a:gd name="connsiteY1" fmla="*/ 981478 h 2975880"/>
                <a:gd name="connsiteX2" fmla="*/ 7525776 w 7646512"/>
                <a:gd name="connsiteY2" fmla="*/ 1349978 h 2975880"/>
                <a:gd name="connsiteX3" fmla="*/ 426293 w 7646512"/>
                <a:gd name="connsiteY3" fmla="*/ 2975880 h 2975880"/>
                <a:gd name="connsiteX4" fmla="*/ 0 w 7646512"/>
                <a:gd name="connsiteY4" fmla="*/ 2967562 h 2975880"/>
                <a:gd name="connsiteX0" fmla="*/ 0 w 7646512"/>
                <a:gd name="connsiteY0" fmla="*/ 2967562 h 2975880"/>
                <a:gd name="connsiteX1" fmla="*/ 7646512 w 7646512"/>
                <a:gd name="connsiteY1" fmla="*/ 981478 h 2975880"/>
                <a:gd name="connsiteX2" fmla="*/ 7525776 w 7646512"/>
                <a:gd name="connsiteY2" fmla="*/ 1349978 h 2975880"/>
                <a:gd name="connsiteX3" fmla="*/ 426293 w 7646512"/>
                <a:gd name="connsiteY3" fmla="*/ 2975880 h 2975880"/>
                <a:gd name="connsiteX4" fmla="*/ 0 w 7646512"/>
                <a:gd name="connsiteY4" fmla="*/ 2967562 h 2975880"/>
                <a:gd name="connsiteX0" fmla="*/ 0 w 7646512"/>
                <a:gd name="connsiteY0" fmla="*/ 2967562 h 3028159"/>
                <a:gd name="connsiteX1" fmla="*/ 7646512 w 7646512"/>
                <a:gd name="connsiteY1" fmla="*/ 981478 h 3028159"/>
                <a:gd name="connsiteX2" fmla="*/ 7525776 w 7646512"/>
                <a:gd name="connsiteY2" fmla="*/ 1349978 h 3028159"/>
                <a:gd name="connsiteX3" fmla="*/ 423304 w 7646512"/>
                <a:gd name="connsiteY3" fmla="*/ 3028159 h 3028159"/>
                <a:gd name="connsiteX4" fmla="*/ 0 w 7646512"/>
                <a:gd name="connsiteY4" fmla="*/ 2967562 h 3028159"/>
                <a:gd name="connsiteX0" fmla="*/ 0 w 7646512"/>
                <a:gd name="connsiteY0" fmla="*/ 2967562 h 3028159"/>
                <a:gd name="connsiteX1" fmla="*/ 7646512 w 7646512"/>
                <a:gd name="connsiteY1" fmla="*/ 981478 h 3028159"/>
                <a:gd name="connsiteX2" fmla="*/ 7525776 w 7646512"/>
                <a:gd name="connsiteY2" fmla="*/ 1349978 h 3028159"/>
                <a:gd name="connsiteX3" fmla="*/ 423304 w 7646512"/>
                <a:gd name="connsiteY3" fmla="*/ 3028159 h 3028159"/>
                <a:gd name="connsiteX4" fmla="*/ 0 w 7646512"/>
                <a:gd name="connsiteY4" fmla="*/ 2967562 h 3028159"/>
                <a:gd name="connsiteX0" fmla="*/ 0 w 7646512"/>
                <a:gd name="connsiteY0" fmla="*/ 2967562 h 3016824"/>
                <a:gd name="connsiteX1" fmla="*/ 7646512 w 7646512"/>
                <a:gd name="connsiteY1" fmla="*/ 981478 h 3016824"/>
                <a:gd name="connsiteX2" fmla="*/ 7525776 w 7646512"/>
                <a:gd name="connsiteY2" fmla="*/ 1349978 h 3016824"/>
                <a:gd name="connsiteX3" fmla="*/ 386929 w 7646512"/>
                <a:gd name="connsiteY3" fmla="*/ 3016824 h 3016824"/>
                <a:gd name="connsiteX4" fmla="*/ 0 w 7646512"/>
                <a:gd name="connsiteY4" fmla="*/ 2967562 h 3016824"/>
                <a:gd name="connsiteX0" fmla="*/ 0 w 7646512"/>
                <a:gd name="connsiteY0" fmla="*/ 2967562 h 3016824"/>
                <a:gd name="connsiteX1" fmla="*/ 7646512 w 7646512"/>
                <a:gd name="connsiteY1" fmla="*/ 981478 h 3016824"/>
                <a:gd name="connsiteX2" fmla="*/ 7525776 w 7646512"/>
                <a:gd name="connsiteY2" fmla="*/ 1349978 h 3016824"/>
                <a:gd name="connsiteX3" fmla="*/ 386929 w 7646512"/>
                <a:gd name="connsiteY3" fmla="*/ 3016824 h 3016824"/>
                <a:gd name="connsiteX4" fmla="*/ 0 w 7646512"/>
                <a:gd name="connsiteY4" fmla="*/ 2967562 h 3016824"/>
                <a:gd name="connsiteX0" fmla="*/ 0 w 7525776"/>
                <a:gd name="connsiteY0" fmla="*/ 2919453 h 2968715"/>
                <a:gd name="connsiteX1" fmla="*/ 7402602 w 7525776"/>
                <a:gd name="connsiteY1" fmla="*/ 990385 h 2968715"/>
                <a:gd name="connsiteX2" fmla="*/ 7525776 w 7525776"/>
                <a:gd name="connsiteY2" fmla="*/ 1301869 h 2968715"/>
                <a:gd name="connsiteX3" fmla="*/ 386929 w 7525776"/>
                <a:gd name="connsiteY3" fmla="*/ 2968715 h 2968715"/>
                <a:gd name="connsiteX4" fmla="*/ 0 w 7525776"/>
                <a:gd name="connsiteY4" fmla="*/ 2919453 h 2968715"/>
                <a:gd name="connsiteX0" fmla="*/ 0 w 7402602"/>
                <a:gd name="connsiteY0" fmla="*/ 2919453 h 2968715"/>
                <a:gd name="connsiteX1" fmla="*/ 7402602 w 7402602"/>
                <a:gd name="connsiteY1" fmla="*/ 990385 h 2968715"/>
                <a:gd name="connsiteX2" fmla="*/ 7341703 w 7402602"/>
                <a:gd name="connsiteY2" fmla="*/ 1337624 h 2968715"/>
                <a:gd name="connsiteX3" fmla="*/ 386929 w 7402602"/>
                <a:gd name="connsiteY3" fmla="*/ 2968715 h 2968715"/>
                <a:gd name="connsiteX4" fmla="*/ 0 w 7402602"/>
                <a:gd name="connsiteY4" fmla="*/ 2919453 h 2968715"/>
                <a:gd name="connsiteX0" fmla="*/ 0 w 7402602"/>
                <a:gd name="connsiteY0" fmla="*/ 2919453 h 2919453"/>
                <a:gd name="connsiteX1" fmla="*/ 7402602 w 7402602"/>
                <a:gd name="connsiteY1" fmla="*/ 990385 h 2919453"/>
                <a:gd name="connsiteX2" fmla="*/ 7341703 w 7402602"/>
                <a:gd name="connsiteY2" fmla="*/ 1337624 h 2919453"/>
                <a:gd name="connsiteX3" fmla="*/ 550360 w 7402602"/>
                <a:gd name="connsiteY3" fmla="*/ 2700387 h 2919453"/>
                <a:gd name="connsiteX4" fmla="*/ 0 w 7402602"/>
                <a:gd name="connsiteY4" fmla="*/ 2919453 h 2919453"/>
                <a:gd name="connsiteX0" fmla="*/ 0 w 7130836"/>
                <a:gd name="connsiteY0" fmla="*/ 2690150 h 2745559"/>
                <a:gd name="connsiteX1" fmla="*/ 7130836 w 7130836"/>
                <a:gd name="connsiteY1" fmla="*/ 1035557 h 2745559"/>
                <a:gd name="connsiteX2" fmla="*/ 7069937 w 7130836"/>
                <a:gd name="connsiteY2" fmla="*/ 1382796 h 2745559"/>
                <a:gd name="connsiteX3" fmla="*/ 278594 w 7130836"/>
                <a:gd name="connsiteY3" fmla="*/ 2745559 h 2745559"/>
                <a:gd name="connsiteX4" fmla="*/ 0 w 7130836"/>
                <a:gd name="connsiteY4" fmla="*/ 2690150 h 2745559"/>
                <a:gd name="connsiteX0" fmla="*/ 0 w 7130836"/>
                <a:gd name="connsiteY0" fmla="*/ 2674985 h 2730394"/>
                <a:gd name="connsiteX1" fmla="*/ 7130836 w 7130836"/>
                <a:gd name="connsiteY1" fmla="*/ 1020392 h 2730394"/>
                <a:gd name="connsiteX2" fmla="*/ 7069937 w 7130836"/>
                <a:gd name="connsiteY2" fmla="*/ 1367631 h 2730394"/>
                <a:gd name="connsiteX3" fmla="*/ 278594 w 7130836"/>
                <a:gd name="connsiteY3" fmla="*/ 2730394 h 2730394"/>
                <a:gd name="connsiteX4" fmla="*/ 0 w 7130836"/>
                <a:gd name="connsiteY4" fmla="*/ 2674985 h 2730394"/>
                <a:gd name="connsiteX0" fmla="*/ 0 w 7130836"/>
                <a:gd name="connsiteY0" fmla="*/ 2705279 h 2760688"/>
                <a:gd name="connsiteX1" fmla="*/ 7130836 w 7130836"/>
                <a:gd name="connsiteY1" fmla="*/ 1050686 h 2760688"/>
                <a:gd name="connsiteX2" fmla="*/ 7069937 w 7130836"/>
                <a:gd name="connsiteY2" fmla="*/ 1397925 h 2760688"/>
                <a:gd name="connsiteX3" fmla="*/ 278594 w 7130836"/>
                <a:gd name="connsiteY3" fmla="*/ 2760688 h 2760688"/>
                <a:gd name="connsiteX4" fmla="*/ 0 w 7130836"/>
                <a:gd name="connsiteY4" fmla="*/ 2705279 h 2760688"/>
                <a:gd name="connsiteX0" fmla="*/ 0 w 7130836"/>
                <a:gd name="connsiteY0" fmla="*/ 2721036 h 2776445"/>
                <a:gd name="connsiteX1" fmla="*/ 7130836 w 7130836"/>
                <a:gd name="connsiteY1" fmla="*/ 1066443 h 2776445"/>
                <a:gd name="connsiteX2" fmla="*/ 7069937 w 7130836"/>
                <a:gd name="connsiteY2" fmla="*/ 1413682 h 2776445"/>
                <a:gd name="connsiteX3" fmla="*/ 278594 w 7130836"/>
                <a:gd name="connsiteY3" fmla="*/ 2776445 h 2776445"/>
                <a:gd name="connsiteX4" fmla="*/ 0 w 7130836"/>
                <a:gd name="connsiteY4" fmla="*/ 2721036 h 2776445"/>
                <a:gd name="connsiteX0" fmla="*/ 0 w 7130836"/>
                <a:gd name="connsiteY0" fmla="*/ 2665785 h 2721194"/>
                <a:gd name="connsiteX1" fmla="*/ 7130836 w 7130836"/>
                <a:gd name="connsiteY1" fmla="*/ 1011192 h 2721194"/>
                <a:gd name="connsiteX2" fmla="*/ 7069937 w 7130836"/>
                <a:gd name="connsiteY2" fmla="*/ 1358431 h 2721194"/>
                <a:gd name="connsiteX3" fmla="*/ 278594 w 7130836"/>
                <a:gd name="connsiteY3" fmla="*/ 2721194 h 2721194"/>
                <a:gd name="connsiteX4" fmla="*/ 0 w 7130836"/>
                <a:gd name="connsiteY4" fmla="*/ 2665785 h 2721194"/>
                <a:gd name="connsiteX0" fmla="*/ 0 w 7130836"/>
                <a:gd name="connsiteY0" fmla="*/ 2665785 h 2721194"/>
                <a:gd name="connsiteX1" fmla="*/ 7130836 w 7130836"/>
                <a:gd name="connsiteY1" fmla="*/ 1011192 h 2721194"/>
                <a:gd name="connsiteX2" fmla="*/ 7021437 w 7130836"/>
                <a:gd name="connsiteY2" fmla="*/ 1343317 h 2721194"/>
                <a:gd name="connsiteX3" fmla="*/ 278594 w 7130836"/>
                <a:gd name="connsiteY3" fmla="*/ 2721194 h 2721194"/>
                <a:gd name="connsiteX4" fmla="*/ 0 w 7130836"/>
                <a:gd name="connsiteY4" fmla="*/ 2665785 h 2721194"/>
                <a:gd name="connsiteX0" fmla="*/ 0 w 7130836"/>
                <a:gd name="connsiteY0" fmla="*/ 2665785 h 2721194"/>
                <a:gd name="connsiteX1" fmla="*/ 7130836 w 7130836"/>
                <a:gd name="connsiteY1" fmla="*/ 1011192 h 2721194"/>
                <a:gd name="connsiteX2" fmla="*/ 7021437 w 7130836"/>
                <a:gd name="connsiteY2" fmla="*/ 1343317 h 2721194"/>
                <a:gd name="connsiteX3" fmla="*/ 278594 w 7130836"/>
                <a:gd name="connsiteY3" fmla="*/ 2721194 h 2721194"/>
                <a:gd name="connsiteX4" fmla="*/ 0 w 7130836"/>
                <a:gd name="connsiteY4" fmla="*/ 2665785 h 2721194"/>
                <a:gd name="connsiteX0" fmla="*/ 0 w 7130836"/>
                <a:gd name="connsiteY0" fmla="*/ 2665785 h 2665785"/>
                <a:gd name="connsiteX1" fmla="*/ 7130836 w 7130836"/>
                <a:gd name="connsiteY1" fmla="*/ 1011192 h 2665785"/>
                <a:gd name="connsiteX2" fmla="*/ 7021437 w 7130836"/>
                <a:gd name="connsiteY2" fmla="*/ 1343317 h 2665785"/>
                <a:gd name="connsiteX3" fmla="*/ 759472 w 7130836"/>
                <a:gd name="connsiteY3" fmla="*/ 2458673 h 2665785"/>
                <a:gd name="connsiteX4" fmla="*/ 0 w 7130836"/>
                <a:gd name="connsiteY4" fmla="*/ 2665785 h 2665785"/>
                <a:gd name="connsiteX0" fmla="*/ 0 w 6706804"/>
                <a:gd name="connsiteY0" fmla="*/ 2424875 h 2511300"/>
                <a:gd name="connsiteX1" fmla="*/ 6706804 w 6706804"/>
                <a:gd name="connsiteY1" fmla="*/ 1063819 h 2511300"/>
                <a:gd name="connsiteX2" fmla="*/ 6597405 w 6706804"/>
                <a:gd name="connsiteY2" fmla="*/ 1395944 h 2511300"/>
                <a:gd name="connsiteX3" fmla="*/ 335440 w 6706804"/>
                <a:gd name="connsiteY3" fmla="*/ 2511300 h 2511300"/>
                <a:gd name="connsiteX4" fmla="*/ 0 w 6706804"/>
                <a:gd name="connsiteY4" fmla="*/ 2424875 h 2511300"/>
                <a:gd name="connsiteX0" fmla="*/ 0 w 6706804"/>
                <a:gd name="connsiteY0" fmla="*/ 2424875 h 2499175"/>
                <a:gd name="connsiteX1" fmla="*/ 6706804 w 6706804"/>
                <a:gd name="connsiteY1" fmla="*/ 1063819 h 2499175"/>
                <a:gd name="connsiteX2" fmla="*/ 6597405 w 6706804"/>
                <a:gd name="connsiteY2" fmla="*/ 1395944 h 2499175"/>
                <a:gd name="connsiteX3" fmla="*/ 339217 w 6706804"/>
                <a:gd name="connsiteY3" fmla="*/ 2499175 h 2499175"/>
                <a:gd name="connsiteX4" fmla="*/ 0 w 6706804"/>
                <a:gd name="connsiteY4" fmla="*/ 2424875 h 2499175"/>
                <a:gd name="connsiteX0" fmla="*/ 0 w 6706804"/>
                <a:gd name="connsiteY0" fmla="*/ 2424875 h 2499175"/>
                <a:gd name="connsiteX1" fmla="*/ 6706804 w 6706804"/>
                <a:gd name="connsiteY1" fmla="*/ 1063819 h 2499175"/>
                <a:gd name="connsiteX2" fmla="*/ 6597405 w 6706804"/>
                <a:gd name="connsiteY2" fmla="*/ 1395944 h 2499175"/>
                <a:gd name="connsiteX3" fmla="*/ 339217 w 6706804"/>
                <a:gd name="connsiteY3" fmla="*/ 2499175 h 2499175"/>
                <a:gd name="connsiteX4" fmla="*/ 0 w 6706804"/>
                <a:gd name="connsiteY4" fmla="*/ 2424875 h 2499175"/>
                <a:gd name="connsiteX0" fmla="*/ 0 w 6706804"/>
                <a:gd name="connsiteY0" fmla="*/ 2399301 h 2473601"/>
                <a:gd name="connsiteX1" fmla="*/ 6706804 w 6706804"/>
                <a:gd name="connsiteY1" fmla="*/ 1038245 h 2473601"/>
                <a:gd name="connsiteX2" fmla="*/ 6597405 w 6706804"/>
                <a:gd name="connsiteY2" fmla="*/ 1370370 h 2473601"/>
                <a:gd name="connsiteX3" fmla="*/ 339217 w 6706804"/>
                <a:gd name="connsiteY3" fmla="*/ 2473601 h 2473601"/>
                <a:gd name="connsiteX4" fmla="*/ 0 w 6706804"/>
                <a:gd name="connsiteY4" fmla="*/ 2399301 h 2473601"/>
                <a:gd name="connsiteX0" fmla="*/ 0 w 6706804"/>
                <a:gd name="connsiteY0" fmla="*/ 2399301 h 2473601"/>
                <a:gd name="connsiteX1" fmla="*/ 6706804 w 6706804"/>
                <a:gd name="connsiteY1" fmla="*/ 1038245 h 2473601"/>
                <a:gd name="connsiteX2" fmla="*/ 6055903 w 6706804"/>
                <a:gd name="connsiteY2" fmla="*/ 1613998 h 2473601"/>
                <a:gd name="connsiteX3" fmla="*/ 339217 w 6706804"/>
                <a:gd name="connsiteY3" fmla="*/ 2473601 h 2473601"/>
                <a:gd name="connsiteX4" fmla="*/ 0 w 6706804"/>
                <a:gd name="connsiteY4" fmla="*/ 2399301 h 2473601"/>
                <a:gd name="connsiteX0" fmla="*/ 0 w 6166091"/>
                <a:gd name="connsiteY0" fmla="*/ 2171364 h 2245664"/>
                <a:gd name="connsiteX1" fmla="*/ 6166091 w 6166091"/>
                <a:gd name="connsiteY1" fmla="*/ 1094090 h 2245664"/>
                <a:gd name="connsiteX2" fmla="*/ 6055903 w 6166091"/>
                <a:gd name="connsiteY2" fmla="*/ 1386061 h 2245664"/>
                <a:gd name="connsiteX3" fmla="*/ 339217 w 6166091"/>
                <a:gd name="connsiteY3" fmla="*/ 2245664 h 2245664"/>
                <a:gd name="connsiteX4" fmla="*/ 0 w 6166091"/>
                <a:gd name="connsiteY4" fmla="*/ 2171364 h 2245664"/>
                <a:gd name="connsiteX0" fmla="*/ 0 w 6166091"/>
                <a:gd name="connsiteY0" fmla="*/ 2171364 h 2207880"/>
                <a:gd name="connsiteX1" fmla="*/ 6166091 w 6166091"/>
                <a:gd name="connsiteY1" fmla="*/ 1094090 h 2207880"/>
                <a:gd name="connsiteX2" fmla="*/ 6055903 w 6166091"/>
                <a:gd name="connsiteY2" fmla="*/ 1386061 h 2207880"/>
                <a:gd name="connsiteX3" fmla="*/ 217967 w 6166091"/>
                <a:gd name="connsiteY3" fmla="*/ 2207880 h 2207880"/>
                <a:gd name="connsiteX4" fmla="*/ 0 w 6166091"/>
                <a:gd name="connsiteY4" fmla="*/ 2171364 h 2207880"/>
                <a:gd name="connsiteX0" fmla="*/ 0 w 6238840"/>
                <a:gd name="connsiteY0" fmla="*/ 2153404 h 2212590"/>
                <a:gd name="connsiteX1" fmla="*/ 6238840 w 6238840"/>
                <a:gd name="connsiteY1" fmla="*/ 1098800 h 2212590"/>
                <a:gd name="connsiteX2" fmla="*/ 6128652 w 6238840"/>
                <a:gd name="connsiteY2" fmla="*/ 1390771 h 2212590"/>
                <a:gd name="connsiteX3" fmla="*/ 290716 w 6238840"/>
                <a:gd name="connsiteY3" fmla="*/ 2212590 h 2212590"/>
                <a:gd name="connsiteX4" fmla="*/ 0 w 6238840"/>
                <a:gd name="connsiteY4" fmla="*/ 2153404 h 2212590"/>
                <a:gd name="connsiteX0" fmla="*/ 0 w 6238840"/>
                <a:gd name="connsiteY0" fmla="*/ 2098224 h 2157410"/>
                <a:gd name="connsiteX1" fmla="*/ 6238840 w 6238840"/>
                <a:gd name="connsiteY1" fmla="*/ 1043620 h 2157410"/>
                <a:gd name="connsiteX2" fmla="*/ 6128652 w 6238840"/>
                <a:gd name="connsiteY2" fmla="*/ 1335591 h 2157410"/>
                <a:gd name="connsiteX3" fmla="*/ 290716 w 6238840"/>
                <a:gd name="connsiteY3" fmla="*/ 2157410 h 2157410"/>
                <a:gd name="connsiteX4" fmla="*/ 0 w 6238840"/>
                <a:gd name="connsiteY4" fmla="*/ 2098224 h 2157410"/>
                <a:gd name="connsiteX0" fmla="*/ 0 w 6238840"/>
                <a:gd name="connsiteY0" fmla="*/ 2098224 h 2157410"/>
                <a:gd name="connsiteX1" fmla="*/ 6238840 w 6238840"/>
                <a:gd name="connsiteY1" fmla="*/ 1043620 h 2157410"/>
                <a:gd name="connsiteX2" fmla="*/ 6128652 w 6238840"/>
                <a:gd name="connsiteY2" fmla="*/ 1335591 h 2157410"/>
                <a:gd name="connsiteX3" fmla="*/ 290716 w 6238840"/>
                <a:gd name="connsiteY3" fmla="*/ 2157410 h 2157410"/>
                <a:gd name="connsiteX4" fmla="*/ 0 w 6238840"/>
                <a:gd name="connsiteY4" fmla="*/ 2098224 h 2157410"/>
                <a:gd name="connsiteX0" fmla="*/ 0 w 6148608"/>
                <a:gd name="connsiteY0" fmla="*/ 2175111 h 2234297"/>
                <a:gd name="connsiteX1" fmla="*/ 6148608 w 6148608"/>
                <a:gd name="connsiteY1" fmla="*/ 1025876 h 2234297"/>
                <a:gd name="connsiteX2" fmla="*/ 6128652 w 6148608"/>
                <a:gd name="connsiteY2" fmla="*/ 1412478 h 2234297"/>
                <a:gd name="connsiteX3" fmla="*/ 290716 w 6148608"/>
                <a:gd name="connsiteY3" fmla="*/ 2234297 h 2234297"/>
                <a:gd name="connsiteX4" fmla="*/ 0 w 6148608"/>
                <a:gd name="connsiteY4" fmla="*/ 2175111 h 2234297"/>
                <a:gd name="connsiteX0" fmla="*/ 0 w 6148608"/>
                <a:gd name="connsiteY0" fmla="*/ 2175111 h 2234297"/>
                <a:gd name="connsiteX1" fmla="*/ 6148608 w 6148608"/>
                <a:gd name="connsiteY1" fmla="*/ 1025876 h 2234297"/>
                <a:gd name="connsiteX2" fmla="*/ 6039210 w 6148608"/>
                <a:gd name="connsiteY2" fmla="*/ 1358000 h 2234297"/>
                <a:gd name="connsiteX3" fmla="*/ 290716 w 6148608"/>
                <a:gd name="connsiteY3" fmla="*/ 2234297 h 2234297"/>
                <a:gd name="connsiteX4" fmla="*/ 0 w 6148608"/>
                <a:gd name="connsiteY4" fmla="*/ 2175111 h 2234297"/>
                <a:gd name="connsiteX0" fmla="*/ 0 w 6148608"/>
                <a:gd name="connsiteY0" fmla="*/ 2175111 h 2175111"/>
                <a:gd name="connsiteX1" fmla="*/ 6148608 w 6148608"/>
                <a:gd name="connsiteY1" fmla="*/ 1025876 h 2175111"/>
                <a:gd name="connsiteX2" fmla="*/ 6039210 w 6148608"/>
                <a:gd name="connsiteY2" fmla="*/ 1358000 h 2175111"/>
                <a:gd name="connsiteX3" fmla="*/ 694276 w 6148608"/>
                <a:gd name="connsiteY3" fmla="*/ 1921078 h 2175111"/>
                <a:gd name="connsiteX4" fmla="*/ 0 w 6148608"/>
                <a:gd name="connsiteY4" fmla="*/ 2175111 h 2175111"/>
                <a:gd name="connsiteX0" fmla="*/ 0 w 5833701"/>
                <a:gd name="connsiteY0" fmla="*/ 1911633 h 1985143"/>
                <a:gd name="connsiteX1" fmla="*/ 5833701 w 5833701"/>
                <a:gd name="connsiteY1" fmla="*/ 1089941 h 1985143"/>
                <a:gd name="connsiteX2" fmla="*/ 5724303 w 5833701"/>
                <a:gd name="connsiteY2" fmla="*/ 1422065 h 1985143"/>
                <a:gd name="connsiteX3" fmla="*/ 379369 w 5833701"/>
                <a:gd name="connsiteY3" fmla="*/ 1985143 h 1985143"/>
                <a:gd name="connsiteX4" fmla="*/ 0 w 5833701"/>
                <a:gd name="connsiteY4" fmla="*/ 1911633 h 1985143"/>
                <a:gd name="connsiteX0" fmla="*/ 0 w 5833701"/>
                <a:gd name="connsiteY0" fmla="*/ 1887750 h 1961260"/>
                <a:gd name="connsiteX1" fmla="*/ 5833701 w 5833701"/>
                <a:gd name="connsiteY1" fmla="*/ 1066058 h 1961260"/>
                <a:gd name="connsiteX2" fmla="*/ 5724303 w 5833701"/>
                <a:gd name="connsiteY2" fmla="*/ 1398182 h 1961260"/>
                <a:gd name="connsiteX3" fmla="*/ 379369 w 5833701"/>
                <a:gd name="connsiteY3" fmla="*/ 1961260 h 1961260"/>
                <a:gd name="connsiteX4" fmla="*/ 0 w 5833701"/>
                <a:gd name="connsiteY4" fmla="*/ 1887750 h 1961260"/>
                <a:gd name="connsiteX0" fmla="*/ 0 w 5833701"/>
                <a:gd name="connsiteY0" fmla="*/ 1873636 h 1947146"/>
                <a:gd name="connsiteX1" fmla="*/ 5833701 w 5833701"/>
                <a:gd name="connsiteY1" fmla="*/ 1051944 h 1947146"/>
                <a:gd name="connsiteX2" fmla="*/ 5724303 w 5833701"/>
                <a:gd name="connsiteY2" fmla="*/ 1384068 h 1947146"/>
                <a:gd name="connsiteX3" fmla="*/ 379369 w 5833701"/>
                <a:gd name="connsiteY3" fmla="*/ 1947146 h 1947146"/>
                <a:gd name="connsiteX4" fmla="*/ 0 w 5833701"/>
                <a:gd name="connsiteY4" fmla="*/ 1873636 h 1947146"/>
                <a:gd name="connsiteX0" fmla="*/ 0 w 5833701"/>
                <a:gd name="connsiteY0" fmla="*/ 1873636 h 1947146"/>
                <a:gd name="connsiteX1" fmla="*/ 5833701 w 5833701"/>
                <a:gd name="connsiteY1" fmla="*/ 1051944 h 1947146"/>
                <a:gd name="connsiteX2" fmla="*/ 5724303 w 5833701"/>
                <a:gd name="connsiteY2" fmla="*/ 1384068 h 1947146"/>
                <a:gd name="connsiteX3" fmla="*/ 379369 w 5833701"/>
                <a:gd name="connsiteY3" fmla="*/ 1947146 h 1947146"/>
                <a:gd name="connsiteX4" fmla="*/ 0 w 5833701"/>
                <a:gd name="connsiteY4" fmla="*/ 1873636 h 1947146"/>
                <a:gd name="connsiteX0" fmla="*/ 0 w 5833701"/>
                <a:gd name="connsiteY0" fmla="*/ 1873636 h 1935811"/>
                <a:gd name="connsiteX1" fmla="*/ 5833701 w 5833701"/>
                <a:gd name="connsiteY1" fmla="*/ 1051944 h 1935811"/>
                <a:gd name="connsiteX2" fmla="*/ 5724303 w 5833701"/>
                <a:gd name="connsiteY2" fmla="*/ 1384068 h 1935811"/>
                <a:gd name="connsiteX3" fmla="*/ 342994 w 5833701"/>
                <a:gd name="connsiteY3" fmla="*/ 1935811 h 1935811"/>
                <a:gd name="connsiteX4" fmla="*/ 0 w 5833701"/>
                <a:gd name="connsiteY4" fmla="*/ 1873636 h 1935811"/>
                <a:gd name="connsiteX0" fmla="*/ 0 w 5833701"/>
                <a:gd name="connsiteY0" fmla="*/ 1873636 h 1935811"/>
                <a:gd name="connsiteX1" fmla="*/ 5833701 w 5833701"/>
                <a:gd name="connsiteY1" fmla="*/ 1051944 h 1935811"/>
                <a:gd name="connsiteX2" fmla="*/ 5724303 w 5833701"/>
                <a:gd name="connsiteY2" fmla="*/ 1384068 h 1935811"/>
                <a:gd name="connsiteX3" fmla="*/ 342994 w 5833701"/>
                <a:gd name="connsiteY3" fmla="*/ 1935811 h 1935811"/>
                <a:gd name="connsiteX4" fmla="*/ 0 w 5833701"/>
                <a:gd name="connsiteY4" fmla="*/ 1873636 h 1935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33701" h="1935811">
                  <a:moveTo>
                    <a:pt x="0" y="1873636"/>
                  </a:moveTo>
                  <a:cubicBezTo>
                    <a:pt x="112973" y="1678667"/>
                    <a:pt x="2327349" y="-1648005"/>
                    <a:pt x="5833701" y="1051944"/>
                  </a:cubicBezTo>
                  <a:lnTo>
                    <a:pt x="5724303" y="1384068"/>
                  </a:lnTo>
                  <a:cubicBezTo>
                    <a:pt x="3954394" y="101456"/>
                    <a:pt x="2231419" y="-292906"/>
                    <a:pt x="342994" y="1935811"/>
                  </a:cubicBezTo>
                  <a:lnTo>
                    <a:pt x="0" y="1873636"/>
                  </a:lnTo>
                  <a:close/>
                </a:path>
              </a:pathLst>
            </a:custGeom>
            <a:solidFill>
              <a:srgbClr val="1066D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">
              <a:extLst>
                <a:ext uri="{FF2B5EF4-FFF2-40B4-BE49-F238E27FC236}">
                  <a16:creationId xmlns:a16="http://schemas.microsoft.com/office/drawing/2014/main" id="{FC806F8C-02B7-475C-BF7E-73E4BC2C9FB3}"/>
                </a:ext>
              </a:extLst>
            </p:cNvPr>
            <p:cNvSpPr/>
            <p:nvPr/>
          </p:nvSpPr>
          <p:spPr>
            <a:xfrm rot="20561505">
              <a:off x="4405375" y="2324097"/>
              <a:ext cx="5429351" cy="1686738"/>
            </a:xfrm>
            <a:custGeom>
              <a:avLst/>
              <a:gdLst>
                <a:gd name="connsiteX0" fmla="*/ 0 w 1581150"/>
                <a:gd name="connsiteY0" fmla="*/ 0 h 400050"/>
                <a:gd name="connsiteX1" fmla="*/ 1581150 w 1581150"/>
                <a:gd name="connsiteY1" fmla="*/ 0 h 400050"/>
                <a:gd name="connsiteX2" fmla="*/ 1581150 w 1581150"/>
                <a:gd name="connsiteY2" fmla="*/ 400050 h 400050"/>
                <a:gd name="connsiteX3" fmla="*/ 0 w 1581150"/>
                <a:gd name="connsiteY3" fmla="*/ 400050 h 400050"/>
                <a:gd name="connsiteX4" fmla="*/ 0 w 1581150"/>
                <a:gd name="connsiteY4" fmla="*/ 0 h 400050"/>
                <a:gd name="connsiteX0" fmla="*/ 3631074 w 5212224"/>
                <a:gd name="connsiteY0" fmla="*/ 0 h 3321694"/>
                <a:gd name="connsiteX1" fmla="*/ 5212224 w 5212224"/>
                <a:gd name="connsiteY1" fmla="*/ 0 h 3321694"/>
                <a:gd name="connsiteX2" fmla="*/ 5212224 w 5212224"/>
                <a:gd name="connsiteY2" fmla="*/ 400050 h 3321694"/>
                <a:gd name="connsiteX3" fmla="*/ 0 w 5212224"/>
                <a:gd name="connsiteY3" fmla="*/ 3321694 h 3321694"/>
                <a:gd name="connsiteX4" fmla="*/ 3631074 w 5212224"/>
                <a:gd name="connsiteY4" fmla="*/ 0 h 3321694"/>
                <a:gd name="connsiteX0" fmla="*/ 0 w 5592256"/>
                <a:gd name="connsiteY0" fmla="*/ 3205758 h 3321694"/>
                <a:gd name="connsiteX1" fmla="*/ 5592256 w 5592256"/>
                <a:gd name="connsiteY1" fmla="*/ 0 h 3321694"/>
                <a:gd name="connsiteX2" fmla="*/ 5592256 w 5592256"/>
                <a:gd name="connsiteY2" fmla="*/ 400050 h 3321694"/>
                <a:gd name="connsiteX3" fmla="*/ 380032 w 5592256"/>
                <a:gd name="connsiteY3" fmla="*/ 3321694 h 3321694"/>
                <a:gd name="connsiteX4" fmla="*/ 0 w 5592256"/>
                <a:gd name="connsiteY4" fmla="*/ 3205758 h 3321694"/>
                <a:gd name="connsiteX0" fmla="*/ 0 w 5595375"/>
                <a:gd name="connsiteY0" fmla="*/ 3260309 h 3321694"/>
                <a:gd name="connsiteX1" fmla="*/ 5595375 w 5595375"/>
                <a:gd name="connsiteY1" fmla="*/ 0 h 3321694"/>
                <a:gd name="connsiteX2" fmla="*/ 5595375 w 5595375"/>
                <a:gd name="connsiteY2" fmla="*/ 400050 h 3321694"/>
                <a:gd name="connsiteX3" fmla="*/ 383151 w 5595375"/>
                <a:gd name="connsiteY3" fmla="*/ 3321694 h 3321694"/>
                <a:gd name="connsiteX4" fmla="*/ 0 w 5595375"/>
                <a:gd name="connsiteY4" fmla="*/ 3260309 h 3321694"/>
                <a:gd name="connsiteX0" fmla="*/ 0 w 7999449"/>
                <a:gd name="connsiteY0" fmla="*/ 3260309 h 3321694"/>
                <a:gd name="connsiteX1" fmla="*/ 5595375 w 7999449"/>
                <a:gd name="connsiteY1" fmla="*/ 0 h 3321694"/>
                <a:gd name="connsiteX2" fmla="*/ 7999449 w 7999449"/>
                <a:gd name="connsiteY2" fmla="*/ 1371307 h 3321694"/>
                <a:gd name="connsiteX3" fmla="*/ 383151 w 7999449"/>
                <a:gd name="connsiteY3" fmla="*/ 3321694 h 3321694"/>
                <a:gd name="connsiteX4" fmla="*/ 0 w 7999449"/>
                <a:gd name="connsiteY4" fmla="*/ 3260309 h 3321694"/>
                <a:gd name="connsiteX0" fmla="*/ 0 w 8159986"/>
                <a:gd name="connsiteY0" fmla="*/ 2225145 h 2286530"/>
                <a:gd name="connsiteX1" fmla="*/ 8159986 w 8159986"/>
                <a:gd name="connsiteY1" fmla="*/ 0 h 2286530"/>
                <a:gd name="connsiteX2" fmla="*/ 7999449 w 8159986"/>
                <a:gd name="connsiteY2" fmla="*/ 336143 h 2286530"/>
                <a:gd name="connsiteX3" fmla="*/ 383151 w 8159986"/>
                <a:gd name="connsiteY3" fmla="*/ 2286530 h 2286530"/>
                <a:gd name="connsiteX4" fmla="*/ 0 w 8159986"/>
                <a:gd name="connsiteY4" fmla="*/ 2225145 h 2286530"/>
                <a:gd name="connsiteX0" fmla="*/ 0 w 8159986"/>
                <a:gd name="connsiteY0" fmla="*/ 3184467 h 3245852"/>
                <a:gd name="connsiteX1" fmla="*/ 8159986 w 8159986"/>
                <a:gd name="connsiteY1" fmla="*/ 959322 h 3245852"/>
                <a:gd name="connsiteX2" fmla="*/ 7999449 w 8159986"/>
                <a:gd name="connsiteY2" fmla="*/ 1295465 h 3245852"/>
                <a:gd name="connsiteX3" fmla="*/ 383151 w 8159986"/>
                <a:gd name="connsiteY3" fmla="*/ 3245852 h 3245852"/>
                <a:gd name="connsiteX4" fmla="*/ 0 w 8159986"/>
                <a:gd name="connsiteY4" fmla="*/ 3184467 h 3245852"/>
                <a:gd name="connsiteX0" fmla="*/ 0 w 8159986"/>
                <a:gd name="connsiteY0" fmla="*/ 3270528 h 3331913"/>
                <a:gd name="connsiteX1" fmla="*/ 8159986 w 8159986"/>
                <a:gd name="connsiteY1" fmla="*/ 1045383 h 3331913"/>
                <a:gd name="connsiteX2" fmla="*/ 7999449 w 8159986"/>
                <a:gd name="connsiteY2" fmla="*/ 1381526 h 3331913"/>
                <a:gd name="connsiteX3" fmla="*/ 383151 w 8159986"/>
                <a:gd name="connsiteY3" fmla="*/ 3331913 h 3331913"/>
                <a:gd name="connsiteX4" fmla="*/ 0 w 8159986"/>
                <a:gd name="connsiteY4" fmla="*/ 3270528 h 3331913"/>
                <a:gd name="connsiteX0" fmla="*/ 0 w 8159986"/>
                <a:gd name="connsiteY0" fmla="*/ 3270528 h 3331913"/>
                <a:gd name="connsiteX1" fmla="*/ 8159986 w 8159986"/>
                <a:gd name="connsiteY1" fmla="*/ 1045383 h 3331913"/>
                <a:gd name="connsiteX2" fmla="*/ 7999449 w 8159986"/>
                <a:gd name="connsiteY2" fmla="*/ 1381526 h 3331913"/>
                <a:gd name="connsiteX3" fmla="*/ 383151 w 8159986"/>
                <a:gd name="connsiteY3" fmla="*/ 3331913 h 3331913"/>
                <a:gd name="connsiteX4" fmla="*/ 0 w 8159986"/>
                <a:gd name="connsiteY4" fmla="*/ 3270528 h 3331913"/>
                <a:gd name="connsiteX0" fmla="*/ 0 w 8159986"/>
                <a:gd name="connsiteY0" fmla="*/ 3270528 h 3331913"/>
                <a:gd name="connsiteX1" fmla="*/ 8159986 w 8159986"/>
                <a:gd name="connsiteY1" fmla="*/ 1045383 h 3331913"/>
                <a:gd name="connsiteX2" fmla="*/ 7999449 w 8159986"/>
                <a:gd name="connsiteY2" fmla="*/ 1381526 h 3331913"/>
                <a:gd name="connsiteX3" fmla="*/ 383151 w 8159986"/>
                <a:gd name="connsiteY3" fmla="*/ 3331913 h 3331913"/>
                <a:gd name="connsiteX4" fmla="*/ 0 w 8159986"/>
                <a:gd name="connsiteY4" fmla="*/ 3270528 h 3331913"/>
                <a:gd name="connsiteX0" fmla="*/ 0 w 8159986"/>
                <a:gd name="connsiteY0" fmla="*/ 3270528 h 3331913"/>
                <a:gd name="connsiteX1" fmla="*/ 8159986 w 8159986"/>
                <a:gd name="connsiteY1" fmla="*/ 1045383 h 3331913"/>
                <a:gd name="connsiteX2" fmla="*/ 8039250 w 8159986"/>
                <a:gd name="connsiteY2" fmla="*/ 1413883 h 3331913"/>
                <a:gd name="connsiteX3" fmla="*/ 383151 w 8159986"/>
                <a:gd name="connsiteY3" fmla="*/ 3331913 h 3331913"/>
                <a:gd name="connsiteX4" fmla="*/ 0 w 8159986"/>
                <a:gd name="connsiteY4" fmla="*/ 3270528 h 3331913"/>
                <a:gd name="connsiteX0" fmla="*/ 0 w 8159986"/>
                <a:gd name="connsiteY0" fmla="*/ 3270528 h 3270528"/>
                <a:gd name="connsiteX1" fmla="*/ 8159986 w 8159986"/>
                <a:gd name="connsiteY1" fmla="*/ 1045383 h 3270528"/>
                <a:gd name="connsiteX2" fmla="*/ 8039250 w 8159986"/>
                <a:gd name="connsiteY2" fmla="*/ 1413883 h 3270528"/>
                <a:gd name="connsiteX3" fmla="*/ 939767 w 8159986"/>
                <a:gd name="connsiteY3" fmla="*/ 3039785 h 3270528"/>
                <a:gd name="connsiteX4" fmla="*/ 0 w 8159986"/>
                <a:gd name="connsiteY4" fmla="*/ 3270528 h 3270528"/>
                <a:gd name="connsiteX0" fmla="*/ 0 w 7646512"/>
                <a:gd name="connsiteY0" fmla="*/ 3074222 h 3082540"/>
                <a:gd name="connsiteX1" fmla="*/ 7646512 w 7646512"/>
                <a:gd name="connsiteY1" fmla="*/ 1088138 h 3082540"/>
                <a:gd name="connsiteX2" fmla="*/ 7525776 w 7646512"/>
                <a:gd name="connsiteY2" fmla="*/ 1456638 h 3082540"/>
                <a:gd name="connsiteX3" fmla="*/ 426293 w 7646512"/>
                <a:gd name="connsiteY3" fmla="*/ 3082540 h 3082540"/>
                <a:gd name="connsiteX4" fmla="*/ 0 w 7646512"/>
                <a:gd name="connsiteY4" fmla="*/ 3074222 h 3082540"/>
                <a:gd name="connsiteX0" fmla="*/ 0 w 7646512"/>
                <a:gd name="connsiteY0" fmla="*/ 2967562 h 2975880"/>
                <a:gd name="connsiteX1" fmla="*/ 7646512 w 7646512"/>
                <a:gd name="connsiteY1" fmla="*/ 981478 h 2975880"/>
                <a:gd name="connsiteX2" fmla="*/ 7525776 w 7646512"/>
                <a:gd name="connsiteY2" fmla="*/ 1349978 h 2975880"/>
                <a:gd name="connsiteX3" fmla="*/ 426293 w 7646512"/>
                <a:gd name="connsiteY3" fmla="*/ 2975880 h 2975880"/>
                <a:gd name="connsiteX4" fmla="*/ 0 w 7646512"/>
                <a:gd name="connsiteY4" fmla="*/ 2967562 h 2975880"/>
                <a:gd name="connsiteX0" fmla="*/ 0 w 7646512"/>
                <a:gd name="connsiteY0" fmla="*/ 2967562 h 2975880"/>
                <a:gd name="connsiteX1" fmla="*/ 7646512 w 7646512"/>
                <a:gd name="connsiteY1" fmla="*/ 981478 h 2975880"/>
                <a:gd name="connsiteX2" fmla="*/ 7525776 w 7646512"/>
                <a:gd name="connsiteY2" fmla="*/ 1349978 h 2975880"/>
                <a:gd name="connsiteX3" fmla="*/ 426293 w 7646512"/>
                <a:gd name="connsiteY3" fmla="*/ 2975880 h 2975880"/>
                <a:gd name="connsiteX4" fmla="*/ 0 w 7646512"/>
                <a:gd name="connsiteY4" fmla="*/ 2967562 h 2975880"/>
                <a:gd name="connsiteX0" fmla="*/ 0 w 7646512"/>
                <a:gd name="connsiteY0" fmla="*/ 2967562 h 3028159"/>
                <a:gd name="connsiteX1" fmla="*/ 7646512 w 7646512"/>
                <a:gd name="connsiteY1" fmla="*/ 981478 h 3028159"/>
                <a:gd name="connsiteX2" fmla="*/ 7525776 w 7646512"/>
                <a:gd name="connsiteY2" fmla="*/ 1349978 h 3028159"/>
                <a:gd name="connsiteX3" fmla="*/ 423304 w 7646512"/>
                <a:gd name="connsiteY3" fmla="*/ 3028159 h 3028159"/>
                <a:gd name="connsiteX4" fmla="*/ 0 w 7646512"/>
                <a:gd name="connsiteY4" fmla="*/ 2967562 h 3028159"/>
                <a:gd name="connsiteX0" fmla="*/ 0 w 7646512"/>
                <a:gd name="connsiteY0" fmla="*/ 2967562 h 3028159"/>
                <a:gd name="connsiteX1" fmla="*/ 7646512 w 7646512"/>
                <a:gd name="connsiteY1" fmla="*/ 981478 h 3028159"/>
                <a:gd name="connsiteX2" fmla="*/ 7525776 w 7646512"/>
                <a:gd name="connsiteY2" fmla="*/ 1349978 h 3028159"/>
                <a:gd name="connsiteX3" fmla="*/ 423304 w 7646512"/>
                <a:gd name="connsiteY3" fmla="*/ 3028159 h 3028159"/>
                <a:gd name="connsiteX4" fmla="*/ 0 w 7646512"/>
                <a:gd name="connsiteY4" fmla="*/ 2967562 h 3028159"/>
                <a:gd name="connsiteX0" fmla="*/ 0 w 7646512"/>
                <a:gd name="connsiteY0" fmla="*/ 2967562 h 3016824"/>
                <a:gd name="connsiteX1" fmla="*/ 7646512 w 7646512"/>
                <a:gd name="connsiteY1" fmla="*/ 981478 h 3016824"/>
                <a:gd name="connsiteX2" fmla="*/ 7525776 w 7646512"/>
                <a:gd name="connsiteY2" fmla="*/ 1349978 h 3016824"/>
                <a:gd name="connsiteX3" fmla="*/ 386929 w 7646512"/>
                <a:gd name="connsiteY3" fmla="*/ 3016824 h 3016824"/>
                <a:gd name="connsiteX4" fmla="*/ 0 w 7646512"/>
                <a:gd name="connsiteY4" fmla="*/ 2967562 h 3016824"/>
                <a:gd name="connsiteX0" fmla="*/ 0 w 7646512"/>
                <a:gd name="connsiteY0" fmla="*/ 2967562 h 3016824"/>
                <a:gd name="connsiteX1" fmla="*/ 7646512 w 7646512"/>
                <a:gd name="connsiteY1" fmla="*/ 981478 h 3016824"/>
                <a:gd name="connsiteX2" fmla="*/ 7525776 w 7646512"/>
                <a:gd name="connsiteY2" fmla="*/ 1349978 h 3016824"/>
                <a:gd name="connsiteX3" fmla="*/ 386929 w 7646512"/>
                <a:gd name="connsiteY3" fmla="*/ 3016824 h 3016824"/>
                <a:gd name="connsiteX4" fmla="*/ 0 w 7646512"/>
                <a:gd name="connsiteY4" fmla="*/ 2967562 h 3016824"/>
                <a:gd name="connsiteX0" fmla="*/ 0 w 7525776"/>
                <a:gd name="connsiteY0" fmla="*/ 2919453 h 2968715"/>
                <a:gd name="connsiteX1" fmla="*/ 7402602 w 7525776"/>
                <a:gd name="connsiteY1" fmla="*/ 990385 h 2968715"/>
                <a:gd name="connsiteX2" fmla="*/ 7525776 w 7525776"/>
                <a:gd name="connsiteY2" fmla="*/ 1301869 h 2968715"/>
                <a:gd name="connsiteX3" fmla="*/ 386929 w 7525776"/>
                <a:gd name="connsiteY3" fmla="*/ 2968715 h 2968715"/>
                <a:gd name="connsiteX4" fmla="*/ 0 w 7525776"/>
                <a:gd name="connsiteY4" fmla="*/ 2919453 h 2968715"/>
                <a:gd name="connsiteX0" fmla="*/ 0 w 7402602"/>
                <a:gd name="connsiteY0" fmla="*/ 2919453 h 2968715"/>
                <a:gd name="connsiteX1" fmla="*/ 7402602 w 7402602"/>
                <a:gd name="connsiteY1" fmla="*/ 990385 h 2968715"/>
                <a:gd name="connsiteX2" fmla="*/ 7341703 w 7402602"/>
                <a:gd name="connsiteY2" fmla="*/ 1337624 h 2968715"/>
                <a:gd name="connsiteX3" fmla="*/ 386929 w 7402602"/>
                <a:gd name="connsiteY3" fmla="*/ 2968715 h 2968715"/>
                <a:gd name="connsiteX4" fmla="*/ 0 w 7402602"/>
                <a:gd name="connsiteY4" fmla="*/ 2919453 h 2968715"/>
                <a:gd name="connsiteX0" fmla="*/ 0 w 7402602"/>
                <a:gd name="connsiteY0" fmla="*/ 2919453 h 2919453"/>
                <a:gd name="connsiteX1" fmla="*/ 7402602 w 7402602"/>
                <a:gd name="connsiteY1" fmla="*/ 990385 h 2919453"/>
                <a:gd name="connsiteX2" fmla="*/ 7341703 w 7402602"/>
                <a:gd name="connsiteY2" fmla="*/ 1337624 h 2919453"/>
                <a:gd name="connsiteX3" fmla="*/ 550360 w 7402602"/>
                <a:gd name="connsiteY3" fmla="*/ 2700387 h 2919453"/>
                <a:gd name="connsiteX4" fmla="*/ 0 w 7402602"/>
                <a:gd name="connsiteY4" fmla="*/ 2919453 h 2919453"/>
                <a:gd name="connsiteX0" fmla="*/ 0 w 7130836"/>
                <a:gd name="connsiteY0" fmla="*/ 2690150 h 2745559"/>
                <a:gd name="connsiteX1" fmla="*/ 7130836 w 7130836"/>
                <a:gd name="connsiteY1" fmla="*/ 1035557 h 2745559"/>
                <a:gd name="connsiteX2" fmla="*/ 7069937 w 7130836"/>
                <a:gd name="connsiteY2" fmla="*/ 1382796 h 2745559"/>
                <a:gd name="connsiteX3" fmla="*/ 278594 w 7130836"/>
                <a:gd name="connsiteY3" fmla="*/ 2745559 h 2745559"/>
                <a:gd name="connsiteX4" fmla="*/ 0 w 7130836"/>
                <a:gd name="connsiteY4" fmla="*/ 2690150 h 2745559"/>
                <a:gd name="connsiteX0" fmla="*/ 0 w 7130836"/>
                <a:gd name="connsiteY0" fmla="*/ 2674985 h 2730394"/>
                <a:gd name="connsiteX1" fmla="*/ 7130836 w 7130836"/>
                <a:gd name="connsiteY1" fmla="*/ 1020392 h 2730394"/>
                <a:gd name="connsiteX2" fmla="*/ 7069937 w 7130836"/>
                <a:gd name="connsiteY2" fmla="*/ 1367631 h 2730394"/>
                <a:gd name="connsiteX3" fmla="*/ 278594 w 7130836"/>
                <a:gd name="connsiteY3" fmla="*/ 2730394 h 2730394"/>
                <a:gd name="connsiteX4" fmla="*/ 0 w 7130836"/>
                <a:gd name="connsiteY4" fmla="*/ 2674985 h 2730394"/>
                <a:gd name="connsiteX0" fmla="*/ 0 w 7130836"/>
                <a:gd name="connsiteY0" fmla="*/ 2705279 h 2760688"/>
                <a:gd name="connsiteX1" fmla="*/ 7130836 w 7130836"/>
                <a:gd name="connsiteY1" fmla="*/ 1050686 h 2760688"/>
                <a:gd name="connsiteX2" fmla="*/ 7069937 w 7130836"/>
                <a:gd name="connsiteY2" fmla="*/ 1397925 h 2760688"/>
                <a:gd name="connsiteX3" fmla="*/ 278594 w 7130836"/>
                <a:gd name="connsiteY3" fmla="*/ 2760688 h 2760688"/>
                <a:gd name="connsiteX4" fmla="*/ 0 w 7130836"/>
                <a:gd name="connsiteY4" fmla="*/ 2705279 h 2760688"/>
                <a:gd name="connsiteX0" fmla="*/ 0 w 7130836"/>
                <a:gd name="connsiteY0" fmla="*/ 2721036 h 2776445"/>
                <a:gd name="connsiteX1" fmla="*/ 7130836 w 7130836"/>
                <a:gd name="connsiteY1" fmla="*/ 1066443 h 2776445"/>
                <a:gd name="connsiteX2" fmla="*/ 7069937 w 7130836"/>
                <a:gd name="connsiteY2" fmla="*/ 1413682 h 2776445"/>
                <a:gd name="connsiteX3" fmla="*/ 278594 w 7130836"/>
                <a:gd name="connsiteY3" fmla="*/ 2776445 h 2776445"/>
                <a:gd name="connsiteX4" fmla="*/ 0 w 7130836"/>
                <a:gd name="connsiteY4" fmla="*/ 2721036 h 2776445"/>
                <a:gd name="connsiteX0" fmla="*/ 0 w 7130836"/>
                <a:gd name="connsiteY0" fmla="*/ 2665785 h 2721194"/>
                <a:gd name="connsiteX1" fmla="*/ 7130836 w 7130836"/>
                <a:gd name="connsiteY1" fmla="*/ 1011192 h 2721194"/>
                <a:gd name="connsiteX2" fmla="*/ 7069937 w 7130836"/>
                <a:gd name="connsiteY2" fmla="*/ 1358431 h 2721194"/>
                <a:gd name="connsiteX3" fmla="*/ 278594 w 7130836"/>
                <a:gd name="connsiteY3" fmla="*/ 2721194 h 2721194"/>
                <a:gd name="connsiteX4" fmla="*/ 0 w 7130836"/>
                <a:gd name="connsiteY4" fmla="*/ 2665785 h 2721194"/>
                <a:gd name="connsiteX0" fmla="*/ 0 w 7130836"/>
                <a:gd name="connsiteY0" fmla="*/ 2665785 h 2721194"/>
                <a:gd name="connsiteX1" fmla="*/ 7130836 w 7130836"/>
                <a:gd name="connsiteY1" fmla="*/ 1011192 h 2721194"/>
                <a:gd name="connsiteX2" fmla="*/ 7021437 w 7130836"/>
                <a:gd name="connsiteY2" fmla="*/ 1343317 h 2721194"/>
                <a:gd name="connsiteX3" fmla="*/ 278594 w 7130836"/>
                <a:gd name="connsiteY3" fmla="*/ 2721194 h 2721194"/>
                <a:gd name="connsiteX4" fmla="*/ 0 w 7130836"/>
                <a:gd name="connsiteY4" fmla="*/ 2665785 h 2721194"/>
                <a:gd name="connsiteX0" fmla="*/ 0 w 7130836"/>
                <a:gd name="connsiteY0" fmla="*/ 2665785 h 2721194"/>
                <a:gd name="connsiteX1" fmla="*/ 7130836 w 7130836"/>
                <a:gd name="connsiteY1" fmla="*/ 1011192 h 2721194"/>
                <a:gd name="connsiteX2" fmla="*/ 7021437 w 7130836"/>
                <a:gd name="connsiteY2" fmla="*/ 1343317 h 2721194"/>
                <a:gd name="connsiteX3" fmla="*/ 278594 w 7130836"/>
                <a:gd name="connsiteY3" fmla="*/ 2721194 h 2721194"/>
                <a:gd name="connsiteX4" fmla="*/ 0 w 7130836"/>
                <a:gd name="connsiteY4" fmla="*/ 2665785 h 2721194"/>
                <a:gd name="connsiteX0" fmla="*/ 0 w 7130836"/>
                <a:gd name="connsiteY0" fmla="*/ 2665785 h 2665785"/>
                <a:gd name="connsiteX1" fmla="*/ 7130836 w 7130836"/>
                <a:gd name="connsiteY1" fmla="*/ 1011192 h 2665785"/>
                <a:gd name="connsiteX2" fmla="*/ 7021437 w 7130836"/>
                <a:gd name="connsiteY2" fmla="*/ 1343317 h 2665785"/>
                <a:gd name="connsiteX3" fmla="*/ 759472 w 7130836"/>
                <a:gd name="connsiteY3" fmla="*/ 2458673 h 2665785"/>
                <a:gd name="connsiteX4" fmla="*/ 0 w 7130836"/>
                <a:gd name="connsiteY4" fmla="*/ 2665785 h 2665785"/>
                <a:gd name="connsiteX0" fmla="*/ 0 w 6706804"/>
                <a:gd name="connsiteY0" fmla="*/ 2424875 h 2511300"/>
                <a:gd name="connsiteX1" fmla="*/ 6706804 w 6706804"/>
                <a:gd name="connsiteY1" fmla="*/ 1063819 h 2511300"/>
                <a:gd name="connsiteX2" fmla="*/ 6597405 w 6706804"/>
                <a:gd name="connsiteY2" fmla="*/ 1395944 h 2511300"/>
                <a:gd name="connsiteX3" fmla="*/ 335440 w 6706804"/>
                <a:gd name="connsiteY3" fmla="*/ 2511300 h 2511300"/>
                <a:gd name="connsiteX4" fmla="*/ 0 w 6706804"/>
                <a:gd name="connsiteY4" fmla="*/ 2424875 h 2511300"/>
                <a:gd name="connsiteX0" fmla="*/ 0 w 6706804"/>
                <a:gd name="connsiteY0" fmla="*/ 2424875 h 2499175"/>
                <a:gd name="connsiteX1" fmla="*/ 6706804 w 6706804"/>
                <a:gd name="connsiteY1" fmla="*/ 1063819 h 2499175"/>
                <a:gd name="connsiteX2" fmla="*/ 6597405 w 6706804"/>
                <a:gd name="connsiteY2" fmla="*/ 1395944 h 2499175"/>
                <a:gd name="connsiteX3" fmla="*/ 339217 w 6706804"/>
                <a:gd name="connsiteY3" fmla="*/ 2499175 h 2499175"/>
                <a:gd name="connsiteX4" fmla="*/ 0 w 6706804"/>
                <a:gd name="connsiteY4" fmla="*/ 2424875 h 2499175"/>
                <a:gd name="connsiteX0" fmla="*/ 0 w 6706804"/>
                <a:gd name="connsiteY0" fmla="*/ 2424875 h 2499175"/>
                <a:gd name="connsiteX1" fmla="*/ 6706804 w 6706804"/>
                <a:gd name="connsiteY1" fmla="*/ 1063819 h 2499175"/>
                <a:gd name="connsiteX2" fmla="*/ 6597405 w 6706804"/>
                <a:gd name="connsiteY2" fmla="*/ 1395944 h 2499175"/>
                <a:gd name="connsiteX3" fmla="*/ 339217 w 6706804"/>
                <a:gd name="connsiteY3" fmla="*/ 2499175 h 2499175"/>
                <a:gd name="connsiteX4" fmla="*/ 0 w 6706804"/>
                <a:gd name="connsiteY4" fmla="*/ 2424875 h 2499175"/>
                <a:gd name="connsiteX0" fmla="*/ 0 w 6706804"/>
                <a:gd name="connsiteY0" fmla="*/ 2399301 h 2473601"/>
                <a:gd name="connsiteX1" fmla="*/ 6706804 w 6706804"/>
                <a:gd name="connsiteY1" fmla="*/ 1038245 h 2473601"/>
                <a:gd name="connsiteX2" fmla="*/ 6597405 w 6706804"/>
                <a:gd name="connsiteY2" fmla="*/ 1370370 h 2473601"/>
                <a:gd name="connsiteX3" fmla="*/ 339217 w 6706804"/>
                <a:gd name="connsiteY3" fmla="*/ 2473601 h 2473601"/>
                <a:gd name="connsiteX4" fmla="*/ 0 w 6706804"/>
                <a:gd name="connsiteY4" fmla="*/ 2399301 h 2473601"/>
                <a:gd name="connsiteX0" fmla="*/ 0 w 6706804"/>
                <a:gd name="connsiteY0" fmla="*/ 2399301 h 2473601"/>
                <a:gd name="connsiteX1" fmla="*/ 6706804 w 6706804"/>
                <a:gd name="connsiteY1" fmla="*/ 1038245 h 2473601"/>
                <a:gd name="connsiteX2" fmla="*/ 6055903 w 6706804"/>
                <a:gd name="connsiteY2" fmla="*/ 1613998 h 2473601"/>
                <a:gd name="connsiteX3" fmla="*/ 339217 w 6706804"/>
                <a:gd name="connsiteY3" fmla="*/ 2473601 h 2473601"/>
                <a:gd name="connsiteX4" fmla="*/ 0 w 6706804"/>
                <a:gd name="connsiteY4" fmla="*/ 2399301 h 2473601"/>
                <a:gd name="connsiteX0" fmla="*/ 0 w 6166091"/>
                <a:gd name="connsiteY0" fmla="*/ 2171364 h 2245664"/>
                <a:gd name="connsiteX1" fmla="*/ 6166091 w 6166091"/>
                <a:gd name="connsiteY1" fmla="*/ 1094090 h 2245664"/>
                <a:gd name="connsiteX2" fmla="*/ 6055903 w 6166091"/>
                <a:gd name="connsiteY2" fmla="*/ 1386061 h 2245664"/>
                <a:gd name="connsiteX3" fmla="*/ 339217 w 6166091"/>
                <a:gd name="connsiteY3" fmla="*/ 2245664 h 2245664"/>
                <a:gd name="connsiteX4" fmla="*/ 0 w 6166091"/>
                <a:gd name="connsiteY4" fmla="*/ 2171364 h 2245664"/>
                <a:gd name="connsiteX0" fmla="*/ 0 w 6166091"/>
                <a:gd name="connsiteY0" fmla="*/ 2171364 h 2207880"/>
                <a:gd name="connsiteX1" fmla="*/ 6166091 w 6166091"/>
                <a:gd name="connsiteY1" fmla="*/ 1094090 h 2207880"/>
                <a:gd name="connsiteX2" fmla="*/ 6055903 w 6166091"/>
                <a:gd name="connsiteY2" fmla="*/ 1386061 h 2207880"/>
                <a:gd name="connsiteX3" fmla="*/ 217967 w 6166091"/>
                <a:gd name="connsiteY3" fmla="*/ 2207880 h 2207880"/>
                <a:gd name="connsiteX4" fmla="*/ 0 w 6166091"/>
                <a:gd name="connsiteY4" fmla="*/ 2171364 h 2207880"/>
                <a:gd name="connsiteX0" fmla="*/ 0 w 6238840"/>
                <a:gd name="connsiteY0" fmla="*/ 2153404 h 2212590"/>
                <a:gd name="connsiteX1" fmla="*/ 6238840 w 6238840"/>
                <a:gd name="connsiteY1" fmla="*/ 1098800 h 2212590"/>
                <a:gd name="connsiteX2" fmla="*/ 6128652 w 6238840"/>
                <a:gd name="connsiteY2" fmla="*/ 1390771 h 2212590"/>
                <a:gd name="connsiteX3" fmla="*/ 290716 w 6238840"/>
                <a:gd name="connsiteY3" fmla="*/ 2212590 h 2212590"/>
                <a:gd name="connsiteX4" fmla="*/ 0 w 6238840"/>
                <a:gd name="connsiteY4" fmla="*/ 2153404 h 2212590"/>
                <a:gd name="connsiteX0" fmla="*/ 0 w 6238840"/>
                <a:gd name="connsiteY0" fmla="*/ 2098224 h 2157410"/>
                <a:gd name="connsiteX1" fmla="*/ 6238840 w 6238840"/>
                <a:gd name="connsiteY1" fmla="*/ 1043620 h 2157410"/>
                <a:gd name="connsiteX2" fmla="*/ 6128652 w 6238840"/>
                <a:gd name="connsiteY2" fmla="*/ 1335591 h 2157410"/>
                <a:gd name="connsiteX3" fmla="*/ 290716 w 6238840"/>
                <a:gd name="connsiteY3" fmla="*/ 2157410 h 2157410"/>
                <a:gd name="connsiteX4" fmla="*/ 0 w 6238840"/>
                <a:gd name="connsiteY4" fmla="*/ 2098224 h 2157410"/>
                <a:gd name="connsiteX0" fmla="*/ 0 w 6238840"/>
                <a:gd name="connsiteY0" fmla="*/ 2098224 h 2157410"/>
                <a:gd name="connsiteX1" fmla="*/ 6238840 w 6238840"/>
                <a:gd name="connsiteY1" fmla="*/ 1043620 h 2157410"/>
                <a:gd name="connsiteX2" fmla="*/ 6128652 w 6238840"/>
                <a:gd name="connsiteY2" fmla="*/ 1335591 h 2157410"/>
                <a:gd name="connsiteX3" fmla="*/ 290716 w 6238840"/>
                <a:gd name="connsiteY3" fmla="*/ 2157410 h 2157410"/>
                <a:gd name="connsiteX4" fmla="*/ 0 w 6238840"/>
                <a:gd name="connsiteY4" fmla="*/ 2098224 h 2157410"/>
                <a:gd name="connsiteX0" fmla="*/ 0 w 6148608"/>
                <a:gd name="connsiteY0" fmla="*/ 2175111 h 2234297"/>
                <a:gd name="connsiteX1" fmla="*/ 6148608 w 6148608"/>
                <a:gd name="connsiteY1" fmla="*/ 1025876 h 2234297"/>
                <a:gd name="connsiteX2" fmla="*/ 6128652 w 6148608"/>
                <a:gd name="connsiteY2" fmla="*/ 1412478 h 2234297"/>
                <a:gd name="connsiteX3" fmla="*/ 290716 w 6148608"/>
                <a:gd name="connsiteY3" fmla="*/ 2234297 h 2234297"/>
                <a:gd name="connsiteX4" fmla="*/ 0 w 6148608"/>
                <a:gd name="connsiteY4" fmla="*/ 2175111 h 2234297"/>
                <a:gd name="connsiteX0" fmla="*/ 0 w 6148608"/>
                <a:gd name="connsiteY0" fmla="*/ 2175111 h 2234297"/>
                <a:gd name="connsiteX1" fmla="*/ 6148608 w 6148608"/>
                <a:gd name="connsiteY1" fmla="*/ 1025876 h 2234297"/>
                <a:gd name="connsiteX2" fmla="*/ 6039210 w 6148608"/>
                <a:gd name="connsiteY2" fmla="*/ 1358000 h 2234297"/>
                <a:gd name="connsiteX3" fmla="*/ 290716 w 6148608"/>
                <a:gd name="connsiteY3" fmla="*/ 2234297 h 2234297"/>
                <a:gd name="connsiteX4" fmla="*/ 0 w 6148608"/>
                <a:gd name="connsiteY4" fmla="*/ 2175111 h 2234297"/>
                <a:gd name="connsiteX0" fmla="*/ 0 w 6148608"/>
                <a:gd name="connsiteY0" fmla="*/ 2175111 h 2175111"/>
                <a:gd name="connsiteX1" fmla="*/ 6148608 w 6148608"/>
                <a:gd name="connsiteY1" fmla="*/ 1025876 h 2175111"/>
                <a:gd name="connsiteX2" fmla="*/ 6039210 w 6148608"/>
                <a:gd name="connsiteY2" fmla="*/ 1358000 h 2175111"/>
                <a:gd name="connsiteX3" fmla="*/ 694276 w 6148608"/>
                <a:gd name="connsiteY3" fmla="*/ 1921078 h 2175111"/>
                <a:gd name="connsiteX4" fmla="*/ 0 w 6148608"/>
                <a:gd name="connsiteY4" fmla="*/ 2175111 h 2175111"/>
                <a:gd name="connsiteX0" fmla="*/ 0 w 5833701"/>
                <a:gd name="connsiteY0" fmla="*/ 1911633 h 1985143"/>
                <a:gd name="connsiteX1" fmla="*/ 5833701 w 5833701"/>
                <a:gd name="connsiteY1" fmla="*/ 1089941 h 1985143"/>
                <a:gd name="connsiteX2" fmla="*/ 5724303 w 5833701"/>
                <a:gd name="connsiteY2" fmla="*/ 1422065 h 1985143"/>
                <a:gd name="connsiteX3" fmla="*/ 379369 w 5833701"/>
                <a:gd name="connsiteY3" fmla="*/ 1985143 h 1985143"/>
                <a:gd name="connsiteX4" fmla="*/ 0 w 5833701"/>
                <a:gd name="connsiteY4" fmla="*/ 1911633 h 1985143"/>
                <a:gd name="connsiteX0" fmla="*/ 0 w 5833701"/>
                <a:gd name="connsiteY0" fmla="*/ 1887750 h 1961260"/>
                <a:gd name="connsiteX1" fmla="*/ 5833701 w 5833701"/>
                <a:gd name="connsiteY1" fmla="*/ 1066058 h 1961260"/>
                <a:gd name="connsiteX2" fmla="*/ 5724303 w 5833701"/>
                <a:gd name="connsiteY2" fmla="*/ 1398182 h 1961260"/>
                <a:gd name="connsiteX3" fmla="*/ 379369 w 5833701"/>
                <a:gd name="connsiteY3" fmla="*/ 1961260 h 1961260"/>
                <a:gd name="connsiteX4" fmla="*/ 0 w 5833701"/>
                <a:gd name="connsiteY4" fmla="*/ 1887750 h 1961260"/>
                <a:gd name="connsiteX0" fmla="*/ 0 w 5833701"/>
                <a:gd name="connsiteY0" fmla="*/ 1873636 h 1947146"/>
                <a:gd name="connsiteX1" fmla="*/ 5833701 w 5833701"/>
                <a:gd name="connsiteY1" fmla="*/ 1051944 h 1947146"/>
                <a:gd name="connsiteX2" fmla="*/ 5724303 w 5833701"/>
                <a:gd name="connsiteY2" fmla="*/ 1384068 h 1947146"/>
                <a:gd name="connsiteX3" fmla="*/ 379369 w 5833701"/>
                <a:gd name="connsiteY3" fmla="*/ 1947146 h 1947146"/>
                <a:gd name="connsiteX4" fmla="*/ 0 w 5833701"/>
                <a:gd name="connsiteY4" fmla="*/ 1873636 h 1947146"/>
                <a:gd name="connsiteX0" fmla="*/ 0 w 5833701"/>
                <a:gd name="connsiteY0" fmla="*/ 1873636 h 1947146"/>
                <a:gd name="connsiteX1" fmla="*/ 5833701 w 5833701"/>
                <a:gd name="connsiteY1" fmla="*/ 1051944 h 1947146"/>
                <a:gd name="connsiteX2" fmla="*/ 5724303 w 5833701"/>
                <a:gd name="connsiteY2" fmla="*/ 1384068 h 1947146"/>
                <a:gd name="connsiteX3" fmla="*/ 379369 w 5833701"/>
                <a:gd name="connsiteY3" fmla="*/ 1947146 h 1947146"/>
                <a:gd name="connsiteX4" fmla="*/ 0 w 5833701"/>
                <a:gd name="connsiteY4" fmla="*/ 1873636 h 1947146"/>
                <a:gd name="connsiteX0" fmla="*/ 0 w 5833701"/>
                <a:gd name="connsiteY0" fmla="*/ 1873636 h 1935811"/>
                <a:gd name="connsiteX1" fmla="*/ 5833701 w 5833701"/>
                <a:gd name="connsiteY1" fmla="*/ 1051944 h 1935811"/>
                <a:gd name="connsiteX2" fmla="*/ 5724303 w 5833701"/>
                <a:gd name="connsiteY2" fmla="*/ 1384068 h 1935811"/>
                <a:gd name="connsiteX3" fmla="*/ 342994 w 5833701"/>
                <a:gd name="connsiteY3" fmla="*/ 1935811 h 1935811"/>
                <a:gd name="connsiteX4" fmla="*/ 0 w 5833701"/>
                <a:gd name="connsiteY4" fmla="*/ 1873636 h 1935811"/>
                <a:gd name="connsiteX0" fmla="*/ 0 w 5833701"/>
                <a:gd name="connsiteY0" fmla="*/ 1873636 h 1935811"/>
                <a:gd name="connsiteX1" fmla="*/ 5833701 w 5833701"/>
                <a:gd name="connsiteY1" fmla="*/ 1051944 h 1935811"/>
                <a:gd name="connsiteX2" fmla="*/ 5724303 w 5833701"/>
                <a:gd name="connsiteY2" fmla="*/ 1384068 h 1935811"/>
                <a:gd name="connsiteX3" fmla="*/ 342994 w 5833701"/>
                <a:gd name="connsiteY3" fmla="*/ 1935811 h 1935811"/>
                <a:gd name="connsiteX4" fmla="*/ 0 w 5833701"/>
                <a:gd name="connsiteY4" fmla="*/ 1873636 h 1935811"/>
                <a:gd name="connsiteX0" fmla="*/ 0 w 5833701"/>
                <a:gd name="connsiteY0" fmla="*/ 1873636 h 1935811"/>
                <a:gd name="connsiteX1" fmla="*/ 5833701 w 5833701"/>
                <a:gd name="connsiteY1" fmla="*/ 1051944 h 1935811"/>
                <a:gd name="connsiteX2" fmla="*/ 5724303 w 5833701"/>
                <a:gd name="connsiteY2" fmla="*/ 1384068 h 1935811"/>
                <a:gd name="connsiteX3" fmla="*/ 342994 w 5833701"/>
                <a:gd name="connsiteY3" fmla="*/ 1935811 h 1935811"/>
                <a:gd name="connsiteX4" fmla="*/ 0 w 5833701"/>
                <a:gd name="connsiteY4" fmla="*/ 1873636 h 1935811"/>
                <a:gd name="connsiteX0" fmla="*/ 0 w 5833701"/>
                <a:gd name="connsiteY0" fmla="*/ 1873636 h 1873636"/>
                <a:gd name="connsiteX1" fmla="*/ 5833701 w 5833701"/>
                <a:gd name="connsiteY1" fmla="*/ 1051944 h 1873636"/>
                <a:gd name="connsiteX2" fmla="*/ 5724303 w 5833701"/>
                <a:gd name="connsiteY2" fmla="*/ 1384068 h 1873636"/>
                <a:gd name="connsiteX3" fmla="*/ 771594 w 5833701"/>
                <a:gd name="connsiteY3" fmla="*/ 1670302 h 1873636"/>
                <a:gd name="connsiteX4" fmla="*/ 0 w 5833701"/>
                <a:gd name="connsiteY4" fmla="*/ 1873636 h 1873636"/>
                <a:gd name="connsiteX0" fmla="*/ 0 w 5429351"/>
                <a:gd name="connsiteY0" fmla="*/ 1657774 h 1727506"/>
                <a:gd name="connsiteX1" fmla="*/ 5429351 w 5429351"/>
                <a:gd name="connsiteY1" fmla="*/ 1109148 h 1727506"/>
                <a:gd name="connsiteX2" fmla="*/ 5319953 w 5429351"/>
                <a:gd name="connsiteY2" fmla="*/ 1441272 h 1727506"/>
                <a:gd name="connsiteX3" fmla="*/ 367244 w 5429351"/>
                <a:gd name="connsiteY3" fmla="*/ 1727506 h 1727506"/>
                <a:gd name="connsiteX4" fmla="*/ 0 w 5429351"/>
                <a:gd name="connsiteY4" fmla="*/ 1657774 h 1727506"/>
                <a:gd name="connsiteX0" fmla="*/ 0 w 5429351"/>
                <a:gd name="connsiteY0" fmla="*/ 1632120 h 1701852"/>
                <a:gd name="connsiteX1" fmla="*/ 5429351 w 5429351"/>
                <a:gd name="connsiteY1" fmla="*/ 1083494 h 1701852"/>
                <a:gd name="connsiteX2" fmla="*/ 5319953 w 5429351"/>
                <a:gd name="connsiteY2" fmla="*/ 1415618 h 1701852"/>
                <a:gd name="connsiteX3" fmla="*/ 367244 w 5429351"/>
                <a:gd name="connsiteY3" fmla="*/ 1701852 h 1701852"/>
                <a:gd name="connsiteX4" fmla="*/ 0 w 5429351"/>
                <a:gd name="connsiteY4" fmla="*/ 1632120 h 1701852"/>
                <a:gd name="connsiteX0" fmla="*/ 0 w 5429351"/>
                <a:gd name="connsiteY0" fmla="*/ 1632120 h 1701852"/>
                <a:gd name="connsiteX1" fmla="*/ 5429351 w 5429351"/>
                <a:gd name="connsiteY1" fmla="*/ 1083494 h 1701852"/>
                <a:gd name="connsiteX2" fmla="*/ 5319953 w 5429351"/>
                <a:gd name="connsiteY2" fmla="*/ 1415618 h 1701852"/>
                <a:gd name="connsiteX3" fmla="*/ 367244 w 5429351"/>
                <a:gd name="connsiteY3" fmla="*/ 1701852 h 1701852"/>
                <a:gd name="connsiteX4" fmla="*/ 0 w 5429351"/>
                <a:gd name="connsiteY4" fmla="*/ 1632120 h 1701852"/>
                <a:gd name="connsiteX0" fmla="*/ 0 w 5429351"/>
                <a:gd name="connsiteY0" fmla="*/ 1632120 h 1686738"/>
                <a:gd name="connsiteX1" fmla="*/ 5429351 w 5429351"/>
                <a:gd name="connsiteY1" fmla="*/ 1083494 h 1686738"/>
                <a:gd name="connsiteX2" fmla="*/ 5319953 w 5429351"/>
                <a:gd name="connsiteY2" fmla="*/ 1415618 h 1686738"/>
                <a:gd name="connsiteX3" fmla="*/ 318744 w 5429351"/>
                <a:gd name="connsiteY3" fmla="*/ 1686738 h 1686738"/>
                <a:gd name="connsiteX4" fmla="*/ 0 w 5429351"/>
                <a:gd name="connsiteY4" fmla="*/ 1632120 h 1686738"/>
                <a:gd name="connsiteX0" fmla="*/ 0 w 5429351"/>
                <a:gd name="connsiteY0" fmla="*/ 1632120 h 1686738"/>
                <a:gd name="connsiteX1" fmla="*/ 5429351 w 5429351"/>
                <a:gd name="connsiteY1" fmla="*/ 1083494 h 1686738"/>
                <a:gd name="connsiteX2" fmla="*/ 5319953 w 5429351"/>
                <a:gd name="connsiteY2" fmla="*/ 1415618 h 1686738"/>
                <a:gd name="connsiteX3" fmla="*/ 318744 w 5429351"/>
                <a:gd name="connsiteY3" fmla="*/ 1686738 h 1686738"/>
                <a:gd name="connsiteX4" fmla="*/ 0 w 5429351"/>
                <a:gd name="connsiteY4" fmla="*/ 1632120 h 168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29351" h="1686738">
                  <a:moveTo>
                    <a:pt x="0" y="1632120"/>
                  </a:moveTo>
                  <a:cubicBezTo>
                    <a:pt x="112973" y="1437151"/>
                    <a:pt x="2237457" y="-1558370"/>
                    <a:pt x="5429351" y="1083494"/>
                  </a:cubicBezTo>
                  <a:lnTo>
                    <a:pt x="5319953" y="1415618"/>
                  </a:lnTo>
                  <a:cubicBezTo>
                    <a:pt x="4307147" y="435449"/>
                    <a:pt x="2228430" y="-482144"/>
                    <a:pt x="318744" y="1686738"/>
                  </a:cubicBezTo>
                  <a:lnTo>
                    <a:pt x="0" y="1632120"/>
                  </a:lnTo>
                  <a:close/>
                </a:path>
              </a:pathLst>
            </a:custGeom>
            <a:solidFill>
              <a:srgbClr val="3121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0335D929-7BC2-41CC-BD1B-D52061525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95" b="22095"/>
          <a:stretch/>
        </p:blipFill>
        <p:spPr>
          <a:xfrm>
            <a:off x="1957507" y="2520937"/>
            <a:ext cx="1315543" cy="72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75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479375" y="1266785"/>
            <a:ext cx="574214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800" dirty="0">
                <a:solidFill>
                  <a:srgbClr val="ED7D31">
                    <a:lumMod val="75000"/>
                  </a:srgbClr>
                </a:solidFill>
                <a:latin typeface="Arial Black" panose="020B0A04020102020204" pitchFamily="34" charset="0"/>
              </a:rPr>
              <a:t>R</a:t>
            </a:r>
            <a:r>
              <a:rPr kumimoji="0" lang="en-US" sz="8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uby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Rabbit sees rain falling.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30F4E9C-C1C9-4AC9-88B8-3C7064F41CF7}"/>
              </a:ext>
            </a:extLst>
          </p:cNvPr>
          <p:cNvGrpSpPr/>
          <p:nvPr/>
        </p:nvGrpSpPr>
        <p:grpSpPr>
          <a:xfrm>
            <a:off x="134244" y="3751478"/>
            <a:ext cx="5555538" cy="2782672"/>
            <a:chOff x="1588326" y="522342"/>
            <a:chExt cx="10510310" cy="5264430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5CF2F6FF-0484-4217-BA7C-AE305383E0E7}"/>
                </a:ext>
              </a:extLst>
            </p:cNvPr>
            <p:cNvGrpSpPr/>
            <p:nvPr/>
          </p:nvGrpSpPr>
          <p:grpSpPr>
            <a:xfrm>
              <a:off x="1588326" y="522342"/>
              <a:ext cx="10510310" cy="5264430"/>
              <a:chOff x="1588326" y="522342"/>
              <a:chExt cx="10510310" cy="5264430"/>
            </a:xfrm>
          </p:grpSpPr>
          <p:sp>
            <p:nvSpPr>
              <p:cNvPr id="208" name="Rectangle 87">
                <a:extLst>
                  <a:ext uri="{FF2B5EF4-FFF2-40B4-BE49-F238E27FC236}">
                    <a16:creationId xmlns:a16="http://schemas.microsoft.com/office/drawing/2014/main" id="{2FF6D1A9-1C73-4506-AE42-BB9913067149}"/>
                  </a:ext>
                </a:extLst>
              </p:cNvPr>
              <p:cNvSpPr/>
              <p:nvPr/>
            </p:nvSpPr>
            <p:spPr>
              <a:xfrm>
                <a:off x="1588326" y="522342"/>
                <a:ext cx="10510310" cy="5135146"/>
              </a:xfrm>
              <a:custGeom>
                <a:avLst/>
                <a:gdLst>
                  <a:gd name="connsiteX0" fmla="*/ 0 w 6067541"/>
                  <a:gd name="connsiteY0" fmla="*/ 0 h 2424972"/>
                  <a:gd name="connsiteX1" fmla="*/ 6067541 w 6067541"/>
                  <a:gd name="connsiteY1" fmla="*/ 0 h 2424972"/>
                  <a:gd name="connsiteX2" fmla="*/ 6067541 w 6067541"/>
                  <a:gd name="connsiteY2" fmla="*/ 2424972 h 2424972"/>
                  <a:gd name="connsiteX3" fmla="*/ 0 w 6067541"/>
                  <a:gd name="connsiteY3" fmla="*/ 2424972 h 2424972"/>
                  <a:gd name="connsiteX4" fmla="*/ 0 w 6067541"/>
                  <a:gd name="connsiteY4" fmla="*/ 0 h 2424972"/>
                  <a:gd name="connsiteX0" fmla="*/ 1803400 w 7870941"/>
                  <a:gd name="connsiteY0" fmla="*/ 0 h 2424972"/>
                  <a:gd name="connsiteX1" fmla="*/ 7870941 w 7870941"/>
                  <a:gd name="connsiteY1" fmla="*/ 0 h 2424972"/>
                  <a:gd name="connsiteX2" fmla="*/ 7870941 w 7870941"/>
                  <a:gd name="connsiteY2" fmla="*/ 2424972 h 2424972"/>
                  <a:gd name="connsiteX3" fmla="*/ 0 w 7870941"/>
                  <a:gd name="connsiteY3" fmla="*/ 2374172 h 2424972"/>
                  <a:gd name="connsiteX4" fmla="*/ 1803400 w 7870941"/>
                  <a:gd name="connsiteY4" fmla="*/ 0 h 2424972"/>
                  <a:gd name="connsiteX0" fmla="*/ 1871002 w 7938543"/>
                  <a:gd name="connsiteY0" fmla="*/ 0 h 2424972"/>
                  <a:gd name="connsiteX1" fmla="*/ 7938543 w 7938543"/>
                  <a:gd name="connsiteY1" fmla="*/ 0 h 2424972"/>
                  <a:gd name="connsiteX2" fmla="*/ 7938543 w 7938543"/>
                  <a:gd name="connsiteY2" fmla="*/ 2424972 h 2424972"/>
                  <a:gd name="connsiteX3" fmla="*/ 67602 w 7938543"/>
                  <a:gd name="connsiteY3" fmla="*/ 2374172 h 2424972"/>
                  <a:gd name="connsiteX4" fmla="*/ 42544 w 7938543"/>
                  <a:gd name="connsiteY4" fmla="*/ 1542684 h 2424972"/>
                  <a:gd name="connsiteX5" fmla="*/ 1871002 w 7938543"/>
                  <a:gd name="connsiteY5" fmla="*/ 0 h 2424972"/>
                  <a:gd name="connsiteX0" fmla="*/ 1871002 w 7938543"/>
                  <a:gd name="connsiteY0" fmla="*/ 0 h 2424972"/>
                  <a:gd name="connsiteX1" fmla="*/ 7938543 w 7938543"/>
                  <a:gd name="connsiteY1" fmla="*/ 0 h 2424972"/>
                  <a:gd name="connsiteX2" fmla="*/ 7938543 w 7938543"/>
                  <a:gd name="connsiteY2" fmla="*/ 2424972 h 2424972"/>
                  <a:gd name="connsiteX3" fmla="*/ 67602 w 7938543"/>
                  <a:gd name="connsiteY3" fmla="*/ 2374172 h 2424972"/>
                  <a:gd name="connsiteX4" fmla="*/ 42544 w 7938543"/>
                  <a:gd name="connsiteY4" fmla="*/ 1542684 h 2424972"/>
                  <a:gd name="connsiteX5" fmla="*/ 220344 w 7938543"/>
                  <a:gd name="connsiteY5" fmla="*/ 628284 h 2424972"/>
                  <a:gd name="connsiteX6" fmla="*/ 1871002 w 7938543"/>
                  <a:gd name="connsiteY6" fmla="*/ 0 h 2424972"/>
                  <a:gd name="connsiteX0" fmla="*/ 1871002 w 7938543"/>
                  <a:gd name="connsiteY0" fmla="*/ 57516 h 2482488"/>
                  <a:gd name="connsiteX1" fmla="*/ 7938543 w 7938543"/>
                  <a:gd name="connsiteY1" fmla="*/ 57516 h 2482488"/>
                  <a:gd name="connsiteX2" fmla="*/ 7938543 w 7938543"/>
                  <a:gd name="connsiteY2" fmla="*/ 2482488 h 2482488"/>
                  <a:gd name="connsiteX3" fmla="*/ 67602 w 7938543"/>
                  <a:gd name="connsiteY3" fmla="*/ 2431688 h 2482488"/>
                  <a:gd name="connsiteX4" fmla="*/ 42544 w 7938543"/>
                  <a:gd name="connsiteY4" fmla="*/ 1600200 h 2482488"/>
                  <a:gd name="connsiteX5" fmla="*/ 220344 w 7938543"/>
                  <a:gd name="connsiteY5" fmla="*/ 685800 h 2482488"/>
                  <a:gd name="connsiteX6" fmla="*/ 525144 w 7938543"/>
                  <a:gd name="connsiteY6" fmla="*/ 0 h 2482488"/>
                  <a:gd name="connsiteX7" fmla="*/ 1871002 w 7938543"/>
                  <a:gd name="connsiteY7" fmla="*/ 57516 h 2482488"/>
                  <a:gd name="connsiteX0" fmla="*/ 1871002 w 7938543"/>
                  <a:gd name="connsiteY0" fmla="*/ 806970 h 3231942"/>
                  <a:gd name="connsiteX1" fmla="*/ 7938543 w 7938543"/>
                  <a:gd name="connsiteY1" fmla="*/ 806970 h 3231942"/>
                  <a:gd name="connsiteX2" fmla="*/ 7938543 w 7938543"/>
                  <a:gd name="connsiteY2" fmla="*/ 3231942 h 3231942"/>
                  <a:gd name="connsiteX3" fmla="*/ 67602 w 7938543"/>
                  <a:gd name="connsiteY3" fmla="*/ 3181142 h 3231942"/>
                  <a:gd name="connsiteX4" fmla="*/ 42544 w 7938543"/>
                  <a:gd name="connsiteY4" fmla="*/ 2349654 h 3231942"/>
                  <a:gd name="connsiteX5" fmla="*/ 220344 w 7938543"/>
                  <a:gd name="connsiteY5" fmla="*/ 1435254 h 3231942"/>
                  <a:gd name="connsiteX6" fmla="*/ 525144 w 7938543"/>
                  <a:gd name="connsiteY6" fmla="*/ 749454 h 3231942"/>
                  <a:gd name="connsiteX7" fmla="*/ 1261744 w 7938543"/>
                  <a:gd name="connsiteY7" fmla="*/ 154 h 3231942"/>
                  <a:gd name="connsiteX8" fmla="*/ 1871002 w 7938543"/>
                  <a:gd name="connsiteY8" fmla="*/ 806970 h 3231942"/>
                  <a:gd name="connsiteX0" fmla="*/ 2493302 w 7938543"/>
                  <a:gd name="connsiteY0" fmla="*/ 0 h 3860072"/>
                  <a:gd name="connsiteX1" fmla="*/ 7938543 w 7938543"/>
                  <a:gd name="connsiteY1" fmla="*/ 1435100 h 3860072"/>
                  <a:gd name="connsiteX2" fmla="*/ 7938543 w 7938543"/>
                  <a:gd name="connsiteY2" fmla="*/ 3860072 h 3860072"/>
                  <a:gd name="connsiteX3" fmla="*/ 67602 w 7938543"/>
                  <a:gd name="connsiteY3" fmla="*/ 3809272 h 3860072"/>
                  <a:gd name="connsiteX4" fmla="*/ 42544 w 7938543"/>
                  <a:gd name="connsiteY4" fmla="*/ 2977784 h 3860072"/>
                  <a:gd name="connsiteX5" fmla="*/ 220344 w 7938543"/>
                  <a:gd name="connsiteY5" fmla="*/ 2063384 h 3860072"/>
                  <a:gd name="connsiteX6" fmla="*/ 525144 w 7938543"/>
                  <a:gd name="connsiteY6" fmla="*/ 1377584 h 3860072"/>
                  <a:gd name="connsiteX7" fmla="*/ 1261744 w 7938543"/>
                  <a:gd name="connsiteY7" fmla="*/ 628284 h 3860072"/>
                  <a:gd name="connsiteX8" fmla="*/ 2493302 w 7938543"/>
                  <a:gd name="connsiteY8" fmla="*/ 0 h 3860072"/>
                  <a:gd name="connsiteX0" fmla="*/ 2493302 w 7938543"/>
                  <a:gd name="connsiteY0" fmla="*/ 592520 h 4452592"/>
                  <a:gd name="connsiteX1" fmla="*/ 6595744 w 7938543"/>
                  <a:gd name="connsiteY1" fmla="*/ 14304 h 4452592"/>
                  <a:gd name="connsiteX2" fmla="*/ 7938543 w 7938543"/>
                  <a:gd name="connsiteY2" fmla="*/ 2027620 h 4452592"/>
                  <a:gd name="connsiteX3" fmla="*/ 7938543 w 7938543"/>
                  <a:gd name="connsiteY3" fmla="*/ 4452592 h 4452592"/>
                  <a:gd name="connsiteX4" fmla="*/ 67602 w 7938543"/>
                  <a:gd name="connsiteY4" fmla="*/ 4401792 h 4452592"/>
                  <a:gd name="connsiteX5" fmla="*/ 42544 w 7938543"/>
                  <a:gd name="connsiteY5" fmla="*/ 3570304 h 4452592"/>
                  <a:gd name="connsiteX6" fmla="*/ 220344 w 7938543"/>
                  <a:gd name="connsiteY6" fmla="*/ 2655904 h 4452592"/>
                  <a:gd name="connsiteX7" fmla="*/ 525144 w 7938543"/>
                  <a:gd name="connsiteY7" fmla="*/ 1970104 h 4452592"/>
                  <a:gd name="connsiteX8" fmla="*/ 1261744 w 7938543"/>
                  <a:gd name="connsiteY8" fmla="*/ 1220804 h 4452592"/>
                  <a:gd name="connsiteX9" fmla="*/ 2493302 w 7938543"/>
                  <a:gd name="connsiteY9" fmla="*/ 592520 h 4452592"/>
                  <a:gd name="connsiteX0" fmla="*/ 2493302 w 7992744"/>
                  <a:gd name="connsiteY0" fmla="*/ 592520 h 4452592"/>
                  <a:gd name="connsiteX1" fmla="*/ 6595744 w 7992744"/>
                  <a:gd name="connsiteY1" fmla="*/ 14304 h 4452592"/>
                  <a:gd name="connsiteX2" fmla="*/ 7992744 w 7992744"/>
                  <a:gd name="connsiteY2" fmla="*/ 1043004 h 4452592"/>
                  <a:gd name="connsiteX3" fmla="*/ 7938543 w 7992744"/>
                  <a:gd name="connsiteY3" fmla="*/ 2027620 h 4452592"/>
                  <a:gd name="connsiteX4" fmla="*/ 7938543 w 7992744"/>
                  <a:gd name="connsiteY4" fmla="*/ 4452592 h 4452592"/>
                  <a:gd name="connsiteX5" fmla="*/ 67602 w 7992744"/>
                  <a:gd name="connsiteY5" fmla="*/ 4401792 h 4452592"/>
                  <a:gd name="connsiteX6" fmla="*/ 42544 w 7992744"/>
                  <a:gd name="connsiteY6" fmla="*/ 3570304 h 4452592"/>
                  <a:gd name="connsiteX7" fmla="*/ 220344 w 7992744"/>
                  <a:gd name="connsiteY7" fmla="*/ 2655904 h 4452592"/>
                  <a:gd name="connsiteX8" fmla="*/ 525144 w 7992744"/>
                  <a:gd name="connsiteY8" fmla="*/ 1970104 h 4452592"/>
                  <a:gd name="connsiteX9" fmla="*/ 1261744 w 7992744"/>
                  <a:gd name="connsiteY9" fmla="*/ 1220804 h 4452592"/>
                  <a:gd name="connsiteX10" fmla="*/ 2493302 w 7992744"/>
                  <a:gd name="connsiteY10" fmla="*/ 592520 h 4452592"/>
                  <a:gd name="connsiteX0" fmla="*/ 2493302 w 8843650"/>
                  <a:gd name="connsiteY0" fmla="*/ 592520 h 4452592"/>
                  <a:gd name="connsiteX1" fmla="*/ 6595744 w 8843650"/>
                  <a:gd name="connsiteY1" fmla="*/ 14304 h 4452592"/>
                  <a:gd name="connsiteX2" fmla="*/ 7992744 w 8843650"/>
                  <a:gd name="connsiteY2" fmla="*/ 1043004 h 4452592"/>
                  <a:gd name="connsiteX3" fmla="*/ 7938543 w 8843650"/>
                  <a:gd name="connsiteY3" fmla="*/ 2027620 h 4452592"/>
                  <a:gd name="connsiteX4" fmla="*/ 8843643 w 8843650"/>
                  <a:gd name="connsiteY4" fmla="*/ 2249504 h 4452592"/>
                  <a:gd name="connsiteX5" fmla="*/ 7938543 w 8843650"/>
                  <a:gd name="connsiteY5" fmla="*/ 4452592 h 4452592"/>
                  <a:gd name="connsiteX6" fmla="*/ 67602 w 8843650"/>
                  <a:gd name="connsiteY6" fmla="*/ 4401792 h 4452592"/>
                  <a:gd name="connsiteX7" fmla="*/ 42544 w 8843650"/>
                  <a:gd name="connsiteY7" fmla="*/ 3570304 h 4452592"/>
                  <a:gd name="connsiteX8" fmla="*/ 220344 w 8843650"/>
                  <a:gd name="connsiteY8" fmla="*/ 2655904 h 4452592"/>
                  <a:gd name="connsiteX9" fmla="*/ 525144 w 8843650"/>
                  <a:gd name="connsiteY9" fmla="*/ 1970104 h 4452592"/>
                  <a:gd name="connsiteX10" fmla="*/ 1261744 w 8843650"/>
                  <a:gd name="connsiteY10" fmla="*/ 1220804 h 4452592"/>
                  <a:gd name="connsiteX11" fmla="*/ 2493302 w 8843650"/>
                  <a:gd name="connsiteY11" fmla="*/ 592520 h 4452592"/>
                  <a:gd name="connsiteX0" fmla="*/ 2493302 w 8843643"/>
                  <a:gd name="connsiteY0" fmla="*/ 592520 h 4452592"/>
                  <a:gd name="connsiteX1" fmla="*/ 6595744 w 8843643"/>
                  <a:gd name="connsiteY1" fmla="*/ 14304 h 4452592"/>
                  <a:gd name="connsiteX2" fmla="*/ 7992744 w 8843643"/>
                  <a:gd name="connsiteY2" fmla="*/ 1043004 h 4452592"/>
                  <a:gd name="connsiteX3" fmla="*/ 8843643 w 8843643"/>
                  <a:gd name="connsiteY3" fmla="*/ 2249504 h 4452592"/>
                  <a:gd name="connsiteX4" fmla="*/ 7938543 w 8843643"/>
                  <a:gd name="connsiteY4" fmla="*/ 4452592 h 4452592"/>
                  <a:gd name="connsiteX5" fmla="*/ 67602 w 8843643"/>
                  <a:gd name="connsiteY5" fmla="*/ 4401792 h 4452592"/>
                  <a:gd name="connsiteX6" fmla="*/ 42544 w 8843643"/>
                  <a:gd name="connsiteY6" fmla="*/ 3570304 h 4452592"/>
                  <a:gd name="connsiteX7" fmla="*/ 220344 w 8843643"/>
                  <a:gd name="connsiteY7" fmla="*/ 2655904 h 4452592"/>
                  <a:gd name="connsiteX8" fmla="*/ 525144 w 8843643"/>
                  <a:gd name="connsiteY8" fmla="*/ 1970104 h 4452592"/>
                  <a:gd name="connsiteX9" fmla="*/ 1261744 w 8843643"/>
                  <a:gd name="connsiteY9" fmla="*/ 1220804 h 4452592"/>
                  <a:gd name="connsiteX10" fmla="*/ 2493302 w 8843643"/>
                  <a:gd name="connsiteY10" fmla="*/ 592520 h 4452592"/>
                  <a:gd name="connsiteX0" fmla="*/ 2493302 w 8843643"/>
                  <a:gd name="connsiteY0" fmla="*/ 592520 h 4782792"/>
                  <a:gd name="connsiteX1" fmla="*/ 6595744 w 8843643"/>
                  <a:gd name="connsiteY1" fmla="*/ 14304 h 4782792"/>
                  <a:gd name="connsiteX2" fmla="*/ 7992744 w 8843643"/>
                  <a:gd name="connsiteY2" fmla="*/ 1043004 h 4782792"/>
                  <a:gd name="connsiteX3" fmla="*/ 8843643 w 8843643"/>
                  <a:gd name="connsiteY3" fmla="*/ 2249504 h 4782792"/>
                  <a:gd name="connsiteX4" fmla="*/ 8687843 w 8843643"/>
                  <a:gd name="connsiteY4" fmla="*/ 4782792 h 4782792"/>
                  <a:gd name="connsiteX5" fmla="*/ 67602 w 8843643"/>
                  <a:gd name="connsiteY5" fmla="*/ 4401792 h 4782792"/>
                  <a:gd name="connsiteX6" fmla="*/ 42544 w 8843643"/>
                  <a:gd name="connsiteY6" fmla="*/ 3570304 h 4782792"/>
                  <a:gd name="connsiteX7" fmla="*/ 220344 w 8843643"/>
                  <a:gd name="connsiteY7" fmla="*/ 2655904 h 4782792"/>
                  <a:gd name="connsiteX8" fmla="*/ 525144 w 8843643"/>
                  <a:gd name="connsiteY8" fmla="*/ 1970104 h 4782792"/>
                  <a:gd name="connsiteX9" fmla="*/ 1261744 w 8843643"/>
                  <a:gd name="connsiteY9" fmla="*/ 1220804 h 4782792"/>
                  <a:gd name="connsiteX10" fmla="*/ 2493302 w 8843643"/>
                  <a:gd name="connsiteY10" fmla="*/ 592520 h 4782792"/>
                  <a:gd name="connsiteX0" fmla="*/ 2493302 w 9965361"/>
                  <a:gd name="connsiteY0" fmla="*/ 592520 h 4782792"/>
                  <a:gd name="connsiteX1" fmla="*/ 6595744 w 9965361"/>
                  <a:gd name="connsiteY1" fmla="*/ 14304 h 4782792"/>
                  <a:gd name="connsiteX2" fmla="*/ 7992744 w 9965361"/>
                  <a:gd name="connsiteY2" fmla="*/ 1043004 h 4782792"/>
                  <a:gd name="connsiteX3" fmla="*/ 8843643 w 9965361"/>
                  <a:gd name="connsiteY3" fmla="*/ 2249504 h 4782792"/>
                  <a:gd name="connsiteX4" fmla="*/ 8687843 w 9965361"/>
                  <a:gd name="connsiteY4" fmla="*/ 4782792 h 4782792"/>
                  <a:gd name="connsiteX5" fmla="*/ 67602 w 9965361"/>
                  <a:gd name="connsiteY5" fmla="*/ 4401792 h 4782792"/>
                  <a:gd name="connsiteX6" fmla="*/ 42544 w 9965361"/>
                  <a:gd name="connsiteY6" fmla="*/ 3570304 h 4782792"/>
                  <a:gd name="connsiteX7" fmla="*/ 220344 w 9965361"/>
                  <a:gd name="connsiteY7" fmla="*/ 2655904 h 4782792"/>
                  <a:gd name="connsiteX8" fmla="*/ 525144 w 9965361"/>
                  <a:gd name="connsiteY8" fmla="*/ 1970104 h 4782792"/>
                  <a:gd name="connsiteX9" fmla="*/ 1261744 w 9965361"/>
                  <a:gd name="connsiteY9" fmla="*/ 1220804 h 4782792"/>
                  <a:gd name="connsiteX10" fmla="*/ 2493302 w 9965361"/>
                  <a:gd name="connsiteY10" fmla="*/ 592520 h 4782792"/>
                  <a:gd name="connsiteX0" fmla="*/ 2493302 w 9103595"/>
                  <a:gd name="connsiteY0" fmla="*/ 592520 h 4782792"/>
                  <a:gd name="connsiteX1" fmla="*/ 6595744 w 9103595"/>
                  <a:gd name="connsiteY1" fmla="*/ 14304 h 4782792"/>
                  <a:gd name="connsiteX2" fmla="*/ 7992744 w 9103595"/>
                  <a:gd name="connsiteY2" fmla="*/ 1043004 h 4782792"/>
                  <a:gd name="connsiteX3" fmla="*/ 8843643 w 9103595"/>
                  <a:gd name="connsiteY3" fmla="*/ 2249504 h 4782792"/>
                  <a:gd name="connsiteX4" fmla="*/ 8687843 w 9103595"/>
                  <a:gd name="connsiteY4" fmla="*/ 4782792 h 4782792"/>
                  <a:gd name="connsiteX5" fmla="*/ 67602 w 9103595"/>
                  <a:gd name="connsiteY5" fmla="*/ 4401792 h 4782792"/>
                  <a:gd name="connsiteX6" fmla="*/ 42544 w 9103595"/>
                  <a:gd name="connsiteY6" fmla="*/ 3570304 h 4782792"/>
                  <a:gd name="connsiteX7" fmla="*/ 220344 w 9103595"/>
                  <a:gd name="connsiteY7" fmla="*/ 2655904 h 4782792"/>
                  <a:gd name="connsiteX8" fmla="*/ 525144 w 9103595"/>
                  <a:gd name="connsiteY8" fmla="*/ 1970104 h 4782792"/>
                  <a:gd name="connsiteX9" fmla="*/ 1261744 w 9103595"/>
                  <a:gd name="connsiteY9" fmla="*/ 1220804 h 4782792"/>
                  <a:gd name="connsiteX10" fmla="*/ 2493302 w 9103595"/>
                  <a:gd name="connsiteY10" fmla="*/ 592520 h 4782792"/>
                  <a:gd name="connsiteX0" fmla="*/ 2493302 w 10100753"/>
                  <a:gd name="connsiteY0" fmla="*/ 592520 h 4782792"/>
                  <a:gd name="connsiteX1" fmla="*/ 6595744 w 10100753"/>
                  <a:gd name="connsiteY1" fmla="*/ 14304 h 4782792"/>
                  <a:gd name="connsiteX2" fmla="*/ 7992744 w 10100753"/>
                  <a:gd name="connsiteY2" fmla="*/ 1043004 h 4782792"/>
                  <a:gd name="connsiteX3" fmla="*/ 8843643 w 10100753"/>
                  <a:gd name="connsiteY3" fmla="*/ 2249504 h 4782792"/>
                  <a:gd name="connsiteX4" fmla="*/ 8687843 w 10100753"/>
                  <a:gd name="connsiteY4" fmla="*/ 4782792 h 4782792"/>
                  <a:gd name="connsiteX5" fmla="*/ 67602 w 10100753"/>
                  <a:gd name="connsiteY5" fmla="*/ 4401792 h 4782792"/>
                  <a:gd name="connsiteX6" fmla="*/ 42544 w 10100753"/>
                  <a:gd name="connsiteY6" fmla="*/ 3570304 h 4782792"/>
                  <a:gd name="connsiteX7" fmla="*/ 220344 w 10100753"/>
                  <a:gd name="connsiteY7" fmla="*/ 2655904 h 4782792"/>
                  <a:gd name="connsiteX8" fmla="*/ 525144 w 10100753"/>
                  <a:gd name="connsiteY8" fmla="*/ 1970104 h 4782792"/>
                  <a:gd name="connsiteX9" fmla="*/ 1261744 w 10100753"/>
                  <a:gd name="connsiteY9" fmla="*/ 1220804 h 4782792"/>
                  <a:gd name="connsiteX10" fmla="*/ 2493302 w 10100753"/>
                  <a:gd name="connsiteY10" fmla="*/ 592520 h 4782792"/>
                  <a:gd name="connsiteX0" fmla="*/ 2493302 w 10269089"/>
                  <a:gd name="connsiteY0" fmla="*/ 592520 h 4782792"/>
                  <a:gd name="connsiteX1" fmla="*/ 6595744 w 10269089"/>
                  <a:gd name="connsiteY1" fmla="*/ 14304 h 4782792"/>
                  <a:gd name="connsiteX2" fmla="*/ 7992744 w 10269089"/>
                  <a:gd name="connsiteY2" fmla="*/ 1043004 h 4782792"/>
                  <a:gd name="connsiteX3" fmla="*/ 8843643 w 10269089"/>
                  <a:gd name="connsiteY3" fmla="*/ 2249504 h 4782792"/>
                  <a:gd name="connsiteX4" fmla="*/ 8687843 w 10269089"/>
                  <a:gd name="connsiteY4" fmla="*/ 4782792 h 4782792"/>
                  <a:gd name="connsiteX5" fmla="*/ 67602 w 10269089"/>
                  <a:gd name="connsiteY5" fmla="*/ 4401792 h 4782792"/>
                  <a:gd name="connsiteX6" fmla="*/ 42544 w 10269089"/>
                  <a:gd name="connsiteY6" fmla="*/ 3570304 h 4782792"/>
                  <a:gd name="connsiteX7" fmla="*/ 220344 w 10269089"/>
                  <a:gd name="connsiteY7" fmla="*/ 2655904 h 4782792"/>
                  <a:gd name="connsiteX8" fmla="*/ 525144 w 10269089"/>
                  <a:gd name="connsiteY8" fmla="*/ 1970104 h 4782792"/>
                  <a:gd name="connsiteX9" fmla="*/ 1261744 w 10269089"/>
                  <a:gd name="connsiteY9" fmla="*/ 1220804 h 4782792"/>
                  <a:gd name="connsiteX10" fmla="*/ 2493302 w 10269089"/>
                  <a:gd name="connsiteY10" fmla="*/ 592520 h 4782792"/>
                  <a:gd name="connsiteX0" fmla="*/ 2493302 w 10269089"/>
                  <a:gd name="connsiteY0" fmla="*/ 592520 h 4782792"/>
                  <a:gd name="connsiteX1" fmla="*/ 6595744 w 10269089"/>
                  <a:gd name="connsiteY1" fmla="*/ 14304 h 4782792"/>
                  <a:gd name="connsiteX2" fmla="*/ 7992744 w 10269089"/>
                  <a:gd name="connsiteY2" fmla="*/ 1043004 h 4782792"/>
                  <a:gd name="connsiteX3" fmla="*/ 8843643 w 10269089"/>
                  <a:gd name="connsiteY3" fmla="*/ 2249504 h 4782792"/>
                  <a:gd name="connsiteX4" fmla="*/ 8687843 w 10269089"/>
                  <a:gd name="connsiteY4" fmla="*/ 4782792 h 4782792"/>
                  <a:gd name="connsiteX5" fmla="*/ 67602 w 10269089"/>
                  <a:gd name="connsiteY5" fmla="*/ 4401792 h 4782792"/>
                  <a:gd name="connsiteX6" fmla="*/ 42544 w 10269089"/>
                  <a:gd name="connsiteY6" fmla="*/ 3570304 h 4782792"/>
                  <a:gd name="connsiteX7" fmla="*/ 220344 w 10269089"/>
                  <a:gd name="connsiteY7" fmla="*/ 2655904 h 4782792"/>
                  <a:gd name="connsiteX8" fmla="*/ 525144 w 10269089"/>
                  <a:gd name="connsiteY8" fmla="*/ 1970104 h 4782792"/>
                  <a:gd name="connsiteX9" fmla="*/ 1261744 w 10269089"/>
                  <a:gd name="connsiteY9" fmla="*/ 1220804 h 4782792"/>
                  <a:gd name="connsiteX10" fmla="*/ 2493302 w 10269089"/>
                  <a:gd name="connsiteY10" fmla="*/ 592520 h 4782792"/>
                  <a:gd name="connsiteX0" fmla="*/ 2493302 w 10286271"/>
                  <a:gd name="connsiteY0" fmla="*/ 592520 h 4884392"/>
                  <a:gd name="connsiteX1" fmla="*/ 6595744 w 10286271"/>
                  <a:gd name="connsiteY1" fmla="*/ 14304 h 4884392"/>
                  <a:gd name="connsiteX2" fmla="*/ 7992744 w 10286271"/>
                  <a:gd name="connsiteY2" fmla="*/ 1043004 h 4884392"/>
                  <a:gd name="connsiteX3" fmla="*/ 8843643 w 10286271"/>
                  <a:gd name="connsiteY3" fmla="*/ 2249504 h 4884392"/>
                  <a:gd name="connsiteX4" fmla="*/ 8713243 w 10286271"/>
                  <a:gd name="connsiteY4" fmla="*/ 4884392 h 4884392"/>
                  <a:gd name="connsiteX5" fmla="*/ 67602 w 10286271"/>
                  <a:gd name="connsiteY5" fmla="*/ 4401792 h 4884392"/>
                  <a:gd name="connsiteX6" fmla="*/ 42544 w 10286271"/>
                  <a:gd name="connsiteY6" fmla="*/ 3570304 h 4884392"/>
                  <a:gd name="connsiteX7" fmla="*/ 220344 w 10286271"/>
                  <a:gd name="connsiteY7" fmla="*/ 2655904 h 4884392"/>
                  <a:gd name="connsiteX8" fmla="*/ 525144 w 10286271"/>
                  <a:gd name="connsiteY8" fmla="*/ 1970104 h 4884392"/>
                  <a:gd name="connsiteX9" fmla="*/ 1261744 w 10286271"/>
                  <a:gd name="connsiteY9" fmla="*/ 1220804 h 4884392"/>
                  <a:gd name="connsiteX10" fmla="*/ 2493302 w 10286271"/>
                  <a:gd name="connsiteY10" fmla="*/ 592520 h 4884392"/>
                  <a:gd name="connsiteX0" fmla="*/ 2493302 w 10256072"/>
                  <a:gd name="connsiteY0" fmla="*/ 592520 h 4884392"/>
                  <a:gd name="connsiteX1" fmla="*/ 6595744 w 10256072"/>
                  <a:gd name="connsiteY1" fmla="*/ 14304 h 4884392"/>
                  <a:gd name="connsiteX2" fmla="*/ 7992744 w 10256072"/>
                  <a:gd name="connsiteY2" fmla="*/ 1043004 h 4884392"/>
                  <a:gd name="connsiteX3" fmla="*/ 8843643 w 10256072"/>
                  <a:gd name="connsiteY3" fmla="*/ 2249504 h 4884392"/>
                  <a:gd name="connsiteX4" fmla="*/ 8713243 w 10256072"/>
                  <a:gd name="connsiteY4" fmla="*/ 4884392 h 4884392"/>
                  <a:gd name="connsiteX5" fmla="*/ 67602 w 10256072"/>
                  <a:gd name="connsiteY5" fmla="*/ 4401792 h 4884392"/>
                  <a:gd name="connsiteX6" fmla="*/ 42544 w 10256072"/>
                  <a:gd name="connsiteY6" fmla="*/ 3570304 h 4884392"/>
                  <a:gd name="connsiteX7" fmla="*/ 220344 w 10256072"/>
                  <a:gd name="connsiteY7" fmla="*/ 2655904 h 4884392"/>
                  <a:gd name="connsiteX8" fmla="*/ 525144 w 10256072"/>
                  <a:gd name="connsiteY8" fmla="*/ 1970104 h 4884392"/>
                  <a:gd name="connsiteX9" fmla="*/ 1261744 w 10256072"/>
                  <a:gd name="connsiteY9" fmla="*/ 1220804 h 4884392"/>
                  <a:gd name="connsiteX10" fmla="*/ 2493302 w 10256072"/>
                  <a:gd name="connsiteY10" fmla="*/ 592520 h 4884392"/>
                  <a:gd name="connsiteX0" fmla="*/ 2493302 w 10286271"/>
                  <a:gd name="connsiteY0" fmla="*/ 592520 h 4884392"/>
                  <a:gd name="connsiteX1" fmla="*/ 6595744 w 10286271"/>
                  <a:gd name="connsiteY1" fmla="*/ 14304 h 4884392"/>
                  <a:gd name="connsiteX2" fmla="*/ 7992744 w 10286271"/>
                  <a:gd name="connsiteY2" fmla="*/ 1043004 h 4884392"/>
                  <a:gd name="connsiteX3" fmla="*/ 8843643 w 10286271"/>
                  <a:gd name="connsiteY3" fmla="*/ 2249504 h 4884392"/>
                  <a:gd name="connsiteX4" fmla="*/ 8713243 w 10286271"/>
                  <a:gd name="connsiteY4" fmla="*/ 4884392 h 4884392"/>
                  <a:gd name="connsiteX5" fmla="*/ 67602 w 10286271"/>
                  <a:gd name="connsiteY5" fmla="*/ 4401792 h 4884392"/>
                  <a:gd name="connsiteX6" fmla="*/ 42544 w 10286271"/>
                  <a:gd name="connsiteY6" fmla="*/ 3570304 h 4884392"/>
                  <a:gd name="connsiteX7" fmla="*/ 220344 w 10286271"/>
                  <a:gd name="connsiteY7" fmla="*/ 2655904 h 4884392"/>
                  <a:gd name="connsiteX8" fmla="*/ 525144 w 10286271"/>
                  <a:gd name="connsiteY8" fmla="*/ 1970104 h 4884392"/>
                  <a:gd name="connsiteX9" fmla="*/ 1261744 w 10286271"/>
                  <a:gd name="connsiteY9" fmla="*/ 1220804 h 4884392"/>
                  <a:gd name="connsiteX10" fmla="*/ 2493302 w 10286271"/>
                  <a:gd name="connsiteY10" fmla="*/ 592520 h 4884392"/>
                  <a:gd name="connsiteX0" fmla="*/ 2493302 w 10286271"/>
                  <a:gd name="connsiteY0" fmla="*/ 592520 h 4884392"/>
                  <a:gd name="connsiteX1" fmla="*/ 6595744 w 10286271"/>
                  <a:gd name="connsiteY1" fmla="*/ 14304 h 4884392"/>
                  <a:gd name="connsiteX2" fmla="*/ 7992744 w 10286271"/>
                  <a:gd name="connsiteY2" fmla="*/ 1043004 h 4884392"/>
                  <a:gd name="connsiteX3" fmla="*/ 8843643 w 10286271"/>
                  <a:gd name="connsiteY3" fmla="*/ 2249504 h 4884392"/>
                  <a:gd name="connsiteX4" fmla="*/ 8713243 w 10286271"/>
                  <a:gd name="connsiteY4" fmla="*/ 4884392 h 4884392"/>
                  <a:gd name="connsiteX5" fmla="*/ 67602 w 10286271"/>
                  <a:gd name="connsiteY5" fmla="*/ 4401792 h 4884392"/>
                  <a:gd name="connsiteX6" fmla="*/ 42544 w 10286271"/>
                  <a:gd name="connsiteY6" fmla="*/ 3570304 h 4884392"/>
                  <a:gd name="connsiteX7" fmla="*/ 220344 w 10286271"/>
                  <a:gd name="connsiteY7" fmla="*/ 2655904 h 4884392"/>
                  <a:gd name="connsiteX8" fmla="*/ 525144 w 10286271"/>
                  <a:gd name="connsiteY8" fmla="*/ 1970104 h 4884392"/>
                  <a:gd name="connsiteX9" fmla="*/ 1261744 w 10286271"/>
                  <a:gd name="connsiteY9" fmla="*/ 1220804 h 4884392"/>
                  <a:gd name="connsiteX10" fmla="*/ 2493302 w 10286271"/>
                  <a:gd name="connsiteY10" fmla="*/ 592520 h 4884392"/>
                  <a:gd name="connsiteX0" fmla="*/ 2493302 w 10286271"/>
                  <a:gd name="connsiteY0" fmla="*/ 845864 h 5137736"/>
                  <a:gd name="connsiteX1" fmla="*/ 6595744 w 10286271"/>
                  <a:gd name="connsiteY1" fmla="*/ 267648 h 5137736"/>
                  <a:gd name="connsiteX2" fmla="*/ 7992744 w 10286271"/>
                  <a:gd name="connsiteY2" fmla="*/ 1296348 h 5137736"/>
                  <a:gd name="connsiteX3" fmla="*/ 8843643 w 10286271"/>
                  <a:gd name="connsiteY3" fmla="*/ 2502848 h 5137736"/>
                  <a:gd name="connsiteX4" fmla="*/ 8713243 w 10286271"/>
                  <a:gd name="connsiteY4" fmla="*/ 5137736 h 5137736"/>
                  <a:gd name="connsiteX5" fmla="*/ 67602 w 10286271"/>
                  <a:gd name="connsiteY5" fmla="*/ 4655136 h 5137736"/>
                  <a:gd name="connsiteX6" fmla="*/ 42544 w 10286271"/>
                  <a:gd name="connsiteY6" fmla="*/ 3823648 h 5137736"/>
                  <a:gd name="connsiteX7" fmla="*/ 220344 w 10286271"/>
                  <a:gd name="connsiteY7" fmla="*/ 2909248 h 5137736"/>
                  <a:gd name="connsiteX8" fmla="*/ 525144 w 10286271"/>
                  <a:gd name="connsiteY8" fmla="*/ 2223448 h 5137736"/>
                  <a:gd name="connsiteX9" fmla="*/ 1261744 w 10286271"/>
                  <a:gd name="connsiteY9" fmla="*/ 1474148 h 5137736"/>
                  <a:gd name="connsiteX10" fmla="*/ 2493302 w 10286271"/>
                  <a:gd name="connsiteY10" fmla="*/ 845864 h 5137736"/>
                  <a:gd name="connsiteX0" fmla="*/ 2493302 w 10286271"/>
                  <a:gd name="connsiteY0" fmla="*/ 982974 h 5274846"/>
                  <a:gd name="connsiteX1" fmla="*/ 6595744 w 10286271"/>
                  <a:gd name="connsiteY1" fmla="*/ 404758 h 5274846"/>
                  <a:gd name="connsiteX2" fmla="*/ 7992744 w 10286271"/>
                  <a:gd name="connsiteY2" fmla="*/ 1433458 h 5274846"/>
                  <a:gd name="connsiteX3" fmla="*/ 8843643 w 10286271"/>
                  <a:gd name="connsiteY3" fmla="*/ 2639958 h 5274846"/>
                  <a:gd name="connsiteX4" fmla="*/ 8713243 w 10286271"/>
                  <a:gd name="connsiteY4" fmla="*/ 5274846 h 5274846"/>
                  <a:gd name="connsiteX5" fmla="*/ 67602 w 10286271"/>
                  <a:gd name="connsiteY5" fmla="*/ 4792246 h 5274846"/>
                  <a:gd name="connsiteX6" fmla="*/ 42544 w 10286271"/>
                  <a:gd name="connsiteY6" fmla="*/ 3960758 h 5274846"/>
                  <a:gd name="connsiteX7" fmla="*/ 220344 w 10286271"/>
                  <a:gd name="connsiteY7" fmla="*/ 3046358 h 5274846"/>
                  <a:gd name="connsiteX8" fmla="*/ 525144 w 10286271"/>
                  <a:gd name="connsiteY8" fmla="*/ 2360558 h 5274846"/>
                  <a:gd name="connsiteX9" fmla="*/ 1261744 w 10286271"/>
                  <a:gd name="connsiteY9" fmla="*/ 1611258 h 5274846"/>
                  <a:gd name="connsiteX10" fmla="*/ 2493302 w 10286271"/>
                  <a:gd name="connsiteY10" fmla="*/ 982974 h 5274846"/>
                  <a:gd name="connsiteX0" fmla="*/ 2493302 w 10286271"/>
                  <a:gd name="connsiteY0" fmla="*/ 982974 h 5274846"/>
                  <a:gd name="connsiteX1" fmla="*/ 6595744 w 10286271"/>
                  <a:gd name="connsiteY1" fmla="*/ 404758 h 5274846"/>
                  <a:gd name="connsiteX2" fmla="*/ 7992744 w 10286271"/>
                  <a:gd name="connsiteY2" fmla="*/ 1433458 h 5274846"/>
                  <a:gd name="connsiteX3" fmla="*/ 8843643 w 10286271"/>
                  <a:gd name="connsiteY3" fmla="*/ 2639958 h 5274846"/>
                  <a:gd name="connsiteX4" fmla="*/ 8713243 w 10286271"/>
                  <a:gd name="connsiteY4" fmla="*/ 5274846 h 5274846"/>
                  <a:gd name="connsiteX5" fmla="*/ 67602 w 10286271"/>
                  <a:gd name="connsiteY5" fmla="*/ 4792246 h 5274846"/>
                  <a:gd name="connsiteX6" fmla="*/ 42544 w 10286271"/>
                  <a:gd name="connsiteY6" fmla="*/ 3960758 h 5274846"/>
                  <a:gd name="connsiteX7" fmla="*/ 220344 w 10286271"/>
                  <a:gd name="connsiteY7" fmla="*/ 3046358 h 5274846"/>
                  <a:gd name="connsiteX8" fmla="*/ 525144 w 10286271"/>
                  <a:gd name="connsiteY8" fmla="*/ 2360558 h 5274846"/>
                  <a:gd name="connsiteX9" fmla="*/ 1261744 w 10286271"/>
                  <a:gd name="connsiteY9" fmla="*/ 1611258 h 5274846"/>
                  <a:gd name="connsiteX10" fmla="*/ 2493302 w 10286271"/>
                  <a:gd name="connsiteY10" fmla="*/ 982974 h 5274846"/>
                  <a:gd name="connsiteX0" fmla="*/ 2493302 w 10286271"/>
                  <a:gd name="connsiteY0" fmla="*/ 982974 h 5274846"/>
                  <a:gd name="connsiteX1" fmla="*/ 6595744 w 10286271"/>
                  <a:gd name="connsiteY1" fmla="*/ 404758 h 5274846"/>
                  <a:gd name="connsiteX2" fmla="*/ 7992744 w 10286271"/>
                  <a:gd name="connsiteY2" fmla="*/ 1433458 h 5274846"/>
                  <a:gd name="connsiteX3" fmla="*/ 8843643 w 10286271"/>
                  <a:gd name="connsiteY3" fmla="*/ 2639958 h 5274846"/>
                  <a:gd name="connsiteX4" fmla="*/ 8713243 w 10286271"/>
                  <a:gd name="connsiteY4" fmla="*/ 5274846 h 5274846"/>
                  <a:gd name="connsiteX5" fmla="*/ 67602 w 10286271"/>
                  <a:gd name="connsiteY5" fmla="*/ 4792246 h 5274846"/>
                  <a:gd name="connsiteX6" fmla="*/ 42544 w 10286271"/>
                  <a:gd name="connsiteY6" fmla="*/ 3960758 h 5274846"/>
                  <a:gd name="connsiteX7" fmla="*/ 220344 w 10286271"/>
                  <a:gd name="connsiteY7" fmla="*/ 3046358 h 5274846"/>
                  <a:gd name="connsiteX8" fmla="*/ 525144 w 10286271"/>
                  <a:gd name="connsiteY8" fmla="*/ 2360558 h 5274846"/>
                  <a:gd name="connsiteX9" fmla="*/ 1261744 w 10286271"/>
                  <a:gd name="connsiteY9" fmla="*/ 1611258 h 5274846"/>
                  <a:gd name="connsiteX10" fmla="*/ 2493302 w 10286271"/>
                  <a:gd name="connsiteY10" fmla="*/ 982974 h 5274846"/>
                  <a:gd name="connsiteX0" fmla="*/ 2493302 w 10286271"/>
                  <a:gd name="connsiteY0" fmla="*/ 982974 h 5274846"/>
                  <a:gd name="connsiteX1" fmla="*/ 6595744 w 10286271"/>
                  <a:gd name="connsiteY1" fmla="*/ 404758 h 5274846"/>
                  <a:gd name="connsiteX2" fmla="*/ 7992744 w 10286271"/>
                  <a:gd name="connsiteY2" fmla="*/ 1433458 h 5274846"/>
                  <a:gd name="connsiteX3" fmla="*/ 8843643 w 10286271"/>
                  <a:gd name="connsiteY3" fmla="*/ 2639958 h 5274846"/>
                  <a:gd name="connsiteX4" fmla="*/ 8713243 w 10286271"/>
                  <a:gd name="connsiteY4" fmla="*/ 5274846 h 5274846"/>
                  <a:gd name="connsiteX5" fmla="*/ 67602 w 10286271"/>
                  <a:gd name="connsiteY5" fmla="*/ 4792246 h 5274846"/>
                  <a:gd name="connsiteX6" fmla="*/ 42544 w 10286271"/>
                  <a:gd name="connsiteY6" fmla="*/ 3960758 h 5274846"/>
                  <a:gd name="connsiteX7" fmla="*/ 220344 w 10286271"/>
                  <a:gd name="connsiteY7" fmla="*/ 3046358 h 5274846"/>
                  <a:gd name="connsiteX8" fmla="*/ 525144 w 10286271"/>
                  <a:gd name="connsiteY8" fmla="*/ 2360558 h 5274846"/>
                  <a:gd name="connsiteX9" fmla="*/ 1261744 w 10286271"/>
                  <a:gd name="connsiteY9" fmla="*/ 1611258 h 5274846"/>
                  <a:gd name="connsiteX10" fmla="*/ 2493302 w 10286271"/>
                  <a:gd name="connsiteY10" fmla="*/ 982974 h 5274846"/>
                  <a:gd name="connsiteX0" fmla="*/ 2493302 w 10286271"/>
                  <a:gd name="connsiteY0" fmla="*/ 982974 h 5274846"/>
                  <a:gd name="connsiteX1" fmla="*/ 6595744 w 10286271"/>
                  <a:gd name="connsiteY1" fmla="*/ 404758 h 5274846"/>
                  <a:gd name="connsiteX2" fmla="*/ 7992744 w 10286271"/>
                  <a:gd name="connsiteY2" fmla="*/ 1433458 h 5274846"/>
                  <a:gd name="connsiteX3" fmla="*/ 8843643 w 10286271"/>
                  <a:gd name="connsiteY3" fmla="*/ 2639958 h 5274846"/>
                  <a:gd name="connsiteX4" fmla="*/ 8713243 w 10286271"/>
                  <a:gd name="connsiteY4" fmla="*/ 5274846 h 5274846"/>
                  <a:gd name="connsiteX5" fmla="*/ 67602 w 10286271"/>
                  <a:gd name="connsiteY5" fmla="*/ 4792246 h 5274846"/>
                  <a:gd name="connsiteX6" fmla="*/ 42544 w 10286271"/>
                  <a:gd name="connsiteY6" fmla="*/ 3960758 h 5274846"/>
                  <a:gd name="connsiteX7" fmla="*/ 220344 w 10286271"/>
                  <a:gd name="connsiteY7" fmla="*/ 3046358 h 5274846"/>
                  <a:gd name="connsiteX8" fmla="*/ 525144 w 10286271"/>
                  <a:gd name="connsiteY8" fmla="*/ 2360558 h 5274846"/>
                  <a:gd name="connsiteX9" fmla="*/ 1261744 w 10286271"/>
                  <a:gd name="connsiteY9" fmla="*/ 1611258 h 5274846"/>
                  <a:gd name="connsiteX10" fmla="*/ 2493302 w 10286271"/>
                  <a:gd name="connsiteY10" fmla="*/ 982974 h 5274846"/>
                  <a:gd name="connsiteX0" fmla="*/ 2493302 w 10286271"/>
                  <a:gd name="connsiteY0" fmla="*/ 982974 h 5274846"/>
                  <a:gd name="connsiteX1" fmla="*/ 6595744 w 10286271"/>
                  <a:gd name="connsiteY1" fmla="*/ 404758 h 5274846"/>
                  <a:gd name="connsiteX2" fmla="*/ 7992744 w 10286271"/>
                  <a:gd name="connsiteY2" fmla="*/ 1433458 h 5274846"/>
                  <a:gd name="connsiteX3" fmla="*/ 8843643 w 10286271"/>
                  <a:gd name="connsiteY3" fmla="*/ 2639958 h 5274846"/>
                  <a:gd name="connsiteX4" fmla="*/ 8713243 w 10286271"/>
                  <a:gd name="connsiteY4" fmla="*/ 5274846 h 5274846"/>
                  <a:gd name="connsiteX5" fmla="*/ 67602 w 10286271"/>
                  <a:gd name="connsiteY5" fmla="*/ 4792246 h 5274846"/>
                  <a:gd name="connsiteX6" fmla="*/ 42544 w 10286271"/>
                  <a:gd name="connsiteY6" fmla="*/ 3960758 h 5274846"/>
                  <a:gd name="connsiteX7" fmla="*/ 220344 w 10286271"/>
                  <a:gd name="connsiteY7" fmla="*/ 3046358 h 5274846"/>
                  <a:gd name="connsiteX8" fmla="*/ 525144 w 10286271"/>
                  <a:gd name="connsiteY8" fmla="*/ 2360558 h 5274846"/>
                  <a:gd name="connsiteX9" fmla="*/ 1261744 w 10286271"/>
                  <a:gd name="connsiteY9" fmla="*/ 1611258 h 5274846"/>
                  <a:gd name="connsiteX10" fmla="*/ 2493302 w 10286271"/>
                  <a:gd name="connsiteY10" fmla="*/ 982974 h 5274846"/>
                  <a:gd name="connsiteX0" fmla="*/ 2570556 w 10363525"/>
                  <a:gd name="connsiteY0" fmla="*/ 982974 h 5274846"/>
                  <a:gd name="connsiteX1" fmla="*/ 6672998 w 10363525"/>
                  <a:gd name="connsiteY1" fmla="*/ 404758 h 5274846"/>
                  <a:gd name="connsiteX2" fmla="*/ 8069998 w 10363525"/>
                  <a:gd name="connsiteY2" fmla="*/ 1433458 h 5274846"/>
                  <a:gd name="connsiteX3" fmla="*/ 8920897 w 10363525"/>
                  <a:gd name="connsiteY3" fmla="*/ 2639958 h 5274846"/>
                  <a:gd name="connsiteX4" fmla="*/ 8790497 w 10363525"/>
                  <a:gd name="connsiteY4" fmla="*/ 5274846 h 5274846"/>
                  <a:gd name="connsiteX5" fmla="*/ 144856 w 10363525"/>
                  <a:gd name="connsiteY5" fmla="*/ 4792246 h 5274846"/>
                  <a:gd name="connsiteX6" fmla="*/ 119798 w 10363525"/>
                  <a:gd name="connsiteY6" fmla="*/ 3960758 h 5274846"/>
                  <a:gd name="connsiteX7" fmla="*/ 297598 w 10363525"/>
                  <a:gd name="connsiteY7" fmla="*/ 3046358 h 5274846"/>
                  <a:gd name="connsiteX8" fmla="*/ 602398 w 10363525"/>
                  <a:gd name="connsiteY8" fmla="*/ 2360558 h 5274846"/>
                  <a:gd name="connsiteX9" fmla="*/ 1338998 w 10363525"/>
                  <a:gd name="connsiteY9" fmla="*/ 1611258 h 5274846"/>
                  <a:gd name="connsiteX10" fmla="*/ 2570556 w 10363525"/>
                  <a:gd name="connsiteY10" fmla="*/ 982974 h 5274846"/>
                  <a:gd name="connsiteX0" fmla="*/ 2596070 w 10389039"/>
                  <a:gd name="connsiteY0" fmla="*/ 982974 h 5274846"/>
                  <a:gd name="connsiteX1" fmla="*/ 6698512 w 10389039"/>
                  <a:gd name="connsiteY1" fmla="*/ 404758 h 5274846"/>
                  <a:gd name="connsiteX2" fmla="*/ 8095512 w 10389039"/>
                  <a:gd name="connsiteY2" fmla="*/ 1433458 h 5274846"/>
                  <a:gd name="connsiteX3" fmla="*/ 8946411 w 10389039"/>
                  <a:gd name="connsiteY3" fmla="*/ 2639958 h 5274846"/>
                  <a:gd name="connsiteX4" fmla="*/ 8816011 w 10389039"/>
                  <a:gd name="connsiteY4" fmla="*/ 5274846 h 5274846"/>
                  <a:gd name="connsiteX5" fmla="*/ 170370 w 10389039"/>
                  <a:gd name="connsiteY5" fmla="*/ 4792246 h 5274846"/>
                  <a:gd name="connsiteX6" fmla="*/ 145312 w 10389039"/>
                  <a:gd name="connsiteY6" fmla="*/ 3960758 h 5274846"/>
                  <a:gd name="connsiteX7" fmla="*/ 323112 w 10389039"/>
                  <a:gd name="connsiteY7" fmla="*/ 3046358 h 5274846"/>
                  <a:gd name="connsiteX8" fmla="*/ 627912 w 10389039"/>
                  <a:gd name="connsiteY8" fmla="*/ 2360558 h 5274846"/>
                  <a:gd name="connsiteX9" fmla="*/ 1364512 w 10389039"/>
                  <a:gd name="connsiteY9" fmla="*/ 1611258 h 5274846"/>
                  <a:gd name="connsiteX10" fmla="*/ 2596070 w 10389039"/>
                  <a:gd name="connsiteY10" fmla="*/ 982974 h 5274846"/>
                  <a:gd name="connsiteX0" fmla="*/ 2570557 w 10363526"/>
                  <a:gd name="connsiteY0" fmla="*/ 982974 h 5274846"/>
                  <a:gd name="connsiteX1" fmla="*/ 6672999 w 10363526"/>
                  <a:gd name="connsiteY1" fmla="*/ 404758 h 5274846"/>
                  <a:gd name="connsiteX2" fmla="*/ 8069999 w 10363526"/>
                  <a:gd name="connsiteY2" fmla="*/ 1433458 h 5274846"/>
                  <a:gd name="connsiteX3" fmla="*/ 8920898 w 10363526"/>
                  <a:gd name="connsiteY3" fmla="*/ 2639958 h 5274846"/>
                  <a:gd name="connsiteX4" fmla="*/ 8790498 w 10363526"/>
                  <a:gd name="connsiteY4" fmla="*/ 5274846 h 5274846"/>
                  <a:gd name="connsiteX5" fmla="*/ 411557 w 10363526"/>
                  <a:gd name="connsiteY5" fmla="*/ 5033546 h 5274846"/>
                  <a:gd name="connsiteX6" fmla="*/ 119799 w 10363526"/>
                  <a:gd name="connsiteY6" fmla="*/ 3960758 h 5274846"/>
                  <a:gd name="connsiteX7" fmla="*/ 297599 w 10363526"/>
                  <a:gd name="connsiteY7" fmla="*/ 3046358 h 5274846"/>
                  <a:gd name="connsiteX8" fmla="*/ 602399 w 10363526"/>
                  <a:gd name="connsiteY8" fmla="*/ 2360558 h 5274846"/>
                  <a:gd name="connsiteX9" fmla="*/ 1338999 w 10363526"/>
                  <a:gd name="connsiteY9" fmla="*/ 1611258 h 5274846"/>
                  <a:gd name="connsiteX10" fmla="*/ 2570557 w 10363526"/>
                  <a:gd name="connsiteY10" fmla="*/ 982974 h 5274846"/>
                  <a:gd name="connsiteX0" fmla="*/ 2615032 w 10408001"/>
                  <a:gd name="connsiteY0" fmla="*/ 982974 h 5274846"/>
                  <a:gd name="connsiteX1" fmla="*/ 6717474 w 10408001"/>
                  <a:gd name="connsiteY1" fmla="*/ 404758 h 5274846"/>
                  <a:gd name="connsiteX2" fmla="*/ 8114474 w 10408001"/>
                  <a:gd name="connsiteY2" fmla="*/ 1433458 h 5274846"/>
                  <a:gd name="connsiteX3" fmla="*/ 8965373 w 10408001"/>
                  <a:gd name="connsiteY3" fmla="*/ 2639958 h 5274846"/>
                  <a:gd name="connsiteX4" fmla="*/ 8834973 w 10408001"/>
                  <a:gd name="connsiteY4" fmla="*/ 5274846 h 5274846"/>
                  <a:gd name="connsiteX5" fmla="*/ 456032 w 10408001"/>
                  <a:gd name="connsiteY5" fmla="*/ 5033546 h 5274846"/>
                  <a:gd name="connsiteX6" fmla="*/ 164274 w 10408001"/>
                  <a:gd name="connsiteY6" fmla="*/ 3960758 h 5274846"/>
                  <a:gd name="connsiteX7" fmla="*/ 342074 w 10408001"/>
                  <a:gd name="connsiteY7" fmla="*/ 3046358 h 5274846"/>
                  <a:gd name="connsiteX8" fmla="*/ 646874 w 10408001"/>
                  <a:gd name="connsiteY8" fmla="*/ 2360558 h 5274846"/>
                  <a:gd name="connsiteX9" fmla="*/ 1383474 w 10408001"/>
                  <a:gd name="connsiteY9" fmla="*/ 1611258 h 5274846"/>
                  <a:gd name="connsiteX10" fmla="*/ 2615032 w 10408001"/>
                  <a:gd name="connsiteY10" fmla="*/ 982974 h 5274846"/>
                  <a:gd name="connsiteX0" fmla="*/ 2615032 w 10408001"/>
                  <a:gd name="connsiteY0" fmla="*/ 982974 h 5274846"/>
                  <a:gd name="connsiteX1" fmla="*/ 6717474 w 10408001"/>
                  <a:gd name="connsiteY1" fmla="*/ 404758 h 5274846"/>
                  <a:gd name="connsiteX2" fmla="*/ 8114474 w 10408001"/>
                  <a:gd name="connsiteY2" fmla="*/ 1433458 h 5274846"/>
                  <a:gd name="connsiteX3" fmla="*/ 8965373 w 10408001"/>
                  <a:gd name="connsiteY3" fmla="*/ 2639958 h 5274846"/>
                  <a:gd name="connsiteX4" fmla="*/ 8834973 w 10408001"/>
                  <a:gd name="connsiteY4" fmla="*/ 5274846 h 5274846"/>
                  <a:gd name="connsiteX5" fmla="*/ 456032 w 10408001"/>
                  <a:gd name="connsiteY5" fmla="*/ 5033546 h 5274846"/>
                  <a:gd name="connsiteX6" fmla="*/ 164274 w 10408001"/>
                  <a:gd name="connsiteY6" fmla="*/ 3960758 h 5274846"/>
                  <a:gd name="connsiteX7" fmla="*/ 342074 w 10408001"/>
                  <a:gd name="connsiteY7" fmla="*/ 3046358 h 5274846"/>
                  <a:gd name="connsiteX8" fmla="*/ 646874 w 10408001"/>
                  <a:gd name="connsiteY8" fmla="*/ 2360558 h 5274846"/>
                  <a:gd name="connsiteX9" fmla="*/ 1383474 w 10408001"/>
                  <a:gd name="connsiteY9" fmla="*/ 1611258 h 5274846"/>
                  <a:gd name="connsiteX10" fmla="*/ 2615032 w 10408001"/>
                  <a:gd name="connsiteY10" fmla="*/ 982974 h 5274846"/>
                  <a:gd name="connsiteX0" fmla="*/ 2615032 w 10399400"/>
                  <a:gd name="connsiteY0" fmla="*/ 982974 h 5135146"/>
                  <a:gd name="connsiteX1" fmla="*/ 6717474 w 10399400"/>
                  <a:gd name="connsiteY1" fmla="*/ 404758 h 5135146"/>
                  <a:gd name="connsiteX2" fmla="*/ 8114474 w 10399400"/>
                  <a:gd name="connsiteY2" fmla="*/ 1433458 h 5135146"/>
                  <a:gd name="connsiteX3" fmla="*/ 8965373 w 10399400"/>
                  <a:gd name="connsiteY3" fmla="*/ 2639958 h 5135146"/>
                  <a:gd name="connsiteX4" fmla="*/ 8822273 w 10399400"/>
                  <a:gd name="connsiteY4" fmla="*/ 5135146 h 5135146"/>
                  <a:gd name="connsiteX5" fmla="*/ 456032 w 10399400"/>
                  <a:gd name="connsiteY5" fmla="*/ 5033546 h 5135146"/>
                  <a:gd name="connsiteX6" fmla="*/ 164274 w 10399400"/>
                  <a:gd name="connsiteY6" fmla="*/ 3960758 h 5135146"/>
                  <a:gd name="connsiteX7" fmla="*/ 342074 w 10399400"/>
                  <a:gd name="connsiteY7" fmla="*/ 3046358 h 5135146"/>
                  <a:gd name="connsiteX8" fmla="*/ 646874 w 10399400"/>
                  <a:gd name="connsiteY8" fmla="*/ 2360558 h 5135146"/>
                  <a:gd name="connsiteX9" fmla="*/ 1383474 w 10399400"/>
                  <a:gd name="connsiteY9" fmla="*/ 1611258 h 5135146"/>
                  <a:gd name="connsiteX10" fmla="*/ 2615032 w 10399400"/>
                  <a:gd name="connsiteY10" fmla="*/ 982974 h 5135146"/>
                  <a:gd name="connsiteX0" fmla="*/ 2615032 w 10366021"/>
                  <a:gd name="connsiteY0" fmla="*/ 982974 h 5135146"/>
                  <a:gd name="connsiteX1" fmla="*/ 6717474 w 10366021"/>
                  <a:gd name="connsiteY1" fmla="*/ 404758 h 5135146"/>
                  <a:gd name="connsiteX2" fmla="*/ 8114474 w 10366021"/>
                  <a:gd name="connsiteY2" fmla="*/ 1433458 h 5135146"/>
                  <a:gd name="connsiteX3" fmla="*/ 8965373 w 10366021"/>
                  <a:gd name="connsiteY3" fmla="*/ 2639958 h 5135146"/>
                  <a:gd name="connsiteX4" fmla="*/ 8822273 w 10366021"/>
                  <a:gd name="connsiteY4" fmla="*/ 5135146 h 5135146"/>
                  <a:gd name="connsiteX5" fmla="*/ 456032 w 10366021"/>
                  <a:gd name="connsiteY5" fmla="*/ 5033546 h 5135146"/>
                  <a:gd name="connsiteX6" fmla="*/ 164274 w 10366021"/>
                  <a:gd name="connsiteY6" fmla="*/ 3960758 h 5135146"/>
                  <a:gd name="connsiteX7" fmla="*/ 342074 w 10366021"/>
                  <a:gd name="connsiteY7" fmla="*/ 3046358 h 5135146"/>
                  <a:gd name="connsiteX8" fmla="*/ 646874 w 10366021"/>
                  <a:gd name="connsiteY8" fmla="*/ 2360558 h 5135146"/>
                  <a:gd name="connsiteX9" fmla="*/ 1383474 w 10366021"/>
                  <a:gd name="connsiteY9" fmla="*/ 1611258 h 5135146"/>
                  <a:gd name="connsiteX10" fmla="*/ 2615032 w 10366021"/>
                  <a:gd name="connsiteY10" fmla="*/ 982974 h 5135146"/>
                  <a:gd name="connsiteX0" fmla="*/ 2615032 w 10377145"/>
                  <a:gd name="connsiteY0" fmla="*/ 982974 h 5135146"/>
                  <a:gd name="connsiteX1" fmla="*/ 6717474 w 10377145"/>
                  <a:gd name="connsiteY1" fmla="*/ 404758 h 5135146"/>
                  <a:gd name="connsiteX2" fmla="*/ 8114474 w 10377145"/>
                  <a:gd name="connsiteY2" fmla="*/ 1433458 h 5135146"/>
                  <a:gd name="connsiteX3" fmla="*/ 8965373 w 10377145"/>
                  <a:gd name="connsiteY3" fmla="*/ 2639958 h 5135146"/>
                  <a:gd name="connsiteX4" fmla="*/ 8822273 w 10377145"/>
                  <a:gd name="connsiteY4" fmla="*/ 5135146 h 5135146"/>
                  <a:gd name="connsiteX5" fmla="*/ 456032 w 10377145"/>
                  <a:gd name="connsiteY5" fmla="*/ 5033546 h 5135146"/>
                  <a:gd name="connsiteX6" fmla="*/ 164274 w 10377145"/>
                  <a:gd name="connsiteY6" fmla="*/ 3960758 h 5135146"/>
                  <a:gd name="connsiteX7" fmla="*/ 342074 w 10377145"/>
                  <a:gd name="connsiteY7" fmla="*/ 3046358 h 5135146"/>
                  <a:gd name="connsiteX8" fmla="*/ 646874 w 10377145"/>
                  <a:gd name="connsiteY8" fmla="*/ 2360558 h 5135146"/>
                  <a:gd name="connsiteX9" fmla="*/ 1383474 w 10377145"/>
                  <a:gd name="connsiteY9" fmla="*/ 1611258 h 5135146"/>
                  <a:gd name="connsiteX10" fmla="*/ 2615032 w 10377145"/>
                  <a:gd name="connsiteY10" fmla="*/ 982974 h 5135146"/>
                  <a:gd name="connsiteX0" fmla="*/ 2615032 w 10510310"/>
                  <a:gd name="connsiteY0" fmla="*/ 982974 h 5135146"/>
                  <a:gd name="connsiteX1" fmla="*/ 6717474 w 10510310"/>
                  <a:gd name="connsiteY1" fmla="*/ 404758 h 5135146"/>
                  <a:gd name="connsiteX2" fmla="*/ 8114474 w 10510310"/>
                  <a:gd name="connsiteY2" fmla="*/ 1433458 h 5135146"/>
                  <a:gd name="connsiteX3" fmla="*/ 8965373 w 10510310"/>
                  <a:gd name="connsiteY3" fmla="*/ 2639958 h 5135146"/>
                  <a:gd name="connsiteX4" fmla="*/ 8822273 w 10510310"/>
                  <a:gd name="connsiteY4" fmla="*/ 5135146 h 5135146"/>
                  <a:gd name="connsiteX5" fmla="*/ 456032 w 10510310"/>
                  <a:gd name="connsiteY5" fmla="*/ 5033546 h 5135146"/>
                  <a:gd name="connsiteX6" fmla="*/ 164274 w 10510310"/>
                  <a:gd name="connsiteY6" fmla="*/ 3960758 h 5135146"/>
                  <a:gd name="connsiteX7" fmla="*/ 342074 w 10510310"/>
                  <a:gd name="connsiteY7" fmla="*/ 3046358 h 5135146"/>
                  <a:gd name="connsiteX8" fmla="*/ 646874 w 10510310"/>
                  <a:gd name="connsiteY8" fmla="*/ 2360558 h 5135146"/>
                  <a:gd name="connsiteX9" fmla="*/ 1383474 w 10510310"/>
                  <a:gd name="connsiteY9" fmla="*/ 1611258 h 5135146"/>
                  <a:gd name="connsiteX10" fmla="*/ 2615032 w 10510310"/>
                  <a:gd name="connsiteY10" fmla="*/ 982974 h 5135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10310" h="5135146">
                    <a:moveTo>
                      <a:pt x="2615032" y="982974"/>
                    </a:moveTo>
                    <a:cubicBezTo>
                      <a:pt x="2945346" y="252602"/>
                      <a:pt x="6044260" y="-477770"/>
                      <a:pt x="6717474" y="404758"/>
                    </a:cubicBezTo>
                    <a:cubicBezTo>
                      <a:pt x="8334607" y="413225"/>
                      <a:pt x="7919741" y="1145591"/>
                      <a:pt x="8114474" y="1433458"/>
                    </a:cubicBezTo>
                    <a:lnTo>
                      <a:pt x="8965373" y="2639958"/>
                    </a:lnTo>
                    <a:cubicBezTo>
                      <a:pt x="10056440" y="3128787"/>
                      <a:pt x="11884106" y="4493917"/>
                      <a:pt x="8822273" y="5135146"/>
                    </a:cubicBezTo>
                    <a:cubicBezTo>
                      <a:pt x="6029293" y="5054713"/>
                      <a:pt x="5471512" y="4390079"/>
                      <a:pt x="456032" y="5033546"/>
                    </a:cubicBezTo>
                    <a:cubicBezTo>
                      <a:pt x="-212721" y="4739450"/>
                      <a:pt x="7527" y="4165954"/>
                      <a:pt x="164274" y="3960758"/>
                    </a:cubicBezTo>
                    <a:cubicBezTo>
                      <a:pt x="-72793" y="3859158"/>
                      <a:pt x="71141" y="3274958"/>
                      <a:pt x="342074" y="3046358"/>
                    </a:cubicBezTo>
                    <a:cubicBezTo>
                      <a:pt x="625707" y="2944758"/>
                      <a:pt x="58441" y="2601858"/>
                      <a:pt x="646874" y="2360558"/>
                    </a:cubicBezTo>
                    <a:cubicBezTo>
                      <a:pt x="557974" y="2208158"/>
                      <a:pt x="684974" y="1623958"/>
                      <a:pt x="1383474" y="1611258"/>
                    </a:cubicBezTo>
                    <a:cubicBezTo>
                      <a:pt x="1603493" y="1274830"/>
                      <a:pt x="2229913" y="786002"/>
                      <a:pt x="2615032" y="982974"/>
                    </a:cubicBezTo>
                    <a:close/>
                  </a:path>
                </a:pathLst>
              </a:custGeom>
              <a:solidFill>
                <a:srgbClr val="7CA93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86">
                <a:extLst>
                  <a:ext uri="{FF2B5EF4-FFF2-40B4-BE49-F238E27FC236}">
                    <a16:creationId xmlns:a16="http://schemas.microsoft.com/office/drawing/2014/main" id="{F7DA5912-487B-4A8B-AFDC-7D47BD4687CC}"/>
                  </a:ext>
                </a:extLst>
              </p:cNvPr>
              <p:cNvSpPr/>
              <p:nvPr/>
            </p:nvSpPr>
            <p:spPr>
              <a:xfrm>
                <a:off x="3071141" y="1206235"/>
                <a:ext cx="8270228" cy="4580537"/>
              </a:xfrm>
              <a:custGeom>
                <a:avLst/>
                <a:gdLst>
                  <a:gd name="connsiteX0" fmla="*/ 0 w 3023384"/>
                  <a:gd name="connsiteY0" fmla="*/ 0 h 3191429"/>
                  <a:gd name="connsiteX1" fmla="*/ 3023384 w 3023384"/>
                  <a:gd name="connsiteY1" fmla="*/ 0 h 3191429"/>
                  <a:gd name="connsiteX2" fmla="*/ 3023384 w 3023384"/>
                  <a:gd name="connsiteY2" fmla="*/ 3191429 h 3191429"/>
                  <a:gd name="connsiteX3" fmla="*/ 0 w 3023384"/>
                  <a:gd name="connsiteY3" fmla="*/ 3191429 h 3191429"/>
                  <a:gd name="connsiteX4" fmla="*/ 0 w 3023384"/>
                  <a:gd name="connsiteY4" fmla="*/ 0 h 3191429"/>
                  <a:gd name="connsiteX0" fmla="*/ 1968500 w 4991884"/>
                  <a:gd name="connsiteY0" fmla="*/ 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968500 w 4991884"/>
                  <a:gd name="connsiteY4" fmla="*/ 0 h 3331129"/>
                  <a:gd name="connsiteX0" fmla="*/ 1968500 w 4991884"/>
                  <a:gd name="connsiteY0" fmla="*/ 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968500 w 4991884"/>
                  <a:gd name="connsiteY5" fmla="*/ 0 h 3331129"/>
                  <a:gd name="connsiteX0" fmla="*/ 1968500 w 4991884"/>
                  <a:gd name="connsiteY0" fmla="*/ 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968500 w 4991884"/>
                  <a:gd name="connsiteY5" fmla="*/ 0 h 3331129"/>
                  <a:gd name="connsiteX0" fmla="*/ 1968500 w 4991884"/>
                  <a:gd name="connsiteY0" fmla="*/ 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665960 w 4991884"/>
                  <a:gd name="connsiteY5" fmla="*/ 2463800 h 3331129"/>
                  <a:gd name="connsiteX6" fmla="*/ 1968500 w 4991884"/>
                  <a:gd name="connsiteY6" fmla="*/ 0 h 3331129"/>
                  <a:gd name="connsiteX0" fmla="*/ 1968500 w 4991884"/>
                  <a:gd name="connsiteY0" fmla="*/ 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665960 w 4991884"/>
                  <a:gd name="connsiteY5" fmla="*/ 2463800 h 3331129"/>
                  <a:gd name="connsiteX6" fmla="*/ 1132560 w 4991884"/>
                  <a:gd name="connsiteY6" fmla="*/ 1625600 h 3331129"/>
                  <a:gd name="connsiteX7" fmla="*/ 1968500 w 4991884"/>
                  <a:gd name="connsiteY7" fmla="*/ 0 h 3331129"/>
                  <a:gd name="connsiteX0" fmla="*/ 1968500 w 4991884"/>
                  <a:gd name="connsiteY0" fmla="*/ 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665960 w 4991884"/>
                  <a:gd name="connsiteY5" fmla="*/ 2463800 h 3331129"/>
                  <a:gd name="connsiteX6" fmla="*/ 1132560 w 4991884"/>
                  <a:gd name="connsiteY6" fmla="*/ 1625600 h 3331129"/>
                  <a:gd name="connsiteX7" fmla="*/ 1640560 w 4991884"/>
                  <a:gd name="connsiteY7" fmla="*/ 1473200 h 3331129"/>
                  <a:gd name="connsiteX8" fmla="*/ 1968500 w 4991884"/>
                  <a:gd name="connsiteY8" fmla="*/ 0 h 3331129"/>
                  <a:gd name="connsiteX0" fmla="*/ 1968500 w 4991884"/>
                  <a:gd name="connsiteY0" fmla="*/ 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665960 w 4991884"/>
                  <a:gd name="connsiteY5" fmla="*/ 2463800 h 3331129"/>
                  <a:gd name="connsiteX6" fmla="*/ 1132560 w 4991884"/>
                  <a:gd name="connsiteY6" fmla="*/ 1625600 h 3331129"/>
                  <a:gd name="connsiteX7" fmla="*/ 1640560 w 4991884"/>
                  <a:gd name="connsiteY7" fmla="*/ 1473200 h 3331129"/>
                  <a:gd name="connsiteX8" fmla="*/ 1968500 w 4991884"/>
                  <a:gd name="connsiteY8" fmla="*/ 0 h 3331129"/>
                  <a:gd name="connsiteX0" fmla="*/ 1968500 w 4991884"/>
                  <a:gd name="connsiteY0" fmla="*/ 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665960 w 4991884"/>
                  <a:gd name="connsiteY5" fmla="*/ 2463800 h 3331129"/>
                  <a:gd name="connsiteX6" fmla="*/ 1132560 w 4991884"/>
                  <a:gd name="connsiteY6" fmla="*/ 1625600 h 3331129"/>
                  <a:gd name="connsiteX7" fmla="*/ 1704060 w 4991884"/>
                  <a:gd name="connsiteY7" fmla="*/ 1562100 h 3331129"/>
                  <a:gd name="connsiteX8" fmla="*/ 1968500 w 4991884"/>
                  <a:gd name="connsiteY8" fmla="*/ 0 h 3331129"/>
                  <a:gd name="connsiteX0" fmla="*/ 1587500 w 4991884"/>
                  <a:gd name="connsiteY0" fmla="*/ 31750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665960 w 4991884"/>
                  <a:gd name="connsiteY5" fmla="*/ 2463800 h 3331129"/>
                  <a:gd name="connsiteX6" fmla="*/ 1132560 w 4991884"/>
                  <a:gd name="connsiteY6" fmla="*/ 1625600 h 3331129"/>
                  <a:gd name="connsiteX7" fmla="*/ 1704060 w 4991884"/>
                  <a:gd name="connsiteY7" fmla="*/ 1562100 h 3331129"/>
                  <a:gd name="connsiteX8" fmla="*/ 1587500 w 4991884"/>
                  <a:gd name="connsiteY8" fmla="*/ 317500 h 3331129"/>
                  <a:gd name="connsiteX0" fmla="*/ 1587500 w 4991884"/>
                  <a:gd name="connsiteY0" fmla="*/ 31750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665960 w 4991884"/>
                  <a:gd name="connsiteY5" fmla="*/ 2463800 h 3331129"/>
                  <a:gd name="connsiteX6" fmla="*/ 1132560 w 4991884"/>
                  <a:gd name="connsiteY6" fmla="*/ 1625600 h 3331129"/>
                  <a:gd name="connsiteX7" fmla="*/ 1704060 w 4991884"/>
                  <a:gd name="connsiteY7" fmla="*/ 1562100 h 3331129"/>
                  <a:gd name="connsiteX8" fmla="*/ 1587500 w 4991884"/>
                  <a:gd name="connsiteY8" fmla="*/ 317500 h 3331129"/>
                  <a:gd name="connsiteX0" fmla="*/ 1587500 w 4991884"/>
                  <a:gd name="connsiteY0" fmla="*/ 31750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665960 w 4991884"/>
                  <a:gd name="connsiteY5" fmla="*/ 2463800 h 3331129"/>
                  <a:gd name="connsiteX6" fmla="*/ 1132560 w 4991884"/>
                  <a:gd name="connsiteY6" fmla="*/ 1625600 h 3331129"/>
                  <a:gd name="connsiteX7" fmla="*/ 1704060 w 4991884"/>
                  <a:gd name="connsiteY7" fmla="*/ 1562100 h 3331129"/>
                  <a:gd name="connsiteX8" fmla="*/ 1587500 w 4991884"/>
                  <a:gd name="connsiteY8" fmla="*/ 317500 h 3331129"/>
                  <a:gd name="connsiteX0" fmla="*/ 1587500 w 4991884"/>
                  <a:gd name="connsiteY0" fmla="*/ 31750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665960 w 4991884"/>
                  <a:gd name="connsiteY5" fmla="*/ 2463800 h 3331129"/>
                  <a:gd name="connsiteX6" fmla="*/ 1132560 w 4991884"/>
                  <a:gd name="connsiteY6" fmla="*/ 1625600 h 3331129"/>
                  <a:gd name="connsiteX7" fmla="*/ 1704060 w 4991884"/>
                  <a:gd name="connsiteY7" fmla="*/ 1562100 h 3331129"/>
                  <a:gd name="connsiteX8" fmla="*/ 1587500 w 4991884"/>
                  <a:gd name="connsiteY8" fmla="*/ 317500 h 3331129"/>
                  <a:gd name="connsiteX0" fmla="*/ 1587500 w 4991884"/>
                  <a:gd name="connsiteY0" fmla="*/ 673100 h 3686729"/>
                  <a:gd name="connsiteX1" fmla="*/ 1818360 w 4991884"/>
                  <a:gd name="connsiteY1" fmla="*/ 0 h 3686729"/>
                  <a:gd name="connsiteX2" fmla="*/ 4991884 w 4991884"/>
                  <a:gd name="connsiteY2" fmla="*/ 355600 h 3686729"/>
                  <a:gd name="connsiteX3" fmla="*/ 4991884 w 4991884"/>
                  <a:gd name="connsiteY3" fmla="*/ 3547029 h 3686729"/>
                  <a:gd name="connsiteX4" fmla="*/ 0 w 4991884"/>
                  <a:gd name="connsiteY4" fmla="*/ 3686729 h 3686729"/>
                  <a:gd name="connsiteX5" fmla="*/ 1094460 w 4991884"/>
                  <a:gd name="connsiteY5" fmla="*/ 3086100 h 3686729"/>
                  <a:gd name="connsiteX6" fmla="*/ 1665960 w 4991884"/>
                  <a:gd name="connsiteY6" fmla="*/ 2819400 h 3686729"/>
                  <a:gd name="connsiteX7" fmla="*/ 1132560 w 4991884"/>
                  <a:gd name="connsiteY7" fmla="*/ 1981200 h 3686729"/>
                  <a:gd name="connsiteX8" fmla="*/ 1704060 w 4991884"/>
                  <a:gd name="connsiteY8" fmla="*/ 1917700 h 3686729"/>
                  <a:gd name="connsiteX9" fmla="*/ 1587500 w 4991884"/>
                  <a:gd name="connsiteY9" fmla="*/ 673100 h 3686729"/>
                  <a:gd name="connsiteX0" fmla="*/ 1587500 w 4991884"/>
                  <a:gd name="connsiteY0" fmla="*/ 1195922 h 4209551"/>
                  <a:gd name="connsiteX1" fmla="*/ 1818360 w 4991884"/>
                  <a:gd name="connsiteY1" fmla="*/ 522822 h 4209551"/>
                  <a:gd name="connsiteX2" fmla="*/ 2605760 w 4991884"/>
                  <a:gd name="connsiteY2" fmla="*/ 2122 h 4209551"/>
                  <a:gd name="connsiteX3" fmla="*/ 4991884 w 4991884"/>
                  <a:gd name="connsiteY3" fmla="*/ 878422 h 4209551"/>
                  <a:gd name="connsiteX4" fmla="*/ 4991884 w 4991884"/>
                  <a:gd name="connsiteY4" fmla="*/ 4069851 h 4209551"/>
                  <a:gd name="connsiteX5" fmla="*/ 0 w 4991884"/>
                  <a:gd name="connsiteY5" fmla="*/ 4209551 h 4209551"/>
                  <a:gd name="connsiteX6" fmla="*/ 1094460 w 4991884"/>
                  <a:gd name="connsiteY6" fmla="*/ 3608922 h 4209551"/>
                  <a:gd name="connsiteX7" fmla="*/ 1665960 w 4991884"/>
                  <a:gd name="connsiteY7" fmla="*/ 3342222 h 4209551"/>
                  <a:gd name="connsiteX8" fmla="*/ 1132560 w 4991884"/>
                  <a:gd name="connsiteY8" fmla="*/ 2504022 h 4209551"/>
                  <a:gd name="connsiteX9" fmla="*/ 1704060 w 4991884"/>
                  <a:gd name="connsiteY9" fmla="*/ 2440522 h 4209551"/>
                  <a:gd name="connsiteX10" fmla="*/ 1587500 w 4991884"/>
                  <a:gd name="connsiteY10" fmla="*/ 1195922 h 4209551"/>
                  <a:gd name="connsiteX0" fmla="*/ 1587500 w 4991884"/>
                  <a:gd name="connsiteY0" fmla="*/ 1196582 h 4210211"/>
                  <a:gd name="connsiteX1" fmla="*/ 1818360 w 4991884"/>
                  <a:gd name="connsiteY1" fmla="*/ 523482 h 4210211"/>
                  <a:gd name="connsiteX2" fmla="*/ 2605760 w 4991884"/>
                  <a:gd name="connsiteY2" fmla="*/ 2782 h 4210211"/>
                  <a:gd name="connsiteX3" fmla="*/ 4991884 w 4991884"/>
                  <a:gd name="connsiteY3" fmla="*/ 879082 h 4210211"/>
                  <a:gd name="connsiteX4" fmla="*/ 4991884 w 4991884"/>
                  <a:gd name="connsiteY4" fmla="*/ 4070511 h 4210211"/>
                  <a:gd name="connsiteX5" fmla="*/ 0 w 4991884"/>
                  <a:gd name="connsiteY5" fmla="*/ 4210211 h 4210211"/>
                  <a:gd name="connsiteX6" fmla="*/ 1094460 w 4991884"/>
                  <a:gd name="connsiteY6" fmla="*/ 3609582 h 4210211"/>
                  <a:gd name="connsiteX7" fmla="*/ 1665960 w 4991884"/>
                  <a:gd name="connsiteY7" fmla="*/ 3342882 h 4210211"/>
                  <a:gd name="connsiteX8" fmla="*/ 1132560 w 4991884"/>
                  <a:gd name="connsiteY8" fmla="*/ 2504682 h 4210211"/>
                  <a:gd name="connsiteX9" fmla="*/ 1704060 w 4991884"/>
                  <a:gd name="connsiteY9" fmla="*/ 2441182 h 4210211"/>
                  <a:gd name="connsiteX10" fmla="*/ 1587500 w 4991884"/>
                  <a:gd name="connsiteY10" fmla="*/ 1196582 h 4210211"/>
                  <a:gd name="connsiteX0" fmla="*/ 1587500 w 4991884"/>
                  <a:gd name="connsiteY0" fmla="*/ 1196582 h 4210211"/>
                  <a:gd name="connsiteX1" fmla="*/ 1818360 w 4991884"/>
                  <a:gd name="connsiteY1" fmla="*/ 523482 h 4210211"/>
                  <a:gd name="connsiteX2" fmla="*/ 2605760 w 4991884"/>
                  <a:gd name="connsiteY2" fmla="*/ 2782 h 4210211"/>
                  <a:gd name="connsiteX3" fmla="*/ 3507460 w 4991884"/>
                  <a:gd name="connsiteY3" fmla="*/ 625082 h 4210211"/>
                  <a:gd name="connsiteX4" fmla="*/ 4991884 w 4991884"/>
                  <a:gd name="connsiteY4" fmla="*/ 879082 h 4210211"/>
                  <a:gd name="connsiteX5" fmla="*/ 4991884 w 4991884"/>
                  <a:gd name="connsiteY5" fmla="*/ 4070511 h 4210211"/>
                  <a:gd name="connsiteX6" fmla="*/ 0 w 4991884"/>
                  <a:gd name="connsiteY6" fmla="*/ 4210211 h 4210211"/>
                  <a:gd name="connsiteX7" fmla="*/ 1094460 w 4991884"/>
                  <a:gd name="connsiteY7" fmla="*/ 3609582 h 4210211"/>
                  <a:gd name="connsiteX8" fmla="*/ 1665960 w 4991884"/>
                  <a:gd name="connsiteY8" fmla="*/ 3342882 h 4210211"/>
                  <a:gd name="connsiteX9" fmla="*/ 1132560 w 4991884"/>
                  <a:gd name="connsiteY9" fmla="*/ 2504682 h 4210211"/>
                  <a:gd name="connsiteX10" fmla="*/ 1704060 w 4991884"/>
                  <a:gd name="connsiteY10" fmla="*/ 2441182 h 4210211"/>
                  <a:gd name="connsiteX11" fmla="*/ 1587500 w 4991884"/>
                  <a:gd name="connsiteY11" fmla="*/ 1196582 h 4210211"/>
                  <a:gd name="connsiteX0" fmla="*/ 1587500 w 4991884"/>
                  <a:gd name="connsiteY0" fmla="*/ 1196582 h 4210211"/>
                  <a:gd name="connsiteX1" fmla="*/ 1818360 w 4991884"/>
                  <a:gd name="connsiteY1" fmla="*/ 523482 h 4210211"/>
                  <a:gd name="connsiteX2" fmla="*/ 2605760 w 4991884"/>
                  <a:gd name="connsiteY2" fmla="*/ 2782 h 4210211"/>
                  <a:gd name="connsiteX3" fmla="*/ 3507460 w 4991884"/>
                  <a:gd name="connsiteY3" fmla="*/ 625082 h 4210211"/>
                  <a:gd name="connsiteX4" fmla="*/ 4991884 w 4991884"/>
                  <a:gd name="connsiteY4" fmla="*/ 879082 h 4210211"/>
                  <a:gd name="connsiteX5" fmla="*/ 4991884 w 4991884"/>
                  <a:gd name="connsiteY5" fmla="*/ 4070511 h 4210211"/>
                  <a:gd name="connsiteX6" fmla="*/ 0 w 4991884"/>
                  <a:gd name="connsiteY6" fmla="*/ 4210211 h 4210211"/>
                  <a:gd name="connsiteX7" fmla="*/ 1094460 w 4991884"/>
                  <a:gd name="connsiteY7" fmla="*/ 3609582 h 4210211"/>
                  <a:gd name="connsiteX8" fmla="*/ 1665960 w 4991884"/>
                  <a:gd name="connsiteY8" fmla="*/ 3342882 h 4210211"/>
                  <a:gd name="connsiteX9" fmla="*/ 1132560 w 4991884"/>
                  <a:gd name="connsiteY9" fmla="*/ 2504682 h 4210211"/>
                  <a:gd name="connsiteX10" fmla="*/ 1704060 w 4991884"/>
                  <a:gd name="connsiteY10" fmla="*/ 2441182 h 4210211"/>
                  <a:gd name="connsiteX11" fmla="*/ 1587500 w 4991884"/>
                  <a:gd name="connsiteY11" fmla="*/ 1196582 h 4210211"/>
                  <a:gd name="connsiteX0" fmla="*/ 1587500 w 4991884"/>
                  <a:gd name="connsiteY0" fmla="*/ 1333766 h 4347395"/>
                  <a:gd name="connsiteX1" fmla="*/ 1818360 w 4991884"/>
                  <a:gd name="connsiteY1" fmla="*/ 660666 h 4347395"/>
                  <a:gd name="connsiteX2" fmla="*/ 2605760 w 4991884"/>
                  <a:gd name="connsiteY2" fmla="*/ 139966 h 4347395"/>
                  <a:gd name="connsiteX3" fmla="*/ 3507460 w 4991884"/>
                  <a:gd name="connsiteY3" fmla="*/ 762266 h 4347395"/>
                  <a:gd name="connsiteX4" fmla="*/ 3316960 w 4991884"/>
                  <a:gd name="connsiteY4" fmla="*/ 266 h 4347395"/>
                  <a:gd name="connsiteX5" fmla="*/ 4991884 w 4991884"/>
                  <a:gd name="connsiteY5" fmla="*/ 1016266 h 4347395"/>
                  <a:gd name="connsiteX6" fmla="*/ 4991884 w 4991884"/>
                  <a:gd name="connsiteY6" fmla="*/ 4207695 h 4347395"/>
                  <a:gd name="connsiteX7" fmla="*/ 0 w 4991884"/>
                  <a:gd name="connsiteY7" fmla="*/ 4347395 h 4347395"/>
                  <a:gd name="connsiteX8" fmla="*/ 1094460 w 4991884"/>
                  <a:gd name="connsiteY8" fmla="*/ 3746766 h 4347395"/>
                  <a:gd name="connsiteX9" fmla="*/ 1665960 w 4991884"/>
                  <a:gd name="connsiteY9" fmla="*/ 3480066 h 4347395"/>
                  <a:gd name="connsiteX10" fmla="*/ 1132560 w 4991884"/>
                  <a:gd name="connsiteY10" fmla="*/ 2641866 h 4347395"/>
                  <a:gd name="connsiteX11" fmla="*/ 1704060 w 4991884"/>
                  <a:gd name="connsiteY11" fmla="*/ 2578366 h 4347395"/>
                  <a:gd name="connsiteX12" fmla="*/ 1587500 w 4991884"/>
                  <a:gd name="connsiteY12" fmla="*/ 1333766 h 4347395"/>
                  <a:gd name="connsiteX0" fmla="*/ 1587500 w 4991884"/>
                  <a:gd name="connsiteY0" fmla="*/ 1333766 h 4347395"/>
                  <a:gd name="connsiteX1" fmla="*/ 1818360 w 4991884"/>
                  <a:gd name="connsiteY1" fmla="*/ 660666 h 4347395"/>
                  <a:gd name="connsiteX2" fmla="*/ 2605760 w 4991884"/>
                  <a:gd name="connsiteY2" fmla="*/ 139966 h 4347395"/>
                  <a:gd name="connsiteX3" fmla="*/ 3507460 w 4991884"/>
                  <a:gd name="connsiteY3" fmla="*/ 762266 h 4347395"/>
                  <a:gd name="connsiteX4" fmla="*/ 3316960 w 4991884"/>
                  <a:gd name="connsiteY4" fmla="*/ 266 h 4347395"/>
                  <a:gd name="connsiteX5" fmla="*/ 3786860 w 4991884"/>
                  <a:gd name="connsiteY5" fmla="*/ 165366 h 4347395"/>
                  <a:gd name="connsiteX6" fmla="*/ 4991884 w 4991884"/>
                  <a:gd name="connsiteY6" fmla="*/ 1016266 h 4347395"/>
                  <a:gd name="connsiteX7" fmla="*/ 4991884 w 4991884"/>
                  <a:gd name="connsiteY7" fmla="*/ 4207695 h 4347395"/>
                  <a:gd name="connsiteX8" fmla="*/ 0 w 4991884"/>
                  <a:gd name="connsiteY8" fmla="*/ 4347395 h 4347395"/>
                  <a:gd name="connsiteX9" fmla="*/ 1094460 w 4991884"/>
                  <a:gd name="connsiteY9" fmla="*/ 3746766 h 4347395"/>
                  <a:gd name="connsiteX10" fmla="*/ 1665960 w 4991884"/>
                  <a:gd name="connsiteY10" fmla="*/ 3480066 h 4347395"/>
                  <a:gd name="connsiteX11" fmla="*/ 1132560 w 4991884"/>
                  <a:gd name="connsiteY11" fmla="*/ 2641866 h 4347395"/>
                  <a:gd name="connsiteX12" fmla="*/ 1704060 w 4991884"/>
                  <a:gd name="connsiteY12" fmla="*/ 2578366 h 4347395"/>
                  <a:gd name="connsiteX13" fmla="*/ 1587500 w 4991884"/>
                  <a:gd name="connsiteY13" fmla="*/ 1333766 h 4347395"/>
                  <a:gd name="connsiteX0" fmla="*/ 1587500 w 4991884"/>
                  <a:gd name="connsiteY0" fmla="*/ 1333766 h 4347395"/>
                  <a:gd name="connsiteX1" fmla="*/ 1818360 w 4991884"/>
                  <a:gd name="connsiteY1" fmla="*/ 660666 h 4347395"/>
                  <a:gd name="connsiteX2" fmla="*/ 2605760 w 4991884"/>
                  <a:gd name="connsiteY2" fmla="*/ 139966 h 4347395"/>
                  <a:gd name="connsiteX3" fmla="*/ 3507460 w 4991884"/>
                  <a:gd name="connsiteY3" fmla="*/ 762266 h 4347395"/>
                  <a:gd name="connsiteX4" fmla="*/ 3316960 w 4991884"/>
                  <a:gd name="connsiteY4" fmla="*/ 266 h 4347395"/>
                  <a:gd name="connsiteX5" fmla="*/ 3786860 w 4991884"/>
                  <a:gd name="connsiteY5" fmla="*/ 165366 h 4347395"/>
                  <a:gd name="connsiteX6" fmla="*/ 4218660 w 4991884"/>
                  <a:gd name="connsiteY6" fmla="*/ 178066 h 4347395"/>
                  <a:gd name="connsiteX7" fmla="*/ 4991884 w 4991884"/>
                  <a:gd name="connsiteY7" fmla="*/ 1016266 h 4347395"/>
                  <a:gd name="connsiteX8" fmla="*/ 4991884 w 4991884"/>
                  <a:gd name="connsiteY8" fmla="*/ 4207695 h 4347395"/>
                  <a:gd name="connsiteX9" fmla="*/ 0 w 4991884"/>
                  <a:gd name="connsiteY9" fmla="*/ 4347395 h 4347395"/>
                  <a:gd name="connsiteX10" fmla="*/ 1094460 w 4991884"/>
                  <a:gd name="connsiteY10" fmla="*/ 3746766 h 4347395"/>
                  <a:gd name="connsiteX11" fmla="*/ 1665960 w 4991884"/>
                  <a:gd name="connsiteY11" fmla="*/ 3480066 h 4347395"/>
                  <a:gd name="connsiteX12" fmla="*/ 1132560 w 4991884"/>
                  <a:gd name="connsiteY12" fmla="*/ 2641866 h 4347395"/>
                  <a:gd name="connsiteX13" fmla="*/ 1704060 w 4991884"/>
                  <a:gd name="connsiteY13" fmla="*/ 2578366 h 4347395"/>
                  <a:gd name="connsiteX14" fmla="*/ 1587500 w 4991884"/>
                  <a:gd name="connsiteY14" fmla="*/ 1333766 h 4347395"/>
                  <a:gd name="connsiteX0" fmla="*/ 1587500 w 4991884"/>
                  <a:gd name="connsiteY0" fmla="*/ 1333766 h 4347395"/>
                  <a:gd name="connsiteX1" fmla="*/ 1818360 w 4991884"/>
                  <a:gd name="connsiteY1" fmla="*/ 660666 h 4347395"/>
                  <a:gd name="connsiteX2" fmla="*/ 2605760 w 4991884"/>
                  <a:gd name="connsiteY2" fmla="*/ 139966 h 4347395"/>
                  <a:gd name="connsiteX3" fmla="*/ 3507460 w 4991884"/>
                  <a:gd name="connsiteY3" fmla="*/ 762266 h 4347395"/>
                  <a:gd name="connsiteX4" fmla="*/ 3316960 w 4991884"/>
                  <a:gd name="connsiteY4" fmla="*/ 266 h 4347395"/>
                  <a:gd name="connsiteX5" fmla="*/ 3786860 w 4991884"/>
                  <a:gd name="connsiteY5" fmla="*/ 165366 h 4347395"/>
                  <a:gd name="connsiteX6" fmla="*/ 4218660 w 4991884"/>
                  <a:gd name="connsiteY6" fmla="*/ 178066 h 4347395"/>
                  <a:gd name="connsiteX7" fmla="*/ 4991884 w 4991884"/>
                  <a:gd name="connsiteY7" fmla="*/ 1016266 h 4347395"/>
                  <a:gd name="connsiteX8" fmla="*/ 4991884 w 4991884"/>
                  <a:gd name="connsiteY8" fmla="*/ 4207695 h 4347395"/>
                  <a:gd name="connsiteX9" fmla="*/ 0 w 4991884"/>
                  <a:gd name="connsiteY9" fmla="*/ 4347395 h 4347395"/>
                  <a:gd name="connsiteX10" fmla="*/ 1094460 w 4991884"/>
                  <a:gd name="connsiteY10" fmla="*/ 3746766 h 4347395"/>
                  <a:gd name="connsiteX11" fmla="*/ 1665960 w 4991884"/>
                  <a:gd name="connsiteY11" fmla="*/ 3480066 h 4347395"/>
                  <a:gd name="connsiteX12" fmla="*/ 1132560 w 4991884"/>
                  <a:gd name="connsiteY12" fmla="*/ 2641866 h 4347395"/>
                  <a:gd name="connsiteX13" fmla="*/ 1704060 w 4991884"/>
                  <a:gd name="connsiteY13" fmla="*/ 2578366 h 4347395"/>
                  <a:gd name="connsiteX14" fmla="*/ 1587500 w 4991884"/>
                  <a:gd name="connsiteY14" fmla="*/ 1333766 h 4347395"/>
                  <a:gd name="connsiteX0" fmla="*/ 1587500 w 4991884"/>
                  <a:gd name="connsiteY0" fmla="*/ 1333766 h 4347395"/>
                  <a:gd name="connsiteX1" fmla="*/ 1818360 w 4991884"/>
                  <a:gd name="connsiteY1" fmla="*/ 660666 h 4347395"/>
                  <a:gd name="connsiteX2" fmla="*/ 2605760 w 4991884"/>
                  <a:gd name="connsiteY2" fmla="*/ 139966 h 4347395"/>
                  <a:gd name="connsiteX3" fmla="*/ 3507460 w 4991884"/>
                  <a:gd name="connsiteY3" fmla="*/ 762266 h 4347395"/>
                  <a:gd name="connsiteX4" fmla="*/ 3316960 w 4991884"/>
                  <a:gd name="connsiteY4" fmla="*/ 266 h 4347395"/>
                  <a:gd name="connsiteX5" fmla="*/ 3786860 w 4991884"/>
                  <a:gd name="connsiteY5" fmla="*/ 165366 h 4347395"/>
                  <a:gd name="connsiteX6" fmla="*/ 4218660 w 4991884"/>
                  <a:gd name="connsiteY6" fmla="*/ 178066 h 4347395"/>
                  <a:gd name="connsiteX7" fmla="*/ 4991884 w 4991884"/>
                  <a:gd name="connsiteY7" fmla="*/ 1016266 h 4347395"/>
                  <a:gd name="connsiteX8" fmla="*/ 4991884 w 4991884"/>
                  <a:gd name="connsiteY8" fmla="*/ 4207695 h 4347395"/>
                  <a:gd name="connsiteX9" fmla="*/ 0 w 4991884"/>
                  <a:gd name="connsiteY9" fmla="*/ 4347395 h 4347395"/>
                  <a:gd name="connsiteX10" fmla="*/ 1094460 w 4991884"/>
                  <a:gd name="connsiteY10" fmla="*/ 3746766 h 4347395"/>
                  <a:gd name="connsiteX11" fmla="*/ 1665960 w 4991884"/>
                  <a:gd name="connsiteY11" fmla="*/ 3480066 h 4347395"/>
                  <a:gd name="connsiteX12" fmla="*/ 1132560 w 4991884"/>
                  <a:gd name="connsiteY12" fmla="*/ 2641866 h 4347395"/>
                  <a:gd name="connsiteX13" fmla="*/ 1704060 w 4991884"/>
                  <a:gd name="connsiteY13" fmla="*/ 2578366 h 4347395"/>
                  <a:gd name="connsiteX14" fmla="*/ 1587500 w 4991884"/>
                  <a:gd name="connsiteY14" fmla="*/ 1333766 h 4347395"/>
                  <a:gd name="connsiteX0" fmla="*/ 1587500 w 5501360"/>
                  <a:gd name="connsiteY0" fmla="*/ 1333766 h 4347395"/>
                  <a:gd name="connsiteX1" fmla="*/ 1818360 w 5501360"/>
                  <a:gd name="connsiteY1" fmla="*/ 660666 h 4347395"/>
                  <a:gd name="connsiteX2" fmla="*/ 2605760 w 5501360"/>
                  <a:gd name="connsiteY2" fmla="*/ 139966 h 4347395"/>
                  <a:gd name="connsiteX3" fmla="*/ 3507460 w 5501360"/>
                  <a:gd name="connsiteY3" fmla="*/ 762266 h 4347395"/>
                  <a:gd name="connsiteX4" fmla="*/ 3316960 w 5501360"/>
                  <a:gd name="connsiteY4" fmla="*/ 266 h 4347395"/>
                  <a:gd name="connsiteX5" fmla="*/ 3786860 w 5501360"/>
                  <a:gd name="connsiteY5" fmla="*/ 165366 h 4347395"/>
                  <a:gd name="connsiteX6" fmla="*/ 4218660 w 5501360"/>
                  <a:gd name="connsiteY6" fmla="*/ 178066 h 4347395"/>
                  <a:gd name="connsiteX7" fmla="*/ 4991884 w 5501360"/>
                  <a:gd name="connsiteY7" fmla="*/ 1016266 h 4347395"/>
                  <a:gd name="connsiteX8" fmla="*/ 5501360 w 5501360"/>
                  <a:gd name="connsiteY8" fmla="*/ 3060966 h 4347395"/>
                  <a:gd name="connsiteX9" fmla="*/ 4991884 w 5501360"/>
                  <a:gd name="connsiteY9" fmla="*/ 4207695 h 4347395"/>
                  <a:gd name="connsiteX10" fmla="*/ 0 w 5501360"/>
                  <a:gd name="connsiteY10" fmla="*/ 4347395 h 4347395"/>
                  <a:gd name="connsiteX11" fmla="*/ 1094460 w 5501360"/>
                  <a:gd name="connsiteY11" fmla="*/ 3746766 h 4347395"/>
                  <a:gd name="connsiteX12" fmla="*/ 1665960 w 5501360"/>
                  <a:gd name="connsiteY12" fmla="*/ 3480066 h 4347395"/>
                  <a:gd name="connsiteX13" fmla="*/ 1132560 w 5501360"/>
                  <a:gd name="connsiteY13" fmla="*/ 2641866 h 4347395"/>
                  <a:gd name="connsiteX14" fmla="*/ 1704060 w 5501360"/>
                  <a:gd name="connsiteY14" fmla="*/ 2578366 h 4347395"/>
                  <a:gd name="connsiteX15" fmla="*/ 1587500 w 5501360"/>
                  <a:gd name="connsiteY15" fmla="*/ 1333766 h 4347395"/>
                  <a:gd name="connsiteX0" fmla="*/ 1587500 w 6319811"/>
                  <a:gd name="connsiteY0" fmla="*/ 1333766 h 4347395"/>
                  <a:gd name="connsiteX1" fmla="*/ 1818360 w 6319811"/>
                  <a:gd name="connsiteY1" fmla="*/ 660666 h 4347395"/>
                  <a:gd name="connsiteX2" fmla="*/ 2605760 w 6319811"/>
                  <a:gd name="connsiteY2" fmla="*/ 139966 h 4347395"/>
                  <a:gd name="connsiteX3" fmla="*/ 3507460 w 6319811"/>
                  <a:gd name="connsiteY3" fmla="*/ 762266 h 4347395"/>
                  <a:gd name="connsiteX4" fmla="*/ 3316960 w 6319811"/>
                  <a:gd name="connsiteY4" fmla="*/ 266 h 4347395"/>
                  <a:gd name="connsiteX5" fmla="*/ 3786860 w 6319811"/>
                  <a:gd name="connsiteY5" fmla="*/ 165366 h 4347395"/>
                  <a:gd name="connsiteX6" fmla="*/ 4218660 w 6319811"/>
                  <a:gd name="connsiteY6" fmla="*/ 178066 h 4347395"/>
                  <a:gd name="connsiteX7" fmla="*/ 4991884 w 6319811"/>
                  <a:gd name="connsiteY7" fmla="*/ 1016266 h 4347395"/>
                  <a:gd name="connsiteX8" fmla="*/ 5501360 w 6319811"/>
                  <a:gd name="connsiteY8" fmla="*/ 3060966 h 4347395"/>
                  <a:gd name="connsiteX9" fmla="*/ 6314160 w 6319811"/>
                  <a:gd name="connsiteY9" fmla="*/ 3810266 h 4347395"/>
                  <a:gd name="connsiteX10" fmla="*/ 4991884 w 6319811"/>
                  <a:gd name="connsiteY10" fmla="*/ 4207695 h 4347395"/>
                  <a:gd name="connsiteX11" fmla="*/ 0 w 6319811"/>
                  <a:gd name="connsiteY11" fmla="*/ 4347395 h 4347395"/>
                  <a:gd name="connsiteX12" fmla="*/ 1094460 w 6319811"/>
                  <a:gd name="connsiteY12" fmla="*/ 3746766 h 4347395"/>
                  <a:gd name="connsiteX13" fmla="*/ 1665960 w 6319811"/>
                  <a:gd name="connsiteY13" fmla="*/ 3480066 h 4347395"/>
                  <a:gd name="connsiteX14" fmla="*/ 1132560 w 6319811"/>
                  <a:gd name="connsiteY14" fmla="*/ 2641866 h 4347395"/>
                  <a:gd name="connsiteX15" fmla="*/ 1704060 w 6319811"/>
                  <a:gd name="connsiteY15" fmla="*/ 2578366 h 4347395"/>
                  <a:gd name="connsiteX16" fmla="*/ 1587500 w 6319811"/>
                  <a:gd name="connsiteY16" fmla="*/ 1333766 h 4347395"/>
                  <a:gd name="connsiteX0" fmla="*/ 1587500 w 6327406"/>
                  <a:gd name="connsiteY0" fmla="*/ 1333766 h 4347395"/>
                  <a:gd name="connsiteX1" fmla="*/ 1818360 w 6327406"/>
                  <a:gd name="connsiteY1" fmla="*/ 660666 h 4347395"/>
                  <a:gd name="connsiteX2" fmla="*/ 2605760 w 6327406"/>
                  <a:gd name="connsiteY2" fmla="*/ 139966 h 4347395"/>
                  <a:gd name="connsiteX3" fmla="*/ 3507460 w 6327406"/>
                  <a:gd name="connsiteY3" fmla="*/ 762266 h 4347395"/>
                  <a:gd name="connsiteX4" fmla="*/ 3316960 w 6327406"/>
                  <a:gd name="connsiteY4" fmla="*/ 266 h 4347395"/>
                  <a:gd name="connsiteX5" fmla="*/ 3786860 w 6327406"/>
                  <a:gd name="connsiteY5" fmla="*/ 165366 h 4347395"/>
                  <a:gd name="connsiteX6" fmla="*/ 4218660 w 6327406"/>
                  <a:gd name="connsiteY6" fmla="*/ 178066 h 4347395"/>
                  <a:gd name="connsiteX7" fmla="*/ 4991884 w 6327406"/>
                  <a:gd name="connsiteY7" fmla="*/ 1016266 h 4347395"/>
                  <a:gd name="connsiteX8" fmla="*/ 5501360 w 6327406"/>
                  <a:gd name="connsiteY8" fmla="*/ 3060966 h 4347395"/>
                  <a:gd name="connsiteX9" fmla="*/ 6314160 w 6327406"/>
                  <a:gd name="connsiteY9" fmla="*/ 3810266 h 4347395"/>
                  <a:gd name="connsiteX10" fmla="*/ 4991884 w 6327406"/>
                  <a:gd name="connsiteY10" fmla="*/ 4207695 h 4347395"/>
                  <a:gd name="connsiteX11" fmla="*/ 0 w 6327406"/>
                  <a:gd name="connsiteY11" fmla="*/ 4347395 h 4347395"/>
                  <a:gd name="connsiteX12" fmla="*/ 1094460 w 6327406"/>
                  <a:gd name="connsiteY12" fmla="*/ 3746766 h 4347395"/>
                  <a:gd name="connsiteX13" fmla="*/ 1665960 w 6327406"/>
                  <a:gd name="connsiteY13" fmla="*/ 3480066 h 4347395"/>
                  <a:gd name="connsiteX14" fmla="*/ 1132560 w 6327406"/>
                  <a:gd name="connsiteY14" fmla="*/ 2641866 h 4347395"/>
                  <a:gd name="connsiteX15" fmla="*/ 1704060 w 6327406"/>
                  <a:gd name="connsiteY15" fmla="*/ 2578366 h 4347395"/>
                  <a:gd name="connsiteX16" fmla="*/ 1587500 w 6327406"/>
                  <a:gd name="connsiteY16" fmla="*/ 1333766 h 4347395"/>
                  <a:gd name="connsiteX0" fmla="*/ 1587500 w 6314160"/>
                  <a:gd name="connsiteY0" fmla="*/ 1333766 h 4347395"/>
                  <a:gd name="connsiteX1" fmla="*/ 1818360 w 6314160"/>
                  <a:gd name="connsiteY1" fmla="*/ 660666 h 4347395"/>
                  <a:gd name="connsiteX2" fmla="*/ 2605760 w 6314160"/>
                  <a:gd name="connsiteY2" fmla="*/ 139966 h 4347395"/>
                  <a:gd name="connsiteX3" fmla="*/ 3507460 w 6314160"/>
                  <a:gd name="connsiteY3" fmla="*/ 762266 h 4347395"/>
                  <a:gd name="connsiteX4" fmla="*/ 3316960 w 6314160"/>
                  <a:gd name="connsiteY4" fmla="*/ 266 h 4347395"/>
                  <a:gd name="connsiteX5" fmla="*/ 3786860 w 6314160"/>
                  <a:gd name="connsiteY5" fmla="*/ 165366 h 4347395"/>
                  <a:gd name="connsiteX6" fmla="*/ 4218660 w 6314160"/>
                  <a:gd name="connsiteY6" fmla="*/ 178066 h 4347395"/>
                  <a:gd name="connsiteX7" fmla="*/ 4991884 w 6314160"/>
                  <a:gd name="connsiteY7" fmla="*/ 1016266 h 4347395"/>
                  <a:gd name="connsiteX8" fmla="*/ 5501360 w 6314160"/>
                  <a:gd name="connsiteY8" fmla="*/ 3060966 h 4347395"/>
                  <a:gd name="connsiteX9" fmla="*/ 6314160 w 6314160"/>
                  <a:gd name="connsiteY9" fmla="*/ 3810266 h 4347395"/>
                  <a:gd name="connsiteX10" fmla="*/ 4991884 w 6314160"/>
                  <a:gd name="connsiteY10" fmla="*/ 4207695 h 4347395"/>
                  <a:gd name="connsiteX11" fmla="*/ 0 w 6314160"/>
                  <a:gd name="connsiteY11" fmla="*/ 4347395 h 4347395"/>
                  <a:gd name="connsiteX12" fmla="*/ 1094460 w 6314160"/>
                  <a:gd name="connsiteY12" fmla="*/ 3746766 h 4347395"/>
                  <a:gd name="connsiteX13" fmla="*/ 1665960 w 6314160"/>
                  <a:gd name="connsiteY13" fmla="*/ 3480066 h 4347395"/>
                  <a:gd name="connsiteX14" fmla="*/ 1132560 w 6314160"/>
                  <a:gd name="connsiteY14" fmla="*/ 2641866 h 4347395"/>
                  <a:gd name="connsiteX15" fmla="*/ 1704060 w 6314160"/>
                  <a:gd name="connsiteY15" fmla="*/ 2578366 h 4347395"/>
                  <a:gd name="connsiteX16" fmla="*/ 1587500 w 6314160"/>
                  <a:gd name="connsiteY16" fmla="*/ 1333766 h 4347395"/>
                  <a:gd name="connsiteX0" fmla="*/ 1587500 w 8282369"/>
                  <a:gd name="connsiteY0" fmla="*/ 1333766 h 4347395"/>
                  <a:gd name="connsiteX1" fmla="*/ 1818360 w 8282369"/>
                  <a:gd name="connsiteY1" fmla="*/ 660666 h 4347395"/>
                  <a:gd name="connsiteX2" fmla="*/ 2605760 w 8282369"/>
                  <a:gd name="connsiteY2" fmla="*/ 139966 h 4347395"/>
                  <a:gd name="connsiteX3" fmla="*/ 3507460 w 8282369"/>
                  <a:gd name="connsiteY3" fmla="*/ 762266 h 4347395"/>
                  <a:gd name="connsiteX4" fmla="*/ 3316960 w 8282369"/>
                  <a:gd name="connsiteY4" fmla="*/ 266 h 4347395"/>
                  <a:gd name="connsiteX5" fmla="*/ 3786860 w 8282369"/>
                  <a:gd name="connsiteY5" fmla="*/ 165366 h 4347395"/>
                  <a:gd name="connsiteX6" fmla="*/ 4218660 w 8282369"/>
                  <a:gd name="connsiteY6" fmla="*/ 178066 h 4347395"/>
                  <a:gd name="connsiteX7" fmla="*/ 4991884 w 8282369"/>
                  <a:gd name="connsiteY7" fmla="*/ 1016266 h 4347395"/>
                  <a:gd name="connsiteX8" fmla="*/ 5501360 w 8282369"/>
                  <a:gd name="connsiteY8" fmla="*/ 3060966 h 4347395"/>
                  <a:gd name="connsiteX9" fmla="*/ 6314160 w 8282369"/>
                  <a:gd name="connsiteY9" fmla="*/ 3810266 h 4347395"/>
                  <a:gd name="connsiteX10" fmla="*/ 8269959 w 8282369"/>
                  <a:gd name="connsiteY10" fmla="*/ 4051566 h 4347395"/>
                  <a:gd name="connsiteX11" fmla="*/ 4991884 w 8282369"/>
                  <a:gd name="connsiteY11" fmla="*/ 4207695 h 4347395"/>
                  <a:gd name="connsiteX12" fmla="*/ 0 w 8282369"/>
                  <a:gd name="connsiteY12" fmla="*/ 4347395 h 4347395"/>
                  <a:gd name="connsiteX13" fmla="*/ 1094460 w 8282369"/>
                  <a:gd name="connsiteY13" fmla="*/ 3746766 h 4347395"/>
                  <a:gd name="connsiteX14" fmla="*/ 1665960 w 8282369"/>
                  <a:gd name="connsiteY14" fmla="*/ 3480066 h 4347395"/>
                  <a:gd name="connsiteX15" fmla="*/ 1132560 w 8282369"/>
                  <a:gd name="connsiteY15" fmla="*/ 2641866 h 4347395"/>
                  <a:gd name="connsiteX16" fmla="*/ 1704060 w 8282369"/>
                  <a:gd name="connsiteY16" fmla="*/ 2578366 h 4347395"/>
                  <a:gd name="connsiteX17" fmla="*/ 1587500 w 8282369"/>
                  <a:gd name="connsiteY17" fmla="*/ 1333766 h 4347395"/>
                  <a:gd name="connsiteX0" fmla="*/ 1587500 w 8282369"/>
                  <a:gd name="connsiteY0" fmla="*/ 1333766 h 4461837"/>
                  <a:gd name="connsiteX1" fmla="*/ 1818360 w 8282369"/>
                  <a:gd name="connsiteY1" fmla="*/ 660666 h 4461837"/>
                  <a:gd name="connsiteX2" fmla="*/ 2605760 w 8282369"/>
                  <a:gd name="connsiteY2" fmla="*/ 139966 h 4461837"/>
                  <a:gd name="connsiteX3" fmla="*/ 3507460 w 8282369"/>
                  <a:gd name="connsiteY3" fmla="*/ 762266 h 4461837"/>
                  <a:gd name="connsiteX4" fmla="*/ 3316960 w 8282369"/>
                  <a:gd name="connsiteY4" fmla="*/ 266 h 4461837"/>
                  <a:gd name="connsiteX5" fmla="*/ 3786860 w 8282369"/>
                  <a:gd name="connsiteY5" fmla="*/ 165366 h 4461837"/>
                  <a:gd name="connsiteX6" fmla="*/ 4218660 w 8282369"/>
                  <a:gd name="connsiteY6" fmla="*/ 178066 h 4461837"/>
                  <a:gd name="connsiteX7" fmla="*/ 4991884 w 8282369"/>
                  <a:gd name="connsiteY7" fmla="*/ 1016266 h 4461837"/>
                  <a:gd name="connsiteX8" fmla="*/ 5501360 w 8282369"/>
                  <a:gd name="connsiteY8" fmla="*/ 3060966 h 4461837"/>
                  <a:gd name="connsiteX9" fmla="*/ 6314160 w 8282369"/>
                  <a:gd name="connsiteY9" fmla="*/ 3810266 h 4461837"/>
                  <a:gd name="connsiteX10" fmla="*/ 8269959 w 8282369"/>
                  <a:gd name="connsiteY10" fmla="*/ 4051566 h 4461837"/>
                  <a:gd name="connsiteX11" fmla="*/ 4991884 w 8282369"/>
                  <a:gd name="connsiteY11" fmla="*/ 4207695 h 4461837"/>
                  <a:gd name="connsiteX12" fmla="*/ 0 w 8282369"/>
                  <a:gd name="connsiteY12" fmla="*/ 4347395 h 4461837"/>
                  <a:gd name="connsiteX13" fmla="*/ 1094460 w 8282369"/>
                  <a:gd name="connsiteY13" fmla="*/ 3746766 h 4461837"/>
                  <a:gd name="connsiteX14" fmla="*/ 1665960 w 8282369"/>
                  <a:gd name="connsiteY14" fmla="*/ 3480066 h 4461837"/>
                  <a:gd name="connsiteX15" fmla="*/ 1132560 w 8282369"/>
                  <a:gd name="connsiteY15" fmla="*/ 2641866 h 4461837"/>
                  <a:gd name="connsiteX16" fmla="*/ 1704060 w 8282369"/>
                  <a:gd name="connsiteY16" fmla="*/ 2578366 h 4461837"/>
                  <a:gd name="connsiteX17" fmla="*/ 1587500 w 8282369"/>
                  <a:gd name="connsiteY17" fmla="*/ 1333766 h 4461837"/>
                  <a:gd name="connsiteX0" fmla="*/ 1587500 w 8282369"/>
                  <a:gd name="connsiteY0" fmla="*/ 1333766 h 4514384"/>
                  <a:gd name="connsiteX1" fmla="*/ 1818360 w 8282369"/>
                  <a:gd name="connsiteY1" fmla="*/ 660666 h 4514384"/>
                  <a:gd name="connsiteX2" fmla="*/ 2605760 w 8282369"/>
                  <a:gd name="connsiteY2" fmla="*/ 139966 h 4514384"/>
                  <a:gd name="connsiteX3" fmla="*/ 3507460 w 8282369"/>
                  <a:gd name="connsiteY3" fmla="*/ 762266 h 4514384"/>
                  <a:gd name="connsiteX4" fmla="*/ 3316960 w 8282369"/>
                  <a:gd name="connsiteY4" fmla="*/ 266 h 4514384"/>
                  <a:gd name="connsiteX5" fmla="*/ 3786860 w 8282369"/>
                  <a:gd name="connsiteY5" fmla="*/ 165366 h 4514384"/>
                  <a:gd name="connsiteX6" fmla="*/ 4218660 w 8282369"/>
                  <a:gd name="connsiteY6" fmla="*/ 178066 h 4514384"/>
                  <a:gd name="connsiteX7" fmla="*/ 4991884 w 8282369"/>
                  <a:gd name="connsiteY7" fmla="*/ 1016266 h 4514384"/>
                  <a:gd name="connsiteX8" fmla="*/ 5501360 w 8282369"/>
                  <a:gd name="connsiteY8" fmla="*/ 3060966 h 4514384"/>
                  <a:gd name="connsiteX9" fmla="*/ 6314160 w 8282369"/>
                  <a:gd name="connsiteY9" fmla="*/ 3810266 h 4514384"/>
                  <a:gd name="connsiteX10" fmla="*/ 8269959 w 8282369"/>
                  <a:gd name="connsiteY10" fmla="*/ 4051566 h 4514384"/>
                  <a:gd name="connsiteX11" fmla="*/ 5550684 w 8282369"/>
                  <a:gd name="connsiteY11" fmla="*/ 4360095 h 4514384"/>
                  <a:gd name="connsiteX12" fmla="*/ 0 w 8282369"/>
                  <a:gd name="connsiteY12" fmla="*/ 4347395 h 4514384"/>
                  <a:gd name="connsiteX13" fmla="*/ 1094460 w 8282369"/>
                  <a:gd name="connsiteY13" fmla="*/ 3746766 h 4514384"/>
                  <a:gd name="connsiteX14" fmla="*/ 1665960 w 8282369"/>
                  <a:gd name="connsiteY14" fmla="*/ 3480066 h 4514384"/>
                  <a:gd name="connsiteX15" fmla="*/ 1132560 w 8282369"/>
                  <a:gd name="connsiteY15" fmla="*/ 2641866 h 4514384"/>
                  <a:gd name="connsiteX16" fmla="*/ 1704060 w 8282369"/>
                  <a:gd name="connsiteY16" fmla="*/ 2578366 h 4514384"/>
                  <a:gd name="connsiteX17" fmla="*/ 1587500 w 8282369"/>
                  <a:gd name="connsiteY17" fmla="*/ 1333766 h 4514384"/>
                  <a:gd name="connsiteX0" fmla="*/ 1587500 w 8282369"/>
                  <a:gd name="connsiteY0" fmla="*/ 1333766 h 4591901"/>
                  <a:gd name="connsiteX1" fmla="*/ 1818360 w 8282369"/>
                  <a:gd name="connsiteY1" fmla="*/ 660666 h 4591901"/>
                  <a:gd name="connsiteX2" fmla="*/ 2605760 w 8282369"/>
                  <a:gd name="connsiteY2" fmla="*/ 139966 h 4591901"/>
                  <a:gd name="connsiteX3" fmla="*/ 3507460 w 8282369"/>
                  <a:gd name="connsiteY3" fmla="*/ 762266 h 4591901"/>
                  <a:gd name="connsiteX4" fmla="*/ 3316960 w 8282369"/>
                  <a:gd name="connsiteY4" fmla="*/ 266 h 4591901"/>
                  <a:gd name="connsiteX5" fmla="*/ 3786860 w 8282369"/>
                  <a:gd name="connsiteY5" fmla="*/ 165366 h 4591901"/>
                  <a:gd name="connsiteX6" fmla="*/ 4218660 w 8282369"/>
                  <a:gd name="connsiteY6" fmla="*/ 178066 h 4591901"/>
                  <a:gd name="connsiteX7" fmla="*/ 4991884 w 8282369"/>
                  <a:gd name="connsiteY7" fmla="*/ 1016266 h 4591901"/>
                  <a:gd name="connsiteX8" fmla="*/ 5501360 w 8282369"/>
                  <a:gd name="connsiteY8" fmla="*/ 3060966 h 4591901"/>
                  <a:gd name="connsiteX9" fmla="*/ 6314160 w 8282369"/>
                  <a:gd name="connsiteY9" fmla="*/ 3810266 h 4591901"/>
                  <a:gd name="connsiteX10" fmla="*/ 8269959 w 8282369"/>
                  <a:gd name="connsiteY10" fmla="*/ 4051566 h 4591901"/>
                  <a:gd name="connsiteX11" fmla="*/ 5550684 w 8282369"/>
                  <a:gd name="connsiteY11" fmla="*/ 4360095 h 4591901"/>
                  <a:gd name="connsiteX12" fmla="*/ 0 w 8282369"/>
                  <a:gd name="connsiteY12" fmla="*/ 4347395 h 4591901"/>
                  <a:gd name="connsiteX13" fmla="*/ 1094460 w 8282369"/>
                  <a:gd name="connsiteY13" fmla="*/ 3746766 h 4591901"/>
                  <a:gd name="connsiteX14" fmla="*/ 1665960 w 8282369"/>
                  <a:gd name="connsiteY14" fmla="*/ 3480066 h 4591901"/>
                  <a:gd name="connsiteX15" fmla="*/ 1132560 w 8282369"/>
                  <a:gd name="connsiteY15" fmla="*/ 2641866 h 4591901"/>
                  <a:gd name="connsiteX16" fmla="*/ 1704060 w 8282369"/>
                  <a:gd name="connsiteY16" fmla="*/ 2578366 h 4591901"/>
                  <a:gd name="connsiteX17" fmla="*/ 1587500 w 8282369"/>
                  <a:gd name="connsiteY17" fmla="*/ 1333766 h 4591901"/>
                  <a:gd name="connsiteX0" fmla="*/ 1587500 w 8282369"/>
                  <a:gd name="connsiteY0" fmla="*/ 1333766 h 4539912"/>
                  <a:gd name="connsiteX1" fmla="*/ 1818360 w 8282369"/>
                  <a:gd name="connsiteY1" fmla="*/ 660666 h 4539912"/>
                  <a:gd name="connsiteX2" fmla="*/ 2605760 w 8282369"/>
                  <a:gd name="connsiteY2" fmla="*/ 139966 h 4539912"/>
                  <a:gd name="connsiteX3" fmla="*/ 3507460 w 8282369"/>
                  <a:gd name="connsiteY3" fmla="*/ 762266 h 4539912"/>
                  <a:gd name="connsiteX4" fmla="*/ 3316960 w 8282369"/>
                  <a:gd name="connsiteY4" fmla="*/ 266 h 4539912"/>
                  <a:gd name="connsiteX5" fmla="*/ 3786860 w 8282369"/>
                  <a:gd name="connsiteY5" fmla="*/ 165366 h 4539912"/>
                  <a:gd name="connsiteX6" fmla="*/ 4218660 w 8282369"/>
                  <a:gd name="connsiteY6" fmla="*/ 178066 h 4539912"/>
                  <a:gd name="connsiteX7" fmla="*/ 4991884 w 8282369"/>
                  <a:gd name="connsiteY7" fmla="*/ 1016266 h 4539912"/>
                  <a:gd name="connsiteX8" fmla="*/ 5501360 w 8282369"/>
                  <a:gd name="connsiteY8" fmla="*/ 3060966 h 4539912"/>
                  <a:gd name="connsiteX9" fmla="*/ 6314160 w 8282369"/>
                  <a:gd name="connsiteY9" fmla="*/ 3810266 h 4539912"/>
                  <a:gd name="connsiteX10" fmla="*/ 8269959 w 8282369"/>
                  <a:gd name="connsiteY10" fmla="*/ 4051566 h 4539912"/>
                  <a:gd name="connsiteX11" fmla="*/ 5550684 w 8282369"/>
                  <a:gd name="connsiteY11" fmla="*/ 4360095 h 4539912"/>
                  <a:gd name="connsiteX12" fmla="*/ 0 w 8282369"/>
                  <a:gd name="connsiteY12" fmla="*/ 4347395 h 4539912"/>
                  <a:gd name="connsiteX13" fmla="*/ 1094460 w 8282369"/>
                  <a:gd name="connsiteY13" fmla="*/ 3746766 h 4539912"/>
                  <a:gd name="connsiteX14" fmla="*/ 1665960 w 8282369"/>
                  <a:gd name="connsiteY14" fmla="*/ 3480066 h 4539912"/>
                  <a:gd name="connsiteX15" fmla="*/ 1132560 w 8282369"/>
                  <a:gd name="connsiteY15" fmla="*/ 2641866 h 4539912"/>
                  <a:gd name="connsiteX16" fmla="*/ 1704060 w 8282369"/>
                  <a:gd name="connsiteY16" fmla="*/ 2578366 h 4539912"/>
                  <a:gd name="connsiteX17" fmla="*/ 1587500 w 8282369"/>
                  <a:gd name="connsiteY17" fmla="*/ 1333766 h 4539912"/>
                  <a:gd name="connsiteX0" fmla="*/ 1587500 w 8270178"/>
                  <a:gd name="connsiteY0" fmla="*/ 1333766 h 4539912"/>
                  <a:gd name="connsiteX1" fmla="*/ 1818360 w 8270178"/>
                  <a:gd name="connsiteY1" fmla="*/ 660666 h 4539912"/>
                  <a:gd name="connsiteX2" fmla="*/ 2605760 w 8270178"/>
                  <a:gd name="connsiteY2" fmla="*/ 139966 h 4539912"/>
                  <a:gd name="connsiteX3" fmla="*/ 3507460 w 8270178"/>
                  <a:gd name="connsiteY3" fmla="*/ 762266 h 4539912"/>
                  <a:gd name="connsiteX4" fmla="*/ 3316960 w 8270178"/>
                  <a:gd name="connsiteY4" fmla="*/ 266 h 4539912"/>
                  <a:gd name="connsiteX5" fmla="*/ 3786860 w 8270178"/>
                  <a:gd name="connsiteY5" fmla="*/ 165366 h 4539912"/>
                  <a:gd name="connsiteX6" fmla="*/ 4218660 w 8270178"/>
                  <a:gd name="connsiteY6" fmla="*/ 178066 h 4539912"/>
                  <a:gd name="connsiteX7" fmla="*/ 4991884 w 8270178"/>
                  <a:gd name="connsiteY7" fmla="*/ 1016266 h 4539912"/>
                  <a:gd name="connsiteX8" fmla="*/ 5501360 w 8270178"/>
                  <a:gd name="connsiteY8" fmla="*/ 3060966 h 4539912"/>
                  <a:gd name="connsiteX9" fmla="*/ 6314160 w 8270178"/>
                  <a:gd name="connsiteY9" fmla="*/ 3810266 h 4539912"/>
                  <a:gd name="connsiteX10" fmla="*/ 8269959 w 8270178"/>
                  <a:gd name="connsiteY10" fmla="*/ 4051566 h 4539912"/>
                  <a:gd name="connsiteX11" fmla="*/ 5550684 w 8270178"/>
                  <a:gd name="connsiteY11" fmla="*/ 4360095 h 4539912"/>
                  <a:gd name="connsiteX12" fmla="*/ 0 w 8270178"/>
                  <a:gd name="connsiteY12" fmla="*/ 4347395 h 4539912"/>
                  <a:gd name="connsiteX13" fmla="*/ 1094460 w 8270178"/>
                  <a:gd name="connsiteY13" fmla="*/ 3746766 h 4539912"/>
                  <a:gd name="connsiteX14" fmla="*/ 1665960 w 8270178"/>
                  <a:gd name="connsiteY14" fmla="*/ 3480066 h 4539912"/>
                  <a:gd name="connsiteX15" fmla="*/ 1132560 w 8270178"/>
                  <a:gd name="connsiteY15" fmla="*/ 2641866 h 4539912"/>
                  <a:gd name="connsiteX16" fmla="*/ 1704060 w 8270178"/>
                  <a:gd name="connsiteY16" fmla="*/ 2578366 h 4539912"/>
                  <a:gd name="connsiteX17" fmla="*/ 1587500 w 8270178"/>
                  <a:gd name="connsiteY17" fmla="*/ 1333766 h 4539912"/>
                  <a:gd name="connsiteX0" fmla="*/ 1587500 w 8270178"/>
                  <a:gd name="connsiteY0" fmla="*/ 1333766 h 4539912"/>
                  <a:gd name="connsiteX1" fmla="*/ 1818360 w 8270178"/>
                  <a:gd name="connsiteY1" fmla="*/ 660666 h 4539912"/>
                  <a:gd name="connsiteX2" fmla="*/ 2605760 w 8270178"/>
                  <a:gd name="connsiteY2" fmla="*/ 139966 h 4539912"/>
                  <a:gd name="connsiteX3" fmla="*/ 3507460 w 8270178"/>
                  <a:gd name="connsiteY3" fmla="*/ 762266 h 4539912"/>
                  <a:gd name="connsiteX4" fmla="*/ 3316960 w 8270178"/>
                  <a:gd name="connsiteY4" fmla="*/ 266 h 4539912"/>
                  <a:gd name="connsiteX5" fmla="*/ 3786860 w 8270178"/>
                  <a:gd name="connsiteY5" fmla="*/ 165366 h 4539912"/>
                  <a:gd name="connsiteX6" fmla="*/ 4218660 w 8270178"/>
                  <a:gd name="connsiteY6" fmla="*/ 178066 h 4539912"/>
                  <a:gd name="connsiteX7" fmla="*/ 4991884 w 8270178"/>
                  <a:gd name="connsiteY7" fmla="*/ 1016266 h 4539912"/>
                  <a:gd name="connsiteX8" fmla="*/ 5501360 w 8270178"/>
                  <a:gd name="connsiteY8" fmla="*/ 3060966 h 4539912"/>
                  <a:gd name="connsiteX9" fmla="*/ 6314160 w 8270178"/>
                  <a:gd name="connsiteY9" fmla="*/ 3810266 h 4539912"/>
                  <a:gd name="connsiteX10" fmla="*/ 8269959 w 8270178"/>
                  <a:gd name="connsiteY10" fmla="*/ 4051566 h 4539912"/>
                  <a:gd name="connsiteX11" fmla="*/ 5550684 w 8270178"/>
                  <a:gd name="connsiteY11" fmla="*/ 4360095 h 4539912"/>
                  <a:gd name="connsiteX12" fmla="*/ 0 w 8270178"/>
                  <a:gd name="connsiteY12" fmla="*/ 4347395 h 4539912"/>
                  <a:gd name="connsiteX13" fmla="*/ 1094460 w 8270178"/>
                  <a:gd name="connsiteY13" fmla="*/ 3746766 h 4539912"/>
                  <a:gd name="connsiteX14" fmla="*/ 1665960 w 8270178"/>
                  <a:gd name="connsiteY14" fmla="*/ 3480066 h 4539912"/>
                  <a:gd name="connsiteX15" fmla="*/ 1132560 w 8270178"/>
                  <a:gd name="connsiteY15" fmla="*/ 2641866 h 4539912"/>
                  <a:gd name="connsiteX16" fmla="*/ 1704060 w 8270178"/>
                  <a:gd name="connsiteY16" fmla="*/ 2578366 h 4539912"/>
                  <a:gd name="connsiteX17" fmla="*/ 1587500 w 827017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80537"/>
                  <a:gd name="connsiteX1" fmla="*/ 1818360 w 8270228"/>
                  <a:gd name="connsiteY1" fmla="*/ 660666 h 4580537"/>
                  <a:gd name="connsiteX2" fmla="*/ 2605760 w 8270228"/>
                  <a:gd name="connsiteY2" fmla="*/ 139966 h 4580537"/>
                  <a:gd name="connsiteX3" fmla="*/ 3507460 w 8270228"/>
                  <a:gd name="connsiteY3" fmla="*/ 762266 h 4580537"/>
                  <a:gd name="connsiteX4" fmla="*/ 3316960 w 8270228"/>
                  <a:gd name="connsiteY4" fmla="*/ 266 h 4580537"/>
                  <a:gd name="connsiteX5" fmla="*/ 3786860 w 8270228"/>
                  <a:gd name="connsiteY5" fmla="*/ 165366 h 4580537"/>
                  <a:gd name="connsiteX6" fmla="*/ 4218660 w 8270228"/>
                  <a:gd name="connsiteY6" fmla="*/ 178066 h 4580537"/>
                  <a:gd name="connsiteX7" fmla="*/ 4991884 w 8270228"/>
                  <a:gd name="connsiteY7" fmla="*/ 1016266 h 4580537"/>
                  <a:gd name="connsiteX8" fmla="*/ 5501360 w 8270228"/>
                  <a:gd name="connsiteY8" fmla="*/ 3060966 h 4580537"/>
                  <a:gd name="connsiteX9" fmla="*/ 6314160 w 8270228"/>
                  <a:gd name="connsiteY9" fmla="*/ 3810266 h 4580537"/>
                  <a:gd name="connsiteX10" fmla="*/ 8269959 w 8270228"/>
                  <a:gd name="connsiteY10" fmla="*/ 4051566 h 4580537"/>
                  <a:gd name="connsiteX11" fmla="*/ 5550684 w 8270228"/>
                  <a:gd name="connsiteY11" fmla="*/ 4360095 h 4580537"/>
                  <a:gd name="connsiteX12" fmla="*/ 0 w 8270228"/>
                  <a:gd name="connsiteY12" fmla="*/ 4347395 h 4580537"/>
                  <a:gd name="connsiteX13" fmla="*/ 1094460 w 8270228"/>
                  <a:gd name="connsiteY13" fmla="*/ 3746766 h 4580537"/>
                  <a:gd name="connsiteX14" fmla="*/ 1665960 w 8270228"/>
                  <a:gd name="connsiteY14" fmla="*/ 3480066 h 4580537"/>
                  <a:gd name="connsiteX15" fmla="*/ 1132560 w 8270228"/>
                  <a:gd name="connsiteY15" fmla="*/ 2641866 h 4580537"/>
                  <a:gd name="connsiteX16" fmla="*/ 1704060 w 8270228"/>
                  <a:gd name="connsiteY16" fmla="*/ 2578366 h 4580537"/>
                  <a:gd name="connsiteX17" fmla="*/ 1587500 w 8270228"/>
                  <a:gd name="connsiteY17" fmla="*/ 1333766 h 458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270228" h="4580537">
                    <a:moveTo>
                      <a:pt x="1587500" y="1333766"/>
                    </a:moveTo>
                    <a:cubicBezTo>
                      <a:pt x="1829553" y="1312599"/>
                      <a:pt x="1576307" y="681833"/>
                      <a:pt x="1818360" y="660666"/>
                    </a:cubicBezTo>
                    <a:cubicBezTo>
                      <a:pt x="2000393" y="550599"/>
                      <a:pt x="2309427" y="97633"/>
                      <a:pt x="2605760" y="139966"/>
                    </a:cubicBezTo>
                    <a:cubicBezTo>
                      <a:pt x="2707360" y="279666"/>
                      <a:pt x="3215360" y="660666"/>
                      <a:pt x="3507460" y="762266"/>
                    </a:cubicBezTo>
                    <a:cubicBezTo>
                      <a:pt x="3613293" y="779199"/>
                      <a:pt x="3211127" y="-16667"/>
                      <a:pt x="3316960" y="266"/>
                    </a:cubicBezTo>
                    <a:cubicBezTo>
                      <a:pt x="3562493" y="156899"/>
                      <a:pt x="3541327" y="8733"/>
                      <a:pt x="3786860" y="165366"/>
                    </a:cubicBezTo>
                    <a:cubicBezTo>
                      <a:pt x="3968893" y="292366"/>
                      <a:pt x="4011227" y="228866"/>
                      <a:pt x="4218660" y="178066"/>
                    </a:cubicBezTo>
                    <a:cubicBezTo>
                      <a:pt x="4476401" y="457466"/>
                      <a:pt x="4518243" y="762266"/>
                      <a:pt x="4991884" y="1016266"/>
                    </a:cubicBezTo>
                    <a:cubicBezTo>
                      <a:pt x="4890776" y="1769799"/>
                      <a:pt x="5500868" y="2599533"/>
                      <a:pt x="5501360" y="3060966"/>
                    </a:cubicBezTo>
                    <a:cubicBezTo>
                      <a:pt x="5971260" y="2743466"/>
                      <a:pt x="6174460" y="3835666"/>
                      <a:pt x="6314160" y="3810266"/>
                    </a:cubicBezTo>
                    <a:cubicBezTo>
                      <a:pt x="6517360" y="3949966"/>
                      <a:pt x="8295359" y="3340366"/>
                      <a:pt x="8269959" y="4051566"/>
                    </a:cubicBezTo>
                    <a:cubicBezTo>
                      <a:pt x="7926567" y="4764009"/>
                      <a:pt x="6668776" y="4638252"/>
                      <a:pt x="5550684" y="4360095"/>
                    </a:cubicBezTo>
                    <a:cubicBezTo>
                      <a:pt x="4589456" y="4533662"/>
                      <a:pt x="2777328" y="3907128"/>
                      <a:pt x="0" y="4347395"/>
                    </a:cubicBezTo>
                    <a:cubicBezTo>
                      <a:pt x="136220" y="3592619"/>
                      <a:pt x="716940" y="4018942"/>
                      <a:pt x="1094460" y="3746766"/>
                    </a:cubicBezTo>
                    <a:cubicBezTo>
                      <a:pt x="1179127" y="3662099"/>
                      <a:pt x="1593993" y="3717133"/>
                      <a:pt x="1665960" y="3480066"/>
                    </a:cubicBezTo>
                    <a:cubicBezTo>
                      <a:pt x="1708293" y="3128699"/>
                      <a:pt x="1090227" y="2993233"/>
                      <a:pt x="1132560" y="2641866"/>
                    </a:cubicBezTo>
                    <a:cubicBezTo>
                      <a:pt x="1246860" y="2413266"/>
                      <a:pt x="1361160" y="2540266"/>
                      <a:pt x="1704060" y="2578366"/>
                    </a:cubicBezTo>
                    <a:cubicBezTo>
                      <a:pt x="1817607" y="1833299"/>
                      <a:pt x="1296153" y="1266033"/>
                      <a:pt x="1587500" y="1333766"/>
                    </a:cubicBezTo>
                    <a:close/>
                  </a:path>
                </a:pathLst>
              </a:custGeom>
              <a:solidFill>
                <a:srgbClr val="A7744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85">
                <a:extLst>
                  <a:ext uri="{FF2B5EF4-FFF2-40B4-BE49-F238E27FC236}">
                    <a16:creationId xmlns:a16="http://schemas.microsoft.com/office/drawing/2014/main" id="{D5E7550E-1209-4682-9016-863F158D77B2}"/>
                  </a:ext>
                </a:extLst>
              </p:cNvPr>
              <p:cNvSpPr/>
              <p:nvPr/>
            </p:nvSpPr>
            <p:spPr>
              <a:xfrm>
                <a:off x="4252091" y="1871189"/>
                <a:ext cx="3810933" cy="2720219"/>
              </a:xfrm>
              <a:custGeom>
                <a:avLst/>
                <a:gdLst>
                  <a:gd name="connsiteX0" fmla="*/ 0 w 2191658"/>
                  <a:gd name="connsiteY0" fmla="*/ 0 h 1055308"/>
                  <a:gd name="connsiteX1" fmla="*/ 2191658 w 2191658"/>
                  <a:gd name="connsiteY1" fmla="*/ 0 h 1055308"/>
                  <a:gd name="connsiteX2" fmla="*/ 2191658 w 2191658"/>
                  <a:gd name="connsiteY2" fmla="*/ 1055308 h 1055308"/>
                  <a:gd name="connsiteX3" fmla="*/ 0 w 2191658"/>
                  <a:gd name="connsiteY3" fmla="*/ 1055308 h 1055308"/>
                  <a:gd name="connsiteX4" fmla="*/ 0 w 2191658"/>
                  <a:gd name="connsiteY4" fmla="*/ 0 h 1055308"/>
                  <a:gd name="connsiteX0" fmla="*/ 0 w 2852058"/>
                  <a:gd name="connsiteY0" fmla="*/ 0 h 1423608"/>
                  <a:gd name="connsiteX1" fmla="*/ 2852058 w 2852058"/>
                  <a:gd name="connsiteY1" fmla="*/ 368300 h 1423608"/>
                  <a:gd name="connsiteX2" fmla="*/ 2852058 w 2852058"/>
                  <a:gd name="connsiteY2" fmla="*/ 1423608 h 1423608"/>
                  <a:gd name="connsiteX3" fmla="*/ 660400 w 2852058"/>
                  <a:gd name="connsiteY3" fmla="*/ 1423608 h 1423608"/>
                  <a:gd name="connsiteX4" fmla="*/ 0 w 2852058"/>
                  <a:gd name="connsiteY4" fmla="*/ 0 h 1423608"/>
                  <a:gd name="connsiteX0" fmla="*/ 0 w 2852058"/>
                  <a:gd name="connsiteY0" fmla="*/ 0 h 1423608"/>
                  <a:gd name="connsiteX1" fmla="*/ 2852058 w 2852058"/>
                  <a:gd name="connsiteY1" fmla="*/ 368300 h 1423608"/>
                  <a:gd name="connsiteX2" fmla="*/ 2852058 w 2852058"/>
                  <a:gd name="connsiteY2" fmla="*/ 1423608 h 1423608"/>
                  <a:gd name="connsiteX3" fmla="*/ 660400 w 2852058"/>
                  <a:gd name="connsiteY3" fmla="*/ 1423608 h 1423608"/>
                  <a:gd name="connsiteX4" fmla="*/ 54429 w 2852058"/>
                  <a:gd name="connsiteY4" fmla="*/ 798429 h 1423608"/>
                  <a:gd name="connsiteX5" fmla="*/ 0 w 2852058"/>
                  <a:gd name="connsiteY5" fmla="*/ 0 h 1423608"/>
                  <a:gd name="connsiteX0" fmla="*/ 443279 w 3295337"/>
                  <a:gd name="connsiteY0" fmla="*/ 0 h 1423608"/>
                  <a:gd name="connsiteX1" fmla="*/ 3295337 w 3295337"/>
                  <a:gd name="connsiteY1" fmla="*/ 368300 h 1423608"/>
                  <a:gd name="connsiteX2" fmla="*/ 3295337 w 3295337"/>
                  <a:gd name="connsiteY2" fmla="*/ 1423608 h 1423608"/>
                  <a:gd name="connsiteX3" fmla="*/ 11479 w 3295337"/>
                  <a:gd name="connsiteY3" fmla="*/ 890208 h 1423608"/>
                  <a:gd name="connsiteX4" fmla="*/ 497708 w 3295337"/>
                  <a:gd name="connsiteY4" fmla="*/ 798429 h 1423608"/>
                  <a:gd name="connsiteX5" fmla="*/ 443279 w 3295337"/>
                  <a:gd name="connsiteY5" fmla="*/ 0 h 1423608"/>
                  <a:gd name="connsiteX0" fmla="*/ 443279 w 3295337"/>
                  <a:gd name="connsiteY0" fmla="*/ 0 h 1610482"/>
                  <a:gd name="connsiteX1" fmla="*/ 3295337 w 3295337"/>
                  <a:gd name="connsiteY1" fmla="*/ 368300 h 1610482"/>
                  <a:gd name="connsiteX2" fmla="*/ 3295337 w 3295337"/>
                  <a:gd name="connsiteY2" fmla="*/ 1423608 h 1610482"/>
                  <a:gd name="connsiteX3" fmla="*/ 662809 w 3295337"/>
                  <a:gd name="connsiteY3" fmla="*/ 1585829 h 1610482"/>
                  <a:gd name="connsiteX4" fmla="*/ 11479 w 3295337"/>
                  <a:gd name="connsiteY4" fmla="*/ 890208 h 1610482"/>
                  <a:gd name="connsiteX5" fmla="*/ 497708 w 3295337"/>
                  <a:gd name="connsiteY5" fmla="*/ 798429 h 1610482"/>
                  <a:gd name="connsiteX6" fmla="*/ 443279 w 3295337"/>
                  <a:gd name="connsiteY6" fmla="*/ 0 h 1610482"/>
                  <a:gd name="connsiteX0" fmla="*/ 443279 w 3295337"/>
                  <a:gd name="connsiteY0" fmla="*/ 0 h 1719538"/>
                  <a:gd name="connsiteX1" fmla="*/ 3295337 w 3295337"/>
                  <a:gd name="connsiteY1" fmla="*/ 368300 h 1719538"/>
                  <a:gd name="connsiteX2" fmla="*/ 3295337 w 3295337"/>
                  <a:gd name="connsiteY2" fmla="*/ 1423608 h 1719538"/>
                  <a:gd name="connsiteX3" fmla="*/ 2288409 w 3295337"/>
                  <a:gd name="connsiteY3" fmla="*/ 1712829 h 1719538"/>
                  <a:gd name="connsiteX4" fmla="*/ 662809 w 3295337"/>
                  <a:gd name="connsiteY4" fmla="*/ 1585829 h 1719538"/>
                  <a:gd name="connsiteX5" fmla="*/ 11479 w 3295337"/>
                  <a:gd name="connsiteY5" fmla="*/ 890208 h 1719538"/>
                  <a:gd name="connsiteX6" fmla="*/ 497708 w 3295337"/>
                  <a:gd name="connsiteY6" fmla="*/ 798429 h 1719538"/>
                  <a:gd name="connsiteX7" fmla="*/ 443279 w 3295337"/>
                  <a:gd name="connsiteY7" fmla="*/ 0 h 1719538"/>
                  <a:gd name="connsiteX0" fmla="*/ 443279 w 3295337"/>
                  <a:gd name="connsiteY0" fmla="*/ 838200 h 2557738"/>
                  <a:gd name="connsiteX1" fmla="*/ 2787337 w 3295337"/>
                  <a:gd name="connsiteY1" fmla="*/ 0 h 2557738"/>
                  <a:gd name="connsiteX2" fmla="*/ 3295337 w 3295337"/>
                  <a:gd name="connsiteY2" fmla="*/ 2261808 h 2557738"/>
                  <a:gd name="connsiteX3" fmla="*/ 2288409 w 3295337"/>
                  <a:gd name="connsiteY3" fmla="*/ 2551029 h 2557738"/>
                  <a:gd name="connsiteX4" fmla="*/ 662809 w 3295337"/>
                  <a:gd name="connsiteY4" fmla="*/ 2424029 h 2557738"/>
                  <a:gd name="connsiteX5" fmla="*/ 11479 w 3295337"/>
                  <a:gd name="connsiteY5" fmla="*/ 1728408 h 2557738"/>
                  <a:gd name="connsiteX6" fmla="*/ 497708 w 3295337"/>
                  <a:gd name="connsiteY6" fmla="*/ 1636629 h 2557738"/>
                  <a:gd name="connsiteX7" fmla="*/ 443279 w 3295337"/>
                  <a:gd name="connsiteY7" fmla="*/ 838200 h 2557738"/>
                  <a:gd name="connsiteX0" fmla="*/ 443279 w 3358837"/>
                  <a:gd name="connsiteY0" fmla="*/ 838200 h 2557738"/>
                  <a:gd name="connsiteX1" fmla="*/ 2787337 w 3358837"/>
                  <a:gd name="connsiteY1" fmla="*/ 0 h 2557738"/>
                  <a:gd name="connsiteX2" fmla="*/ 3358837 w 3358837"/>
                  <a:gd name="connsiteY2" fmla="*/ 2261808 h 2557738"/>
                  <a:gd name="connsiteX3" fmla="*/ 2288409 w 3358837"/>
                  <a:gd name="connsiteY3" fmla="*/ 2551029 h 2557738"/>
                  <a:gd name="connsiteX4" fmla="*/ 662809 w 3358837"/>
                  <a:gd name="connsiteY4" fmla="*/ 2424029 h 2557738"/>
                  <a:gd name="connsiteX5" fmla="*/ 11479 w 3358837"/>
                  <a:gd name="connsiteY5" fmla="*/ 1728408 h 2557738"/>
                  <a:gd name="connsiteX6" fmla="*/ 497708 w 3358837"/>
                  <a:gd name="connsiteY6" fmla="*/ 1636629 h 2557738"/>
                  <a:gd name="connsiteX7" fmla="*/ 443279 w 3358837"/>
                  <a:gd name="connsiteY7" fmla="*/ 838200 h 2557738"/>
                  <a:gd name="connsiteX0" fmla="*/ 443279 w 3785624"/>
                  <a:gd name="connsiteY0" fmla="*/ 838200 h 2557738"/>
                  <a:gd name="connsiteX1" fmla="*/ 2787337 w 3785624"/>
                  <a:gd name="connsiteY1" fmla="*/ 0 h 2557738"/>
                  <a:gd name="connsiteX2" fmla="*/ 3358837 w 3785624"/>
                  <a:gd name="connsiteY2" fmla="*/ 2261808 h 2557738"/>
                  <a:gd name="connsiteX3" fmla="*/ 2288409 w 3785624"/>
                  <a:gd name="connsiteY3" fmla="*/ 2551029 h 2557738"/>
                  <a:gd name="connsiteX4" fmla="*/ 662809 w 3785624"/>
                  <a:gd name="connsiteY4" fmla="*/ 2424029 h 2557738"/>
                  <a:gd name="connsiteX5" fmla="*/ 11479 w 3785624"/>
                  <a:gd name="connsiteY5" fmla="*/ 1728408 h 2557738"/>
                  <a:gd name="connsiteX6" fmla="*/ 497708 w 3785624"/>
                  <a:gd name="connsiteY6" fmla="*/ 1636629 h 2557738"/>
                  <a:gd name="connsiteX7" fmla="*/ 443279 w 3785624"/>
                  <a:gd name="connsiteY7" fmla="*/ 838200 h 2557738"/>
                  <a:gd name="connsiteX0" fmla="*/ 443279 w 3810932"/>
                  <a:gd name="connsiteY0" fmla="*/ 838200 h 2557738"/>
                  <a:gd name="connsiteX1" fmla="*/ 2787337 w 3810932"/>
                  <a:gd name="connsiteY1" fmla="*/ 0 h 2557738"/>
                  <a:gd name="connsiteX2" fmla="*/ 3358837 w 3810932"/>
                  <a:gd name="connsiteY2" fmla="*/ 2261808 h 2557738"/>
                  <a:gd name="connsiteX3" fmla="*/ 2288409 w 3810932"/>
                  <a:gd name="connsiteY3" fmla="*/ 2551029 h 2557738"/>
                  <a:gd name="connsiteX4" fmla="*/ 662809 w 3810932"/>
                  <a:gd name="connsiteY4" fmla="*/ 2424029 h 2557738"/>
                  <a:gd name="connsiteX5" fmla="*/ 11479 w 3810932"/>
                  <a:gd name="connsiteY5" fmla="*/ 1728408 h 2557738"/>
                  <a:gd name="connsiteX6" fmla="*/ 497708 w 3810932"/>
                  <a:gd name="connsiteY6" fmla="*/ 1636629 h 2557738"/>
                  <a:gd name="connsiteX7" fmla="*/ 443279 w 3810932"/>
                  <a:gd name="connsiteY7" fmla="*/ 838200 h 2557738"/>
                  <a:gd name="connsiteX0" fmla="*/ 443279 w 3810932"/>
                  <a:gd name="connsiteY0" fmla="*/ 964046 h 2683584"/>
                  <a:gd name="connsiteX1" fmla="*/ 2787337 w 3810932"/>
                  <a:gd name="connsiteY1" fmla="*/ 125846 h 2683584"/>
                  <a:gd name="connsiteX2" fmla="*/ 3358837 w 3810932"/>
                  <a:gd name="connsiteY2" fmla="*/ 2387654 h 2683584"/>
                  <a:gd name="connsiteX3" fmla="*/ 2288409 w 3810932"/>
                  <a:gd name="connsiteY3" fmla="*/ 2676875 h 2683584"/>
                  <a:gd name="connsiteX4" fmla="*/ 662809 w 3810932"/>
                  <a:gd name="connsiteY4" fmla="*/ 2549875 h 2683584"/>
                  <a:gd name="connsiteX5" fmla="*/ 11479 w 3810932"/>
                  <a:gd name="connsiteY5" fmla="*/ 1854254 h 2683584"/>
                  <a:gd name="connsiteX6" fmla="*/ 497708 w 3810932"/>
                  <a:gd name="connsiteY6" fmla="*/ 1762475 h 2683584"/>
                  <a:gd name="connsiteX7" fmla="*/ 443279 w 3810932"/>
                  <a:gd name="connsiteY7" fmla="*/ 964046 h 2683584"/>
                  <a:gd name="connsiteX0" fmla="*/ 443279 w 3810932"/>
                  <a:gd name="connsiteY0" fmla="*/ 1000681 h 2720219"/>
                  <a:gd name="connsiteX1" fmla="*/ 2787337 w 3810932"/>
                  <a:gd name="connsiteY1" fmla="*/ 162481 h 2720219"/>
                  <a:gd name="connsiteX2" fmla="*/ 3358837 w 3810932"/>
                  <a:gd name="connsiteY2" fmla="*/ 2424289 h 2720219"/>
                  <a:gd name="connsiteX3" fmla="*/ 2288409 w 3810932"/>
                  <a:gd name="connsiteY3" fmla="*/ 2713510 h 2720219"/>
                  <a:gd name="connsiteX4" fmla="*/ 662809 w 3810932"/>
                  <a:gd name="connsiteY4" fmla="*/ 2586510 h 2720219"/>
                  <a:gd name="connsiteX5" fmla="*/ 11479 w 3810932"/>
                  <a:gd name="connsiteY5" fmla="*/ 1890889 h 2720219"/>
                  <a:gd name="connsiteX6" fmla="*/ 497708 w 3810932"/>
                  <a:gd name="connsiteY6" fmla="*/ 1799110 h 2720219"/>
                  <a:gd name="connsiteX7" fmla="*/ 443279 w 3810932"/>
                  <a:gd name="connsiteY7" fmla="*/ 1000681 h 2720219"/>
                  <a:gd name="connsiteX0" fmla="*/ 449993 w 3817646"/>
                  <a:gd name="connsiteY0" fmla="*/ 1000681 h 2720219"/>
                  <a:gd name="connsiteX1" fmla="*/ 2794051 w 3817646"/>
                  <a:gd name="connsiteY1" fmla="*/ 162481 h 2720219"/>
                  <a:gd name="connsiteX2" fmla="*/ 3365551 w 3817646"/>
                  <a:gd name="connsiteY2" fmla="*/ 2424289 h 2720219"/>
                  <a:gd name="connsiteX3" fmla="*/ 2295123 w 3817646"/>
                  <a:gd name="connsiteY3" fmla="*/ 2713510 h 2720219"/>
                  <a:gd name="connsiteX4" fmla="*/ 669523 w 3817646"/>
                  <a:gd name="connsiteY4" fmla="*/ 2586510 h 2720219"/>
                  <a:gd name="connsiteX5" fmla="*/ 18193 w 3817646"/>
                  <a:gd name="connsiteY5" fmla="*/ 1890889 h 2720219"/>
                  <a:gd name="connsiteX6" fmla="*/ 504422 w 3817646"/>
                  <a:gd name="connsiteY6" fmla="*/ 1799110 h 2720219"/>
                  <a:gd name="connsiteX7" fmla="*/ 449993 w 3817646"/>
                  <a:gd name="connsiteY7" fmla="*/ 1000681 h 2720219"/>
                  <a:gd name="connsiteX0" fmla="*/ 451441 w 3819094"/>
                  <a:gd name="connsiteY0" fmla="*/ 1000681 h 2720219"/>
                  <a:gd name="connsiteX1" fmla="*/ 2795499 w 3819094"/>
                  <a:gd name="connsiteY1" fmla="*/ 162481 h 2720219"/>
                  <a:gd name="connsiteX2" fmla="*/ 3366999 w 3819094"/>
                  <a:gd name="connsiteY2" fmla="*/ 2424289 h 2720219"/>
                  <a:gd name="connsiteX3" fmla="*/ 2296571 w 3819094"/>
                  <a:gd name="connsiteY3" fmla="*/ 2713510 h 2720219"/>
                  <a:gd name="connsiteX4" fmla="*/ 670971 w 3819094"/>
                  <a:gd name="connsiteY4" fmla="*/ 2586510 h 2720219"/>
                  <a:gd name="connsiteX5" fmla="*/ 19641 w 3819094"/>
                  <a:gd name="connsiteY5" fmla="*/ 1890889 h 2720219"/>
                  <a:gd name="connsiteX6" fmla="*/ 505870 w 3819094"/>
                  <a:gd name="connsiteY6" fmla="*/ 1799110 h 2720219"/>
                  <a:gd name="connsiteX7" fmla="*/ 451441 w 3819094"/>
                  <a:gd name="connsiteY7" fmla="*/ 1000681 h 2720219"/>
                  <a:gd name="connsiteX0" fmla="*/ 451441 w 3819094"/>
                  <a:gd name="connsiteY0" fmla="*/ 1000681 h 2720219"/>
                  <a:gd name="connsiteX1" fmla="*/ 2795499 w 3819094"/>
                  <a:gd name="connsiteY1" fmla="*/ 162481 h 2720219"/>
                  <a:gd name="connsiteX2" fmla="*/ 3366999 w 3819094"/>
                  <a:gd name="connsiteY2" fmla="*/ 2424289 h 2720219"/>
                  <a:gd name="connsiteX3" fmla="*/ 2296571 w 3819094"/>
                  <a:gd name="connsiteY3" fmla="*/ 2713510 h 2720219"/>
                  <a:gd name="connsiteX4" fmla="*/ 670971 w 3819094"/>
                  <a:gd name="connsiteY4" fmla="*/ 2586510 h 2720219"/>
                  <a:gd name="connsiteX5" fmla="*/ 19641 w 3819094"/>
                  <a:gd name="connsiteY5" fmla="*/ 1890889 h 2720219"/>
                  <a:gd name="connsiteX6" fmla="*/ 505870 w 3819094"/>
                  <a:gd name="connsiteY6" fmla="*/ 1799110 h 2720219"/>
                  <a:gd name="connsiteX7" fmla="*/ 451441 w 3819094"/>
                  <a:gd name="connsiteY7" fmla="*/ 1000681 h 2720219"/>
                  <a:gd name="connsiteX0" fmla="*/ 443280 w 3810933"/>
                  <a:gd name="connsiteY0" fmla="*/ 1000681 h 2720219"/>
                  <a:gd name="connsiteX1" fmla="*/ 2787338 w 3810933"/>
                  <a:gd name="connsiteY1" fmla="*/ 162481 h 2720219"/>
                  <a:gd name="connsiteX2" fmla="*/ 3358838 w 3810933"/>
                  <a:gd name="connsiteY2" fmla="*/ 2424289 h 2720219"/>
                  <a:gd name="connsiteX3" fmla="*/ 2288410 w 3810933"/>
                  <a:gd name="connsiteY3" fmla="*/ 2713510 h 2720219"/>
                  <a:gd name="connsiteX4" fmla="*/ 662810 w 3810933"/>
                  <a:gd name="connsiteY4" fmla="*/ 2586510 h 2720219"/>
                  <a:gd name="connsiteX5" fmla="*/ 11480 w 3810933"/>
                  <a:gd name="connsiteY5" fmla="*/ 1890889 h 2720219"/>
                  <a:gd name="connsiteX6" fmla="*/ 497709 w 3810933"/>
                  <a:gd name="connsiteY6" fmla="*/ 1799110 h 2720219"/>
                  <a:gd name="connsiteX7" fmla="*/ 443280 w 3810933"/>
                  <a:gd name="connsiteY7" fmla="*/ 1000681 h 2720219"/>
                  <a:gd name="connsiteX0" fmla="*/ 443280 w 3810933"/>
                  <a:gd name="connsiteY0" fmla="*/ 1000681 h 2720219"/>
                  <a:gd name="connsiteX1" fmla="*/ 2787338 w 3810933"/>
                  <a:gd name="connsiteY1" fmla="*/ 162481 h 2720219"/>
                  <a:gd name="connsiteX2" fmla="*/ 3358838 w 3810933"/>
                  <a:gd name="connsiteY2" fmla="*/ 2424289 h 2720219"/>
                  <a:gd name="connsiteX3" fmla="*/ 2288410 w 3810933"/>
                  <a:gd name="connsiteY3" fmla="*/ 2713510 h 2720219"/>
                  <a:gd name="connsiteX4" fmla="*/ 662810 w 3810933"/>
                  <a:gd name="connsiteY4" fmla="*/ 2586510 h 2720219"/>
                  <a:gd name="connsiteX5" fmla="*/ 11480 w 3810933"/>
                  <a:gd name="connsiteY5" fmla="*/ 1890889 h 2720219"/>
                  <a:gd name="connsiteX6" fmla="*/ 497709 w 3810933"/>
                  <a:gd name="connsiteY6" fmla="*/ 1799110 h 2720219"/>
                  <a:gd name="connsiteX7" fmla="*/ 443280 w 3810933"/>
                  <a:gd name="connsiteY7" fmla="*/ 1000681 h 2720219"/>
                  <a:gd name="connsiteX0" fmla="*/ 443280 w 3810933"/>
                  <a:gd name="connsiteY0" fmla="*/ 1000681 h 2720219"/>
                  <a:gd name="connsiteX1" fmla="*/ 2787338 w 3810933"/>
                  <a:gd name="connsiteY1" fmla="*/ 162481 h 2720219"/>
                  <a:gd name="connsiteX2" fmla="*/ 3358838 w 3810933"/>
                  <a:gd name="connsiteY2" fmla="*/ 2424289 h 2720219"/>
                  <a:gd name="connsiteX3" fmla="*/ 2288410 w 3810933"/>
                  <a:gd name="connsiteY3" fmla="*/ 2713510 h 2720219"/>
                  <a:gd name="connsiteX4" fmla="*/ 662810 w 3810933"/>
                  <a:gd name="connsiteY4" fmla="*/ 2586510 h 2720219"/>
                  <a:gd name="connsiteX5" fmla="*/ 11480 w 3810933"/>
                  <a:gd name="connsiteY5" fmla="*/ 1890889 h 2720219"/>
                  <a:gd name="connsiteX6" fmla="*/ 497709 w 3810933"/>
                  <a:gd name="connsiteY6" fmla="*/ 1799110 h 2720219"/>
                  <a:gd name="connsiteX7" fmla="*/ 443280 w 3810933"/>
                  <a:gd name="connsiteY7" fmla="*/ 1000681 h 2720219"/>
                  <a:gd name="connsiteX0" fmla="*/ 443280 w 3810933"/>
                  <a:gd name="connsiteY0" fmla="*/ 1000681 h 2720219"/>
                  <a:gd name="connsiteX1" fmla="*/ 2787338 w 3810933"/>
                  <a:gd name="connsiteY1" fmla="*/ 162481 h 2720219"/>
                  <a:gd name="connsiteX2" fmla="*/ 3358838 w 3810933"/>
                  <a:gd name="connsiteY2" fmla="*/ 2424289 h 2720219"/>
                  <a:gd name="connsiteX3" fmla="*/ 2288410 w 3810933"/>
                  <a:gd name="connsiteY3" fmla="*/ 2713510 h 2720219"/>
                  <a:gd name="connsiteX4" fmla="*/ 662810 w 3810933"/>
                  <a:gd name="connsiteY4" fmla="*/ 2586510 h 2720219"/>
                  <a:gd name="connsiteX5" fmla="*/ 11480 w 3810933"/>
                  <a:gd name="connsiteY5" fmla="*/ 1890889 h 2720219"/>
                  <a:gd name="connsiteX6" fmla="*/ 497709 w 3810933"/>
                  <a:gd name="connsiteY6" fmla="*/ 1799110 h 2720219"/>
                  <a:gd name="connsiteX7" fmla="*/ 443280 w 3810933"/>
                  <a:gd name="connsiteY7" fmla="*/ 1000681 h 2720219"/>
                  <a:gd name="connsiteX0" fmla="*/ 443280 w 3810933"/>
                  <a:gd name="connsiteY0" fmla="*/ 1000681 h 2720219"/>
                  <a:gd name="connsiteX1" fmla="*/ 2787338 w 3810933"/>
                  <a:gd name="connsiteY1" fmla="*/ 162481 h 2720219"/>
                  <a:gd name="connsiteX2" fmla="*/ 3358838 w 3810933"/>
                  <a:gd name="connsiteY2" fmla="*/ 2424289 h 2720219"/>
                  <a:gd name="connsiteX3" fmla="*/ 2288410 w 3810933"/>
                  <a:gd name="connsiteY3" fmla="*/ 2713510 h 2720219"/>
                  <a:gd name="connsiteX4" fmla="*/ 662810 w 3810933"/>
                  <a:gd name="connsiteY4" fmla="*/ 2586510 h 2720219"/>
                  <a:gd name="connsiteX5" fmla="*/ 11480 w 3810933"/>
                  <a:gd name="connsiteY5" fmla="*/ 1890889 h 2720219"/>
                  <a:gd name="connsiteX6" fmla="*/ 497709 w 3810933"/>
                  <a:gd name="connsiteY6" fmla="*/ 1799110 h 2720219"/>
                  <a:gd name="connsiteX7" fmla="*/ 443280 w 3810933"/>
                  <a:gd name="connsiteY7" fmla="*/ 1000681 h 272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10933" h="2720219">
                    <a:moveTo>
                      <a:pt x="443280" y="1000681"/>
                    </a:moveTo>
                    <a:cubicBezTo>
                      <a:pt x="818233" y="365681"/>
                      <a:pt x="1421785" y="-320119"/>
                      <a:pt x="2787338" y="162481"/>
                    </a:cubicBezTo>
                    <a:cubicBezTo>
                      <a:pt x="3130238" y="281417"/>
                      <a:pt x="4514538" y="1797353"/>
                      <a:pt x="3358838" y="2424289"/>
                    </a:cubicBezTo>
                    <a:cubicBezTo>
                      <a:pt x="3174083" y="2608160"/>
                      <a:pt x="2727165" y="2686473"/>
                      <a:pt x="2288410" y="2713510"/>
                    </a:cubicBezTo>
                    <a:cubicBezTo>
                      <a:pt x="1849655" y="2740547"/>
                      <a:pt x="1025365" y="2683397"/>
                      <a:pt x="662810" y="2586510"/>
                    </a:cubicBezTo>
                    <a:cubicBezTo>
                      <a:pt x="394900" y="2468936"/>
                      <a:pt x="-76210" y="2389463"/>
                      <a:pt x="11480" y="1890889"/>
                    </a:cubicBezTo>
                    <a:cubicBezTo>
                      <a:pt x="-97377" y="1661329"/>
                      <a:pt x="606566" y="2028670"/>
                      <a:pt x="497709" y="1799110"/>
                    </a:cubicBezTo>
                    <a:cubicBezTo>
                      <a:pt x="352566" y="1647267"/>
                      <a:pt x="524923" y="1203324"/>
                      <a:pt x="443280" y="1000681"/>
                    </a:cubicBezTo>
                    <a:close/>
                  </a:path>
                </a:pathLst>
              </a:custGeom>
              <a:solidFill>
                <a:srgbClr val="44282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F8AF8C9D-1369-402A-9941-6C3C8B9EA89A}"/>
                </a:ext>
              </a:extLst>
            </p:cNvPr>
            <p:cNvGrpSpPr/>
            <p:nvPr/>
          </p:nvGrpSpPr>
          <p:grpSpPr>
            <a:xfrm>
              <a:off x="3069649" y="1190181"/>
              <a:ext cx="8270227" cy="4580537"/>
              <a:chOff x="12781743" y="-336756"/>
              <a:chExt cx="8270227" cy="4580537"/>
            </a:xfrm>
          </p:grpSpPr>
          <p:sp>
            <p:nvSpPr>
              <p:cNvPr id="168" name="Rectangle 13">
                <a:extLst>
                  <a:ext uri="{FF2B5EF4-FFF2-40B4-BE49-F238E27FC236}">
                    <a16:creationId xmlns:a16="http://schemas.microsoft.com/office/drawing/2014/main" id="{6CA0C5B2-4BB8-4B7A-8E65-D7A0960E1C7B}"/>
                  </a:ext>
                </a:extLst>
              </p:cNvPr>
              <p:cNvSpPr/>
              <p:nvPr/>
            </p:nvSpPr>
            <p:spPr>
              <a:xfrm rot="20064279">
                <a:off x="16001325" y="2227646"/>
                <a:ext cx="1540505" cy="1222791"/>
              </a:xfrm>
              <a:custGeom>
                <a:avLst/>
                <a:gdLst>
                  <a:gd name="connsiteX0" fmla="*/ 0 w 1322205"/>
                  <a:gd name="connsiteY0" fmla="*/ 0 h 1377831"/>
                  <a:gd name="connsiteX1" fmla="*/ 1322205 w 1322205"/>
                  <a:gd name="connsiteY1" fmla="*/ 0 h 1377831"/>
                  <a:gd name="connsiteX2" fmla="*/ 1322205 w 1322205"/>
                  <a:gd name="connsiteY2" fmla="*/ 1377831 h 1377831"/>
                  <a:gd name="connsiteX3" fmla="*/ 0 w 1322205"/>
                  <a:gd name="connsiteY3" fmla="*/ 1377831 h 1377831"/>
                  <a:gd name="connsiteX4" fmla="*/ 0 w 1322205"/>
                  <a:gd name="connsiteY4" fmla="*/ 0 h 1377831"/>
                  <a:gd name="connsiteX0" fmla="*/ 0 w 1414971"/>
                  <a:gd name="connsiteY0" fmla="*/ 132521 h 1510352"/>
                  <a:gd name="connsiteX1" fmla="*/ 1414971 w 1414971"/>
                  <a:gd name="connsiteY1" fmla="*/ 0 h 1510352"/>
                  <a:gd name="connsiteX2" fmla="*/ 1322205 w 1414971"/>
                  <a:gd name="connsiteY2" fmla="*/ 1510352 h 1510352"/>
                  <a:gd name="connsiteX3" fmla="*/ 0 w 1414971"/>
                  <a:gd name="connsiteY3" fmla="*/ 1510352 h 1510352"/>
                  <a:gd name="connsiteX4" fmla="*/ 0 w 1414971"/>
                  <a:gd name="connsiteY4" fmla="*/ 132521 h 1510352"/>
                  <a:gd name="connsiteX0" fmla="*/ 0 w 1414971"/>
                  <a:gd name="connsiteY0" fmla="*/ 132521 h 1822772"/>
                  <a:gd name="connsiteX1" fmla="*/ 1414971 w 1414971"/>
                  <a:gd name="connsiteY1" fmla="*/ 0 h 1822772"/>
                  <a:gd name="connsiteX2" fmla="*/ 499245 w 1414971"/>
                  <a:gd name="connsiteY2" fmla="*/ 1822772 h 1822772"/>
                  <a:gd name="connsiteX3" fmla="*/ 0 w 1414971"/>
                  <a:gd name="connsiteY3" fmla="*/ 1510352 h 1822772"/>
                  <a:gd name="connsiteX4" fmla="*/ 0 w 1414971"/>
                  <a:gd name="connsiteY4" fmla="*/ 132521 h 1822772"/>
                  <a:gd name="connsiteX0" fmla="*/ 0 w 1608731"/>
                  <a:gd name="connsiteY0" fmla="*/ 132521 h 1907834"/>
                  <a:gd name="connsiteX1" fmla="*/ 1414971 w 1608731"/>
                  <a:gd name="connsiteY1" fmla="*/ 0 h 1907834"/>
                  <a:gd name="connsiteX2" fmla="*/ 499245 w 1608731"/>
                  <a:gd name="connsiteY2" fmla="*/ 1822772 h 1907834"/>
                  <a:gd name="connsiteX3" fmla="*/ 0 w 1608731"/>
                  <a:gd name="connsiteY3" fmla="*/ 1510352 h 1907834"/>
                  <a:gd name="connsiteX4" fmla="*/ 0 w 1608731"/>
                  <a:gd name="connsiteY4" fmla="*/ 132521 h 1907834"/>
                  <a:gd name="connsiteX0" fmla="*/ 0 w 1959161"/>
                  <a:gd name="connsiteY0" fmla="*/ 132521 h 1904954"/>
                  <a:gd name="connsiteX1" fmla="*/ 1414971 w 1959161"/>
                  <a:gd name="connsiteY1" fmla="*/ 0 h 1904954"/>
                  <a:gd name="connsiteX2" fmla="*/ 499245 w 1959161"/>
                  <a:gd name="connsiteY2" fmla="*/ 1822772 h 1904954"/>
                  <a:gd name="connsiteX3" fmla="*/ 0 w 1959161"/>
                  <a:gd name="connsiteY3" fmla="*/ 1510352 h 1904954"/>
                  <a:gd name="connsiteX4" fmla="*/ 0 w 1959161"/>
                  <a:gd name="connsiteY4" fmla="*/ 132521 h 1904954"/>
                  <a:gd name="connsiteX0" fmla="*/ 0 w 2568761"/>
                  <a:gd name="connsiteY0" fmla="*/ 0 h 1962933"/>
                  <a:gd name="connsiteX1" fmla="*/ 2024571 w 2568761"/>
                  <a:gd name="connsiteY1" fmla="*/ 57979 h 1962933"/>
                  <a:gd name="connsiteX2" fmla="*/ 1108845 w 2568761"/>
                  <a:gd name="connsiteY2" fmla="*/ 1880751 h 1962933"/>
                  <a:gd name="connsiteX3" fmla="*/ 609600 w 2568761"/>
                  <a:gd name="connsiteY3" fmla="*/ 1568331 h 1962933"/>
                  <a:gd name="connsiteX4" fmla="*/ 0 w 2568761"/>
                  <a:gd name="connsiteY4" fmla="*/ 0 h 1962933"/>
                  <a:gd name="connsiteX0" fmla="*/ 0 w 2568761"/>
                  <a:gd name="connsiteY0" fmla="*/ 0 h 1962933"/>
                  <a:gd name="connsiteX1" fmla="*/ 2024571 w 2568761"/>
                  <a:gd name="connsiteY1" fmla="*/ 57979 h 1962933"/>
                  <a:gd name="connsiteX2" fmla="*/ 1108845 w 2568761"/>
                  <a:gd name="connsiteY2" fmla="*/ 1880751 h 1962933"/>
                  <a:gd name="connsiteX3" fmla="*/ 609600 w 2568761"/>
                  <a:gd name="connsiteY3" fmla="*/ 1568331 h 1962933"/>
                  <a:gd name="connsiteX4" fmla="*/ 0 w 2568761"/>
                  <a:gd name="connsiteY4" fmla="*/ 0 h 1962933"/>
                  <a:gd name="connsiteX0" fmla="*/ 0 w 2568761"/>
                  <a:gd name="connsiteY0" fmla="*/ 0 h 1962933"/>
                  <a:gd name="connsiteX1" fmla="*/ 2024571 w 2568761"/>
                  <a:gd name="connsiteY1" fmla="*/ 57979 h 1962933"/>
                  <a:gd name="connsiteX2" fmla="*/ 1108845 w 2568761"/>
                  <a:gd name="connsiteY2" fmla="*/ 1880751 h 1962933"/>
                  <a:gd name="connsiteX3" fmla="*/ 937260 w 2568761"/>
                  <a:gd name="connsiteY3" fmla="*/ 1309251 h 1962933"/>
                  <a:gd name="connsiteX4" fmla="*/ 0 w 2568761"/>
                  <a:gd name="connsiteY4" fmla="*/ 0 h 1962933"/>
                  <a:gd name="connsiteX0" fmla="*/ 0 w 2568761"/>
                  <a:gd name="connsiteY0" fmla="*/ 0 h 1962933"/>
                  <a:gd name="connsiteX1" fmla="*/ 2024571 w 2568761"/>
                  <a:gd name="connsiteY1" fmla="*/ 57979 h 1962933"/>
                  <a:gd name="connsiteX2" fmla="*/ 1108845 w 2568761"/>
                  <a:gd name="connsiteY2" fmla="*/ 1880751 h 1962933"/>
                  <a:gd name="connsiteX3" fmla="*/ 937260 w 2568761"/>
                  <a:gd name="connsiteY3" fmla="*/ 1309251 h 1962933"/>
                  <a:gd name="connsiteX4" fmla="*/ 0 w 2568761"/>
                  <a:gd name="connsiteY4" fmla="*/ 0 h 1962933"/>
                  <a:gd name="connsiteX0" fmla="*/ 0 w 2243081"/>
                  <a:gd name="connsiteY0" fmla="*/ 0 h 1880751"/>
                  <a:gd name="connsiteX1" fmla="*/ 2024571 w 2243081"/>
                  <a:gd name="connsiteY1" fmla="*/ 57979 h 1880751"/>
                  <a:gd name="connsiteX2" fmla="*/ 2076388 w 2243081"/>
                  <a:gd name="connsiteY2" fmla="*/ 243891 h 1880751"/>
                  <a:gd name="connsiteX3" fmla="*/ 1108845 w 2243081"/>
                  <a:gd name="connsiteY3" fmla="*/ 1880751 h 1880751"/>
                  <a:gd name="connsiteX4" fmla="*/ 937260 w 2243081"/>
                  <a:gd name="connsiteY4" fmla="*/ 1309251 h 1880751"/>
                  <a:gd name="connsiteX5" fmla="*/ 0 w 2243081"/>
                  <a:gd name="connsiteY5" fmla="*/ 0 h 1880751"/>
                  <a:gd name="connsiteX0" fmla="*/ 0 w 2118449"/>
                  <a:gd name="connsiteY0" fmla="*/ 0 h 1880751"/>
                  <a:gd name="connsiteX1" fmla="*/ 2024571 w 2118449"/>
                  <a:gd name="connsiteY1" fmla="*/ 57979 h 1880751"/>
                  <a:gd name="connsiteX2" fmla="*/ 2076388 w 2118449"/>
                  <a:gd name="connsiteY2" fmla="*/ 243891 h 1880751"/>
                  <a:gd name="connsiteX3" fmla="*/ 1108845 w 2118449"/>
                  <a:gd name="connsiteY3" fmla="*/ 1880751 h 1880751"/>
                  <a:gd name="connsiteX4" fmla="*/ 937260 w 2118449"/>
                  <a:gd name="connsiteY4" fmla="*/ 1309251 h 1880751"/>
                  <a:gd name="connsiteX5" fmla="*/ 0 w 2118449"/>
                  <a:gd name="connsiteY5" fmla="*/ 0 h 1880751"/>
                  <a:gd name="connsiteX0" fmla="*/ 0 w 2076388"/>
                  <a:gd name="connsiteY0" fmla="*/ 0 h 1880751"/>
                  <a:gd name="connsiteX1" fmla="*/ 2024571 w 2076388"/>
                  <a:gd name="connsiteY1" fmla="*/ 57979 h 1880751"/>
                  <a:gd name="connsiteX2" fmla="*/ 2076388 w 2076388"/>
                  <a:gd name="connsiteY2" fmla="*/ 243891 h 1880751"/>
                  <a:gd name="connsiteX3" fmla="*/ 1108845 w 2076388"/>
                  <a:gd name="connsiteY3" fmla="*/ 1880751 h 1880751"/>
                  <a:gd name="connsiteX4" fmla="*/ 937260 w 2076388"/>
                  <a:gd name="connsiteY4" fmla="*/ 1309251 h 1880751"/>
                  <a:gd name="connsiteX5" fmla="*/ 0 w 2076388"/>
                  <a:gd name="connsiteY5" fmla="*/ 0 h 1880751"/>
                  <a:gd name="connsiteX0" fmla="*/ 0 w 2076388"/>
                  <a:gd name="connsiteY0" fmla="*/ 0 h 1880751"/>
                  <a:gd name="connsiteX1" fmla="*/ 2024571 w 2076388"/>
                  <a:gd name="connsiteY1" fmla="*/ 57979 h 1880751"/>
                  <a:gd name="connsiteX2" fmla="*/ 2076388 w 2076388"/>
                  <a:gd name="connsiteY2" fmla="*/ 243891 h 1880751"/>
                  <a:gd name="connsiteX3" fmla="*/ 1108845 w 2076388"/>
                  <a:gd name="connsiteY3" fmla="*/ 1880751 h 1880751"/>
                  <a:gd name="connsiteX4" fmla="*/ 937260 w 2076388"/>
                  <a:gd name="connsiteY4" fmla="*/ 1309251 h 1880751"/>
                  <a:gd name="connsiteX5" fmla="*/ 0 w 2076388"/>
                  <a:gd name="connsiteY5" fmla="*/ 0 h 1880751"/>
                  <a:gd name="connsiteX0" fmla="*/ 0 w 2076388"/>
                  <a:gd name="connsiteY0" fmla="*/ 0 h 1880751"/>
                  <a:gd name="connsiteX1" fmla="*/ 2024571 w 2076388"/>
                  <a:gd name="connsiteY1" fmla="*/ 57979 h 1880751"/>
                  <a:gd name="connsiteX2" fmla="*/ 2076388 w 2076388"/>
                  <a:gd name="connsiteY2" fmla="*/ 243891 h 1880751"/>
                  <a:gd name="connsiteX3" fmla="*/ 1108845 w 2076388"/>
                  <a:gd name="connsiteY3" fmla="*/ 1880751 h 1880751"/>
                  <a:gd name="connsiteX4" fmla="*/ 937260 w 2076388"/>
                  <a:gd name="connsiteY4" fmla="*/ 1309251 h 1880751"/>
                  <a:gd name="connsiteX5" fmla="*/ 0 w 2076388"/>
                  <a:gd name="connsiteY5" fmla="*/ 0 h 1880751"/>
                  <a:gd name="connsiteX0" fmla="*/ 0 w 2400517"/>
                  <a:gd name="connsiteY0" fmla="*/ 0 h 1953089"/>
                  <a:gd name="connsiteX1" fmla="*/ 2024571 w 2400517"/>
                  <a:gd name="connsiteY1" fmla="*/ 57979 h 1953089"/>
                  <a:gd name="connsiteX2" fmla="*/ 2076388 w 2400517"/>
                  <a:gd name="connsiteY2" fmla="*/ 243891 h 1953089"/>
                  <a:gd name="connsiteX3" fmla="*/ 1108845 w 2400517"/>
                  <a:gd name="connsiteY3" fmla="*/ 1880751 h 1953089"/>
                  <a:gd name="connsiteX4" fmla="*/ 937260 w 2400517"/>
                  <a:gd name="connsiteY4" fmla="*/ 1309251 h 1953089"/>
                  <a:gd name="connsiteX5" fmla="*/ 0 w 2400517"/>
                  <a:gd name="connsiteY5" fmla="*/ 0 h 1953089"/>
                  <a:gd name="connsiteX0" fmla="*/ 0 w 2576224"/>
                  <a:gd name="connsiteY0" fmla="*/ 0 h 1947522"/>
                  <a:gd name="connsiteX1" fmla="*/ 2024571 w 2576224"/>
                  <a:gd name="connsiteY1" fmla="*/ 57979 h 1947522"/>
                  <a:gd name="connsiteX2" fmla="*/ 2076388 w 2576224"/>
                  <a:gd name="connsiteY2" fmla="*/ 243891 h 1947522"/>
                  <a:gd name="connsiteX3" fmla="*/ 1108845 w 2576224"/>
                  <a:gd name="connsiteY3" fmla="*/ 1880751 h 1947522"/>
                  <a:gd name="connsiteX4" fmla="*/ 937260 w 2576224"/>
                  <a:gd name="connsiteY4" fmla="*/ 1309251 h 1947522"/>
                  <a:gd name="connsiteX5" fmla="*/ 0 w 2576224"/>
                  <a:gd name="connsiteY5" fmla="*/ 0 h 1947522"/>
                  <a:gd name="connsiteX0" fmla="*/ 0 w 2517175"/>
                  <a:gd name="connsiteY0" fmla="*/ 0 h 1973370"/>
                  <a:gd name="connsiteX1" fmla="*/ 2024571 w 2517175"/>
                  <a:gd name="connsiteY1" fmla="*/ 57979 h 1973370"/>
                  <a:gd name="connsiteX2" fmla="*/ 2076388 w 2517175"/>
                  <a:gd name="connsiteY2" fmla="*/ 243891 h 1973370"/>
                  <a:gd name="connsiteX3" fmla="*/ 1108845 w 2517175"/>
                  <a:gd name="connsiteY3" fmla="*/ 1880751 h 1973370"/>
                  <a:gd name="connsiteX4" fmla="*/ 937260 w 2517175"/>
                  <a:gd name="connsiteY4" fmla="*/ 1309251 h 1973370"/>
                  <a:gd name="connsiteX5" fmla="*/ 0 w 2517175"/>
                  <a:gd name="connsiteY5" fmla="*/ 0 h 1973370"/>
                  <a:gd name="connsiteX0" fmla="*/ 0 w 2517175"/>
                  <a:gd name="connsiteY0" fmla="*/ 0 h 1973370"/>
                  <a:gd name="connsiteX1" fmla="*/ 2024571 w 2517175"/>
                  <a:gd name="connsiteY1" fmla="*/ 57979 h 1973370"/>
                  <a:gd name="connsiteX2" fmla="*/ 2076388 w 2517175"/>
                  <a:gd name="connsiteY2" fmla="*/ 243891 h 1973370"/>
                  <a:gd name="connsiteX3" fmla="*/ 1108845 w 2517175"/>
                  <a:gd name="connsiteY3" fmla="*/ 1880751 h 1973370"/>
                  <a:gd name="connsiteX4" fmla="*/ 937260 w 2517175"/>
                  <a:gd name="connsiteY4" fmla="*/ 1309251 h 1973370"/>
                  <a:gd name="connsiteX5" fmla="*/ 0 w 2517175"/>
                  <a:gd name="connsiteY5" fmla="*/ 0 h 1973370"/>
                  <a:gd name="connsiteX0" fmla="*/ 0 w 2571230"/>
                  <a:gd name="connsiteY0" fmla="*/ 0 h 1976392"/>
                  <a:gd name="connsiteX1" fmla="*/ 2024571 w 2571230"/>
                  <a:gd name="connsiteY1" fmla="*/ 57979 h 1976392"/>
                  <a:gd name="connsiteX2" fmla="*/ 2076388 w 2571230"/>
                  <a:gd name="connsiteY2" fmla="*/ 243891 h 1976392"/>
                  <a:gd name="connsiteX3" fmla="*/ 1108845 w 2571230"/>
                  <a:gd name="connsiteY3" fmla="*/ 1880751 h 1976392"/>
                  <a:gd name="connsiteX4" fmla="*/ 937260 w 2571230"/>
                  <a:gd name="connsiteY4" fmla="*/ 1309251 h 1976392"/>
                  <a:gd name="connsiteX5" fmla="*/ 0 w 2571230"/>
                  <a:gd name="connsiteY5" fmla="*/ 0 h 1976392"/>
                  <a:gd name="connsiteX0" fmla="*/ 0 w 2048982"/>
                  <a:gd name="connsiteY0" fmla="*/ 0 h 1880751"/>
                  <a:gd name="connsiteX1" fmla="*/ 2024571 w 2048982"/>
                  <a:gd name="connsiteY1" fmla="*/ 57979 h 1880751"/>
                  <a:gd name="connsiteX2" fmla="*/ 1108845 w 2048982"/>
                  <a:gd name="connsiteY2" fmla="*/ 1880751 h 1880751"/>
                  <a:gd name="connsiteX3" fmla="*/ 937260 w 2048982"/>
                  <a:gd name="connsiteY3" fmla="*/ 1309251 h 1880751"/>
                  <a:gd name="connsiteX4" fmla="*/ 0 w 2048982"/>
                  <a:gd name="connsiteY4" fmla="*/ 0 h 1880751"/>
                  <a:gd name="connsiteX0" fmla="*/ 0 w 2573810"/>
                  <a:gd name="connsiteY0" fmla="*/ 0 h 1914386"/>
                  <a:gd name="connsiteX1" fmla="*/ 2024571 w 2573810"/>
                  <a:gd name="connsiteY1" fmla="*/ 57979 h 1914386"/>
                  <a:gd name="connsiteX2" fmla="*/ 1108845 w 2573810"/>
                  <a:gd name="connsiteY2" fmla="*/ 1880751 h 1914386"/>
                  <a:gd name="connsiteX3" fmla="*/ 937260 w 2573810"/>
                  <a:gd name="connsiteY3" fmla="*/ 1309251 h 1914386"/>
                  <a:gd name="connsiteX4" fmla="*/ 0 w 2573810"/>
                  <a:gd name="connsiteY4" fmla="*/ 0 h 1914386"/>
                  <a:gd name="connsiteX0" fmla="*/ 0 w 2528061"/>
                  <a:gd name="connsiteY0" fmla="*/ 0 h 1951981"/>
                  <a:gd name="connsiteX1" fmla="*/ 2024571 w 2528061"/>
                  <a:gd name="connsiteY1" fmla="*/ 57979 h 1951981"/>
                  <a:gd name="connsiteX2" fmla="*/ 1108845 w 2528061"/>
                  <a:gd name="connsiteY2" fmla="*/ 1880751 h 1951981"/>
                  <a:gd name="connsiteX3" fmla="*/ 937260 w 2528061"/>
                  <a:gd name="connsiteY3" fmla="*/ 1309251 h 1951981"/>
                  <a:gd name="connsiteX4" fmla="*/ 0 w 2528061"/>
                  <a:gd name="connsiteY4" fmla="*/ 0 h 1951981"/>
                  <a:gd name="connsiteX0" fmla="*/ 0 w 2584957"/>
                  <a:gd name="connsiteY0" fmla="*/ 0 h 1949164"/>
                  <a:gd name="connsiteX1" fmla="*/ 2024571 w 2584957"/>
                  <a:gd name="connsiteY1" fmla="*/ 57979 h 1949164"/>
                  <a:gd name="connsiteX2" fmla="*/ 1108845 w 2584957"/>
                  <a:gd name="connsiteY2" fmla="*/ 1880751 h 1949164"/>
                  <a:gd name="connsiteX3" fmla="*/ 937260 w 2584957"/>
                  <a:gd name="connsiteY3" fmla="*/ 1309251 h 1949164"/>
                  <a:gd name="connsiteX4" fmla="*/ 0 w 2584957"/>
                  <a:gd name="connsiteY4" fmla="*/ 0 h 1949164"/>
                  <a:gd name="connsiteX0" fmla="*/ 0 w 2234414"/>
                  <a:gd name="connsiteY0" fmla="*/ 0 h 1880751"/>
                  <a:gd name="connsiteX1" fmla="*/ 2024571 w 2234414"/>
                  <a:gd name="connsiteY1" fmla="*/ 57979 h 1880751"/>
                  <a:gd name="connsiteX2" fmla="*/ 2056386 w 2234414"/>
                  <a:gd name="connsiteY2" fmla="*/ 207696 h 1880751"/>
                  <a:gd name="connsiteX3" fmla="*/ 1108845 w 2234414"/>
                  <a:gd name="connsiteY3" fmla="*/ 1880751 h 1880751"/>
                  <a:gd name="connsiteX4" fmla="*/ 937260 w 2234414"/>
                  <a:gd name="connsiteY4" fmla="*/ 1309251 h 1880751"/>
                  <a:gd name="connsiteX5" fmla="*/ 0 w 2234414"/>
                  <a:gd name="connsiteY5" fmla="*/ 0 h 1880751"/>
                  <a:gd name="connsiteX0" fmla="*/ 0 w 2114853"/>
                  <a:gd name="connsiteY0" fmla="*/ 0 h 1880751"/>
                  <a:gd name="connsiteX1" fmla="*/ 2024571 w 2114853"/>
                  <a:gd name="connsiteY1" fmla="*/ 57979 h 1880751"/>
                  <a:gd name="connsiteX2" fmla="*/ 2056386 w 2114853"/>
                  <a:gd name="connsiteY2" fmla="*/ 207696 h 1880751"/>
                  <a:gd name="connsiteX3" fmla="*/ 1108845 w 2114853"/>
                  <a:gd name="connsiteY3" fmla="*/ 1880751 h 1880751"/>
                  <a:gd name="connsiteX4" fmla="*/ 937260 w 2114853"/>
                  <a:gd name="connsiteY4" fmla="*/ 1309251 h 1880751"/>
                  <a:gd name="connsiteX5" fmla="*/ 0 w 2114853"/>
                  <a:gd name="connsiteY5" fmla="*/ 0 h 1880751"/>
                  <a:gd name="connsiteX0" fmla="*/ 0 w 2064951"/>
                  <a:gd name="connsiteY0" fmla="*/ 0 h 1880751"/>
                  <a:gd name="connsiteX1" fmla="*/ 2024571 w 2064951"/>
                  <a:gd name="connsiteY1" fmla="*/ 57979 h 1880751"/>
                  <a:gd name="connsiteX2" fmla="*/ 2056386 w 2064951"/>
                  <a:gd name="connsiteY2" fmla="*/ 207696 h 1880751"/>
                  <a:gd name="connsiteX3" fmla="*/ 1108845 w 2064951"/>
                  <a:gd name="connsiteY3" fmla="*/ 1880751 h 1880751"/>
                  <a:gd name="connsiteX4" fmla="*/ 937260 w 2064951"/>
                  <a:gd name="connsiteY4" fmla="*/ 1309251 h 1880751"/>
                  <a:gd name="connsiteX5" fmla="*/ 0 w 2064951"/>
                  <a:gd name="connsiteY5" fmla="*/ 0 h 1880751"/>
                  <a:gd name="connsiteX0" fmla="*/ 0 w 2573197"/>
                  <a:gd name="connsiteY0" fmla="*/ 0 h 1880751"/>
                  <a:gd name="connsiteX1" fmla="*/ 2024571 w 2573197"/>
                  <a:gd name="connsiteY1" fmla="*/ 57979 h 1880751"/>
                  <a:gd name="connsiteX2" fmla="*/ 2056386 w 2573197"/>
                  <a:gd name="connsiteY2" fmla="*/ 207696 h 1880751"/>
                  <a:gd name="connsiteX3" fmla="*/ 1108845 w 2573197"/>
                  <a:gd name="connsiteY3" fmla="*/ 1880751 h 1880751"/>
                  <a:gd name="connsiteX4" fmla="*/ 937260 w 2573197"/>
                  <a:gd name="connsiteY4" fmla="*/ 1309251 h 1880751"/>
                  <a:gd name="connsiteX5" fmla="*/ 0 w 2573197"/>
                  <a:gd name="connsiteY5" fmla="*/ 0 h 1880751"/>
                  <a:gd name="connsiteX0" fmla="*/ 0 w 2577852"/>
                  <a:gd name="connsiteY0" fmla="*/ 0 h 1983488"/>
                  <a:gd name="connsiteX1" fmla="*/ 2024571 w 2577852"/>
                  <a:gd name="connsiteY1" fmla="*/ 57979 h 1983488"/>
                  <a:gd name="connsiteX2" fmla="*/ 2056386 w 2577852"/>
                  <a:gd name="connsiteY2" fmla="*/ 207696 h 1983488"/>
                  <a:gd name="connsiteX3" fmla="*/ 1108845 w 2577852"/>
                  <a:gd name="connsiteY3" fmla="*/ 1880751 h 1983488"/>
                  <a:gd name="connsiteX4" fmla="*/ 937260 w 2577852"/>
                  <a:gd name="connsiteY4" fmla="*/ 1309251 h 1983488"/>
                  <a:gd name="connsiteX5" fmla="*/ 0 w 2577852"/>
                  <a:gd name="connsiteY5" fmla="*/ 0 h 1983488"/>
                  <a:gd name="connsiteX0" fmla="*/ 0 w 2450852"/>
                  <a:gd name="connsiteY0" fmla="*/ 0 h 1945388"/>
                  <a:gd name="connsiteX1" fmla="*/ 1897571 w 2450852"/>
                  <a:gd name="connsiteY1" fmla="*/ 19879 h 1945388"/>
                  <a:gd name="connsiteX2" fmla="*/ 1929386 w 2450852"/>
                  <a:gd name="connsiteY2" fmla="*/ 169596 h 1945388"/>
                  <a:gd name="connsiteX3" fmla="*/ 981845 w 2450852"/>
                  <a:gd name="connsiteY3" fmla="*/ 1842651 h 1945388"/>
                  <a:gd name="connsiteX4" fmla="*/ 810260 w 2450852"/>
                  <a:gd name="connsiteY4" fmla="*/ 1271151 h 1945388"/>
                  <a:gd name="connsiteX5" fmla="*/ 0 w 2450852"/>
                  <a:gd name="connsiteY5" fmla="*/ 0 h 1945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0852" h="1945388">
                    <a:moveTo>
                      <a:pt x="0" y="0"/>
                    </a:moveTo>
                    <a:lnTo>
                      <a:pt x="1897571" y="19879"/>
                    </a:lnTo>
                    <a:cubicBezTo>
                      <a:pt x="1886289" y="175938"/>
                      <a:pt x="1962945" y="189651"/>
                      <a:pt x="1929386" y="169596"/>
                    </a:cubicBezTo>
                    <a:cubicBezTo>
                      <a:pt x="3438877" y="1925954"/>
                      <a:pt x="1214404" y="2118640"/>
                      <a:pt x="981845" y="1842651"/>
                    </a:cubicBezTo>
                    <a:lnTo>
                      <a:pt x="810260" y="1271151"/>
                    </a:lnTo>
                    <a:cubicBezTo>
                      <a:pt x="119380" y="1396074"/>
                      <a:pt x="203200" y="52277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491FFBEE-4765-41CA-B35A-A0E3726ABFAA}"/>
                  </a:ext>
                </a:extLst>
              </p:cNvPr>
              <p:cNvGrpSpPr/>
              <p:nvPr/>
            </p:nvGrpSpPr>
            <p:grpSpPr>
              <a:xfrm>
                <a:off x="12781743" y="-336756"/>
                <a:ext cx="8270227" cy="4580537"/>
                <a:chOff x="13582818" y="-971799"/>
                <a:chExt cx="8270227" cy="4580537"/>
              </a:xfrm>
            </p:grpSpPr>
            <p:sp>
              <p:nvSpPr>
                <p:cNvPr id="206" name="Freeform: Shape 205">
                  <a:extLst>
                    <a:ext uri="{FF2B5EF4-FFF2-40B4-BE49-F238E27FC236}">
                      <a16:creationId xmlns:a16="http://schemas.microsoft.com/office/drawing/2014/main" id="{3297895C-6E3F-4519-A42B-7E107E68B16D}"/>
                    </a:ext>
                  </a:extLst>
                </p:cNvPr>
                <p:cNvSpPr/>
                <p:nvPr/>
              </p:nvSpPr>
              <p:spPr>
                <a:xfrm>
                  <a:off x="13582818" y="-971799"/>
                  <a:ext cx="8270227" cy="4580537"/>
                </a:xfrm>
                <a:custGeom>
                  <a:avLst/>
                  <a:gdLst>
                    <a:gd name="connsiteX0" fmla="*/ 3316960 w 8270227"/>
                    <a:gd name="connsiteY0" fmla="*/ 266 h 4580537"/>
                    <a:gd name="connsiteX1" fmla="*/ 3786860 w 8270227"/>
                    <a:gd name="connsiteY1" fmla="*/ 165366 h 4580537"/>
                    <a:gd name="connsiteX2" fmla="*/ 4218660 w 8270227"/>
                    <a:gd name="connsiteY2" fmla="*/ 178066 h 4580537"/>
                    <a:gd name="connsiteX3" fmla="*/ 4991884 w 8270227"/>
                    <a:gd name="connsiteY3" fmla="*/ 1016266 h 4580537"/>
                    <a:gd name="connsiteX4" fmla="*/ 5501360 w 8270227"/>
                    <a:gd name="connsiteY4" fmla="*/ 3060966 h 4580537"/>
                    <a:gd name="connsiteX5" fmla="*/ 6314160 w 8270227"/>
                    <a:gd name="connsiteY5" fmla="*/ 3810266 h 4580537"/>
                    <a:gd name="connsiteX6" fmla="*/ 8269958 w 8270227"/>
                    <a:gd name="connsiteY6" fmla="*/ 4051566 h 4580537"/>
                    <a:gd name="connsiteX7" fmla="*/ 5550684 w 8270227"/>
                    <a:gd name="connsiteY7" fmla="*/ 4360095 h 4580537"/>
                    <a:gd name="connsiteX8" fmla="*/ 0 w 8270227"/>
                    <a:gd name="connsiteY8" fmla="*/ 4347395 h 4580537"/>
                    <a:gd name="connsiteX9" fmla="*/ 1094460 w 8270227"/>
                    <a:gd name="connsiteY9" fmla="*/ 3746766 h 4580537"/>
                    <a:gd name="connsiteX10" fmla="*/ 1665960 w 8270227"/>
                    <a:gd name="connsiteY10" fmla="*/ 3480066 h 4580537"/>
                    <a:gd name="connsiteX11" fmla="*/ 1132560 w 8270227"/>
                    <a:gd name="connsiteY11" fmla="*/ 2641866 h 4580537"/>
                    <a:gd name="connsiteX12" fmla="*/ 1704060 w 8270227"/>
                    <a:gd name="connsiteY12" fmla="*/ 2578366 h 4580537"/>
                    <a:gd name="connsiteX13" fmla="*/ 1587500 w 8270227"/>
                    <a:gd name="connsiteY13" fmla="*/ 1333766 h 4580537"/>
                    <a:gd name="connsiteX14" fmla="*/ 1818360 w 8270227"/>
                    <a:gd name="connsiteY14" fmla="*/ 660666 h 4580537"/>
                    <a:gd name="connsiteX15" fmla="*/ 2605760 w 8270227"/>
                    <a:gd name="connsiteY15" fmla="*/ 139966 h 4580537"/>
                    <a:gd name="connsiteX16" fmla="*/ 3507460 w 8270227"/>
                    <a:gd name="connsiteY16" fmla="*/ 762266 h 4580537"/>
                    <a:gd name="connsiteX17" fmla="*/ 3316960 w 8270227"/>
                    <a:gd name="connsiteY17" fmla="*/ 266 h 4580537"/>
                    <a:gd name="connsiteX18" fmla="*/ 3272382 w 8270227"/>
                    <a:gd name="connsiteY18" fmla="*/ 955205 h 4580537"/>
                    <a:gd name="connsiteX19" fmla="*/ 2119781 w 8270227"/>
                    <a:gd name="connsiteY19" fmla="*/ 2067659 h 4580537"/>
                    <a:gd name="connsiteX20" fmla="*/ 3272382 w 8270227"/>
                    <a:gd name="connsiteY20" fmla="*/ 3180113 h 4580537"/>
                    <a:gd name="connsiteX21" fmla="*/ 4424982 w 8270227"/>
                    <a:gd name="connsiteY21" fmla="*/ 2067659 h 4580537"/>
                    <a:gd name="connsiteX22" fmla="*/ 3272382 w 8270227"/>
                    <a:gd name="connsiteY22" fmla="*/ 955205 h 458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8270227" h="4580537">
                      <a:moveTo>
                        <a:pt x="3316960" y="266"/>
                      </a:moveTo>
                      <a:cubicBezTo>
                        <a:pt x="3562494" y="156899"/>
                        <a:pt x="3541326" y="8733"/>
                        <a:pt x="3786860" y="165366"/>
                      </a:cubicBezTo>
                      <a:cubicBezTo>
                        <a:pt x="3968894" y="292366"/>
                        <a:pt x="4011226" y="228866"/>
                        <a:pt x="4218660" y="178066"/>
                      </a:cubicBezTo>
                      <a:cubicBezTo>
                        <a:pt x="4476402" y="457466"/>
                        <a:pt x="4518242" y="762266"/>
                        <a:pt x="4991884" y="1016266"/>
                      </a:cubicBezTo>
                      <a:cubicBezTo>
                        <a:pt x="4890776" y="1769799"/>
                        <a:pt x="5500868" y="2599533"/>
                        <a:pt x="5501360" y="3060966"/>
                      </a:cubicBezTo>
                      <a:cubicBezTo>
                        <a:pt x="5971260" y="2743466"/>
                        <a:pt x="6174460" y="3835666"/>
                        <a:pt x="6314160" y="3810266"/>
                      </a:cubicBezTo>
                      <a:cubicBezTo>
                        <a:pt x="6517360" y="3949966"/>
                        <a:pt x="8295358" y="3340366"/>
                        <a:pt x="8269958" y="4051566"/>
                      </a:cubicBezTo>
                      <a:cubicBezTo>
                        <a:pt x="7926566" y="4764009"/>
                        <a:pt x="6668776" y="4638252"/>
                        <a:pt x="5550684" y="4360095"/>
                      </a:cubicBezTo>
                      <a:cubicBezTo>
                        <a:pt x="4589456" y="4533662"/>
                        <a:pt x="2777328" y="3907128"/>
                        <a:pt x="0" y="4347395"/>
                      </a:cubicBezTo>
                      <a:cubicBezTo>
                        <a:pt x="136220" y="3592619"/>
                        <a:pt x="716940" y="4018942"/>
                        <a:pt x="1094460" y="3746766"/>
                      </a:cubicBezTo>
                      <a:cubicBezTo>
                        <a:pt x="1179127" y="3662099"/>
                        <a:pt x="1593993" y="3717133"/>
                        <a:pt x="1665960" y="3480066"/>
                      </a:cubicBezTo>
                      <a:cubicBezTo>
                        <a:pt x="1708293" y="3128699"/>
                        <a:pt x="1090227" y="2993233"/>
                        <a:pt x="1132560" y="2641866"/>
                      </a:cubicBezTo>
                      <a:cubicBezTo>
                        <a:pt x="1246860" y="2413266"/>
                        <a:pt x="1361160" y="2540266"/>
                        <a:pt x="1704060" y="2578366"/>
                      </a:cubicBezTo>
                      <a:cubicBezTo>
                        <a:pt x="1817607" y="1833299"/>
                        <a:pt x="1296153" y="1266033"/>
                        <a:pt x="1587500" y="1333766"/>
                      </a:cubicBezTo>
                      <a:cubicBezTo>
                        <a:pt x="1829553" y="1312599"/>
                        <a:pt x="1576307" y="681833"/>
                        <a:pt x="1818360" y="660666"/>
                      </a:cubicBezTo>
                      <a:cubicBezTo>
                        <a:pt x="2000393" y="550599"/>
                        <a:pt x="2309427" y="97633"/>
                        <a:pt x="2605760" y="139966"/>
                      </a:cubicBezTo>
                      <a:cubicBezTo>
                        <a:pt x="2707360" y="279666"/>
                        <a:pt x="3215360" y="660666"/>
                        <a:pt x="3507460" y="762266"/>
                      </a:cubicBezTo>
                      <a:cubicBezTo>
                        <a:pt x="3613294" y="779199"/>
                        <a:pt x="3211126" y="-16667"/>
                        <a:pt x="3316960" y="266"/>
                      </a:cubicBezTo>
                      <a:close/>
                      <a:moveTo>
                        <a:pt x="3272382" y="955205"/>
                      </a:moveTo>
                      <a:cubicBezTo>
                        <a:pt x="2635818" y="955205"/>
                        <a:pt x="2119781" y="1453268"/>
                        <a:pt x="2119781" y="2067659"/>
                      </a:cubicBezTo>
                      <a:cubicBezTo>
                        <a:pt x="2119781" y="2682050"/>
                        <a:pt x="2635818" y="3180113"/>
                        <a:pt x="3272382" y="3180113"/>
                      </a:cubicBezTo>
                      <a:cubicBezTo>
                        <a:pt x="3908946" y="3180113"/>
                        <a:pt x="4424982" y="2682050"/>
                        <a:pt x="4424982" y="2067659"/>
                      </a:cubicBezTo>
                      <a:cubicBezTo>
                        <a:pt x="4424982" y="1453268"/>
                        <a:pt x="3908946" y="955205"/>
                        <a:pt x="3272382" y="955205"/>
                      </a:cubicBezTo>
                      <a:close/>
                    </a:path>
                  </a:pathLst>
                </a:custGeom>
                <a:solidFill>
                  <a:srgbClr val="A7744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Freeform: Shape 206">
                  <a:extLst>
                    <a:ext uri="{FF2B5EF4-FFF2-40B4-BE49-F238E27FC236}">
                      <a16:creationId xmlns:a16="http://schemas.microsoft.com/office/drawing/2014/main" id="{5DC171D9-B430-4BCA-B7E3-75DE08BF3807}"/>
                    </a:ext>
                  </a:extLst>
                </p:cNvPr>
                <p:cNvSpPr/>
                <p:nvPr/>
              </p:nvSpPr>
              <p:spPr>
                <a:xfrm>
                  <a:off x="14762811" y="-283720"/>
                  <a:ext cx="3810934" cy="2720220"/>
                </a:xfrm>
                <a:custGeom>
                  <a:avLst/>
                  <a:gdLst>
                    <a:gd name="connsiteX0" fmla="*/ 1897714 w 3810934"/>
                    <a:gd name="connsiteY0" fmla="*/ 557 h 2720220"/>
                    <a:gd name="connsiteX1" fmla="*/ 2787339 w 3810934"/>
                    <a:gd name="connsiteY1" fmla="*/ 162482 h 2720220"/>
                    <a:gd name="connsiteX2" fmla="*/ 3358839 w 3810934"/>
                    <a:gd name="connsiteY2" fmla="*/ 2424290 h 2720220"/>
                    <a:gd name="connsiteX3" fmla="*/ 2288410 w 3810934"/>
                    <a:gd name="connsiteY3" fmla="*/ 2713511 h 2720220"/>
                    <a:gd name="connsiteX4" fmla="*/ 662810 w 3810934"/>
                    <a:gd name="connsiteY4" fmla="*/ 2586511 h 2720220"/>
                    <a:gd name="connsiteX5" fmla="*/ 11480 w 3810934"/>
                    <a:gd name="connsiteY5" fmla="*/ 1890890 h 2720220"/>
                    <a:gd name="connsiteX6" fmla="*/ 497709 w 3810934"/>
                    <a:gd name="connsiteY6" fmla="*/ 1799111 h 2720220"/>
                    <a:gd name="connsiteX7" fmla="*/ 443280 w 3810934"/>
                    <a:gd name="connsiteY7" fmla="*/ 1000682 h 2720220"/>
                    <a:gd name="connsiteX8" fmla="*/ 1897714 w 3810934"/>
                    <a:gd name="connsiteY8" fmla="*/ 557 h 2720220"/>
                    <a:gd name="connsiteX9" fmla="*/ 2077396 w 3810934"/>
                    <a:gd name="connsiteY9" fmla="*/ 273792 h 2720220"/>
                    <a:gd name="connsiteX10" fmla="*/ 924795 w 3810934"/>
                    <a:gd name="connsiteY10" fmla="*/ 1386246 h 2720220"/>
                    <a:gd name="connsiteX11" fmla="*/ 2077396 w 3810934"/>
                    <a:gd name="connsiteY11" fmla="*/ 2498700 h 2720220"/>
                    <a:gd name="connsiteX12" fmla="*/ 3229997 w 3810934"/>
                    <a:gd name="connsiteY12" fmla="*/ 1386246 h 2720220"/>
                    <a:gd name="connsiteX13" fmla="*/ 2077396 w 3810934"/>
                    <a:gd name="connsiteY13" fmla="*/ 273792 h 272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810934" h="2720220">
                      <a:moveTo>
                        <a:pt x="1897714" y="557"/>
                      </a:moveTo>
                      <a:cubicBezTo>
                        <a:pt x="2152187" y="-5793"/>
                        <a:pt x="2445951" y="41832"/>
                        <a:pt x="2787339" y="162482"/>
                      </a:cubicBezTo>
                      <a:cubicBezTo>
                        <a:pt x="3130239" y="281418"/>
                        <a:pt x="4514539" y="1797354"/>
                        <a:pt x="3358839" y="2424290"/>
                      </a:cubicBezTo>
                      <a:cubicBezTo>
                        <a:pt x="3174083" y="2608161"/>
                        <a:pt x="2727165" y="2686474"/>
                        <a:pt x="2288410" y="2713511"/>
                      </a:cubicBezTo>
                      <a:cubicBezTo>
                        <a:pt x="1849655" y="2740548"/>
                        <a:pt x="1025365" y="2683398"/>
                        <a:pt x="662810" y="2586511"/>
                      </a:cubicBezTo>
                      <a:cubicBezTo>
                        <a:pt x="394900" y="2468937"/>
                        <a:pt x="-76210" y="2389464"/>
                        <a:pt x="11480" y="1890890"/>
                      </a:cubicBezTo>
                      <a:cubicBezTo>
                        <a:pt x="-97377" y="1661330"/>
                        <a:pt x="606566" y="2028671"/>
                        <a:pt x="497709" y="1799111"/>
                      </a:cubicBezTo>
                      <a:cubicBezTo>
                        <a:pt x="352566" y="1647268"/>
                        <a:pt x="524923" y="1203325"/>
                        <a:pt x="443280" y="1000682"/>
                      </a:cubicBezTo>
                      <a:cubicBezTo>
                        <a:pt x="724495" y="524432"/>
                        <a:pt x="1134296" y="19607"/>
                        <a:pt x="1897714" y="557"/>
                      </a:cubicBezTo>
                      <a:close/>
                      <a:moveTo>
                        <a:pt x="2077396" y="273792"/>
                      </a:moveTo>
                      <a:cubicBezTo>
                        <a:pt x="1440832" y="273792"/>
                        <a:pt x="924795" y="771855"/>
                        <a:pt x="924795" y="1386246"/>
                      </a:cubicBezTo>
                      <a:cubicBezTo>
                        <a:pt x="924795" y="2000637"/>
                        <a:pt x="1440832" y="2498700"/>
                        <a:pt x="2077396" y="2498700"/>
                      </a:cubicBezTo>
                      <a:cubicBezTo>
                        <a:pt x="2713959" y="2498700"/>
                        <a:pt x="3229997" y="2000637"/>
                        <a:pt x="3229997" y="1386246"/>
                      </a:cubicBezTo>
                      <a:cubicBezTo>
                        <a:pt x="3229997" y="771855"/>
                        <a:pt x="2713959" y="273792"/>
                        <a:pt x="2077396" y="273792"/>
                      </a:cubicBezTo>
                      <a:close/>
                    </a:path>
                  </a:pathLst>
                </a:custGeom>
                <a:solidFill>
                  <a:srgbClr val="44282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0" name="Rectangle 4">
                <a:extLst>
                  <a:ext uri="{FF2B5EF4-FFF2-40B4-BE49-F238E27FC236}">
                    <a16:creationId xmlns:a16="http://schemas.microsoft.com/office/drawing/2014/main" id="{8965B325-99D0-434B-9D97-95970DE070C8}"/>
                  </a:ext>
                </a:extLst>
              </p:cNvPr>
              <p:cNvSpPr/>
              <p:nvPr/>
            </p:nvSpPr>
            <p:spPr>
              <a:xfrm rot="19699602">
                <a:off x="15320141" y="-69611"/>
                <a:ext cx="1221615" cy="1302416"/>
              </a:xfrm>
              <a:custGeom>
                <a:avLst/>
                <a:gdLst>
                  <a:gd name="connsiteX0" fmla="*/ 0 w 1219200"/>
                  <a:gd name="connsiteY0" fmla="*/ 0 h 1391479"/>
                  <a:gd name="connsiteX1" fmla="*/ 1219200 w 1219200"/>
                  <a:gd name="connsiteY1" fmla="*/ 0 h 1391479"/>
                  <a:gd name="connsiteX2" fmla="*/ 1219200 w 1219200"/>
                  <a:gd name="connsiteY2" fmla="*/ 1391479 h 1391479"/>
                  <a:gd name="connsiteX3" fmla="*/ 0 w 1219200"/>
                  <a:gd name="connsiteY3" fmla="*/ 1391479 h 1391479"/>
                  <a:gd name="connsiteX4" fmla="*/ 0 w 1219200"/>
                  <a:gd name="connsiteY4" fmla="*/ 0 h 1391479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0 w 1219200"/>
                  <a:gd name="connsiteY3" fmla="*/ 1391479 h 1404731"/>
                  <a:gd name="connsiteX4" fmla="*/ 0 w 1219200"/>
                  <a:gd name="connsiteY4" fmla="*/ 0 h 1404731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66261 w 1219200"/>
                  <a:gd name="connsiteY3" fmla="*/ 1152939 h 1404731"/>
                  <a:gd name="connsiteX4" fmla="*/ 0 w 1219200"/>
                  <a:gd name="connsiteY4" fmla="*/ 0 h 1404731"/>
                  <a:gd name="connsiteX0" fmla="*/ 0 w 1152939"/>
                  <a:gd name="connsiteY0" fmla="*/ 1152939 h 1404731"/>
                  <a:gd name="connsiteX1" fmla="*/ 1152939 w 1152939"/>
                  <a:gd name="connsiteY1" fmla="*/ 0 h 1404731"/>
                  <a:gd name="connsiteX2" fmla="*/ 516834 w 1152939"/>
                  <a:gd name="connsiteY2" fmla="*/ 1404731 h 1404731"/>
                  <a:gd name="connsiteX3" fmla="*/ 0 w 1152939"/>
                  <a:gd name="connsiteY3" fmla="*/ 1152939 h 1404731"/>
                  <a:gd name="connsiteX0" fmla="*/ 0 w 2054087"/>
                  <a:gd name="connsiteY0" fmla="*/ 1802295 h 2054087"/>
                  <a:gd name="connsiteX1" fmla="*/ 2054087 w 2054087"/>
                  <a:gd name="connsiteY1" fmla="*/ 0 h 2054087"/>
                  <a:gd name="connsiteX2" fmla="*/ 516834 w 2054087"/>
                  <a:gd name="connsiteY2" fmla="*/ 2054087 h 2054087"/>
                  <a:gd name="connsiteX3" fmla="*/ 0 w 2054087"/>
                  <a:gd name="connsiteY3" fmla="*/ 1802295 h 2054087"/>
                  <a:gd name="connsiteX0" fmla="*/ 0 w 2098490"/>
                  <a:gd name="connsiteY0" fmla="*/ 1802295 h 2054087"/>
                  <a:gd name="connsiteX1" fmla="*/ 2054087 w 2098490"/>
                  <a:gd name="connsiteY1" fmla="*/ 0 h 2054087"/>
                  <a:gd name="connsiteX2" fmla="*/ 516834 w 2098490"/>
                  <a:gd name="connsiteY2" fmla="*/ 2054087 h 2054087"/>
                  <a:gd name="connsiteX3" fmla="*/ 0 w 2098490"/>
                  <a:gd name="connsiteY3" fmla="*/ 1802295 h 2054087"/>
                  <a:gd name="connsiteX0" fmla="*/ 0 w 2098490"/>
                  <a:gd name="connsiteY0" fmla="*/ 1802343 h 2054135"/>
                  <a:gd name="connsiteX1" fmla="*/ 2054087 w 2098490"/>
                  <a:gd name="connsiteY1" fmla="*/ 48 h 2054135"/>
                  <a:gd name="connsiteX2" fmla="*/ 516834 w 2098490"/>
                  <a:gd name="connsiteY2" fmla="*/ 2054135 h 2054135"/>
                  <a:gd name="connsiteX3" fmla="*/ 0 w 2098490"/>
                  <a:gd name="connsiteY3" fmla="*/ 1802343 h 2054135"/>
                  <a:gd name="connsiteX0" fmla="*/ 0 w 2100660"/>
                  <a:gd name="connsiteY0" fmla="*/ 1802343 h 2054135"/>
                  <a:gd name="connsiteX1" fmla="*/ 2054087 w 2100660"/>
                  <a:gd name="connsiteY1" fmla="*/ 48 h 2054135"/>
                  <a:gd name="connsiteX2" fmla="*/ 516834 w 2100660"/>
                  <a:gd name="connsiteY2" fmla="*/ 2054135 h 2054135"/>
                  <a:gd name="connsiteX3" fmla="*/ 0 w 2100660"/>
                  <a:gd name="connsiteY3" fmla="*/ 1802343 h 2054135"/>
                  <a:gd name="connsiteX0" fmla="*/ 13601 w 2114261"/>
                  <a:gd name="connsiteY0" fmla="*/ 1802331 h 2054123"/>
                  <a:gd name="connsiteX1" fmla="*/ 2067688 w 2114261"/>
                  <a:gd name="connsiteY1" fmla="*/ 36 h 2054123"/>
                  <a:gd name="connsiteX2" fmla="*/ 530435 w 2114261"/>
                  <a:gd name="connsiteY2" fmla="*/ 2054123 h 2054123"/>
                  <a:gd name="connsiteX3" fmla="*/ 13601 w 2114261"/>
                  <a:gd name="connsiteY3" fmla="*/ 1802331 h 2054123"/>
                  <a:gd name="connsiteX0" fmla="*/ 13601 w 2127858"/>
                  <a:gd name="connsiteY0" fmla="*/ 1802331 h 2054123"/>
                  <a:gd name="connsiteX1" fmla="*/ 2067688 w 2127858"/>
                  <a:gd name="connsiteY1" fmla="*/ 36 h 2054123"/>
                  <a:gd name="connsiteX2" fmla="*/ 530435 w 2127858"/>
                  <a:gd name="connsiteY2" fmla="*/ 2054123 h 2054123"/>
                  <a:gd name="connsiteX3" fmla="*/ 13601 w 2127858"/>
                  <a:gd name="connsiteY3" fmla="*/ 1802331 h 2054123"/>
                  <a:gd name="connsiteX0" fmla="*/ 8333 w 2122590"/>
                  <a:gd name="connsiteY0" fmla="*/ 1816055 h 2067847"/>
                  <a:gd name="connsiteX1" fmla="*/ 2062420 w 2122590"/>
                  <a:gd name="connsiteY1" fmla="*/ 13760 h 2067847"/>
                  <a:gd name="connsiteX2" fmla="*/ 525167 w 2122590"/>
                  <a:gd name="connsiteY2" fmla="*/ 2067847 h 2067847"/>
                  <a:gd name="connsiteX3" fmla="*/ 8333 w 2122590"/>
                  <a:gd name="connsiteY3" fmla="*/ 1816055 h 2067847"/>
                  <a:gd name="connsiteX0" fmla="*/ 9224 w 1937770"/>
                  <a:gd name="connsiteY0" fmla="*/ 1942266 h 2067000"/>
                  <a:gd name="connsiteX1" fmla="*/ 1877600 w 1937770"/>
                  <a:gd name="connsiteY1" fmla="*/ 12913 h 2067000"/>
                  <a:gd name="connsiteX2" fmla="*/ 340347 w 1937770"/>
                  <a:gd name="connsiteY2" fmla="*/ 2067000 h 2067000"/>
                  <a:gd name="connsiteX3" fmla="*/ 9224 w 1937770"/>
                  <a:gd name="connsiteY3" fmla="*/ 1942266 h 2067000"/>
                  <a:gd name="connsiteX0" fmla="*/ 14971 w 1943517"/>
                  <a:gd name="connsiteY0" fmla="*/ 1947332 h 2072066"/>
                  <a:gd name="connsiteX1" fmla="*/ 1883347 w 1943517"/>
                  <a:gd name="connsiteY1" fmla="*/ 17979 h 2072066"/>
                  <a:gd name="connsiteX2" fmla="*/ 346094 w 1943517"/>
                  <a:gd name="connsiteY2" fmla="*/ 2072066 h 2072066"/>
                  <a:gd name="connsiteX3" fmla="*/ 14971 w 1943517"/>
                  <a:gd name="connsiteY3" fmla="*/ 1947332 h 2072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3517" h="2072066">
                    <a:moveTo>
                      <a:pt x="14971" y="1947332"/>
                    </a:moveTo>
                    <a:cubicBezTo>
                      <a:pt x="-174869" y="1163310"/>
                      <a:pt x="1496248" y="-170218"/>
                      <a:pt x="1883347" y="17979"/>
                    </a:cubicBezTo>
                    <a:cubicBezTo>
                      <a:pt x="2237905" y="362516"/>
                      <a:pt x="934712" y="1958870"/>
                      <a:pt x="346094" y="2072066"/>
                    </a:cubicBezTo>
                    <a:lnTo>
                      <a:pt x="14971" y="1947332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4">
                <a:extLst>
                  <a:ext uri="{FF2B5EF4-FFF2-40B4-BE49-F238E27FC236}">
                    <a16:creationId xmlns:a16="http://schemas.microsoft.com/office/drawing/2014/main" id="{F7AD5631-4C15-40CB-B532-EC6DD5123392}"/>
                  </a:ext>
                </a:extLst>
              </p:cNvPr>
              <p:cNvSpPr/>
              <p:nvPr/>
            </p:nvSpPr>
            <p:spPr>
              <a:xfrm rot="20342482">
                <a:off x="15896320" y="-38602"/>
                <a:ext cx="1241602" cy="1357120"/>
              </a:xfrm>
              <a:custGeom>
                <a:avLst/>
                <a:gdLst>
                  <a:gd name="connsiteX0" fmla="*/ 0 w 1219200"/>
                  <a:gd name="connsiteY0" fmla="*/ 0 h 1391479"/>
                  <a:gd name="connsiteX1" fmla="*/ 1219200 w 1219200"/>
                  <a:gd name="connsiteY1" fmla="*/ 0 h 1391479"/>
                  <a:gd name="connsiteX2" fmla="*/ 1219200 w 1219200"/>
                  <a:gd name="connsiteY2" fmla="*/ 1391479 h 1391479"/>
                  <a:gd name="connsiteX3" fmla="*/ 0 w 1219200"/>
                  <a:gd name="connsiteY3" fmla="*/ 1391479 h 1391479"/>
                  <a:gd name="connsiteX4" fmla="*/ 0 w 1219200"/>
                  <a:gd name="connsiteY4" fmla="*/ 0 h 1391479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0 w 1219200"/>
                  <a:gd name="connsiteY3" fmla="*/ 1391479 h 1404731"/>
                  <a:gd name="connsiteX4" fmla="*/ 0 w 1219200"/>
                  <a:gd name="connsiteY4" fmla="*/ 0 h 1404731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66261 w 1219200"/>
                  <a:gd name="connsiteY3" fmla="*/ 1152939 h 1404731"/>
                  <a:gd name="connsiteX4" fmla="*/ 0 w 1219200"/>
                  <a:gd name="connsiteY4" fmla="*/ 0 h 1404731"/>
                  <a:gd name="connsiteX0" fmla="*/ 0 w 1152939"/>
                  <a:gd name="connsiteY0" fmla="*/ 1152939 h 1404731"/>
                  <a:gd name="connsiteX1" fmla="*/ 1152939 w 1152939"/>
                  <a:gd name="connsiteY1" fmla="*/ 0 h 1404731"/>
                  <a:gd name="connsiteX2" fmla="*/ 516834 w 1152939"/>
                  <a:gd name="connsiteY2" fmla="*/ 1404731 h 1404731"/>
                  <a:gd name="connsiteX3" fmla="*/ 0 w 1152939"/>
                  <a:gd name="connsiteY3" fmla="*/ 1152939 h 1404731"/>
                  <a:gd name="connsiteX0" fmla="*/ 0 w 2054087"/>
                  <a:gd name="connsiteY0" fmla="*/ 1802295 h 2054087"/>
                  <a:gd name="connsiteX1" fmla="*/ 2054087 w 2054087"/>
                  <a:gd name="connsiteY1" fmla="*/ 0 h 2054087"/>
                  <a:gd name="connsiteX2" fmla="*/ 516834 w 2054087"/>
                  <a:gd name="connsiteY2" fmla="*/ 2054087 h 2054087"/>
                  <a:gd name="connsiteX3" fmla="*/ 0 w 2054087"/>
                  <a:gd name="connsiteY3" fmla="*/ 1802295 h 2054087"/>
                  <a:gd name="connsiteX0" fmla="*/ 0 w 2098490"/>
                  <a:gd name="connsiteY0" fmla="*/ 1802295 h 2054087"/>
                  <a:gd name="connsiteX1" fmla="*/ 2054087 w 2098490"/>
                  <a:gd name="connsiteY1" fmla="*/ 0 h 2054087"/>
                  <a:gd name="connsiteX2" fmla="*/ 516834 w 2098490"/>
                  <a:gd name="connsiteY2" fmla="*/ 2054087 h 2054087"/>
                  <a:gd name="connsiteX3" fmla="*/ 0 w 2098490"/>
                  <a:gd name="connsiteY3" fmla="*/ 1802295 h 2054087"/>
                  <a:gd name="connsiteX0" fmla="*/ 0 w 2098490"/>
                  <a:gd name="connsiteY0" fmla="*/ 1802343 h 2054135"/>
                  <a:gd name="connsiteX1" fmla="*/ 2054087 w 2098490"/>
                  <a:gd name="connsiteY1" fmla="*/ 48 h 2054135"/>
                  <a:gd name="connsiteX2" fmla="*/ 516834 w 2098490"/>
                  <a:gd name="connsiteY2" fmla="*/ 2054135 h 2054135"/>
                  <a:gd name="connsiteX3" fmla="*/ 0 w 2098490"/>
                  <a:gd name="connsiteY3" fmla="*/ 1802343 h 2054135"/>
                  <a:gd name="connsiteX0" fmla="*/ 0 w 2100660"/>
                  <a:gd name="connsiteY0" fmla="*/ 1802343 h 2054135"/>
                  <a:gd name="connsiteX1" fmla="*/ 2054087 w 2100660"/>
                  <a:gd name="connsiteY1" fmla="*/ 48 h 2054135"/>
                  <a:gd name="connsiteX2" fmla="*/ 516834 w 2100660"/>
                  <a:gd name="connsiteY2" fmla="*/ 2054135 h 2054135"/>
                  <a:gd name="connsiteX3" fmla="*/ 0 w 2100660"/>
                  <a:gd name="connsiteY3" fmla="*/ 1802343 h 2054135"/>
                  <a:gd name="connsiteX0" fmla="*/ 13601 w 2114261"/>
                  <a:gd name="connsiteY0" fmla="*/ 1802331 h 2054123"/>
                  <a:gd name="connsiteX1" fmla="*/ 2067688 w 2114261"/>
                  <a:gd name="connsiteY1" fmla="*/ 36 h 2054123"/>
                  <a:gd name="connsiteX2" fmla="*/ 530435 w 2114261"/>
                  <a:gd name="connsiteY2" fmla="*/ 2054123 h 2054123"/>
                  <a:gd name="connsiteX3" fmla="*/ 13601 w 2114261"/>
                  <a:gd name="connsiteY3" fmla="*/ 1802331 h 2054123"/>
                  <a:gd name="connsiteX0" fmla="*/ 13601 w 2127858"/>
                  <a:gd name="connsiteY0" fmla="*/ 1802331 h 2054123"/>
                  <a:gd name="connsiteX1" fmla="*/ 2067688 w 2127858"/>
                  <a:gd name="connsiteY1" fmla="*/ 36 h 2054123"/>
                  <a:gd name="connsiteX2" fmla="*/ 530435 w 2127858"/>
                  <a:gd name="connsiteY2" fmla="*/ 2054123 h 2054123"/>
                  <a:gd name="connsiteX3" fmla="*/ 13601 w 2127858"/>
                  <a:gd name="connsiteY3" fmla="*/ 1802331 h 2054123"/>
                  <a:gd name="connsiteX0" fmla="*/ 8333 w 2122590"/>
                  <a:gd name="connsiteY0" fmla="*/ 1816055 h 2067847"/>
                  <a:gd name="connsiteX1" fmla="*/ 2062420 w 2122590"/>
                  <a:gd name="connsiteY1" fmla="*/ 13760 h 2067847"/>
                  <a:gd name="connsiteX2" fmla="*/ 525167 w 2122590"/>
                  <a:gd name="connsiteY2" fmla="*/ 2067847 h 2067847"/>
                  <a:gd name="connsiteX3" fmla="*/ 8333 w 2122590"/>
                  <a:gd name="connsiteY3" fmla="*/ 1816055 h 2067847"/>
                  <a:gd name="connsiteX0" fmla="*/ 9224 w 1937770"/>
                  <a:gd name="connsiteY0" fmla="*/ 1942266 h 2067000"/>
                  <a:gd name="connsiteX1" fmla="*/ 1877600 w 1937770"/>
                  <a:gd name="connsiteY1" fmla="*/ 12913 h 2067000"/>
                  <a:gd name="connsiteX2" fmla="*/ 340347 w 1937770"/>
                  <a:gd name="connsiteY2" fmla="*/ 2067000 h 2067000"/>
                  <a:gd name="connsiteX3" fmla="*/ 9224 w 1937770"/>
                  <a:gd name="connsiteY3" fmla="*/ 1942266 h 2067000"/>
                  <a:gd name="connsiteX0" fmla="*/ 14971 w 1943517"/>
                  <a:gd name="connsiteY0" fmla="*/ 1947332 h 2072066"/>
                  <a:gd name="connsiteX1" fmla="*/ 1883347 w 1943517"/>
                  <a:gd name="connsiteY1" fmla="*/ 17979 h 2072066"/>
                  <a:gd name="connsiteX2" fmla="*/ 346094 w 1943517"/>
                  <a:gd name="connsiteY2" fmla="*/ 2072066 h 2072066"/>
                  <a:gd name="connsiteX3" fmla="*/ 14971 w 1943517"/>
                  <a:gd name="connsiteY3" fmla="*/ 1947332 h 2072066"/>
                  <a:gd name="connsiteX0" fmla="*/ 14971 w 1949843"/>
                  <a:gd name="connsiteY0" fmla="*/ 1947332 h 2159098"/>
                  <a:gd name="connsiteX1" fmla="*/ 1883347 w 1949843"/>
                  <a:gd name="connsiteY1" fmla="*/ 17979 h 2159098"/>
                  <a:gd name="connsiteX2" fmla="*/ 498408 w 1949843"/>
                  <a:gd name="connsiteY2" fmla="*/ 2159098 h 2159098"/>
                  <a:gd name="connsiteX3" fmla="*/ 14971 w 1949843"/>
                  <a:gd name="connsiteY3" fmla="*/ 1947332 h 2159098"/>
                  <a:gd name="connsiteX0" fmla="*/ 14971 w 1975316"/>
                  <a:gd name="connsiteY0" fmla="*/ 1947332 h 2159098"/>
                  <a:gd name="connsiteX1" fmla="*/ 1883347 w 1975316"/>
                  <a:gd name="connsiteY1" fmla="*/ 17979 h 2159098"/>
                  <a:gd name="connsiteX2" fmla="*/ 498408 w 1975316"/>
                  <a:gd name="connsiteY2" fmla="*/ 2159098 h 2159098"/>
                  <a:gd name="connsiteX3" fmla="*/ 14971 w 1975316"/>
                  <a:gd name="connsiteY3" fmla="*/ 1947332 h 2159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75316" h="2159098">
                    <a:moveTo>
                      <a:pt x="14971" y="1947332"/>
                    </a:moveTo>
                    <a:cubicBezTo>
                      <a:pt x="-174869" y="1163310"/>
                      <a:pt x="1496248" y="-170218"/>
                      <a:pt x="1883347" y="17979"/>
                    </a:cubicBezTo>
                    <a:cubicBezTo>
                      <a:pt x="2237905" y="362516"/>
                      <a:pt x="1523018" y="1765901"/>
                      <a:pt x="498408" y="2159098"/>
                    </a:cubicBezTo>
                    <a:lnTo>
                      <a:pt x="14971" y="1947332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322A000E-C549-403B-8FA7-13ABC3F0ABA7}"/>
                  </a:ext>
                </a:extLst>
              </p:cNvPr>
              <p:cNvSpPr/>
              <p:nvPr/>
            </p:nvSpPr>
            <p:spPr>
              <a:xfrm rot="20405777">
                <a:off x="16221045" y="-34385"/>
                <a:ext cx="911020" cy="1311383"/>
              </a:xfrm>
              <a:custGeom>
                <a:avLst/>
                <a:gdLst>
                  <a:gd name="connsiteX0" fmla="*/ 1534337 w 1537419"/>
                  <a:gd name="connsiteY0" fmla="*/ 0 h 1898423"/>
                  <a:gd name="connsiteX1" fmla="*/ 1537419 w 1537419"/>
                  <a:gd name="connsiteY1" fmla="*/ 49143 h 1898423"/>
                  <a:gd name="connsiteX2" fmla="*/ 60826 w 1537419"/>
                  <a:gd name="connsiteY2" fmla="*/ 1898423 h 1898423"/>
                  <a:gd name="connsiteX3" fmla="*/ 14581 w 1537419"/>
                  <a:gd name="connsiteY3" fmla="*/ 1878166 h 1898423"/>
                  <a:gd name="connsiteX4" fmla="*/ 2530 w 1537419"/>
                  <a:gd name="connsiteY4" fmla="*/ 1805470 h 1898423"/>
                  <a:gd name="connsiteX5" fmla="*/ 1401410 w 1537419"/>
                  <a:gd name="connsiteY5" fmla="*/ 62979 h 1898423"/>
                  <a:gd name="connsiteX6" fmla="*/ 1534337 w 1537419"/>
                  <a:gd name="connsiteY6" fmla="*/ 0 h 1898423"/>
                  <a:gd name="connsiteX0" fmla="*/ 1534399 w 1537481"/>
                  <a:gd name="connsiteY0" fmla="*/ 111091 h 2009514"/>
                  <a:gd name="connsiteX1" fmla="*/ 1537481 w 1537481"/>
                  <a:gd name="connsiteY1" fmla="*/ 160234 h 2009514"/>
                  <a:gd name="connsiteX2" fmla="*/ 60888 w 1537481"/>
                  <a:gd name="connsiteY2" fmla="*/ 2009514 h 2009514"/>
                  <a:gd name="connsiteX3" fmla="*/ 14643 w 1537481"/>
                  <a:gd name="connsiteY3" fmla="*/ 1989257 h 2009514"/>
                  <a:gd name="connsiteX4" fmla="*/ 2592 w 1537481"/>
                  <a:gd name="connsiteY4" fmla="*/ 1916561 h 2009514"/>
                  <a:gd name="connsiteX5" fmla="*/ 1379709 w 1537481"/>
                  <a:gd name="connsiteY5" fmla="*/ 0 h 2009514"/>
                  <a:gd name="connsiteX6" fmla="*/ 1534399 w 1537481"/>
                  <a:gd name="connsiteY6" fmla="*/ 111091 h 2009514"/>
                  <a:gd name="connsiteX0" fmla="*/ 1533826 w 1536908"/>
                  <a:gd name="connsiteY0" fmla="*/ 111091 h 2009514"/>
                  <a:gd name="connsiteX1" fmla="*/ 1536908 w 1536908"/>
                  <a:gd name="connsiteY1" fmla="*/ 160234 h 2009514"/>
                  <a:gd name="connsiteX2" fmla="*/ 60315 w 1536908"/>
                  <a:gd name="connsiteY2" fmla="*/ 2009514 h 2009514"/>
                  <a:gd name="connsiteX3" fmla="*/ 14070 w 1536908"/>
                  <a:gd name="connsiteY3" fmla="*/ 1989257 h 2009514"/>
                  <a:gd name="connsiteX4" fmla="*/ 2019 w 1536908"/>
                  <a:gd name="connsiteY4" fmla="*/ 1916561 h 2009514"/>
                  <a:gd name="connsiteX5" fmla="*/ 1379136 w 1536908"/>
                  <a:gd name="connsiteY5" fmla="*/ 0 h 2009514"/>
                  <a:gd name="connsiteX6" fmla="*/ 1533826 w 1536908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31901 w 1554739"/>
                  <a:gd name="connsiteY3" fmla="*/ 1989257 h 2009514"/>
                  <a:gd name="connsiteX4" fmla="*/ 19850 w 1554739"/>
                  <a:gd name="connsiteY4" fmla="*/ 1916561 h 2009514"/>
                  <a:gd name="connsiteX5" fmla="*/ 1396967 w 1554739"/>
                  <a:gd name="connsiteY5" fmla="*/ 0 h 2009514"/>
                  <a:gd name="connsiteX6" fmla="*/ 1551657 w 1554739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19850 w 1554739"/>
                  <a:gd name="connsiteY3" fmla="*/ 1916561 h 2009514"/>
                  <a:gd name="connsiteX4" fmla="*/ 1396967 w 1554739"/>
                  <a:gd name="connsiteY4" fmla="*/ 0 h 2009514"/>
                  <a:gd name="connsiteX5" fmla="*/ 1551657 w 1554739"/>
                  <a:gd name="connsiteY5" fmla="*/ 111091 h 2009514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318821 w 1476593"/>
                  <a:gd name="connsiteY0" fmla="*/ 0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0" fmla="*/ 1318821 w 1449379"/>
                  <a:gd name="connsiteY0" fmla="*/ 0 h 2024327"/>
                  <a:gd name="connsiteX1" fmla="*/ 1449379 w 1449379"/>
                  <a:gd name="connsiteY1" fmla="*/ 114468 h 2024327"/>
                  <a:gd name="connsiteX2" fmla="*/ 0 w 1449379"/>
                  <a:gd name="connsiteY2" fmla="*/ 2009514 h 2024327"/>
                  <a:gd name="connsiteX3" fmla="*/ 26894 w 1449379"/>
                  <a:gd name="connsiteY3" fmla="*/ 2024327 h 2024327"/>
                  <a:gd name="connsiteX4" fmla="*/ 1318821 w 1449379"/>
                  <a:gd name="connsiteY4" fmla="*/ 0 h 2024327"/>
                  <a:gd name="connsiteX0" fmla="*/ 1318821 w 1449379"/>
                  <a:gd name="connsiteY0" fmla="*/ 39475 h 2063802"/>
                  <a:gd name="connsiteX1" fmla="*/ 1449379 w 1449379"/>
                  <a:gd name="connsiteY1" fmla="*/ 153943 h 2063802"/>
                  <a:gd name="connsiteX2" fmla="*/ 0 w 1449379"/>
                  <a:gd name="connsiteY2" fmla="*/ 2048989 h 2063802"/>
                  <a:gd name="connsiteX3" fmla="*/ 26894 w 1449379"/>
                  <a:gd name="connsiteY3" fmla="*/ 2063802 h 2063802"/>
                  <a:gd name="connsiteX4" fmla="*/ 1318821 w 1449379"/>
                  <a:gd name="connsiteY4" fmla="*/ 39475 h 2063802"/>
                  <a:gd name="connsiteX0" fmla="*/ 1318821 w 1449379"/>
                  <a:gd name="connsiteY0" fmla="*/ 62006 h 2086333"/>
                  <a:gd name="connsiteX1" fmla="*/ 1449379 w 1449379"/>
                  <a:gd name="connsiteY1" fmla="*/ 176474 h 2086333"/>
                  <a:gd name="connsiteX2" fmla="*/ 0 w 1449379"/>
                  <a:gd name="connsiteY2" fmla="*/ 2071520 h 2086333"/>
                  <a:gd name="connsiteX3" fmla="*/ 26894 w 1449379"/>
                  <a:gd name="connsiteY3" fmla="*/ 2086333 h 2086333"/>
                  <a:gd name="connsiteX4" fmla="*/ 1318821 w 1449379"/>
                  <a:gd name="connsiteY4" fmla="*/ 62006 h 2086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9379" h="2086333">
                    <a:moveTo>
                      <a:pt x="1318821" y="62006"/>
                    </a:moveTo>
                    <a:cubicBezTo>
                      <a:pt x="1371738" y="32624"/>
                      <a:pt x="1425840" y="-111447"/>
                      <a:pt x="1449379" y="176474"/>
                    </a:cubicBezTo>
                    <a:cubicBezTo>
                      <a:pt x="1433311" y="719927"/>
                      <a:pt x="832496" y="1752047"/>
                      <a:pt x="0" y="2071520"/>
                    </a:cubicBezTo>
                    <a:lnTo>
                      <a:pt x="26894" y="2086333"/>
                    </a:lnTo>
                    <a:cubicBezTo>
                      <a:pt x="-186841" y="1428360"/>
                      <a:pt x="1131590" y="454249"/>
                      <a:pt x="1318821" y="62006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2FE19CEF-B353-4332-A75B-27C5EF73B52F}"/>
                  </a:ext>
                </a:extLst>
              </p:cNvPr>
              <p:cNvSpPr/>
              <p:nvPr/>
            </p:nvSpPr>
            <p:spPr>
              <a:xfrm rot="176527">
                <a:off x="16297401" y="2494972"/>
                <a:ext cx="454970" cy="82871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5">
                <a:extLst>
                  <a:ext uri="{FF2B5EF4-FFF2-40B4-BE49-F238E27FC236}">
                    <a16:creationId xmlns:a16="http://schemas.microsoft.com/office/drawing/2014/main" id="{4B47C30A-DC96-46C4-AAB3-50C379AF7966}"/>
                  </a:ext>
                </a:extLst>
              </p:cNvPr>
              <p:cNvSpPr/>
              <p:nvPr/>
            </p:nvSpPr>
            <p:spPr>
              <a:xfrm rot="20352356">
                <a:off x="15138715" y="1086500"/>
                <a:ext cx="1930552" cy="1377883"/>
              </a:xfrm>
              <a:custGeom>
                <a:avLst/>
                <a:gdLst>
                  <a:gd name="connsiteX0" fmla="*/ 0 w 1863119"/>
                  <a:gd name="connsiteY0" fmla="*/ 0 h 1395533"/>
                  <a:gd name="connsiteX1" fmla="*/ 1863119 w 1863119"/>
                  <a:gd name="connsiteY1" fmla="*/ 0 h 1395533"/>
                  <a:gd name="connsiteX2" fmla="*/ 1863119 w 1863119"/>
                  <a:gd name="connsiteY2" fmla="*/ 1395533 h 1395533"/>
                  <a:gd name="connsiteX3" fmla="*/ 0 w 1863119"/>
                  <a:gd name="connsiteY3" fmla="*/ 1395533 h 1395533"/>
                  <a:gd name="connsiteX4" fmla="*/ 0 w 1863119"/>
                  <a:gd name="connsiteY4" fmla="*/ 0 h 1395533"/>
                  <a:gd name="connsiteX0" fmla="*/ 0 w 2123378"/>
                  <a:gd name="connsiteY0" fmla="*/ 0 h 1421466"/>
                  <a:gd name="connsiteX1" fmla="*/ 2123378 w 2123378"/>
                  <a:gd name="connsiteY1" fmla="*/ 25933 h 1421466"/>
                  <a:gd name="connsiteX2" fmla="*/ 2123378 w 2123378"/>
                  <a:gd name="connsiteY2" fmla="*/ 1421466 h 1421466"/>
                  <a:gd name="connsiteX3" fmla="*/ 260259 w 2123378"/>
                  <a:gd name="connsiteY3" fmla="*/ 1421466 h 1421466"/>
                  <a:gd name="connsiteX4" fmla="*/ 0 w 2123378"/>
                  <a:gd name="connsiteY4" fmla="*/ 0 h 1421466"/>
                  <a:gd name="connsiteX0" fmla="*/ 0 w 2123378"/>
                  <a:gd name="connsiteY0" fmla="*/ 709728 h 2131194"/>
                  <a:gd name="connsiteX1" fmla="*/ 2123378 w 2123378"/>
                  <a:gd name="connsiteY1" fmla="*/ 735661 h 2131194"/>
                  <a:gd name="connsiteX2" fmla="*/ 2123378 w 2123378"/>
                  <a:gd name="connsiteY2" fmla="*/ 2131194 h 2131194"/>
                  <a:gd name="connsiteX3" fmla="*/ 260259 w 2123378"/>
                  <a:gd name="connsiteY3" fmla="*/ 2131194 h 2131194"/>
                  <a:gd name="connsiteX4" fmla="*/ 0 w 2123378"/>
                  <a:gd name="connsiteY4" fmla="*/ 709728 h 2131194"/>
                  <a:gd name="connsiteX0" fmla="*/ 0 w 2123378"/>
                  <a:gd name="connsiteY0" fmla="*/ 0 h 1421466"/>
                  <a:gd name="connsiteX1" fmla="*/ 2123378 w 2123378"/>
                  <a:gd name="connsiteY1" fmla="*/ 1421466 h 1421466"/>
                  <a:gd name="connsiteX2" fmla="*/ 260259 w 2123378"/>
                  <a:gd name="connsiteY2" fmla="*/ 1421466 h 1421466"/>
                  <a:gd name="connsiteX3" fmla="*/ 0 w 2123378"/>
                  <a:gd name="connsiteY3" fmla="*/ 0 h 1421466"/>
                  <a:gd name="connsiteX0" fmla="*/ 0 w 2613686"/>
                  <a:gd name="connsiteY0" fmla="*/ 88990 h 1510456"/>
                  <a:gd name="connsiteX1" fmla="*/ 2123378 w 2613686"/>
                  <a:gd name="connsiteY1" fmla="*/ 1510456 h 1510456"/>
                  <a:gd name="connsiteX2" fmla="*/ 260259 w 2613686"/>
                  <a:gd name="connsiteY2" fmla="*/ 1510456 h 1510456"/>
                  <a:gd name="connsiteX3" fmla="*/ 0 w 2613686"/>
                  <a:gd name="connsiteY3" fmla="*/ 88990 h 1510456"/>
                  <a:gd name="connsiteX0" fmla="*/ 0 w 2596191"/>
                  <a:gd name="connsiteY0" fmla="*/ 758909 h 2180375"/>
                  <a:gd name="connsiteX1" fmla="*/ 2123378 w 2596191"/>
                  <a:gd name="connsiteY1" fmla="*/ 2180375 h 2180375"/>
                  <a:gd name="connsiteX2" fmla="*/ 260259 w 2596191"/>
                  <a:gd name="connsiteY2" fmla="*/ 2180375 h 2180375"/>
                  <a:gd name="connsiteX3" fmla="*/ 0 w 2596191"/>
                  <a:gd name="connsiteY3" fmla="*/ 758909 h 2180375"/>
                  <a:gd name="connsiteX0" fmla="*/ 0 w 2648972"/>
                  <a:gd name="connsiteY0" fmla="*/ 716070 h 2137536"/>
                  <a:gd name="connsiteX1" fmla="*/ 2123378 w 2648972"/>
                  <a:gd name="connsiteY1" fmla="*/ 2137536 h 2137536"/>
                  <a:gd name="connsiteX2" fmla="*/ 260259 w 2648972"/>
                  <a:gd name="connsiteY2" fmla="*/ 2137536 h 2137536"/>
                  <a:gd name="connsiteX3" fmla="*/ 0 w 2648972"/>
                  <a:gd name="connsiteY3" fmla="*/ 716070 h 2137536"/>
                  <a:gd name="connsiteX0" fmla="*/ 0 w 2648698"/>
                  <a:gd name="connsiteY0" fmla="*/ 693514 h 2114980"/>
                  <a:gd name="connsiteX1" fmla="*/ 2123378 w 2648698"/>
                  <a:gd name="connsiteY1" fmla="*/ 2114980 h 2114980"/>
                  <a:gd name="connsiteX2" fmla="*/ 260259 w 2648698"/>
                  <a:gd name="connsiteY2" fmla="*/ 2114980 h 2114980"/>
                  <a:gd name="connsiteX3" fmla="*/ 0 w 2648698"/>
                  <a:gd name="connsiteY3" fmla="*/ 693514 h 2114980"/>
                  <a:gd name="connsiteX0" fmla="*/ 0 w 2665851"/>
                  <a:gd name="connsiteY0" fmla="*/ 700374 h 2121840"/>
                  <a:gd name="connsiteX1" fmla="*/ 2123378 w 2665851"/>
                  <a:gd name="connsiteY1" fmla="*/ 2121840 h 2121840"/>
                  <a:gd name="connsiteX2" fmla="*/ 260259 w 2665851"/>
                  <a:gd name="connsiteY2" fmla="*/ 2121840 h 2121840"/>
                  <a:gd name="connsiteX3" fmla="*/ 0 w 2665851"/>
                  <a:gd name="connsiteY3" fmla="*/ 700374 h 2121840"/>
                  <a:gd name="connsiteX0" fmla="*/ 0 w 2671840"/>
                  <a:gd name="connsiteY0" fmla="*/ 770665 h 2192131"/>
                  <a:gd name="connsiteX1" fmla="*/ 2123378 w 2671840"/>
                  <a:gd name="connsiteY1" fmla="*/ 2192131 h 2192131"/>
                  <a:gd name="connsiteX2" fmla="*/ 260259 w 2671840"/>
                  <a:gd name="connsiteY2" fmla="*/ 2192131 h 2192131"/>
                  <a:gd name="connsiteX3" fmla="*/ 0 w 2671840"/>
                  <a:gd name="connsiteY3" fmla="*/ 770665 h 2192131"/>
                  <a:gd name="connsiteX0" fmla="*/ 351190 w 3023030"/>
                  <a:gd name="connsiteY0" fmla="*/ 770665 h 2192131"/>
                  <a:gd name="connsiteX1" fmla="*/ 2474568 w 3023030"/>
                  <a:gd name="connsiteY1" fmla="*/ 2192131 h 2192131"/>
                  <a:gd name="connsiteX2" fmla="*/ 611449 w 3023030"/>
                  <a:gd name="connsiteY2" fmla="*/ 2192131 h 2192131"/>
                  <a:gd name="connsiteX3" fmla="*/ 351190 w 3023030"/>
                  <a:gd name="connsiteY3" fmla="*/ 770665 h 2192131"/>
                  <a:gd name="connsiteX0" fmla="*/ 399555 w 3071395"/>
                  <a:gd name="connsiteY0" fmla="*/ 770665 h 2192131"/>
                  <a:gd name="connsiteX1" fmla="*/ 2522933 w 3071395"/>
                  <a:gd name="connsiteY1" fmla="*/ 2192131 h 2192131"/>
                  <a:gd name="connsiteX2" fmla="*/ 659814 w 3071395"/>
                  <a:gd name="connsiteY2" fmla="*/ 2192131 h 2192131"/>
                  <a:gd name="connsiteX3" fmla="*/ 399555 w 3071395"/>
                  <a:gd name="connsiteY3" fmla="*/ 770665 h 2192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71395" h="2192131">
                    <a:moveTo>
                      <a:pt x="399555" y="770665"/>
                    </a:moveTo>
                    <a:cubicBezTo>
                      <a:pt x="579252" y="-900650"/>
                      <a:pt x="4481376" y="410647"/>
                      <a:pt x="2522933" y="2192131"/>
                    </a:cubicBezTo>
                    <a:lnTo>
                      <a:pt x="659814" y="2192131"/>
                    </a:lnTo>
                    <a:cubicBezTo>
                      <a:pt x="330493" y="2130583"/>
                      <a:pt x="-486541" y="1383552"/>
                      <a:pt x="399555" y="77066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chemeClr val="accent2">
                      <a:lumMod val="20000"/>
                      <a:lumOff val="80000"/>
                    </a:schemeClr>
                  </a:gs>
                </a:gsLst>
                <a:lin ang="21594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">
                <a:extLst>
                  <a:ext uri="{FF2B5EF4-FFF2-40B4-BE49-F238E27FC236}">
                    <a16:creationId xmlns:a16="http://schemas.microsoft.com/office/drawing/2014/main" id="{5A8D5D79-732E-43AE-AD1D-1C17B100BEB2}"/>
                  </a:ext>
                </a:extLst>
              </p:cNvPr>
              <p:cNvSpPr/>
              <p:nvPr/>
            </p:nvSpPr>
            <p:spPr>
              <a:xfrm rot="21153547">
                <a:off x="15857521" y="1778116"/>
                <a:ext cx="180339" cy="65656"/>
              </a:xfrm>
              <a:custGeom>
                <a:avLst/>
                <a:gdLst>
                  <a:gd name="connsiteX0" fmla="*/ 0 w 278841"/>
                  <a:gd name="connsiteY0" fmla="*/ 60057 h 120114"/>
                  <a:gd name="connsiteX1" fmla="*/ 139421 w 278841"/>
                  <a:gd name="connsiteY1" fmla="*/ 0 h 120114"/>
                  <a:gd name="connsiteX2" fmla="*/ 278842 w 278841"/>
                  <a:gd name="connsiteY2" fmla="*/ 60057 h 120114"/>
                  <a:gd name="connsiteX3" fmla="*/ 139421 w 278841"/>
                  <a:gd name="connsiteY3" fmla="*/ 120114 h 120114"/>
                  <a:gd name="connsiteX4" fmla="*/ 0 w 278841"/>
                  <a:gd name="connsiteY4" fmla="*/ 60057 h 120114"/>
                  <a:gd name="connsiteX0" fmla="*/ 0 w 282717"/>
                  <a:gd name="connsiteY0" fmla="*/ 7507 h 67564"/>
                  <a:gd name="connsiteX1" fmla="*/ 278842 w 282717"/>
                  <a:gd name="connsiteY1" fmla="*/ 7507 h 67564"/>
                  <a:gd name="connsiteX2" fmla="*/ 139421 w 282717"/>
                  <a:gd name="connsiteY2" fmla="*/ 67564 h 67564"/>
                  <a:gd name="connsiteX3" fmla="*/ 0 w 282717"/>
                  <a:gd name="connsiteY3" fmla="*/ 7507 h 67564"/>
                  <a:gd name="connsiteX0" fmla="*/ 4401 w 286908"/>
                  <a:gd name="connsiteY0" fmla="*/ 9788 h 104455"/>
                  <a:gd name="connsiteX1" fmla="*/ 283243 w 286908"/>
                  <a:gd name="connsiteY1" fmla="*/ 9788 h 104455"/>
                  <a:gd name="connsiteX2" fmla="*/ 137628 w 286908"/>
                  <a:gd name="connsiteY2" fmla="*/ 104455 h 104455"/>
                  <a:gd name="connsiteX3" fmla="*/ 4401 w 286908"/>
                  <a:gd name="connsiteY3" fmla="*/ 9788 h 104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6908" h="104455">
                    <a:moveTo>
                      <a:pt x="4401" y="9788"/>
                    </a:moveTo>
                    <a:cubicBezTo>
                      <a:pt x="28670" y="-5990"/>
                      <a:pt x="260006" y="-221"/>
                      <a:pt x="283243" y="9788"/>
                    </a:cubicBezTo>
                    <a:cubicBezTo>
                      <a:pt x="306480" y="19797"/>
                      <a:pt x="214628" y="104455"/>
                      <a:pt x="137628" y="104455"/>
                    </a:cubicBezTo>
                    <a:cubicBezTo>
                      <a:pt x="60628" y="104455"/>
                      <a:pt x="-19868" y="25566"/>
                      <a:pt x="4401" y="9788"/>
                    </a:cubicBezTo>
                    <a:close/>
                  </a:path>
                </a:pathLst>
              </a:custGeom>
              <a:solidFill>
                <a:srgbClr val="F8BBC9"/>
              </a:solidFill>
              <a:ln>
                <a:noFill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B7777323-A78C-4A5C-8C58-92BB9F24A57A}"/>
                  </a:ext>
                </a:extLst>
              </p:cNvPr>
              <p:cNvSpPr/>
              <p:nvPr/>
            </p:nvSpPr>
            <p:spPr>
              <a:xfrm rot="20064279">
                <a:off x="15951894" y="1799302"/>
                <a:ext cx="192242" cy="202649"/>
              </a:xfrm>
              <a:custGeom>
                <a:avLst/>
                <a:gdLst>
                  <a:gd name="connsiteX0" fmla="*/ 204245 w 333911"/>
                  <a:gd name="connsiteY0" fmla="*/ 3456 h 333860"/>
                  <a:gd name="connsiteX1" fmla="*/ 51845 w 333911"/>
                  <a:gd name="connsiteY1" fmla="*/ 16156 h 333860"/>
                  <a:gd name="connsiteX2" fmla="*/ 1045 w 333911"/>
                  <a:gd name="connsiteY2" fmla="*/ 130456 h 333860"/>
                  <a:gd name="connsiteX3" fmla="*/ 89945 w 333911"/>
                  <a:gd name="connsiteY3" fmla="*/ 282856 h 333860"/>
                  <a:gd name="connsiteX4" fmla="*/ 305845 w 333911"/>
                  <a:gd name="connsiteY4" fmla="*/ 333656 h 333860"/>
                  <a:gd name="connsiteX5" fmla="*/ 331245 w 333911"/>
                  <a:gd name="connsiteY5" fmla="*/ 301906 h 333860"/>
                  <a:gd name="connsiteX6" fmla="*/ 331245 w 333911"/>
                  <a:gd name="connsiteY6" fmla="*/ 301906 h 333860"/>
                  <a:gd name="connsiteX0" fmla="*/ 204245 w 333911"/>
                  <a:gd name="connsiteY0" fmla="*/ 3456 h 333860"/>
                  <a:gd name="connsiteX1" fmla="*/ 51845 w 333911"/>
                  <a:gd name="connsiteY1" fmla="*/ 16156 h 333860"/>
                  <a:gd name="connsiteX2" fmla="*/ 1045 w 333911"/>
                  <a:gd name="connsiteY2" fmla="*/ 130456 h 333860"/>
                  <a:gd name="connsiteX3" fmla="*/ 89945 w 333911"/>
                  <a:gd name="connsiteY3" fmla="*/ 282856 h 333860"/>
                  <a:gd name="connsiteX4" fmla="*/ 305845 w 333911"/>
                  <a:gd name="connsiteY4" fmla="*/ 333656 h 333860"/>
                  <a:gd name="connsiteX5" fmla="*/ 331245 w 333911"/>
                  <a:gd name="connsiteY5" fmla="*/ 301906 h 333860"/>
                  <a:gd name="connsiteX0" fmla="*/ 204245 w 305845"/>
                  <a:gd name="connsiteY0" fmla="*/ 3456 h 333656"/>
                  <a:gd name="connsiteX1" fmla="*/ 51845 w 305845"/>
                  <a:gd name="connsiteY1" fmla="*/ 16156 h 333656"/>
                  <a:gd name="connsiteX2" fmla="*/ 1045 w 305845"/>
                  <a:gd name="connsiteY2" fmla="*/ 130456 h 333656"/>
                  <a:gd name="connsiteX3" fmla="*/ 89945 w 305845"/>
                  <a:gd name="connsiteY3" fmla="*/ 282856 h 333656"/>
                  <a:gd name="connsiteX4" fmla="*/ 305845 w 305845"/>
                  <a:gd name="connsiteY4" fmla="*/ 333656 h 333656"/>
                  <a:gd name="connsiteX0" fmla="*/ 204245 w 305845"/>
                  <a:gd name="connsiteY0" fmla="*/ 3456 h 308256"/>
                  <a:gd name="connsiteX1" fmla="*/ 51845 w 305845"/>
                  <a:gd name="connsiteY1" fmla="*/ 16156 h 308256"/>
                  <a:gd name="connsiteX2" fmla="*/ 1045 w 305845"/>
                  <a:gd name="connsiteY2" fmla="*/ 130456 h 308256"/>
                  <a:gd name="connsiteX3" fmla="*/ 89945 w 305845"/>
                  <a:gd name="connsiteY3" fmla="*/ 282856 h 308256"/>
                  <a:gd name="connsiteX4" fmla="*/ 305845 w 305845"/>
                  <a:gd name="connsiteY4" fmla="*/ 308256 h 308256"/>
                  <a:gd name="connsiteX0" fmla="*/ 204245 w 305845"/>
                  <a:gd name="connsiteY0" fmla="*/ 3456 h 322403"/>
                  <a:gd name="connsiteX1" fmla="*/ 51845 w 305845"/>
                  <a:gd name="connsiteY1" fmla="*/ 16156 h 322403"/>
                  <a:gd name="connsiteX2" fmla="*/ 1045 w 305845"/>
                  <a:gd name="connsiteY2" fmla="*/ 130456 h 322403"/>
                  <a:gd name="connsiteX3" fmla="*/ 89945 w 305845"/>
                  <a:gd name="connsiteY3" fmla="*/ 282856 h 322403"/>
                  <a:gd name="connsiteX4" fmla="*/ 305845 w 305845"/>
                  <a:gd name="connsiteY4" fmla="*/ 308256 h 322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845" h="322403">
                    <a:moveTo>
                      <a:pt x="204245" y="3456"/>
                    </a:moveTo>
                    <a:cubicBezTo>
                      <a:pt x="144978" y="-778"/>
                      <a:pt x="85712" y="-5011"/>
                      <a:pt x="51845" y="16156"/>
                    </a:cubicBezTo>
                    <a:cubicBezTo>
                      <a:pt x="17978" y="37323"/>
                      <a:pt x="-5305" y="86006"/>
                      <a:pt x="1045" y="130456"/>
                    </a:cubicBezTo>
                    <a:cubicBezTo>
                      <a:pt x="7395" y="174906"/>
                      <a:pt x="39145" y="253223"/>
                      <a:pt x="89945" y="282856"/>
                    </a:cubicBezTo>
                    <a:cubicBezTo>
                      <a:pt x="140745" y="312489"/>
                      <a:pt x="237053" y="340006"/>
                      <a:pt x="305845" y="30825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F287A21C-7B95-44C9-9F66-6DB69C4EB5E2}"/>
                  </a:ext>
                </a:extLst>
              </p:cNvPr>
              <p:cNvSpPr/>
              <p:nvPr/>
            </p:nvSpPr>
            <p:spPr>
              <a:xfrm rot="946330" flipH="1">
                <a:off x="15806302" y="1824920"/>
                <a:ext cx="133292" cy="176880"/>
              </a:xfrm>
              <a:custGeom>
                <a:avLst/>
                <a:gdLst>
                  <a:gd name="connsiteX0" fmla="*/ 204245 w 333911"/>
                  <a:gd name="connsiteY0" fmla="*/ 3456 h 333860"/>
                  <a:gd name="connsiteX1" fmla="*/ 51845 w 333911"/>
                  <a:gd name="connsiteY1" fmla="*/ 16156 h 333860"/>
                  <a:gd name="connsiteX2" fmla="*/ 1045 w 333911"/>
                  <a:gd name="connsiteY2" fmla="*/ 130456 h 333860"/>
                  <a:gd name="connsiteX3" fmla="*/ 89945 w 333911"/>
                  <a:gd name="connsiteY3" fmla="*/ 282856 h 333860"/>
                  <a:gd name="connsiteX4" fmla="*/ 305845 w 333911"/>
                  <a:gd name="connsiteY4" fmla="*/ 333656 h 333860"/>
                  <a:gd name="connsiteX5" fmla="*/ 331245 w 333911"/>
                  <a:gd name="connsiteY5" fmla="*/ 301906 h 333860"/>
                  <a:gd name="connsiteX6" fmla="*/ 331245 w 333911"/>
                  <a:gd name="connsiteY6" fmla="*/ 301906 h 333860"/>
                  <a:gd name="connsiteX0" fmla="*/ 204245 w 333911"/>
                  <a:gd name="connsiteY0" fmla="*/ 3456 h 333860"/>
                  <a:gd name="connsiteX1" fmla="*/ 51845 w 333911"/>
                  <a:gd name="connsiteY1" fmla="*/ 16156 h 333860"/>
                  <a:gd name="connsiteX2" fmla="*/ 1045 w 333911"/>
                  <a:gd name="connsiteY2" fmla="*/ 130456 h 333860"/>
                  <a:gd name="connsiteX3" fmla="*/ 89945 w 333911"/>
                  <a:gd name="connsiteY3" fmla="*/ 282856 h 333860"/>
                  <a:gd name="connsiteX4" fmla="*/ 305845 w 333911"/>
                  <a:gd name="connsiteY4" fmla="*/ 333656 h 333860"/>
                  <a:gd name="connsiteX5" fmla="*/ 331245 w 333911"/>
                  <a:gd name="connsiteY5" fmla="*/ 301906 h 333860"/>
                  <a:gd name="connsiteX0" fmla="*/ 204245 w 305845"/>
                  <a:gd name="connsiteY0" fmla="*/ 3456 h 333656"/>
                  <a:gd name="connsiteX1" fmla="*/ 51845 w 305845"/>
                  <a:gd name="connsiteY1" fmla="*/ 16156 h 333656"/>
                  <a:gd name="connsiteX2" fmla="*/ 1045 w 305845"/>
                  <a:gd name="connsiteY2" fmla="*/ 130456 h 333656"/>
                  <a:gd name="connsiteX3" fmla="*/ 89945 w 305845"/>
                  <a:gd name="connsiteY3" fmla="*/ 282856 h 333656"/>
                  <a:gd name="connsiteX4" fmla="*/ 305845 w 305845"/>
                  <a:gd name="connsiteY4" fmla="*/ 333656 h 333656"/>
                  <a:gd name="connsiteX0" fmla="*/ 204245 w 241650"/>
                  <a:gd name="connsiteY0" fmla="*/ 3456 h 296616"/>
                  <a:gd name="connsiteX1" fmla="*/ 51845 w 241650"/>
                  <a:gd name="connsiteY1" fmla="*/ 16156 h 296616"/>
                  <a:gd name="connsiteX2" fmla="*/ 1045 w 241650"/>
                  <a:gd name="connsiteY2" fmla="*/ 130456 h 296616"/>
                  <a:gd name="connsiteX3" fmla="*/ 89945 w 241650"/>
                  <a:gd name="connsiteY3" fmla="*/ 282856 h 296616"/>
                  <a:gd name="connsiteX4" fmla="*/ 241650 w 241650"/>
                  <a:gd name="connsiteY4" fmla="*/ 291588 h 296616"/>
                  <a:gd name="connsiteX0" fmla="*/ 204245 w 241650"/>
                  <a:gd name="connsiteY0" fmla="*/ 3456 h 320674"/>
                  <a:gd name="connsiteX1" fmla="*/ 51845 w 241650"/>
                  <a:gd name="connsiteY1" fmla="*/ 16156 h 320674"/>
                  <a:gd name="connsiteX2" fmla="*/ 1045 w 241650"/>
                  <a:gd name="connsiteY2" fmla="*/ 130456 h 320674"/>
                  <a:gd name="connsiteX3" fmla="*/ 89945 w 241650"/>
                  <a:gd name="connsiteY3" fmla="*/ 282856 h 320674"/>
                  <a:gd name="connsiteX4" fmla="*/ 241650 w 241650"/>
                  <a:gd name="connsiteY4" fmla="*/ 291588 h 320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650" h="320674">
                    <a:moveTo>
                      <a:pt x="204245" y="3456"/>
                    </a:moveTo>
                    <a:cubicBezTo>
                      <a:pt x="144978" y="-778"/>
                      <a:pt x="85712" y="-5011"/>
                      <a:pt x="51845" y="16156"/>
                    </a:cubicBezTo>
                    <a:cubicBezTo>
                      <a:pt x="17978" y="37323"/>
                      <a:pt x="-5305" y="86006"/>
                      <a:pt x="1045" y="130456"/>
                    </a:cubicBezTo>
                    <a:cubicBezTo>
                      <a:pt x="7395" y="174906"/>
                      <a:pt x="49844" y="256001"/>
                      <a:pt x="89945" y="282856"/>
                    </a:cubicBezTo>
                    <a:cubicBezTo>
                      <a:pt x="130046" y="309711"/>
                      <a:pt x="192394" y="347948"/>
                      <a:pt x="241650" y="29158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968C5562-48BF-4A9F-9C11-5E021FF0C66C}"/>
                  </a:ext>
                </a:extLst>
              </p:cNvPr>
              <p:cNvSpPr/>
              <p:nvPr/>
            </p:nvSpPr>
            <p:spPr>
              <a:xfrm rot="21160225">
                <a:off x="15363246" y="1881977"/>
                <a:ext cx="294701" cy="201831"/>
              </a:xfrm>
              <a:prstGeom prst="ellipse">
                <a:avLst/>
              </a:prstGeom>
              <a:solidFill>
                <a:srgbClr val="F8BBC9">
                  <a:alpha val="50000"/>
                </a:srgbClr>
              </a:solidFill>
              <a:ln>
                <a:noFill/>
              </a:ln>
              <a:effectLst>
                <a:softEdge rad="76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C351DDD8-BF1E-4314-BBBD-2589DEC905CF}"/>
                  </a:ext>
                </a:extLst>
              </p:cNvPr>
              <p:cNvSpPr/>
              <p:nvPr/>
            </p:nvSpPr>
            <p:spPr>
              <a:xfrm rot="20417604">
                <a:off x="15740223" y="2240330"/>
                <a:ext cx="1212712" cy="28074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18815542-1A4A-4151-8652-1F2C6FF458B0}"/>
                  </a:ext>
                </a:extLst>
              </p:cNvPr>
              <p:cNvSpPr/>
              <p:nvPr/>
            </p:nvSpPr>
            <p:spPr>
              <a:xfrm rot="309760">
                <a:off x="16161830" y="1829920"/>
                <a:ext cx="409922" cy="280741"/>
              </a:xfrm>
              <a:prstGeom prst="ellipse">
                <a:avLst/>
              </a:prstGeom>
              <a:solidFill>
                <a:srgbClr val="F8BBC9">
                  <a:alpha val="50000"/>
                </a:srgbClr>
              </a:solidFill>
              <a:ln>
                <a:noFill/>
              </a:ln>
              <a:effectLst>
                <a:softEdge rad="76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2A66702C-8C1B-49E2-9D7B-5C700585DE7D}"/>
                  </a:ext>
                </a:extLst>
              </p:cNvPr>
              <p:cNvSpPr/>
              <p:nvPr/>
            </p:nvSpPr>
            <p:spPr>
              <a:xfrm rot="399681">
                <a:off x="15697917" y="2563248"/>
                <a:ext cx="454970" cy="82871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96FE4F24-E1F7-4637-B9B0-40543B620B79}"/>
                  </a:ext>
                </a:extLst>
              </p:cNvPr>
              <p:cNvSpPr/>
              <p:nvPr/>
            </p:nvSpPr>
            <p:spPr>
              <a:xfrm rot="21426629">
                <a:off x="15684226" y="2335015"/>
                <a:ext cx="1117552" cy="33149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80CD997B-7205-43B6-95DD-6A593B4703AD}"/>
                  </a:ext>
                </a:extLst>
              </p:cNvPr>
              <p:cNvSpPr/>
              <p:nvPr/>
            </p:nvSpPr>
            <p:spPr>
              <a:xfrm>
                <a:off x="16181424" y="1524124"/>
                <a:ext cx="334966" cy="3349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37DA53BF-3A7F-4FDD-997C-4197C8431EFB}"/>
                  </a:ext>
                </a:extLst>
              </p:cNvPr>
              <p:cNvSpPr/>
              <p:nvPr/>
            </p:nvSpPr>
            <p:spPr>
              <a:xfrm>
                <a:off x="16194720" y="1562808"/>
                <a:ext cx="259784" cy="25978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541BE112-D139-46A2-8CD1-44F880A85EE0}"/>
                  </a:ext>
                </a:extLst>
              </p:cNvPr>
              <p:cNvSpPr/>
              <p:nvPr/>
            </p:nvSpPr>
            <p:spPr>
              <a:xfrm>
                <a:off x="16203011" y="1613569"/>
                <a:ext cx="145084" cy="14508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2C1F421E-57C4-451B-87EA-47115DF85174}"/>
                  </a:ext>
                </a:extLst>
              </p:cNvPr>
              <p:cNvSpPr/>
              <p:nvPr/>
            </p:nvSpPr>
            <p:spPr>
              <a:xfrm>
                <a:off x="16343992" y="1735206"/>
                <a:ext cx="57307" cy="573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13A5ABB3-4973-4245-B1C1-FF1C8C5F18C8}"/>
                  </a:ext>
                </a:extLst>
              </p:cNvPr>
              <p:cNvSpPr/>
              <p:nvPr/>
            </p:nvSpPr>
            <p:spPr>
              <a:xfrm>
                <a:off x="15435319" y="1542700"/>
                <a:ext cx="334966" cy="3349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046EB100-CF41-4A9A-A125-FD54CC259B3E}"/>
                  </a:ext>
                </a:extLst>
              </p:cNvPr>
              <p:cNvSpPr/>
              <p:nvPr/>
            </p:nvSpPr>
            <p:spPr>
              <a:xfrm>
                <a:off x="15448615" y="1581384"/>
                <a:ext cx="259784" cy="25978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22B58794-EA8A-4E0C-8E0B-23B4E69E4619}"/>
                  </a:ext>
                </a:extLst>
              </p:cNvPr>
              <p:cNvSpPr/>
              <p:nvPr/>
            </p:nvSpPr>
            <p:spPr>
              <a:xfrm>
                <a:off x="15456906" y="1632145"/>
                <a:ext cx="145084" cy="14508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40DB49F7-CAD0-4A97-A289-2E68BB446797}"/>
                  </a:ext>
                </a:extLst>
              </p:cNvPr>
              <p:cNvSpPr/>
              <p:nvPr/>
            </p:nvSpPr>
            <p:spPr>
              <a:xfrm>
                <a:off x="15597887" y="1753782"/>
                <a:ext cx="57307" cy="573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203DBDE3-DF69-4092-99B8-319EE9967D31}"/>
              </a:ext>
            </a:extLst>
          </p:cNvPr>
          <p:cNvGrpSpPr/>
          <p:nvPr/>
        </p:nvGrpSpPr>
        <p:grpSpPr>
          <a:xfrm>
            <a:off x="459768" y="436686"/>
            <a:ext cx="2088384" cy="3098550"/>
            <a:chOff x="-591003" y="772637"/>
            <a:chExt cx="9941431" cy="574995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08" name="Teardrop 307">
              <a:extLst>
                <a:ext uri="{FF2B5EF4-FFF2-40B4-BE49-F238E27FC236}">
                  <a16:creationId xmlns:a16="http://schemas.microsoft.com/office/drawing/2014/main" id="{946C1206-79AA-4324-A3E3-2F70E7B1DA4A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Teardrop 308">
              <a:extLst>
                <a:ext uri="{FF2B5EF4-FFF2-40B4-BE49-F238E27FC236}">
                  <a16:creationId xmlns:a16="http://schemas.microsoft.com/office/drawing/2014/main" id="{29F597E7-E01C-4731-A649-EBA851C940A8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Teardrop 309">
              <a:extLst>
                <a:ext uri="{FF2B5EF4-FFF2-40B4-BE49-F238E27FC236}">
                  <a16:creationId xmlns:a16="http://schemas.microsoft.com/office/drawing/2014/main" id="{5049AC9D-CFE1-4AC9-82C2-787A3A17DD65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Teardrop 310">
              <a:extLst>
                <a:ext uri="{FF2B5EF4-FFF2-40B4-BE49-F238E27FC236}">
                  <a16:creationId xmlns:a16="http://schemas.microsoft.com/office/drawing/2014/main" id="{164A801E-DA66-4E45-AB82-8A2A565E3C7B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Teardrop 311">
              <a:extLst>
                <a:ext uri="{FF2B5EF4-FFF2-40B4-BE49-F238E27FC236}">
                  <a16:creationId xmlns:a16="http://schemas.microsoft.com/office/drawing/2014/main" id="{8A0EC222-D32B-49F3-84CF-29694A9CF89D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Teardrop 312">
              <a:extLst>
                <a:ext uri="{FF2B5EF4-FFF2-40B4-BE49-F238E27FC236}">
                  <a16:creationId xmlns:a16="http://schemas.microsoft.com/office/drawing/2014/main" id="{0B7CA61E-25D4-4808-B968-C66DC3B50439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Teardrop 313">
              <a:extLst>
                <a:ext uri="{FF2B5EF4-FFF2-40B4-BE49-F238E27FC236}">
                  <a16:creationId xmlns:a16="http://schemas.microsoft.com/office/drawing/2014/main" id="{36EAA122-F839-4182-971D-97FBB8B562EE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Teardrop 314">
              <a:extLst>
                <a:ext uri="{FF2B5EF4-FFF2-40B4-BE49-F238E27FC236}">
                  <a16:creationId xmlns:a16="http://schemas.microsoft.com/office/drawing/2014/main" id="{D19BFDD2-B3C2-4A15-8A63-86FEA327D3D7}"/>
                </a:ext>
              </a:extLst>
            </p:cNvPr>
            <p:cNvSpPr/>
            <p:nvPr/>
          </p:nvSpPr>
          <p:spPr>
            <a:xfrm rot="19396068">
              <a:off x="8935111" y="1303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Teardrop 315">
              <a:extLst>
                <a:ext uri="{FF2B5EF4-FFF2-40B4-BE49-F238E27FC236}">
                  <a16:creationId xmlns:a16="http://schemas.microsoft.com/office/drawing/2014/main" id="{FB4CC062-87B3-4157-8AC1-A3B7A21B054F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Teardrop 316">
              <a:extLst>
                <a:ext uri="{FF2B5EF4-FFF2-40B4-BE49-F238E27FC236}">
                  <a16:creationId xmlns:a16="http://schemas.microsoft.com/office/drawing/2014/main" id="{7D34099F-7255-4D50-B552-5CA4EAB30271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Teardrop 317">
              <a:extLst>
                <a:ext uri="{FF2B5EF4-FFF2-40B4-BE49-F238E27FC236}">
                  <a16:creationId xmlns:a16="http://schemas.microsoft.com/office/drawing/2014/main" id="{37C614BB-0C25-4AAB-91F5-9BB15E6B3A35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Teardrop 318">
              <a:extLst>
                <a:ext uri="{FF2B5EF4-FFF2-40B4-BE49-F238E27FC236}">
                  <a16:creationId xmlns:a16="http://schemas.microsoft.com/office/drawing/2014/main" id="{C15FDB79-5898-4A8B-994F-5CA4BDBD7485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Teardrop 319">
              <a:extLst>
                <a:ext uri="{FF2B5EF4-FFF2-40B4-BE49-F238E27FC236}">
                  <a16:creationId xmlns:a16="http://schemas.microsoft.com/office/drawing/2014/main" id="{75580897-988F-4A00-BFB6-695D4AF8D0B1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Teardrop 320">
              <a:extLst>
                <a:ext uri="{FF2B5EF4-FFF2-40B4-BE49-F238E27FC236}">
                  <a16:creationId xmlns:a16="http://schemas.microsoft.com/office/drawing/2014/main" id="{59D532D6-87C6-4C33-8243-EB14EB40E2CB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Teardrop 321">
              <a:extLst>
                <a:ext uri="{FF2B5EF4-FFF2-40B4-BE49-F238E27FC236}">
                  <a16:creationId xmlns:a16="http://schemas.microsoft.com/office/drawing/2014/main" id="{EA45FE28-BFD5-4C56-BBB8-B3E627D2A5D4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Teardrop 322">
              <a:extLst>
                <a:ext uri="{FF2B5EF4-FFF2-40B4-BE49-F238E27FC236}">
                  <a16:creationId xmlns:a16="http://schemas.microsoft.com/office/drawing/2014/main" id="{1787D813-A485-40FB-9041-540757222DB5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Teardrop 323">
              <a:extLst>
                <a:ext uri="{FF2B5EF4-FFF2-40B4-BE49-F238E27FC236}">
                  <a16:creationId xmlns:a16="http://schemas.microsoft.com/office/drawing/2014/main" id="{EAD00479-C4A3-48B1-A884-3A1361133D07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Teardrop 324">
              <a:extLst>
                <a:ext uri="{FF2B5EF4-FFF2-40B4-BE49-F238E27FC236}">
                  <a16:creationId xmlns:a16="http://schemas.microsoft.com/office/drawing/2014/main" id="{966DD560-D305-4DB4-A1EE-A57C00E7EA07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Teardrop 325">
              <a:extLst>
                <a:ext uri="{FF2B5EF4-FFF2-40B4-BE49-F238E27FC236}">
                  <a16:creationId xmlns:a16="http://schemas.microsoft.com/office/drawing/2014/main" id="{539729F8-8030-47A6-B433-A58A7E748F15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Teardrop 326">
              <a:extLst>
                <a:ext uri="{FF2B5EF4-FFF2-40B4-BE49-F238E27FC236}">
                  <a16:creationId xmlns:a16="http://schemas.microsoft.com/office/drawing/2014/main" id="{37BE5561-5B87-4F8B-AF40-E443BD18DE08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Teardrop 327">
              <a:extLst>
                <a:ext uri="{FF2B5EF4-FFF2-40B4-BE49-F238E27FC236}">
                  <a16:creationId xmlns:a16="http://schemas.microsoft.com/office/drawing/2014/main" id="{EF452BD6-E430-415B-852A-567206F4D032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Teardrop 328">
              <a:extLst>
                <a:ext uri="{FF2B5EF4-FFF2-40B4-BE49-F238E27FC236}">
                  <a16:creationId xmlns:a16="http://schemas.microsoft.com/office/drawing/2014/main" id="{F57BE5E2-1C9D-426B-8311-6AC709683577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Teardrop 329">
              <a:extLst>
                <a:ext uri="{FF2B5EF4-FFF2-40B4-BE49-F238E27FC236}">
                  <a16:creationId xmlns:a16="http://schemas.microsoft.com/office/drawing/2014/main" id="{3D3E8423-0016-4DEC-9D3B-4756F1998FDC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Teardrop 330">
              <a:extLst>
                <a:ext uri="{FF2B5EF4-FFF2-40B4-BE49-F238E27FC236}">
                  <a16:creationId xmlns:a16="http://schemas.microsoft.com/office/drawing/2014/main" id="{E92728B2-D763-460A-ADDE-798AFF978C27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Teardrop 331">
              <a:extLst>
                <a:ext uri="{FF2B5EF4-FFF2-40B4-BE49-F238E27FC236}">
                  <a16:creationId xmlns:a16="http://schemas.microsoft.com/office/drawing/2014/main" id="{B9496570-677A-40A4-BA6E-753E206FE6E3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Teardrop 332">
              <a:extLst>
                <a:ext uri="{FF2B5EF4-FFF2-40B4-BE49-F238E27FC236}">
                  <a16:creationId xmlns:a16="http://schemas.microsoft.com/office/drawing/2014/main" id="{31E75DC4-A4AD-4EEC-B99E-9BA399D411CE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Teardrop 333">
              <a:extLst>
                <a:ext uri="{FF2B5EF4-FFF2-40B4-BE49-F238E27FC236}">
                  <a16:creationId xmlns:a16="http://schemas.microsoft.com/office/drawing/2014/main" id="{3220FF2F-4935-4EA7-8998-246C8DD300F5}"/>
                </a:ext>
              </a:extLst>
            </p:cNvPr>
            <p:cNvSpPr/>
            <p:nvPr/>
          </p:nvSpPr>
          <p:spPr>
            <a:xfrm rot="19396068">
              <a:off x="8641770" y="336095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Teardrop 334">
              <a:extLst>
                <a:ext uri="{FF2B5EF4-FFF2-40B4-BE49-F238E27FC236}">
                  <a16:creationId xmlns:a16="http://schemas.microsoft.com/office/drawing/2014/main" id="{B58FBD62-0EA3-4A67-B1EF-140FAA33D72A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Teardrop 335">
              <a:extLst>
                <a:ext uri="{FF2B5EF4-FFF2-40B4-BE49-F238E27FC236}">
                  <a16:creationId xmlns:a16="http://schemas.microsoft.com/office/drawing/2014/main" id="{A29A3F9E-136C-45BE-9C5B-D74CFED1178E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Teardrop 336">
              <a:extLst>
                <a:ext uri="{FF2B5EF4-FFF2-40B4-BE49-F238E27FC236}">
                  <a16:creationId xmlns:a16="http://schemas.microsoft.com/office/drawing/2014/main" id="{35EFE3D4-45B0-4A8D-A39F-2B9D8F4122AE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Teardrop 337">
              <a:extLst>
                <a:ext uri="{FF2B5EF4-FFF2-40B4-BE49-F238E27FC236}">
                  <a16:creationId xmlns:a16="http://schemas.microsoft.com/office/drawing/2014/main" id="{2E8353F9-AA16-4142-9631-368057F1D6BF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Teardrop 338">
              <a:extLst>
                <a:ext uri="{FF2B5EF4-FFF2-40B4-BE49-F238E27FC236}">
                  <a16:creationId xmlns:a16="http://schemas.microsoft.com/office/drawing/2014/main" id="{DF4A194A-2166-4294-A0BE-8C624D904779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Teardrop 339">
              <a:extLst>
                <a:ext uri="{FF2B5EF4-FFF2-40B4-BE49-F238E27FC236}">
                  <a16:creationId xmlns:a16="http://schemas.microsoft.com/office/drawing/2014/main" id="{2FC0C7C0-5103-4AA4-ABA7-015C15EE3F11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Teardrop 340">
              <a:extLst>
                <a:ext uri="{FF2B5EF4-FFF2-40B4-BE49-F238E27FC236}">
                  <a16:creationId xmlns:a16="http://schemas.microsoft.com/office/drawing/2014/main" id="{774C282B-92BC-4056-898A-6F531756DE74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Teardrop 341">
              <a:extLst>
                <a:ext uri="{FF2B5EF4-FFF2-40B4-BE49-F238E27FC236}">
                  <a16:creationId xmlns:a16="http://schemas.microsoft.com/office/drawing/2014/main" id="{D7087C41-4D23-4B96-A19F-EE60352C3A54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Teardrop 342">
              <a:extLst>
                <a:ext uri="{FF2B5EF4-FFF2-40B4-BE49-F238E27FC236}">
                  <a16:creationId xmlns:a16="http://schemas.microsoft.com/office/drawing/2014/main" id="{B9A85320-CE87-480A-A686-4534718AA3F1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Teardrop 343">
              <a:extLst>
                <a:ext uri="{FF2B5EF4-FFF2-40B4-BE49-F238E27FC236}">
                  <a16:creationId xmlns:a16="http://schemas.microsoft.com/office/drawing/2014/main" id="{0FF26450-CB4B-49CD-AE71-F223C169A7E0}"/>
                </a:ext>
              </a:extLst>
            </p:cNvPr>
            <p:cNvSpPr/>
            <p:nvPr/>
          </p:nvSpPr>
          <p:spPr>
            <a:xfrm rot="19396068">
              <a:off x="5777835" y="6098178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Teardrop 344">
              <a:extLst>
                <a:ext uri="{FF2B5EF4-FFF2-40B4-BE49-F238E27FC236}">
                  <a16:creationId xmlns:a16="http://schemas.microsoft.com/office/drawing/2014/main" id="{5DB2AFBC-6E63-4C20-A556-C16D4D158FC2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Teardrop 345">
              <a:extLst>
                <a:ext uri="{FF2B5EF4-FFF2-40B4-BE49-F238E27FC236}">
                  <a16:creationId xmlns:a16="http://schemas.microsoft.com/office/drawing/2014/main" id="{1D4FEBBD-3083-48BF-86DC-25969A5C3744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1AB28D1F-09FE-4F06-A419-1D8AB7316D78}"/>
              </a:ext>
            </a:extLst>
          </p:cNvPr>
          <p:cNvGrpSpPr/>
          <p:nvPr/>
        </p:nvGrpSpPr>
        <p:grpSpPr>
          <a:xfrm>
            <a:off x="1847108" y="529528"/>
            <a:ext cx="2088384" cy="3098550"/>
            <a:chOff x="-591003" y="772637"/>
            <a:chExt cx="9941431" cy="574995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48" name="Teardrop 347">
              <a:extLst>
                <a:ext uri="{FF2B5EF4-FFF2-40B4-BE49-F238E27FC236}">
                  <a16:creationId xmlns:a16="http://schemas.microsoft.com/office/drawing/2014/main" id="{5C07987C-12F6-407E-AF69-7A06F9A181ED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Teardrop 348">
              <a:extLst>
                <a:ext uri="{FF2B5EF4-FFF2-40B4-BE49-F238E27FC236}">
                  <a16:creationId xmlns:a16="http://schemas.microsoft.com/office/drawing/2014/main" id="{42F75AE0-CEC6-43DE-8007-C13047BEB920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Teardrop 349">
              <a:extLst>
                <a:ext uri="{FF2B5EF4-FFF2-40B4-BE49-F238E27FC236}">
                  <a16:creationId xmlns:a16="http://schemas.microsoft.com/office/drawing/2014/main" id="{655B3259-9252-4705-9CE9-EB6DA1E565A2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Teardrop 350">
              <a:extLst>
                <a:ext uri="{FF2B5EF4-FFF2-40B4-BE49-F238E27FC236}">
                  <a16:creationId xmlns:a16="http://schemas.microsoft.com/office/drawing/2014/main" id="{648E04F8-D853-443E-91C0-F5407559BF6A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Teardrop 351">
              <a:extLst>
                <a:ext uri="{FF2B5EF4-FFF2-40B4-BE49-F238E27FC236}">
                  <a16:creationId xmlns:a16="http://schemas.microsoft.com/office/drawing/2014/main" id="{FCD75765-B68F-4146-BA74-0E17A1D53F7A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Teardrop 352">
              <a:extLst>
                <a:ext uri="{FF2B5EF4-FFF2-40B4-BE49-F238E27FC236}">
                  <a16:creationId xmlns:a16="http://schemas.microsoft.com/office/drawing/2014/main" id="{E3CCBD02-C493-42A6-A7AE-2AFAB7E79B4A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Teardrop 353">
              <a:extLst>
                <a:ext uri="{FF2B5EF4-FFF2-40B4-BE49-F238E27FC236}">
                  <a16:creationId xmlns:a16="http://schemas.microsoft.com/office/drawing/2014/main" id="{515F548D-82D3-42D0-8C5D-6DA14CB23B50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Teardrop 354">
              <a:extLst>
                <a:ext uri="{FF2B5EF4-FFF2-40B4-BE49-F238E27FC236}">
                  <a16:creationId xmlns:a16="http://schemas.microsoft.com/office/drawing/2014/main" id="{77657A71-73E5-4ED1-B92F-7A5504BBA0DC}"/>
                </a:ext>
              </a:extLst>
            </p:cNvPr>
            <p:cNvSpPr/>
            <p:nvPr/>
          </p:nvSpPr>
          <p:spPr>
            <a:xfrm rot="19396068">
              <a:off x="8935111" y="1303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Teardrop 355">
              <a:extLst>
                <a:ext uri="{FF2B5EF4-FFF2-40B4-BE49-F238E27FC236}">
                  <a16:creationId xmlns:a16="http://schemas.microsoft.com/office/drawing/2014/main" id="{AC6920ED-9165-4F4D-AEEE-3778171D776F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Teardrop 356">
              <a:extLst>
                <a:ext uri="{FF2B5EF4-FFF2-40B4-BE49-F238E27FC236}">
                  <a16:creationId xmlns:a16="http://schemas.microsoft.com/office/drawing/2014/main" id="{F68A68B5-F9D6-4A9D-916F-4958ECBCF891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Teardrop 357">
              <a:extLst>
                <a:ext uri="{FF2B5EF4-FFF2-40B4-BE49-F238E27FC236}">
                  <a16:creationId xmlns:a16="http://schemas.microsoft.com/office/drawing/2014/main" id="{B1D69014-4C4A-4DC4-9C00-EE70CD9744A6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Teardrop 358">
              <a:extLst>
                <a:ext uri="{FF2B5EF4-FFF2-40B4-BE49-F238E27FC236}">
                  <a16:creationId xmlns:a16="http://schemas.microsoft.com/office/drawing/2014/main" id="{E560ED80-6DC7-49E6-A19D-674DDE615596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Teardrop 359">
              <a:extLst>
                <a:ext uri="{FF2B5EF4-FFF2-40B4-BE49-F238E27FC236}">
                  <a16:creationId xmlns:a16="http://schemas.microsoft.com/office/drawing/2014/main" id="{2FEC28B1-5518-439B-8209-863FF49B7063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Teardrop 360">
              <a:extLst>
                <a:ext uri="{FF2B5EF4-FFF2-40B4-BE49-F238E27FC236}">
                  <a16:creationId xmlns:a16="http://schemas.microsoft.com/office/drawing/2014/main" id="{FE86ADDF-69B5-4ABF-97B4-8BF3C091037C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Teardrop 361">
              <a:extLst>
                <a:ext uri="{FF2B5EF4-FFF2-40B4-BE49-F238E27FC236}">
                  <a16:creationId xmlns:a16="http://schemas.microsoft.com/office/drawing/2014/main" id="{4DFDE4E6-122C-4C9C-9ADB-B0B3103E6E3D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Teardrop 362">
              <a:extLst>
                <a:ext uri="{FF2B5EF4-FFF2-40B4-BE49-F238E27FC236}">
                  <a16:creationId xmlns:a16="http://schemas.microsoft.com/office/drawing/2014/main" id="{6A7CD000-A716-438E-8894-0B2932E39721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Teardrop 363">
              <a:extLst>
                <a:ext uri="{FF2B5EF4-FFF2-40B4-BE49-F238E27FC236}">
                  <a16:creationId xmlns:a16="http://schemas.microsoft.com/office/drawing/2014/main" id="{B1FBD96C-DBAB-40AB-A338-2BD40716CA88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Teardrop 364">
              <a:extLst>
                <a:ext uri="{FF2B5EF4-FFF2-40B4-BE49-F238E27FC236}">
                  <a16:creationId xmlns:a16="http://schemas.microsoft.com/office/drawing/2014/main" id="{937115C0-E01F-48DB-B31B-B194D2A33D19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Teardrop 365">
              <a:extLst>
                <a:ext uri="{FF2B5EF4-FFF2-40B4-BE49-F238E27FC236}">
                  <a16:creationId xmlns:a16="http://schemas.microsoft.com/office/drawing/2014/main" id="{C5A3D671-A65B-46FF-B150-DAECA4C26383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Teardrop 366">
              <a:extLst>
                <a:ext uri="{FF2B5EF4-FFF2-40B4-BE49-F238E27FC236}">
                  <a16:creationId xmlns:a16="http://schemas.microsoft.com/office/drawing/2014/main" id="{7CE80C9F-3812-40C4-8509-0C70F6986A6A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Teardrop 367">
              <a:extLst>
                <a:ext uri="{FF2B5EF4-FFF2-40B4-BE49-F238E27FC236}">
                  <a16:creationId xmlns:a16="http://schemas.microsoft.com/office/drawing/2014/main" id="{ADF882BD-5733-4CA0-9BB8-07799018936E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Teardrop 368">
              <a:extLst>
                <a:ext uri="{FF2B5EF4-FFF2-40B4-BE49-F238E27FC236}">
                  <a16:creationId xmlns:a16="http://schemas.microsoft.com/office/drawing/2014/main" id="{A12C7357-D62E-44B9-A2DE-131C06F77EE7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Teardrop 369">
              <a:extLst>
                <a:ext uri="{FF2B5EF4-FFF2-40B4-BE49-F238E27FC236}">
                  <a16:creationId xmlns:a16="http://schemas.microsoft.com/office/drawing/2014/main" id="{EFB4EF3B-3DDE-42ED-B385-B105E79F1B03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Teardrop 370">
              <a:extLst>
                <a:ext uri="{FF2B5EF4-FFF2-40B4-BE49-F238E27FC236}">
                  <a16:creationId xmlns:a16="http://schemas.microsoft.com/office/drawing/2014/main" id="{43175295-133A-420A-917B-B58B0C81B11E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Teardrop 371">
              <a:extLst>
                <a:ext uri="{FF2B5EF4-FFF2-40B4-BE49-F238E27FC236}">
                  <a16:creationId xmlns:a16="http://schemas.microsoft.com/office/drawing/2014/main" id="{A7DF3975-5718-4930-A53E-280C9270C2A5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Teardrop 372">
              <a:extLst>
                <a:ext uri="{FF2B5EF4-FFF2-40B4-BE49-F238E27FC236}">
                  <a16:creationId xmlns:a16="http://schemas.microsoft.com/office/drawing/2014/main" id="{2B2A976F-F25C-4DA4-9A04-613139893926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Teardrop 373">
              <a:extLst>
                <a:ext uri="{FF2B5EF4-FFF2-40B4-BE49-F238E27FC236}">
                  <a16:creationId xmlns:a16="http://schemas.microsoft.com/office/drawing/2014/main" id="{51EB08C1-B9F6-43CD-8FDA-706FC8CA1117}"/>
                </a:ext>
              </a:extLst>
            </p:cNvPr>
            <p:cNvSpPr/>
            <p:nvPr/>
          </p:nvSpPr>
          <p:spPr>
            <a:xfrm rot="19396068">
              <a:off x="8641770" y="336095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Teardrop 374">
              <a:extLst>
                <a:ext uri="{FF2B5EF4-FFF2-40B4-BE49-F238E27FC236}">
                  <a16:creationId xmlns:a16="http://schemas.microsoft.com/office/drawing/2014/main" id="{86F8235C-1419-433D-9A3E-2AE4C5D246E6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Teardrop 375">
              <a:extLst>
                <a:ext uri="{FF2B5EF4-FFF2-40B4-BE49-F238E27FC236}">
                  <a16:creationId xmlns:a16="http://schemas.microsoft.com/office/drawing/2014/main" id="{822979A3-F761-4819-B9BB-889EED5DF1F3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Teardrop 376">
              <a:extLst>
                <a:ext uri="{FF2B5EF4-FFF2-40B4-BE49-F238E27FC236}">
                  <a16:creationId xmlns:a16="http://schemas.microsoft.com/office/drawing/2014/main" id="{2CEB9BA2-733E-43EB-9D8A-CF875255C858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Teardrop 377">
              <a:extLst>
                <a:ext uri="{FF2B5EF4-FFF2-40B4-BE49-F238E27FC236}">
                  <a16:creationId xmlns:a16="http://schemas.microsoft.com/office/drawing/2014/main" id="{30B4909A-5CDA-49B4-8B9D-9EACBAD07414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Teardrop 378">
              <a:extLst>
                <a:ext uri="{FF2B5EF4-FFF2-40B4-BE49-F238E27FC236}">
                  <a16:creationId xmlns:a16="http://schemas.microsoft.com/office/drawing/2014/main" id="{21CB7908-4675-4B73-AFF9-3E240E140457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Teardrop 379">
              <a:extLst>
                <a:ext uri="{FF2B5EF4-FFF2-40B4-BE49-F238E27FC236}">
                  <a16:creationId xmlns:a16="http://schemas.microsoft.com/office/drawing/2014/main" id="{281CCAFA-E79A-43E3-99FD-D067EF50873A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Teardrop 380">
              <a:extLst>
                <a:ext uri="{FF2B5EF4-FFF2-40B4-BE49-F238E27FC236}">
                  <a16:creationId xmlns:a16="http://schemas.microsoft.com/office/drawing/2014/main" id="{F83076B6-CD40-42DD-BAA8-31263BEC813F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Teardrop 381">
              <a:extLst>
                <a:ext uri="{FF2B5EF4-FFF2-40B4-BE49-F238E27FC236}">
                  <a16:creationId xmlns:a16="http://schemas.microsoft.com/office/drawing/2014/main" id="{79F0E30F-C46F-49FF-A12A-46434C0E2F60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Teardrop 382">
              <a:extLst>
                <a:ext uri="{FF2B5EF4-FFF2-40B4-BE49-F238E27FC236}">
                  <a16:creationId xmlns:a16="http://schemas.microsoft.com/office/drawing/2014/main" id="{F18C1A59-CC8C-45CF-9A8E-FC453EEA901F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Teardrop 383">
              <a:extLst>
                <a:ext uri="{FF2B5EF4-FFF2-40B4-BE49-F238E27FC236}">
                  <a16:creationId xmlns:a16="http://schemas.microsoft.com/office/drawing/2014/main" id="{B459B953-A915-4A96-A19D-3554B03771A6}"/>
                </a:ext>
              </a:extLst>
            </p:cNvPr>
            <p:cNvSpPr/>
            <p:nvPr/>
          </p:nvSpPr>
          <p:spPr>
            <a:xfrm rot="19396068">
              <a:off x="5777835" y="6098178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Teardrop 384">
              <a:extLst>
                <a:ext uri="{FF2B5EF4-FFF2-40B4-BE49-F238E27FC236}">
                  <a16:creationId xmlns:a16="http://schemas.microsoft.com/office/drawing/2014/main" id="{D2AE7CBB-6B30-4824-B075-53B3B94392DD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Teardrop 385">
              <a:extLst>
                <a:ext uri="{FF2B5EF4-FFF2-40B4-BE49-F238E27FC236}">
                  <a16:creationId xmlns:a16="http://schemas.microsoft.com/office/drawing/2014/main" id="{23F00995-4B47-4600-9DA4-9FDDE09D05D7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B29299AB-6752-49E8-ACBC-B32EE25070D3}"/>
              </a:ext>
            </a:extLst>
          </p:cNvPr>
          <p:cNvGrpSpPr/>
          <p:nvPr/>
        </p:nvGrpSpPr>
        <p:grpSpPr>
          <a:xfrm>
            <a:off x="3438264" y="392187"/>
            <a:ext cx="2088384" cy="3098550"/>
            <a:chOff x="-591003" y="772637"/>
            <a:chExt cx="9941431" cy="574995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88" name="Teardrop 387">
              <a:extLst>
                <a:ext uri="{FF2B5EF4-FFF2-40B4-BE49-F238E27FC236}">
                  <a16:creationId xmlns:a16="http://schemas.microsoft.com/office/drawing/2014/main" id="{5B50A0AD-CD89-4BC5-93C0-775D5F77D648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Teardrop 388">
              <a:extLst>
                <a:ext uri="{FF2B5EF4-FFF2-40B4-BE49-F238E27FC236}">
                  <a16:creationId xmlns:a16="http://schemas.microsoft.com/office/drawing/2014/main" id="{7D70BF1A-0357-466A-8650-0085D4DFB5B8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Teardrop 389">
              <a:extLst>
                <a:ext uri="{FF2B5EF4-FFF2-40B4-BE49-F238E27FC236}">
                  <a16:creationId xmlns:a16="http://schemas.microsoft.com/office/drawing/2014/main" id="{7349F640-893F-4135-B9FE-43A6EF7E2ABC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Teardrop 390">
              <a:extLst>
                <a:ext uri="{FF2B5EF4-FFF2-40B4-BE49-F238E27FC236}">
                  <a16:creationId xmlns:a16="http://schemas.microsoft.com/office/drawing/2014/main" id="{3350E2E7-F231-4DB2-9709-D6D236226584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Teardrop 391">
              <a:extLst>
                <a:ext uri="{FF2B5EF4-FFF2-40B4-BE49-F238E27FC236}">
                  <a16:creationId xmlns:a16="http://schemas.microsoft.com/office/drawing/2014/main" id="{0FAA218E-3097-4B9B-97ED-462660B775E5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Teardrop 392">
              <a:extLst>
                <a:ext uri="{FF2B5EF4-FFF2-40B4-BE49-F238E27FC236}">
                  <a16:creationId xmlns:a16="http://schemas.microsoft.com/office/drawing/2014/main" id="{78F7D390-C6EE-4178-9AFC-695E3D95B262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Teardrop 393">
              <a:extLst>
                <a:ext uri="{FF2B5EF4-FFF2-40B4-BE49-F238E27FC236}">
                  <a16:creationId xmlns:a16="http://schemas.microsoft.com/office/drawing/2014/main" id="{036ED411-48B1-4ADC-8595-0B195C908069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Teardrop 394">
              <a:extLst>
                <a:ext uri="{FF2B5EF4-FFF2-40B4-BE49-F238E27FC236}">
                  <a16:creationId xmlns:a16="http://schemas.microsoft.com/office/drawing/2014/main" id="{38DD9E5F-5A4C-4616-AE1D-12764190F8E0}"/>
                </a:ext>
              </a:extLst>
            </p:cNvPr>
            <p:cNvSpPr/>
            <p:nvPr/>
          </p:nvSpPr>
          <p:spPr>
            <a:xfrm rot="19396068">
              <a:off x="8935111" y="1303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Teardrop 395">
              <a:extLst>
                <a:ext uri="{FF2B5EF4-FFF2-40B4-BE49-F238E27FC236}">
                  <a16:creationId xmlns:a16="http://schemas.microsoft.com/office/drawing/2014/main" id="{7510A256-C7BE-40F4-993B-93875A2B9824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Teardrop 396">
              <a:extLst>
                <a:ext uri="{FF2B5EF4-FFF2-40B4-BE49-F238E27FC236}">
                  <a16:creationId xmlns:a16="http://schemas.microsoft.com/office/drawing/2014/main" id="{86CFBB9B-1467-42B7-8443-AC91A614454B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Teardrop 397">
              <a:extLst>
                <a:ext uri="{FF2B5EF4-FFF2-40B4-BE49-F238E27FC236}">
                  <a16:creationId xmlns:a16="http://schemas.microsoft.com/office/drawing/2014/main" id="{1718F187-7F6F-47E1-AAB8-1FDAD74DCD3A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Teardrop 398">
              <a:extLst>
                <a:ext uri="{FF2B5EF4-FFF2-40B4-BE49-F238E27FC236}">
                  <a16:creationId xmlns:a16="http://schemas.microsoft.com/office/drawing/2014/main" id="{F80FD3D8-C846-4770-8A88-F2AACF8E98B6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Teardrop 399">
              <a:extLst>
                <a:ext uri="{FF2B5EF4-FFF2-40B4-BE49-F238E27FC236}">
                  <a16:creationId xmlns:a16="http://schemas.microsoft.com/office/drawing/2014/main" id="{012EF186-0F05-4DF2-B950-16A49168BCE0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Teardrop 400">
              <a:extLst>
                <a:ext uri="{FF2B5EF4-FFF2-40B4-BE49-F238E27FC236}">
                  <a16:creationId xmlns:a16="http://schemas.microsoft.com/office/drawing/2014/main" id="{75F42783-F512-4312-AE38-6DA46B914BCC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Teardrop 401">
              <a:extLst>
                <a:ext uri="{FF2B5EF4-FFF2-40B4-BE49-F238E27FC236}">
                  <a16:creationId xmlns:a16="http://schemas.microsoft.com/office/drawing/2014/main" id="{D413B66A-DEED-4946-8FCB-FF4E454C085D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Teardrop 402">
              <a:extLst>
                <a:ext uri="{FF2B5EF4-FFF2-40B4-BE49-F238E27FC236}">
                  <a16:creationId xmlns:a16="http://schemas.microsoft.com/office/drawing/2014/main" id="{A5011C22-FE34-4583-A251-EF5000CB63CE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Teardrop 403">
              <a:extLst>
                <a:ext uri="{FF2B5EF4-FFF2-40B4-BE49-F238E27FC236}">
                  <a16:creationId xmlns:a16="http://schemas.microsoft.com/office/drawing/2014/main" id="{4AA3D440-68BE-4CB4-B577-6AF634F14D24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Teardrop 404">
              <a:extLst>
                <a:ext uri="{FF2B5EF4-FFF2-40B4-BE49-F238E27FC236}">
                  <a16:creationId xmlns:a16="http://schemas.microsoft.com/office/drawing/2014/main" id="{AFAA134A-6CCF-400B-A716-B885AA47E904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Teardrop 405">
              <a:extLst>
                <a:ext uri="{FF2B5EF4-FFF2-40B4-BE49-F238E27FC236}">
                  <a16:creationId xmlns:a16="http://schemas.microsoft.com/office/drawing/2014/main" id="{0C267107-F741-4F7D-8A13-BDE1D341057E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Teardrop 406">
              <a:extLst>
                <a:ext uri="{FF2B5EF4-FFF2-40B4-BE49-F238E27FC236}">
                  <a16:creationId xmlns:a16="http://schemas.microsoft.com/office/drawing/2014/main" id="{3C0EB3C0-6293-4539-9EFA-D4D1B1E0A99E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Teardrop 407">
              <a:extLst>
                <a:ext uri="{FF2B5EF4-FFF2-40B4-BE49-F238E27FC236}">
                  <a16:creationId xmlns:a16="http://schemas.microsoft.com/office/drawing/2014/main" id="{AC709E62-0063-4DCC-AAE1-521322CEA5FC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Teardrop 408">
              <a:extLst>
                <a:ext uri="{FF2B5EF4-FFF2-40B4-BE49-F238E27FC236}">
                  <a16:creationId xmlns:a16="http://schemas.microsoft.com/office/drawing/2014/main" id="{5BD1D089-907C-4A2B-A54E-7ACB104F9B17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Teardrop 409">
              <a:extLst>
                <a:ext uri="{FF2B5EF4-FFF2-40B4-BE49-F238E27FC236}">
                  <a16:creationId xmlns:a16="http://schemas.microsoft.com/office/drawing/2014/main" id="{231F58B6-C5C8-498E-902F-6424BAE9C458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Teardrop 410">
              <a:extLst>
                <a:ext uri="{FF2B5EF4-FFF2-40B4-BE49-F238E27FC236}">
                  <a16:creationId xmlns:a16="http://schemas.microsoft.com/office/drawing/2014/main" id="{3D948A9A-6BDB-4EE7-942F-5693DAA215CA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Teardrop 411">
              <a:extLst>
                <a:ext uri="{FF2B5EF4-FFF2-40B4-BE49-F238E27FC236}">
                  <a16:creationId xmlns:a16="http://schemas.microsoft.com/office/drawing/2014/main" id="{314E4441-D0B8-4E0C-8A6E-0F50BB85CAFC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Teardrop 412">
              <a:extLst>
                <a:ext uri="{FF2B5EF4-FFF2-40B4-BE49-F238E27FC236}">
                  <a16:creationId xmlns:a16="http://schemas.microsoft.com/office/drawing/2014/main" id="{357062E5-7BF4-4D1A-99FB-14A7191AA661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Teardrop 413">
              <a:extLst>
                <a:ext uri="{FF2B5EF4-FFF2-40B4-BE49-F238E27FC236}">
                  <a16:creationId xmlns:a16="http://schemas.microsoft.com/office/drawing/2014/main" id="{6FF8C955-F0C0-4FBF-8A1C-EC2E177B34E5}"/>
                </a:ext>
              </a:extLst>
            </p:cNvPr>
            <p:cNvSpPr/>
            <p:nvPr/>
          </p:nvSpPr>
          <p:spPr>
            <a:xfrm rot="19396068">
              <a:off x="8641770" y="336095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Teardrop 414">
              <a:extLst>
                <a:ext uri="{FF2B5EF4-FFF2-40B4-BE49-F238E27FC236}">
                  <a16:creationId xmlns:a16="http://schemas.microsoft.com/office/drawing/2014/main" id="{3C18DE49-20E2-430F-8160-CB0694980A9A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Teardrop 415">
              <a:extLst>
                <a:ext uri="{FF2B5EF4-FFF2-40B4-BE49-F238E27FC236}">
                  <a16:creationId xmlns:a16="http://schemas.microsoft.com/office/drawing/2014/main" id="{FC3CF214-8D17-4792-B2FE-353E09464FA8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Teardrop 416">
              <a:extLst>
                <a:ext uri="{FF2B5EF4-FFF2-40B4-BE49-F238E27FC236}">
                  <a16:creationId xmlns:a16="http://schemas.microsoft.com/office/drawing/2014/main" id="{D10BE339-70B9-4C7D-BC63-F3F8D8FA6E49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Teardrop 417">
              <a:extLst>
                <a:ext uri="{FF2B5EF4-FFF2-40B4-BE49-F238E27FC236}">
                  <a16:creationId xmlns:a16="http://schemas.microsoft.com/office/drawing/2014/main" id="{8A2B833E-D312-4EE0-A641-EB9FB670104C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Teardrop 418">
              <a:extLst>
                <a:ext uri="{FF2B5EF4-FFF2-40B4-BE49-F238E27FC236}">
                  <a16:creationId xmlns:a16="http://schemas.microsoft.com/office/drawing/2014/main" id="{F86FE07A-FFE2-4EEF-9CF4-DDC2883E28D6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Teardrop 419">
              <a:extLst>
                <a:ext uri="{FF2B5EF4-FFF2-40B4-BE49-F238E27FC236}">
                  <a16:creationId xmlns:a16="http://schemas.microsoft.com/office/drawing/2014/main" id="{7CF62EA1-0C82-484C-BE30-9AAE8C9B6CD3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Teardrop 420">
              <a:extLst>
                <a:ext uri="{FF2B5EF4-FFF2-40B4-BE49-F238E27FC236}">
                  <a16:creationId xmlns:a16="http://schemas.microsoft.com/office/drawing/2014/main" id="{587BB342-1D41-49B4-9104-A1DECBE964B3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Teardrop 421">
              <a:extLst>
                <a:ext uri="{FF2B5EF4-FFF2-40B4-BE49-F238E27FC236}">
                  <a16:creationId xmlns:a16="http://schemas.microsoft.com/office/drawing/2014/main" id="{5DE736CF-F618-44CD-AC97-1F92409B8BE9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Teardrop 422">
              <a:extLst>
                <a:ext uri="{FF2B5EF4-FFF2-40B4-BE49-F238E27FC236}">
                  <a16:creationId xmlns:a16="http://schemas.microsoft.com/office/drawing/2014/main" id="{51E54BA7-0D97-4012-A83B-4A9888616F2C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Teardrop 423">
              <a:extLst>
                <a:ext uri="{FF2B5EF4-FFF2-40B4-BE49-F238E27FC236}">
                  <a16:creationId xmlns:a16="http://schemas.microsoft.com/office/drawing/2014/main" id="{5AD05ADA-8D7B-41D4-A109-F8530C807B4F}"/>
                </a:ext>
              </a:extLst>
            </p:cNvPr>
            <p:cNvSpPr/>
            <p:nvPr/>
          </p:nvSpPr>
          <p:spPr>
            <a:xfrm rot="19396068">
              <a:off x="5777835" y="6098178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Teardrop 424">
              <a:extLst>
                <a:ext uri="{FF2B5EF4-FFF2-40B4-BE49-F238E27FC236}">
                  <a16:creationId xmlns:a16="http://schemas.microsoft.com/office/drawing/2014/main" id="{F2309E5F-7A80-4FB7-9D1B-EC21D5A0FDC7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Teardrop 425">
              <a:extLst>
                <a:ext uri="{FF2B5EF4-FFF2-40B4-BE49-F238E27FC236}">
                  <a16:creationId xmlns:a16="http://schemas.microsoft.com/office/drawing/2014/main" id="{FCC7AD23-1320-4139-AFEF-CE53CB77D812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D0F78EE4-57C7-4E00-9228-2111F8C07885}"/>
              </a:ext>
            </a:extLst>
          </p:cNvPr>
          <p:cNvGrpSpPr/>
          <p:nvPr/>
        </p:nvGrpSpPr>
        <p:grpSpPr>
          <a:xfrm>
            <a:off x="509820" y="2512474"/>
            <a:ext cx="2088384" cy="3098550"/>
            <a:chOff x="-591003" y="772637"/>
            <a:chExt cx="9941431" cy="574995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28" name="Teardrop 427">
              <a:extLst>
                <a:ext uri="{FF2B5EF4-FFF2-40B4-BE49-F238E27FC236}">
                  <a16:creationId xmlns:a16="http://schemas.microsoft.com/office/drawing/2014/main" id="{85080418-AE04-4CB0-AEB9-5B5FF7876930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Teardrop 428">
              <a:extLst>
                <a:ext uri="{FF2B5EF4-FFF2-40B4-BE49-F238E27FC236}">
                  <a16:creationId xmlns:a16="http://schemas.microsoft.com/office/drawing/2014/main" id="{750DFE32-2F5D-45B4-AE1A-FB45E7A9813D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Teardrop 429">
              <a:extLst>
                <a:ext uri="{FF2B5EF4-FFF2-40B4-BE49-F238E27FC236}">
                  <a16:creationId xmlns:a16="http://schemas.microsoft.com/office/drawing/2014/main" id="{29C52A79-C840-4EE8-9BEE-27DD89C163C0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Teardrop 430">
              <a:extLst>
                <a:ext uri="{FF2B5EF4-FFF2-40B4-BE49-F238E27FC236}">
                  <a16:creationId xmlns:a16="http://schemas.microsoft.com/office/drawing/2014/main" id="{B7CC5FE5-FF07-4EA6-A9F7-F97B8746F380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Teardrop 431">
              <a:extLst>
                <a:ext uri="{FF2B5EF4-FFF2-40B4-BE49-F238E27FC236}">
                  <a16:creationId xmlns:a16="http://schemas.microsoft.com/office/drawing/2014/main" id="{7AF0C741-086B-4DAB-8735-0D14C500852A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Teardrop 432">
              <a:extLst>
                <a:ext uri="{FF2B5EF4-FFF2-40B4-BE49-F238E27FC236}">
                  <a16:creationId xmlns:a16="http://schemas.microsoft.com/office/drawing/2014/main" id="{5359AA24-8BCF-4124-9D97-8191B0441429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Teardrop 433">
              <a:extLst>
                <a:ext uri="{FF2B5EF4-FFF2-40B4-BE49-F238E27FC236}">
                  <a16:creationId xmlns:a16="http://schemas.microsoft.com/office/drawing/2014/main" id="{3C2703E7-AE33-4DE6-B824-BF7ADFC48DF5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Teardrop 434">
              <a:extLst>
                <a:ext uri="{FF2B5EF4-FFF2-40B4-BE49-F238E27FC236}">
                  <a16:creationId xmlns:a16="http://schemas.microsoft.com/office/drawing/2014/main" id="{F3F5370F-2A94-4528-9991-0E717163D86B}"/>
                </a:ext>
              </a:extLst>
            </p:cNvPr>
            <p:cNvSpPr/>
            <p:nvPr/>
          </p:nvSpPr>
          <p:spPr>
            <a:xfrm rot="19396068">
              <a:off x="8935111" y="1303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Teardrop 435">
              <a:extLst>
                <a:ext uri="{FF2B5EF4-FFF2-40B4-BE49-F238E27FC236}">
                  <a16:creationId xmlns:a16="http://schemas.microsoft.com/office/drawing/2014/main" id="{94F48EE3-D536-4187-B635-CC6D9D2CF9CB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Teardrop 436">
              <a:extLst>
                <a:ext uri="{FF2B5EF4-FFF2-40B4-BE49-F238E27FC236}">
                  <a16:creationId xmlns:a16="http://schemas.microsoft.com/office/drawing/2014/main" id="{87169C03-28B6-48CF-AAA8-0BABCDC93068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Teardrop 437">
              <a:extLst>
                <a:ext uri="{FF2B5EF4-FFF2-40B4-BE49-F238E27FC236}">
                  <a16:creationId xmlns:a16="http://schemas.microsoft.com/office/drawing/2014/main" id="{A5C946D4-1595-4377-848D-2049796DC60F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Teardrop 438">
              <a:extLst>
                <a:ext uri="{FF2B5EF4-FFF2-40B4-BE49-F238E27FC236}">
                  <a16:creationId xmlns:a16="http://schemas.microsoft.com/office/drawing/2014/main" id="{50F2824D-4715-4DA1-923D-66738B3EFF39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Teardrop 439">
              <a:extLst>
                <a:ext uri="{FF2B5EF4-FFF2-40B4-BE49-F238E27FC236}">
                  <a16:creationId xmlns:a16="http://schemas.microsoft.com/office/drawing/2014/main" id="{CE05E8AB-F119-4A8B-BF51-DEF8D9E8F918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Teardrop 440">
              <a:extLst>
                <a:ext uri="{FF2B5EF4-FFF2-40B4-BE49-F238E27FC236}">
                  <a16:creationId xmlns:a16="http://schemas.microsoft.com/office/drawing/2014/main" id="{CE2D419C-FFEA-4627-AF55-B650D2E496CE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Teardrop 441">
              <a:extLst>
                <a:ext uri="{FF2B5EF4-FFF2-40B4-BE49-F238E27FC236}">
                  <a16:creationId xmlns:a16="http://schemas.microsoft.com/office/drawing/2014/main" id="{8729E046-CFE3-41C9-A119-7E93C2AE0714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Teardrop 442">
              <a:extLst>
                <a:ext uri="{FF2B5EF4-FFF2-40B4-BE49-F238E27FC236}">
                  <a16:creationId xmlns:a16="http://schemas.microsoft.com/office/drawing/2014/main" id="{4681C61A-A5B0-49F2-807E-0EC3BE16BFD5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Teardrop 443">
              <a:extLst>
                <a:ext uri="{FF2B5EF4-FFF2-40B4-BE49-F238E27FC236}">
                  <a16:creationId xmlns:a16="http://schemas.microsoft.com/office/drawing/2014/main" id="{CFA141D6-D78C-45C2-823E-ECA9748607F4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Teardrop 444">
              <a:extLst>
                <a:ext uri="{FF2B5EF4-FFF2-40B4-BE49-F238E27FC236}">
                  <a16:creationId xmlns:a16="http://schemas.microsoft.com/office/drawing/2014/main" id="{2EDFBE8C-829C-4024-AB6B-B1EC846268BE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Teardrop 445">
              <a:extLst>
                <a:ext uri="{FF2B5EF4-FFF2-40B4-BE49-F238E27FC236}">
                  <a16:creationId xmlns:a16="http://schemas.microsoft.com/office/drawing/2014/main" id="{1A39A3B0-95F2-44C1-82E2-42CD32FCB175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Teardrop 446">
              <a:extLst>
                <a:ext uri="{FF2B5EF4-FFF2-40B4-BE49-F238E27FC236}">
                  <a16:creationId xmlns:a16="http://schemas.microsoft.com/office/drawing/2014/main" id="{CB49E943-F1FC-42A5-AC10-4B4216D266BA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Teardrop 447">
              <a:extLst>
                <a:ext uri="{FF2B5EF4-FFF2-40B4-BE49-F238E27FC236}">
                  <a16:creationId xmlns:a16="http://schemas.microsoft.com/office/drawing/2014/main" id="{0297CB65-7734-411E-8C78-7FBAE77546B7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Teardrop 448">
              <a:extLst>
                <a:ext uri="{FF2B5EF4-FFF2-40B4-BE49-F238E27FC236}">
                  <a16:creationId xmlns:a16="http://schemas.microsoft.com/office/drawing/2014/main" id="{5AAB6385-0A24-455E-A2DE-6FFE9CACD484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Teardrop 449">
              <a:extLst>
                <a:ext uri="{FF2B5EF4-FFF2-40B4-BE49-F238E27FC236}">
                  <a16:creationId xmlns:a16="http://schemas.microsoft.com/office/drawing/2014/main" id="{FF7A34E3-2D81-4F18-B457-286DCF0F6FC1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Teardrop 450">
              <a:extLst>
                <a:ext uri="{FF2B5EF4-FFF2-40B4-BE49-F238E27FC236}">
                  <a16:creationId xmlns:a16="http://schemas.microsoft.com/office/drawing/2014/main" id="{35EB65D1-429F-41AD-A1D5-0A032D1E735D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Teardrop 451">
              <a:extLst>
                <a:ext uri="{FF2B5EF4-FFF2-40B4-BE49-F238E27FC236}">
                  <a16:creationId xmlns:a16="http://schemas.microsoft.com/office/drawing/2014/main" id="{EA9FB741-E6D6-4159-8098-97163832117A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Teardrop 452">
              <a:extLst>
                <a:ext uri="{FF2B5EF4-FFF2-40B4-BE49-F238E27FC236}">
                  <a16:creationId xmlns:a16="http://schemas.microsoft.com/office/drawing/2014/main" id="{9B523052-77CE-4697-AAB2-9236338233F9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Teardrop 453">
              <a:extLst>
                <a:ext uri="{FF2B5EF4-FFF2-40B4-BE49-F238E27FC236}">
                  <a16:creationId xmlns:a16="http://schemas.microsoft.com/office/drawing/2014/main" id="{DB8893F9-DF29-4462-BDB2-7EBCB3BA2762}"/>
                </a:ext>
              </a:extLst>
            </p:cNvPr>
            <p:cNvSpPr/>
            <p:nvPr/>
          </p:nvSpPr>
          <p:spPr>
            <a:xfrm rot="19396068">
              <a:off x="8641770" y="336095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Teardrop 454">
              <a:extLst>
                <a:ext uri="{FF2B5EF4-FFF2-40B4-BE49-F238E27FC236}">
                  <a16:creationId xmlns:a16="http://schemas.microsoft.com/office/drawing/2014/main" id="{8DFD2EEF-490C-4C15-9C3D-1EEF1EB26669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Teardrop 455">
              <a:extLst>
                <a:ext uri="{FF2B5EF4-FFF2-40B4-BE49-F238E27FC236}">
                  <a16:creationId xmlns:a16="http://schemas.microsoft.com/office/drawing/2014/main" id="{2F3845F2-D597-47A3-9831-0248C9D44402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Teardrop 456">
              <a:extLst>
                <a:ext uri="{FF2B5EF4-FFF2-40B4-BE49-F238E27FC236}">
                  <a16:creationId xmlns:a16="http://schemas.microsoft.com/office/drawing/2014/main" id="{86B6DD74-0EB2-4B28-AD23-67486D70E543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Teardrop 457">
              <a:extLst>
                <a:ext uri="{FF2B5EF4-FFF2-40B4-BE49-F238E27FC236}">
                  <a16:creationId xmlns:a16="http://schemas.microsoft.com/office/drawing/2014/main" id="{AB191F0D-A62F-4EB2-B687-BDE011C8425A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Teardrop 458">
              <a:extLst>
                <a:ext uri="{FF2B5EF4-FFF2-40B4-BE49-F238E27FC236}">
                  <a16:creationId xmlns:a16="http://schemas.microsoft.com/office/drawing/2014/main" id="{0513B2EA-3049-407C-AFF8-B4F3F0794D6C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Teardrop 459">
              <a:extLst>
                <a:ext uri="{FF2B5EF4-FFF2-40B4-BE49-F238E27FC236}">
                  <a16:creationId xmlns:a16="http://schemas.microsoft.com/office/drawing/2014/main" id="{F6E9C6A2-63E2-4114-B147-971795E58E20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Teardrop 460">
              <a:extLst>
                <a:ext uri="{FF2B5EF4-FFF2-40B4-BE49-F238E27FC236}">
                  <a16:creationId xmlns:a16="http://schemas.microsoft.com/office/drawing/2014/main" id="{FB0532AC-4062-467C-BA9E-3659BB082283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Teardrop 461">
              <a:extLst>
                <a:ext uri="{FF2B5EF4-FFF2-40B4-BE49-F238E27FC236}">
                  <a16:creationId xmlns:a16="http://schemas.microsoft.com/office/drawing/2014/main" id="{DF2864E2-1C24-4D5D-932A-F09DE2D75995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Teardrop 462">
              <a:extLst>
                <a:ext uri="{FF2B5EF4-FFF2-40B4-BE49-F238E27FC236}">
                  <a16:creationId xmlns:a16="http://schemas.microsoft.com/office/drawing/2014/main" id="{E06EB267-E50D-41E7-ACEA-DA0D30DF8E74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Teardrop 463">
              <a:extLst>
                <a:ext uri="{FF2B5EF4-FFF2-40B4-BE49-F238E27FC236}">
                  <a16:creationId xmlns:a16="http://schemas.microsoft.com/office/drawing/2014/main" id="{2E80C37F-F319-47B1-8976-442F131107F0}"/>
                </a:ext>
              </a:extLst>
            </p:cNvPr>
            <p:cNvSpPr/>
            <p:nvPr/>
          </p:nvSpPr>
          <p:spPr>
            <a:xfrm rot="19396068">
              <a:off x="5777835" y="6098178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Teardrop 464">
              <a:extLst>
                <a:ext uri="{FF2B5EF4-FFF2-40B4-BE49-F238E27FC236}">
                  <a16:creationId xmlns:a16="http://schemas.microsoft.com/office/drawing/2014/main" id="{2EF3BC64-337A-41CC-A877-38E1E7237A38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Teardrop 465">
              <a:extLst>
                <a:ext uri="{FF2B5EF4-FFF2-40B4-BE49-F238E27FC236}">
                  <a16:creationId xmlns:a16="http://schemas.microsoft.com/office/drawing/2014/main" id="{7320C580-D43B-4D88-839B-EFAD5D6667E5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797DE0C5-483A-48FA-B1D1-68771B3F8655}"/>
              </a:ext>
            </a:extLst>
          </p:cNvPr>
          <p:cNvGrpSpPr/>
          <p:nvPr/>
        </p:nvGrpSpPr>
        <p:grpSpPr>
          <a:xfrm>
            <a:off x="2219211" y="2379459"/>
            <a:ext cx="2088384" cy="3098550"/>
            <a:chOff x="-591003" y="772637"/>
            <a:chExt cx="9941431" cy="574995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68" name="Teardrop 467">
              <a:extLst>
                <a:ext uri="{FF2B5EF4-FFF2-40B4-BE49-F238E27FC236}">
                  <a16:creationId xmlns:a16="http://schemas.microsoft.com/office/drawing/2014/main" id="{F4BA0E77-97AC-43B3-BD21-F491EF1B552F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Teardrop 468">
              <a:extLst>
                <a:ext uri="{FF2B5EF4-FFF2-40B4-BE49-F238E27FC236}">
                  <a16:creationId xmlns:a16="http://schemas.microsoft.com/office/drawing/2014/main" id="{22C92778-3D91-4320-9E46-8D4CF0D751D2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Teardrop 469">
              <a:extLst>
                <a:ext uri="{FF2B5EF4-FFF2-40B4-BE49-F238E27FC236}">
                  <a16:creationId xmlns:a16="http://schemas.microsoft.com/office/drawing/2014/main" id="{2E88AC15-1F90-4E0E-8871-A36E9BBE8466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Teardrop 470">
              <a:extLst>
                <a:ext uri="{FF2B5EF4-FFF2-40B4-BE49-F238E27FC236}">
                  <a16:creationId xmlns:a16="http://schemas.microsoft.com/office/drawing/2014/main" id="{C7008AD0-4BF3-467D-A498-648ABAE13388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Teardrop 471">
              <a:extLst>
                <a:ext uri="{FF2B5EF4-FFF2-40B4-BE49-F238E27FC236}">
                  <a16:creationId xmlns:a16="http://schemas.microsoft.com/office/drawing/2014/main" id="{19CBF27C-56B4-43B6-925D-CCB77452539B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Teardrop 472">
              <a:extLst>
                <a:ext uri="{FF2B5EF4-FFF2-40B4-BE49-F238E27FC236}">
                  <a16:creationId xmlns:a16="http://schemas.microsoft.com/office/drawing/2014/main" id="{56407800-6726-495F-B52A-7F9036604FE4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Teardrop 473">
              <a:extLst>
                <a:ext uri="{FF2B5EF4-FFF2-40B4-BE49-F238E27FC236}">
                  <a16:creationId xmlns:a16="http://schemas.microsoft.com/office/drawing/2014/main" id="{007B2C17-F130-45A7-9096-5009AA5B10F3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Teardrop 474">
              <a:extLst>
                <a:ext uri="{FF2B5EF4-FFF2-40B4-BE49-F238E27FC236}">
                  <a16:creationId xmlns:a16="http://schemas.microsoft.com/office/drawing/2014/main" id="{ADB76533-9361-420B-B409-07649449C0F2}"/>
                </a:ext>
              </a:extLst>
            </p:cNvPr>
            <p:cNvSpPr/>
            <p:nvPr/>
          </p:nvSpPr>
          <p:spPr>
            <a:xfrm rot="19396068">
              <a:off x="8935111" y="1303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Teardrop 475">
              <a:extLst>
                <a:ext uri="{FF2B5EF4-FFF2-40B4-BE49-F238E27FC236}">
                  <a16:creationId xmlns:a16="http://schemas.microsoft.com/office/drawing/2014/main" id="{2D0E832B-1E15-4489-9B35-BD897BD3E22F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Teardrop 476">
              <a:extLst>
                <a:ext uri="{FF2B5EF4-FFF2-40B4-BE49-F238E27FC236}">
                  <a16:creationId xmlns:a16="http://schemas.microsoft.com/office/drawing/2014/main" id="{DD5F1B50-868B-4C20-B9A8-C5482FC1EBD6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Teardrop 477">
              <a:extLst>
                <a:ext uri="{FF2B5EF4-FFF2-40B4-BE49-F238E27FC236}">
                  <a16:creationId xmlns:a16="http://schemas.microsoft.com/office/drawing/2014/main" id="{16395B24-65E4-4F10-B7C0-24BA6DADE1CB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Teardrop 478">
              <a:extLst>
                <a:ext uri="{FF2B5EF4-FFF2-40B4-BE49-F238E27FC236}">
                  <a16:creationId xmlns:a16="http://schemas.microsoft.com/office/drawing/2014/main" id="{A55A0A1B-D798-488E-947F-B9121CF85BB7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Teardrop 479">
              <a:extLst>
                <a:ext uri="{FF2B5EF4-FFF2-40B4-BE49-F238E27FC236}">
                  <a16:creationId xmlns:a16="http://schemas.microsoft.com/office/drawing/2014/main" id="{B7FB326F-2B75-4A18-9F37-7490F60B78EC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Teardrop 480">
              <a:extLst>
                <a:ext uri="{FF2B5EF4-FFF2-40B4-BE49-F238E27FC236}">
                  <a16:creationId xmlns:a16="http://schemas.microsoft.com/office/drawing/2014/main" id="{37077117-1766-4057-A841-CDE23861182B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Teardrop 481">
              <a:extLst>
                <a:ext uri="{FF2B5EF4-FFF2-40B4-BE49-F238E27FC236}">
                  <a16:creationId xmlns:a16="http://schemas.microsoft.com/office/drawing/2014/main" id="{16F509D4-F665-4FBA-86B7-75A2AD0FCA10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Teardrop 482">
              <a:extLst>
                <a:ext uri="{FF2B5EF4-FFF2-40B4-BE49-F238E27FC236}">
                  <a16:creationId xmlns:a16="http://schemas.microsoft.com/office/drawing/2014/main" id="{68DC841C-D6AD-4D3A-8716-A9F505020CA9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Teardrop 483">
              <a:extLst>
                <a:ext uri="{FF2B5EF4-FFF2-40B4-BE49-F238E27FC236}">
                  <a16:creationId xmlns:a16="http://schemas.microsoft.com/office/drawing/2014/main" id="{14019210-F17D-4726-9A8A-0E5B4A07EE43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Teardrop 484">
              <a:extLst>
                <a:ext uri="{FF2B5EF4-FFF2-40B4-BE49-F238E27FC236}">
                  <a16:creationId xmlns:a16="http://schemas.microsoft.com/office/drawing/2014/main" id="{317E9582-CD5F-47A1-817A-3E9815DD1E13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Teardrop 485">
              <a:extLst>
                <a:ext uri="{FF2B5EF4-FFF2-40B4-BE49-F238E27FC236}">
                  <a16:creationId xmlns:a16="http://schemas.microsoft.com/office/drawing/2014/main" id="{7A4ED2D3-D446-46FB-9D73-E6455D4F5DCD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Teardrop 486">
              <a:extLst>
                <a:ext uri="{FF2B5EF4-FFF2-40B4-BE49-F238E27FC236}">
                  <a16:creationId xmlns:a16="http://schemas.microsoft.com/office/drawing/2014/main" id="{630A9E4A-58FA-446E-BC99-7DFEA552C987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Teardrop 487">
              <a:extLst>
                <a:ext uri="{FF2B5EF4-FFF2-40B4-BE49-F238E27FC236}">
                  <a16:creationId xmlns:a16="http://schemas.microsoft.com/office/drawing/2014/main" id="{76C437EA-F9D6-4796-8994-CA93D985CB43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Teardrop 488">
              <a:extLst>
                <a:ext uri="{FF2B5EF4-FFF2-40B4-BE49-F238E27FC236}">
                  <a16:creationId xmlns:a16="http://schemas.microsoft.com/office/drawing/2014/main" id="{1E253614-CF57-4AEF-B155-05845FB31EBC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Teardrop 489">
              <a:extLst>
                <a:ext uri="{FF2B5EF4-FFF2-40B4-BE49-F238E27FC236}">
                  <a16:creationId xmlns:a16="http://schemas.microsoft.com/office/drawing/2014/main" id="{24C35B24-5284-4E0C-9DAC-87FEC021FF07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Teardrop 490">
              <a:extLst>
                <a:ext uri="{FF2B5EF4-FFF2-40B4-BE49-F238E27FC236}">
                  <a16:creationId xmlns:a16="http://schemas.microsoft.com/office/drawing/2014/main" id="{E8DEACC9-5715-419D-8EBE-1AE58AB241A8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Teardrop 491">
              <a:extLst>
                <a:ext uri="{FF2B5EF4-FFF2-40B4-BE49-F238E27FC236}">
                  <a16:creationId xmlns:a16="http://schemas.microsoft.com/office/drawing/2014/main" id="{CFA96361-FF37-4E6F-91BE-C8590DE54321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Teardrop 492">
              <a:extLst>
                <a:ext uri="{FF2B5EF4-FFF2-40B4-BE49-F238E27FC236}">
                  <a16:creationId xmlns:a16="http://schemas.microsoft.com/office/drawing/2014/main" id="{1F967D97-73EA-4AE6-9756-125425FD4AF4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Teardrop 493">
              <a:extLst>
                <a:ext uri="{FF2B5EF4-FFF2-40B4-BE49-F238E27FC236}">
                  <a16:creationId xmlns:a16="http://schemas.microsoft.com/office/drawing/2014/main" id="{78F67C61-1360-45D5-BB84-7BFEEA02532A}"/>
                </a:ext>
              </a:extLst>
            </p:cNvPr>
            <p:cNvSpPr/>
            <p:nvPr/>
          </p:nvSpPr>
          <p:spPr>
            <a:xfrm rot="19396068">
              <a:off x="8641770" y="336095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Teardrop 494">
              <a:extLst>
                <a:ext uri="{FF2B5EF4-FFF2-40B4-BE49-F238E27FC236}">
                  <a16:creationId xmlns:a16="http://schemas.microsoft.com/office/drawing/2014/main" id="{5B91CA1D-23EE-4D1B-A733-2FE40DC8B127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Teardrop 495">
              <a:extLst>
                <a:ext uri="{FF2B5EF4-FFF2-40B4-BE49-F238E27FC236}">
                  <a16:creationId xmlns:a16="http://schemas.microsoft.com/office/drawing/2014/main" id="{BBC46E26-165D-4C1F-BFDD-BD9384AD8341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Teardrop 496">
              <a:extLst>
                <a:ext uri="{FF2B5EF4-FFF2-40B4-BE49-F238E27FC236}">
                  <a16:creationId xmlns:a16="http://schemas.microsoft.com/office/drawing/2014/main" id="{40063E39-44D4-4CE6-96F9-4A96B6E115C2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Teardrop 497">
              <a:extLst>
                <a:ext uri="{FF2B5EF4-FFF2-40B4-BE49-F238E27FC236}">
                  <a16:creationId xmlns:a16="http://schemas.microsoft.com/office/drawing/2014/main" id="{D8DA18CD-AF0D-44FC-88A8-8E4F809F58E4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Teardrop 498">
              <a:extLst>
                <a:ext uri="{FF2B5EF4-FFF2-40B4-BE49-F238E27FC236}">
                  <a16:creationId xmlns:a16="http://schemas.microsoft.com/office/drawing/2014/main" id="{F5118FBA-E7C4-4F57-A1B0-D4DC3847EF37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Teardrop 499">
              <a:extLst>
                <a:ext uri="{FF2B5EF4-FFF2-40B4-BE49-F238E27FC236}">
                  <a16:creationId xmlns:a16="http://schemas.microsoft.com/office/drawing/2014/main" id="{C64847BF-C9B2-49B6-B2B6-8B1F27595140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Teardrop 500">
              <a:extLst>
                <a:ext uri="{FF2B5EF4-FFF2-40B4-BE49-F238E27FC236}">
                  <a16:creationId xmlns:a16="http://schemas.microsoft.com/office/drawing/2014/main" id="{F5D60F06-E3BF-432D-9768-20977C420280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Teardrop 501">
              <a:extLst>
                <a:ext uri="{FF2B5EF4-FFF2-40B4-BE49-F238E27FC236}">
                  <a16:creationId xmlns:a16="http://schemas.microsoft.com/office/drawing/2014/main" id="{959D45AB-81E3-40D9-8A53-C1362568108F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Teardrop 502">
              <a:extLst>
                <a:ext uri="{FF2B5EF4-FFF2-40B4-BE49-F238E27FC236}">
                  <a16:creationId xmlns:a16="http://schemas.microsoft.com/office/drawing/2014/main" id="{CE788D38-FA6E-452B-AAB0-FC4F0B722C20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Teardrop 503">
              <a:extLst>
                <a:ext uri="{FF2B5EF4-FFF2-40B4-BE49-F238E27FC236}">
                  <a16:creationId xmlns:a16="http://schemas.microsoft.com/office/drawing/2014/main" id="{78224854-41E6-417A-AEFF-2D0930657891}"/>
                </a:ext>
              </a:extLst>
            </p:cNvPr>
            <p:cNvSpPr/>
            <p:nvPr/>
          </p:nvSpPr>
          <p:spPr>
            <a:xfrm rot="19396068">
              <a:off x="5777835" y="6098178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Teardrop 504">
              <a:extLst>
                <a:ext uri="{FF2B5EF4-FFF2-40B4-BE49-F238E27FC236}">
                  <a16:creationId xmlns:a16="http://schemas.microsoft.com/office/drawing/2014/main" id="{9FB31B5D-7034-4E1B-BE3C-775FCDF04BA4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Teardrop 505">
              <a:extLst>
                <a:ext uri="{FF2B5EF4-FFF2-40B4-BE49-F238E27FC236}">
                  <a16:creationId xmlns:a16="http://schemas.microsoft.com/office/drawing/2014/main" id="{20C79208-CBFD-42C2-BC64-D4BA17B481E0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40030243-25DC-4E6C-BA2F-0CC91F4260CD}"/>
              </a:ext>
            </a:extLst>
          </p:cNvPr>
          <p:cNvGrpSpPr/>
          <p:nvPr/>
        </p:nvGrpSpPr>
        <p:grpSpPr>
          <a:xfrm>
            <a:off x="668564" y="2394498"/>
            <a:ext cx="5017856" cy="4102099"/>
            <a:chOff x="-16493306" y="772637"/>
            <a:chExt cx="23886733" cy="761222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08" name="Teardrop 507">
              <a:extLst>
                <a:ext uri="{FF2B5EF4-FFF2-40B4-BE49-F238E27FC236}">
                  <a16:creationId xmlns:a16="http://schemas.microsoft.com/office/drawing/2014/main" id="{E66785E3-970E-47C9-B198-2AEF02727562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Teardrop 508">
              <a:extLst>
                <a:ext uri="{FF2B5EF4-FFF2-40B4-BE49-F238E27FC236}">
                  <a16:creationId xmlns:a16="http://schemas.microsoft.com/office/drawing/2014/main" id="{73CF8774-41BE-4D68-A5CB-A3A0C9387C63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Teardrop 509">
              <a:extLst>
                <a:ext uri="{FF2B5EF4-FFF2-40B4-BE49-F238E27FC236}">
                  <a16:creationId xmlns:a16="http://schemas.microsoft.com/office/drawing/2014/main" id="{19F04362-11A1-47DD-8CB5-4EA3B479AB54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Teardrop 510">
              <a:extLst>
                <a:ext uri="{FF2B5EF4-FFF2-40B4-BE49-F238E27FC236}">
                  <a16:creationId xmlns:a16="http://schemas.microsoft.com/office/drawing/2014/main" id="{A8621A94-6B55-464D-9F82-4E1B76DB02E1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Teardrop 511">
              <a:extLst>
                <a:ext uri="{FF2B5EF4-FFF2-40B4-BE49-F238E27FC236}">
                  <a16:creationId xmlns:a16="http://schemas.microsoft.com/office/drawing/2014/main" id="{9A3703DA-2A09-4BE8-9C62-8E3B4682C230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Teardrop 512">
              <a:extLst>
                <a:ext uri="{FF2B5EF4-FFF2-40B4-BE49-F238E27FC236}">
                  <a16:creationId xmlns:a16="http://schemas.microsoft.com/office/drawing/2014/main" id="{85E962B8-5895-4EC5-B906-AF1DBB0341D4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Teardrop 513">
              <a:extLst>
                <a:ext uri="{FF2B5EF4-FFF2-40B4-BE49-F238E27FC236}">
                  <a16:creationId xmlns:a16="http://schemas.microsoft.com/office/drawing/2014/main" id="{9ED24E8D-9591-433A-8D13-148DA2DE3F7B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Teardrop 514">
              <a:extLst>
                <a:ext uri="{FF2B5EF4-FFF2-40B4-BE49-F238E27FC236}">
                  <a16:creationId xmlns:a16="http://schemas.microsoft.com/office/drawing/2014/main" id="{9D1761D6-EB14-49D3-9BF4-3D6F1EE38DB9}"/>
                </a:ext>
              </a:extLst>
            </p:cNvPr>
            <p:cNvSpPr/>
            <p:nvPr/>
          </p:nvSpPr>
          <p:spPr>
            <a:xfrm rot="19396068">
              <a:off x="-16045191" y="6317106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Teardrop 515">
              <a:extLst>
                <a:ext uri="{FF2B5EF4-FFF2-40B4-BE49-F238E27FC236}">
                  <a16:creationId xmlns:a16="http://schemas.microsoft.com/office/drawing/2014/main" id="{05B809C1-44DA-42D6-B4C2-A0A7D46C390D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Teardrop 516">
              <a:extLst>
                <a:ext uri="{FF2B5EF4-FFF2-40B4-BE49-F238E27FC236}">
                  <a16:creationId xmlns:a16="http://schemas.microsoft.com/office/drawing/2014/main" id="{5C6D2CD2-D263-4283-A6FA-8FDBCE5D59A6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Teardrop 517">
              <a:extLst>
                <a:ext uri="{FF2B5EF4-FFF2-40B4-BE49-F238E27FC236}">
                  <a16:creationId xmlns:a16="http://schemas.microsoft.com/office/drawing/2014/main" id="{AD7DE7E7-96CE-46E4-B296-16ECF9554BE0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Teardrop 518">
              <a:extLst>
                <a:ext uri="{FF2B5EF4-FFF2-40B4-BE49-F238E27FC236}">
                  <a16:creationId xmlns:a16="http://schemas.microsoft.com/office/drawing/2014/main" id="{D1A2B94D-E3A6-4AFC-BA23-6FBF9D0F85F6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Teardrop 519">
              <a:extLst>
                <a:ext uri="{FF2B5EF4-FFF2-40B4-BE49-F238E27FC236}">
                  <a16:creationId xmlns:a16="http://schemas.microsoft.com/office/drawing/2014/main" id="{0504872A-43BF-48C2-A0F3-824B063B54EC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Teardrop 520">
              <a:extLst>
                <a:ext uri="{FF2B5EF4-FFF2-40B4-BE49-F238E27FC236}">
                  <a16:creationId xmlns:a16="http://schemas.microsoft.com/office/drawing/2014/main" id="{833F3F33-2C22-4D8B-8E11-F35CEB5A16A5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Teardrop 521">
              <a:extLst>
                <a:ext uri="{FF2B5EF4-FFF2-40B4-BE49-F238E27FC236}">
                  <a16:creationId xmlns:a16="http://schemas.microsoft.com/office/drawing/2014/main" id="{327DDAB4-F92C-4FBA-BA92-E5D1E4601A2F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Teardrop 522">
              <a:extLst>
                <a:ext uri="{FF2B5EF4-FFF2-40B4-BE49-F238E27FC236}">
                  <a16:creationId xmlns:a16="http://schemas.microsoft.com/office/drawing/2014/main" id="{03B01854-EDEB-449D-A384-0D5468F5DA50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Teardrop 523">
              <a:extLst>
                <a:ext uri="{FF2B5EF4-FFF2-40B4-BE49-F238E27FC236}">
                  <a16:creationId xmlns:a16="http://schemas.microsoft.com/office/drawing/2014/main" id="{EE16F2ED-5715-41DF-A8F4-A02C912CDDD6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Teardrop 524">
              <a:extLst>
                <a:ext uri="{FF2B5EF4-FFF2-40B4-BE49-F238E27FC236}">
                  <a16:creationId xmlns:a16="http://schemas.microsoft.com/office/drawing/2014/main" id="{10B5AB36-D8AE-47D6-A21F-D0F47355E30E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Teardrop 525">
              <a:extLst>
                <a:ext uri="{FF2B5EF4-FFF2-40B4-BE49-F238E27FC236}">
                  <a16:creationId xmlns:a16="http://schemas.microsoft.com/office/drawing/2014/main" id="{1B5D9654-0DA2-469D-80D0-B0545B47D7EC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Teardrop 526">
              <a:extLst>
                <a:ext uri="{FF2B5EF4-FFF2-40B4-BE49-F238E27FC236}">
                  <a16:creationId xmlns:a16="http://schemas.microsoft.com/office/drawing/2014/main" id="{4AF4B88F-8386-45F1-964F-F3424C7D1141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Teardrop 527">
              <a:extLst>
                <a:ext uri="{FF2B5EF4-FFF2-40B4-BE49-F238E27FC236}">
                  <a16:creationId xmlns:a16="http://schemas.microsoft.com/office/drawing/2014/main" id="{FEA65106-B8A4-4E0D-9AEF-CB7DF74F7A1F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Teardrop 528">
              <a:extLst>
                <a:ext uri="{FF2B5EF4-FFF2-40B4-BE49-F238E27FC236}">
                  <a16:creationId xmlns:a16="http://schemas.microsoft.com/office/drawing/2014/main" id="{1C43E1B1-83B8-4136-B7F1-7D544E3C62F4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Teardrop 529">
              <a:extLst>
                <a:ext uri="{FF2B5EF4-FFF2-40B4-BE49-F238E27FC236}">
                  <a16:creationId xmlns:a16="http://schemas.microsoft.com/office/drawing/2014/main" id="{9110C5EE-C2FB-4707-915A-9B163A39233A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Teardrop 530">
              <a:extLst>
                <a:ext uri="{FF2B5EF4-FFF2-40B4-BE49-F238E27FC236}">
                  <a16:creationId xmlns:a16="http://schemas.microsoft.com/office/drawing/2014/main" id="{143CD4FA-8684-491E-B9CB-80FB4FFF9232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Teardrop 531">
              <a:extLst>
                <a:ext uri="{FF2B5EF4-FFF2-40B4-BE49-F238E27FC236}">
                  <a16:creationId xmlns:a16="http://schemas.microsoft.com/office/drawing/2014/main" id="{0F03AD2F-C456-448E-A405-B14466AE8BFC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Teardrop 532">
              <a:extLst>
                <a:ext uri="{FF2B5EF4-FFF2-40B4-BE49-F238E27FC236}">
                  <a16:creationId xmlns:a16="http://schemas.microsoft.com/office/drawing/2014/main" id="{E3A3A18B-B8F6-49B6-ACE4-E476E0A2B255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Teardrop 533">
              <a:extLst>
                <a:ext uri="{FF2B5EF4-FFF2-40B4-BE49-F238E27FC236}">
                  <a16:creationId xmlns:a16="http://schemas.microsoft.com/office/drawing/2014/main" id="{D39E5480-3310-4338-953C-7CEB996BE548}"/>
                </a:ext>
              </a:extLst>
            </p:cNvPr>
            <p:cNvSpPr/>
            <p:nvPr/>
          </p:nvSpPr>
          <p:spPr>
            <a:xfrm rot="19396068">
              <a:off x="-1829164" y="2843486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Teardrop 534">
              <a:extLst>
                <a:ext uri="{FF2B5EF4-FFF2-40B4-BE49-F238E27FC236}">
                  <a16:creationId xmlns:a16="http://schemas.microsoft.com/office/drawing/2014/main" id="{3E269306-9227-4145-899C-73513C2C9C60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Teardrop 535">
              <a:extLst>
                <a:ext uri="{FF2B5EF4-FFF2-40B4-BE49-F238E27FC236}">
                  <a16:creationId xmlns:a16="http://schemas.microsoft.com/office/drawing/2014/main" id="{58E5B66D-6C1C-4D5A-ACCD-DA4D2F86946F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Teardrop 536">
              <a:extLst>
                <a:ext uri="{FF2B5EF4-FFF2-40B4-BE49-F238E27FC236}">
                  <a16:creationId xmlns:a16="http://schemas.microsoft.com/office/drawing/2014/main" id="{5FEA8C04-DBA1-4518-821B-0B6E50D6B9AC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Teardrop 537">
              <a:extLst>
                <a:ext uri="{FF2B5EF4-FFF2-40B4-BE49-F238E27FC236}">
                  <a16:creationId xmlns:a16="http://schemas.microsoft.com/office/drawing/2014/main" id="{45FE6588-72F1-4A5F-A8FC-95CB5C685FD6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Teardrop 538">
              <a:extLst>
                <a:ext uri="{FF2B5EF4-FFF2-40B4-BE49-F238E27FC236}">
                  <a16:creationId xmlns:a16="http://schemas.microsoft.com/office/drawing/2014/main" id="{B2F328A9-F82C-4127-BB4B-3AB424A60940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Teardrop 539">
              <a:extLst>
                <a:ext uri="{FF2B5EF4-FFF2-40B4-BE49-F238E27FC236}">
                  <a16:creationId xmlns:a16="http://schemas.microsoft.com/office/drawing/2014/main" id="{A33AD826-E476-4D9A-8B07-BD60DD255075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Teardrop 540">
              <a:extLst>
                <a:ext uri="{FF2B5EF4-FFF2-40B4-BE49-F238E27FC236}">
                  <a16:creationId xmlns:a16="http://schemas.microsoft.com/office/drawing/2014/main" id="{700D8BF3-F0FF-4CA7-B354-75DB8B550313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Teardrop 541">
              <a:extLst>
                <a:ext uri="{FF2B5EF4-FFF2-40B4-BE49-F238E27FC236}">
                  <a16:creationId xmlns:a16="http://schemas.microsoft.com/office/drawing/2014/main" id="{C45979D1-6F10-4F3F-9026-6FB382F87F68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Teardrop 542">
              <a:extLst>
                <a:ext uri="{FF2B5EF4-FFF2-40B4-BE49-F238E27FC236}">
                  <a16:creationId xmlns:a16="http://schemas.microsoft.com/office/drawing/2014/main" id="{E888277A-8CB1-469A-A8F9-A7FF24C47951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Teardrop 543">
              <a:extLst>
                <a:ext uri="{FF2B5EF4-FFF2-40B4-BE49-F238E27FC236}">
                  <a16:creationId xmlns:a16="http://schemas.microsoft.com/office/drawing/2014/main" id="{DFCAB7D4-9202-42BE-8136-F2533119AFC7}"/>
                </a:ext>
              </a:extLst>
            </p:cNvPr>
            <p:cNvSpPr/>
            <p:nvPr/>
          </p:nvSpPr>
          <p:spPr>
            <a:xfrm rot="19396068">
              <a:off x="5777835" y="6098178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Teardrop 544">
              <a:extLst>
                <a:ext uri="{FF2B5EF4-FFF2-40B4-BE49-F238E27FC236}">
                  <a16:creationId xmlns:a16="http://schemas.microsoft.com/office/drawing/2014/main" id="{633264A6-2B1E-415F-BD9C-5B4C2D9CBE0B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Teardrop 545">
              <a:extLst>
                <a:ext uri="{FF2B5EF4-FFF2-40B4-BE49-F238E27FC236}">
                  <a16:creationId xmlns:a16="http://schemas.microsoft.com/office/drawing/2014/main" id="{161562D7-E54E-478A-9EE9-F2359DEA3BDA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Teardrop 546">
              <a:extLst>
                <a:ext uri="{FF2B5EF4-FFF2-40B4-BE49-F238E27FC236}">
                  <a16:creationId xmlns:a16="http://schemas.microsoft.com/office/drawing/2014/main" id="{BF5DF3AD-F949-49BD-9BFF-169B7E8B8986}"/>
                </a:ext>
              </a:extLst>
            </p:cNvPr>
            <p:cNvSpPr/>
            <p:nvPr/>
          </p:nvSpPr>
          <p:spPr>
            <a:xfrm rot="19396068">
              <a:off x="-14025200" y="6708352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Teardrop 547">
              <a:extLst>
                <a:ext uri="{FF2B5EF4-FFF2-40B4-BE49-F238E27FC236}">
                  <a16:creationId xmlns:a16="http://schemas.microsoft.com/office/drawing/2014/main" id="{68E1F462-4E64-45E5-8B25-2D8C2844342D}"/>
                </a:ext>
              </a:extLst>
            </p:cNvPr>
            <p:cNvSpPr/>
            <p:nvPr/>
          </p:nvSpPr>
          <p:spPr>
            <a:xfrm rot="19396068">
              <a:off x="-16493306" y="7836033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Teardrop 548">
              <a:extLst>
                <a:ext uri="{FF2B5EF4-FFF2-40B4-BE49-F238E27FC236}">
                  <a16:creationId xmlns:a16="http://schemas.microsoft.com/office/drawing/2014/main" id="{6BDBE428-1016-4BE3-87E8-DE416B5CED0E}"/>
                </a:ext>
              </a:extLst>
            </p:cNvPr>
            <p:cNvSpPr/>
            <p:nvPr/>
          </p:nvSpPr>
          <p:spPr>
            <a:xfrm rot="19396068">
              <a:off x="-12221190" y="7960453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Teardrop 549">
              <a:extLst>
                <a:ext uri="{FF2B5EF4-FFF2-40B4-BE49-F238E27FC236}">
                  <a16:creationId xmlns:a16="http://schemas.microsoft.com/office/drawing/2014/main" id="{E42F12CF-79BC-4699-959E-068CA972F36C}"/>
                </a:ext>
              </a:extLst>
            </p:cNvPr>
            <p:cNvSpPr/>
            <p:nvPr/>
          </p:nvSpPr>
          <p:spPr>
            <a:xfrm rot="19396068">
              <a:off x="-9118920" y="7958248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Teardrop 550">
              <a:extLst>
                <a:ext uri="{FF2B5EF4-FFF2-40B4-BE49-F238E27FC236}">
                  <a16:creationId xmlns:a16="http://schemas.microsoft.com/office/drawing/2014/main" id="{572743A2-0F92-4150-A5A2-8E84A5C0CE0A}"/>
                </a:ext>
              </a:extLst>
            </p:cNvPr>
            <p:cNvSpPr/>
            <p:nvPr/>
          </p:nvSpPr>
          <p:spPr>
            <a:xfrm rot="19396068">
              <a:off x="-6098599" y="7637160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Teardrop 551">
              <a:extLst>
                <a:ext uri="{FF2B5EF4-FFF2-40B4-BE49-F238E27FC236}">
                  <a16:creationId xmlns:a16="http://schemas.microsoft.com/office/drawing/2014/main" id="{43F75C1A-F99D-4D64-B16E-C45A3AC533EA}"/>
                </a:ext>
              </a:extLst>
            </p:cNvPr>
            <p:cNvSpPr/>
            <p:nvPr/>
          </p:nvSpPr>
          <p:spPr>
            <a:xfrm rot="19396068">
              <a:off x="-3390591" y="7760994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Teardrop 552">
              <a:extLst>
                <a:ext uri="{FF2B5EF4-FFF2-40B4-BE49-F238E27FC236}">
                  <a16:creationId xmlns:a16="http://schemas.microsoft.com/office/drawing/2014/main" id="{F41BECE9-85FD-4D57-9F9E-002227E96D28}"/>
                </a:ext>
              </a:extLst>
            </p:cNvPr>
            <p:cNvSpPr/>
            <p:nvPr/>
          </p:nvSpPr>
          <p:spPr>
            <a:xfrm rot="19396068">
              <a:off x="-2947707" y="7020902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Teardrop 553">
              <a:extLst>
                <a:ext uri="{FF2B5EF4-FFF2-40B4-BE49-F238E27FC236}">
                  <a16:creationId xmlns:a16="http://schemas.microsoft.com/office/drawing/2014/main" id="{BA3F3CF5-9E3C-4D8D-B3B5-9DE83D8567A4}"/>
                </a:ext>
              </a:extLst>
            </p:cNvPr>
            <p:cNvSpPr/>
            <p:nvPr/>
          </p:nvSpPr>
          <p:spPr>
            <a:xfrm rot="19396068">
              <a:off x="451418" y="7956042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Teardrop 554">
              <a:extLst>
                <a:ext uri="{FF2B5EF4-FFF2-40B4-BE49-F238E27FC236}">
                  <a16:creationId xmlns:a16="http://schemas.microsoft.com/office/drawing/2014/main" id="{56938420-3AFB-4355-B4DB-CB28F0EDDF99}"/>
                </a:ext>
              </a:extLst>
            </p:cNvPr>
            <p:cNvSpPr/>
            <p:nvPr/>
          </p:nvSpPr>
          <p:spPr>
            <a:xfrm rot="19396068">
              <a:off x="1019551" y="6358865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Teardrop 555">
              <a:extLst>
                <a:ext uri="{FF2B5EF4-FFF2-40B4-BE49-F238E27FC236}">
                  <a16:creationId xmlns:a16="http://schemas.microsoft.com/office/drawing/2014/main" id="{19098EF8-F24B-4BB1-8DB9-59ED910E5230}"/>
                </a:ext>
              </a:extLst>
            </p:cNvPr>
            <p:cNvSpPr/>
            <p:nvPr/>
          </p:nvSpPr>
          <p:spPr>
            <a:xfrm rot="19396068">
              <a:off x="3232318" y="7020902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Teardrop 556">
              <a:extLst>
                <a:ext uri="{FF2B5EF4-FFF2-40B4-BE49-F238E27FC236}">
                  <a16:creationId xmlns:a16="http://schemas.microsoft.com/office/drawing/2014/main" id="{E04AA722-2691-44C4-B090-5F2A0E1DC1A4}"/>
                </a:ext>
              </a:extLst>
            </p:cNvPr>
            <p:cNvSpPr/>
            <p:nvPr/>
          </p:nvSpPr>
          <p:spPr>
            <a:xfrm rot="19396068">
              <a:off x="3983624" y="5987274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Teardrop 557">
              <a:extLst>
                <a:ext uri="{FF2B5EF4-FFF2-40B4-BE49-F238E27FC236}">
                  <a16:creationId xmlns:a16="http://schemas.microsoft.com/office/drawing/2014/main" id="{0EAE40EE-8C9F-4C53-B413-ED78B53AA06D}"/>
                </a:ext>
              </a:extLst>
            </p:cNvPr>
            <p:cNvSpPr/>
            <p:nvPr/>
          </p:nvSpPr>
          <p:spPr>
            <a:xfrm rot="19396068">
              <a:off x="5819985" y="7896918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1" name="Rectangle 230">
            <a:extLst>
              <a:ext uri="{FF2B5EF4-FFF2-40B4-BE49-F238E27FC236}">
                <a16:creationId xmlns:a16="http://schemas.microsoft.com/office/drawing/2014/main" id="{CF4AFCAE-D24C-44C4-8879-25B9F843CE00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Cloud 231">
            <a:extLst>
              <a:ext uri="{FF2B5EF4-FFF2-40B4-BE49-F238E27FC236}">
                <a16:creationId xmlns:a16="http://schemas.microsoft.com/office/drawing/2014/main" id="{3A48112F-5D5A-4CFD-A861-5997D13C2237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3" name="Cloud 232">
            <a:extLst>
              <a:ext uri="{FF2B5EF4-FFF2-40B4-BE49-F238E27FC236}">
                <a16:creationId xmlns:a16="http://schemas.microsoft.com/office/drawing/2014/main" id="{842EF00D-991A-42E7-84BE-5D14A1A82A09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3795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0" y="1351508"/>
            <a:ext cx="580079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 Black" panose="020B0A04020102020204" pitchFamily="34" charset="0"/>
              </a:rPr>
              <a:t>r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uns and jumps in a puddle.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84A6E1E-5A3E-48A4-B666-B3272ED7D462}"/>
              </a:ext>
            </a:extLst>
          </p:cNvPr>
          <p:cNvGrpSpPr/>
          <p:nvPr/>
        </p:nvGrpSpPr>
        <p:grpSpPr>
          <a:xfrm>
            <a:off x="6604513" y="3609208"/>
            <a:ext cx="5245727" cy="2856112"/>
            <a:chOff x="1825874" y="2134988"/>
            <a:chExt cx="8498091" cy="4626909"/>
          </a:xfrm>
        </p:grpSpPr>
        <p:sp>
          <p:nvSpPr>
            <p:cNvPr id="125" name="Rectangle 2">
              <a:extLst>
                <a:ext uri="{FF2B5EF4-FFF2-40B4-BE49-F238E27FC236}">
                  <a16:creationId xmlns:a16="http://schemas.microsoft.com/office/drawing/2014/main" id="{05CA8FC9-7E20-4464-AF96-93D1B06F27C6}"/>
                </a:ext>
              </a:extLst>
            </p:cNvPr>
            <p:cNvSpPr/>
            <p:nvPr/>
          </p:nvSpPr>
          <p:spPr>
            <a:xfrm>
              <a:off x="1825874" y="3819430"/>
              <a:ext cx="8498091" cy="2942467"/>
            </a:xfrm>
            <a:custGeom>
              <a:avLst/>
              <a:gdLst>
                <a:gd name="connsiteX0" fmla="*/ 0 w 4630057"/>
                <a:gd name="connsiteY0" fmla="*/ 0 h 1843314"/>
                <a:gd name="connsiteX1" fmla="*/ 4630057 w 4630057"/>
                <a:gd name="connsiteY1" fmla="*/ 0 h 1843314"/>
                <a:gd name="connsiteX2" fmla="*/ 4630057 w 4630057"/>
                <a:gd name="connsiteY2" fmla="*/ 1843314 h 1843314"/>
                <a:gd name="connsiteX3" fmla="*/ 0 w 4630057"/>
                <a:gd name="connsiteY3" fmla="*/ 1843314 h 1843314"/>
                <a:gd name="connsiteX4" fmla="*/ 0 w 4630057"/>
                <a:gd name="connsiteY4" fmla="*/ 0 h 1843314"/>
                <a:gd name="connsiteX0" fmla="*/ 30480 w 4660537"/>
                <a:gd name="connsiteY0" fmla="*/ 0 h 1942374"/>
                <a:gd name="connsiteX1" fmla="*/ 4660537 w 4660537"/>
                <a:gd name="connsiteY1" fmla="*/ 0 h 1942374"/>
                <a:gd name="connsiteX2" fmla="*/ 4660537 w 4660537"/>
                <a:gd name="connsiteY2" fmla="*/ 1843314 h 1942374"/>
                <a:gd name="connsiteX3" fmla="*/ 0 w 4660537"/>
                <a:gd name="connsiteY3" fmla="*/ 1942374 h 1942374"/>
                <a:gd name="connsiteX4" fmla="*/ 30480 w 4660537"/>
                <a:gd name="connsiteY4" fmla="*/ 0 h 1942374"/>
                <a:gd name="connsiteX0" fmla="*/ 958676 w 5588733"/>
                <a:gd name="connsiteY0" fmla="*/ 0 h 1942374"/>
                <a:gd name="connsiteX1" fmla="*/ 5588733 w 5588733"/>
                <a:gd name="connsiteY1" fmla="*/ 0 h 1942374"/>
                <a:gd name="connsiteX2" fmla="*/ 5588733 w 5588733"/>
                <a:gd name="connsiteY2" fmla="*/ 1843314 h 1942374"/>
                <a:gd name="connsiteX3" fmla="*/ 928196 w 5588733"/>
                <a:gd name="connsiteY3" fmla="*/ 1942374 h 1942374"/>
                <a:gd name="connsiteX4" fmla="*/ 7 w 5588733"/>
                <a:gd name="connsiteY4" fmla="*/ 799737 h 1942374"/>
                <a:gd name="connsiteX5" fmla="*/ 958676 w 5588733"/>
                <a:gd name="connsiteY5" fmla="*/ 0 h 1942374"/>
                <a:gd name="connsiteX0" fmla="*/ 699596 w 5588733"/>
                <a:gd name="connsiteY0" fmla="*/ 0 h 2018574"/>
                <a:gd name="connsiteX1" fmla="*/ 5588733 w 5588733"/>
                <a:gd name="connsiteY1" fmla="*/ 76200 h 2018574"/>
                <a:gd name="connsiteX2" fmla="*/ 5588733 w 5588733"/>
                <a:gd name="connsiteY2" fmla="*/ 1919514 h 2018574"/>
                <a:gd name="connsiteX3" fmla="*/ 928196 w 5588733"/>
                <a:gd name="connsiteY3" fmla="*/ 2018574 h 2018574"/>
                <a:gd name="connsiteX4" fmla="*/ 7 w 5588733"/>
                <a:gd name="connsiteY4" fmla="*/ 875937 h 2018574"/>
                <a:gd name="connsiteX5" fmla="*/ 699596 w 5588733"/>
                <a:gd name="connsiteY5" fmla="*/ 0 h 2018574"/>
                <a:gd name="connsiteX0" fmla="*/ 699596 w 6952713"/>
                <a:gd name="connsiteY0" fmla="*/ 0 h 2018574"/>
                <a:gd name="connsiteX1" fmla="*/ 6952713 w 6952713"/>
                <a:gd name="connsiteY1" fmla="*/ 1043940 h 2018574"/>
                <a:gd name="connsiteX2" fmla="*/ 5588733 w 6952713"/>
                <a:gd name="connsiteY2" fmla="*/ 1919514 h 2018574"/>
                <a:gd name="connsiteX3" fmla="*/ 928196 w 6952713"/>
                <a:gd name="connsiteY3" fmla="*/ 2018574 h 2018574"/>
                <a:gd name="connsiteX4" fmla="*/ 7 w 6952713"/>
                <a:gd name="connsiteY4" fmla="*/ 875937 h 2018574"/>
                <a:gd name="connsiteX5" fmla="*/ 699596 w 6952713"/>
                <a:gd name="connsiteY5" fmla="*/ 0 h 2018574"/>
                <a:gd name="connsiteX0" fmla="*/ 699596 w 6952713"/>
                <a:gd name="connsiteY0" fmla="*/ 0 h 2018574"/>
                <a:gd name="connsiteX1" fmla="*/ 6952713 w 6952713"/>
                <a:gd name="connsiteY1" fmla="*/ 1043940 h 2018574"/>
                <a:gd name="connsiteX2" fmla="*/ 5954493 w 6952713"/>
                <a:gd name="connsiteY2" fmla="*/ 1797594 h 2018574"/>
                <a:gd name="connsiteX3" fmla="*/ 928196 w 6952713"/>
                <a:gd name="connsiteY3" fmla="*/ 2018574 h 2018574"/>
                <a:gd name="connsiteX4" fmla="*/ 7 w 6952713"/>
                <a:gd name="connsiteY4" fmla="*/ 875937 h 2018574"/>
                <a:gd name="connsiteX5" fmla="*/ 699596 w 6952713"/>
                <a:gd name="connsiteY5" fmla="*/ 0 h 2018574"/>
                <a:gd name="connsiteX0" fmla="*/ 699596 w 6952713"/>
                <a:gd name="connsiteY0" fmla="*/ 0 h 2468517"/>
                <a:gd name="connsiteX1" fmla="*/ 6952713 w 6952713"/>
                <a:gd name="connsiteY1" fmla="*/ 1043940 h 2468517"/>
                <a:gd name="connsiteX2" fmla="*/ 5954493 w 6952713"/>
                <a:gd name="connsiteY2" fmla="*/ 1797594 h 2468517"/>
                <a:gd name="connsiteX3" fmla="*/ 4061467 w 6952713"/>
                <a:gd name="connsiteY3" fmla="*/ 2468517 h 2468517"/>
                <a:gd name="connsiteX4" fmla="*/ 928196 w 6952713"/>
                <a:gd name="connsiteY4" fmla="*/ 2018574 h 2468517"/>
                <a:gd name="connsiteX5" fmla="*/ 7 w 6952713"/>
                <a:gd name="connsiteY5" fmla="*/ 875937 h 2468517"/>
                <a:gd name="connsiteX6" fmla="*/ 699596 w 6952713"/>
                <a:gd name="connsiteY6" fmla="*/ 0 h 2468517"/>
                <a:gd name="connsiteX0" fmla="*/ 699596 w 6952713"/>
                <a:gd name="connsiteY0" fmla="*/ 0 h 2468517"/>
                <a:gd name="connsiteX1" fmla="*/ 6952713 w 6952713"/>
                <a:gd name="connsiteY1" fmla="*/ 1043940 h 2468517"/>
                <a:gd name="connsiteX2" fmla="*/ 5954493 w 6952713"/>
                <a:gd name="connsiteY2" fmla="*/ 1797594 h 2468517"/>
                <a:gd name="connsiteX3" fmla="*/ 4061467 w 6952713"/>
                <a:gd name="connsiteY3" fmla="*/ 2468517 h 2468517"/>
                <a:gd name="connsiteX4" fmla="*/ 2377447 w 6952713"/>
                <a:gd name="connsiteY4" fmla="*/ 2399937 h 2468517"/>
                <a:gd name="connsiteX5" fmla="*/ 928196 w 6952713"/>
                <a:gd name="connsiteY5" fmla="*/ 2018574 h 2468517"/>
                <a:gd name="connsiteX6" fmla="*/ 7 w 6952713"/>
                <a:gd name="connsiteY6" fmla="*/ 875937 h 2468517"/>
                <a:gd name="connsiteX7" fmla="*/ 699596 w 6952713"/>
                <a:gd name="connsiteY7" fmla="*/ 0 h 2468517"/>
                <a:gd name="connsiteX0" fmla="*/ 1593219 w 7846336"/>
                <a:gd name="connsiteY0" fmla="*/ 0 h 2468517"/>
                <a:gd name="connsiteX1" fmla="*/ 7846336 w 7846336"/>
                <a:gd name="connsiteY1" fmla="*/ 1043940 h 2468517"/>
                <a:gd name="connsiteX2" fmla="*/ 6848116 w 7846336"/>
                <a:gd name="connsiteY2" fmla="*/ 1797594 h 2468517"/>
                <a:gd name="connsiteX3" fmla="*/ 4955090 w 7846336"/>
                <a:gd name="connsiteY3" fmla="*/ 2468517 h 2468517"/>
                <a:gd name="connsiteX4" fmla="*/ 3271070 w 7846336"/>
                <a:gd name="connsiteY4" fmla="*/ 2399937 h 2468517"/>
                <a:gd name="connsiteX5" fmla="*/ 1821819 w 7846336"/>
                <a:gd name="connsiteY5" fmla="*/ 2018574 h 2468517"/>
                <a:gd name="connsiteX6" fmla="*/ 893630 w 7846336"/>
                <a:gd name="connsiteY6" fmla="*/ 875937 h 2468517"/>
                <a:gd name="connsiteX7" fmla="*/ 1593219 w 7846336"/>
                <a:gd name="connsiteY7" fmla="*/ 0 h 2468517"/>
                <a:gd name="connsiteX0" fmla="*/ 1630074 w 7883191"/>
                <a:gd name="connsiteY0" fmla="*/ 0 h 2468517"/>
                <a:gd name="connsiteX1" fmla="*/ 7883191 w 7883191"/>
                <a:gd name="connsiteY1" fmla="*/ 1043940 h 2468517"/>
                <a:gd name="connsiteX2" fmla="*/ 6884971 w 7883191"/>
                <a:gd name="connsiteY2" fmla="*/ 1797594 h 2468517"/>
                <a:gd name="connsiteX3" fmla="*/ 4991945 w 7883191"/>
                <a:gd name="connsiteY3" fmla="*/ 2468517 h 2468517"/>
                <a:gd name="connsiteX4" fmla="*/ 3307925 w 7883191"/>
                <a:gd name="connsiteY4" fmla="*/ 2399937 h 2468517"/>
                <a:gd name="connsiteX5" fmla="*/ 1858674 w 7883191"/>
                <a:gd name="connsiteY5" fmla="*/ 2018574 h 2468517"/>
                <a:gd name="connsiteX6" fmla="*/ 930485 w 7883191"/>
                <a:gd name="connsiteY6" fmla="*/ 875937 h 2468517"/>
                <a:gd name="connsiteX7" fmla="*/ 1630074 w 7883191"/>
                <a:gd name="connsiteY7" fmla="*/ 0 h 2468517"/>
                <a:gd name="connsiteX0" fmla="*/ 1591478 w 7844595"/>
                <a:gd name="connsiteY0" fmla="*/ 0 h 2468517"/>
                <a:gd name="connsiteX1" fmla="*/ 7844595 w 7844595"/>
                <a:gd name="connsiteY1" fmla="*/ 1043940 h 2468517"/>
                <a:gd name="connsiteX2" fmla="*/ 6846375 w 7844595"/>
                <a:gd name="connsiteY2" fmla="*/ 1797594 h 2468517"/>
                <a:gd name="connsiteX3" fmla="*/ 4953349 w 7844595"/>
                <a:gd name="connsiteY3" fmla="*/ 2468517 h 2468517"/>
                <a:gd name="connsiteX4" fmla="*/ 3269329 w 7844595"/>
                <a:gd name="connsiteY4" fmla="*/ 2399937 h 2468517"/>
                <a:gd name="connsiteX5" fmla="*/ 1820078 w 7844595"/>
                <a:gd name="connsiteY5" fmla="*/ 2018574 h 2468517"/>
                <a:gd name="connsiteX6" fmla="*/ 891889 w 7844595"/>
                <a:gd name="connsiteY6" fmla="*/ 875937 h 2468517"/>
                <a:gd name="connsiteX7" fmla="*/ 1591478 w 7844595"/>
                <a:gd name="connsiteY7" fmla="*/ 0 h 2468517"/>
                <a:gd name="connsiteX0" fmla="*/ 1623823 w 7876940"/>
                <a:gd name="connsiteY0" fmla="*/ 0 h 2468517"/>
                <a:gd name="connsiteX1" fmla="*/ 7876940 w 7876940"/>
                <a:gd name="connsiteY1" fmla="*/ 1043940 h 2468517"/>
                <a:gd name="connsiteX2" fmla="*/ 6878720 w 7876940"/>
                <a:gd name="connsiteY2" fmla="*/ 1797594 h 2468517"/>
                <a:gd name="connsiteX3" fmla="*/ 4985694 w 7876940"/>
                <a:gd name="connsiteY3" fmla="*/ 2468517 h 2468517"/>
                <a:gd name="connsiteX4" fmla="*/ 3301674 w 7876940"/>
                <a:gd name="connsiteY4" fmla="*/ 2399937 h 2468517"/>
                <a:gd name="connsiteX5" fmla="*/ 1852423 w 7876940"/>
                <a:gd name="connsiteY5" fmla="*/ 2018574 h 2468517"/>
                <a:gd name="connsiteX6" fmla="*/ 924234 w 7876940"/>
                <a:gd name="connsiteY6" fmla="*/ 875937 h 2468517"/>
                <a:gd name="connsiteX7" fmla="*/ 1623823 w 7876940"/>
                <a:gd name="connsiteY7" fmla="*/ 0 h 2468517"/>
                <a:gd name="connsiteX0" fmla="*/ 1601619 w 7854736"/>
                <a:gd name="connsiteY0" fmla="*/ 0 h 2468517"/>
                <a:gd name="connsiteX1" fmla="*/ 7854736 w 7854736"/>
                <a:gd name="connsiteY1" fmla="*/ 1043940 h 2468517"/>
                <a:gd name="connsiteX2" fmla="*/ 6856516 w 7854736"/>
                <a:gd name="connsiteY2" fmla="*/ 1797594 h 2468517"/>
                <a:gd name="connsiteX3" fmla="*/ 4963490 w 7854736"/>
                <a:gd name="connsiteY3" fmla="*/ 2468517 h 2468517"/>
                <a:gd name="connsiteX4" fmla="*/ 3279470 w 7854736"/>
                <a:gd name="connsiteY4" fmla="*/ 2399937 h 2468517"/>
                <a:gd name="connsiteX5" fmla="*/ 1830219 w 7854736"/>
                <a:gd name="connsiteY5" fmla="*/ 2018574 h 2468517"/>
                <a:gd name="connsiteX6" fmla="*/ 902030 w 7854736"/>
                <a:gd name="connsiteY6" fmla="*/ 875937 h 2468517"/>
                <a:gd name="connsiteX7" fmla="*/ 1601619 w 7854736"/>
                <a:gd name="connsiteY7" fmla="*/ 0 h 2468517"/>
                <a:gd name="connsiteX0" fmla="*/ 1601619 w 7854736"/>
                <a:gd name="connsiteY0" fmla="*/ 0 h 2468517"/>
                <a:gd name="connsiteX1" fmla="*/ 7854736 w 7854736"/>
                <a:gd name="connsiteY1" fmla="*/ 1043940 h 2468517"/>
                <a:gd name="connsiteX2" fmla="*/ 6856516 w 7854736"/>
                <a:gd name="connsiteY2" fmla="*/ 1797594 h 2468517"/>
                <a:gd name="connsiteX3" fmla="*/ 4963490 w 7854736"/>
                <a:gd name="connsiteY3" fmla="*/ 2468517 h 2468517"/>
                <a:gd name="connsiteX4" fmla="*/ 3279470 w 7854736"/>
                <a:gd name="connsiteY4" fmla="*/ 2399937 h 2468517"/>
                <a:gd name="connsiteX5" fmla="*/ 1830219 w 7854736"/>
                <a:gd name="connsiteY5" fmla="*/ 2018574 h 2468517"/>
                <a:gd name="connsiteX6" fmla="*/ 902030 w 7854736"/>
                <a:gd name="connsiteY6" fmla="*/ 875937 h 2468517"/>
                <a:gd name="connsiteX7" fmla="*/ 1601619 w 7854736"/>
                <a:gd name="connsiteY7" fmla="*/ 0 h 2468517"/>
                <a:gd name="connsiteX0" fmla="*/ 1668152 w 7921269"/>
                <a:gd name="connsiteY0" fmla="*/ 0 h 2468517"/>
                <a:gd name="connsiteX1" fmla="*/ 7921269 w 7921269"/>
                <a:gd name="connsiteY1" fmla="*/ 1043940 h 2468517"/>
                <a:gd name="connsiteX2" fmla="*/ 6923049 w 7921269"/>
                <a:gd name="connsiteY2" fmla="*/ 1797594 h 2468517"/>
                <a:gd name="connsiteX3" fmla="*/ 5030023 w 7921269"/>
                <a:gd name="connsiteY3" fmla="*/ 2468517 h 2468517"/>
                <a:gd name="connsiteX4" fmla="*/ 3346003 w 7921269"/>
                <a:gd name="connsiteY4" fmla="*/ 2399937 h 2468517"/>
                <a:gd name="connsiteX5" fmla="*/ 1896752 w 7921269"/>
                <a:gd name="connsiteY5" fmla="*/ 2018574 h 2468517"/>
                <a:gd name="connsiteX6" fmla="*/ 968563 w 7921269"/>
                <a:gd name="connsiteY6" fmla="*/ 875937 h 2468517"/>
                <a:gd name="connsiteX7" fmla="*/ 1668152 w 7921269"/>
                <a:gd name="connsiteY7" fmla="*/ 0 h 2468517"/>
                <a:gd name="connsiteX0" fmla="*/ 1404751 w 7657868"/>
                <a:gd name="connsiteY0" fmla="*/ 0 h 2468517"/>
                <a:gd name="connsiteX1" fmla="*/ 7657868 w 7657868"/>
                <a:gd name="connsiteY1" fmla="*/ 1043940 h 2468517"/>
                <a:gd name="connsiteX2" fmla="*/ 6659648 w 7657868"/>
                <a:gd name="connsiteY2" fmla="*/ 1797594 h 2468517"/>
                <a:gd name="connsiteX3" fmla="*/ 4766622 w 7657868"/>
                <a:gd name="connsiteY3" fmla="*/ 2468517 h 2468517"/>
                <a:gd name="connsiteX4" fmla="*/ 3082602 w 7657868"/>
                <a:gd name="connsiteY4" fmla="*/ 2399937 h 2468517"/>
                <a:gd name="connsiteX5" fmla="*/ 1633351 w 7657868"/>
                <a:gd name="connsiteY5" fmla="*/ 2018574 h 2468517"/>
                <a:gd name="connsiteX6" fmla="*/ 705162 w 7657868"/>
                <a:gd name="connsiteY6" fmla="*/ 875937 h 2468517"/>
                <a:gd name="connsiteX7" fmla="*/ 1404751 w 7657868"/>
                <a:gd name="connsiteY7" fmla="*/ 0 h 2468517"/>
                <a:gd name="connsiteX0" fmla="*/ 1583716 w 7836833"/>
                <a:gd name="connsiteY0" fmla="*/ 0 h 2468517"/>
                <a:gd name="connsiteX1" fmla="*/ 7836833 w 7836833"/>
                <a:gd name="connsiteY1" fmla="*/ 1043940 h 2468517"/>
                <a:gd name="connsiteX2" fmla="*/ 6838613 w 7836833"/>
                <a:gd name="connsiteY2" fmla="*/ 1797594 h 2468517"/>
                <a:gd name="connsiteX3" fmla="*/ 4945587 w 7836833"/>
                <a:gd name="connsiteY3" fmla="*/ 2468517 h 2468517"/>
                <a:gd name="connsiteX4" fmla="*/ 3261567 w 7836833"/>
                <a:gd name="connsiteY4" fmla="*/ 2399937 h 2468517"/>
                <a:gd name="connsiteX5" fmla="*/ 1812316 w 7836833"/>
                <a:gd name="connsiteY5" fmla="*/ 2018574 h 2468517"/>
                <a:gd name="connsiteX6" fmla="*/ 884127 w 7836833"/>
                <a:gd name="connsiteY6" fmla="*/ 875937 h 2468517"/>
                <a:gd name="connsiteX7" fmla="*/ 1583716 w 7836833"/>
                <a:gd name="connsiteY7" fmla="*/ 0 h 2468517"/>
                <a:gd name="connsiteX0" fmla="*/ 1583716 w 7836833"/>
                <a:gd name="connsiteY0" fmla="*/ 0 h 2468517"/>
                <a:gd name="connsiteX1" fmla="*/ 7836833 w 7836833"/>
                <a:gd name="connsiteY1" fmla="*/ 1043940 h 2468517"/>
                <a:gd name="connsiteX2" fmla="*/ 6838613 w 7836833"/>
                <a:gd name="connsiteY2" fmla="*/ 1797594 h 2468517"/>
                <a:gd name="connsiteX3" fmla="*/ 4945587 w 7836833"/>
                <a:gd name="connsiteY3" fmla="*/ 2468517 h 2468517"/>
                <a:gd name="connsiteX4" fmla="*/ 3261567 w 7836833"/>
                <a:gd name="connsiteY4" fmla="*/ 2399937 h 2468517"/>
                <a:gd name="connsiteX5" fmla="*/ 1812316 w 7836833"/>
                <a:gd name="connsiteY5" fmla="*/ 2018574 h 2468517"/>
                <a:gd name="connsiteX6" fmla="*/ 884127 w 7836833"/>
                <a:gd name="connsiteY6" fmla="*/ 875937 h 2468517"/>
                <a:gd name="connsiteX7" fmla="*/ 1583716 w 7836833"/>
                <a:gd name="connsiteY7" fmla="*/ 0 h 2468517"/>
                <a:gd name="connsiteX0" fmla="*/ 1583716 w 7836833"/>
                <a:gd name="connsiteY0" fmla="*/ 0 h 2468517"/>
                <a:gd name="connsiteX1" fmla="*/ 7836833 w 7836833"/>
                <a:gd name="connsiteY1" fmla="*/ 1043940 h 2468517"/>
                <a:gd name="connsiteX2" fmla="*/ 6838613 w 7836833"/>
                <a:gd name="connsiteY2" fmla="*/ 1797594 h 2468517"/>
                <a:gd name="connsiteX3" fmla="*/ 4945587 w 7836833"/>
                <a:gd name="connsiteY3" fmla="*/ 2468517 h 2468517"/>
                <a:gd name="connsiteX4" fmla="*/ 3261567 w 7836833"/>
                <a:gd name="connsiteY4" fmla="*/ 2399937 h 2468517"/>
                <a:gd name="connsiteX5" fmla="*/ 1812316 w 7836833"/>
                <a:gd name="connsiteY5" fmla="*/ 2018574 h 2468517"/>
                <a:gd name="connsiteX6" fmla="*/ 884127 w 7836833"/>
                <a:gd name="connsiteY6" fmla="*/ 875937 h 2468517"/>
                <a:gd name="connsiteX7" fmla="*/ 1583716 w 7836833"/>
                <a:gd name="connsiteY7" fmla="*/ 0 h 2468517"/>
                <a:gd name="connsiteX0" fmla="*/ 1588163 w 7841280"/>
                <a:gd name="connsiteY0" fmla="*/ 0 h 2468517"/>
                <a:gd name="connsiteX1" fmla="*/ 7841280 w 7841280"/>
                <a:gd name="connsiteY1" fmla="*/ 1043940 h 2468517"/>
                <a:gd name="connsiteX2" fmla="*/ 6843060 w 7841280"/>
                <a:gd name="connsiteY2" fmla="*/ 1797594 h 2468517"/>
                <a:gd name="connsiteX3" fmla="*/ 4950034 w 7841280"/>
                <a:gd name="connsiteY3" fmla="*/ 2468517 h 2468517"/>
                <a:gd name="connsiteX4" fmla="*/ 3266014 w 7841280"/>
                <a:gd name="connsiteY4" fmla="*/ 2399937 h 2468517"/>
                <a:gd name="connsiteX5" fmla="*/ 1816763 w 7841280"/>
                <a:gd name="connsiteY5" fmla="*/ 2018574 h 2468517"/>
                <a:gd name="connsiteX6" fmla="*/ 882224 w 7841280"/>
                <a:gd name="connsiteY6" fmla="*/ 901337 h 2468517"/>
                <a:gd name="connsiteX7" fmla="*/ 1588163 w 7841280"/>
                <a:gd name="connsiteY7" fmla="*/ 0 h 2468517"/>
                <a:gd name="connsiteX0" fmla="*/ 1588163 w 7841280"/>
                <a:gd name="connsiteY0" fmla="*/ 0 h 2468517"/>
                <a:gd name="connsiteX1" fmla="*/ 7841280 w 7841280"/>
                <a:gd name="connsiteY1" fmla="*/ 1043940 h 2468517"/>
                <a:gd name="connsiteX2" fmla="*/ 6843060 w 7841280"/>
                <a:gd name="connsiteY2" fmla="*/ 1797594 h 2468517"/>
                <a:gd name="connsiteX3" fmla="*/ 4950034 w 7841280"/>
                <a:gd name="connsiteY3" fmla="*/ 2468517 h 2468517"/>
                <a:gd name="connsiteX4" fmla="*/ 3266014 w 7841280"/>
                <a:gd name="connsiteY4" fmla="*/ 2399937 h 2468517"/>
                <a:gd name="connsiteX5" fmla="*/ 1816763 w 7841280"/>
                <a:gd name="connsiteY5" fmla="*/ 2018574 h 2468517"/>
                <a:gd name="connsiteX6" fmla="*/ 882224 w 7841280"/>
                <a:gd name="connsiteY6" fmla="*/ 901337 h 2468517"/>
                <a:gd name="connsiteX7" fmla="*/ 1588163 w 7841280"/>
                <a:gd name="connsiteY7" fmla="*/ 0 h 2468517"/>
                <a:gd name="connsiteX0" fmla="*/ 1588163 w 7841280"/>
                <a:gd name="connsiteY0" fmla="*/ 0 h 2468517"/>
                <a:gd name="connsiteX1" fmla="*/ 7841280 w 7841280"/>
                <a:gd name="connsiteY1" fmla="*/ 1043940 h 2468517"/>
                <a:gd name="connsiteX2" fmla="*/ 6843060 w 7841280"/>
                <a:gd name="connsiteY2" fmla="*/ 1797594 h 2468517"/>
                <a:gd name="connsiteX3" fmla="*/ 4950034 w 7841280"/>
                <a:gd name="connsiteY3" fmla="*/ 2468517 h 2468517"/>
                <a:gd name="connsiteX4" fmla="*/ 3266014 w 7841280"/>
                <a:gd name="connsiteY4" fmla="*/ 2399937 h 2468517"/>
                <a:gd name="connsiteX5" fmla="*/ 1816763 w 7841280"/>
                <a:gd name="connsiteY5" fmla="*/ 2018574 h 2468517"/>
                <a:gd name="connsiteX6" fmla="*/ 882224 w 7841280"/>
                <a:gd name="connsiteY6" fmla="*/ 901337 h 2468517"/>
                <a:gd name="connsiteX7" fmla="*/ 1588163 w 7841280"/>
                <a:gd name="connsiteY7" fmla="*/ 0 h 2468517"/>
                <a:gd name="connsiteX0" fmla="*/ 1591975 w 7845092"/>
                <a:gd name="connsiteY0" fmla="*/ 0 h 2468517"/>
                <a:gd name="connsiteX1" fmla="*/ 7845092 w 7845092"/>
                <a:gd name="connsiteY1" fmla="*/ 1043940 h 2468517"/>
                <a:gd name="connsiteX2" fmla="*/ 6846872 w 7845092"/>
                <a:gd name="connsiteY2" fmla="*/ 1797594 h 2468517"/>
                <a:gd name="connsiteX3" fmla="*/ 4953846 w 7845092"/>
                <a:gd name="connsiteY3" fmla="*/ 2468517 h 2468517"/>
                <a:gd name="connsiteX4" fmla="*/ 3269826 w 7845092"/>
                <a:gd name="connsiteY4" fmla="*/ 2399937 h 2468517"/>
                <a:gd name="connsiteX5" fmla="*/ 1807875 w 7845092"/>
                <a:gd name="connsiteY5" fmla="*/ 2024924 h 2468517"/>
                <a:gd name="connsiteX6" fmla="*/ 886036 w 7845092"/>
                <a:gd name="connsiteY6" fmla="*/ 901337 h 2468517"/>
                <a:gd name="connsiteX7" fmla="*/ 1591975 w 7845092"/>
                <a:gd name="connsiteY7" fmla="*/ 0 h 2468517"/>
                <a:gd name="connsiteX0" fmla="*/ 1601672 w 7854789"/>
                <a:gd name="connsiteY0" fmla="*/ 0 h 2468517"/>
                <a:gd name="connsiteX1" fmla="*/ 7854789 w 7854789"/>
                <a:gd name="connsiteY1" fmla="*/ 1043940 h 2468517"/>
                <a:gd name="connsiteX2" fmla="*/ 6856569 w 7854789"/>
                <a:gd name="connsiteY2" fmla="*/ 1797594 h 2468517"/>
                <a:gd name="connsiteX3" fmla="*/ 4963543 w 7854789"/>
                <a:gd name="connsiteY3" fmla="*/ 2468517 h 2468517"/>
                <a:gd name="connsiteX4" fmla="*/ 3279523 w 7854789"/>
                <a:gd name="connsiteY4" fmla="*/ 2399937 h 2468517"/>
                <a:gd name="connsiteX5" fmla="*/ 1817572 w 7854789"/>
                <a:gd name="connsiteY5" fmla="*/ 2024924 h 2468517"/>
                <a:gd name="connsiteX6" fmla="*/ 895733 w 7854789"/>
                <a:gd name="connsiteY6" fmla="*/ 901337 h 2468517"/>
                <a:gd name="connsiteX7" fmla="*/ 1601672 w 7854789"/>
                <a:gd name="connsiteY7" fmla="*/ 0 h 2468517"/>
                <a:gd name="connsiteX0" fmla="*/ 1601672 w 7854789"/>
                <a:gd name="connsiteY0" fmla="*/ 0 h 2468517"/>
                <a:gd name="connsiteX1" fmla="*/ 7854789 w 7854789"/>
                <a:gd name="connsiteY1" fmla="*/ 1043940 h 2468517"/>
                <a:gd name="connsiteX2" fmla="*/ 6856569 w 7854789"/>
                <a:gd name="connsiteY2" fmla="*/ 1797594 h 2468517"/>
                <a:gd name="connsiteX3" fmla="*/ 4963543 w 7854789"/>
                <a:gd name="connsiteY3" fmla="*/ 2468517 h 2468517"/>
                <a:gd name="connsiteX4" fmla="*/ 3279523 w 7854789"/>
                <a:gd name="connsiteY4" fmla="*/ 2399937 h 2468517"/>
                <a:gd name="connsiteX5" fmla="*/ 1817572 w 7854789"/>
                <a:gd name="connsiteY5" fmla="*/ 2024924 h 2468517"/>
                <a:gd name="connsiteX6" fmla="*/ 895733 w 7854789"/>
                <a:gd name="connsiteY6" fmla="*/ 901337 h 2468517"/>
                <a:gd name="connsiteX7" fmla="*/ 1601672 w 7854789"/>
                <a:gd name="connsiteY7" fmla="*/ 0 h 2468517"/>
                <a:gd name="connsiteX0" fmla="*/ 1601672 w 7854789"/>
                <a:gd name="connsiteY0" fmla="*/ 0 h 2468517"/>
                <a:gd name="connsiteX1" fmla="*/ 7854789 w 7854789"/>
                <a:gd name="connsiteY1" fmla="*/ 1043940 h 2468517"/>
                <a:gd name="connsiteX2" fmla="*/ 6856569 w 7854789"/>
                <a:gd name="connsiteY2" fmla="*/ 1797594 h 2468517"/>
                <a:gd name="connsiteX3" fmla="*/ 4963543 w 7854789"/>
                <a:gd name="connsiteY3" fmla="*/ 2468517 h 2468517"/>
                <a:gd name="connsiteX4" fmla="*/ 3279523 w 7854789"/>
                <a:gd name="connsiteY4" fmla="*/ 2399937 h 2468517"/>
                <a:gd name="connsiteX5" fmla="*/ 1817572 w 7854789"/>
                <a:gd name="connsiteY5" fmla="*/ 2012224 h 2468517"/>
                <a:gd name="connsiteX6" fmla="*/ 895733 w 7854789"/>
                <a:gd name="connsiteY6" fmla="*/ 901337 h 2468517"/>
                <a:gd name="connsiteX7" fmla="*/ 1601672 w 7854789"/>
                <a:gd name="connsiteY7" fmla="*/ 0 h 2468517"/>
                <a:gd name="connsiteX0" fmla="*/ 1601672 w 7854789"/>
                <a:gd name="connsiteY0" fmla="*/ 0 h 2468517"/>
                <a:gd name="connsiteX1" fmla="*/ 7854789 w 7854789"/>
                <a:gd name="connsiteY1" fmla="*/ 1043940 h 2468517"/>
                <a:gd name="connsiteX2" fmla="*/ 6856569 w 7854789"/>
                <a:gd name="connsiteY2" fmla="*/ 1797594 h 2468517"/>
                <a:gd name="connsiteX3" fmla="*/ 4963543 w 7854789"/>
                <a:gd name="connsiteY3" fmla="*/ 2468517 h 2468517"/>
                <a:gd name="connsiteX4" fmla="*/ 3279523 w 7854789"/>
                <a:gd name="connsiteY4" fmla="*/ 2399937 h 2468517"/>
                <a:gd name="connsiteX5" fmla="*/ 1817572 w 7854789"/>
                <a:gd name="connsiteY5" fmla="*/ 2012224 h 2468517"/>
                <a:gd name="connsiteX6" fmla="*/ 895733 w 7854789"/>
                <a:gd name="connsiteY6" fmla="*/ 901337 h 2468517"/>
                <a:gd name="connsiteX7" fmla="*/ 1601672 w 7854789"/>
                <a:gd name="connsiteY7" fmla="*/ 0 h 2468517"/>
                <a:gd name="connsiteX0" fmla="*/ 1601672 w 7854789"/>
                <a:gd name="connsiteY0" fmla="*/ 0 h 2468517"/>
                <a:gd name="connsiteX1" fmla="*/ 7854789 w 7854789"/>
                <a:gd name="connsiteY1" fmla="*/ 1043940 h 2468517"/>
                <a:gd name="connsiteX2" fmla="*/ 6856569 w 7854789"/>
                <a:gd name="connsiteY2" fmla="*/ 1797594 h 2468517"/>
                <a:gd name="connsiteX3" fmla="*/ 4963543 w 7854789"/>
                <a:gd name="connsiteY3" fmla="*/ 2468517 h 2468517"/>
                <a:gd name="connsiteX4" fmla="*/ 3279523 w 7854789"/>
                <a:gd name="connsiteY4" fmla="*/ 2399937 h 2468517"/>
                <a:gd name="connsiteX5" fmla="*/ 1817572 w 7854789"/>
                <a:gd name="connsiteY5" fmla="*/ 2012224 h 2468517"/>
                <a:gd name="connsiteX6" fmla="*/ 895733 w 7854789"/>
                <a:gd name="connsiteY6" fmla="*/ 901337 h 2468517"/>
                <a:gd name="connsiteX7" fmla="*/ 1601672 w 7854789"/>
                <a:gd name="connsiteY7" fmla="*/ 0 h 2468517"/>
                <a:gd name="connsiteX0" fmla="*/ 1601672 w 7854789"/>
                <a:gd name="connsiteY0" fmla="*/ 0 h 2468517"/>
                <a:gd name="connsiteX1" fmla="*/ 7854789 w 7854789"/>
                <a:gd name="connsiteY1" fmla="*/ 1043940 h 2468517"/>
                <a:gd name="connsiteX2" fmla="*/ 6856569 w 7854789"/>
                <a:gd name="connsiteY2" fmla="*/ 1797594 h 2468517"/>
                <a:gd name="connsiteX3" fmla="*/ 4963543 w 7854789"/>
                <a:gd name="connsiteY3" fmla="*/ 2468517 h 2468517"/>
                <a:gd name="connsiteX4" fmla="*/ 3279523 w 7854789"/>
                <a:gd name="connsiteY4" fmla="*/ 2399937 h 2468517"/>
                <a:gd name="connsiteX5" fmla="*/ 1817572 w 7854789"/>
                <a:gd name="connsiteY5" fmla="*/ 2012224 h 2468517"/>
                <a:gd name="connsiteX6" fmla="*/ 895733 w 7854789"/>
                <a:gd name="connsiteY6" fmla="*/ 901337 h 2468517"/>
                <a:gd name="connsiteX7" fmla="*/ 1601672 w 7854789"/>
                <a:gd name="connsiteY7" fmla="*/ 0 h 2468517"/>
                <a:gd name="connsiteX0" fmla="*/ 1601672 w 7854789"/>
                <a:gd name="connsiteY0" fmla="*/ 0 h 2562254"/>
                <a:gd name="connsiteX1" fmla="*/ 7854789 w 7854789"/>
                <a:gd name="connsiteY1" fmla="*/ 1043940 h 2562254"/>
                <a:gd name="connsiteX2" fmla="*/ 6856569 w 7854789"/>
                <a:gd name="connsiteY2" fmla="*/ 1797594 h 2562254"/>
                <a:gd name="connsiteX3" fmla="*/ 4963543 w 7854789"/>
                <a:gd name="connsiteY3" fmla="*/ 2468517 h 2562254"/>
                <a:gd name="connsiteX4" fmla="*/ 3279523 w 7854789"/>
                <a:gd name="connsiteY4" fmla="*/ 2399937 h 2562254"/>
                <a:gd name="connsiteX5" fmla="*/ 1817572 w 7854789"/>
                <a:gd name="connsiteY5" fmla="*/ 2012224 h 2562254"/>
                <a:gd name="connsiteX6" fmla="*/ 895733 w 7854789"/>
                <a:gd name="connsiteY6" fmla="*/ 901337 h 2562254"/>
                <a:gd name="connsiteX7" fmla="*/ 1601672 w 7854789"/>
                <a:gd name="connsiteY7" fmla="*/ 0 h 2562254"/>
                <a:gd name="connsiteX0" fmla="*/ 1601672 w 7854789"/>
                <a:gd name="connsiteY0" fmla="*/ 0 h 2713101"/>
                <a:gd name="connsiteX1" fmla="*/ 7854789 w 7854789"/>
                <a:gd name="connsiteY1" fmla="*/ 1043940 h 2713101"/>
                <a:gd name="connsiteX2" fmla="*/ 6856569 w 7854789"/>
                <a:gd name="connsiteY2" fmla="*/ 1797594 h 2713101"/>
                <a:gd name="connsiteX3" fmla="*/ 4963543 w 7854789"/>
                <a:gd name="connsiteY3" fmla="*/ 2468517 h 2713101"/>
                <a:gd name="connsiteX4" fmla="*/ 3279523 w 7854789"/>
                <a:gd name="connsiteY4" fmla="*/ 2399937 h 2713101"/>
                <a:gd name="connsiteX5" fmla="*/ 1817572 w 7854789"/>
                <a:gd name="connsiteY5" fmla="*/ 2012224 h 2713101"/>
                <a:gd name="connsiteX6" fmla="*/ 895733 w 7854789"/>
                <a:gd name="connsiteY6" fmla="*/ 901337 h 2713101"/>
                <a:gd name="connsiteX7" fmla="*/ 1601672 w 7854789"/>
                <a:gd name="connsiteY7" fmla="*/ 0 h 2713101"/>
                <a:gd name="connsiteX0" fmla="*/ 1601672 w 7854789"/>
                <a:gd name="connsiteY0" fmla="*/ 0 h 2730553"/>
                <a:gd name="connsiteX1" fmla="*/ 7854789 w 7854789"/>
                <a:gd name="connsiteY1" fmla="*/ 1043940 h 2730553"/>
                <a:gd name="connsiteX2" fmla="*/ 6856569 w 7854789"/>
                <a:gd name="connsiteY2" fmla="*/ 1797594 h 2730553"/>
                <a:gd name="connsiteX3" fmla="*/ 4963543 w 7854789"/>
                <a:gd name="connsiteY3" fmla="*/ 2468517 h 2730553"/>
                <a:gd name="connsiteX4" fmla="*/ 3279523 w 7854789"/>
                <a:gd name="connsiteY4" fmla="*/ 2399937 h 2730553"/>
                <a:gd name="connsiteX5" fmla="*/ 1817572 w 7854789"/>
                <a:gd name="connsiteY5" fmla="*/ 2012224 h 2730553"/>
                <a:gd name="connsiteX6" fmla="*/ 895733 w 7854789"/>
                <a:gd name="connsiteY6" fmla="*/ 901337 h 2730553"/>
                <a:gd name="connsiteX7" fmla="*/ 1601672 w 7854789"/>
                <a:gd name="connsiteY7" fmla="*/ 0 h 2730553"/>
                <a:gd name="connsiteX0" fmla="*/ 1601672 w 7854789"/>
                <a:gd name="connsiteY0" fmla="*/ 0 h 2730553"/>
                <a:gd name="connsiteX1" fmla="*/ 7854789 w 7854789"/>
                <a:gd name="connsiteY1" fmla="*/ 1043940 h 2730553"/>
                <a:gd name="connsiteX2" fmla="*/ 6856569 w 7854789"/>
                <a:gd name="connsiteY2" fmla="*/ 1797594 h 2730553"/>
                <a:gd name="connsiteX3" fmla="*/ 4963543 w 7854789"/>
                <a:gd name="connsiteY3" fmla="*/ 2468517 h 2730553"/>
                <a:gd name="connsiteX4" fmla="*/ 3279523 w 7854789"/>
                <a:gd name="connsiteY4" fmla="*/ 2399937 h 2730553"/>
                <a:gd name="connsiteX5" fmla="*/ 1817572 w 7854789"/>
                <a:gd name="connsiteY5" fmla="*/ 2012224 h 2730553"/>
                <a:gd name="connsiteX6" fmla="*/ 895733 w 7854789"/>
                <a:gd name="connsiteY6" fmla="*/ 901337 h 2730553"/>
                <a:gd name="connsiteX7" fmla="*/ 1601672 w 7854789"/>
                <a:gd name="connsiteY7" fmla="*/ 0 h 2730553"/>
                <a:gd name="connsiteX0" fmla="*/ 1601672 w 7854789"/>
                <a:gd name="connsiteY0" fmla="*/ 0 h 2730553"/>
                <a:gd name="connsiteX1" fmla="*/ 7854789 w 7854789"/>
                <a:gd name="connsiteY1" fmla="*/ 1043940 h 2730553"/>
                <a:gd name="connsiteX2" fmla="*/ 6856569 w 7854789"/>
                <a:gd name="connsiteY2" fmla="*/ 1797594 h 2730553"/>
                <a:gd name="connsiteX3" fmla="*/ 4963543 w 7854789"/>
                <a:gd name="connsiteY3" fmla="*/ 2468517 h 2730553"/>
                <a:gd name="connsiteX4" fmla="*/ 3279523 w 7854789"/>
                <a:gd name="connsiteY4" fmla="*/ 2399937 h 2730553"/>
                <a:gd name="connsiteX5" fmla="*/ 1817572 w 7854789"/>
                <a:gd name="connsiteY5" fmla="*/ 2012224 h 2730553"/>
                <a:gd name="connsiteX6" fmla="*/ 895733 w 7854789"/>
                <a:gd name="connsiteY6" fmla="*/ 901337 h 2730553"/>
                <a:gd name="connsiteX7" fmla="*/ 1601672 w 7854789"/>
                <a:gd name="connsiteY7" fmla="*/ 0 h 2730553"/>
                <a:gd name="connsiteX0" fmla="*/ 1601672 w 7854789"/>
                <a:gd name="connsiteY0" fmla="*/ 0 h 2730553"/>
                <a:gd name="connsiteX1" fmla="*/ 7854789 w 7854789"/>
                <a:gd name="connsiteY1" fmla="*/ 1043940 h 2730553"/>
                <a:gd name="connsiteX2" fmla="*/ 6856569 w 7854789"/>
                <a:gd name="connsiteY2" fmla="*/ 1797594 h 2730553"/>
                <a:gd name="connsiteX3" fmla="*/ 4963543 w 7854789"/>
                <a:gd name="connsiteY3" fmla="*/ 2468517 h 2730553"/>
                <a:gd name="connsiteX4" fmla="*/ 3279523 w 7854789"/>
                <a:gd name="connsiteY4" fmla="*/ 2399937 h 2730553"/>
                <a:gd name="connsiteX5" fmla="*/ 1817572 w 7854789"/>
                <a:gd name="connsiteY5" fmla="*/ 2012224 h 2730553"/>
                <a:gd name="connsiteX6" fmla="*/ 895733 w 7854789"/>
                <a:gd name="connsiteY6" fmla="*/ 901337 h 2730553"/>
                <a:gd name="connsiteX7" fmla="*/ 1601672 w 7854789"/>
                <a:gd name="connsiteY7" fmla="*/ 0 h 2730553"/>
                <a:gd name="connsiteX0" fmla="*/ 1601672 w 8498091"/>
                <a:gd name="connsiteY0" fmla="*/ 0 h 2730553"/>
                <a:gd name="connsiteX1" fmla="*/ 7854789 w 8498091"/>
                <a:gd name="connsiteY1" fmla="*/ 1043940 h 2730553"/>
                <a:gd name="connsiteX2" fmla="*/ 6856569 w 8498091"/>
                <a:gd name="connsiteY2" fmla="*/ 1797594 h 2730553"/>
                <a:gd name="connsiteX3" fmla="*/ 4963543 w 8498091"/>
                <a:gd name="connsiteY3" fmla="*/ 2468517 h 2730553"/>
                <a:gd name="connsiteX4" fmla="*/ 3279523 w 8498091"/>
                <a:gd name="connsiteY4" fmla="*/ 2399937 h 2730553"/>
                <a:gd name="connsiteX5" fmla="*/ 1817572 w 8498091"/>
                <a:gd name="connsiteY5" fmla="*/ 2012224 h 2730553"/>
                <a:gd name="connsiteX6" fmla="*/ 895733 w 8498091"/>
                <a:gd name="connsiteY6" fmla="*/ 901337 h 2730553"/>
                <a:gd name="connsiteX7" fmla="*/ 1601672 w 8498091"/>
                <a:gd name="connsiteY7" fmla="*/ 0 h 2730553"/>
                <a:gd name="connsiteX0" fmla="*/ 1601672 w 8498091"/>
                <a:gd name="connsiteY0" fmla="*/ 0 h 2730553"/>
                <a:gd name="connsiteX1" fmla="*/ 7854789 w 8498091"/>
                <a:gd name="connsiteY1" fmla="*/ 1043940 h 2730553"/>
                <a:gd name="connsiteX2" fmla="*/ 6856569 w 8498091"/>
                <a:gd name="connsiteY2" fmla="*/ 1797594 h 2730553"/>
                <a:gd name="connsiteX3" fmla="*/ 4963543 w 8498091"/>
                <a:gd name="connsiteY3" fmla="*/ 2468517 h 2730553"/>
                <a:gd name="connsiteX4" fmla="*/ 3279523 w 8498091"/>
                <a:gd name="connsiteY4" fmla="*/ 2399937 h 2730553"/>
                <a:gd name="connsiteX5" fmla="*/ 1817572 w 8498091"/>
                <a:gd name="connsiteY5" fmla="*/ 2012224 h 2730553"/>
                <a:gd name="connsiteX6" fmla="*/ 895733 w 8498091"/>
                <a:gd name="connsiteY6" fmla="*/ 901337 h 2730553"/>
                <a:gd name="connsiteX7" fmla="*/ 1601672 w 8498091"/>
                <a:gd name="connsiteY7" fmla="*/ 0 h 2730553"/>
                <a:gd name="connsiteX0" fmla="*/ 1601672 w 8498091"/>
                <a:gd name="connsiteY0" fmla="*/ 0 h 2730553"/>
                <a:gd name="connsiteX1" fmla="*/ 7854789 w 8498091"/>
                <a:gd name="connsiteY1" fmla="*/ 1043940 h 2730553"/>
                <a:gd name="connsiteX2" fmla="*/ 6856569 w 8498091"/>
                <a:gd name="connsiteY2" fmla="*/ 1797594 h 2730553"/>
                <a:gd name="connsiteX3" fmla="*/ 4963543 w 8498091"/>
                <a:gd name="connsiteY3" fmla="*/ 2468517 h 2730553"/>
                <a:gd name="connsiteX4" fmla="*/ 3279523 w 8498091"/>
                <a:gd name="connsiteY4" fmla="*/ 2399937 h 2730553"/>
                <a:gd name="connsiteX5" fmla="*/ 1817572 w 8498091"/>
                <a:gd name="connsiteY5" fmla="*/ 2012224 h 2730553"/>
                <a:gd name="connsiteX6" fmla="*/ 895733 w 8498091"/>
                <a:gd name="connsiteY6" fmla="*/ 901337 h 2730553"/>
                <a:gd name="connsiteX7" fmla="*/ 1601672 w 8498091"/>
                <a:gd name="connsiteY7" fmla="*/ 0 h 2730553"/>
                <a:gd name="connsiteX0" fmla="*/ 1601672 w 8498091"/>
                <a:gd name="connsiteY0" fmla="*/ 223419 h 2953972"/>
                <a:gd name="connsiteX1" fmla="*/ 7854789 w 8498091"/>
                <a:gd name="connsiteY1" fmla="*/ 1267359 h 2953972"/>
                <a:gd name="connsiteX2" fmla="*/ 6856569 w 8498091"/>
                <a:gd name="connsiteY2" fmla="*/ 2021013 h 2953972"/>
                <a:gd name="connsiteX3" fmla="*/ 4963543 w 8498091"/>
                <a:gd name="connsiteY3" fmla="*/ 2691936 h 2953972"/>
                <a:gd name="connsiteX4" fmla="*/ 3279523 w 8498091"/>
                <a:gd name="connsiteY4" fmla="*/ 2623356 h 2953972"/>
                <a:gd name="connsiteX5" fmla="*/ 1817572 w 8498091"/>
                <a:gd name="connsiteY5" fmla="*/ 2235643 h 2953972"/>
                <a:gd name="connsiteX6" fmla="*/ 895733 w 8498091"/>
                <a:gd name="connsiteY6" fmla="*/ 1124756 h 2953972"/>
                <a:gd name="connsiteX7" fmla="*/ 1601672 w 8498091"/>
                <a:gd name="connsiteY7" fmla="*/ 223419 h 2953972"/>
                <a:gd name="connsiteX0" fmla="*/ 1601672 w 8498091"/>
                <a:gd name="connsiteY0" fmla="*/ 211914 h 2942467"/>
                <a:gd name="connsiteX1" fmla="*/ 7854789 w 8498091"/>
                <a:gd name="connsiteY1" fmla="*/ 1255854 h 2942467"/>
                <a:gd name="connsiteX2" fmla="*/ 6856569 w 8498091"/>
                <a:gd name="connsiteY2" fmla="*/ 2009508 h 2942467"/>
                <a:gd name="connsiteX3" fmla="*/ 4963543 w 8498091"/>
                <a:gd name="connsiteY3" fmla="*/ 2680431 h 2942467"/>
                <a:gd name="connsiteX4" fmla="*/ 3279523 w 8498091"/>
                <a:gd name="connsiteY4" fmla="*/ 2611851 h 2942467"/>
                <a:gd name="connsiteX5" fmla="*/ 1817572 w 8498091"/>
                <a:gd name="connsiteY5" fmla="*/ 2224138 h 2942467"/>
                <a:gd name="connsiteX6" fmla="*/ 895733 w 8498091"/>
                <a:gd name="connsiteY6" fmla="*/ 1113251 h 2942467"/>
                <a:gd name="connsiteX7" fmla="*/ 1601672 w 8498091"/>
                <a:gd name="connsiteY7" fmla="*/ 211914 h 294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98091" h="2942467">
                  <a:moveTo>
                    <a:pt x="1601672" y="211914"/>
                  </a:moveTo>
                  <a:cubicBezTo>
                    <a:pt x="4047994" y="-364031"/>
                    <a:pt x="9723292" y="317324"/>
                    <a:pt x="7854789" y="1255854"/>
                  </a:cubicBezTo>
                  <a:cubicBezTo>
                    <a:pt x="9065099" y="1554697"/>
                    <a:pt x="8475184" y="1939265"/>
                    <a:pt x="6856569" y="2009508"/>
                  </a:cubicBezTo>
                  <a:cubicBezTo>
                    <a:pt x="8304550" y="2358879"/>
                    <a:pt x="7039812" y="2740635"/>
                    <a:pt x="4963543" y="2680431"/>
                  </a:cubicBezTo>
                  <a:cubicBezTo>
                    <a:pt x="5836033" y="3052541"/>
                    <a:pt x="2064133" y="3027141"/>
                    <a:pt x="3279523" y="2611851"/>
                  </a:cubicBezTo>
                  <a:cubicBezTo>
                    <a:pt x="2760456" y="2654063"/>
                    <a:pt x="615789" y="2613726"/>
                    <a:pt x="1817572" y="2224138"/>
                  </a:cubicBezTo>
                  <a:cubicBezTo>
                    <a:pt x="182296" y="2220449"/>
                    <a:pt x="-824331" y="1532230"/>
                    <a:pt x="895733" y="1113251"/>
                  </a:cubicBezTo>
                  <a:cubicBezTo>
                    <a:pt x="-452221" y="687922"/>
                    <a:pt x="1228776" y="230843"/>
                    <a:pt x="1601672" y="211914"/>
                  </a:cubicBezTo>
                  <a:close/>
                </a:path>
              </a:pathLst>
            </a:custGeom>
            <a:solidFill>
              <a:srgbClr val="C5DAE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3">
              <a:extLst>
                <a:ext uri="{FF2B5EF4-FFF2-40B4-BE49-F238E27FC236}">
                  <a16:creationId xmlns:a16="http://schemas.microsoft.com/office/drawing/2014/main" id="{8EF9279D-C0DA-4266-ABD3-F2A294500EE7}"/>
                </a:ext>
              </a:extLst>
            </p:cNvPr>
            <p:cNvSpPr/>
            <p:nvPr/>
          </p:nvSpPr>
          <p:spPr>
            <a:xfrm>
              <a:off x="4775200" y="3482189"/>
              <a:ext cx="1861424" cy="2228521"/>
            </a:xfrm>
            <a:custGeom>
              <a:avLst/>
              <a:gdLst>
                <a:gd name="connsiteX0" fmla="*/ 0 w 215900"/>
                <a:gd name="connsiteY0" fmla="*/ 0 h 622300"/>
                <a:gd name="connsiteX1" fmla="*/ 215900 w 215900"/>
                <a:gd name="connsiteY1" fmla="*/ 0 h 622300"/>
                <a:gd name="connsiteX2" fmla="*/ 215900 w 215900"/>
                <a:gd name="connsiteY2" fmla="*/ 622300 h 622300"/>
                <a:gd name="connsiteX3" fmla="*/ 0 w 215900"/>
                <a:gd name="connsiteY3" fmla="*/ 622300 h 622300"/>
                <a:gd name="connsiteX4" fmla="*/ 0 w 215900"/>
                <a:gd name="connsiteY4" fmla="*/ 0 h 622300"/>
                <a:gd name="connsiteX0" fmla="*/ 241300 w 457200"/>
                <a:gd name="connsiteY0" fmla="*/ 0 h 622300"/>
                <a:gd name="connsiteX1" fmla="*/ 457200 w 457200"/>
                <a:gd name="connsiteY1" fmla="*/ 0 h 622300"/>
                <a:gd name="connsiteX2" fmla="*/ 457200 w 457200"/>
                <a:gd name="connsiteY2" fmla="*/ 622300 h 622300"/>
                <a:gd name="connsiteX3" fmla="*/ 0 w 457200"/>
                <a:gd name="connsiteY3" fmla="*/ 146050 h 622300"/>
                <a:gd name="connsiteX4" fmla="*/ 241300 w 457200"/>
                <a:gd name="connsiteY4" fmla="*/ 0 h 622300"/>
                <a:gd name="connsiteX0" fmla="*/ 241300 w 457200"/>
                <a:gd name="connsiteY0" fmla="*/ 0 h 1089025"/>
                <a:gd name="connsiteX1" fmla="*/ 457200 w 457200"/>
                <a:gd name="connsiteY1" fmla="*/ 0 h 1089025"/>
                <a:gd name="connsiteX2" fmla="*/ 104775 w 457200"/>
                <a:gd name="connsiteY2" fmla="*/ 1089025 h 1089025"/>
                <a:gd name="connsiteX3" fmla="*/ 0 w 457200"/>
                <a:gd name="connsiteY3" fmla="*/ 146050 h 1089025"/>
                <a:gd name="connsiteX4" fmla="*/ 241300 w 457200"/>
                <a:gd name="connsiteY4" fmla="*/ 0 h 1089025"/>
                <a:gd name="connsiteX0" fmla="*/ 241300 w 457200"/>
                <a:gd name="connsiteY0" fmla="*/ 0 h 1089025"/>
                <a:gd name="connsiteX1" fmla="*/ 457200 w 457200"/>
                <a:gd name="connsiteY1" fmla="*/ 0 h 1089025"/>
                <a:gd name="connsiteX2" fmla="*/ 365125 w 457200"/>
                <a:gd name="connsiteY2" fmla="*/ 885825 h 1089025"/>
                <a:gd name="connsiteX3" fmla="*/ 104775 w 457200"/>
                <a:gd name="connsiteY3" fmla="*/ 1089025 h 1089025"/>
                <a:gd name="connsiteX4" fmla="*/ 0 w 457200"/>
                <a:gd name="connsiteY4" fmla="*/ 146050 h 1089025"/>
                <a:gd name="connsiteX5" fmla="*/ 241300 w 457200"/>
                <a:gd name="connsiteY5" fmla="*/ 0 h 1089025"/>
                <a:gd name="connsiteX0" fmla="*/ 241300 w 511521"/>
                <a:gd name="connsiteY0" fmla="*/ 0 h 1089025"/>
                <a:gd name="connsiteX1" fmla="*/ 457200 w 511521"/>
                <a:gd name="connsiteY1" fmla="*/ 0 h 1089025"/>
                <a:gd name="connsiteX2" fmla="*/ 508000 w 511521"/>
                <a:gd name="connsiteY2" fmla="*/ 517525 h 1089025"/>
                <a:gd name="connsiteX3" fmla="*/ 365125 w 511521"/>
                <a:gd name="connsiteY3" fmla="*/ 885825 h 1089025"/>
                <a:gd name="connsiteX4" fmla="*/ 104775 w 511521"/>
                <a:gd name="connsiteY4" fmla="*/ 1089025 h 1089025"/>
                <a:gd name="connsiteX5" fmla="*/ 0 w 511521"/>
                <a:gd name="connsiteY5" fmla="*/ 146050 h 1089025"/>
                <a:gd name="connsiteX6" fmla="*/ 241300 w 511521"/>
                <a:gd name="connsiteY6" fmla="*/ 0 h 1089025"/>
                <a:gd name="connsiteX0" fmla="*/ 241300 w 908187"/>
                <a:gd name="connsiteY0" fmla="*/ 34984 h 1124009"/>
                <a:gd name="connsiteX1" fmla="*/ 457200 w 908187"/>
                <a:gd name="connsiteY1" fmla="*/ 34984 h 1124009"/>
                <a:gd name="connsiteX2" fmla="*/ 908050 w 908187"/>
                <a:gd name="connsiteY2" fmla="*/ 28634 h 1124009"/>
                <a:gd name="connsiteX3" fmla="*/ 508000 w 908187"/>
                <a:gd name="connsiteY3" fmla="*/ 552509 h 1124009"/>
                <a:gd name="connsiteX4" fmla="*/ 365125 w 908187"/>
                <a:gd name="connsiteY4" fmla="*/ 920809 h 1124009"/>
                <a:gd name="connsiteX5" fmla="*/ 104775 w 908187"/>
                <a:gd name="connsiteY5" fmla="*/ 1124009 h 1124009"/>
                <a:gd name="connsiteX6" fmla="*/ 0 w 908187"/>
                <a:gd name="connsiteY6" fmla="*/ 181034 h 1124009"/>
                <a:gd name="connsiteX7" fmla="*/ 241300 w 908187"/>
                <a:gd name="connsiteY7" fmla="*/ 34984 h 1124009"/>
                <a:gd name="connsiteX0" fmla="*/ 441325 w 908187"/>
                <a:gd name="connsiteY0" fmla="*/ 0 h 1343025"/>
                <a:gd name="connsiteX1" fmla="*/ 457200 w 908187"/>
                <a:gd name="connsiteY1" fmla="*/ 254000 h 1343025"/>
                <a:gd name="connsiteX2" fmla="*/ 908050 w 908187"/>
                <a:gd name="connsiteY2" fmla="*/ 247650 h 1343025"/>
                <a:gd name="connsiteX3" fmla="*/ 508000 w 908187"/>
                <a:gd name="connsiteY3" fmla="*/ 771525 h 1343025"/>
                <a:gd name="connsiteX4" fmla="*/ 365125 w 908187"/>
                <a:gd name="connsiteY4" fmla="*/ 1139825 h 1343025"/>
                <a:gd name="connsiteX5" fmla="*/ 104775 w 908187"/>
                <a:gd name="connsiteY5" fmla="*/ 1343025 h 1343025"/>
                <a:gd name="connsiteX6" fmla="*/ 0 w 908187"/>
                <a:gd name="connsiteY6" fmla="*/ 400050 h 1343025"/>
                <a:gd name="connsiteX7" fmla="*/ 441325 w 908187"/>
                <a:gd name="connsiteY7" fmla="*/ 0 h 1343025"/>
                <a:gd name="connsiteX0" fmla="*/ 441325 w 910599"/>
                <a:gd name="connsiteY0" fmla="*/ 217488 h 1560513"/>
                <a:gd name="connsiteX1" fmla="*/ 885825 w 910599"/>
                <a:gd name="connsiteY1" fmla="*/ 0 h 1560513"/>
                <a:gd name="connsiteX2" fmla="*/ 908050 w 910599"/>
                <a:gd name="connsiteY2" fmla="*/ 465138 h 1560513"/>
                <a:gd name="connsiteX3" fmla="*/ 508000 w 910599"/>
                <a:gd name="connsiteY3" fmla="*/ 989013 h 1560513"/>
                <a:gd name="connsiteX4" fmla="*/ 365125 w 910599"/>
                <a:gd name="connsiteY4" fmla="*/ 1357313 h 1560513"/>
                <a:gd name="connsiteX5" fmla="*/ 104775 w 910599"/>
                <a:gd name="connsiteY5" fmla="*/ 1560513 h 1560513"/>
                <a:gd name="connsiteX6" fmla="*/ 0 w 910599"/>
                <a:gd name="connsiteY6" fmla="*/ 617538 h 1560513"/>
                <a:gd name="connsiteX7" fmla="*/ 441325 w 910599"/>
                <a:gd name="connsiteY7" fmla="*/ 217488 h 1560513"/>
                <a:gd name="connsiteX0" fmla="*/ 441325 w 1860561"/>
                <a:gd name="connsiteY0" fmla="*/ 655797 h 1998822"/>
                <a:gd name="connsiteX1" fmla="*/ 885825 w 1860561"/>
                <a:gd name="connsiteY1" fmla="*/ 438309 h 1998822"/>
                <a:gd name="connsiteX2" fmla="*/ 1860550 w 1860561"/>
                <a:gd name="connsiteY2" fmla="*/ 8097 h 1998822"/>
                <a:gd name="connsiteX3" fmla="*/ 908050 w 1860561"/>
                <a:gd name="connsiteY3" fmla="*/ 903447 h 1998822"/>
                <a:gd name="connsiteX4" fmla="*/ 508000 w 1860561"/>
                <a:gd name="connsiteY4" fmla="*/ 1427322 h 1998822"/>
                <a:gd name="connsiteX5" fmla="*/ 365125 w 1860561"/>
                <a:gd name="connsiteY5" fmla="*/ 1795622 h 1998822"/>
                <a:gd name="connsiteX6" fmla="*/ 104775 w 1860561"/>
                <a:gd name="connsiteY6" fmla="*/ 1998822 h 1998822"/>
                <a:gd name="connsiteX7" fmla="*/ 0 w 1860561"/>
                <a:gd name="connsiteY7" fmla="*/ 1055847 h 1998822"/>
                <a:gd name="connsiteX8" fmla="*/ 441325 w 1860561"/>
                <a:gd name="connsiteY8" fmla="*/ 655797 h 1998822"/>
                <a:gd name="connsiteX0" fmla="*/ 441325 w 1860561"/>
                <a:gd name="connsiteY0" fmla="*/ 655797 h 1998822"/>
                <a:gd name="connsiteX1" fmla="*/ 885825 w 1860561"/>
                <a:gd name="connsiteY1" fmla="*/ 438309 h 1998822"/>
                <a:gd name="connsiteX2" fmla="*/ 1860550 w 1860561"/>
                <a:gd name="connsiteY2" fmla="*/ 8097 h 1998822"/>
                <a:gd name="connsiteX3" fmla="*/ 908050 w 1860561"/>
                <a:gd name="connsiteY3" fmla="*/ 903447 h 1998822"/>
                <a:gd name="connsiteX4" fmla="*/ 508000 w 1860561"/>
                <a:gd name="connsiteY4" fmla="*/ 1427322 h 1998822"/>
                <a:gd name="connsiteX5" fmla="*/ 365125 w 1860561"/>
                <a:gd name="connsiteY5" fmla="*/ 1795622 h 1998822"/>
                <a:gd name="connsiteX6" fmla="*/ 104775 w 1860561"/>
                <a:gd name="connsiteY6" fmla="*/ 1998822 h 1998822"/>
                <a:gd name="connsiteX7" fmla="*/ 0 w 1860561"/>
                <a:gd name="connsiteY7" fmla="*/ 1055847 h 1998822"/>
                <a:gd name="connsiteX8" fmla="*/ 441325 w 1860561"/>
                <a:gd name="connsiteY8" fmla="*/ 655797 h 1998822"/>
                <a:gd name="connsiteX0" fmla="*/ 441325 w 1860561"/>
                <a:gd name="connsiteY0" fmla="*/ 655797 h 1998822"/>
                <a:gd name="connsiteX1" fmla="*/ 885825 w 1860561"/>
                <a:gd name="connsiteY1" fmla="*/ 438309 h 1998822"/>
                <a:gd name="connsiteX2" fmla="*/ 1860550 w 1860561"/>
                <a:gd name="connsiteY2" fmla="*/ 8097 h 1998822"/>
                <a:gd name="connsiteX3" fmla="*/ 908050 w 1860561"/>
                <a:gd name="connsiteY3" fmla="*/ 903447 h 1998822"/>
                <a:gd name="connsiteX4" fmla="*/ 508000 w 1860561"/>
                <a:gd name="connsiteY4" fmla="*/ 1427322 h 1998822"/>
                <a:gd name="connsiteX5" fmla="*/ 365125 w 1860561"/>
                <a:gd name="connsiteY5" fmla="*/ 1795622 h 1998822"/>
                <a:gd name="connsiteX6" fmla="*/ 104775 w 1860561"/>
                <a:gd name="connsiteY6" fmla="*/ 1998822 h 1998822"/>
                <a:gd name="connsiteX7" fmla="*/ 0 w 1860561"/>
                <a:gd name="connsiteY7" fmla="*/ 1055847 h 1998822"/>
                <a:gd name="connsiteX8" fmla="*/ 441325 w 1860561"/>
                <a:gd name="connsiteY8" fmla="*/ 655797 h 1998822"/>
                <a:gd name="connsiteX0" fmla="*/ 441325 w 1860561"/>
                <a:gd name="connsiteY0" fmla="*/ 819229 h 2162254"/>
                <a:gd name="connsiteX1" fmla="*/ 885825 w 1860561"/>
                <a:gd name="connsiteY1" fmla="*/ 601741 h 2162254"/>
                <a:gd name="connsiteX2" fmla="*/ 1860550 w 1860561"/>
                <a:gd name="connsiteY2" fmla="*/ 171529 h 2162254"/>
                <a:gd name="connsiteX3" fmla="*/ 908050 w 1860561"/>
                <a:gd name="connsiteY3" fmla="*/ 1066879 h 2162254"/>
                <a:gd name="connsiteX4" fmla="*/ 508000 w 1860561"/>
                <a:gd name="connsiteY4" fmla="*/ 1590754 h 2162254"/>
                <a:gd name="connsiteX5" fmla="*/ 365125 w 1860561"/>
                <a:gd name="connsiteY5" fmla="*/ 1959054 h 2162254"/>
                <a:gd name="connsiteX6" fmla="*/ 104775 w 1860561"/>
                <a:gd name="connsiteY6" fmla="*/ 2162254 h 2162254"/>
                <a:gd name="connsiteX7" fmla="*/ 0 w 1860561"/>
                <a:gd name="connsiteY7" fmla="*/ 1219279 h 2162254"/>
                <a:gd name="connsiteX8" fmla="*/ 441325 w 1860561"/>
                <a:gd name="connsiteY8" fmla="*/ 819229 h 2162254"/>
                <a:gd name="connsiteX0" fmla="*/ 441325 w 1860561"/>
                <a:gd name="connsiteY0" fmla="*/ 934327 h 2277352"/>
                <a:gd name="connsiteX1" fmla="*/ 885825 w 1860561"/>
                <a:gd name="connsiteY1" fmla="*/ 716839 h 2277352"/>
                <a:gd name="connsiteX2" fmla="*/ 1860550 w 1860561"/>
                <a:gd name="connsiteY2" fmla="*/ 286627 h 2277352"/>
                <a:gd name="connsiteX3" fmla="*/ 908050 w 1860561"/>
                <a:gd name="connsiteY3" fmla="*/ 1181977 h 2277352"/>
                <a:gd name="connsiteX4" fmla="*/ 508000 w 1860561"/>
                <a:gd name="connsiteY4" fmla="*/ 1705852 h 2277352"/>
                <a:gd name="connsiteX5" fmla="*/ 365125 w 1860561"/>
                <a:gd name="connsiteY5" fmla="*/ 2074152 h 2277352"/>
                <a:gd name="connsiteX6" fmla="*/ 104775 w 1860561"/>
                <a:gd name="connsiteY6" fmla="*/ 2277352 h 2277352"/>
                <a:gd name="connsiteX7" fmla="*/ 0 w 1860561"/>
                <a:gd name="connsiteY7" fmla="*/ 1334377 h 2277352"/>
                <a:gd name="connsiteX8" fmla="*/ 441325 w 1860561"/>
                <a:gd name="connsiteY8" fmla="*/ 934327 h 2277352"/>
                <a:gd name="connsiteX0" fmla="*/ 441325 w 1860561"/>
                <a:gd name="connsiteY0" fmla="*/ 814033 h 2157058"/>
                <a:gd name="connsiteX1" fmla="*/ 885825 w 1860561"/>
                <a:gd name="connsiteY1" fmla="*/ 596545 h 2157058"/>
                <a:gd name="connsiteX2" fmla="*/ 1860550 w 1860561"/>
                <a:gd name="connsiteY2" fmla="*/ 166333 h 2157058"/>
                <a:gd name="connsiteX3" fmla="*/ 908050 w 1860561"/>
                <a:gd name="connsiteY3" fmla="*/ 1061683 h 2157058"/>
                <a:gd name="connsiteX4" fmla="*/ 508000 w 1860561"/>
                <a:gd name="connsiteY4" fmla="*/ 1585558 h 2157058"/>
                <a:gd name="connsiteX5" fmla="*/ 365125 w 1860561"/>
                <a:gd name="connsiteY5" fmla="*/ 1953858 h 2157058"/>
                <a:gd name="connsiteX6" fmla="*/ 104775 w 1860561"/>
                <a:gd name="connsiteY6" fmla="*/ 2157058 h 2157058"/>
                <a:gd name="connsiteX7" fmla="*/ 0 w 1860561"/>
                <a:gd name="connsiteY7" fmla="*/ 1214083 h 2157058"/>
                <a:gd name="connsiteX8" fmla="*/ 441325 w 1860561"/>
                <a:gd name="connsiteY8" fmla="*/ 814033 h 2157058"/>
                <a:gd name="connsiteX0" fmla="*/ 441325 w 1860561"/>
                <a:gd name="connsiteY0" fmla="*/ 848510 h 2191535"/>
                <a:gd name="connsiteX1" fmla="*/ 885825 w 1860561"/>
                <a:gd name="connsiteY1" fmla="*/ 631022 h 2191535"/>
                <a:gd name="connsiteX2" fmla="*/ 1860550 w 1860561"/>
                <a:gd name="connsiteY2" fmla="*/ 200810 h 2191535"/>
                <a:gd name="connsiteX3" fmla="*/ 908050 w 1860561"/>
                <a:gd name="connsiteY3" fmla="*/ 1096160 h 2191535"/>
                <a:gd name="connsiteX4" fmla="*/ 508000 w 1860561"/>
                <a:gd name="connsiteY4" fmla="*/ 1620035 h 2191535"/>
                <a:gd name="connsiteX5" fmla="*/ 365125 w 1860561"/>
                <a:gd name="connsiteY5" fmla="*/ 1988335 h 2191535"/>
                <a:gd name="connsiteX6" fmla="*/ 104775 w 1860561"/>
                <a:gd name="connsiteY6" fmla="*/ 2191535 h 2191535"/>
                <a:gd name="connsiteX7" fmla="*/ 0 w 1860561"/>
                <a:gd name="connsiteY7" fmla="*/ 1248560 h 2191535"/>
                <a:gd name="connsiteX8" fmla="*/ 441325 w 1860561"/>
                <a:gd name="connsiteY8" fmla="*/ 848510 h 2191535"/>
                <a:gd name="connsiteX0" fmla="*/ 441325 w 1860561"/>
                <a:gd name="connsiteY0" fmla="*/ 848510 h 2191535"/>
                <a:gd name="connsiteX1" fmla="*/ 885825 w 1860561"/>
                <a:gd name="connsiteY1" fmla="*/ 631022 h 2191535"/>
                <a:gd name="connsiteX2" fmla="*/ 1860550 w 1860561"/>
                <a:gd name="connsiteY2" fmla="*/ 200810 h 2191535"/>
                <a:gd name="connsiteX3" fmla="*/ 908050 w 1860561"/>
                <a:gd name="connsiteY3" fmla="*/ 1096160 h 2191535"/>
                <a:gd name="connsiteX4" fmla="*/ 508000 w 1860561"/>
                <a:gd name="connsiteY4" fmla="*/ 1620035 h 2191535"/>
                <a:gd name="connsiteX5" fmla="*/ 365125 w 1860561"/>
                <a:gd name="connsiteY5" fmla="*/ 1988335 h 2191535"/>
                <a:gd name="connsiteX6" fmla="*/ 104775 w 1860561"/>
                <a:gd name="connsiteY6" fmla="*/ 2191535 h 2191535"/>
                <a:gd name="connsiteX7" fmla="*/ 0 w 1860561"/>
                <a:gd name="connsiteY7" fmla="*/ 1248560 h 2191535"/>
                <a:gd name="connsiteX8" fmla="*/ 441325 w 1860561"/>
                <a:gd name="connsiteY8" fmla="*/ 848510 h 2191535"/>
                <a:gd name="connsiteX0" fmla="*/ 441325 w 1861343"/>
                <a:gd name="connsiteY0" fmla="*/ 848510 h 2191535"/>
                <a:gd name="connsiteX1" fmla="*/ 885825 w 1861343"/>
                <a:gd name="connsiteY1" fmla="*/ 631022 h 2191535"/>
                <a:gd name="connsiteX2" fmla="*/ 1860550 w 1861343"/>
                <a:gd name="connsiteY2" fmla="*/ 200810 h 2191535"/>
                <a:gd name="connsiteX3" fmla="*/ 908050 w 1861343"/>
                <a:gd name="connsiteY3" fmla="*/ 1096160 h 2191535"/>
                <a:gd name="connsiteX4" fmla="*/ 508000 w 1861343"/>
                <a:gd name="connsiteY4" fmla="*/ 1620035 h 2191535"/>
                <a:gd name="connsiteX5" fmla="*/ 365125 w 1861343"/>
                <a:gd name="connsiteY5" fmla="*/ 1988335 h 2191535"/>
                <a:gd name="connsiteX6" fmla="*/ 104775 w 1861343"/>
                <a:gd name="connsiteY6" fmla="*/ 2191535 h 2191535"/>
                <a:gd name="connsiteX7" fmla="*/ 0 w 1861343"/>
                <a:gd name="connsiteY7" fmla="*/ 1248560 h 2191535"/>
                <a:gd name="connsiteX8" fmla="*/ 441325 w 1861343"/>
                <a:gd name="connsiteY8" fmla="*/ 848510 h 2191535"/>
                <a:gd name="connsiteX0" fmla="*/ 441325 w 1860797"/>
                <a:gd name="connsiteY0" fmla="*/ 848510 h 2191535"/>
                <a:gd name="connsiteX1" fmla="*/ 885825 w 1860797"/>
                <a:gd name="connsiteY1" fmla="*/ 631022 h 2191535"/>
                <a:gd name="connsiteX2" fmla="*/ 1860550 w 1860797"/>
                <a:gd name="connsiteY2" fmla="*/ 200810 h 2191535"/>
                <a:gd name="connsiteX3" fmla="*/ 857250 w 1860797"/>
                <a:gd name="connsiteY3" fmla="*/ 1045360 h 2191535"/>
                <a:gd name="connsiteX4" fmla="*/ 508000 w 1860797"/>
                <a:gd name="connsiteY4" fmla="*/ 1620035 h 2191535"/>
                <a:gd name="connsiteX5" fmla="*/ 365125 w 1860797"/>
                <a:gd name="connsiteY5" fmla="*/ 1988335 h 2191535"/>
                <a:gd name="connsiteX6" fmla="*/ 104775 w 1860797"/>
                <a:gd name="connsiteY6" fmla="*/ 2191535 h 2191535"/>
                <a:gd name="connsiteX7" fmla="*/ 0 w 1860797"/>
                <a:gd name="connsiteY7" fmla="*/ 1248560 h 2191535"/>
                <a:gd name="connsiteX8" fmla="*/ 441325 w 1860797"/>
                <a:gd name="connsiteY8" fmla="*/ 848510 h 2191535"/>
                <a:gd name="connsiteX0" fmla="*/ 441325 w 1860714"/>
                <a:gd name="connsiteY0" fmla="*/ 848510 h 2191535"/>
                <a:gd name="connsiteX1" fmla="*/ 885825 w 1860714"/>
                <a:gd name="connsiteY1" fmla="*/ 631022 h 2191535"/>
                <a:gd name="connsiteX2" fmla="*/ 1860550 w 1860714"/>
                <a:gd name="connsiteY2" fmla="*/ 200810 h 2191535"/>
                <a:gd name="connsiteX3" fmla="*/ 831850 w 1860714"/>
                <a:gd name="connsiteY3" fmla="*/ 1039010 h 2191535"/>
                <a:gd name="connsiteX4" fmla="*/ 508000 w 1860714"/>
                <a:gd name="connsiteY4" fmla="*/ 1620035 h 2191535"/>
                <a:gd name="connsiteX5" fmla="*/ 365125 w 1860714"/>
                <a:gd name="connsiteY5" fmla="*/ 1988335 h 2191535"/>
                <a:gd name="connsiteX6" fmla="*/ 104775 w 1860714"/>
                <a:gd name="connsiteY6" fmla="*/ 2191535 h 2191535"/>
                <a:gd name="connsiteX7" fmla="*/ 0 w 1860714"/>
                <a:gd name="connsiteY7" fmla="*/ 1248560 h 2191535"/>
                <a:gd name="connsiteX8" fmla="*/ 441325 w 1860714"/>
                <a:gd name="connsiteY8" fmla="*/ 848510 h 2191535"/>
                <a:gd name="connsiteX0" fmla="*/ 441325 w 1861424"/>
                <a:gd name="connsiteY0" fmla="*/ 848510 h 2191535"/>
                <a:gd name="connsiteX1" fmla="*/ 885825 w 1861424"/>
                <a:gd name="connsiteY1" fmla="*/ 631022 h 2191535"/>
                <a:gd name="connsiteX2" fmla="*/ 1860550 w 1861424"/>
                <a:gd name="connsiteY2" fmla="*/ 200810 h 2191535"/>
                <a:gd name="connsiteX3" fmla="*/ 831850 w 1861424"/>
                <a:gd name="connsiteY3" fmla="*/ 1039010 h 2191535"/>
                <a:gd name="connsiteX4" fmla="*/ 508000 w 1861424"/>
                <a:gd name="connsiteY4" fmla="*/ 1620035 h 2191535"/>
                <a:gd name="connsiteX5" fmla="*/ 365125 w 1861424"/>
                <a:gd name="connsiteY5" fmla="*/ 1988335 h 2191535"/>
                <a:gd name="connsiteX6" fmla="*/ 104775 w 1861424"/>
                <a:gd name="connsiteY6" fmla="*/ 2191535 h 2191535"/>
                <a:gd name="connsiteX7" fmla="*/ 0 w 1861424"/>
                <a:gd name="connsiteY7" fmla="*/ 1248560 h 2191535"/>
                <a:gd name="connsiteX8" fmla="*/ 441325 w 1861424"/>
                <a:gd name="connsiteY8" fmla="*/ 848510 h 2191535"/>
                <a:gd name="connsiteX0" fmla="*/ 441325 w 1861424"/>
                <a:gd name="connsiteY0" fmla="*/ 848510 h 2191535"/>
                <a:gd name="connsiteX1" fmla="*/ 885825 w 1861424"/>
                <a:gd name="connsiteY1" fmla="*/ 631022 h 2191535"/>
                <a:gd name="connsiteX2" fmla="*/ 1860550 w 1861424"/>
                <a:gd name="connsiteY2" fmla="*/ 200810 h 2191535"/>
                <a:gd name="connsiteX3" fmla="*/ 831850 w 1861424"/>
                <a:gd name="connsiteY3" fmla="*/ 1039010 h 2191535"/>
                <a:gd name="connsiteX4" fmla="*/ 508000 w 1861424"/>
                <a:gd name="connsiteY4" fmla="*/ 1620035 h 2191535"/>
                <a:gd name="connsiteX5" fmla="*/ 365125 w 1861424"/>
                <a:gd name="connsiteY5" fmla="*/ 1988335 h 2191535"/>
                <a:gd name="connsiteX6" fmla="*/ 104775 w 1861424"/>
                <a:gd name="connsiteY6" fmla="*/ 2191535 h 2191535"/>
                <a:gd name="connsiteX7" fmla="*/ 0 w 1861424"/>
                <a:gd name="connsiteY7" fmla="*/ 1248560 h 2191535"/>
                <a:gd name="connsiteX8" fmla="*/ 441325 w 1861424"/>
                <a:gd name="connsiteY8" fmla="*/ 848510 h 2191535"/>
                <a:gd name="connsiteX0" fmla="*/ 441325 w 1861424"/>
                <a:gd name="connsiteY0" fmla="*/ 848510 h 2191535"/>
                <a:gd name="connsiteX1" fmla="*/ 885825 w 1861424"/>
                <a:gd name="connsiteY1" fmla="*/ 631022 h 2191535"/>
                <a:gd name="connsiteX2" fmla="*/ 1860550 w 1861424"/>
                <a:gd name="connsiteY2" fmla="*/ 200810 h 2191535"/>
                <a:gd name="connsiteX3" fmla="*/ 831850 w 1861424"/>
                <a:gd name="connsiteY3" fmla="*/ 1039010 h 2191535"/>
                <a:gd name="connsiteX4" fmla="*/ 508000 w 1861424"/>
                <a:gd name="connsiteY4" fmla="*/ 1620035 h 2191535"/>
                <a:gd name="connsiteX5" fmla="*/ 365125 w 1861424"/>
                <a:gd name="connsiteY5" fmla="*/ 1988335 h 2191535"/>
                <a:gd name="connsiteX6" fmla="*/ 104775 w 1861424"/>
                <a:gd name="connsiteY6" fmla="*/ 2191535 h 2191535"/>
                <a:gd name="connsiteX7" fmla="*/ 0 w 1861424"/>
                <a:gd name="connsiteY7" fmla="*/ 1248560 h 2191535"/>
                <a:gd name="connsiteX8" fmla="*/ 441325 w 1861424"/>
                <a:gd name="connsiteY8" fmla="*/ 848510 h 2191535"/>
                <a:gd name="connsiteX0" fmla="*/ 441325 w 1861424"/>
                <a:gd name="connsiteY0" fmla="*/ 848510 h 2191535"/>
                <a:gd name="connsiteX1" fmla="*/ 885825 w 1861424"/>
                <a:gd name="connsiteY1" fmla="*/ 631022 h 2191535"/>
                <a:gd name="connsiteX2" fmla="*/ 1860550 w 1861424"/>
                <a:gd name="connsiteY2" fmla="*/ 200810 h 2191535"/>
                <a:gd name="connsiteX3" fmla="*/ 831850 w 1861424"/>
                <a:gd name="connsiteY3" fmla="*/ 1039010 h 2191535"/>
                <a:gd name="connsiteX4" fmla="*/ 508000 w 1861424"/>
                <a:gd name="connsiteY4" fmla="*/ 1620035 h 2191535"/>
                <a:gd name="connsiteX5" fmla="*/ 365125 w 1861424"/>
                <a:gd name="connsiteY5" fmla="*/ 1988335 h 2191535"/>
                <a:gd name="connsiteX6" fmla="*/ 104775 w 1861424"/>
                <a:gd name="connsiteY6" fmla="*/ 2191535 h 2191535"/>
                <a:gd name="connsiteX7" fmla="*/ 0 w 1861424"/>
                <a:gd name="connsiteY7" fmla="*/ 1248560 h 2191535"/>
                <a:gd name="connsiteX8" fmla="*/ 441325 w 1861424"/>
                <a:gd name="connsiteY8" fmla="*/ 848510 h 2191535"/>
                <a:gd name="connsiteX0" fmla="*/ 441325 w 1861424"/>
                <a:gd name="connsiteY0" fmla="*/ 848510 h 2191535"/>
                <a:gd name="connsiteX1" fmla="*/ 885825 w 1861424"/>
                <a:gd name="connsiteY1" fmla="*/ 631022 h 2191535"/>
                <a:gd name="connsiteX2" fmla="*/ 1860550 w 1861424"/>
                <a:gd name="connsiteY2" fmla="*/ 200810 h 2191535"/>
                <a:gd name="connsiteX3" fmla="*/ 831850 w 1861424"/>
                <a:gd name="connsiteY3" fmla="*/ 1039010 h 2191535"/>
                <a:gd name="connsiteX4" fmla="*/ 508000 w 1861424"/>
                <a:gd name="connsiteY4" fmla="*/ 1620035 h 2191535"/>
                <a:gd name="connsiteX5" fmla="*/ 365125 w 1861424"/>
                <a:gd name="connsiteY5" fmla="*/ 1988335 h 2191535"/>
                <a:gd name="connsiteX6" fmla="*/ 104775 w 1861424"/>
                <a:gd name="connsiteY6" fmla="*/ 2191535 h 2191535"/>
                <a:gd name="connsiteX7" fmla="*/ 0 w 1861424"/>
                <a:gd name="connsiteY7" fmla="*/ 1248560 h 2191535"/>
                <a:gd name="connsiteX8" fmla="*/ 441325 w 1861424"/>
                <a:gd name="connsiteY8" fmla="*/ 848510 h 2191535"/>
                <a:gd name="connsiteX0" fmla="*/ 441325 w 1861424"/>
                <a:gd name="connsiteY0" fmla="*/ 848510 h 2191535"/>
                <a:gd name="connsiteX1" fmla="*/ 885825 w 1861424"/>
                <a:gd name="connsiteY1" fmla="*/ 631022 h 2191535"/>
                <a:gd name="connsiteX2" fmla="*/ 1860550 w 1861424"/>
                <a:gd name="connsiteY2" fmla="*/ 200810 h 2191535"/>
                <a:gd name="connsiteX3" fmla="*/ 831850 w 1861424"/>
                <a:gd name="connsiteY3" fmla="*/ 1039010 h 2191535"/>
                <a:gd name="connsiteX4" fmla="*/ 508000 w 1861424"/>
                <a:gd name="connsiteY4" fmla="*/ 1620035 h 2191535"/>
                <a:gd name="connsiteX5" fmla="*/ 365125 w 1861424"/>
                <a:gd name="connsiteY5" fmla="*/ 1988335 h 2191535"/>
                <a:gd name="connsiteX6" fmla="*/ 104775 w 1861424"/>
                <a:gd name="connsiteY6" fmla="*/ 2191535 h 2191535"/>
                <a:gd name="connsiteX7" fmla="*/ 0 w 1861424"/>
                <a:gd name="connsiteY7" fmla="*/ 1248560 h 2191535"/>
                <a:gd name="connsiteX8" fmla="*/ 441325 w 1861424"/>
                <a:gd name="connsiteY8" fmla="*/ 848510 h 2191535"/>
                <a:gd name="connsiteX0" fmla="*/ 441325 w 1861424"/>
                <a:gd name="connsiteY0" fmla="*/ 848510 h 2191535"/>
                <a:gd name="connsiteX1" fmla="*/ 885825 w 1861424"/>
                <a:gd name="connsiteY1" fmla="*/ 631022 h 2191535"/>
                <a:gd name="connsiteX2" fmla="*/ 1860550 w 1861424"/>
                <a:gd name="connsiteY2" fmla="*/ 200810 h 2191535"/>
                <a:gd name="connsiteX3" fmla="*/ 831850 w 1861424"/>
                <a:gd name="connsiteY3" fmla="*/ 1039010 h 2191535"/>
                <a:gd name="connsiteX4" fmla="*/ 508000 w 1861424"/>
                <a:gd name="connsiteY4" fmla="*/ 1620035 h 2191535"/>
                <a:gd name="connsiteX5" fmla="*/ 365125 w 1861424"/>
                <a:gd name="connsiteY5" fmla="*/ 1988335 h 2191535"/>
                <a:gd name="connsiteX6" fmla="*/ 104775 w 1861424"/>
                <a:gd name="connsiteY6" fmla="*/ 2191535 h 2191535"/>
                <a:gd name="connsiteX7" fmla="*/ 0 w 1861424"/>
                <a:gd name="connsiteY7" fmla="*/ 1248560 h 2191535"/>
                <a:gd name="connsiteX8" fmla="*/ 441325 w 1861424"/>
                <a:gd name="connsiteY8" fmla="*/ 848510 h 2191535"/>
                <a:gd name="connsiteX0" fmla="*/ 441325 w 1861424"/>
                <a:gd name="connsiteY0" fmla="*/ 848510 h 2202081"/>
                <a:gd name="connsiteX1" fmla="*/ 885825 w 1861424"/>
                <a:gd name="connsiteY1" fmla="*/ 631022 h 2202081"/>
                <a:gd name="connsiteX2" fmla="*/ 1860550 w 1861424"/>
                <a:gd name="connsiteY2" fmla="*/ 200810 h 2202081"/>
                <a:gd name="connsiteX3" fmla="*/ 831850 w 1861424"/>
                <a:gd name="connsiteY3" fmla="*/ 1039010 h 2202081"/>
                <a:gd name="connsiteX4" fmla="*/ 508000 w 1861424"/>
                <a:gd name="connsiteY4" fmla="*/ 1620035 h 2202081"/>
                <a:gd name="connsiteX5" fmla="*/ 365125 w 1861424"/>
                <a:gd name="connsiteY5" fmla="*/ 1988335 h 2202081"/>
                <a:gd name="connsiteX6" fmla="*/ 104775 w 1861424"/>
                <a:gd name="connsiteY6" fmla="*/ 2191535 h 2202081"/>
                <a:gd name="connsiteX7" fmla="*/ 0 w 1861424"/>
                <a:gd name="connsiteY7" fmla="*/ 1248560 h 2202081"/>
                <a:gd name="connsiteX8" fmla="*/ 441325 w 1861424"/>
                <a:gd name="connsiteY8" fmla="*/ 848510 h 2202081"/>
                <a:gd name="connsiteX0" fmla="*/ 441325 w 1861424"/>
                <a:gd name="connsiteY0" fmla="*/ 848510 h 2228521"/>
                <a:gd name="connsiteX1" fmla="*/ 885825 w 1861424"/>
                <a:gd name="connsiteY1" fmla="*/ 631022 h 2228521"/>
                <a:gd name="connsiteX2" fmla="*/ 1860550 w 1861424"/>
                <a:gd name="connsiteY2" fmla="*/ 200810 h 2228521"/>
                <a:gd name="connsiteX3" fmla="*/ 831850 w 1861424"/>
                <a:gd name="connsiteY3" fmla="*/ 1039010 h 2228521"/>
                <a:gd name="connsiteX4" fmla="*/ 508000 w 1861424"/>
                <a:gd name="connsiteY4" fmla="*/ 1620035 h 2228521"/>
                <a:gd name="connsiteX5" fmla="*/ 365125 w 1861424"/>
                <a:gd name="connsiteY5" fmla="*/ 1988335 h 2228521"/>
                <a:gd name="connsiteX6" fmla="*/ 104775 w 1861424"/>
                <a:gd name="connsiteY6" fmla="*/ 2191535 h 2228521"/>
                <a:gd name="connsiteX7" fmla="*/ 0 w 1861424"/>
                <a:gd name="connsiteY7" fmla="*/ 1248560 h 2228521"/>
                <a:gd name="connsiteX8" fmla="*/ 441325 w 1861424"/>
                <a:gd name="connsiteY8" fmla="*/ 848510 h 222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1424" h="2228521">
                  <a:moveTo>
                    <a:pt x="441325" y="848510"/>
                  </a:moveTo>
                  <a:cubicBezTo>
                    <a:pt x="646642" y="141014"/>
                    <a:pt x="2001308" y="-534732"/>
                    <a:pt x="885825" y="631022"/>
                  </a:cubicBezTo>
                  <a:cubicBezTo>
                    <a:pt x="1650471" y="43647"/>
                    <a:pt x="1856846" y="123287"/>
                    <a:pt x="1860550" y="200810"/>
                  </a:cubicBezTo>
                  <a:cubicBezTo>
                    <a:pt x="1864254" y="278333"/>
                    <a:pt x="1896533" y="462748"/>
                    <a:pt x="831850" y="1039010"/>
                  </a:cubicBezTo>
                  <a:cubicBezTo>
                    <a:pt x="2180167" y="796122"/>
                    <a:pt x="531812" y="1520552"/>
                    <a:pt x="508000" y="1620035"/>
                  </a:cubicBezTo>
                  <a:cubicBezTo>
                    <a:pt x="1322388" y="1452818"/>
                    <a:pt x="625475" y="2038077"/>
                    <a:pt x="365125" y="1988335"/>
                  </a:cubicBezTo>
                  <a:cubicBezTo>
                    <a:pt x="786342" y="2354518"/>
                    <a:pt x="178858" y="2193652"/>
                    <a:pt x="104775" y="2191535"/>
                  </a:cubicBezTo>
                  <a:lnTo>
                    <a:pt x="0" y="1248560"/>
                  </a:lnTo>
                  <a:cubicBezTo>
                    <a:pt x="83608" y="994560"/>
                    <a:pt x="541867" y="162710"/>
                    <a:pt x="441325" y="848510"/>
                  </a:cubicBezTo>
                  <a:close/>
                </a:path>
              </a:pathLst>
            </a:custGeom>
            <a:solidFill>
              <a:srgbClr val="E0ED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4">
              <a:extLst>
                <a:ext uri="{FF2B5EF4-FFF2-40B4-BE49-F238E27FC236}">
                  <a16:creationId xmlns:a16="http://schemas.microsoft.com/office/drawing/2014/main" id="{B7C581D5-1DA6-4BB4-B9DD-18EA0DA60696}"/>
                </a:ext>
              </a:extLst>
            </p:cNvPr>
            <p:cNvSpPr/>
            <p:nvPr/>
          </p:nvSpPr>
          <p:spPr>
            <a:xfrm>
              <a:off x="3343919" y="5191036"/>
              <a:ext cx="1001068" cy="646835"/>
            </a:xfrm>
            <a:custGeom>
              <a:avLst/>
              <a:gdLst>
                <a:gd name="connsiteX0" fmla="*/ 0 w 260350"/>
                <a:gd name="connsiteY0" fmla="*/ 0 h 495300"/>
                <a:gd name="connsiteX1" fmla="*/ 260350 w 260350"/>
                <a:gd name="connsiteY1" fmla="*/ 0 h 495300"/>
                <a:gd name="connsiteX2" fmla="*/ 260350 w 260350"/>
                <a:gd name="connsiteY2" fmla="*/ 495300 h 495300"/>
                <a:gd name="connsiteX3" fmla="*/ 0 w 260350"/>
                <a:gd name="connsiteY3" fmla="*/ 495300 h 495300"/>
                <a:gd name="connsiteX4" fmla="*/ 0 w 260350"/>
                <a:gd name="connsiteY4" fmla="*/ 0 h 495300"/>
                <a:gd name="connsiteX0" fmla="*/ 0 w 260350"/>
                <a:gd name="connsiteY0" fmla="*/ 50006 h 545306"/>
                <a:gd name="connsiteX1" fmla="*/ 141288 w 260350"/>
                <a:gd name="connsiteY1" fmla="*/ 0 h 545306"/>
                <a:gd name="connsiteX2" fmla="*/ 260350 w 260350"/>
                <a:gd name="connsiteY2" fmla="*/ 545306 h 545306"/>
                <a:gd name="connsiteX3" fmla="*/ 0 w 260350"/>
                <a:gd name="connsiteY3" fmla="*/ 545306 h 545306"/>
                <a:gd name="connsiteX4" fmla="*/ 0 w 260350"/>
                <a:gd name="connsiteY4" fmla="*/ 50006 h 545306"/>
                <a:gd name="connsiteX0" fmla="*/ 0 w 441325"/>
                <a:gd name="connsiteY0" fmla="*/ 50006 h 545306"/>
                <a:gd name="connsiteX1" fmla="*/ 141288 w 441325"/>
                <a:gd name="connsiteY1" fmla="*/ 0 h 545306"/>
                <a:gd name="connsiteX2" fmla="*/ 441325 w 441325"/>
                <a:gd name="connsiteY2" fmla="*/ 509587 h 545306"/>
                <a:gd name="connsiteX3" fmla="*/ 0 w 441325"/>
                <a:gd name="connsiteY3" fmla="*/ 545306 h 545306"/>
                <a:gd name="connsiteX4" fmla="*/ 0 w 441325"/>
                <a:gd name="connsiteY4" fmla="*/ 50006 h 545306"/>
                <a:gd name="connsiteX0" fmla="*/ 0 w 441325"/>
                <a:gd name="connsiteY0" fmla="*/ 50006 h 509587"/>
                <a:gd name="connsiteX1" fmla="*/ 141288 w 441325"/>
                <a:gd name="connsiteY1" fmla="*/ 0 h 509587"/>
                <a:gd name="connsiteX2" fmla="*/ 441325 w 441325"/>
                <a:gd name="connsiteY2" fmla="*/ 509587 h 509587"/>
                <a:gd name="connsiteX3" fmla="*/ 133350 w 441325"/>
                <a:gd name="connsiteY3" fmla="*/ 330994 h 509587"/>
                <a:gd name="connsiteX4" fmla="*/ 0 w 441325"/>
                <a:gd name="connsiteY4" fmla="*/ 50006 h 509587"/>
                <a:gd name="connsiteX0" fmla="*/ 0 w 596106"/>
                <a:gd name="connsiteY0" fmla="*/ 100012 h 509587"/>
                <a:gd name="connsiteX1" fmla="*/ 296069 w 596106"/>
                <a:gd name="connsiteY1" fmla="*/ 0 h 509587"/>
                <a:gd name="connsiteX2" fmla="*/ 596106 w 596106"/>
                <a:gd name="connsiteY2" fmla="*/ 509587 h 509587"/>
                <a:gd name="connsiteX3" fmla="*/ 288131 w 596106"/>
                <a:gd name="connsiteY3" fmla="*/ 330994 h 509587"/>
                <a:gd name="connsiteX4" fmla="*/ 0 w 596106"/>
                <a:gd name="connsiteY4" fmla="*/ 100012 h 509587"/>
                <a:gd name="connsiteX0" fmla="*/ 348377 w 944483"/>
                <a:gd name="connsiteY0" fmla="*/ 100012 h 509587"/>
                <a:gd name="connsiteX1" fmla="*/ 644446 w 944483"/>
                <a:gd name="connsiteY1" fmla="*/ 0 h 509587"/>
                <a:gd name="connsiteX2" fmla="*/ 944483 w 944483"/>
                <a:gd name="connsiteY2" fmla="*/ 509587 h 509587"/>
                <a:gd name="connsiteX3" fmla="*/ 636508 w 944483"/>
                <a:gd name="connsiteY3" fmla="*/ 330994 h 509587"/>
                <a:gd name="connsiteX4" fmla="*/ 348377 w 944483"/>
                <a:gd name="connsiteY4" fmla="*/ 100012 h 509587"/>
                <a:gd name="connsiteX0" fmla="*/ 415782 w 1011888"/>
                <a:gd name="connsiteY0" fmla="*/ 100012 h 509587"/>
                <a:gd name="connsiteX1" fmla="*/ 711851 w 1011888"/>
                <a:gd name="connsiteY1" fmla="*/ 0 h 509587"/>
                <a:gd name="connsiteX2" fmla="*/ 1011888 w 1011888"/>
                <a:gd name="connsiteY2" fmla="*/ 509587 h 509587"/>
                <a:gd name="connsiteX3" fmla="*/ 703913 w 1011888"/>
                <a:gd name="connsiteY3" fmla="*/ 330994 h 509587"/>
                <a:gd name="connsiteX4" fmla="*/ 415782 w 1011888"/>
                <a:gd name="connsiteY4" fmla="*/ 100012 h 509587"/>
                <a:gd name="connsiteX0" fmla="*/ 404962 w 1001068"/>
                <a:gd name="connsiteY0" fmla="*/ 100012 h 509587"/>
                <a:gd name="connsiteX1" fmla="*/ 701031 w 1001068"/>
                <a:gd name="connsiteY1" fmla="*/ 0 h 509587"/>
                <a:gd name="connsiteX2" fmla="*/ 1001068 w 1001068"/>
                <a:gd name="connsiteY2" fmla="*/ 509587 h 509587"/>
                <a:gd name="connsiteX3" fmla="*/ 693093 w 1001068"/>
                <a:gd name="connsiteY3" fmla="*/ 330994 h 509587"/>
                <a:gd name="connsiteX4" fmla="*/ 404962 w 1001068"/>
                <a:gd name="connsiteY4" fmla="*/ 100012 h 509587"/>
                <a:gd name="connsiteX0" fmla="*/ 404962 w 1001068"/>
                <a:gd name="connsiteY0" fmla="*/ 138906 h 548481"/>
                <a:gd name="connsiteX1" fmla="*/ 701031 w 1001068"/>
                <a:gd name="connsiteY1" fmla="*/ 38894 h 548481"/>
                <a:gd name="connsiteX2" fmla="*/ 1001068 w 1001068"/>
                <a:gd name="connsiteY2" fmla="*/ 548481 h 548481"/>
                <a:gd name="connsiteX3" fmla="*/ 693093 w 1001068"/>
                <a:gd name="connsiteY3" fmla="*/ 369888 h 548481"/>
                <a:gd name="connsiteX4" fmla="*/ 404962 w 1001068"/>
                <a:gd name="connsiteY4" fmla="*/ 138906 h 548481"/>
                <a:gd name="connsiteX0" fmla="*/ 404962 w 1001068"/>
                <a:gd name="connsiteY0" fmla="*/ 192424 h 601999"/>
                <a:gd name="connsiteX1" fmla="*/ 701031 w 1001068"/>
                <a:gd name="connsiteY1" fmla="*/ 92412 h 601999"/>
                <a:gd name="connsiteX2" fmla="*/ 1001068 w 1001068"/>
                <a:gd name="connsiteY2" fmla="*/ 601999 h 601999"/>
                <a:gd name="connsiteX3" fmla="*/ 693093 w 1001068"/>
                <a:gd name="connsiteY3" fmla="*/ 423406 h 601999"/>
                <a:gd name="connsiteX4" fmla="*/ 404962 w 1001068"/>
                <a:gd name="connsiteY4" fmla="*/ 192424 h 601999"/>
                <a:gd name="connsiteX0" fmla="*/ 404962 w 1001068"/>
                <a:gd name="connsiteY0" fmla="*/ 183872 h 593447"/>
                <a:gd name="connsiteX1" fmla="*/ 701031 w 1001068"/>
                <a:gd name="connsiteY1" fmla="*/ 83860 h 593447"/>
                <a:gd name="connsiteX2" fmla="*/ 1001068 w 1001068"/>
                <a:gd name="connsiteY2" fmla="*/ 593447 h 593447"/>
                <a:gd name="connsiteX3" fmla="*/ 693093 w 1001068"/>
                <a:gd name="connsiteY3" fmla="*/ 414854 h 593447"/>
                <a:gd name="connsiteX4" fmla="*/ 404962 w 1001068"/>
                <a:gd name="connsiteY4" fmla="*/ 183872 h 593447"/>
                <a:gd name="connsiteX0" fmla="*/ 404962 w 1001068"/>
                <a:gd name="connsiteY0" fmla="*/ 183872 h 643400"/>
                <a:gd name="connsiteX1" fmla="*/ 701031 w 1001068"/>
                <a:gd name="connsiteY1" fmla="*/ 83860 h 643400"/>
                <a:gd name="connsiteX2" fmla="*/ 1001068 w 1001068"/>
                <a:gd name="connsiteY2" fmla="*/ 593447 h 643400"/>
                <a:gd name="connsiteX3" fmla="*/ 693093 w 1001068"/>
                <a:gd name="connsiteY3" fmla="*/ 414854 h 643400"/>
                <a:gd name="connsiteX4" fmla="*/ 404962 w 1001068"/>
                <a:gd name="connsiteY4" fmla="*/ 183872 h 643400"/>
                <a:gd name="connsiteX0" fmla="*/ 404962 w 1001068"/>
                <a:gd name="connsiteY0" fmla="*/ 183872 h 639416"/>
                <a:gd name="connsiteX1" fmla="*/ 701031 w 1001068"/>
                <a:gd name="connsiteY1" fmla="*/ 83860 h 639416"/>
                <a:gd name="connsiteX2" fmla="*/ 1001068 w 1001068"/>
                <a:gd name="connsiteY2" fmla="*/ 593447 h 639416"/>
                <a:gd name="connsiteX3" fmla="*/ 693093 w 1001068"/>
                <a:gd name="connsiteY3" fmla="*/ 414854 h 639416"/>
                <a:gd name="connsiteX4" fmla="*/ 404962 w 1001068"/>
                <a:gd name="connsiteY4" fmla="*/ 183872 h 639416"/>
                <a:gd name="connsiteX0" fmla="*/ 404962 w 1001068"/>
                <a:gd name="connsiteY0" fmla="*/ 183872 h 655659"/>
                <a:gd name="connsiteX1" fmla="*/ 701031 w 1001068"/>
                <a:gd name="connsiteY1" fmla="*/ 83860 h 655659"/>
                <a:gd name="connsiteX2" fmla="*/ 1001068 w 1001068"/>
                <a:gd name="connsiteY2" fmla="*/ 593447 h 655659"/>
                <a:gd name="connsiteX3" fmla="*/ 693093 w 1001068"/>
                <a:gd name="connsiteY3" fmla="*/ 414854 h 655659"/>
                <a:gd name="connsiteX4" fmla="*/ 404962 w 1001068"/>
                <a:gd name="connsiteY4" fmla="*/ 183872 h 655659"/>
                <a:gd name="connsiteX0" fmla="*/ 404962 w 1001068"/>
                <a:gd name="connsiteY0" fmla="*/ 183872 h 646835"/>
                <a:gd name="connsiteX1" fmla="*/ 701031 w 1001068"/>
                <a:gd name="connsiteY1" fmla="*/ 83860 h 646835"/>
                <a:gd name="connsiteX2" fmla="*/ 1001068 w 1001068"/>
                <a:gd name="connsiteY2" fmla="*/ 593447 h 646835"/>
                <a:gd name="connsiteX3" fmla="*/ 693093 w 1001068"/>
                <a:gd name="connsiteY3" fmla="*/ 414854 h 646835"/>
                <a:gd name="connsiteX4" fmla="*/ 404962 w 1001068"/>
                <a:gd name="connsiteY4" fmla="*/ 183872 h 64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068" h="646835">
                  <a:moveTo>
                    <a:pt x="404962" y="183872"/>
                  </a:moveTo>
                  <a:cubicBezTo>
                    <a:pt x="8352" y="-52665"/>
                    <a:pt x="570591" y="-32028"/>
                    <a:pt x="701031" y="83860"/>
                  </a:cubicBezTo>
                  <a:lnTo>
                    <a:pt x="1001068" y="593447"/>
                  </a:lnTo>
                  <a:cubicBezTo>
                    <a:pt x="88785" y="775216"/>
                    <a:pt x="659226" y="436285"/>
                    <a:pt x="693093" y="414854"/>
                  </a:cubicBezTo>
                  <a:cubicBezTo>
                    <a:pt x="-580082" y="563285"/>
                    <a:pt x="262881" y="101322"/>
                    <a:pt x="404962" y="183872"/>
                  </a:cubicBezTo>
                  <a:close/>
                </a:path>
              </a:pathLst>
            </a:custGeom>
            <a:solidFill>
              <a:srgbClr val="E0ED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5">
              <a:extLst>
                <a:ext uri="{FF2B5EF4-FFF2-40B4-BE49-F238E27FC236}">
                  <a16:creationId xmlns:a16="http://schemas.microsoft.com/office/drawing/2014/main" id="{2934CA83-8DBA-4491-94FA-DE1BEF1A242B}"/>
                </a:ext>
              </a:extLst>
            </p:cNvPr>
            <p:cNvSpPr/>
            <p:nvPr/>
          </p:nvSpPr>
          <p:spPr>
            <a:xfrm>
              <a:off x="3398634" y="5454650"/>
              <a:ext cx="432003" cy="145067"/>
            </a:xfrm>
            <a:custGeom>
              <a:avLst/>
              <a:gdLst>
                <a:gd name="connsiteX0" fmla="*/ 0 w 69850"/>
                <a:gd name="connsiteY0" fmla="*/ 0 h 45719"/>
                <a:gd name="connsiteX1" fmla="*/ 69850 w 69850"/>
                <a:gd name="connsiteY1" fmla="*/ 0 h 45719"/>
                <a:gd name="connsiteX2" fmla="*/ 69850 w 69850"/>
                <a:gd name="connsiteY2" fmla="*/ 45719 h 45719"/>
                <a:gd name="connsiteX3" fmla="*/ 0 w 69850"/>
                <a:gd name="connsiteY3" fmla="*/ 45719 h 45719"/>
                <a:gd name="connsiteX4" fmla="*/ 0 w 69850"/>
                <a:gd name="connsiteY4" fmla="*/ 0 h 45719"/>
                <a:gd name="connsiteX0" fmla="*/ 78581 w 78581"/>
                <a:gd name="connsiteY0" fmla="*/ 0 h 131444"/>
                <a:gd name="connsiteX1" fmla="*/ 69850 w 78581"/>
                <a:gd name="connsiteY1" fmla="*/ 85725 h 131444"/>
                <a:gd name="connsiteX2" fmla="*/ 69850 w 78581"/>
                <a:gd name="connsiteY2" fmla="*/ 131444 h 131444"/>
                <a:gd name="connsiteX3" fmla="*/ 0 w 78581"/>
                <a:gd name="connsiteY3" fmla="*/ 131444 h 131444"/>
                <a:gd name="connsiteX4" fmla="*/ 78581 w 78581"/>
                <a:gd name="connsiteY4" fmla="*/ 0 h 131444"/>
                <a:gd name="connsiteX0" fmla="*/ 78581 w 379412"/>
                <a:gd name="connsiteY0" fmla="*/ 0 h 131444"/>
                <a:gd name="connsiteX1" fmla="*/ 69850 w 379412"/>
                <a:gd name="connsiteY1" fmla="*/ 85725 h 131444"/>
                <a:gd name="connsiteX2" fmla="*/ 379412 w 379412"/>
                <a:gd name="connsiteY2" fmla="*/ 100488 h 131444"/>
                <a:gd name="connsiteX3" fmla="*/ 0 w 379412"/>
                <a:gd name="connsiteY3" fmla="*/ 131444 h 131444"/>
                <a:gd name="connsiteX4" fmla="*/ 78581 w 379412"/>
                <a:gd name="connsiteY4" fmla="*/ 0 h 131444"/>
                <a:gd name="connsiteX0" fmla="*/ 78581 w 379412"/>
                <a:gd name="connsiteY0" fmla="*/ 0 h 131444"/>
                <a:gd name="connsiteX1" fmla="*/ 379412 w 379412"/>
                <a:gd name="connsiteY1" fmla="*/ 100488 h 131444"/>
                <a:gd name="connsiteX2" fmla="*/ 0 w 379412"/>
                <a:gd name="connsiteY2" fmla="*/ 131444 h 131444"/>
                <a:gd name="connsiteX3" fmla="*/ 78581 w 379412"/>
                <a:gd name="connsiteY3" fmla="*/ 0 h 131444"/>
                <a:gd name="connsiteX0" fmla="*/ 0 w 300831"/>
                <a:gd name="connsiteY0" fmla="*/ 0 h 100488"/>
                <a:gd name="connsiteX1" fmla="*/ 300831 w 300831"/>
                <a:gd name="connsiteY1" fmla="*/ 100488 h 100488"/>
                <a:gd name="connsiteX2" fmla="*/ 0 w 300831"/>
                <a:gd name="connsiteY2" fmla="*/ 0 h 100488"/>
                <a:gd name="connsiteX0" fmla="*/ 49455 w 350286"/>
                <a:gd name="connsiteY0" fmla="*/ 0 h 145705"/>
                <a:gd name="connsiteX1" fmla="*/ 350286 w 350286"/>
                <a:gd name="connsiteY1" fmla="*/ 100488 h 145705"/>
                <a:gd name="connsiteX2" fmla="*/ 49455 w 350286"/>
                <a:gd name="connsiteY2" fmla="*/ 0 h 145705"/>
                <a:gd name="connsiteX0" fmla="*/ 49455 w 350286"/>
                <a:gd name="connsiteY0" fmla="*/ 789 h 146494"/>
                <a:gd name="connsiteX1" fmla="*/ 350286 w 350286"/>
                <a:gd name="connsiteY1" fmla="*/ 101277 h 146494"/>
                <a:gd name="connsiteX2" fmla="*/ 49455 w 350286"/>
                <a:gd name="connsiteY2" fmla="*/ 789 h 146494"/>
                <a:gd name="connsiteX0" fmla="*/ 131172 w 432003"/>
                <a:gd name="connsiteY0" fmla="*/ 789 h 145856"/>
                <a:gd name="connsiteX1" fmla="*/ 432003 w 432003"/>
                <a:gd name="connsiteY1" fmla="*/ 101277 h 145856"/>
                <a:gd name="connsiteX2" fmla="*/ 131172 w 432003"/>
                <a:gd name="connsiteY2" fmla="*/ 789 h 145856"/>
                <a:gd name="connsiteX0" fmla="*/ 131172 w 432003"/>
                <a:gd name="connsiteY0" fmla="*/ 0 h 145067"/>
                <a:gd name="connsiteX1" fmla="*/ 432003 w 432003"/>
                <a:gd name="connsiteY1" fmla="*/ 100488 h 145067"/>
                <a:gd name="connsiteX2" fmla="*/ 131172 w 432003"/>
                <a:gd name="connsiteY2" fmla="*/ 0 h 145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2003" h="145067">
                  <a:moveTo>
                    <a:pt x="131172" y="0"/>
                  </a:moveTo>
                  <a:cubicBezTo>
                    <a:pt x="9992" y="28733"/>
                    <a:pt x="-194530" y="233680"/>
                    <a:pt x="432003" y="100488"/>
                  </a:cubicBezTo>
                  <a:cubicBezTo>
                    <a:pt x="331726" y="66992"/>
                    <a:pt x="7611" y="138271"/>
                    <a:pt x="131172" y="0"/>
                  </a:cubicBezTo>
                  <a:close/>
                </a:path>
              </a:pathLst>
            </a:cu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5">
              <a:extLst>
                <a:ext uri="{FF2B5EF4-FFF2-40B4-BE49-F238E27FC236}">
                  <a16:creationId xmlns:a16="http://schemas.microsoft.com/office/drawing/2014/main" id="{000B5A81-542B-4151-ACF1-FD1DC4079AA3}"/>
                </a:ext>
              </a:extLst>
            </p:cNvPr>
            <p:cNvSpPr/>
            <p:nvPr/>
          </p:nvSpPr>
          <p:spPr>
            <a:xfrm rot="21416036">
              <a:off x="3917148" y="5718220"/>
              <a:ext cx="282899" cy="78304"/>
            </a:xfrm>
            <a:custGeom>
              <a:avLst/>
              <a:gdLst>
                <a:gd name="connsiteX0" fmla="*/ 0 w 69850"/>
                <a:gd name="connsiteY0" fmla="*/ 0 h 45719"/>
                <a:gd name="connsiteX1" fmla="*/ 69850 w 69850"/>
                <a:gd name="connsiteY1" fmla="*/ 0 h 45719"/>
                <a:gd name="connsiteX2" fmla="*/ 69850 w 69850"/>
                <a:gd name="connsiteY2" fmla="*/ 45719 h 45719"/>
                <a:gd name="connsiteX3" fmla="*/ 0 w 69850"/>
                <a:gd name="connsiteY3" fmla="*/ 45719 h 45719"/>
                <a:gd name="connsiteX4" fmla="*/ 0 w 69850"/>
                <a:gd name="connsiteY4" fmla="*/ 0 h 45719"/>
                <a:gd name="connsiteX0" fmla="*/ 78581 w 78581"/>
                <a:gd name="connsiteY0" fmla="*/ 0 h 131444"/>
                <a:gd name="connsiteX1" fmla="*/ 69850 w 78581"/>
                <a:gd name="connsiteY1" fmla="*/ 85725 h 131444"/>
                <a:gd name="connsiteX2" fmla="*/ 69850 w 78581"/>
                <a:gd name="connsiteY2" fmla="*/ 131444 h 131444"/>
                <a:gd name="connsiteX3" fmla="*/ 0 w 78581"/>
                <a:gd name="connsiteY3" fmla="*/ 131444 h 131444"/>
                <a:gd name="connsiteX4" fmla="*/ 78581 w 78581"/>
                <a:gd name="connsiteY4" fmla="*/ 0 h 131444"/>
                <a:gd name="connsiteX0" fmla="*/ 78581 w 379412"/>
                <a:gd name="connsiteY0" fmla="*/ 0 h 131444"/>
                <a:gd name="connsiteX1" fmla="*/ 69850 w 379412"/>
                <a:gd name="connsiteY1" fmla="*/ 85725 h 131444"/>
                <a:gd name="connsiteX2" fmla="*/ 379412 w 379412"/>
                <a:gd name="connsiteY2" fmla="*/ 100488 h 131444"/>
                <a:gd name="connsiteX3" fmla="*/ 0 w 379412"/>
                <a:gd name="connsiteY3" fmla="*/ 131444 h 131444"/>
                <a:gd name="connsiteX4" fmla="*/ 78581 w 379412"/>
                <a:gd name="connsiteY4" fmla="*/ 0 h 131444"/>
                <a:gd name="connsiteX0" fmla="*/ 78581 w 379412"/>
                <a:gd name="connsiteY0" fmla="*/ 0 h 131444"/>
                <a:gd name="connsiteX1" fmla="*/ 379412 w 379412"/>
                <a:gd name="connsiteY1" fmla="*/ 100488 h 131444"/>
                <a:gd name="connsiteX2" fmla="*/ 0 w 379412"/>
                <a:gd name="connsiteY2" fmla="*/ 131444 h 131444"/>
                <a:gd name="connsiteX3" fmla="*/ 78581 w 379412"/>
                <a:gd name="connsiteY3" fmla="*/ 0 h 131444"/>
                <a:gd name="connsiteX0" fmla="*/ 0 w 300831"/>
                <a:gd name="connsiteY0" fmla="*/ 0 h 100488"/>
                <a:gd name="connsiteX1" fmla="*/ 300831 w 300831"/>
                <a:gd name="connsiteY1" fmla="*/ 100488 h 100488"/>
                <a:gd name="connsiteX2" fmla="*/ 0 w 300831"/>
                <a:gd name="connsiteY2" fmla="*/ 0 h 100488"/>
                <a:gd name="connsiteX0" fmla="*/ 49455 w 350286"/>
                <a:gd name="connsiteY0" fmla="*/ 0 h 145705"/>
                <a:gd name="connsiteX1" fmla="*/ 350286 w 350286"/>
                <a:gd name="connsiteY1" fmla="*/ 100488 h 145705"/>
                <a:gd name="connsiteX2" fmla="*/ 49455 w 350286"/>
                <a:gd name="connsiteY2" fmla="*/ 0 h 145705"/>
                <a:gd name="connsiteX0" fmla="*/ 49455 w 350286"/>
                <a:gd name="connsiteY0" fmla="*/ 789 h 146494"/>
                <a:gd name="connsiteX1" fmla="*/ 350286 w 350286"/>
                <a:gd name="connsiteY1" fmla="*/ 101277 h 146494"/>
                <a:gd name="connsiteX2" fmla="*/ 49455 w 350286"/>
                <a:gd name="connsiteY2" fmla="*/ 789 h 146494"/>
                <a:gd name="connsiteX0" fmla="*/ 131172 w 432003"/>
                <a:gd name="connsiteY0" fmla="*/ 789 h 145856"/>
                <a:gd name="connsiteX1" fmla="*/ 432003 w 432003"/>
                <a:gd name="connsiteY1" fmla="*/ 101277 h 145856"/>
                <a:gd name="connsiteX2" fmla="*/ 131172 w 432003"/>
                <a:gd name="connsiteY2" fmla="*/ 789 h 145856"/>
                <a:gd name="connsiteX0" fmla="*/ 131172 w 432003"/>
                <a:gd name="connsiteY0" fmla="*/ 0 h 145067"/>
                <a:gd name="connsiteX1" fmla="*/ 432003 w 432003"/>
                <a:gd name="connsiteY1" fmla="*/ 100488 h 145067"/>
                <a:gd name="connsiteX2" fmla="*/ 131172 w 432003"/>
                <a:gd name="connsiteY2" fmla="*/ 0 h 145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2003" h="145067">
                  <a:moveTo>
                    <a:pt x="131172" y="0"/>
                  </a:moveTo>
                  <a:cubicBezTo>
                    <a:pt x="9992" y="28733"/>
                    <a:pt x="-194530" y="233680"/>
                    <a:pt x="432003" y="100488"/>
                  </a:cubicBezTo>
                  <a:cubicBezTo>
                    <a:pt x="331726" y="66992"/>
                    <a:pt x="7611" y="138271"/>
                    <a:pt x="131172" y="0"/>
                  </a:cubicBezTo>
                  <a:close/>
                </a:path>
              </a:pathLst>
            </a:cu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6">
              <a:extLst>
                <a:ext uri="{FF2B5EF4-FFF2-40B4-BE49-F238E27FC236}">
                  <a16:creationId xmlns:a16="http://schemas.microsoft.com/office/drawing/2014/main" id="{EC4CE790-4ACB-4F44-A476-B075006560E8}"/>
                </a:ext>
              </a:extLst>
            </p:cNvPr>
            <p:cNvSpPr/>
            <p:nvPr/>
          </p:nvSpPr>
          <p:spPr>
            <a:xfrm rot="20333988">
              <a:off x="4061467" y="5653456"/>
              <a:ext cx="165893" cy="4683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93" h="46839">
                  <a:moveTo>
                    <a:pt x="0" y="11861"/>
                  </a:moveTo>
                  <a:cubicBezTo>
                    <a:pt x="0" y="-764"/>
                    <a:pt x="75538" y="-1077"/>
                    <a:pt x="103187" y="907"/>
                  </a:cubicBezTo>
                  <a:cubicBezTo>
                    <a:pt x="130836" y="2891"/>
                    <a:pt x="165893" y="11142"/>
                    <a:pt x="165893" y="23767"/>
                  </a:cubicBezTo>
                  <a:cubicBezTo>
                    <a:pt x="165893" y="36392"/>
                    <a:pt x="130836" y="48611"/>
                    <a:pt x="103187" y="46627"/>
                  </a:cubicBezTo>
                  <a:cubicBezTo>
                    <a:pt x="75538" y="44643"/>
                    <a:pt x="0" y="24486"/>
                    <a:pt x="0" y="11861"/>
                  </a:cubicBezTo>
                  <a:close/>
                </a:path>
              </a:pathLst>
            </a:cu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6">
              <a:extLst>
                <a:ext uri="{FF2B5EF4-FFF2-40B4-BE49-F238E27FC236}">
                  <a16:creationId xmlns:a16="http://schemas.microsoft.com/office/drawing/2014/main" id="{99743EE1-C032-43FD-A2DA-FC620567AB44}"/>
                </a:ext>
              </a:extLst>
            </p:cNvPr>
            <p:cNvSpPr/>
            <p:nvPr/>
          </p:nvSpPr>
          <p:spPr>
            <a:xfrm>
              <a:off x="3661724" y="5407811"/>
              <a:ext cx="165893" cy="4683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93" h="46839">
                  <a:moveTo>
                    <a:pt x="0" y="11861"/>
                  </a:moveTo>
                  <a:cubicBezTo>
                    <a:pt x="0" y="-764"/>
                    <a:pt x="75538" y="-1077"/>
                    <a:pt x="103187" y="907"/>
                  </a:cubicBezTo>
                  <a:cubicBezTo>
                    <a:pt x="130836" y="2891"/>
                    <a:pt x="165893" y="11142"/>
                    <a:pt x="165893" y="23767"/>
                  </a:cubicBezTo>
                  <a:cubicBezTo>
                    <a:pt x="165893" y="36392"/>
                    <a:pt x="130836" y="48611"/>
                    <a:pt x="103187" y="46627"/>
                  </a:cubicBezTo>
                  <a:cubicBezTo>
                    <a:pt x="75538" y="44643"/>
                    <a:pt x="0" y="24486"/>
                    <a:pt x="0" y="11861"/>
                  </a:cubicBezTo>
                  <a:close/>
                </a:path>
              </a:pathLst>
            </a:cu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6">
              <a:extLst>
                <a:ext uri="{FF2B5EF4-FFF2-40B4-BE49-F238E27FC236}">
                  <a16:creationId xmlns:a16="http://schemas.microsoft.com/office/drawing/2014/main" id="{83C687BB-F2BF-4F1D-BB0E-51C09476ADBB}"/>
                </a:ext>
              </a:extLst>
            </p:cNvPr>
            <p:cNvSpPr/>
            <p:nvPr/>
          </p:nvSpPr>
          <p:spPr>
            <a:xfrm rot="20333988">
              <a:off x="6192967" y="4735303"/>
              <a:ext cx="402908" cy="15039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  <a:gd name="connsiteX0" fmla="*/ 0 w 340706"/>
                <a:gd name="connsiteY0" fmla="*/ 4239 h 63458"/>
                <a:gd name="connsiteX1" fmla="*/ 278000 w 340706"/>
                <a:gd name="connsiteY1" fmla="*/ 16499 h 63458"/>
                <a:gd name="connsiteX2" fmla="*/ 340706 w 340706"/>
                <a:gd name="connsiteY2" fmla="*/ 39359 h 63458"/>
                <a:gd name="connsiteX3" fmla="*/ 278000 w 340706"/>
                <a:gd name="connsiteY3" fmla="*/ 62219 h 63458"/>
                <a:gd name="connsiteX4" fmla="*/ 0 w 340706"/>
                <a:gd name="connsiteY4" fmla="*/ 4239 h 63458"/>
                <a:gd name="connsiteX0" fmla="*/ 1 w 340707"/>
                <a:gd name="connsiteY0" fmla="*/ 4486 h 63705"/>
                <a:gd name="connsiteX1" fmla="*/ 281429 w 340707"/>
                <a:gd name="connsiteY1" fmla="*/ 7859 h 63705"/>
                <a:gd name="connsiteX2" fmla="*/ 340707 w 340707"/>
                <a:gd name="connsiteY2" fmla="*/ 39606 h 63705"/>
                <a:gd name="connsiteX3" fmla="*/ 278001 w 340707"/>
                <a:gd name="connsiteY3" fmla="*/ 62466 h 63705"/>
                <a:gd name="connsiteX4" fmla="*/ 1 w 340707"/>
                <a:gd name="connsiteY4" fmla="*/ 4486 h 63705"/>
                <a:gd name="connsiteX0" fmla="*/ 1 w 358526"/>
                <a:gd name="connsiteY0" fmla="*/ 340 h 59415"/>
                <a:gd name="connsiteX1" fmla="*/ 340707 w 358526"/>
                <a:gd name="connsiteY1" fmla="*/ 35460 h 59415"/>
                <a:gd name="connsiteX2" fmla="*/ 278001 w 358526"/>
                <a:gd name="connsiteY2" fmla="*/ 58320 h 59415"/>
                <a:gd name="connsiteX3" fmla="*/ 1 w 358526"/>
                <a:gd name="connsiteY3" fmla="*/ 340 h 59415"/>
                <a:gd name="connsiteX0" fmla="*/ 0 w 340706"/>
                <a:gd name="connsiteY0" fmla="*/ 340 h 35460"/>
                <a:gd name="connsiteX1" fmla="*/ 340706 w 340706"/>
                <a:gd name="connsiteY1" fmla="*/ 35460 h 35460"/>
                <a:gd name="connsiteX2" fmla="*/ 0 w 340706"/>
                <a:gd name="connsiteY2" fmla="*/ 340 h 35460"/>
                <a:gd name="connsiteX0" fmla="*/ 0 w 359907"/>
                <a:gd name="connsiteY0" fmla="*/ 42212 h 77332"/>
                <a:gd name="connsiteX1" fmla="*/ 340706 w 359907"/>
                <a:gd name="connsiteY1" fmla="*/ 77332 h 77332"/>
                <a:gd name="connsiteX2" fmla="*/ 0 w 359907"/>
                <a:gd name="connsiteY2" fmla="*/ 42212 h 77332"/>
                <a:gd name="connsiteX0" fmla="*/ 0 w 419337"/>
                <a:gd name="connsiteY0" fmla="*/ 20926 h 90078"/>
                <a:gd name="connsiteX1" fmla="*/ 402444 w 419337"/>
                <a:gd name="connsiteY1" fmla="*/ 90078 h 90078"/>
                <a:gd name="connsiteX2" fmla="*/ 0 w 419337"/>
                <a:gd name="connsiteY2" fmla="*/ 20926 h 90078"/>
                <a:gd name="connsiteX0" fmla="*/ 0 w 419337"/>
                <a:gd name="connsiteY0" fmla="*/ 20926 h 119812"/>
                <a:gd name="connsiteX1" fmla="*/ 402444 w 419337"/>
                <a:gd name="connsiteY1" fmla="*/ 90078 h 119812"/>
                <a:gd name="connsiteX2" fmla="*/ 0 w 419337"/>
                <a:gd name="connsiteY2" fmla="*/ 20926 h 119812"/>
                <a:gd name="connsiteX0" fmla="*/ 0 w 402908"/>
                <a:gd name="connsiteY0" fmla="*/ 51513 h 150399"/>
                <a:gd name="connsiteX1" fmla="*/ 402444 w 402908"/>
                <a:gd name="connsiteY1" fmla="*/ 120665 h 150399"/>
                <a:gd name="connsiteX2" fmla="*/ 0 w 402908"/>
                <a:gd name="connsiteY2" fmla="*/ 51513 h 15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908" h="150399">
                  <a:moveTo>
                    <a:pt x="0" y="51513"/>
                  </a:moveTo>
                  <a:cubicBezTo>
                    <a:pt x="0" y="51513"/>
                    <a:pt x="404214" y="-101852"/>
                    <a:pt x="402444" y="120665"/>
                  </a:cubicBezTo>
                  <a:cubicBezTo>
                    <a:pt x="415887" y="209016"/>
                    <a:pt x="134148" y="74564"/>
                    <a:pt x="0" y="51513"/>
                  </a:cubicBezTo>
                  <a:close/>
                </a:path>
              </a:pathLst>
            </a:custGeom>
            <a:solidFill>
              <a:srgbClr val="E0ED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6">
              <a:extLst>
                <a:ext uri="{FF2B5EF4-FFF2-40B4-BE49-F238E27FC236}">
                  <a16:creationId xmlns:a16="http://schemas.microsoft.com/office/drawing/2014/main" id="{C84F00BF-9E91-4316-A0DC-C511A45C3F0D}"/>
                </a:ext>
              </a:extLst>
            </p:cNvPr>
            <p:cNvSpPr/>
            <p:nvPr/>
          </p:nvSpPr>
          <p:spPr>
            <a:xfrm rot="20333988">
              <a:off x="6728337" y="3367777"/>
              <a:ext cx="493670" cy="18427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  <a:gd name="connsiteX0" fmla="*/ 0 w 340706"/>
                <a:gd name="connsiteY0" fmla="*/ 4239 h 63458"/>
                <a:gd name="connsiteX1" fmla="*/ 278000 w 340706"/>
                <a:gd name="connsiteY1" fmla="*/ 16499 h 63458"/>
                <a:gd name="connsiteX2" fmla="*/ 340706 w 340706"/>
                <a:gd name="connsiteY2" fmla="*/ 39359 h 63458"/>
                <a:gd name="connsiteX3" fmla="*/ 278000 w 340706"/>
                <a:gd name="connsiteY3" fmla="*/ 62219 h 63458"/>
                <a:gd name="connsiteX4" fmla="*/ 0 w 340706"/>
                <a:gd name="connsiteY4" fmla="*/ 4239 h 63458"/>
                <a:gd name="connsiteX0" fmla="*/ 1 w 340707"/>
                <a:gd name="connsiteY0" fmla="*/ 4486 h 63705"/>
                <a:gd name="connsiteX1" fmla="*/ 281429 w 340707"/>
                <a:gd name="connsiteY1" fmla="*/ 7859 h 63705"/>
                <a:gd name="connsiteX2" fmla="*/ 340707 w 340707"/>
                <a:gd name="connsiteY2" fmla="*/ 39606 h 63705"/>
                <a:gd name="connsiteX3" fmla="*/ 278001 w 340707"/>
                <a:gd name="connsiteY3" fmla="*/ 62466 h 63705"/>
                <a:gd name="connsiteX4" fmla="*/ 1 w 340707"/>
                <a:gd name="connsiteY4" fmla="*/ 4486 h 63705"/>
                <a:gd name="connsiteX0" fmla="*/ 1 w 358526"/>
                <a:gd name="connsiteY0" fmla="*/ 340 h 59415"/>
                <a:gd name="connsiteX1" fmla="*/ 340707 w 358526"/>
                <a:gd name="connsiteY1" fmla="*/ 35460 h 59415"/>
                <a:gd name="connsiteX2" fmla="*/ 278001 w 358526"/>
                <a:gd name="connsiteY2" fmla="*/ 58320 h 59415"/>
                <a:gd name="connsiteX3" fmla="*/ 1 w 358526"/>
                <a:gd name="connsiteY3" fmla="*/ 340 h 59415"/>
                <a:gd name="connsiteX0" fmla="*/ 0 w 340706"/>
                <a:gd name="connsiteY0" fmla="*/ 340 h 35460"/>
                <a:gd name="connsiteX1" fmla="*/ 340706 w 340706"/>
                <a:gd name="connsiteY1" fmla="*/ 35460 h 35460"/>
                <a:gd name="connsiteX2" fmla="*/ 0 w 340706"/>
                <a:gd name="connsiteY2" fmla="*/ 340 h 35460"/>
                <a:gd name="connsiteX0" fmla="*/ 0 w 359907"/>
                <a:gd name="connsiteY0" fmla="*/ 42212 h 77332"/>
                <a:gd name="connsiteX1" fmla="*/ 340706 w 359907"/>
                <a:gd name="connsiteY1" fmla="*/ 77332 h 77332"/>
                <a:gd name="connsiteX2" fmla="*/ 0 w 359907"/>
                <a:gd name="connsiteY2" fmla="*/ 42212 h 77332"/>
                <a:gd name="connsiteX0" fmla="*/ 0 w 419337"/>
                <a:gd name="connsiteY0" fmla="*/ 20926 h 90078"/>
                <a:gd name="connsiteX1" fmla="*/ 402444 w 419337"/>
                <a:gd name="connsiteY1" fmla="*/ 90078 h 90078"/>
                <a:gd name="connsiteX2" fmla="*/ 0 w 419337"/>
                <a:gd name="connsiteY2" fmla="*/ 20926 h 90078"/>
                <a:gd name="connsiteX0" fmla="*/ 0 w 419337"/>
                <a:gd name="connsiteY0" fmla="*/ 20926 h 119812"/>
                <a:gd name="connsiteX1" fmla="*/ 402444 w 419337"/>
                <a:gd name="connsiteY1" fmla="*/ 90078 h 119812"/>
                <a:gd name="connsiteX2" fmla="*/ 0 w 419337"/>
                <a:gd name="connsiteY2" fmla="*/ 20926 h 119812"/>
                <a:gd name="connsiteX0" fmla="*/ 0 w 402908"/>
                <a:gd name="connsiteY0" fmla="*/ 51513 h 150399"/>
                <a:gd name="connsiteX1" fmla="*/ 402444 w 402908"/>
                <a:gd name="connsiteY1" fmla="*/ 120665 h 150399"/>
                <a:gd name="connsiteX2" fmla="*/ 0 w 402908"/>
                <a:gd name="connsiteY2" fmla="*/ 51513 h 15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908" h="150399">
                  <a:moveTo>
                    <a:pt x="0" y="51513"/>
                  </a:moveTo>
                  <a:cubicBezTo>
                    <a:pt x="0" y="51513"/>
                    <a:pt x="404214" y="-101852"/>
                    <a:pt x="402444" y="120665"/>
                  </a:cubicBezTo>
                  <a:cubicBezTo>
                    <a:pt x="415887" y="209016"/>
                    <a:pt x="134148" y="74564"/>
                    <a:pt x="0" y="51513"/>
                  </a:cubicBezTo>
                  <a:close/>
                </a:path>
              </a:pathLst>
            </a:custGeom>
            <a:solidFill>
              <a:srgbClr val="E0ED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6">
              <a:extLst>
                <a:ext uri="{FF2B5EF4-FFF2-40B4-BE49-F238E27FC236}">
                  <a16:creationId xmlns:a16="http://schemas.microsoft.com/office/drawing/2014/main" id="{F4B32173-415F-412A-ABB0-9A6FEF8BE5AA}"/>
                </a:ext>
              </a:extLst>
            </p:cNvPr>
            <p:cNvSpPr/>
            <p:nvPr/>
          </p:nvSpPr>
          <p:spPr>
            <a:xfrm rot="18182574">
              <a:off x="7064555" y="3368838"/>
              <a:ext cx="62656" cy="71119"/>
            </a:xfrm>
            <a:prstGeom prst="ellipse">
              <a:avLst/>
            </a:pr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6">
              <a:extLst>
                <a:ext uri="{FF2B5EF4-FFF2-40B4-BE49-F238E27FC236}">
                  <a16:creationId xmlns:a16="http://schemas.microsoft.com/office/drawing/2014/main" id="{576A7F5C-A175-4285-BC6E-255B126765D8}"/>
                </a:ext>
              </a:extLst>
            </p:cNvPr>
            <p:cNvSpPr/>
            <p:nvPr/>
          </p:nvSpPr>
          <p:spPr>
            <a:xfrm rot="17563822">
              <a:off x="5569967" y="3076496"/>
              <a:ext cx="533020" cy="18427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  <a:gd name="connsiteX0" fmla="*/ 0 w 340706"/>
                <a:gd name="connsiteY0" fmla="*/ 4239 h 63458"/>
                <a:gd name="connsiteX1" fmla="*/ 278000 w 340706"/>
                <a:gd name="connsiteY1" fmla="*/ 16499 h 63458"/>
                <a:gd name="connsiteX2" fmla="*/ 340706 w 340706"/>
                <a:gd name="connsiteY2" fmla="*/ 39359 h 63458"/>
                <a:gd name="connsiteX3" fmla="*/ 278000 w 340706"/>
                <a:gd name="connsiteY3" fmla="*/ 62219 h 63458"/>
                <a:gd name="connsiteX4" fmla="*/ 0 w 340706"/>
                <a:gd name="connsiteY4" fmla="*/ 4239 h 63458"/>
                <a:gd name="connsiteX0" fmla="*/ 1 w 340707"/>
                <a:gd name="connsiteY0" fmla="*/ 4486 h 63705"/>
                <a:gd name="connsiteX1" fmla="*/ 281429 w 340707"/>
                <a:gd name="connsiteY1" fmla="*/ 7859 h 63705"/>
                <a:gd name="connsiteX2" fmla="*/ 340707 w 340707"/>
                <a:gd name="connsiteY2" fmla="*/ 39606 h 63705"/>
                <a:gd name="connsiteX3" fmla="*/ 278001 w 340707"/>
                <a:gd name="connsiteY3" fmla="*/ 62466 h 63705"/>
                <a:gd name="connsiteX4" fmla="*/ 1 w 340707"/>
                <a:gd name="connsiteY4" fmla="*/ 4486 h 63705"/>
                <a:gd name="connsiteX0" fmla="*/ 1 w 358526"/>
                <a:gd name="connsiteY0" fmla="*/ 340 h 59415"/>
                <a:gd name="connsiteX1" fmla="*/ 340707 w 358526"/>
                <a:gd name="connsiteY1" fmla="*/ 35460 h 59415"/>
                <a:gd name="connsiteX2" fmla="*/ 278001 w 358526"/>
                <a:gd name="connsiteY2" fmla="*/ 58320 h 59415"/>
                <a:gd name="connsiteX3" fmla="*/ 1 w 358526"/>
                <a:gd name="connsiteY3" fmla="*/ 340 h 59415"/>
                <a:gd name="connsiteX0" fmla="*/ 0 w 340706"/>
                <a:gd name="connsiteY0" fmla="*/ 340 h 35460"/>
                <a:gd name="connsiteX1" fmla="*/ 340706 w 340706"/>
                <a:gd name="connsiteY1" fmla="*/ 35460 h 35460"/>
                <a:gd name="connsiteX2" fmla="*/ 0 w 340706"/>
                <a:gd name="connsiteY2" fmla="*/ 340 h 35460"/>
                <a:gd name="connsiteX0" fmla="*/ 0 w 359907"/>
                <a:gd name="connsiteY0" fmla="*/ 42212 h 77332"/>
                <a:gd name="connsiteX1" fmla="*/ 340706 w 359907"/>
                <a:gd name="connsiteY1" fmla="*/ 77332 h 77332"/>
                <a:gd name="connsiteX2" fmla="*/ 0 w 359907"/>
                <a:gd name="connsiteY2" fmla="*/ 42212 h 77332"/>
                <a:gd name="connsiteX0" fmla="*/ 0 w 419337"/>
                <a:gd name="connsiteY0" fmla="*/ 20926 h 90078"/>
                <a:gd name="connsiteX1" fmla="*/ 402444 w 419337"/>
                <a:gd name="connsiteY1" fmla="*/ 90078 h 90078"/>
                <a:gd name="connsiteX2" fmla="*/ 0 w 419337"/>
                <a:gd name="connsiteY2" fmla="*/ 20926 h 90078"/>
                <a:gd name="connsiteX0" fmla="*/ 0 w 419337"/>
                <a:gd name="connsiteY0" fmla="*/ 20926 h 119812"/>
                <a:gd name="connsiteX1" fmla="*/ 402444 w 419337"/>
                <a:gd name="connsiteY1" fmla="*/ 90078 h 119812"/>
                <a:gd name="connsiteX2" fmla="*/ 0 w 419337"/>
                <a:gd name="connsiteY2" fmla="*/ 20926 h 119812"/>
                <a:gd name="connsiteX0" fmla="*/ 0 w 402908"/>
                <a:gd name="connsiteY0" fmla="*/ 51513 h 150399"/>
                <a:gd name="connsiteX1" fmla="*/ 402444 w 402908"/>
                <a:gd name="connsiteY1" fmla="*/ 120665 h 150399"/>
                <a:gd name="connsiteX2" fmla="*/ 0 w 402908"/>
                <a:gd name="connsiteY2" fmla="*/ 51513 h 15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908" h="150399">
                  <a:moveTo>
                    <a:pt x="0" y="51513"/>
                  </a:moveTo>
                  <a:cubicBezTo>
                    <a:pt x="0" y="51513"/>
                    <a:pt x="404214" y="-101852"/>
                    <a:pt x="402444" y="120665"/>
                  </a:cubicBezTo>
                  <a:cubicBezTo>
                    <a:pt x="415887" y="209016"/>
                    <a:pt x="134148" y="74564"/>
                    <a:pt x="0" y="51513"/>
                  </a:cubicBezTo>
                  <a:close/>
                </a:path>
              </a:pathLst>
            </a:custGeom>
            <a:solidFill>
              <a:srgbClr val="E0ED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6">
              <a:extLst>
                <a:ext uri="{FF2B5EF4-FFF2-40B4-BE49-F238E27FC236}">
                  <a16:creationId xmlns:a16="http://schemas.microsoft.com/office/drawing/2014/main" id="{E7D5DAD2-F167-42A9-899E-107EA1127FB7}"/>
                </a:ext>
              </a:extLst>
            </p:cNvPr>
            <p:cNvSpPr/>
            <p:nvPr/>
          </p:nvSpPr>
          <p:spPr>
            <a:xfrm rot="14233720">
              <a:off x="5888679" y="2974930"/>
              <a:ext cx="62656" cy="79973"/>
            </a:xfrm>
            <a:prstGeom prst="ellipse">
              <a:avLst/>
            </a:pr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7">
              <a:extLst>
                <a:ext uri="{FF2B5EF4-FFF2-40B4-BE49-F238E27FC236}">
                  <a16:creationId xmlns:a16="http://schemas.microsoft.com/office/drawing/2014/main" id="{BD1F8F67-7E83-433A-B59A-4CED9A538702}"/>
                </a:ext>
              </a:extLst>
            </p:cNvPr>
            <p:cNvSpPr/>
            <p:nvPr/>
          </p:nvSpPr>
          <p:spPr>
            <a:xfrm>
              <a:off x="6119736" y="2134988"/>
              <a:ext cx="481802" cy="385297"/>
            </a:xfrm>
            <a:custGeom>
              <a:avLst/>
              <a:gdLst>
                <a:gd name="connsiteX0" fmla="*/ 0 w 166688"/>
                <a:gd name="connsiteY0" fmla="*/ 0 h 45719"/>
                <a:gd name="connsiteX1" fmla="*/ 166688 w 166688"/>
                <a:gd name="connsiteY1" fmla="*/ 0 h 45719"/>
                <a:gd name="connsiteX2" fmla="*/ 166688 w 166688"/>
                <a:gd name="connsiteY2" fmla="*/ 45719 h 45719"/>
                <a:gd name="connsiteX3" fmla="*/ 0 w 166688"/>
                <a:gd name="connsiteY3" fmla="*/ 45719 h 45719"/>
                <a:gd name="connsiteX4" fmla="*/ 0 w 166688"/>
                <a:gd name="connsiteY4" fmla="*/ 0 h 45719"/>
                <a:gd name="connsiteX0" fmla="*/ 0 w 166688"/>
                <a:gd name="connsiteY0" fmla="*/ 0 h 64769"/>
                <a:gd name="connsiteX1" fmla="*/ 166688 w 166688"/>
                <a:gd name="connsiteY1" fmla="*/ 0 h 64769"/>
                <a:gd name="connsiteX2" fmla="*/ 166688 w 166688"/>
                <a:gd name="connsiteY2" fmla="*/ 45719 h 64769"/>
                <a:gd name="connsiteX3" fmla="*/ 107156 w 166688"/>
                <a:gd name="connsiteY3" fmla="*/ 64769 h 64769"/>
                <a:gd name="connsiteX4" fmla="*/ 0 w 166688"/>
                <a:gd name="connsiteY4" fmla="*/ 0 h 64769"/>
                <a:gd name="connsiteX0" fmla="*/ 38099 w 204787"/>
                <a:gd name="connsiteY0" fmla="*/ 57150 h 121919"/>
                <a:gd name="connsiteX1" fmla="*/ 0 w 204787"/>
                <a:gd name="connsiteY1" fmla="*/ 0 h 121919"/>
                <a:gd name="connsiteX2" fmla="*/ 204787 w 204787"/>
                <a:gd name="connsiteY2" fmla="*/ 102869 h 121919"/>
                <a:gd name="connsiteX3" fmla="*/ 145255 w 204787"/>
                <a:gd name="connsiteY3" fmla="*/ 121919 h 121919"/>
                <a:gd name="connsiteX4" fmla="*/ 38099 w 204787"/>
                <a:gd name="connsiteY4" fmla="*/ 57150 h 121919"/>
                <a:gd name="connsiteX0" fmla="*/ 38099 w 200025"/>
                <a:gd name="connsiteY0" fmla="*/ 57150 h 121919"/>
                <a:gd name="connsiteX1" fmla="*/ 0 w 200025"/>
                <a:gd name="connsiteY1" fmla="*/ 0 h 121919"/>
                <a:gd name="connsiteX2" fmla="*/ 200025 w 200025"/>
                <a:gd name="connsiteY2" fmla="*/ 48100 h 121919"/>
                <a:gd name="connsiteX3" fmla="*/ 145255 w 200025"/>
                <a:gd name="connsiteY3" fmla="*/ 121919 h 121919"/>
                <a:gd name="connsiteX4" fmla="*/ 38099 w 200025"/>
                <a:gd name="connsiteY4" fmla="*/ 57150 h 121919"/>
                <a:gd name="connsiteX0" fmla="*/ 145255 w 200025"/>
                <a:gd name="connsiteY0" fmla="*/ 121919 h 121919"/>
                <a:gd name="connsiteX1" fmla="*/ 0 w 200025"/>
                <a:gd name="connsiteY1" fmla="*/ 0 h 121919"/>
                <a:gd name="connsiteX2" fmla="*/ 200025 w 200025"/>
                <a:gd name="connsiteY2" fmla="*/ 48100 h 121919"/>
                <a:gd name="connsiteX3" fmla="*/ 145255 w 200025"/>
                <a:gd name="connsiteY3" fmla="*/ 121919 h 121919"/>
                <a:gd name="connsiteX0" fmla="*/ 185717 w 240487"/>
                <a:gd name="connsiteY0" fmla="*/ 267273 h 267273"/>
                <a:gd name="connsiteX1" fmla="*/ 40462 w 240487"/>
                <a:gd name="connsiteY1" fmla="*/ 145354 h 267273"/>
                <a:gd name="connsiteX2" fmla="*/ 240487 w 240487"/>
                <a:gd name="connsiteY2" fmla="*/ 193454 h 267273"/>
                <a:gd name="connsiteX3" fmla="*/ 185717 w 240487"/>
                <a:gd name="connsiteY3" fmla="*/ 267273 h 267273"/>
                <a:gd name="connsiteX0" fmla="*/ 180437 w 235207"/>
                <a:gd name="connsiteY0" fmla="*/ 291981 h 291981"/>
                <a:gd name="connsiteX1" fmla="*/ 35182 w 235207"/>
                <a:gd name="connsiteY1" fmla="*/ 170062 h 291981"/>
                <a:gd name="connsiteX2" fmla="*/ 235207 w 235207"/>
                <a:gd name="connsiteY2" fmla="*/ 218162 h 291981"/>
                <a:gd name="connsiteX3" fmla="*/ 180437 w 235207"/>
                <a:gd name="connsiteY3" fmla="*/ 291981 h 291981"/>
                <a:gd name="connsiteX0" fmla="*/ 180437 w 339542"/>
                <a:gd name="connsiteY0" fmla="*/ 291981 h 291981"/>
                <a:gd name="connsiteX1" fmla="*/ 35182 w 339542"/>
                <a:gd name="connsiteY1" fmla="*/ 170062 h 291981"/>
                <a:gd name="connsiteX2" fmla="*/ 235207 w 339542"/>
                <a:gd name="connsiteY2" fmla="*/ 218162 h 291981"/>
                <a:gd name="connsiteX3" fmla="*/ 180437 w 339542"/>
                <a:gd name="connsiteY3" fmla="*/ 291981 h 291981"/>
                <a:gd name="connsiteX0" fmla="*/ 180437 w 359744"/>
                <a:gd name="connsiteY0" fmla="*/ 291981 h 330646"/>
                <a:gd name="connsiteX1" fmla="*/ 35182 w 359744"/>
                <a:gd name="connsiteY1" fmla="*/ 170062 h 330646"/>
                <a:gd name="connsiteX2" fmla="*/ 235207 w 359744"/>
                <a:gd name="connsiteY2" fmla="*/ 218162 h 330646"/>
                <a:gd name="connsiteX3" fmla="*/ 180437 w 359744"/>
                <a:gd name="connsiteY3" fmla="*/ 291981 h 330646"/>
                <a:gd name="connsiteX0" fmla="*/ 180437 w 359744"/>
                <a:gd name="connsiteY0" fmla="*/ 291981 h 387546"/>
                <a:gd name="connsiteX1" fmla="*/ 35182 w 359744"/>
                <a:gd name="connsiteY1" fmla="*/ 170062 h 387546"/>
                <a:gd name="connsiteX2" fmla="*/ 235207 w 359744"/>
                <a:gd name="connsiteY2" fmla="*/ 218162 h 387546"/>
                <a:gd name="connsiteX3" fmla="*/ 180437 w 359744"/>
                <a:gd name="connsiteY3" fmla="*/ 291981 h 387546"/>
                <a:gd name="connsiteX0" fmla="*/ 302495 w 481802"/>
                <a:gd name="connsiteY0" fmla="*/ 291981 h 385297"/>
                <a:gd name="connsiteX1" fmla="*/ 157240 w 481802"/>
                <a:gd name="connsiteY1" fmla="*/ 170062 h 385297"/>
                <a:gd name="connsiteX2" fmla="*/ 357265 w 481802"/>
                <a:gd name="connsiteY2" fmla="*/ 218162 h 385297"/>
                <a:gd name="connsiteX3" fmla="*/ 302495 w 481802"/>
                <a:gd name="connsiteY3" fmla="*/ 291981 h 385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802" h="385297">
                  <a:moveTo>
                    <a:pt x="302495" y="291981"/>
                  </a:moveTo>
                  <a:cubicBezTo>
                    <a:pt x="-15004" y="548997"/>
                    <a:pt x="-113430" y="196414"/>
                    <a:pt x="157240" y="170062"/>
                  </a:cubicBezTo>
                  <a:cubicBezTo>
                    <a:pt x="14365" y="-175855"/>
                    <a:pt x="352503" y="92591"/>
                    <a:pt x="357265" y="218162"/>
                  </a:cubicBezTo>
                  <a:cubicBezTo>
                    <a:pt x="612851" y="211812"/>
                    <a:pt x="413621" y="412632"/>
                    <a:pt x="302495" y="291981"/>
                  </a:cubicBezTo>
                  <a:close/>
                </a:path>
              </a:pathLst>
            </a:custGeom>
            <a:solidFill>
              <a:srgbClr val="E0ED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6">
              <a:extLst>
                <a:ext uri="{FF2B5EF4-FFF2-40B4-BE49-F238E27FC236}">
                  <a16:creationId xmlns:a16="http://schemas.microsoft.com/office/drawing/2014/main" id="{29AB6E1F-8BCB-4401-80B0-7CCE918B2B05}"/>
                </a:ext>
              </a:extLst>
            </p:cNvPr>
            <p:cNvSpPr/>
            <p:nvPr/>
          </p:nvSpPr>
          <p:spPr>
            <a:xfrm rot="19292954">
              <a:off x="6286446" y="2152945"/>
              <a:ext cx="45719" cy="109414"/>
            </a:xfrm>
            <a:prstGeom prst="ellipse">
              <a:avLst/>
            </a:pr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Moon 9">
              <a:extLst>
                <a:ext uri="{FF2B5EF4-FFF2-40B4-BE49-F238E27FC236}">
                  <a16:creationId xmlns:a16="http://schemas.microsoft.com/office/drawing/2014/main" id="{D6ABDBA9-435E-4C9D-AB6E-AD271BC981C1}"/>
                </a:ext>
              </a:extLst>
            </p:cNvPr>
            <p:cNvSpPr/>
            <p:nvPr/>
          </p:nvSpPr>
          <p:spPr>
            <a:xfrm rot="17282422">
              <a:off x="6201960" y="2387627"/>
              <a:ext cx="79508" cy="172462"/>
            </a:xfrm>
            <a:custGeom>
              <a:avLst/>
              <a:gdLst>
                <a:gd name="connsiteX0" fmla="*/ 45719 w 45719"/>
                <a:gd name="connsiteY0" fmla="*/ 45719 h 45719"/>
                <a:gd name="connsiteX1" fmla="*/ 0 w 45719"/>
                <a:gd name="connsiteY1" fmla="*/ 22859 h 45719"/>
                <a:gd name="connsiteX2" fmla="*/ 45719 w 45719"/>
                <a:gd name="connsiteY2" fmla="*/ -1 h 45719"/>
                <a:gd name="connsiteX3" fmla="*/ 45719 w 45719"/>
                <a:gd name="connsiteY3" fmla="*/ 45718 h 45719"/>
                <a:gd name="connsiteX4" fmla="*/ 45719 w 45719"/>
                <a:gd name="connsiteY4" fmla="*/ 45719 h 45719"/>
                <a:gd name="connsiteX0" fmla="*/ 78889 w 78889"/>
                <a:gd name="connsiteY0" fmla="*/ 145357 h 145357"/>
                <a:gd name="connsiteX1" fmla="*/ 723 w 78889"/>
                <a:gd name="connsiteY1" fmla="*/ 22873 h 145357"/>
                <a:gd name="connsiteX2" fmla="*/ 46442 w 78889"/>
                <a:gd name="connsiteY2" fmla="*/ 13 h 145357"/>
                <a:gd name="connsiteX3" fmla="*/ 46442 w 78889"/>
                <a:gd name="connsiteY3" fmla="*/ 45732 h 145357"/>
                <a:gd name="connsiteX4" fmla="*/ 78889 w 78889"/>
                <a:gd name="connsiteY4" fmla="*/ 145357 h 145357"/>
                <a:gd name="connsiteX0" fmla="*/ 78889 w 80219"/>
                <a:gd name="connsiteY0" fmla="*/ 145357 h 145357"/>
                <a:gd name="connsiteX1" fmla="*/ 723 w 80219"/>
                <a:gd name="connsiteY1" fmla="*/ 22873 h 145357"/>
                <a:gd name="connsiteX2" fmla="*/ 46442 w 80219"/>
                <a:gd name="connsiteY2" fmla="*/ 13 h 145357"/>
                <a:gd name="connsiteX3" fmla="*/ 78889 w 80219"/>
                <a:gd name="connsiteY3" fmla="*/ 145357 h 145357"/>
                <a:gd name="connsiteX0" fmla="*/ 78972 w 80251"/>
                <a:gd name="connsiteY0" fmla="*/ 172462 h 172462"/>
                <a:gd name="connsiteX1" fmla="*/ 806 w 80251"/>
                <a:gd name="connsiteY1" fmla="*/ 49978 h 172462"/>
                <a:gd name="connsiteX2" fmla="*/ 45206 w 80251"/>
                <a:gd name="connsiteY2" fmla="*/ 0 h 172462"/>
                <a:gd name="connsiteX3" fmla="*/ 78972 w 80251"/>
                <a:gd name="connsiteY3" fmla="*/ 172462 h 172462"/>
                <a:gd name="connsiteX0" fmla="*/ 78972 w 79508"/>
                <a:gd name="connsiteY0" fmla="*/ 172462 h 172462"/>
                <a:gd name="connsiteX1" fmla="*/ 806 w 79508"/>
                <a:gd name="connsiteY1" fmla="*/ 49978 h 172462"/>
                <a:gd name="connsiteX2" fmla="*/ 45206 w 79508"/>
                <a:gd name="connsiteY2" fmla="*/ 0 h 172462"/>
                <a:gd name="connsiteX3" fmla="*/ 78972 w 79508"/>
                <a:gd name="connsiteY3" fmla="*/ 172462 h 17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08" h="172462">
                  <a:moveTo>
                    <a:pt x="78972" y="172462"/>
                  </a:moveTo>
                  <a:cubicBezTo>
                    <a:pt x="53722" y="172462"/>
                    <a:pt x="6434" y="78722"/>
                    <a:pt x="806" y="49978"/>
                  </a:cubicBezTo>
                  <a:cubicBezTo>
                    <a:pt x="-4822" y="21234"/>
                    <a:pt x="19956" y="0"/>
                    <a:pt x="45206" y="0"/>
                  </a:cubicBezTo>
                  <a:cubicBezTo>
                    <a:pt x="9896" y="41165"/>
                    <a:pt x="86592" y="168652"/>
                    <a:pt x="78972" y="172462"/>
                  </a:cubicBezTo>
                  <a:close/>
                </a:path>
              </a:pathLst>
            </a:cu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Arc 166">
              <a:extLst>
                <a:ext uri="{FF2B5EF4-FFF2-40B4-BE49-F238E27FC236}">
                  <a16:creationId xmlns:a16="http://schemas.microsoft.com/office/drawing/2014/main" id="{C40239A4-291E-4C79-8D2F-0EC0EFB0E1EE}"/>
                </a:ext>
              </a:extLst>
            </p:cNvPr>
            <p:cNvSpPr/>
            <p:nvPr/>
          </p:nvSpPr>
          <p:spPr>
            <a:xfrm rot="4337661">
              <a:off x="6123971" y="5229215"/>
              <a:ext cx="602419" cy="791900"/>
            </a:xfrm>
            <a:prstGeom prst="arc">
              <a:avLst>
                <a:gd name="adj1" fmla="val 11708961"/>
                <a:gd name="adj2" fmla="val 2593904"/>
              </a:avLst>
            </a:prstGeom>
            <a:solidFill>
              <a:srgbClr val="C5DAE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Moon 12">
              <a:extLst>
                <a:ext uri="{FF2B5EF4-FFF2-40B4-BE49-F238E27FC236}">
                  <a16:creationId xmlns:a16="http://schemas.microsoft.com/office/drawing/2014/main" id="{10B3959F-0455-4AAE-9530-81F604DA9C3B}"/>
                </a:ext>
              </a:extLst>
            </p:cNvPr>
            <p:cNvSpPr/>
            <p:nvPr/>
          </p:nvSpPr>
          <p:spPr>
            <a:xfrm rot="20533293" flipH="1">
              <a:off x="6405998" y="5292440"/>
              <a:ext cx="273711" cy="385462"/>
            </a:xfrm>
            <a:custGeom>
              <a:avLst/>
              <a:gdLst>
                <a:gd name="connsiteX0" fmla="*/ 154861 w 154861"/>
                <a:gd name="connsiteY0" fmla="*/ 303203 h 303203"/>
                <a:gd name="connsiteX1" fmla="*/ 0 w 154861"/>
                <a:gd name="connsiteY1" fmla="*/ 151601 h 303203"/>
                <a:gd name="connsiteX2" fmla="*/ 154861 w 154861"/>
                <a:gd name="connsiteY2" fmla="*/ -1 h 303203"/>
                <a:gd name="connsiteX3" fmla="*/ 77431 w 154861"/>
                <a:gd name="connsiteY3" fmla="*/ 151601 h 303203"/>
                <a:gd name="connsiteX4" fmla="*/ 154861 w 154861"/>
                <a:gd name="connsiteY4" fmla="*/ 303203 h 303203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0118 w 273711"/>
                <a:gd name="connsiteY3" fmla="*/ 233860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58256 w 273711"/>
                <a:gd name="connsiteY3" fmla="*/ 235869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711" h="385462">
                  <a:moveTo>
                    <a:pt x="157548" y="385462"/>
                  </a:moveTo>
                  <a:cubicBezTo>
                    <a:pt x="72021" y="385462"/>
                    <a:pt x="-16673" y="298104"/>
                    <a:pt x="2687" y="233860"/>
                  </a:cubicBezTo>
                  <a:cubicBezTo>
                    <a:pt x="22047" y="169616"/>
                    <a:pt x="188184" y="0"/>
                    <a:pt x="273711" y="0"/>
                  </a:cubicBezTo>
                  <a:cubicBezTo>
                    <a:pt x="147959" y="52979"/>
                    <a:pt x="103927" y="175692"/>
                    <a:pt x="84567" y="239936"/>
                  </a:cubicBezTo>
                  <a:cubicBezTo>
                    <a:pt x="65207" y="304180"/>
                    <a:pt x="108805" y="349673"/>
                    <a:pt x="157548" y="385462"/>
                  </a:cubicBezTo>
                  <a:close/>
                </a:path>
              </a:pathLst>
            </a:custGeom>
            <a:solidFill>
              <a:srgbClr val="E0ED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Arc 182">
              <a:extLst>
                <a:ext uri="{FF2B5EF4-FFF2-40B4-BE49-F238E27FC236}">
                  <a16:creationId xmlns:a16="http://schemas.microsoft.com/office/drawing/2014/main" id="{95022645-DC24-4A35-96AC-0205C7119BF2}"/>
                </a:ext>
              </a:extLst>
            </p:cNvPr>
            <p:cNvSpPr/>
            <p:nvPr/>
          </p:nvSpPr>
          <p:spPr>
            <a:xfrm rot="8800442">
              <a:off x="5093578" y="5212712"/>
              <a:ext cx="1054153" cy="791900"/>
            </a:xfrm>
            <a:prstGeom prst="arc">
              <a:avLst>
                <a:gd name="adj1" fmla="val 11708961"/>
                <a:gd name="adj2" fmla="val 20615378"/>
              </a:avLst>
            </a:prstGeom>
            <a:solidFill>
              <a:srgbClr val="C5DAE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Moon 12">
              <a:extLst>
                <a:ext uri="{FF2B5EF4-FFF2-40B4-BE49-F238E27FC236}">
                  <a16:creationId xmlns:a16="http://schemas.microsoft.com/office/drawing/2014/main" id="{09816882-6085-457F-B4C0-6E839F420D68}"/>
                </a:ext>
              </a:extLst>
            </p:cNvPr>
            <p:cNvSpPr/>
            <p:nvPr/>
          </p:nvSpPr>
          <p:spPr>
            <a:xfrm rot="12268930">
              <a:off x="5676930" y="5483075"/>
              <a:ext cx="285018" cy="399393"/>
            </a:xfrm>
            <a:custGeom>
              <a:avLst/>
              <a:gdLst>
                <a:gd name="connsiteX0" fmla="*/ 154861 w 154861"/>
                <a:gd name="connsiteY0" fmla="*/ 303203 h 303203"/>
                <a:gd name="connsiteX1" fmla="*/ 0 w 154861"/>
                <a:gd name="connsiteY1" fmla="*/ 151601 h 303203"/>
                <a:gd name="connsiteX2" fmla="*/ 154861 w 154861"/>
                <a:gd name="connsiteY2" fmla="*/ -1 h 303203"/>
                <a:gd name="connsiteX3" fmla="*/ 77431 w 154861"/>
                <a:gd name="connsiteY3" fmla="*/ 151601 h 303203"/>
                <a:gd name="connsiteX4" fmla="*/ 154861 w 154861"/>
                <a:gd name="connsiteY4" fmla="*/ 303203 h 303203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0118 w 273711"/>
                <a:gd name="connsiteY3" fmla="*/ 233860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58256 w 273711"/>
                <a:gd name="connsiteY3" fmla="*/ 235869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68855 w 285018"/>
                <a:gd name="connsiteY0" fmla="*/ 385462 h 399393"/>
                <a:gd name="connsiteX1" fmla="*/ 13994 w 285018"/>
                <a:gd name="connsiteY1" fmla="*/ 233860 h 399393"/>
                <a:gd name="connsiteX2" fmla="*/ 285018 w 285018"/>
                <a:gd name="connsiteY2" fmla="*/ 0 h 399393"/>
                <a:gd name="connsiteX3" fmla="*/ 95874 w 285018"/>
                <a:gd name="connsiteY3" fmla="*/ 239936 h 399393"/>
                <a:gd name="connsiteX4" fmla="*/ 168855 w 285018"/>
                <a:gd name="connsiteY4" fmla="*/ 385462 h 399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018" h="399393">
                  <a:moveTo>
                    <a:pt x="168855" y="385462"/>
                  </a:moveTo>
                  <a:cubicBezTo>
                    <a:pt x="-36059" y="445058"/>
                    <a:pt x="-5366" y="298104"/>
                    <a:pt x="13994" y="233860"/>
                  </a:cubicBezTo>
                  <a:cubicBezTo>
                    <a:pt x="33354" y="169616"/>
                    <a:pt x="199491" y="0"/>
                    <a:pt x="285018" y="0"/>
                  </a:cubicBezTo>
                  <a:cubicBezTo>
                    <a:pt x="159266" y="52979"/>
                    <a:pt x="115234" y="175692"/>
                    <a:pt x="95874" y="239936"/>
                  </a:cubicBezTo>
                  <a:cubicBezTo>
                    <a:pt x="76514" y="304180"/>
                    <a:pt x="120112" y="349673"/>
                    <a:pt x="168855" y="385462"/>
                  </a:cubicBezTo>
                  <a:close/>
                </a:path>
              </a:pathLst>
            </a:custGeom>
            <a:solidFill>
              <a:srgbClr val="E0ED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Arc 184">
              <a:extLst>
                <a:ext uri="{FF2B5EF4-FFF2-40B4-BE49-F238E27FC236}">
                  <a16:creationId xmlns:a16="http://schemas.microsoft.com/office/drawing/2014/main" id="{315F27A3-7913-48F6-93E2-3DD0A8B278D6}"/>
                </a:ext>
              </a:extLst>
            </p:cNvPr>
            <p:cNvSpPr/>
            <p:nvPr/>
          </p:nvSpPr>
          <p:spPr>
            <a:xfrm rot="12044073">
              <a:off x="3560737" y="5332636"/>
              <a:ext cx="1054153" cy="791900"/>
            </a:xfrm>
            <a:prstGeom prst="arc">
              <a:avLst>
                <a:gd name="adj1" fmla="val 11708961"/>
                <a:gd name="adj2" fmla="val 1766119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Moon 12">
              <a:extLst>
                <a:ext uri="{FF2B5EF4-FFF2-40B4-BE49-F238E27FC236}">
                  <a16:creationId xmlns:a16="http://schemas.microsoft.com/office/drawing/2014/main" id="{3F474DFB-7815-4C2B-8204-E09666DB2425}"/>
                </a:ext>
              </a:extLst>
            </p:cNvPr>
            <p:cNvSpPr/>
            <p:nvPr/>
          </p:nvSpPr>
          <p:spPr>
            <a:xfrm rot="6947416" flipH="1">
              <a:off x="3945733" y="5793399"/>
              <a:ext cx="201713" cy="442706"/>
            </a:xfrm>
            <a:custGeom>
              <a:avLst/>
              <a:gdLst>
                <a:gd name="connsiteX0" fmla="*/ 154861 w 154861"/>
                <a:gd name="connsiteY0" fmla="*/ 303203 h 303203"/>
                <a:gd name="connsiteX1" fmla="*/ 0 w 154861"/>
                <a:gd name="connsiteY1" fmla="*/ 151601 h 303203"/>
                <a:gd name="connsiteX2" fmla="*/ 154861 w 154861"/>
                <a:gd name="connsiteY2" fmla="*/ -1 h 303203"/>
                <a:gd name="connsiteX3" fmla="*/ 77431 w 154861"/>
                <a:gd name="connsiteY3" fmla="*/ 151601 h 303203"/>
                <a:gd name="connsiteX4" fmla="*/ 154861 w 154861"/>
                <a:gd name="connsiteY4" fmla="*/ 303203 h 303203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0118 w 273711"/>
                <a:gd name="connsiteY3" fmla="*/ 233860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58256 w 273711"/>
                <a:gd name="connsiteY3" fmla="*/ 235869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9350 w 318339"/>
                <a:gd name="connsiteY0" fmla="*/ 698669 h 698669"/>
                <a:gd name="connsiteX1" fmla="*/ 4489 w 318339"/>
                <a:gd name="connsiteY1" fmla="*/ 547067 h 698669"/>
                <a:gd name="connsiteX2" fmla="*/ 318339 w 318339"/>
                <a:gd name="connsiteY2" fmla="*/ 0 h 698669"/>
                <a:gd name="connsiteX3" fmla="*/ 86369 w 318339"/>
                <a:gd name="connsiteY3" fmla="*/ 553143 h 698669"/>
                <a:gd name="connsiteX4" fmla="*/ 159350 w 318339"/>
                <a:gd name="connsiteY4" fmla="*/ 698669 h 698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339" h="698669">
                  <a:moveTo>
                    <a:pt x="159350" y="698669"/>
                  </a:moveTo>
                  <a:cubicBezTo>
                    <a:pt x="73823" y="698669"/>
                    <a:pt x="-22009" y="663512"/>
                    <a:pt x="4489" y="547067"/>
                  </a:cubicBezTo>
                  <a:cubicBezTo>
                    <a:pt x="30987" y="430622"/>
                    <a:pt x="232812" y="0"/>
                    <a:pt x="318339" y="0"/>
                  </a:cubicBezTo>
                  <a:cubicBezTo>
                    <a:pt x="192587" y="52979"/>
                    <a:pt x="112867" y="436698"/>
                    <a:pt x="86369" y="553143"/>
                  </a:cubicBezTo>
                  <a:cubicBezTo>
                    <a:pt x="59871" y="669588"/>
                    <a:pt x="110607" y="662880"/>
                    <a:pt x="159350" y="698669"/>
                  </a:cubicBezTo>
                  <a:close/>
                </a:path>
              </a:pathLst>
            </a:custGeom>
            <a:solidFill>
              <a:srgbClr val="E0ED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3">
              <a:extLst>
                <a:ext uri="{FF2B5EF4-FFF2-40B4-BE49-F238E27FC236}">
                  <a16:creationId xmlns:a16="http://schemas.microsoft.com/office/drawing/2014/main" id="{2A10D1E1-8D90-429D-A613-B541DF3D1BD8}"/>
                </a:ext>
              </a:extLst>
            </p:cNvPr>
            <p:cNvSpPr/>
            <p:nvPr/>
          </p:nvSpPr>
          <p:spPr>
            <a:xfrm>
              <a:off x="3840936" y="4538555"/>
              <a:ext cx="1061308" cy="1280852"/>
            </a:xfrm>
            <a:custGeom>
              <a:avLst/>
              <a:gdLst>
                <a:gd name="connsiteX0" fmla="*/ 0 w 786634"/>
                <a:gd name="connsiteY0" fmla="*/ 0 h 196553"/>
                <a:gd name="connsiteX1" fmla="*/ 786634 w 786634"/>
                <a:gd name="connsiteY1" fmla="*/ 0 h 196553"/>
                <a:gd name="connsiteX2" fmla="*/ 786634 w 786634"/>
                <a:gd name="connsiteY2" fmla="*/ 196553 h 196553"/>
                <a:gd name="connsiteX3" fmla="*/ 0 w 786634"/>
                <a:gd name="connsiteY3" fmla="*/ 196553 h 196553"/>
                <a:gd name="connsiteX4" fmla="*/ 0 w 786634"/>
                <a:gd name="connsiteY4" fmla="*/ 0 h 196553"/>
                <a:gd name="connsiteX0" fmla="*/ 0 w 867596"/>
                <a:gd name="connsiteY0" fmla="*/ 0 h 325140"/>
                <a:gd name="connsiteX1" fmla="*/ 786634 w 867596"/>
                <a:gd name="connsiteY1" fmla="*/ 0 h 325140"/>
                <a:gd name="connsiteX2" fmla="*/ 867596 w 867596"/>
                <a:gd name="connsiteY2" fmla="*/ 325140 h 325140"/>
                <a:gd name="connsiteX3" fmla="*/ 0 w 867596"/>
                <a:gd name="connsiteY3" fmla="*/ 196553 h 325140"/>
                <a:gd name="connsiteX4" fmla="*/ 0 w 867596"/>
                <a:gd name="connsiteY4" fmla="*/ 0 h 325140"/>
                <a:gd name="connsiteX0" fmla="*/ 0 w 867596"/>
                <a:gd name="connsiteY0" fmla="*/ 0 h 325140"/>
                <a:gd name="connsiteX1" fmla="*/ 786634 w 867596"/>
                <a:gd name="connsiteY1" fmla="*/ 0 h 325140"/>
                <a:gd name="connsiteX2" fmla="*/ 867596 w 867596"/>
                <a:gd name="connsiteY2" fmla="*/ 325140 h 325140"/>
                <a:gd name="connsiteX3" fmla="*/ 684990 w 867596"/>
                <a:gd name="connsiteY3" fmla="*/ 254951 h 325140"/>
                <a:gd name="connsiteX4" fmla="*/ 0 w 867596"/>
                <a:gd name="connsiteY4" fmla="*/ 196553 h 325140"/>
                <a:gd name="connsiteX5" fmla="*/ 0 w 867596"/>
                <a:gd name="connsiteY5" fmla="*/ 0 h 325140"/>
                <a:gd name="connsiteX0" fmla="*/ 0 w 867596"/>
                <a:gd name="connsiteY0" fmla="*/ 0 h 325140"/>
                <a:gd name="connsiteX1" fmla="*/ 786634 w 867596"/>
                <a:gd name="connsiteY1" fmla="*/ 0 h 325140"/>
                <a:gd name="connsiteX2" fmla="*/ 867596 w 867596"/>
                <a:gd name="connsiteY2" fmla="*/ 325140 h 325140"/>
                <a:gd name="connsiteX3" fmla="*/ 684990 w 867596"/>
                <a:gd name="connsiteY3" fmla="*/ 254951 h 325140"/>
                <a:gd name="connsiteX4" fmla="*/ 0 w 867596"/>
                <a:gd name="connsiteY4" fmla="*/ 196553 h 325140"/>
                <a:gd name="connsiteX5" fmla="*/ 0 w 867596"/>
                <a:gd name="connsiteY5" fmla="*/ 0 h 325140"/>
                <a:gd name="connsiteX0" fmla="*/ 0 w 867596"/>
                <a:gd name="connsiteY0" fmla="*/ 0 h 331855"/>
                <a:gd name="connsiteX1" fmla="*/ 786634 w 867596"/>
                <a:gd name="connsiteY1" fmla="*/ 0 h 331855"/>
                <a:gd name="connsiteX2" fmla="*/ 867596 w 867596"/>
                <a:gd name="connsiteY2" fmla="*/ 325140 h 331855"/>
                <a:gd name="connsiteX3" fmla="*/ 684990 w 867596"/>
                <a:gd name="connsiteY3" fmla="*/ 254951 h 331855"/>
                <a:gd name="connsiteX4" fmla="*/ 456390 w 867596"/>
                <a:gd name="connsiteY4" fmla="*/ 331151 h 331855"/>
                <a:gd name="connsiteX5" fmla="*/ 0 w 867596"/>
                <a:gd name="connsiteY5" fmla="*/ 196553 h 331855"/>
                <a:gd name="connsiteX6" fmla="*/ 0 w 867596"/>
                <a:gd name="connsiteY6" fmla="*/ 0 h 331855"/>
                <a:gd name="connsiteX0" fmla="*/ 0 w 867596"/>
                <a:gd name="connsiteY0" fmla="*/ 0 h 454189"/>
                <a:gd name="connsiteX1" fmla="*/ 786634 w 867596"/>
                <a:gd name="connsiteY1" fmla="*/ 0 h 454189"/>
                <a:gd name="connsiteX2" fmla="*/ 867596 w 867596"/>
                <a:gd name="connsiteY2" fmla="*/ 325140 h 454189"/>
                <a:gd name="connsiteX3" fmla="*/ 684990 w 867596"/>
                <a:gd name="connsiteY3" fmla="*/ 254951 h 454189"/>
                <a:gd name="connsiteX4" fmla="*/ 456390 w 867596"/>
                <a:gd name="connsiteY4" fmla="*/ 331151 h 454189"/>
                <a:gd name="connsiteX5" fmla="*/ 0 w 867596"/>
                <a:gd name="connsiteY5" fmla="*/ 196553 h 454189"/>
                <a:gd name="connsiteX6" fmla="*/ 0 w 867596"/>
                <a:gd name="connsiteY6" fmla="*/ 0 h 454189"/>
                <a:gd name="connsiteX0" fmla="*/ 0 w 867596"/>
                <a:gd name="connsiteY0" fmla="*/ 0 h 473659"/>
                <a:gd name="connsiteX1" fmla="*/ 786634 w 867596"/>
                <a:gd name="connsiteY1" fmla="*/ 0 h 473659"/>
                <a:gd name="connsiteX2" fmla="*/ 867596 w 867596"/>
                <a:gd name="connsiteY2" fmla="*/ 325140 h 473659"/>
                <a:gd name="connsiteX3" fmla="*/ 684990 w 867596"/>
                <a:gd name="connsiteY3" fmla="*/ 254951 h 473659"/>
                <a:gd name="connsiteX4" fmla="*/ 456390 w 867596"/>
                <a:gd name="connsiteY4" fmla="*/ 331151 h 473659"/>
                <a:gd name="connsiteX5" fmla="*/ 0 w 867596"/>
                <a:gd name="connsiteY5" fmla="*/ 196553 h 473659"/>
                <a:gd name="connsiteX6" fmla="*/ 0 w 867596"/>
                <a:gd name="connsiteY6" fmla="*/ 0 h 473659"/>
                <a:gd name="connsiteX0" fmla="*/ 0 w 867596"/>
                <a:gd name="connsiteY0" fmla="*/ 0 h 473659"/>
                <a:gd name="connsiteX1" fmla="*/ 786634 w 867596"/>
                <a:gd name="connsiteY1" fmla="*/ 0 h 473659"/>
                <a:gd name="connsiteX2" fmla="*/ 867596 w 867596"/>
                <a:gd name="connsiteY2" fmla="*/ 325140 h 473659"/>
                <a:gd name="connsiteX3" fmla="*/ 684990 w 867596"/>
                <a:gd name="connsiteY3" fmla="*/ 254951 h 473659"/>
                <a:gd name="connsiteX4" fmla="*/ 456390 w 867596"/>
                <a:gd name="connsiteY4" fmla="*/ 331151 h 473659"/>
                <a:gd name="connsiteX5" fmla="*/ 0 w 867596"/>
                <a:gd name="connsiteY5" fmla="*/ 196553 h 473659"/>
                <a:gd name="connsiteX6" fmla="*/ 0 w 867596"/>
                <a:gd name="connsiteY6" fmla="*/ 0 h 473659"/>
                <a:gd name="connsiteX0" fmla="*/ 0 w 1019996"/>
                <a:gd name="connsiteY0" fmla="*/ 0 h 521284"/>
                <a:gd name="connsiteX1" fmla="*/ 939034 w 1019996"/>
                <a:gd name="connsiteY1" fmla="*/ 47625 h 521284"/>
                <a:gd name="connsiteX2" fmla="*/ 1019996 w 1019996"/>
                <a:gd name="connsiteY2" fmla="*/ 372765 h 521284"/>
                <a:gd name="connsiteX3" fmla="*/ 837390 w 1019996"/>
                <a:gd name="connsiteY3" fmla="*/ 302576 h 521284"/>
                <a:gd name="connsiteX4" fmla="*/ 608790 w 1019996"/>
                <a:gd name="connsiteY4" fmla="*/ 378776 h 521284"/>
                <a:gd name="connsiteX5" fmla="*/ 152400 w 1019996"/>
                <a:gd name="connsiteY5" fmla="*/ 244178 h 521284"/>
                <a:gd name="connsiteX6" fmla="*/ 0 w 1019996"/>
                <a:gd name="connsiteY6" fmla="*/ 0 h 521284"/>
                <a:gd name="connsiteX0" fmla="*/ 0 w 1019996"/>
                <a:gd name="connsiteY0" fmla="*/ 0 h 521284"/>
                <a:gd name="connsiteX1" fmla="*/ 939034 w 1019996"/>
                <a:gd name="connsiteY1" fmla="*/ 47625 h 521284"/>
                <a:gd name="connsiteX2" fmla="*/ 1019996 w 1019996"/>
                <a:gd name="connsiteY2" fmla="*/ 372765 h 521284"/>
                <a:gd name="connsiteX3" fmla="*/ 837390 w 1019996"/>
                <a:gd name="connsiteY3" fmla="*/ 302576 h 521284"/>
                <a:gd name="connsiteX4" fmla="*/ 608790 w 1019996"/>
                <a:gd name="connsiteY4" fmla="*/ 378776 h 521284"/>
                <a:gd name="connsiteX5" fmla="*/ 152400 w 1019996"/>
                <a:gd name="connsiteY5" fmla="*/ 244178 h 521284"/>
                <a:gd name="connsiteX6" fmla="*/ 0 w 1019996"/>
                <a:gd name="connsiteY6" fmla="*/ 0 h 521284"/>
                <a:gd name="connsiteX0" fmla="*/ 0 w 1019996"/>
                <a:gd name="connsiteY0" fmla="*/ 773821 h 1295105"/>
                <a:gd name="connsiteX1" fmla="*/ 927877 w 1019996"/>
                <a:gd name="connsiteY1" fmla="*/ 72 h 1295105"/>
                <a:gd name="connsiteX2" fmla="*/ 939034 w 1019996"/>
                <a:gd name="connsiteY2" fmla="*/ 821446 h 1295105"/>
                <a:gd name="connsiteX3" fmla="*/ 1019996 w 1019996"/>
                <a:gd name="connsiteY3" fmla="*/ 1146586 h 1295105"/>
                <a:gd name="connsiteX4" fmla="*/ 837390 w 1019996"/>
                <a:gd name="connsiteY4" fmla="*/ 1076397 h 1295105"/>
                <a:gd name="connsiteX5" fmla="*/ 608790 w 1019996"/>
                <a:gd name="connsiteY5" fmla="*/ 1152597 h 1295105"/>
                <a:gd name="connsiteX6" fmla="*/ 152400 w 1019996"/>
                <a:gd name="connsiteY6" fmla="*/ 1017999 h 1295105"/>
                <a:gd name="connsiteX7" fmla="*/ 0 w 1019996"/>
                <a:gd name="connsiteY7" fmla="*/ 773821 h 1295105"/>
                <a:gd name="connsiteX0" fmla="*/ 42718 w 1062714"/>
                <a:gd name="connsiteY0" fmla="*/ 773852 h 1295136"/>
                <a:gd name="connsiteX1" fmla="*/ 970595 w 1062714"/>
                <a:gd name="connsiteY1" fmla="*/ 103 h 1295136"/>
                <a:gd name="connsiteX2" fmla="*/ 981752 w 1062714"/>
                <a:gd name="connsiteY2" fmla="*/ 821477 h 1295136"/>
                <a:gd name="connsiteX3" fmla="*/ 1062714 w 1062714"/>
                <a:gd name="connsiteY3" fmla="*/ 1146617 h 1295136"/>
                <a:gd name="connsiteX4" fmla="*/ 880108 w 1062714"/>
                <a:gd name="connsiteY4" fmla="*/ 1076428 h 1295136"/>
                <a:gd name="connsiteX5" fmla="*/ 651508 w 1062714"/>
                <a:gd name="connsiteY5" fmla="*/ 1152628 h 1295136"/>
                <a:gd name="connsiteX6" fmla="*/ 195118 w 1062714"/>
                <a:gd name="connsiteY6" fmla="*/ 1018030 h 1295136"/>
                <a:gd name="connsiteX7" fmla="*/ 42718 w 1062714"/>
                <a:gd name="connsiteY7" fmla="*/ 773852 h 1295136"/>
                <a:gd name="connsiteX0" fmla="*/ 41312 w 1061308"/>
                <a:gd name="connsiteY0" fmla="*/ 759568 h 1280852"/>
                <a:gd name="connsiteX1" fmla="*/ 1012051 w 1061308"/>
                <a:gd name="connsiteY1" fmla="*/ 107 h 1280852"/>
                <a:gd name="connsiteX2" fmla="*/ 980346 w 1061308"/>
                <a:gd name="connsiteY2" fmla="*/ 807193 h 1280852"/>
                <a:gd name="connsiteX3" fmla="*/ 1061308 w 1061308"/>
                <a:gd name="connsiteY3" fmla="*/ 1132333 h 1280852"/>
                <a:gd name="connsiteX4" fmla="*/ 878702 w 1061308"/>
                <a:gd name="connsiteY4" fmla="*/ 1062144 h 1280852"/>
                <a:gd name="connsiteX5" fmla="*/ 650102 w 1061308"/>
                <a:gd name="connsiteY5" fmla="*/ 1138344 h 1280852"/>
                <a:gd name="connsiteX6" fmla="*/ 193712 w 1061308"/>
                <a:gd name="connsiteY6" fmla="*/ 1003746 h 1280852"/>
                <a:gd name="connsiteX7" fmla="*/ 41312 w 1061308"/>
                <a:gd name="connsiteY7" fmla="*/ 759568 h 1280852"/>
                <a:gd name="connsiteX0" fmla="*/ 41312 w 1061308"/>
                <a:gd name="connsiteY0" fmla="*/ 759568 h 1280852"/>
                <a:gd name="connsiteX1" fmla="*/ 1012051 w 1061308"/>
                <a:gd name="connsiteY1" fmla="*/ 107 h 1280852"/>
                <a:gd name="connsiteX2" fmla="*/ 1061308 w 1061308"/>
                <a:gd name="connsiteY2" fmla="*/ 1132333 h 1280852"/>
                <a:gd name="connsiteX3" fmla="*/ 878702 w 1061308"/>
                <a:gd name="connsiteY3" fmla="*/ 1062144 h 1280852"/>
                <a:gd name="connsiteX4" fmla="*/ 650102 w 1061308"/>
                <a:gd name="connsiteY4" fmla="*/ 1138344 h 1280852"/>
                <a:gd name="connsiteX5" fmla="*/ 193712 w 1061308"/>
                <a:gd name="connsiteY5" fmla="*/ 1003746 h 1280852"/>
                <a:gd name="connsiteX6" fmla="*/ 41312 w 1061308"/>
                <a:gd name="connsiteY6" fmla="*/ 759568 h 128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1308" h="1280852">
                  <a:moveTo>
                    <a:pt x="41312" y="759568"/>
                  </a:moveTo>
                  <a:cubicBezTo>
                    <a:pt x="-225659" y="530227"/>
                    <a:pt x="883734" y="-8677"/>
                    <a:pt x="1012051" y="107"/>
                  </a:cubicBezTo>
                  <a:lnTo>
                    <a:pt x="1061308" y="1132333"/>
                  </a:lnTo>
                  <a:cubicBezTo>
                    <a:pt x="1000439" y="1124812"/>
                    <a:pt x="939571" y="1069665"/>
                    <a:pt x="878702" y="1062144"/>
                  </a:cubicBezTo>
                  <a:cubicBezTo>
                    <a:pt x="1043530" y="1153633"/>
                    <a:pt x="688067" y="1457639"/>
                    <a:pt x="650102" y="1138344"/>
                  </a:cubicBezTo>
                  <a:cubicBezTo>
                    <a:pt x="307337" y="1414361"/>
                    <a:pt x="269777" y="1049413"/>
                    <a:pt x="193712" y="1003746"/>
                  </a:cubicBezTo>
                  <a:lnTo>
                    <a:pt x="41312" y="759568"/>
                  </a:lnTo>
                  <a:close/>
                </a:path>
              </a:pathLst>
            </a:custGeom>
            <a:solidFill>
              <a:srgbClr val="E0ED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4">
              <a:extLst>
                <a:ext uri="{FF2B5EF4-FFF2-40B4-BE49-F238E27FC236}">
                  <a16:creationId xmlns:a16="http://schemas.microsoft.com/office/drawing/2014/main" id="{32133343-F1A0-4CD0-B1C2-3B6D25A23FED}"/>
                </a:ext>
              </a:extLst>
            </p:cNvPr>
            <p:cNvSpPr/>
            <p:nvPr/>
          </p:nvSpPr>
          <p:spPr>
            <a:xfrm>
              <a:off x="3925557" y="4495204"/>
              <a:ext cx="1510221" cy="1125231"/>
            </a:xfrm>
            <a:custGeom>
              <a:avLst/>
              <a:gdLst>
                <a:gd name="connsiteX0" fmla="*/ 0 w 483569"/>
                <a:gd name="connsiteY0" fmla="*/ 0 h 151309"/>
                <a:gd name="connsiteX1" fmla="*/ 483569 w 483569"/>
                <a:gd name="connsiteY1" fmla="*/ 0 h 151309"/>
                <a:gd name="connsiteX2" fmla="*/ 483569 w 483569"/>
                <a:gd name="connsiteY2" fmla="*/ 151309 h 151309"/>
                <a:gd name="connsiteX3" fmla="*/ 0 w 483569"/>
                <a:gd name="connsiteY3" fmla="*/ 151309 h 151309"/>
                <a:gd name="connsiteX4" fmla="*/ 0 w 483569"/>
                <a:gd name="connsiteY4" fmla="*/ 0 h 151309"/>
                <a:gd name="connsiteX0" fmla="*/ 0 w 483569"/>
                <a:gd name="connsiteY0" fmla="*/ 0 h 170359"/>
                <a:gd name="connsiteX1" fmla="*/ 483569 w 483569"/>
                <a:gd name="connsiteY1" fmla="*/ 0 h 170359"/>
                <a:gd name="connsiteX2" fmla="*/ 483569 w 483569"/>
                <a:gd name="connsiteY2" fmla="*/ 151309 h 170359"/>
                <a:gd name="connsiteX3" fmla="*/ 71437 w 483569"/>
                <a:gd name="connsiteY3" fmla="*/ 170359 h 170359"/>
                <a:gd name="connsiteX4" fmla="*/ 0 w 483569"/>
                <a:gd name="connsiteY4" fmla="*/ 0 h 170359"/>
                <a:gd name="connsiteX0" fmla="*/ 0 w 483569"/>
                <a:gd name="connsiteY0" fmla="*/ 0 h 208459"/>
                <a:gd name="connsiteX1" fmla="*/ 483569 w 483569"/>
                <a:gd name="connsiteY1" fmla="*/ 0 h 208459"/>
                <a:gd name="connsiteX2" fmla="*/ 397844 w 483569"/>
                <a:gd name="connsiteY2" fmla="*/ 208459 h 208459"/>
                <a:gd name="connsiteX3" fmla="*/ 71437 w 483569"/>
                <a:gd name="connsiteY3" fmla="*/ 170359 h 208459"/>
                <a:gd name="connsiteX4" fmla="*/ 0 w 483569"/>
                <a:gd name="connsiteY4" fmla="*/ 0 h 208459"/>
                <a:gd name="connsiteX0" fmla="*/ 0 w 597869"/>
                <a:gd name="connsiteY0" fmla="*/ 0 h 238125"/>
                <a:gd name="connsiteX1" fmla="*/ 597869 w 597869"/>
                <a:gd name="connsiteY1" fmla="*/ 238125 h 238125"/>
                <a:gd name="connsiteX2" fmla="*/ 397844 w 597869"/>
                <a:gd name="connsiteY2" fmla="*/ 208459 h 238125"/>
                <a:gd name="connsiteX3" fmla="*/ 71437 w 597869"/>
                <a:gd name="connsiteY3" fmla="*/ 170359 h 238125"/>
                <a:gd name="connsiteX4" fmla="*/ 0 w 597869"/>
                <a:gd name="connsiteY4" fmla="*/ 0 h 238125"/>
                <a:gd name="connsiteX0" fmla="*/ 0 w 631206"/>
                <a:gd name="connsiteY0" fmla="*/ 0 h 208459"/>
                <a:gd name="connsiteX1" fmla="*/ 631206 w 631206"/>
                <a:gd name="connsiteY1" fmla="*/ 142875 h 208459"/>
                <a:gd name="connsiteX2" fmla="*/ 397844 w 631206"/>
                <a:gd name="connsiteY2" fmla="*/ 208459 h 208459"/>
                <a:gd name="connsiteX3" fmla="*/ 71437 w 631206"/>
                <a:gd name="connsiteY3" fmla="*/ 170359 h 208459"/>
                <a:gd name="connsiteX4" fmla="*/ 0 w 631206"/>
                <a:gd name="connsiteY4" fmla="*/ 0 h 208459"/>
                <a:gd name="connsiteX0" fmla="*/ 0 w 765175"/>
                <a:gd name="connsiteY0" fmla="*/ 36661 h 245120"/>
                <a:gd name="connsiteX1" fmla="*/ 765175 w 765175"/>
                <a:gd name="connsiteY1" fmla="*/ 8561 h 245120"/>
                <a:gd name="connsiteX2" fmla="*/ 631206 w 765175"/>
                <a:gd name="connsiteY2" fmla="*/ 179536 h 245120"/>
                <a:gd name="connsiteX3" fmla="*/ 397844 w 765175"/>
                <a:gd name="connsiteY3" fmla="*/ 245120 h 245120"/>
                <a:gd name="connsiteX4" fmla="*/ 71437 w 765175"/>
                <a:gd name="connsiteY4" fmla="*/ 207020 h 245120"/>
                <a:gd name="connsiteX5" fmla="*/ 0 w 765175"/>
                <a:gd name="connsiteY5" fmla="*/ 36661 h 245120"/>
                <a:gd name="connsiteX0" fmla="*/ 0 w 850707"/>
                <a:gd name="connsiteY0" fmla="*/ 337719 h 546178"/>
                <a:gd name="connsiteX1" fmla="*/ 808037 w 850707"/>
                <a:gd name="connsiteY1" fmla="*/ 56 h 546178"/>
                <a:gd name="connsiteX2" fmla="*/ 765175 w 850707"/>
                <a:gd name="connsiteY2" fmla="*/ 309619 h 546178"/>
                <a:gd name="connsiteX3" fmla="*/ 631206 w 850707"/>
                <a:gd name="connsiteY3" fmla="*/ 480594 h 546178"/>
                <a:gd name="connsiteX4" fmla="*/ 397844 w 850707"/>
                <a:gd name="connsiteY4" fmla="*/ 546178 h 546178"/>
                <a:gd name="connsiteX5" fmla="*/ 71437 w 850707"/>
                <a:gd name="connsiteY5" fmla="*/ 508078 h 546178"/>
                <a:gd name="connsiteX6" fmla="*/ 0 w 850707"/>
                <a:gd name="connsiteY6" fmla="*/ 337719 h 546178"/>
                <a:gd name="connsiteX0" fmla="*/ 0 w 815000"/>
                <a:gd name="connsiteY0" fmla="*/ 465633 h 674092"/>
                <a:gd name="connsiteX1" fmla="*/ 741362 w 815000"/>
                <a:gd name="connsiteY1" fmla="*/ 13670 h 674092"/>
                <a:gd name="connsiteX2" fmla="*/ 808037 w 815000"/>
                <a:gd name="connsiteY2" fmla="*/ 127970 h 674092"/>
                <a:gd name="connsiteX3" fmla="*/ 765175 w 815000"/>
                <a:gd name="connsiteY3" fmla="*/ 437533 h 674092"/>
                <a:gd name="connsiteX4" fmla="*/ 631206 w 815000"/>
                <a:gd name="connsiteY4" fmla="*/ 608508 h 674092"/>
                <a:gd name="connsiteX5" fmla="*/ 397844 w 815000"/>
                <a:gd name="connsiteY5" fmla="*/ 674092 h 674092"/>
                <a:gd name="connsiteX6" fmla="*/ 71437 w 815000"/>
                <a:gd name="connsiteY6" fmla="*/ 635992 h 674092"/>
                <a:gd name="connsiteX7" fmla="*/ 0 w 815000"/>
                <a:gd name="connsiteY7" fmla="*/ 465633 h 674092"/>
                <a:gd name="connsiteX0" fmla="*/ 0 w 815000"/>
                <a:gd name="connsiteY0" fmla="*/ 452391 h 660850"/>
                <a:gd name="connsiteX1" fmla="*/ 222250 w 815000"/>
                <a:gd name="connsiteY1" fmla="*/ 243316 h 660850"/>
                <a:gd name="connsiteX2" fmla="*/ 741362 w 815000"/>
                <a:gd name="connsiteY2" fmla="*/ 428 h 660850"/>
                <a:gd name="connsiteX3" fmla="*/ 808037 w 815000"/>
                <a:gd name="connsiteY3" fmla="*/ 114728 h 660850"/>
                <a:gd name="connsiteX4" fmla="*/ 765175 w 815000"/>
                <a:gd name="connsiteY4" fmla="*/ 424291 h 660850"/>
                <a:gd name="connsiteX5" fmla="*/ 631206 w 815000"/>
                <a:gd name="connsiteY5" fmla="*/ 595266 h 660850"/>
                <a:gd name="connsiteX6" fmla="*/ 397844 w 815000"/>
                <a:gd name="connsiteY6" fmla="*/ 660850 h 660850"/>
                <a:gd name="connsiteX7" fmla="*/ 71437 w 815000"/>
                <a:gd name="connsiteY7" fmla="*/ 622750 h 660850"/>
                <a:gd name="connsiteX8" fmla="*/ 0 w 815000"/>
                <a:gd name="connsiteY8" fmla="*/ 452391 h 660850"/>
                <a:gd name="connsiteX0" fmla="*/ 0 w 962638"/>
                <a:gd name="connsiteY0" fmla="*/ 476204 h 660850"/>
                <a:gd name="connsiteX1" fmla="*/ 369888 w 962638"/>
                <a:gd name="connsiteY1" fmla="*/ 243316 h 660850"/>
                <a:gd name="connsiteX2" fmla="*/ 889000 w 962638"/>
                <a:gd name="connsiteY2" fmla="*/ 428 h 660850"/>
                <a:gd name="connsiteX3" fmla="*/ 955675 w 962638"/>
                <a:gd name="connsiteY3" fmla="*/ 114728 h 660850"/>
                <a:gd name="connsiteX4" fmla="*/ 912813 w 962638"/>
                <a:gd name="connsiteY4" fmla="*/ 424291 h 660850"/>
                <a:gd name="connsiteX5" fmla="*/ 778844 w 962638"/>
                <a:gd name="connsiteY5" fmla="*/ 595266 h 660850"/>
                <a:gd name="connsiteX6" fmla="*/ 545482 w 962638"/>
                <a:gd name="connsiteY6" fmla="*/ 660850 h 660850"/>
                <a:gd name="connsiteX7" fmla="*/ 219075 w 962638"/>
                <a:gd name="connsiteY7" fmla="*/ 622750 h 660850"/>
                <a:gd name="connsiteX8" fmla="*/ 0 w 962638"/>
                <a:gd name="connsiteY8" fmla="*/ 476204 h 660850"/>
                <a:gd name="connsiteX0" fmla="*/ 0 w 962638"/>
                <a:gd name="connsiteY0" fmla="*/ 476204 h 758665"/>
                <a:gd name="connsiteX1" fmla="*/ 369888 w 962638"/>
                <a:gd name="connsiteY1" fmla="*/ 243316 h 758665"/>
                <a:gd name="connsiteX2" fmla="*/ 889000 w 962638"/>
                <a:gd name="connsiteY2" fmla="*/ 428 h 758665"/>
                <a:gd name="connsiteX3" fmla="*/ 955675 w 962638"/>
                <a:gd name="connsiteY3" fmla="*/ 114728 h 758665"/>
                <a:gd name="connsiteX4" fmla="*/ 912813 w 962638"/>
                <a:gd name="connsiteY4" fmla="*/ 424291 h 758665"/>
                <a:gd name="connsiteX5" fmla="*/ 778844 w 962638"/>
                <a:gd name="connsiteY5" fmla="*/ 595266 h 758665"/>
                <a:gd name="connsiteX6" fmla="*/ 545482 w 962638"/>
                <a:gd name="connsiteY6" fmla="*/ 660850 h 758665"/>
                <a:gd name="connsiteX7" fmla="*/ 219075 w 962638"/>
                <a:gd name="connsiteY7" fmla="*/ 622750 h 758665"/>
                <a:gd name="connsiteX8" fmla="*/ 0 w 962638"/>
                <a:gd name="connsiteY8" fmla="*/ 476204 h 758665"/>
                <a:gd name="connsiteX0" fmla="*/ 0 w 962638"/>
                <a:gd name="connsiteY0" fmla="*/ 476204 h 782163"/>
                <a:gd name="connsiteX1" fmla="*/ 369888 w 962638"/>
                <a:gd name="connsiteY1" fmla="*/ 243316 h 782163"/>
                <a:gd name="connsiteX2" fmla="*/ 889000 w 962638"/>
                <a:gd name="connsiteY2" fmla="*/ 428 h 782163"/>
                <a:gd name="connsiteX3" fmla="*/ 955675 w 962638"/>
                <a:gd name="connsiteY3" fmla="*/ 114728 h 782163"/>
                <a:gd name="connsiteX4" fmla="*/ 912813 w 962638"/>
                <a:gd name="connsiteY4" fmla="*/ 424291 h 782163"/>
                <a:gd name="connsiteX5" fmla="*/ 778844 w 962638"/>
                <a:gd name="connsiteY5" fmla="*/ 595266 h 782163"/>
                <a:gd name="connsiteX6" fmla="*/ 545482 w 962638"/>
                <a:gd name="connsiteY6" fmla="*/ 660850 h 782163"/>
                <a:gd name="connsiteX7" fmla="*/ 219075 w 962638"/>
                <a:gd name="connsiteY7" fmla="*/ 622750 h 782163"/>
                <a:gd name="connsiteX8" fmla="*/ 0 w 962638"/>
                <a:gd name="connsiteY8" fmla="*/ 476204 h 782163"/>
                <a:gd name="connsiteX0" fmla="*/ 0 w 962638"/>
                <a:gd name="connsiteY0" fmla="*/ 476204 h 782163"/>
                <a:gd name="connsiteX1" fmla="*/ 369888 w 962638"/>
                <a:gd name="connsiteY1" fmla="*/ 243316 h 782163"/>
                <a:gd name="connsiteX2" fmla="*/ 889000 w 962638"/>
                <a:gd name="connsiteY2" fmla="*/ 428 h 782163"/>
                <a:gd name="connsiteX3" fmla="*/ 955675 w 962638"/>
                <a:gd name="connsiteY3" fmla="*/ 114728 h 782163"/>
                <a:gd name="connsiteX4" fmla="*/ 912813 w 962638"/>
                <a:gd name="connsiteY4" fmla="*/ 424291 h 782163"/>
                <a:gd name="connsiteX5" fmla="*/ 778844 w 962638"/>
                <a:gd name="connsiteY5" fmla="*/ 595266 h 782163"/>
                <a:gd name="connsiteX6" fmla="*/ 545482 w 962638"/>
                <a:gd name="connsiteY6" fmla="*/ 660850 h 782163"/>
                <a:gd name="connsiteX7" fmla="*/ 219075 w 962638"/>
                <a:gd name="connsiteY7" fmla="*/ 622750 h 782163"/>
                <a:gd name="connsiteX8" fmla="*/ 0 w 962638"/>
                <a:gd name="connsiteY8" fmla="*/ 476204 h 782163"/>
                <a:gd name="connsiteX0" fmla="*/ 0 w 962638"/>
                <a:gd name="connsiteY0" fmla="*/ 476204 h 782163"/>
                <a:gd name="connsiteX1" fmla="*/ 369888 w 962638"/>
                <a:gd name="connsiteY1" fmla="*/ 243316 h 782163"/>
                <a:gd name="connsiteX2" fmla="*/ 889000 w 962638"/>
                <a:gd name="connsiteY2" fmla="*/ 428 h 782163"/>
                <a:gd name="connsiteX3" fmla="*/ 955675 w 962638"/>
                <a:gd name="connsiteY3" fmla="*/ 114728 h 782163"/>
                <a:gd name="connsiteX4" fmla="*/ 912813 w 962638"/>
                <a:gd name="connsiteY4" fmla="*/ 424291 h 782163"/>
                <a:gd name="connsiteX5" fmla="*/ 778844 w 962638"/>
                <a:gd name="connsiteY5" fmla="*/ 595266 h 782163"/>
                <a:gd name="connsiteX6" fmla="*/ 545482 w 962638"/>
                <a:gd name="connsiteY6" fmla="*/ 660850 h 782163"/>
                <a:gd name="connsiteX7" fmla="*/ 219075 w 962638"/>
                <a:gd name="connsiteY7" fmla="*/ 622750 h 782163"/>
                <a:gd name="connsiteX8" fmla="*/ 0 w 962638"/>
                <a:gd name="connsiteY8" fmla="*/ 476204 h 782163"/>
                <a:gd name="connsiteX0" fmla="*/ 0 w 962638"/>
                <a:gd name="connsiteY0" fmla="*/ 476204 h 782163"/>
                <a:gd name="connsiteX1" fmla="*/ 369888 w 962638"/>
                <a:gd name="connsiteY1" fmla="*/ 243316 h 782163"/>
                <a:gd name="connsiteX2" fmla="*/ 889000 w 962638"/>
                <a:gd name="connsiteY2" fmla="*/ 428 h 782163"/>
                <a:gd name="connsiteX3" fmla="*/ 955675 w 962638"/>
                <a:gd name="connsiteY3" fmla="*/ 114728 h 782163"/>
                <a:gd name="connsiteX4" fmla="*/ 912813 w 962638"/>
                <a:gd name="connsiteY4" fmla="*/ 424291 h 782163"/>
                <a:gd name="connsiteX5" fmla="*/ 778844 w 962638"/>
                <a:gd name="connsiteY5" fmla="*/ 595266 h 782163"/>
                <a:gd name="connsiteX6" fmla="*/ 545482 w 962638"/>
                <a:gd name="connsiteY6" fmla="*/ 660850 h 782163"/>
                <a:gd name="connsiteX7" fmla="*/ 219075 w 962638"/>
                <a:gd name="connsiteY7" fmla="*/ 622750 h 782163"/>
                <a:gd name="connsiteX8" fmla="*/ 0 w 962638"/>
                <a:gd name="connsiteY8" fmla="*/ 476204 h 782163"/>
                <a:gd name="connsiteX0" fmla="*/ 0 w 991373"/>
                <a:gd name="connsiteY0" fmla="*/ 476204 h 782163"/>
                <a:gd name="connsiteX1" fmla="*/ 369888 w 991373"/>
                <a:gd name="connsiteY1" fmla="*/ 243316 h 782163"/>
                <a:gd name="connsiteX2" fmla="*/ 889000 w 991373"/>
                <a:gd name="connsiteY2" fmla="*/ 428 h 782163"/>
                <a:gd name="connsiteX3" fmla="*/ 955675 w 991373"/>
                <a:gd name="connsiteY3" fmla="*/ 114728 h 782163"/>
                <a:gd name="connsiteX4" fmla="*/ 912813 w 991373"/>
                <a:gd name="connsiteY4" fmla="*/ 424291 h 782163"/>
                <a:gd name="connsiteX5" fmla="*/ 778844 w 991373"/>
                <a:gd name="connsiteY5" fmla="*/ 595266 h 782163"/>
                <a:gd name="connsiteX6" fmla="*/ 545482 w 991373"/>
                <a:gd name="connsiteY6" fmla="*/ 660850 h 782163"/>
                <a:gd name="connsiteX7" fmla="*/ 219075 w 991373"/>
                <a:gd name="connsiteY7" fmla="*/ 622750 h 782163"/>
                <a:gd name="connsiteX8" fmla="*/ 0 w 991373"/>
                <a:gd name="connsiteY8" fmla="*/ 476204 h 782163"/>
                <a:gd name="connsiteX0" fmla="*/ 0 w 1118410"/>
                <a:gd name="connsiteY0" fmla="*/ 476204 h 782163"/>
                <a:gd name="connsiteX1" fmla="*/ 369888 w 1118410"/>
                <a:gd name="connsiteY1" fmla="*/ 243316 h 782163"/>
                <a:gd name="connsiteX2" fmla="*/ 889000 w 1118410"/>
                <a:gd name="connsiteY2" fmla="*/ 428 h 782163"/>
                <a:gd name="connsiteX3" fmla="*/ 955675 w 1118410"/>
                <a:gd name="connsiteY3" fmla="*/ 114728 h 782163"/>
                <a:gd name="connsiteX4" fmla="*/ 912813 w 1118410"/>
                <a:gd name="connsiteY4" fmla="*/ 424291 h 782163"/>
                <a:gd name="connsiteX5" fmla="*/ 778844 w 1118410"/>
                <a:gd name="connsiteY5" fmla="*/ 595266 h 782163"/>
                <a:gd name="connsiteX6" fmla="*/ 545482 w 1118410"/>
                <a:gd name="connsiteY6" fmla="*/ 660850 h 782163"/>
                <a:gd name="connsiteX7" fmla="*/ 219075 w 1118410"/>
                <a:gd name="connsiteY7" fmla="*/ 622750 h 782163"/>
                <a:gd name="connsiteX8" fmla="*/ 0 w 1118410"/>
                <a:gd name="connsiteY8" fmla="*/ 476204 h 782163"/>
                <a:gd name="connsiteX0" fmla="*/ 0 w 1166711"/>
                <a:gd name="connsiteY0" fmla="*/ 476204 h 782163"/>
                <a:gd name="connsiteX1" fmla="*/ 369888 w 1166711"/>
                <a:gd name="connsiteY1" fmla="*/ 243316 h 782163"/>
                <a:gd name="connsiteX2" fmla="*/ 889000 w 1166711"/>
                <a:gd name="connsiteY2" fmla="*/ 428 h 782163"/>
                <a:gd name="connsiteX3" fmla="*/ 955675 w 1166711"/>
                <a:gd name="connsiteY3" fmla="*/ 114728 h 782163"/>
                <a:gd name="connsiteX4" fmla="*/ 912813 w 1166711"/>
                <a:gd name="connsiteY4" fmla="*/ 424291 h 782163"/>
                <a:gd name="connsiteX5" fmla="*/ 778844 w 1166711"/>
                <a:gd name="connsiteY5" fmla="*/ 595266 h 782163"/>
                <a:gd name="connsiteX6" fmla="*/ 545482 w 1166711"/>
                <a:gd name="connsiteY6" fmla="*/ 660850 h 782163"/>
                <a:gd name="connsiteX7" fmla="*/ 219075 w 1166711"/>
                <a:gd name="connsiteY7" fmla="*/ 622750 h 782163"/>
                <a:gd name="connsiteX8" fmla="*/ 0 w 1166711"/>
                <a:gd name="connsiteY8" fmla="*/ 476204 h 782163"/>
                <a:gd name="connsiteX0" fmla="*/ 0 w 1276631"/>
                <a:gd name="connsiteY0" fmla="*/ 719390 h 1025349"/>
                <a:gd name="connsiteX1" fmla="*/ 369888 w 1276631"/>
                <a:gd name="connsiteY1" fmla="*/ 486502 h 1025349"/>
                <a:gd name="connsiteX2" fmla="*/ 889000 w 1276631"/>
                <a:gd name="connsiteY2" fmla="*/ 243614 h 1025349"/>
                <a:gd name="connsiteX3" fmla="*/ 955675 w 1276631"/>
                <a:gd name="connsiteY3" fmla="*/ 357914 h 1025349"/>
                <a:gd name="connsiteX4" fmla="*/ 912813 w 1276631"/>
                <a:gd name="connsiteY4" fmla="*/ 667477 h 1025349"/>
                <a:gd name="connsiteX5" fmla="*/ 778844 w 1276631"/>
                <a:gd name="connsiteY5" fmla="*/ 838452 h 1025349"/>
                <a:gd name="connsiteX6" fmla="*/ 545482 w 1276631"/>
                <a:gd name="connsiteY6" fmla="*/ 904036 h 1025349"/>
                <a:gd name="connsiteX7" fmla="*/ 219075 w 1276631"/>
                <a:gd name="connsiteY7" fmla="*/ 865936 h 1025349"/>
                <a:gd name="connsiteX8" fmla="*/ 0 w 1276631"/>
                <a:gd name="connsiteY8" fmla="*/ 719390 h 1025349"/>
                <a:gd name="connsiteX0" fmla="*/ 0 w 1277660"/>
                <a:gd name="connsiteY0" fmla="*/ 818149 h 1124108"/>
                <a:gd name="connsiteX1" fmla="*/ 369888 w 1277660"/>
                <a:gd name="connsiteY1" fmla="*/ 585261 h 1124108"/>
                <a:gd name="connsiteX2" fmla="*/ 889000 w 1277660"/>
                <a:gd name="connsiteY2" fmla="*/ 342373 h 1124108"/>
                <a:gd name="connsiteX3" fmla="*/ 955675 w 1277660"/>
                <a:gd name="connsiteY3" fmla="*/ 456673 h 1124108"/>
                <a:gd name="connsiteX4" fmla="*/ 912813 w 1277660"/>
                <a:gd name="connsiteY4" fmla="*/ 766236 h 1124108"/>
                <a:gd name="connsiteX5" fmla="*/ 778844 w 1277660"/>
                <a:gd name="connsiteY5" fmla="*/ 937211 h 1124108"/>
                <a:gd name="connsiteX6" fmla="*/ 545482 w 1277660"/>
                <a:gd name="connsiteY6" fmla="*/ 1002795 h 1124108"/>
                <a:gd name="connsiteX7" fmla="*/ 219075 w 1277660"/>
                <a:gd name="connsiteY7" fmla="*/ 964695 h 1124108"/>
                <a:gd name="connsiteX8" fmla="*/ 0 w 1277660"/>
                <a:gd name="connsiteY8" fmla="*/ 818149 h 1124108"/>
                <a:gd name="connsiteX0" fmla="*/ 0 w 1298822"/>
                <a:gd name="connsiteY0" fmla="*/ 786062 h 1092021"/>
                <a:gd name="connsiteX1" fmla="*/ 369888 w 1298822"/>
                <a:gd name="connsiteY1" fmla="*/ 553174 h 1092021"/>
                <a:gd name="connsiteX2" fmla="*/ 889000 w 1298822"/>
                <a:gd name="connsiteY2" fmla="*/ 310286 h 1092021"/>
                <a:gd name="connsiteX3" fmla="*/ 955675 w 1298822"/>
                <a:gd name="connsiteY3" fmla="*/ 424586 h 1092021"/>
                <a:gd name="connsiteX4" fmla="*/ 912813 w 1298822"/>
                <a:gd name="connsiteY4" fmla="*/ 734149 h 1092021"/>
                <a:gd name="connsiteX5" fmla="*/ 778844 w 1298822"/>
                <a:gd name="connsiteY5" fmla="*/ 905124 h 1092021"/>
                <a:gd name="connsiteX6" fmla="*/ 545482 w 1298822"/>
                <a:gd name="connsiteY6" fmla="*/ 970708 h 1092021"/>
                <a:gd name="connsiteX7" fmla="*/ 219075 w 1298822"/>
                <a:gd name="connsiteY7" fmla="*/ 932608 h 1092021"/>
                <a:gd name="connsiteX8" fmla="*/ 0 w 1298822"/>
                <a:gd name="connsiteY8" fmla="*/ 786062 h 1092021"/>
                <a:gd name="connsiteX0" fmla="*/ 0 w 1305102"/>
                <a:gd name="connsiteY0" fmla="*/ 819272 h 1125231"/>
                <a:gd name="connsiteX1" fmla="*/ 369888 w 1305102"/>
                <a:gd name="connsiteY1" fmla="*/ 586384 h 1125231"/>
                <a:gd name="connsiteX2" fmla="*/ 889000 w 1305102"/>
                <a:gd name="connsiteY2" fmla="*/ 343496 h 1125231"/>
                <a:gd name="connsiteX3" fmla="*/ 955675 w 1305102"/>
                <a:gd name="connsiteY3" fmla="*/ 457796 h 1125231"/>
                <a:gd name="connsiteX4" fmla="*/ 912813 w 1305102"/>
                <a:gd name="connsiteY4" fmla="*/ 767359 h 1125231"/>
                <a:gd name="connsiteX5" fmla="*/ 778844 w 1305102"/>
                <a:gd name="connsiteY5" fmla="*/ 938334 h 1125231"/>
                <a:gd name="connsiteX6" fmla="*/ 545482 w 1305102"/>
                <a:gd name="connsiteY6" fmla="*/ 1003918 h 1125231"/>
                <a:gd name="connsiteX7" fmla="*/ 219075 w 1305102"/>
                <a:gd name="connsiteY7" fmla="*/ 965818 h 1125231"/>
                <a:gd name="connsiteX8" fmla="*/ 0 w 1305102"/>
                <a:gd name="connsiteY8" fmla="*/ 819272 h 1125231"/>
                <a:gd name="connsiteX0" fmla="*/ 0 w 1305102"/>
                <a:gd name="connsiteY0" fmla="*/ 819272 h 1125231"/>
                <a:gd name="connsiteX1" fmla="*/ 369888 w 1305102"/>
                <a:gd name="connsiteY1" fmla="*/ 586384 h 1125231"/>
                <a:gd name="connsiteX2" fmla="*/ 889000 w 1305102"/>
                <a:gd name="connsiteY2" fmla="*/ 343496 h 1125231"/>
                <a:gd name="connsiteX3" fmla="*/ 955675 w 1305102"/>
                <a:gd name="connsiteY3" fmla="*/ 457796 h 1125231"/>
                <a:gd name="connsiteX4" fmla="*/ 912813 w 1305102"/>
                <a:gd name="connsiteY4" fmla="*/ 767359 h 1125231"/>
                <a:gd name="connsiteX5" fmla="*/ 778844 w 1305102"/>
                <a:gd name="connsiteY5" fmla="*/ 938334 h 1125231"/>
                <a:gd name="connsiteX6" fmla="*/ 545482 w 1305102"/>
                <a:gd name="connsiteY6" fmla="*/ 1003918 h 1125231"/>
                <a:gd name="connsiteX7" fmla="*/ 219075 w 1305102"/>
                <a:gd name="connsiteY7" fmla="*/ 965818 h 1125231"/>
                <a:gd name="connsiteX8" fmla="*/ 0 w 1305102"/>
                <a:gd name="connsiteY8" fmla="*/ 819272 h 1125231"/>
                <a:gd name="connsiteX0" fmla="*/ 10789 w 1315891"/>
                <a:gd name="connsiteY0" fmla="*/ 819272 h 1125231"/>
                <a:gd name="connsiteX1" fmla="*/ 380677 w 1315891"/>
                <a:gd name="connsiteY1" fmla="*/ 586384 h 1125231"/>
                <a:gd name="connsiteX2" fmla="*/ 899789 w 1315891"/>
                <a:gd name="connsiteY2" fmla="*/ 343496 h 1125231"/>
                <a:gd name="connsiteX3" fmla="*/ 966464 w 1315891"/>
                <a:gd name="connsiteY3" fmla="*/ 457796 h 1125231"/>
                <a:gd name="connsiteX4" fmla="*/ 923602 w 1315891"/>
                <a:gd name="connsiteY4" fmla="*/ 767359 h 1125231"/>
                <a:gd name="connsiteX5" fmla="*/ 789633 w 1315891"/>
                <a:gd name="connsiteY5" fmla="*/ 938334 h 1125231"/>
                <a:gd name="connsiteX6" fmla="*/ 556271 w 1315891"/>
                <a:gd name="connsiteY6" fmla="*/ 1003918 h 1125231"/>
                <a:gd name="connsiteX7" fmla="*/ 229864 w 1315891"/>
                <a:gd name="connsiteY7" fmla="*/ 965818 h 1125231"/>
                <a:gd name="connsiteX8" fmla="*/ 10789 w 1315891"/>
                <a:gd name="connsiteY8" fmla="*/ 819272 h 1125231"/>
                <a:gd name="connsiteX0" fmla="*/ 179329 w 1484431"/>
                <a:gd name="connsiteY0" fmla="*/ 819272 h 1125231"/>
                <a:gd name="connsiteX1" fmla="*/ 549217 w 1484431"/>
                <a:gd name="connsiteY1" fmla="*/ 586384 h 1125231"/>
                <a:gd name="connsiteX2" fmla="*/ 1068329 w 1484431"/>
                <a:gd name="connsiteY2" fmla="*/ 343496 h 1125231"/>
                <a:gd name="connsiteX3" fmla="*/ 1135004 w 1484431"/>
                <a:gd name="connsiteY3" fmla="*/ 457796 h 1125231"/>
                <a:gd name="connsiteX4" fmla="*/ 1092142 w 1484431"/>
                <a:gd name="connsiteY4" fmla="*/ 767359 h 1125231"/>
                <a:gd name="connsiteX5" fmla="*/ 958173 w 1484431"/>
                <a:gd name="connsiteY5" fmla="*/ 938334 h 1125231"/>
                <a:gd name="connsiteX6" fmla="*/ 724811 w 1484431"/>
                <a:gd name="connsiteY6" fmla="*/ 1003918 h 1125231"/>
                <a:gd name="connsiteX7" fmla="*/ 398404 w 1484431"/>
                <a:gd name="connsiteY7" fmla="*/ 965818 h 1125231"/>
                <a:gd name="connsiteX8" fmla="*/ 179329 w 1484431"/>
                <a:gd name="connsiteY8" fmla="*/ 819272 h 1125231"/>
                <a:gd name="connsiteX0" fmla="*/ 205119 w 1510221"/>
                <a:gd name="connsiteY0" fmla="*/ 819272 h 1125231"/>
                <a:gd name="connsiteX1" fmla="*/ 575007 w 1510221"/>
                <a:gd name="connsiteY1" fmla="*/ 586384 h 1125231"/>
                <a:gd name="connsiteX2" fmla="*/ 1094119 w 1510221"/>
                <a:gd name="connsiteY2" fmla="*/ 343496 h 1125231"/>
                <a:gd name="connsiteX3" fmla="*/ 1160794 w 1510221"/>
                <a:gd name="connsiteY3" fmla="*/ 457796 h 1125231"/>
                <a:gd name="connsiteX4" fmla="*/ 1117932 w 1510221"/>
                <a:gd name="connsiteY4" fmla="*/ 767359 h 1125231"/>
                <a:gd name="connsiteX5" fmla="*/ 983963 w 1510221"/>
                <a:gd name="connsiteY5" fmla="*/ 938334 h 1125231"/>
                <a:gd name="connsiteX6" fmla="*/ 750601 w 1510221"/>
                <a:gd name="connsiteY6" fmla="*/ 1003918 h 1125231"/>
                <a:gd name="connsiteX7" fmla="*/ 424194 w 1510221"/>
                <a:gd name="connsiteY7" fmla="*/ 965818 h 1125231"/>
                <a:gd name="connsiteX8" fmla="*/ 205119 w 1510221"/>
                <a:gd name="connsiteY8" fmla="*/ 819272 h 112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0221" h="1125231">
                  <a:moveTo>
                    <a:pt x="205119" y="819272"/>
                  </a:moveTo>
                  <a:cubicBezTo>
                    <a:pt x="131830" y="579821"/>
                    <a:pt x="451447" y="661711"/>
                    <a:pt x="575007" y="586384"/>
                  </a:cubicBezTo>
                  <a:cubicBezTo>
                    <a:pt x="698567" y="511057"/>
                    <a:pt x="1059988" y="-16072"/>
                    <a:pt x="1094119" y="343496"/>
                  </a:cubicBezTo>
                  <a:cubicBezTo>
                    <a:pt x="1185401" y="-77985"/>
                    <a:pt x="1940257" y="-189111"/>
                    <a:pt x="1160794" y="457796"/>
                  </a:cubicBezTo>
                  <a:cubicBezTo>
                    <a:pt x="1357644" y="333177"/>
                    <a:pt x="1533960" y="406282"/>
                    <a:pt x="1117932" y="767359"/>
                  </a:cubicBezTo>
                  <a:cubicBezTo>
                    <a:pt x="1206626" y="805301"/>
                    <a:pt x="1281031" y="900392"/>
                    <a:pt x="983963" y="938334"/>
                  </a:cubicBezTo>
                  <a:cubicBezTo>
                    <a:pt x="1030001" y="1060207"/>
                    <a:pt x="947450" y="1110644"/>
                    <a:pt x="750601" y="1003918"/>
                  </a:cubicBezTo>
                  <a:cubicBezTo>
                    <a:pt x="689424" y="1076943"/>
                    <a:pt x="361546" y="1254743"/>
                    <a:pt x="424194" y="965818"/>
                  </a:cubicBezTo>
                  <a:cubicBezTo>
                    <a:pt x="208294" y="1055082"/>
                    <a:pt x="-274306" y="910983"/>
                    <a:pt x="205119" y="819272"/>
                  </a:cubicBezTo>
                  <a:close/>
                </a:path>
              </a:pathLst>
            </a:cu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Arc 188">
              <a:extLst>
                <a:ext uri="{FF2B5EF4-FFF2-40B4-BE49-F238E27FC236}">
                  <a16:creationId xmlns:a16="http://schemas.microsoft.com/office/drawing/2014/main" id="{DC99543C-EAFB-489D-A517-2C405DCE99FC}"/>
                </a:ext>
              </a:extLst>
            </p:cNvPr>
            <p:cNvSpPr/>
            <p:nvPr/>
          </p:nvSpPr>
          <p:spPr>
            <a:xfrm rot="11262868">
              <a:off x="7521371" y="4630230"/>
              <a:ext cx="602419" cy="791900"/>
            </a:xfrm>
            <a:prstGeom prst="arc">
              <a:avLst>
                <a:gd name="adj1" fmla="val 14010770"/>
                <a:gd name="adj2" fmla="val 2593904"/>
              </a:avLst>
            </a:prstGeom>
            <a:solidFill>
              <a:srgbClr val="C5DAE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Moon 12">
              <a:extLst>
                <a:ext uri="{FF2B5EF4-FFF2-40B4-BE49-F238E27FC236}">
                  <a16:creationId xmlns:a16="http://schemas.microsoft.com/office/drawing/2014/main" id="{3D5302D7-A645-4EA1-BEF0-5BE8EBB40D23}"/>
                </a:ext>
              </a:extLst>
            </p:cNvPr>
            <p:cNvSpPr/>
            <p:nvPr/>
          </p:nvSpPr>
          <p:spPr>
            <a:xfrm rot="8944323" flipH="1">
              <a:off x="7664022" y="4934218"/>
              <a:ext cx="273711" cy="385462"/>
            </a:xfrm>
            <a:custGeom>
              <a:avLst/>
              <a:gdLst>
                <a:gd name="connsiteX0" fmla="*/ 154861 w 154861"/>
                <a:gd name="connsiteY0" fmla="*/ 303203 h 303203"/>
                <a:gd name="connsiteX1" fmla="*/ 0 w 154861"/>
                <a:gd name="connsiteY1" fmla="*/ 151601 h 303203"/>
                <a:gd name="connsiteX2" fmla="*/ 154861 w 154861"/>
                <a:gd name="connsiteY2" fmla="*/ -1 h 303203"/>
                <a:gd name="connsiteX3" fmla="*/ 77431 w 154861"/>
                <a:gd name="connsiteY3" fmla="*/ 151601 h 303203"/>
                <a:gd name="connsiteX4" fmla="*/ 154861 w 154861"/>
                <a:gd name="connsiteY4" fmla="*/ 303203 h 303203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0118 w 273711"/>
                <a:gd name="connsiteY3" fmla="*/ 233860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58256 w 273711"/>
                <a:gd name="connsiteY3" fmla="*/ 235869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711" h="385462">
                  <a:moveTo>
                    <a:pt x="157548" y="385462"/>
                  </a:moveTo>
                  <a:cubicBezTo>
                    <a:pt x="72021" y="385462"/>
                    <a:pt x="-16673" y="298104"/>
                    <a:pt x="2687" y="233860"/>
                  </a:cubicBezTo>
                  <a:cubicBezTo>
                    <a:pt x="22047" y="169616"/>
                    <a:pt x="188184" y="0"/>
                    <a:pt x="273711" y="0"/>
                  </a:cubicBezTo>
                  <a:cubicBezTo>
                    <a:pt x="147959" y="52979"/>
                    <a:pt x="103927" y="175692"/>
                    <a:pt x="84567" y="239936"/>
                  </a:cubicBezTo>
                  <a:cubicBezTo>
                    <a:pt x="65207" y="304180"/>
                    <a:pt x="108805" y="349673"/>
                    <a:pt x="157548" y="385462"/>
                  </a:cubicBezTo>
                  <a:close/>
                </a:path>
              </a:pathLst>
            </a:custGeom>
            <a:solidFill>
              <a:srgbClr val="E0ED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Arc 190">
              <a:extLst>
                <a:ext uri="{FF2B5EF4-FFF2-40B4-BE49-F238E27FC236}">
                  <a16:creationId xmlns:a16="http://schemas.microsoft.com/office/drawing/2014/main" id="{F144D46A-98C0-40B3-A9E7-46EC76B49D88}"/>
                </a:ext>
              </a:extLst>
            </p:cNvPr>
            <p:cNvSpPr/>
            <p:nvPr/>
          </p:nvSpPr>
          <p:spPr>
            <a:xfrm rot="11262868">
              <a:off x="7822881" y="4031097"/>
              <a:ext cx="426864" cy="561127"/>
            </a:xfrm>
            <a:prstGeom prst="arc">
              <a:avLst>
                <a:gd name="adj1" fmla="val 11708961"/>
                <a:gd name="adj2" fmla="val 20798602"/>
              </a:avLst>
            </a:prstGeom>
            <a:solidFill>
              <a:srgbClr val="C5DAE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Moon 12">
              <a:extLst>
                <a:ext uri="{FF2B5EF4-FFF2-40B4-BE49-F238E27FC236}">
                  <a16:creationId xmlns:a16="http://schemas.microsoft.com/office/drawing/2014/main" id="{7C473819-DA90-4494-95D1-55C8A4EB7A08}"/>
                </a:ext>
              </a:extLst>
            </p:cNvPr>
            <p:cNvSpPr/>
            <p:nvPr/>
          </p:nvSpPr>
          <p:spPr>
            <a:xfrm rot="7092971" flipH="1">
              <a:off x="7958497" y="4340292"/>
              <a:ext cx="193947" cy="273132"/>
            </a:xfrm>
            <a:custGeom>
              <a:avLst/>
              <a:gdLst>
                <a:gd name="connsiteX0" fmla="*/ 154861 w 154861"/>
                <a:gd name="connsiteY0" fmla="*/ 303203 h 303203"/>
                <a:gd name="connsiteX1" fmla="*/ 0 w 154861"/>
                <a:gd name="connsiteY1" fmla="*/ 151601 h 303203"/>
                <a:gd name="connsiteX2" fmla="*/ 154861 w 154861"/>
                <a:gd name="connsiteY2" fmla="*/ -1 h 303203"/>
                <a:gd name="connsiteX3" fmla="*/ 77431 w 154861"/>
                <a:gd name="connsiteY3" fmla="*/ 151601 h 303203"/>
                <a:gd name="connsiteX4" fmla="*/ 154861 w 154861"/>
                <a:gd name="connsiteY4" fmla="*/ 303203 h 303203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0118 w 273711"/>
                <a:gd name="connsiteY3" fmla="*/ 233860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58256 w 273711"/>
                <a:gd name="connsiteY3" fmla="*/ 235869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711" h="385462">
                  <a:moveTo>
                    <a:pt x="157548" y="385462"/>
                  </a:moveTo>
                  <a:cubicBezTo>
                    <a:pt x="72021" y="385462"/>
                    <a:pt x="-16673" y="298104"/>
                    <a:pt x="2687" y="233860"/>
                  </a:cubicBezTo>
                  <a:cubicBezTo>
                    <a:pt x="22047" y="169616"/>
                    <a:pt x="188184" y="0"/>
                    <a:pt x="273711" y="0"/>
                  </a:cubicBezTo>
                  <a:cubicBezTo>
                    <a:pt x="147959" y="52979"/>
                    <a:pt x="103927" y="175692"/>
                    <a:pt x="84567" y="239936"/>
                  </a:cubicBezTo>
                  <a:cubicBezTo>
                    <a:pt x="65207" y="304180"/>
                    <a:pt x="108805" y="349673"/>
                    <a:pt x="157548" y="385462"/>
                  </a:cubicBezTo>
                  <a:close/>
                </a:path>
              </a:pathLst>
            </a:custGeom>
            <a:solidFill>
              <a:srgbClr val="E0ED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6">
              <a:extLst>
                <a:ext uri="{FF2B5EF4-FFF2-40B4-BE49-F238E27FC236}">
                  <a16:creationId xmlns:a16="http://schemas.microsoft.com/office/drawing/2014/main" id="{FCE216F0-E3A3-49E8-B9BD-82C37BFC2C2E}"/>
                </a:ext>
              </a:extLst>
            </p:cNvPr>
            <p:cNvSpPr/>
            <p:nvPr/>
          </p:nvSpPr>
          <p:spPr>
            <a:xfrm rot="17596530">
              <a:off x="7002553" y="2433676"/>
              <a:ext cx="61749" cy="109414"/>
            </a:xfrm>
            <a:prstGeom prst="ellipse">
              <a:avLst/>
            </a:pr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Moon 9">
              <a:extLst>
                <a:ext uri="{FF2B5EF4-FFF2-40B4-BE49-F238E27FC236}">
                  <a16:creationId xmlns:a16="http://schemas.microsoft.com/office/drawing/2014/main" id="{9F700497-98D1-464B-AFEE-2E299A4D7E35}"/>
                </a:ext>
              </a:extLst>
            </p:cNvPr>
            <p:cNvSpPr/>
            <p:nvPr/>
          </p:nvSpPr>
          <p:spPr>
            <a:xfrm rot="17282422">
              <a:off x="7196079" y="2359297"/>
              <a:ext cx="79508" cy="172462"/>
            </a:xfrm>
            <a:custGeom>
              <a:avLst/>
              <a:gdLst>
                <a:gd name="connsiteX0" fmla="*/ 45719 w 45719"/>
                <a:gd name="connsiteY0" fmla="*/ 45719 h 45719"/>
                <a:gd name="connsiteX1" fmla="*/ 0 w 45719"/>
                <a:gd name="connsiteY1" fmla="*/ 22859 h 45719"/>
                <a:gd name="connsiteX2" fmla="*/ 45719 w 45719"/>
                <a:gd name="connsiteY2" fmla="*/ -1 h 45719"/>
                <a:gd name="connsiteX3" fmla="*/ 45719 w 45719"/>
                <a:gd name="connsiteY3" fmla="*/ 45718 h 45719"/>
                <a:gd name="connsiteX4" fmla="*/ 45719 w 45719"/>
                <a:gd name="connsiteY4" fmla="*/ 45719 h 45719"/>
                <a:gd name="connsiteX0" fmla="*/ 78889 w 78889"/>
                <a:gd name="connsiteY0" fmla="*/ 145357 h 145357"/>
                <a:gd name="connsiteX1" fmla="*/ 723 w 78889"/>
                <a:gd name="connsiteY1" fmla="*/ 22873 h 145357"/>
                <a:gd name="connsiteX2" fmla="*/ 46442 w 78889"/>
                <a:gd name="connsiteY2" fmla="*/ 13 h 145357"/>
                <a:gd name="connsiteX3" fmla="*/ 46442 w 78889"/>
                <a:gd name="connsiteY3" fmla="*/ 45732 h 145357"/>
                <a:gd name="connsiteX4" fmla="*/ 78889 w 78889"/>
                <a:gd name="connsiteY4" fmla="*/ 145357 h 145357"/>
                <a:gd name="connsiteX0" fmla="*/ 78889 w 80219"/>
                <a:gd name="connsiteY0" fmla="*/ 145357 h 145357"/>
                <a:gd name="connsiteX1" fmla="*/ 723 w 80219"/>
                <a:gd name="connsiteY1" fmla="*/ 22873 h 145357"/>
                <a:gd name="connsiteX2" fmla="*/ 46442 w 80219"/>
                <a:gd name="connsiteY2" fmla="*/ 13 h 145357"/>
                <a:gd name="connsiteX3" fmla="*/ 78889 w 80219"/>
                <a:gd name="connsiteY3" fmla="*/ 145357 h 145357"/>
                <a:gd name="connsiteX0" fmla="*/ 78972 w 80251"/>
                <a:gd name="connsiteY0" fmla="*/ 172462 h 172462"/>
                <a:gd name="connsiteX1" fmla="*/ 806 w 80251"/>
                <a:gd name="connsiteY1" fmla="*/ 49978 h 172462"/>
                <a:gd name="connsiteX2" fmla="*/ 45206 w 80251"/>
                <a:gd name="connsiteY2" fmla="*/ 0 h 172462"/>
                <a:gd name="connsiteX3" fmla="*/ 78972 w 80251"/>
                <a:gd name="connsiteY3" fmla="*/ 172462 h 172462"/>
                <a:gd name="connsiteX0" fmla="*/ 78972 w 79508"/>
                <a:gd name="connsiteY0" fmla="*/ 172462 h 172462"/>
                <a:gd name="connsiteX1" fmla="*/ 806 w 79508"/>
                <a:gd name="connsiteY1" fmla="*/ 49978 h 172462"/>
                <a:gd name="connsiteX2" fmla="*/ 45206 w 79508"/>
                <a:gd name="connsiteY2" fmla="*/ 0 h 172462"/>
                <a:gd name="connsiteX3" fmla="*/ 78972 w 79508"/>
                <a:gd name="connsiteY3" fmla="*/ 172462 h 17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08" h="172462">
                  <a:moveTo>
                    <a:pt x="78972" y="172462"/>
                  </a:moveTo>
                  <a:cubicBezTo>
                    <a:pt x="53722" y="172462"/>
                    <a:pt x="6434" y="78722"/>
                    <a:pt x="806" y="49978"/>
                  </a:cubicBezTo>
                  <a:cubicBezTo>
                    <a:pt x="-4822" y="21234"/>
                    <a:pt x="19956" y="0"/>
                    <a:pt x="45206" y="0"/>
                  </a:cubicBezTo>
                  <a:cubicBezTo>
                    <a:pt x="9896" y="41165"/>
                    <a:pt x="86592" y="168652"/>
                    <a:pt x="78972" y="172462"/>
                  </a:cubicBezTo>
                  <a:close/>
                </a:path>
              </a:pathLst>
            </a:cu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16">
              <a:extLst>
                <a:ext uri="{FF2B5EF4-FFF2-40B4-BE49-F238E27FC236}">
                  <a16:creationId xmlns:a16="http://schemas.microsoft.com/office/drawing/2014/main" id="{0208655A-F37A-4261-B4ED-FBBFB7C7C243}"/>
                </a:ext>
              </a:extLst>
            </p:cNvPr>
            <p:cNvSpPr/>
            <p:nvPr/>
          </p:nvSpPr>
          <p:spPr>
            <a:xfrm>
              <a:off x="6893982" y="2282039"/>
              <a:ext cx="481802" cy="269907"/>
            </a:xfrm>
            <a:custGeom>
              <a:avLst/>
              <a:gdLst>
                <a:gd name="connsiteX0" fmla="*/ 0 w 209550"/>
                <a:gd name="connsiteY0" fmla="*/ 0 h 45719"/>
                <a:gd name="connsiteX1" fmla="*/ 209550 w 209550"/>
                <a:gd name="connsiteY1" fmla="*/ 0 h 45719"/>
                <a:gd name="connsiteX2" fmla="*/ 209550 w 209550"/>
                <a:gd name="connsiteY2" fmla="*/ 45719 h 45719"/>
                <a:gd name="connsiteX3" fmla="*/ 0 w 209550"/>
                <a:gd name="connsiteY3" fmla="*/ 45719 h 45719"/>
                <a:gd name="connsiteX4" fmla="*/ 0 w 209550"/>
                <a:gd name="connsiteY4" fmla="*/ 0 h 45719"/>
                <a:gd name="connsiteX0" fmla="*/ 128587 w 209550"/>
                <a:gd name="connsiteY0" fmla="*/ 0 h 160019"/>
                <a:gd name="connsiteX1" fmla="*/ 209550 w 209550"/>
                <a:gd name="connsiteY1" fmla="*/ 114300 h 160019"/>
                <a:gd name="connsiteX2" fmla="*/ 209550 w 209550"/>
                <a:gd name="connsiteY2" fmla="*/ 160019 h 160019"/>
                <a:gd name="connsiteX3" fmla="*/ 0 w 209550"/>
                <a:gd name="connsiteY3" fmla="*/ 160019 h 160019"/>
                <a:gd name="connsiteX4" fmla="*/ 128587 w 209550"/>
                <a:gd name="connsiteY4" fmla="*/ 0 h 160019"/>
                <a:gd name="connsiteX0" fmla="*/ 128587 w 285750"/>
                <a:gd name="connsiteY0" fmla="*/ 0 h 160019"/>
                <a:gd name="connsiteX1" fmla="*/ 285750 w 285750"/>
                <a:gd name="connsiteY1" fmla="*/ 133350 h 160019"/>
                <a:gd name="connsiteX2" fmla="*/ 209550 w 285750"/>
                <a:gd name="connsiteY2" fmla="*/ 160019 h 160019"/>
                <a:gd name="connsiteX3" fmla="*/ 0 w 285750"/>
                <a:gd name="connsiteY3" fmla="*/ 160019 h 160019"/>
                <a:gd name="connsiteX4" fmla="*/ 128587 w 285750"/>
                <a:gd name="connsiteY4" fmla="*/ 0 h 160019"/>
                <a:gd name="connsiteX0" fmla="*/ 128587 w 209550"/>
                <a:gd name="connsiteY0" fmla="*/ 0 h 160019"/>
                <a:gd name="connsiteX1" fmla="*/ 209550 w 209550"/>
                <a:gd name="connsiteY1" fmla="*/ 160019 h 160019"/>
                <a:gd name="connsiteX2" fmla="*/ 0 w 209550"/>
                <a:gd name="connsiteY2" fmla="*/ 160019 h 160019"/>
                <a:gd name="connsiteX3" fmla="*/ 128587 w 209550"/>
                <a:gd name="connsiteY3" fmla="*/ 0 h 160019"/>
                <a:gd name="connsiteX0" fmla="*/ 0 w 80963"/>
                <a:gd name="connsiteY0" fmla="*/ 0 h 160019"/>
                <a:gd name="connsiteX1" fmla="*/ 80963 w 80963"/>
                <a:gd name="connsiteY1" fmla="*/ 160019 h 160019"/>
                <a:gd name="connsiteX2" fmla="*/ 0 w 80963"/>
                <a:gd name="connsiteY2" fmla="*/ 0 h 160019"/>
                <a:gd name="connsiteX0" fmla="*/ 64649 w 145612"/>
                <a:gd name="connsiteY0" fmla="*/ 0 h 177997"/>
                <a:gd name="connsiteX1" fmla="*/ 145612 w 145612"/>
                <a:gd name="connsiteY1" fmla="*/ 160019 h 177997"/>
                <a:gd name="connsiteX2" fmla="*/ 64649 w 145612"/>
                <a:gd name="connsiteY2" fmla="*/ 0 h 177997"/>
                <a:gd name="connsiteX0" fmla="*/ 64649 w 350367"/>
                <a:gd name="connsiteY0" fmla="*/ 0 h 177997"/>
                <a:gd name="connsiteX1" fmla="*/ 145612 w 350367"/>
                <a:gd name="connsiteY1" fmla="*/ 160019 h 177997"/>
                <a:gd name="connsiteX2" fmla="*/ 64649 w 350367"/>
                <a:gd name="connsiteY2" fmla="*/ 0 h 177997"/>
                <a:gd name="connsiteX0" fmla="*/ 64649 w 347579"/>
                <a:gd name="connsiteY0" fmla="*/ 151613 h 329610"/>
                <a:gd name="connsiteX1" fmla="*/ 145612 w 347579"/>
                <a:gd name="connsiteY1" fmla="*/ 311632 h 329610"/>
                <a:gd name="connsiteX2" fmla="*/ 64649 w 347579"/>
                <a:gd name="connsiteY2" fmla="*/ 151613 h 329610"/>
                <a:gd name="connsiteX0" fmla="*/ 388228 w 671158"/>
                <a:gd name="connsiteY0" fmla="*/ 151613 h 325228"/>
                <a:gd name="connsiteX1" fmla="*/ 469191 w 671158"/>
                <a:gd name="connsiteY1" fmla="*/ 311632 h 325228"/>
                <a:gd name="connsiteX2" fmla="*/ 388228 w 671158"/>
                <a:gd name="connsiteY2" fmla="*/ 151613 h 325228"/>
                <a:gd name="connsiteX0" fmla="*/ 419561 w 702491"/>
                <a:gd name="connsiteY0" fmla="*/ 151613 h 393537"/>
                <a:gd name="connsiteX1" fmla="*/ 500524 w 702491"/>
                <a:gd name="connsiteY1" fmla="*/ 311632 h 393537"/>
                <a:gd name="connsiteX2" fmla="*/ 419561 w 702491"/>
                <a:gd name="connsiteY2" fmla="*/ 151613 h 39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2491" h="393537">
                  <a:moveTo>
                    <a:pt x="419561" y="151613"/>
                  </a:moveTo>
                  <a:cubicBezTo>
                    <a:pt x="-348788" y="123990"/>
                    <a:pt x="97298" y="572618"/>
                    <a:pt x="500524" y="311632"/>
                  </a:cubicBezTo>
                  <a:cubicBezTo>
                    <a:pt x="992649" y="353542"/>
                    <a:pt x="432262" y="-280822"/>
                    <a:pt x="419561" y="151613"/>
                  </a:cubicBezTo>
                  <a:close/>
                </a:path>
              </a:pathLst>
            </a:custGeom>
            <a:solidFill>
              <a:srgbClr val="E0ED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6">
              <a:extLst>
                <a:ext uri="{FF2B5EF4-FFF2-40B4-BE49-F238E27FC236}">
                  <a16:creationId xmlns:a16="http://schemas.microsoft.com/office/drawing/2014/main" id="{5A114686-CDE5-4580-BF9B-D11ED34B4A02}"/>
                </a:ext>
              </a:extLst>
            </p:cNvPr>
            <p:cNvSpPr/>
            <p:nvPr/>
          </p:nvSpPr>
          <p:spPr>
            <a:xfrm rot="17596530">
              <a:off x="6981237" y="2431033"/>
              <a:ext cx="61749" cy="109414"/>
            </a:xfrm>
            <a:prstGeom prst="ellipse">
              <a:avLst/>
            </a:pr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Moon 9">
              <a:extLst>
                <a:ext uri="{FF2B5EF4-FFF2-40B4-BE49-F238E27FC236}">
                  <a16:creationId xmlns:a16="http://schemas.microsoft.com/office/drawing/2014/main" id="{1E767AAB-5906-41ED-BF25-976DA53FB332}"/>
                </a:ext>
              </a:extLst>
            </p:cNvPr>
            <p:cNvSpPr/>
            <p:nvPr/>
          </p:nvSpPr>
          <p:spPr>
            <a:xfrm rot="8785207">
              <a:off x="7246200" y="2295591"/>
              <a:ext cx="79508" cy="172462"/>
            </a:xfrm>
            <a:custGeom>
              <a:avLst/>
              <a:gdLst>
                <a:gd name="connsiteX0" fmla="*/ 45719 w 45719"/>
                <a:gd name="connsiteY0" fmla="*/ 45719 h 45719"/>
                <a:gd name="connsiteX1" fmla="*/ 0 w 45719"/>
                <a:gd name="connsiteY1" fmla="*/ 22859 h 45719"/>
                <a:gd name="connsiteX2" fmla="*/ 45719 w 45719"/>
                <a:gd name="connsiteY2" fmla="*/ -1 h 45719"/>
                <a:gd name="connsiteX3" fmla="*/ 45719 w 45719"/>
                <a:gd name="connsiteY3" fmla="*/ 45718 h 45719"/>
                <a:gd name="connsiteX4" fmla="*/ 45719 w 45719"/>
                <a:gd name="connsiteY4" fmla="*/ 45719 h 45719"/>
                <a:gd name="connsiteX0" fmla="*/ 78889 w 78889"/>
                <a:gd name="connsiteY0" fmla="*/ 145357 h 145357"/>
                <a:gd name="connsiteX1" fmla="*/ 723 w 78889"/>
                <a:gd name="connsiteY1" fmla="*/ 22873 h 145357"/>
                <a:gd name="connsiteX2" fmla="*/ 46442 w 78889"/>
                <a:gd name="connsiteY2" fmla="*/ 13 h 145357"/>
                <a:gd name="connsiteX3" fmla="*/ 46442 w 78889"/>
                <a:gd name="connsiteY3" fmla="*/ 45732 h 145357"/>
                <a:gd name="connsiteX4" fmla="*/ 78889 w 78889"/>
                <a:gd name="connsiteY4" fmla="*/ 145357 h 145357"/>
                <a:gd name="connsiteX0" fmla="*/ 78889 w 80219"/>
                <a:gd name="connsiteY0" fmla="*/ 145357 h 145357"/>
                <a:gd name="connsiteX1" fmla="*/ 723 w 80219"/>
                <a:gd name="connsiteY1" fmla="*/ 22873 h 145357"/>
                <a:gd name="connsiteX2" fmla="*/ 46442 w 80219"/>
                <a:gd name="connsiteY2" fmla="*/ 13 h 145357"/>
                <a:gd name="connsiteX3" fmla="*/ 78889 w 80219"/>
                <a:gd name="connsiteY3" fmla="*/ 145357 h 145357"/>
                <a:gd name="connsiteX0" fmla="*/ 78972 w 80251"/>
                <a:gd name="connsiteY0" fmla="*/ 172462 h 172462"/>
                <a:gd name="connsiteX1" fmla="*/ 806 w 80251"/>
                <a:gd name="connsiteY1" fmla="*/ 49978 h 172462"/>
                <a:gd name="connsiteX2" fmla="*/ 45206 w 80251"/>
                <a:gd name="connsiteY2" fmla="*/ 0 h 172462"/>
                <a:gd name="connsiteX3" fmla="*/ 78972 w 80251"/>
                <a:gd name="connsiteY3" fmla="*/ 172462 h 172462"/>
                <a:gd name="connsiteX0" fmla="*/ 78972 w 79508"/>
                <a:gd name="connsiteY0" fmla="*/ 172462 h 172462"/>
                <a:gd name="connsiteX1" fmla="*/ 806 w 79508"/>
                <a:gd name="connsiteY1" fmla="*/ 49978 h 172462"/>
                <a:gd name="connsiteX2" fmla="*/ 45206 w 79508"/>
                <a:gd name="connsiteY2" fmla="*/ 0 h 172462"/>
                <a:gd name="connsiteX3" fmla="*/ 78972 w 79508"/>
                <a:gd name="connsiteY3" fmla="*/ 172462 h 17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08" h="172462">
                  <a:moveTo>
                    <a:pt x="78972" y="172462"/>
                  </a:moveTo>
                  <a:cubicBezTo>
                    <a:pt x="53722" y="172462"/>
                    <a:pt x="6434" y="78722"/>
                    <a:pt x="806" y="49978"/>
                  </a:cubicBezTo>
                  <a:cubicBezTo>
                    <a:pt x="-4822" y="21234"/>
                    <a:pt x="19956" y="0"/>
                    <a:pt x="45206" y="0"/>
                  </a:cubicBezTo>
                  <a:cubicBezTo>
                    <a:pt x="9896" y="41165"/>
                    <a:pt x="86592" y="168652"/>
                    <a:pt x="78972" y="172462"/>
                  </a:cubicBezTo>
                  <a:close/>
                </a:path>
              </a:pathLst>
            </a:cu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D379623-6037-42AE-87C9-17DF827BDC29}"/>
              </a:ext>
            </a:extLst>
          </p:cNvPr>
          <p:cNvGrpSpPr/>
          <p:nvPr/>
        </p:nvGrpSpPr>
        <p:grpSpPr>
          <a:xfrm>
            <a:off x="6639044" y="1128905"/>
            <a:ext cx="2480136" cy="4586197"/>
            <a:chOff x="6639044" y="1128806"/>
            <a:chExt cx="2480136" cy="4586197"/>
          </a:xfrm>
        </p:grpSpPr>
        <p:sp>
          <p:nvSpPr>
            <p:cNvPr id="245" name="Rectangle 35">
              <a:extLst>
                <a:ext uri="{FF2B5EF4-FFF2-40B4-BE49-F238E27FC236}">
                  <a16:creationId xmlns:a16="http://schemas.microsoft.com/office/drawing/2014/main" id="{11974D8D-C1EA-429D-B9B7-CFCC34899D78}"/>
                </a:ext>
              </a:extLst>
            </p:cNvPr>
            <p:cNvSpPr/>
            <p:nvPr/>
          </p:nvSpPr>
          <p:spPr>
            <a:xfrm flipH="1">
              <a:off x="7449047" y="3810252"/>
              <a:ext cx="796151" cy="1613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35">
              <a:extLst>
                <a:ext uri="{FF2B5EF4-FFF2-40B4-BE49-F238E27FC236}">
                  <a16:creationId xmlns:a16="http://schemas.microsoft.com/office/drawing/2014/main" id="{796C3FFE-BC91-4892-9E18-1576A6D93A9D}"/>
                </a:ext>
              </a:extLst>
            </p:cNvPr>
            <p:cNvSpPr/>
            <p:nvPr/>
          </p:nvSpPr>
          <p:spPr>
            <a:xfrm flipH="1">
              <a:off x="7973969" y="4373675"/>
              <a:ext cx="468973" cy="391311"/>
            </a:xfrm>
            <a:custGeom>
              <a:avLst/>
              <a:gdLst>
                <a:gd name="connsiteX0" fmla="*/ 0 w 1129406"/>
                <a:gd name="connsiteY0" fmla="*/ 0 h 429016"/>
                <a:gd name="connsiteX1" fmla="*/ 1129406 w 1129406"/>
                <a:gd name="connsiteY1" fmla="*/ 0 h 429016"/>
                <a:gd name="connsiteX2" fmla="*/ 1129406 w 1129406"/>
                <a:gd name="connsiteY2" fmla="*/ 429016 h 429016"/>
                <a:gd name="connsiteX3" fmla="*/ 0 w 1129406"/>
                <a:gd name="connsiteY3" fmla="*/ 429016 h 429016"/>
                <a:gd name="connsiteX4" fmla="*/ 0 w 1129406"/>
                <a:gd name="connsiteY4" fmla="*/ 0 h 429016"/>
                <a:gd name="connsiteX0" fmla="*/ 0 w 1129406"/>
                <a:gd name="connsiteY0" fmla="*/ 0 h 549666"/>
                <a:gd name="connsiteX1" fmla="*/ 1129406 w 1129406"/>
                <a:gd name="connsiteY1" fmla="*/ 120650 h 549666"/>
                <a:gd name="connsiteX2" fmla="*/ 1129406 w 1129406"/>
                <a:gd name="connsiteY2" fmla="*/ 549666 h 549666"/>
                <a:gd name="connsiteX3" fmla="*/ 0 w 1129406"/>
                <a:gd name="connsiteY3" fmla="*/ 549666 h 549666"/>
                <a:gd name="connsiteX4" fmla="*/ 0 w 1129406"/>
                <a:gd name="connsiteY4" fmla="*/ 0 h 549666"/>
                <a:gd name="connsiteX0" fmla="*/ 135466 w 1264872"/>
                <a:gd name="connsiteY0" fmla="*/ 0 h 549666"/>
                <a:gd name="connsiteX1" fmla="*/ 1264872 w 1264872"/>
                <a:gd name="connsiteY1" fmla="*/ 120650 h 549666"/>
                <a:gd name="connsiteX2" fmla="*/ 1264872 w 1264872"/>
                <a:gd name="connsiteY2" fmla="*/ 549666 h 549666"/>
                <a:gd name="connsiteX3" fmla="*/ 135466 w 1264872"/>
                <a:gd name="connsiteY3" fmla="*/ 549666 h 549666"/>
                <a:gd name="connsiteX4" fmla="*/ 135466 w 1264872"/>
                <a:gd name="connsiteY4" fmla="*/ 0 h 549666"/>
                <a:gd name="connsiteX0" fmla="*/ 201035 w 1330441"/>
                <a:gd name="connsiteY0" fmla="*/ 0 h 553783"/>
                <a:gd name="connsiteX1" fmla="*/ 1330441 w 1330441"/>
                <a:gd name="connsiteY1" fmla="*/ 120650 h 553783"/>
                <a:gd name="connsiteX2" fmla="*/ 1330441 w 1330441"/>
                <a:gd name="connsiteY2" fmla="*/ 549666 h 553783"/>
                <a:gd name="connsiteX3" fmla="*/ 201035 w 1330441"/>
                <a:gd name="connsiteY3" fmla="*/ 549666 h 553783"/>
                <a:gd name="connsiteX4" fmla="*/ 201035 w 1330441"/>
                <a:gd name="connsiteY4" fmla="*/ 0 h 553783"/>
                <a:gd name="connsiteX0" fmla="*/ 201035 w 1330441"/>
                <a:gd name="connsiteY0" fmla="*/ 0 h 553783"/>
                <a:gd name="connsiteX1" fmla="*/ 1330441 w 1330441"/>
                <a:gd name="connsiteY1" fmla="*/ 120650 h 553783"/>
                <a:gd name="connsiteX2" fmla="*/ 1330441 w 1330441"/>
                <a:gd name="connsiteY2" fmla="*/ 549666 h 553783"/>
                <a:gd name="connsiteX3" fmla="*/ 201035 w 1330441"/>
                <a:gd name="connsiteY3" fmla="*/ 549666 h 553783"/>
                <a:gd name="connsiteX4" fmla="*/ 201035 w 1330441"/>
                <a:gd name="connsiteY4" fmla="*/ 0 h 553783"/>
                <a:gd name="connsiteX0" fmla="*/ 201035 w 1330441"/>
                <a:gd name="connsiteY0" fmla="*/ 0 h 553783"/>
                <a:gd name="connsiteX1" fmla="*/ 663691 w 1330441"/>
                <a:gd name="connsiteY1" fmla="*/ 76200 h 553783"/>
                <a:gd name="connsiteX2" fmla="*/ 1330441 w 1330441"/>
                <a:gd name="connsiteY2" fmla="*/ 549666 h 553783"/>
                <a:gd name="connsiteX3" fmla="*/ 201035 w 1330441"/>
                <a:gd name="connsiteY3" fmla="*/ 549666 h 553783"/>
                <a:gd name="connsiteX4" fmla="*/ 201035 w 1330441"/>
                <a:gd name="connsiteY4" fmla="*/ 0 h 553783"/>
                <a:gd name="connsiteX0" fmla="*/ 201035 w 663691"/>
                <a:gd name="connsiteY0" fmla="*/ 0 h 553783"/>
                <a:gd name="connsiteX1" fmla="*/ 663691 w 663691"/>
                <a:gd name="connsiteY1" fmla="*/ 76200 h 553783"/>
                <a:gd name="connsiteX2" fmla="*/ 663691 w 663691"/>
                <a:gd name="connsiteY2" fmla="*/ 530616 h 553783"/>
                <a:gd name="connsiteX3" fmla="*/ 201035 w 663691"/>
                <a:gd name="connsiteY3" fmla="*/ 549666 h 553783"/>
                <a:gd name="connsiteX4" fmla="*/ 201035 w 663691"/>
                <a:gd name="connsiteY4" fmla="*/ 0 h 55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691" h="553783">
                  <a:moveTo>
                    <a:pt x="201035" y="0"/>
                  </a:moveTo>
                  <a:lnTo>
                    <a:pt x="663691" y="76200"/>
                  </a:lnTo>
                  <a:lnTo>
                    <a:pt x="663691" y="530616"/>
                  </a:lnTo>
                  <a:lnTo>
                    <a:pt x="201035" y="549666"/>
                  </a:lnTo>
                  <a:cubicBezTo>
                    <a:pt x="-27565" y="601394"/>
                    <a:pt x="-103765" y="151472"/>
                    <a:pt x="201035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32">
              <a:extLst>
                <a:ext uri="{FF2B5EF4-FFF2-40B4-BE49-F238E27FC236}">
                  <a16:creationId xmlns:a16="http://schemas.microsoft.com/office/drawing/2014/main" id="{D3BBD4F9-A339-4198-B27D-C041C28DDA5D}"/>
                </a:ext>
              </a:extLst>
            </p:cNvPr>
            <p:cNvSpPr/>
            <p:nvPr/>
          </p:nvSpPr>
          <p:spPr>
            <a:xfrm rot="358652" flipH="1">
              <a:off x="7954397" y="4642116"/>
              <a:ext cx="460589" cy="751213"/>
            </a:xfrm>
            <a:custGeom>
              <a:avLst/>
              <a:gdLst>
                <a:gd name="connsiteX0" fmla="*/ 0 w 1041983"/>
                <a:gd name="connsiteY0" fmla="*/ 0 h 460458"/>
                <a:gd name="connsiteX1" fmla="*/ 1041983 w 1041983"/>
                <a:gd name="connsiteY1" fmla="*/ 0 h 460458"/>
                <a:gd name="connsiteX2" fmla="*/ 1041983 w 1041983"/>
                <a:gd name="connsiteY2" fmla="*/ 460458 h 460458"/>
                <a:gd name="connsiteX3" fmla="*/ 0 w 1041983"/>
                <a:gd name="connsiteY3" fmla="*/ 460458 h 460458"/>
                <a:gd name="connsiteX4" fmla="*/ 0 w 1041983"/>
                <a:gd name="connsiteY4" fmla="*/ 0 h 460458"/>
                <a:gd name="connsiteX0" fmla="*/ 292100 w 1334083"/>
                <a:gd name="connsiteY0" fmla="*/ 0 h 797008"/>
                <a:gd name="connsiteX1" fmla="*/ 1334083 w 1334083"/>
                <a:gd name="connsiteY1" fmla="*/ 0 h 797008"/>
                <a:gd name="connsiteX2" fmla="*/ 1334083 w 1334083"/>
                <a:gd name="connsiteY2" fmla="*/ 460458 h 797008"/>
                <a:gd name="connsiteX3" fmla="*/ 0 w 1334083"/>
                <a:gd name="connsiteY3" fmla="*/ 797008 h 797008"/>
                <a:gd name="connsiteX4" fmla="*/ 292100 w 1334083"/>
                <a:gd name="connsiteY4" fmla="*/ 0 h 797008"/>
                <a:gd name="connsiteX0" fmla="*/ 0 w 1340433"/>
                <a:gd name="connsiteY0" fmla="*/ 0 h 955758"/>
                <a:gd name="connsiteX1" fmla="*/ 1340433 w 1340433"/>
                <a:gd name="connsiteY1" fmla="*/ 158750 h 955758"/>
                <a:gd name="connsiteX2" fmla="*/ 1340433 w 1340433"/>
                <a:gd name="connsiteY2" fmla="*/ 619208 h 955758"/>
                <a:gd name="connsiteX3" fmla="*/ 6350 w 1340433"/>
                <a:gd name="connsiteY3" fmla="*/ 955758 h 955758"/>
                <a:gd name="connsiteX4" fmla="*/ 0 w 1340433"/>
                <a:gd name="connsiteY4" fmla="*/ 0 h 955758"/>
                <a:gd name="connsiteX0" fmla="*/ 170047 w 1510480"/>
                <a:gd name="connsiteY0" fmla="*/ 0 h 955758"/>
                <a:gd name="connsiteX1" fmla="*/ 1510480 w 1510480"/>
                <a:gd name="connsiteY1" fmla="*/ 158750 h 955758"/>
                <a:gd name="connsiteX2" fmla="*/ 1510480 w 1510480"/>
                <a:gd name="connsiteY2" fmla="*/ 619208 h 955758"/>
                <a:gd name="connsiteX3" fmla="*/ 176397 w 1510480"/>
                <a:gd name="connsiteY3" fmla="*/ 955758 h 955758"/>
                <a:gd name="connsiteX4" fmla="*/ 170047 w 1510480"/>
                <a:gd name="connsiteY4" fmla="*/ 0 h 955758"/>
                <a:gd name="connsiteX0" fmla="*/ 214258 w 1554691"/>
                <a:gd name="connsiteY0" fmla="*/ 0 h 955758"/>
                <a:gd name="connsiteX1" fmla="*/ 1554691 w 1554691"/>
                <a:gd name="connsiteY1" fmla="*/ 158750 h 955758"/>
                <a:gd name="connsiteX2" fmla="*/ 1554691 w 1554691"/>
                <a:gd name="connsiteY2" fmla="*/ 619208 h 955758"/>
                <a:gd name="connsiteX3" fmla="*/ 220608 w 1554691"/>
                <a:gd name="connsiteY3" fmla="*/ 955758 h 955758"/>
                <a:gd name="connsiteX4" fmla="*/ 214258 w 1554691"/>
                <a:gd name="connsiteY4" fmla="*/ 0 h 955758"/>
                <a:gd name="connsiteX0" fmla="*/ 214258 w 1554691"/>
                <a:gd name="connsiteY0" fmla="*/ 0 h 955758"/>
                <a:gd name="connsiteX1" fmla="*/ 589491 w 1554691"/>
                <a:gd name="connsiteY1" fmla="*/ 63500 h 955758"/>
                <a:gd name="connsiteX2" fmla="*/ 1554691 w 1554691"/>
                <a:gd name="connsiteY2" fmla="*/ 619208 h 955758"/>
                <a:gd name="connsiteX3" fmla="*/ 220608 w 1554691"/>
                <a:gd name="connsiteY3" fmla="*/ 955758 h 955758"/>
                <a:gd name="connsiteX4" fmla="*/ 214258 w 1554691"/>
                <a:gd name="connsiteY4" fmla="*/ 0 h 955758"/>
                <a:gd name="connsiteX0" fmla="*/ 214258 w 722841"/>
                <a:gd name="connsiteY0" fmla="*/ 0 h 974808"/>
                <a:gd name="connsiteX1" fmla="*/ 589491 w 722841"/>
                <a:gd name="connsiteY1" fmla="*/ 63500 h 974808"/>
                <a:gd name="connsiteX2" fmla="*/ 722841 w 722841"/>
                <a:gd name="connsiteY2" fmla="*/ 974808 h 974808"/>
                <a:gd name="connsiteX3" fmla="*/ 220608 w 722841"/>
                <a:gd name="connsiteY3" fmla="*/ 955758 h 974808"/>
                <a:gd name="connsiteX4" fmla="*/ 214258 w 722841"/>
                <a:gd name="connsiteY4" fmla="*/ 0 h 974808"/>
                <a:gd name="connsiteX0" fmla="*/ 214258 w 722841"/>
                <a:gd name="connsiteY0" fmla="*/ 0 h 974808"/>
                <a:gd name="connsiteX1" fmla="*/ 500591 w 722841"/>
                <a:gd name="connsiteY1" fmla="*/ 127000 h 974808"/>
                <a:gd name="connsiteX2" fmla="*/ 722841 w 722841"/>
                <a:gd name="connsiteY2" fmla="*/ 974808 h 974808"/>
                <a:gd name="connsiteX3" fmla="*/ 220608 w 722841"/>
                <a:gd name="connsiteY3" fmla="*/ 955758 h 974808"/>
                <a:gd name="connsiteX4" fmla="*/ 214258 w 722841"/>
                <a:gd name="connsiteY4" fmla="*/ 0 h 974808"/>
                <a:gd name="connsiteX0" fmla="*/ 214258 w 722841"/>
                <a:gd name="connsiteY0" fmla="*/ 0 h 974808"/>
                <a:gd name="connsiteX1" fmla="*/ 500591 w 722841"/>
                <a:gd name="connsiteY1" fmla="*/ 127000 h 974808"/>
                <a:gd name="connsiteX2" fmla="*/ 722841 w 722841"/>
                <a:gd name="connsiteY2" fmla="*/ 974808 h 974808"/>
                <a:gd name="connsiteX3" fmla="*/ 220608 w 722841"/>
                <a:gd name="connsiteY3" fmla="*/ 955758 h 974808"/>
                <a:gd name="connsiteX4" fmla="*/ 214258 w 722841"/>
                <a:gd name="connsiteY4" fmla="*/ 0 h 974808"/>
                <a:gd name="connsiteX0" fmla="*/ 216981 w 725564"/>
                <a:gd name="connsiteY0" fmla="*/ 0 h 974808"/>
                <a:gd name="connsiteX1" fmla="*/ 503314 w 725564"/>
                <a:gd name="connsiteY1" fmla="*/ 127000 h 974808"/>
                <a:gd name="connsiteX2" fmla="*/ 725564 w 725564"/>
                <a:gd name="connsiteY2" fmla="*/ 974808 h 974808"/>
                <a:gd name="connsiteX3" fmla="*/ 223331 w 725564"/>
                <a:gd name="connsiteY3" fmla="*/ 955758 h 974808"/>
                <a:gd name="connsiteX4" fmla="*/ 216981 w 725564"/>
                <a:gd name="connsiteY4" fmla="*/ 0 h 974808"/>
                <a:gd name="connsiteX0" fmla="*/ 216981 w 651826"/>
                <a:gd name="connsiteY0" fmla="*/ 0 h 1063117"/>
                <a:gd name="connsiteX1" fmla="*/ 503314 w 651826"/>
                <a:gd name="connsiteY1" fmla="*/ 127000 h 1063117"/>
                <a:gd name="connsiteX2" fmla="*/ 651826 w 651826"/>
                <a:gd name="connsiteY2" fmla="*/ 1063117 h 1063117"/>
                <a:gd name="connsiteX3" fmla="*/ 223331 w 651826"/>
                <a:gd name="connsiteY3" fmla="*/ 955758 h 1063117"/>
                <a:gd name="connsiteX4" fmla="*/ 216981 w 651826"/>
                <a:gd name="connsiteY4" fmla="*/ 0 h 106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826" h="1063117">
                  <a:moveTo>
                    <a:pt x="216981" y="0"/>
                  </a:moveTo>
                  <a:cubicBezTo>
                    <a:pt x="248925" y="105833"/>
                    <a:pt x="407870" y="84667"/>
                    <a:pt x="503314" y="127000"/>
                  </a:cubicBezTo>
                  <a:lnTo>
                    <a:pt x="651826" y="1063117"/>
                  </a:lnTo>
                  <a:lnTo>
                    <a:pt x="223331" y="955758"/>
                  </a:lnTo>
                  <a:cubicBezTo>
                    <a:pt x="49764" y="853072"/>
                    <a:pt x="-174602" y="64586"/>
                    <a:pt x="2169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39">
              <a:extLst>
                <a:ext uri="{FF2B5EF4-FFF2-40B4-BE49-F238E27FC236}">
                  <a16:creationId xmlns:a16="http://schemas.microsoft.com/office/drawing/2014/main" id="{37707145-7E3C-4DB7-94C5-AEEE82548CE1}"/>
                </a:ext>
              </a:extLst>
            </p:cNvPr>
            <p:cNvSpPr/>
            <p:nvPr/>
          </p:nvSpPr>
          <p:spPr>
            <a:xfrm rot="20621425">
              <a:off x="7779638" y="4276957"/>
              <a:ext cx="600935" cy="991283"/>
            </a:xfrm>
            <a:custGeom>
              <a:avLst/>
              <a:gdLst>
                <a:gd name="connsiteX0" fmla="*/ 0 w 447587"/>
                <a:gd name="connsiteY0" fmla="*/ 0 h 258281"/>
                <a:gd name="connsiteX1" fmla="*/ 447587 w 447587"/>
                <a:gd name="connsiteY1" fmla="*/ 0 h 258281"/>
                <a:gd name="connsiteX2" fmla="*/ 447587 w 447587"/>
                <a:gd name="connsiteY2" fmla="*/ 258281 h 258281"/>
                <a:gd name="connsiteX3" fmla="*/ 0 w 447587"/>
                <a:gd name="connsiteY3" fmla="*/ 258281 h 258281"/>
                <a:gd name="connsiteX4" fmla="*/ 0 w 447587"/>
                <a:gd name="connsiteY4" fmla="*/ 0 h 258281"/>
                <a:gd name="connsiteX0" fmla="*/ 0 w 447587"/>
                <a:gd name="connsiteY0" fmla="*/ 0 h 441725"/>
                <a:gd name="connsiteX1" fmla="*/ 447587 w 447587"/>
                <a:gd name="connsiteY1" fmla="*/ 0 h 441725"/>
                <a:gd name="connsiteX2" fmla="*/ 447587 w 447587"/>
                <a:gd name="connsiteY2" fmla="*/ 258281 h 441725"/>
                <a:gd name="connsiteX3" fmla="*/ 0 w 447587"/>
                <a:gd name="connsiteY3" fmla="*/ 258281 h 441725"/>
                <a:gd name="connsiteX4" fmla="*/ 0 w 447587"/>
                <a:gd name="connsiteY4" fmla="*/ 0 h 441725"/>
                <a:gd name="connsiteX0" fmla="*/ 0 w 448578"/>
                <a:gd name="connsiteY0" fmla="*/ 0 h 503556"/>
                <a:gd name="connsiteX1" fmla="*/ 447587 w 448578"/>
                <a:gd name="connsiteY1" fmla="*/ 0 h 503556"/>
                <a:gd name="connsiteX2" fmla="*/ 447587 w 448578"/>
                <a:gd name="connsiteY2" fmla="*/ 258281 h 503556"/>
                <a:gd name="connsiteX3" fmla="*/ 0 w 448578"/>
                <a:gd name="connsiteY3" fmla="*/ 258281 h 503556"/>
                <a:gd name="connsiteX4" fmla="*/ 0 w 448578"/>
                <a:gd name="connsiteY4" fmla="*/ 0 h 50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578" h="503556">
                  <a:moveTo>
                    <a:pt x="0" y="0"/>
                  </a:moveTo>
                  <a:lnTo>
                    <a:pt x="447587" y="0"/>
                  </a:lnTo>
                  <a:lnTo>
                    <a:pt x="447587" y="258281"/>
                  </a:lnTo>
                  <a:cubicBezTo>
                    <a:pt x="469841" y="486881"/>
                    <a:pt x="111096" y="671031"/>
                    <a:pt x="0" y="25828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35">
              <a:extLst>
                <a:ext uri="{FF2B5EF4-FFF2-40B4-BE49-F238E27FC236}">
                  <a16:creationId xmlns:a16="http://schemas.microsoft.com/office/drawing/2014/main" id="{05552CF7-2127-4989-B7B4-A11BBCCFC93F}"/>
                </a:ext>
              </a:extLst>
            </p:cNvPr>
            <p:cNvSpPr/>
            <p:nvPr/>
          </p:nvSpPr>
          <p:spPr>
            <a:xfrm>
              <a:off x="7265889" y="4382296"/>
              <a:ext cx="468973" cy="391311"/>
            </a:xfrm>
            <a:custGeom>
              <a:avLst/>
              <a:gdLst>
                <a:gd name="connsiteX0" fmla="*/ 0 w 1129406"/>
                <a:gd name="connsiteY0" fmla="*/ 0 h 429016"/>
                <a:gd name="connsiteX1" fmla="*/ 1129406 w 1129406"/>
                <a:gd name="connsiteY1" fmla="*/ 0 h 429016"/>
                <a:gd name="connsiteX2" fmla="*/ 1129406 w 1129406"/>
                <a:gd name="connsiteY2" fmla="*/ 429016 h 429016"/>
                <a:gd name="connsiteX3" fmla="*/ 0 w 1129406"/>
                <a:gd name="connsiteY3" fmla="*/ 429016 h 429016"/>
                <a:gd name="connsiteX4" fmla="*/ 0 w 1129406"/>
                <a:gd name="connsiteY4" fmla="*/ 0 h 429016"/>
                <a:gd name="connsiteX0" fmla="*/ 0 w 1129406"/>
                <a:gd name="connsiteY0" fmla="*/ 0 h 549666"/>
                <a:gd name="connsiteX1" fmla="*/ 1129406 w 1129406"/>
                <a:gd name="connsiteY1" fmla="*/ 120650 h 549666"/>
                <a:gd name="connsiteX2" fmla="*/ 1129406 w 1129406"/>
                <a:gd name="connsiteY2" fmla="*/ 549666 h 549666"/>
                <a:gd name="connsiteX3" fmla="*/ 0 w 1129406"/>
                <a:gd name="connsiteY3" fmla="*/ 549666 h 549666"/>
                <a:gd name="connsiteX4" fmla="*/ 0 w 1129406"/>
                <a:gd name="connsiteY4" fmla="*/ 0 h 549666"/>
                <a:gd name="connsiteX0" fmla="*/ 135466 w 1264872"/>
                <a:gd name="connsiteY0" fmla="*/ 0 h 549666"/>
                <a:gd name="connsiteX1" fmla="*/ 1264872 w 1264872"/>
                <a:gd name="connsiteY1" fmla="*/ 120650 h 549666"/>
                <a:gd name="connsiteX2" fmla="*/ 1264872 w 1264872"/>
                <a:gd name="connsiteY2" fmla="*/ 549666 h 549666"/>
                <a:gd name="connsiteX3" fmla="*/ 135466 w 1264872"/>
                <a:gd name="connsiteY3" fmla="*/ 549666 h 549666"/>
                <a:gd name="connsiteX4" fmla="*/ 135466 w 1264872"/>
                <a:gd name="connsiteY4" fmla="*/ 0 h 549666"/>
                <a:gd name="connsiteX0" fmla="*/ 201035 w 1330441"/>
                <a:gd name="connsiteY0" fmla="*/ 0 h 553783"/>
                <a:gd name="connsiteX1" fmla="*/ 1330441 w 1330441"/>
                <a:gd name="connsiteY1" fmla="*/ 120650 h 553783"/>
                <a:gd name="connsiteX2" fmla="*/ 1330441 w 1330441"/>
                <a:gd name="connsiteY2" fmla="*/ 549666 h 553783"/>
                <a:gd name="connsiteX3" fmla="*/ 201035 w 1330441"/>
                <a:gd name="connsiteY3" fmla="*/ 549666 h 553783"/>
                <a:gd name="connsiteX4" fmla="*/ 201035 w 1330441"/>
                <a:gd name="connsiteY4" fmla="*/ 0 h 553783"/>
                <a:gd name="connsiteX0" fmla="*/ 201035 w 1330441"/>
                <a:gd name="connsiteY0" fmla="*/ 0 h 553783"/>
                <a:gd name="connsiteX1" fmla="*/ 1330441 w 1330441"/>
                <a:gd name="connsiteY1" fmla="*/ 120650 h 553783"/>
                <a:gd name="connsiteX2" fmla="*/ 1330441 w 1330441"/>
                <a:gd name="connsiteY2" fmla="*/ 549666 h 553783"/>
                <a:gd name="connsiteX3" fmla="*/ 201035 w 1330441"/>
                <a:gd name="connsiteY3" fmla="*/ 549666 h 553783"/>
                <a:gd name="connsiteX4" fmla="*/ 201035 w 1330441"/>
                <a:gd name="connsiteY4" fmla="*/ 0 h 553783"/>
                <a:gd name="connsiteX0" fmla="*/ 201035 w 1330441"/>
                <a:gd name="connsiteY0" fmla="*/ 0 h 553783"/>
                <a:gd name="connsiteX1" fmla="*/ 663691 w 1330441"/>
                <a:gd name="connsiteY1" fmla="*/ 76200 h 553783"/>
                <a:gd name="connsiteX2" fmla="*/ 1330441 w 1330441"/>
                <a:gd name="connsiteY2" fmla="*/ 549666 h 553783"/>
                <a:gd name="connsiteX3" fmla="*/ 201035 w 1330441"/>
                <a:gd name="connsiteY3" fmla="*/ 549666 h 553783"/>
                <a:gd name="connsiteX4" fmla="*/ 201035 w 1330441"/>
                <a:gd name="connsiteY4" fmla="*/ 0 h 553783"/>
                <a:gd name="connsiteX0" fmla="*/ 201035 w 663691"/>
                <a:gd name="connsiteY0" fmla="*/ 0 h 553783"/>
                <a:gd name="connsiteX1" fmla="*/ 663691 w 663691"/>
                <a:gd name="connsiteY1" fmla="*/ 76200 h 553783"/>
                <a:gd name="connsiteX2" fmla="*/ 663691 w 663691"/>
                <a:gd name="connsiteY2" fmla="*/ 530616 h 553783"/>
                <a:gd name="connsiteX3" fmla="*/ 201035 w 663691"/>
                <a:gd name="connsiteY3" fmla="*/ 549666 h 553783"/>
                <a:gd name="connsiteX4" fmla="*/ 201035 w 663691"/>
                <a:gd name="connsiteY4" fmla="*/ 0 h 55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691" h="553783">
                  <a:moveTo>
                    <a:pt x="201035" y="0"/>
                  </a:moveTo>
                  <a:lnTo>
                    <a:pt x="663691" y="76200"/>
                  </a:lnTo>
                  <a:lnTo>
                    <a:pt x="663691" y="530616"/>
                  </a:lnTo>
                  <a:lnTo>
                    <a:pt x="201035" y="549666"/>
                  </a:lnTo>
                  <a:cubicBezTo>
                    <a:pt x="-27565" y="601394"/>
                    <a:pt x="-103765" y="151472"/>
                    <a:pt x="201035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32">
              <a:extLst>
                <a:ext uri="{FF2B5EF4-FFF2-40B4-BE49-F238E27FC236}">
                  <a16:creationId xmlns:a16="http://schemas.microsoft.com/office/drawing/2014/main" id="{95F30852-9859-4C99-9520-5D688F060776}"/>
                </a:ext>
              </a:extLst>
            </p:cNvPr>
            <p:cNvSpPr/>
            <p:nvPr/>
          </p:nvSpPr>
          <p:spPr>
            <a:xfrm>
              <a:off x="7238300" y="4665583"/>
              <a:ext cx="512693" cy="688813"/>
            </a:xfrm>
            <a:custGeom>
              <a:avLst/>
              <a:gdLst>
                <a:gd name="connsiteX0" fmla="*/ 0 w 1041983"/>
                <a:gd name="connsiteY0" fmla="*/ 0 h 460458"/>
                <a:gd name="connsiteX1" fmla="*/ 1041983 w 1041983"/>
                <a:gd name="connsiteY1" fmla="*/ 0 h 460458"/>
                <a:gd name="connsiteX2" fmla="*/ 1041983 w 1041983"/>
                <a:gd name="connsiteY2" fmla="*/ 460458 h 460458"/>
                <a:gd name="connsiteX3" fmla="*/ 0 w 1041983"/>
                <a:gd name="connsiteY3" fmla="*/ 460458 h 460458"/>
                <a:gd name="connsiteX4" fmla="*/ 0 w 1041983"/>
                <a:gd name="connsiteY4" fmla="*/ 0 h 460458"/>
                <a:gd name="connsiteX0" fmla="*/ 292100 w 1334083"/>
                <a:gd name="connsiteY0" fmla="*/ 0 h 797008"/>
                <a:gd name="connsiteX1" fmla="*/ 1334083 w 1334083"/>
                <a:gd name="connsiteY1" fmla="*/ 0 h 797008"/>
                <a:gd name="connsiteX2" fmla="*/ 1334083 w 1334083"/>
                <a:gd name="connsiteY2" fmla="*/ 460458 h 797008"/>
                <a:gd name="connsiteX3" fmla="*/ 0 w 1334083"/>
                <a:gd name="connsiteY3" fmla="*/ 797008 h 797008"/>
                <a:gd name="connsiteX4" fmla="*/ 292100 w 1334083"/>
                <a:gd name="connsiteY4" fmla="*/ 0 h 797008"/>
                <a:gd name="connsiteX0" fmla="*/ 0 w 1340433"/>
                <a:gd name="connsiteY0" fmla="*/ 0 h 955758"/>
                <a:gd name="connsiteX1" fmla="*/ 1340433 w 1340433"/>
                <a:gd name="connsiteY1" fmla="*/ 158750 h 955758"/>
                <a:gd name="connsiteX2" fmla="*/ 1340433 w 1340433"/>
                <a:gd name="connsiteY2" fmla="*/ 619208 h 955758"/>
                <a:gd name="connsiteX3" fmla="*/ 6350 w 1340433"/>
                <a:gd name="connsiteY3" fmla="*/ 955758 h 955758"/>
                <a:gd name="connsiteX4" fmla="*/ 0 w 1340433"/>
                <a:gd name="connsiteY4" fmla="*/ 0 h 955758"/>
                <a:gd name="connsiteX0" fmla="*/ 170047 w 1510480"/>
                <a:gd name="connsiteY0" fmla="*/ 0 h 955758"/>
                <a:gd name="connsiteX1" fmla="*/ 1510480 w 1510480"/>
                <a:gd name="connsiteY1" fmla="*/ 158750 h 955758"/>
                <a:gd name="connsiteX2" fmla="*/ 1510480 w 1510480"/>
                <a:gd name="connsiteY2" fmla="*/ 619208 h 955758"/>
                <a:gd name="connsiteX3" fmla="*/ 176397 w 1510480"/>
                <a:gd name="connsiteY3" fmla="*/ 955758 h 955758"/>
                <a:gd name="connsiteX4" fmla="*/ 170047 w 1510480"/>
                <a:gd name="connsiteY4" fmla="*/ 0 h 955758"/>
                <a:gd name="connsiteX0" fmla="*/ 214258 w 1554691"/>
                <a:gd name="connsiteY0" fmla="*/ 0 h 955758"/>
                <a:gd name="connsiteX1" fmla="*/ 1554691 w 1554691"/>
                <a:gd name="connsiteY1" fmla="*/ 158750 h 955758"/>
                <a:gd name="connsiteX2" fmla="*/ 1554691 w 1554691"/>
                <a:gd name="connsiteY2" fmla="*/ 619208 h 955758"/>
                <a:gd name="connsiteX3" fmla="*/ 220608 w 1554691"/>
                <a:gd name="connsiteY3" fmla="*/ 955758 h 955758"/>
                <a:gd name="connsiteX4" fmla="*/ 214258 w 1554691"/>
                <a:gd name="connsiteY4" fmla="*/ 0 h 955758"/>
                <a:gd name="connsiteX0" fmla="*/ 214258 w 1554691"/>
                <a:gd name="connsiteY0" fmla="*/ 0 h 955758"/>
                <a:gd name="connsiteX1" fmla="*/ 589491 w 1554691"/>
                <a:gd name="connsiteY1" fmla="*/ 63500 h 955758"/>
                <a:gd name="connsiteX2" fmla="*/ 1554691 w 1554691"/>
                <a:gd name="connsiteY2" fmla="*/ 619208 h 955758"/>
                <a:gd name="connsiteX3" fmla="*/ 220608 w 1554691"/>
                <a:gd name="connsiteY3" fmla="*/ 955758 h 955758"/>
                <a:gd name="connsiteX4" fmla="*/ 214258 w 1554691"/>
                <a:gd name="connsiteY4" fmla="*/ 0 h 955758"/>
                <a:gd name="connsiteX0" fmla="*/ 214258 w 722841"/>
                <a:gd name="connsiteY0" fmla="*/ 0 h 974808"/>
                <a:gd name="connsiteX1" fmla="*/ 589491 w 722841"/>
                <a:gd name="connsiteY1" fmla="*/ 63500 h 974808"/>
                <a:gd name="connsiteX2" fmla="*/ 722841 w 722841"/>
                <a:gd name="connsiteY2" fmla="*/ 974808 h 974808"/>
                <a:gd name="connsiteX3" fmla="*/ 220608 w 722841"/>
                <a:gd name="connsiteY3" fmla="*/ 955758 h 974808"/>
                <a:gd name="connsiteX4" fmla="*/ 214258 w 722841"/>
                <a:gd name="connsiteY4" fmla="*/ 0 h 974808"/>
                <a:gd name="connsiteX0" fmla="*/ 214258 w 722841"/>
                <a:gd name="connsiteY0" fmla="*/ 0 h 974808"/>
                <a:gd name="connsiteX1" fmla="*/ 500591 w 722841"/>
                <a:gd name="connsiteY1" fmla="*/ 127000 h 974808"/>
                <a:gd name="connsiteX2" fmla="*/ 722841 w 722841"/>
                <a:gd name="connsiteY2" fmla="*/ 974808 h 974808"/>
                <a:gd name="connsiteX3" fmla="*/ 220608 w 722841"/>
                <a:gd name="connsiteY3" fmla="*/ 955758 h 974808"/>
                <a:gd name="connsiteX4" fmla="*/ 214258 w 722841"/>
                <a:gd name="connsiteY4" fmla="*/ 0 h 974808"/>
                <a:gd name="connsiteX0" fmla="*/ 214258 w 722841"/>
                <a:gd name="connsiteY0" fmla="*/ 0 h 974808"/>
                <a:gd name="connsiteX1" fmla="*/ 500591 w 722841"/>
                <a:gd name="connsiteY1" fmla="*/ 127000 h 974808"/>
                <a:gd name="connsiteX2" fmla="*/ 722841 w 722841"/>
                <a:gd name="connsiteY2" fmla="*/ 974808 h 974808"/>
                <a:gd name="connsiteX3" fmla="*/ 220608 w 722841"/>
                <a:gd name="connsiteY3" fmla="*/ 955758 h 974808"/>
                <a:gd name="connsiteX4" fmla="*/ 214258 w 722841"/>
                <a:gd name="connsiteY4" fmla="*/ 0 h 974808"/>
                <a:gd name="connsiteX0" fmla="*/ 216981 w 725564"/>
                <a:gd name="connsiteY0" fmla="*/ 0 h 974808"/>
                <a:gd name="connsiteX1" fmla="*/ 503314 w 725564"/>
                <a:gd name="connsiteY1" fmla="*/ 127000 h 974808"/>
                <a:gd name="connsiteX2" fmla="*/ 725564 w 725564"/>
                <a:gd name="connsiteY2" fmla="*/ 974808 h 974808"/>
                <a:gd name="connsiteX3" fmla="*/ 223331 w 725564"/>
                <a:gd name="connsiteY3" fmla="*/ 955758 h 974808"/>
                <a:gd name="connsiteX4" fmla="*/ 216981 w 725564"/>
                <a:gd name="connsiteY4" fmla="*/ 0 h 974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564" h="974808">
                  <a:moveTo>
                    <a:pt x="216981" y="0"/>
                  </a:moveTo>
                  <a:cubicBezTo>
                    <a:pt x="248925" y="105833"/>
                    <a:pt x="407870" y="84667"/>
                    <a:pt x="503314" y="127000"/>
                  </a:cubicBezTo>
                  <a:lnTo>
                    <a:pt x="725564" y="974808"/>
                  </a:lnTo>
                  <a:lnTo>
                    <a:pt x="223331" y="955758"/>
                  </a:lnTo>
                  <a:cubicBezTo>
                    <a:pt x="49764" y="853072"/>
                    <a:pt x="-174602" y="64586"/>
                    <a:pt x="2169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39">
              <a:extLst>
                <a:ext uri="{FF2B5EF4-FFF2-40B4-BE49-F238E27FC236}">
                  <a16:creationId xmlns:a16="http://schemas.microsoft.com/office/drawing/2014/main" id="{CFB4356C-DED6-4D1C-BED3-082D0CEF72A9}"/>
                </a:ext>
              </a:extLst>
            </p:cNvPr>
            <p:cNvSpPr/>
            <p:nvPr/>
          </p:nvSpPr>
          <p:spPr>
            <a:xfrm rot="20621425">
              <a:off x="7343472" y="4319790"/>
              <a:ext cx="659131" cy="1002038"/>
            </a:xfrm>
            <a:custGeom>
              <a:avLst/>
              <a:gdLst>
                <a:gd name="connsiteX0" fmla="*/ 0 w 447587"/>
                <a:gd name="connsiteY0" fmla="*/ 0 h 258281"/>
                <a:gd name="connsiteX1" fmla="*/ 447587 w 447587"/>
                <a:gd name="connsiteY1" fmla="*/ 0 h 258281"/>
                <a:gd name="connsiteX2" fmla="*/ 447587 w 447587"/>
                <a:gd name="connsiteY2" fmla="*/ 258281 h 258281"/>
                <a:gd name="connsiteX3" fmla="*/ 0 w 447587"/>
                <a:gd name="connsiteY3" fmla="*/ 258281 h 258281"/>
                <a:gd name="connsiteX4" fmla="*/ 0 w 447587"/>
                <a:gd name="connsiteY4" fmla="*/ 0 h 258281"/>
                <a:gd name="connsiteX0" fmla="*/ 0 w 447587"/>
                <a:gd name="connsiteY0" fmla="*/ 0 h 441725"/>
                <a:gd name="connsiteX1" fmla="*/ 447587 w 447587"/>
                <a:gd name="connsiteY1" fmla="*/ 0 h 441725"/>
                <a:gd name="connsiteX2" fmla="*/ 447587 w 447587"/>
                <a:gd name="connsiteY2" fmla="*/ 258281 h 441725"/>
                <a:gd name="connsiteX3" fmla="*/ 0 w 447587"/>
                <a:gd name="connsiteY3" fmla="*/ 258281 h 441725"/>
                <a:gd name="connsiteX4" fmla="*/ 0 w 447587"/>
                <a:gd name="connsiteY4" fmla="*/ 0 h 441725"/>
                <a:gd name="connsiteX0" fmla="*/ 0 w 448578"/>
                <a:gd name="connsiteY0" fmla="*/ 0 h 503556"/>
                <a:gd name="connsiteX1" fmla="*/ 447587 w 448578"/>
                <a:gd name="connsiteY1" fmla="*/ 0 h 503556"/>
                <a:gd name="connsiteX2" fmla="*/ 447587 w 448578"/>
                <a:gd name="connsiteY2" fmla="*/ 258281 h 503556"/>
                <a:gd name="connsiteX3" fmla="*/ 0 w 448578"/>
                <a:gd name="connsiteY3" fmla="*/ 258281 h 503556"/>
                <a:gd name="connsiteX4" fmla="*/ 0 w 448578"/>
                <a:gd name="connsiteY4" fmla="*/ 0 h 503556"/>
                <a:gd name="connsiteX0" fmla="*/ 57134 w 505712"/>
                <a:gd name="connsiteY0" fmla="*/ 0 h 503556"/>
                <a:gd name="connsiteX1" fmla="*/ 504721 w 505712"/>
                <a:gd name="connsiteY1" fmla="*/ 0 h 503556"/>
                <a:gd name="connsiteX2" fmla="*/ 504721 w 505712"/>
                <a:gd name="connsiteY2" fmla="*/ 258281 h 503556"/>
                <a:gd name="connsiteX3" fmla="*/ 57134 w 505712"/>
                <a:gd name="connsiteY3" fmla="*/ 258281 h 503556"/>
                <a:gd name="connsiteX4" fmla="*/ 57134 w 505712"/>
                <a:gd name="connsiteY4" fmla="*/ 0 h 503556"/>
                <a:gd name="connsiteX0" fmla="*/ 64358 w 503323"/>
                <a:gd name="connsiteY0" fmla="*/ 7988 h 503556"/>
                <a:gd name="connsiteX1" fmla="*/ 502332 w 503323"/>
                <a:gd name="connsiteY1" fmla="*/ 0 h 503556"/>
                <a:gd name="connsiteX2" fmla="*/ 502332 w 503323"/>
                <a:gd name="connsiteY2" fmla="*/ 258281 h 503556"/>
                <a:gd name="connsiteX3" fmla="*/ 54745 w 503323"/>
                <a:gd name="connsiteY3" fmla="*/ 258281 h 503556"/>
                <a:gd name="connsiteX4" fmla="*/ 64358 w 503323"/>
                <a:gd name="connsiteY4" fmla="*/ 7988 h 503556"/>
                <a:gd name="connsiteX0" fmla="*/ 71619 w 501164"/>
                <a:gd name="connsiteY0" fmla="*/ 37027 h 503556"/>
                <a:gd name="connsiteX1" fmla="*/ 500173 w 501164"/>
                <a:gd name="connsiteY1" fmla="*/ 0 h 503556"/>
                <a:gd name="connsiteX2" fmla="*/ 500173 w 501164"/>
                <a:gd name="connsiteY2" fmla="*/ 258281 h 503556"/>
                <a:gd name="connsiteX3" fmla="*/ 52586 w 501164"/>
                <a:gd name="connsiteY3" fmla="*/ 258281 h 503556"/>
                <a:gd name="connsiteX4" fmla="*/ 71619 w 501164"/>
                <a:gd name="connsiteY4" fmla="*/ 37027 h 503556"/>
                <a:gd name="connsiteX0" fmla="*/ 78203 w 507748"/>
                <a:gd name="connsiteY0" fmla="*/ 37027 h 503556"/>
                <a:gd name="connsiteX1" fmla="*/ 506757 w 507748"/>
                <a:gd name="connsiteY1" fmla="*/ 0 h 503556"/>
                <a:gd name="connsiteX2" fmla="*/ 506757 w 507748"/>
                <a:gd name="connsiteY2" fmla="*/ 258281 h 503556"/>
                <a:gd name="connsiteX3" fmla="*/ 59170 w 507748"/>
                <a:gd name="connsiteY3" fmla="*/ 258281 h 503556"/>
                <a:gd name="connsiteX4" fmla="*/ 78203 w 507748"/>
                <a:gd name="connsiteY4" fmla="*/ 37027 h 50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748" h="503556">
                  <a:moveTo>
                    <a:pt x="78203" y="37027"/>
                  </a:moveTo>
                  <a:lnTo>
                    <a:pt x="506757" y="0"/>
                  </a:lnTo>
                  <a:lnTo>
                    <a:pt x="506757" y="258281"/>
                  </a:lnTo>
                  <a:cubicBezTo>
                    <a:pt x="529011" y="486881"/>
                    <a:pt x="170266" y="671031"/>
                    <a:pt x="59170" y="258281"/>
                  </a:cubicBezTo>
                  <a:cubicBezTo>
                    <a:pt x="-69382" y="148975"/>
                    <a:pt x="46932" y="53467"/>
                    <a:pt x="78203" y="37027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34">
              <a:extLst>
                <a:ext uri="{FF2B5EF4-FFF2-40B4-BE49-F238E27FC236}">
                  <a16:creationId xmlns:a16="http://schemas.microsoft.com/office/drawing/2014/main" id="{37ACCB38-94DB-4780-8D1C-4FEE4332DCFA}"/>
                </a:ext>
              </a:extLst>
            </p:cNvPr>
            <p:cNvSpPr/>
            <p:nvPr/>
          </p:nvSpPr>
          <p:spPr>
            <a:xfrm>
              <a:off x="7901494" y="5158531"/>
              <a:ext cx="712252" cy="556472"/>
            </a:xfrm>
            <a:custGeom>
              <a:avLst/>
              <a:gdLst>
                <a:gd name="connsiteX0" fmla="*/ 0 w 249631"/>
                <a:gd name="connsiteY0" fmla="*/ 0 h 390525"/>
                <a:gd name="connsiteX1" fmla="*/ 249631 w 249631"/>
                <a:gd name="connsiteY1" fmla="*/ 0 h 390525"/>
                <a:gd name="connsiteX2" fmla="*/ 249631 w 249631"/>
                <a:gd name="connsiteY2" fmla="*/ 390525 h 390525"/>
                <a:gd name="connsiteX3" fmla="*/ 0 w 249631"/>
                <a:gd name="connsiteY3" fmla="*/ 390525 h 390525"/>
                <a:gd name="connsiteX4" fmla="*/ 0 w 249631"/>
                <a:gd name="connsiteY4" fmla="*/ 0 h 390525"/>
                <a:gd name="connsiteX0" fmla="*/ 0 w 268681"/>
                <a:gd name="connsiteY0" fmla="*/ 0 h 390525"/>
                <a:gd name="connsiteX1" fmla="*/ 249631 w 268681"/>
                <a:gd name="connsiteY1" fmla="*/ 0 h 390525"/>
                <a:gd name="connsiteX2" fmla="*/ 268681 w 268681"/>
                <a:gd name="connsiteY2" fmla="*/ 212725 h 390525"/>
                <a:gd name="connsiteX3" fmla="*/ 0 w 268681"/>
                <a:gd name="connsiteY3" fmla="*/ 390525 h 390525"/>
                <a:gd name="connsiteX4" fmla="*/ 0 w 268681"/>
                <a:gd name="connsiteY4" fmla="*/ 0 h 390525"/>
                <a:gd name="connsiteX0" fmla="*/ 0 w 559874"/>
                <a:gd name="connsiteY0" fmla="*/ 0 h 390525"/>
                <a:gd name="connsiteX1" fmla="*/ 249631 w 559874"/>
                <a:gd name="connsiteY1" fmla="*/ 0 h 390525"/>
                <a:gd name="connsiteX2" fmla="*/ 268681 w 559874"/>
                <a:gd name="connsiteY2" fmla="*/ 212725 h 390525"/>
                <a:gd name="connsiteX3" fmla="*/ 0 w 559874"/>
                <a:gd name="connsiteY3" fmla="*/ 390525 h 390525"/>
                <a:gd name="connsiteX4" fmla="*/ 0 w 559874"/>
                <a:gd name="connsiteY4" fmla="*/ 0 h 390525"/>
                <a:gd name="connsiteX0" fmla="*/ 0 w 669168"/>
                <a:gd name="connsiteY0" fmla="*/ 0 h 514404"/>
                <a:gd name="connsiteX1" fmla="*/ 249631 w 669168"/>
                <a:gd name="connsiteY1" fmla="*/ 0 h 514404"/>
                <a:gd name="connsiteX2" fmla="*/ 268681 w 669168"/>
                <a:gd name="connsiteY2" fmla="*/ 212725 h 514404"/>
                <a:gd name="connsiteX3" fmla="*/ 0 w 669168"/>
                <a:gd name="connsiteY3" fmla="*/ 390525 h 514404"/>
                <a:gd name="connsiteX4" fmla="*/ 0 w 669168"/>
                <a:gd name="connsiteY4" fmla="*/ 0 h 514404"/>
                <a:gd name="connsiteX0" fmla="*/ 11288 w 680456"/>
                <a:gd name="connsiteY0" fmla="*/ 0 h 514404"/>
                <a:gd name="connsiteX1" fmla="*/ 260919 w 680456"/>
                <a:gd name="connsiteY1" fmla="*/ 0 h 514404"/>
                <a:gd name="connsiteX2" fmla="*/ 279969 w 680456"/>
                <a:gd name="connsiteY2" fmla="*/ 212725 h 514404"/>
                <a:gd name="connsiteX3" fmla="*/ 11288 w 680456"/>
                <a:gd name="connsiteY3" fmla="*/ 390525 h 514404"/>
                <a:gd name="connsiteX4" fmla="*/ 11288 w 680456"/>
                <a:gd name="connsiteY4" fmla="*/ 0 h 514404"/>
                <a:gd name="connsiteX0" fmla="*/ 22577 w 691745"/>
                <a:gd name="connsiteY0" fmla="*/ 0 h 514404"/>
                <a:gd name="connsiteX1" fmla="*/ 272208 w 691745"/>
                <a:gd name="connsiteY1" fmla="*/ 0 h 514404"/>
                <a:gd name="connsiteX2" fmla="*/ 291258 w 691745"/>
                <a:gd name="connsiteY2" fmla="*/ 212725 h 514404"/>
                <a:gd name="connsiteX3" fmla="*/ 22577 w 691745"/>
                <a:gd name="connsiteY3" fmla="*/ 390525 h 514404"/>
                <a:gd name="connsiteX4" fmla="*/ 22577 w 691745"/>
                <a:gd name="connsiteY4" fmla="*/ 0 h 514404"/>
                <a:gd name="connsiteX0" fmla="*/ 22577 w 691745"/>
                <a:gd name="connsiteY0" fmla="*/ 0 h 514404"/>
                <a:gd name="connsiteX1" fmla="*/ 272208 w 691745"/>
                <a:gd name="connsiteY1" fmla="*/ 0 h 514404"/>
                <a:gd name="connsiteX2" fmla="*/ 291258 w 691745"/>
                <a:gd name="connsiteY2" fmla="*/ 212725 h 514404"/>
                <a:gd name="connsiteX3" fmla="*/ 22577 w 691745"/>
                <a:gd name="connsiteY3" fmla="*/ 390525 h 514404"/>
                <a:gd name="connsiteX4" fmla="*/ 22577 w 691745"/>
                <a:gd name="connsiteY4" fmla="*/ 0 h 514404"/>
                <a:gd name="connsiteX0" fmla="*/ 26811 w 695979"/>
                <a:gd name="connsiteY0" fmla="*/ 0 h 514404"/>
                <a:gd name="connsiteX1" fmla="*/ 276442 w 695979"/>
                <a:gd name="connsiteY1" fmla="*/ 0 h 514404"/>
                <a:gd name="connsiteX2" fmla="*/ 295492 w 695979"/>
                <a:gd name="connsiteY2" fmla="*/ 212725 h 514404"/>
                <a:gd name="connsiteX3" fmla="*/ 26811 w 695979"/>
                <a:gd name="connsiteY3" fmla="*/ 390525 h 514404"/>
                <a:gd name="connsiteX4" fmla="*/ 26811 w 695979"/>
                <a:gd name="connsiteY4" fmla="*/ 0 h 514404"/>
                <a:gd name="connsiteX0" fmla="*/ 26811 w 672621"/>
                <a:gd name="connsiteY0" fmla="*/ 0 h 516902"/>
                <a:gd name="connsiteX1" fmla="*/ 276442 w 672621"/>
                <a:gd name="connsiteY1" fmla="*/ 0 h 516902"/>
                <a:gd name="connsiteX2" fmla="*/ 260567 w 672621"/>
                <a:gd name="connsiteY2" fmla="*/ 228600 h 516902"/>
                <a:gd name="connsiteX3" fmla="*/ 26811 w 672621"/>
                <a:gd name="connsiteY3" fmla="*/ 390525 h 516902"/>
                <a:gd name="connsiteX4" fmla="*/ 26811 w 672621"/>
                <a:gd name="connsiteY4" fmla="*/ 0 h 516902"/>
                <a:gd name="connsiteX0" fmla="*/ 26811 w 625790"/>
                <a:gd name="connsiteY0" fmla="*/ 0 h 496472"/>
                <a:gd name="connsiteX1" fmla="*/ 276442 w 625790"/>
                <a:gd name="connsiteY1" fmla="*/ 0 h 496472"/>
                <a:gd name="connsiteX2" fmla="*/ 260567 w 625790"/>
                <a:gd name="connsiteY2" fmla="*/ 228600 h 496472"/>
                <a:gd name="connsiteX3" fmla="*/ 26811 w 625790"/>
                <a:gd name="connsiteY3" fmla="*/ 390525 h 496472"/>
                <a:gd name="connsiteX4" fmla="*/ 26811 w 625790"/>
                <a:gd name="connsiteY4" fmla="*/ 0 h 496472"/>
                <a:gd name="connsiteX0" fmla="*/ 26811 w 672067"/>
                <a:gd name="connsiteY0" fmla="*/ 0 h 525076"/>
                <a:gd name="connsiteX1" fmla="*/ 276442 w 672067"/>
                <a:gd name="connsiteY1" fmla="*/ 0 h 525076"/>
                <a:gd name="connsiteX2" fmla="*/ 260567 w 672067"/>
                <a:gd name="connsiteY2" fmla="*/ 228600 h 525076"/>
                <a:gd name="connsiteX3" fmla="*/ 26811 w 672067"/>
                <a:gd name="connsiteY3" fmla="*/ 390525 h 525076"/>
                <a:gd name="connsiteX4" fmla="*/ 26811 w 672067"/>
                <a:gd name="connsiteY4" fmla="*/ 0 h 525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067" h="525076">
                  <a:moveTo>
                    <a:pt x="26811" y="0"/>
                  </a:moveTo>
                  <a:lnTo>
                    <a:pt x="276442" y="0"/>
                  </a:lnTo>
                  <a:lnTo>
                    <a:pt x="260567" y="228600"/>
                  </a:lnTo>
                  <a:cubicBezTo>
                    <a:pt x="904432" y="52917"/>
                    <a:pt x="767246" y="824970"/>
                    <a:pt x="26811" y="390525"/>
                  </a:cubicBezTo>
                  <a:cubicBezTo>
                    <a:pt x="-33514" y="234950"/>
                    <a:pt x="26811" y="130175"/>
                    <a:pt x="2681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37">
              <a:extLst>
                <a:ext uri="{FF2B5EF4-FFF2-40B4-BE49-F238E27FC236}">
                  <a16:creationId xmlns:a16="http://schemas.microsoft.com/office/drawing/2014/main" id="{3CC435E0-2E0A-462D-A3A8-960140687E6E}"/>
                </a:ext>
              </a:extLst>
            </p:cNvPr>
            <p:cNvSpPr/>
            <p:nvPr/>
          </p:nvSpPr>
          <p:spPr>
            <a:xfrm>
              <a:off x="7277136" y="3846345"/>
              <a:ext cx="413861" cy="894215"/>
            </a:xfrm>
            <a:custGeom>
              <a:avLst/>
              <a:gdLst>
                <a:gd name="connsiteX0" fmla="*/ 0 w 273340"/>
                <a:gd name="connsiteY0" fmla="*/ 0 h 1259688"/>
                <a:gd name="connsiteX1" fmla="*/ 273340 w 273340"/>
                <a:gd name="connsiteY1" fmla="*/ 0 h 1259688"/>
                <a:gd name="connsiteX2" fmla="*/ 273340 w 273340"/>
                <a:gd name="connsiteY2" fmla="*/ 1259688 h 1259688"/>
                <a:gd name="connsiteX3" fmla="*/ 0 w 273340"/>
                <a:gd name="connsiteY3" fmla="*/ 1259688 h 1259688"/>
                <a:gd name="connsiteX4" fmla="*/ 0 w 273340"/>
                <a:gd name="connsiteY4" fmla="*/ 0 h 1259688"/>
                <a:gd name="connsiteX0" fmla="*/ 146755 w 420095"/>
                <a:gd name="connsiteY0" fmla="*/ 0 h 1259688"/>
                <a:gd name="connsiteX1" fmla="*/ 420095 w 420095"/>
                <a:gd name="connsiteY1" fmla="*/ 0 h 1259688"/>
                <a:gd name="connsiteX2" fmla="*/ 420095 w 420095"/>
                <a:gd name="connsiteY2" fmla="*/ 1259688 h 1259688"/>
                <a:gd name="connsiteX3" fmla="*/ 146755 w 420095"/>
                <a:gd name="connsiteY3" fmla="*/ 1259688 h 1259688"/>
                <a:gd name="connsiteX4" fmla="*/ 146755 w 420095"/>
                <a:gd name="connsiteY4" fmla="*/ 0 h 1259688"/>
                <a:gd name="connsiteX0" fmla="*/ 161191 w 434531"/>
                <a:gd name="connsiteY0" fmla="*/ 0 h 1259688"/>
                <a:gd name="connsiteX1" fmla="*/ 434531 w 434531"/>
                <a:gd name="connsiteY1" fmla="*/ 0 h 1259688"/>
                <a:gd name="connsiteX2" fmla="*/ 434531 w 434531"/>
                <a:gd name="connsiteY2" fmla="*/ 1259688 h 1259688"/>
                <a:gd name="connsiteX3" fmla="*/ 110391 w 434531"/>
                <a:gd name="connsiteY3" fmla="*/ 1094588 h 1259688"/>
                <a:gd name="connsiteX4" fmla="*/ 161191 w 434531"/>
                <a:gd name="connsiteY4" fmla="*/ 0 h 1259688"/>
                <a:gd name="connsiteX0" fmla="*/ 161191 w 574231"/>
                <a:gd name="connsiteY0" fmla="*/ 0 h 1126338"/>
                <a:gd name="connsiteX1" fmla="*/ 434531 w 574231"/>
                <a:gd name="connsiteY1" fmla="*/ 0 h 1126338"/>
                <a:gd name="connsiteX2" fmla="*/ 574231 w 574231"/>
                <a:gd name="connsiteY2" fmla="*/ 1126338 h 1126338"/>
                <a:gd name="connsiteX3" fmla="*/ 110391 w 574231"/>
                <a:gd name="connsiteY3" fmla="*/ 1094588 h 1126338"/>
                <a:gd name="connsiteX4" fmla="*/ 161191 w 574231"/>
                <a:gd name="connsiteY4" fmla="*/ 0 h 1126338"/>
                <a:gd name="connsiteX0" fmla="*/ 161191 w 574231"/>
                <a:gd name="connsiteY0" fmla="*/ 0 h 1126338"/>
                <a:gd name="connsiteX1" fmla="*/ 434531 w 574231"/>
                <a:gd name="connsiteY1" fmla="*/ 0 h 1126338"/>
                <a:gd name="connsiteX2" fmla="*/ 574231 w 574231"/>
                <a:gd name="connsiteY2" fmla="*/ 1126338 h 1126338"/>
                <a:gd name="connsiteX3" fmla="*/ 110391 w 574231"/>
                <a:gd name="connsiteY3" fmla="*/ 1094588 h 1126338"/>
                <a:gd name="connsiteX4" fmla="*/ 161191 w 574231"/>
                <a:gd name="connsiteY4" fmla="*/ 0 h 1126338"/>
                <a:gd name="connsiteX0" fmla="*/ 161191 w 528511"/>
                <a:gd name="connsiteY0" fmla="*/ 0 h 1126338"/>
                <a:gd name="connsiteX1" fmla="*/ 434531 w 528511"/>
                <a:gd name="connsiteY1" fmla="*/ 0 h 1126338"/>
                <a:gd name="connsiteX2" fmla="*/ 528511 w 528511"/>
                <a:gd name="connsiteY2" fmla="*/ 1126338 h 1126338"/>
                <a:gd name="connsiteX3" fmla="*/ 110391 w 528511"/>
                <a:gd name="connsiteY3" fmla="*/ 1094588 h 1126338"/>
                <a:gd name="connsiteX4" fmla="*/ 161191 w 528511"/>
                <a:gd name="connsiteY4" fmla="*/ 0 h 1126338"/>
                <a:gd name="connsiteX0" fmla="*/ 146100 w 513420"/>
                <a:gd name="connsiteY0" fmla="*/ 0 h 1126338"/>
                <a:gd name="connsiteX1" fmla="*/ 419440 w 513420"/>
                <a:gd name="connsiteY1" fmla="*/ 0 h 1126338"/>
                <a:gd name="connsiteX2" fmla="*/ 513420 w 513420"/>
                <a:gd name="connsiteY2" fmla="*/ 1126338 h 1126338"/>
                <a:gd name="connsiteX3" fmla="*/ 148640 w 513420"/>
                <a:gd name="connsiteY3" fmla="*/ 1094588 h 1126338"/>
                <a:gd name="connsiteX4" fmla="*/ 146100 w 513420"/>
                <a:gd name="connsiteY4" fmla="*/ 0 h 1126338"/>
                <a:gd name="connsiteX0" fmla="*/ 138055 w 505375"/>
                <a:gd name="connsiteY0" fmla="*/ 0 h 1126338"/>
                <a:gd name="connsiteX1" fmla="*/ 411395 w 505375"/>
                <a:gd name="connsiteY1" fmla="*/ 0 h 1126338"/>
                <a:gd name="connsiteX2" fmla="*/ 505375 w 505375"/>
                <a:gd name="connsiteY2" fmla="*/ 1126338 h 1126338"/>
                <a:gd name="connsiteX3" fmla="*/ 140595 w 505375"/>
                <a:gd name="connsiteY3" fmla="*/ 1094588 h 1126338"/>
                <a:gd name="connsiteX4" fmla="*/ 138055 w 505375"/>
                <a:gd name="connsiteY4" fmla="*/ 0 h 1126338"/>
                <a:gd name="connsiteX0" fmla="*/ 138055 w 505375"/>
                <a:gd name="connsiteY0" fmla="*/ 0 h 1224465"/>
                <a:gd name="connsiteX1" fmla="*/ 411395 w 505375"/>
                <a:gd name="connsiteY1" fmla="*/ 0 h 1224465"/>
                <a:gd name="connsiteX2" fmla="*/ 505375 w 505375"/>
                <a:gd name="connsiteY2" fmla="*/ 1126338 h 1224465"/>
                <a:gd name="connsiteX3" fmla="*/ 140595 w 505375"/>
                <a:gd name="connsiteY3" fmla="*/ 1094588 h 1224465"/>
                <a:gd name="connsiteX4" fmla="*/ 138055 w 505375"/>
                <a:gd name="connsiteY4" fmla="*/ 0 h 1224465"/>
                <a:gd name="connsiteX0" fmla="*/ 138055 w 505375"/>
                <a:gd name="connsiteY0" fmla="*/ 0 h 1265493"/>
                <a:gd name="connsiteX1" fmla="*/ 411395 w 505375"/>
                <a:gd name="connsiteY1" fmla="*/ 0 h 1265493"/>
                <a:gd name="connsiteX2" fmla="*/ 505375 w 505375"/>
                <a:gd name="connsiteY2" fmla="*/ 1126338 h 1265493"/>
                <a:gd name="connsiteX3" fmla="*/ 140595 w 505375"/>
                <a:gd name="connsiteY3" fmla="*/ 1094588 h 1265493"/>
                <a:gd name="connsiteX4" fmla="*/ 138055 w 505375"/>
                <a:gd name="connsiteY4" fmla="*/ 0 h 126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5375" h="1265493">
                  <a:moveTo>
                    <a:pt x="138055" y="0"/>
                  </a:moveTo>
                  <a:lnTo>
                    <a:pt x="411395" y="0"/>
                  </a:lnTo>
                  <a:cubicBezTo>
                    <a:pt x="457962" y="375446"/>
                    <a:pt x="147658" y="617542"/>
                    <a:pt x="505375" y="1126338"/>
                  </a:cubicBezTo>
                  <a:cubicBezTo>
                    <a:pt x="360922" y="1359595"/>
                    <a:pt x="193608" y="1265191"/>
                    <a:pt x="140595" y="1094588"/>
                  </a:cubicBezTo>
                  <a:cubicBezTo>
                    <a:pt x="178695" y="1070932"/>
                    <a:pt x="-192145" y="756446"/>
                    <a:pt x="138055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34">
              <a:extLst>
                <a:ext uri="{FF2B5EF4-FFF2-40B4-BE49-F238E27FC236}">
                  <a16:creationId xmlns:a16="http://schemas.microsoft.com/office/drawing/2014/main" id="{A6031A95-95BE-41BF-B756-40E74BD9C831}"/>
                </a:ext>
              </a:extLst>
            </p:cNvPr>
            <p:cNvSpPr/>
            <p:nvPr/>
          </p:nvSpPr>
          <p:spPr>
            <a:xfrm flipH="1">
              <a:off x="7295597" y="5188460"/>
              <a:ext cx="474892" cy="371026"/>
            </a:xfrm>
            <a:custGeom>
              <a:avLst/>
              <a:gdLst>
                <a:gd name="connsiteX0" fmla="*/ 0 w 249631"/>
                <a:gd name="connsiteY0" fmla="*/ 0 h 390525"/>
                <a:gd name="connsiteX1" fmla="*/ 249631 w 249631"/>
                <a:gd name="connsiteY1" fmla="*/ 0 h 390525"/>
                <a:gd name="connsiteX2" fmla="*/ 249631 w 249631"/>
                <a:gd name="connsiteY2" fmla="*/ 390525 h 390525"/>
                <a:gd name="connsiteX3" fmla="*/ 0 w 249631"/>
                <a:gd name="connsiteY3" fmla="*/ 390525 h 390525"/>
                <a:gd name="connsiteX4" fmla="*/ 0 w 249631"/>
                <a:gd name="connsiteY4" fmla="*/ 0 h 390525"/>
                <a:gd name="connsiteX0" fmla="*/ 0 w 268681"/>
                <a:gd name="connsiteY0" fmla="*/ 0 h 390525"/>
                <a:gd name="connsiteX1" fmla="*/ 249631 w 268681"/>
                <a:gd name="connsiteY1" fmla="*/ 0 h 390525"/>
                <a:gd name="connsiteX2" fmla="*/ 268681 w 268681"/>
                <a:gd name="connsiteY2" fmla="*/ 212725 h 390525"/>
                <a:gd name="connsiteX3" fmla="*/ 0 w 268681"/>
                <a:gd name="connsiteY3" fmla="*/ 390525 h 390525"/>
                <a:gd name="connsiteX4" fmla="*/ 0 w 268681"/>
                <a:gd name="connsiteY4" fmla="*/ 0 h 390525"/>
                <a:gd name="connsiteX0" fmla="*/ 0 w 559874"/>
                <a:gd name="connsiteY0" fmla="*/ 0 h 390525"/>
                <a:gd name="connsiteX1" fmla="*/ 249631 w 559874"/>
                <a:gd name="connsiteY1" fmla="*/ 0 h 390525"/>
                <a:gd name="connsiteX2" fmla="*/ 268681 w 559874"/>
                <a:gd name="connsiteY2" fmla="*/ 212725 h 390525"/>
                <a:gd name="connsiteX3" fmla="*/ 0 w 559874"/>
                <a:gd name="connsiteY3" fmla="*/ 390525 h 390525"/>
                <a:gd name="connsiteX4" fmla="*/ 0 w 559874"/>
                <a:gd name="connsiteY4" fmla="*/ 0 h 390525"/>
                <a:gd name="connsiteX0" fmla="*/ 0 w 669168"/>
                <a:gd name="connsiteY0" fmla="*/ 0 h 514404"/>
                <a:gd name="connsiteX1" fmla="*/ 249631 w 669168"/>
                <a:gd name="connsiteY1" fmla="*/ 0 h 514404"/>
                <a:gd name="connsiteX2" fmla="*/ 268681 w 669168"/>
                <a:gd name="connsiteY2" fmla="*/ 212725 h 514404"/>
                <a:gd name="connsiteX3" fmla="*/ 0 w 669168"/>
                <a:gd name="connsiteY3" fmla="*/ 390525 h 514404"/>
                <a:gd name="connsiteX4" fmla="*/ 0 w 669168"/>
                <a:gd name="connsiteY4" fmla="*/ 0 h 514404"/>
                <a:gd name="connsiteX0" fmla="*/ 11288 w 680456"/>
                <a:gd name="connsiteY0" fmla="*/ 0 h 514404"/>
                <a:gd name="connsiteX1" fmla="*/ 260919 w 680456"/>
                <a:gd name="connsiteY1" fmla="*/ 0 h 514404"/>
                <a:gd name="connsiteX2" fmla="*/ 279969 w 680456"/>
                <a:gd name="connsiteY2" fmla="*/ 212725 h 514404"/>
                <a:gd name="connsiteX3" fmla="*/ 11288 w 680456"/>
                <a:gd name="connsiteY3" fmla="*/ 390525 h 514404"/>
                <a:gd name="connsiteX4" fmla="*/ 11288 w 680456"/>
                <a:gd name="connsiteY4" fmla="*/ 0 h 514404"/>
                <a:gd name="connsiteX0" fmla="*/ 22577 w 691745"/>
                <a:gd name="connsiteY0" fmla="*/ 0 h 514404"/>
                <a:gd name="connsiteX1" fmla="*/ 272208 w 691745"/>
                <a:gd name="connsiteY1" fmla="*/ 0 h 514404"/>
                <a:gd name="connsiteX2" fmla="*/ 291258 w 691745"/>
                <a:gd name="connsiteY2" fmla="*/ 212725 h 514404"/>
                <a:gd name="connsiteX3" fmla="*/ 22577 w 691745"/>
                <a:gd name="connsiteY3" fmla="*/ 390525 h 514404"/>
                <a:gd name="connsiteX4" fmla="*/ 22577 w 691745"/>
                <a:gd name="connsiteY4" fmla="*/ 0 h 514404"/>
                <a:gd name="connsiteX0" fmla="*/ 22577 w 691745"/>
                <a:gd name="connsiteY0" fmla="*/ 0 h 514404"/>
                <a:gd name="connsiteX1" fmla="*/ 272208 w 691745"/>
                <a:gd name="connsiteY1" fmla="*/ 0 h 514404"/>
                <a:gd name="connsiteX2" fmla="*/ 291258 w 691745"/>
                <a:gd name="connsiteY2" fmla="*/ 212725 h 514404"/>
                <a:gd name="connsiteX3" fmla="*/ 22577 w 691745"/>
                <a:gd name="connsiteY3" fmla="*/ 390525 h 514404"/>
                <a:gd name="connsiteX4" fmla="*/ 22577 w 691745"/>
                <a:gd name="connsiteY4" fmla="*/ 0 h 514404"/>
                <a:gd name="connsiteX0" fmla="*/ 26811 w 695979"/>
                <a:gd name="connsiteY0" fmla="*/ 0 h 514404"/>
                <a:gd name="connsiteX1" fmla="*/ 276442 w 695979"/>
                <a:gd name="connsiteY1" fmla="*/ 0 h 514404"/>
                <a:gd name="connsiteX2" fmla="*/ 295492 w 695979"/>
                <a:gd name="connsiteY2" fmla="*/ 212725 h 514404"/>
                <a:gd name="connsiteX3" fmla="*/ 26811 w 695979"/>
                <a:gd name="connsiteY3" fmla="*/ 390525 h 514404"/>
                <a:gd name="connsiteX4" fmla="*/ 26811 w 695979"/>
                <a:gd name="connsiteY4" fmla="*/ 0 h 514404"/>
                <a:gd name="connsiteX0" fmla="*/ 26811 w 672621"/>
                <a:gd name="connsiteY0" fmla="*/ 0 h 516902"/>
                <a:gd name="connsiteX1" fmla="*/ 276442 w 672621"/>
                <a:gd name="connsiteY1" fmla="*/ 0 h 516902"/>
                <a:gd name="connsiteX2" fmla="*/ 260567 w 672621"/>
                <a:gd name="connsiteY2" fmla="*/ 228600 h 516902"/>
                <a:gd name="connsiteX3" fmla="*/ 26811 w 672621"/>
                <a:gd name="connsiteY3" fmla="*/ 390525 h 516902"/>
                <a:gd name="connsiteX4" fmla="*/ 26811 w 672621"/>
                <a:gd name="connsiteY4" fmla="*/ 0 h 516902"/>
                <a:gd name="connsiteX0" fmla="*/ 26811 w 625790"/>
                <a:gd name="connsiteY0" fmla="*/ 0 h 496472"/>
                <a:gd name="connsiteX1" fmla="*/ 276442 w 625790"/>
                <a:gd name="connsiteY1" fmla="*/ 0 h 496472"/>
                <a:gd name="connsiteX2" fmla="*/ 260567 w 625790"/>
                <a:gd name="connsiteY2" fmla="*/ 228600 h 496472"/>
                <a:gd name="connsiteX3" fmla="*/ 26811 w 625790"/>
                <a:gd name="connsiteY3" fmla="*/ 390525 h 496472"/>
                <a:gd name="connsiteX4" fmla="*/ 26811 w 625790"/>
                <a:gd name="connsiteY4" fmla="*/ 0 h 496472"/>
                <a:gd name="connsiteX0" fmla="*/ 26811 w 672067"/>
                <a:gd name="connsiteY0" fmla="*/ 0 h 525076"/>
                <a:gd name="connsiteX1" fmla="*/ 276442 w 672067"/>
                <a:gd name="connsiteY1" fmla="*/ 0 h 525076"/>
                <a:gd name="connsiteX2" fmla="*/ 260567 w 672067"/>
                <a:gd name="connsiteY2" fmla="*/ 228600 h 525076"/>
                <a:gd name="connsiteX3" fmla="*/ 26811 w 672067"/>
                <a:gd name="connsiteY3" fmla="*/ 390525 h 525076"/>
                <a:gd name="connsiteX4" fmla="*/ 26811 w 672067"/>
                <a:gd name="connsiteY4" fmla="*/ 0 h 525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067" h="525076">
                  <a:moveTo>
                    <a:pt x="26811" y="0"/>
                  </a:moveTo>
                  <a:lnTo>
                    <a:pt x="276442" y="0"/>
                  </a:lnTo>
                  <a:lnTo>
                    <a:pt x="260567" y="228600"/>
                  </a:lnTo>
                  <a:cubicBezTo>
                    <a:pt x="904432" y="52917"/>
                    <a:pt x="767246" y="824970"/>
                    <a:pt x="26811" y="390525"/>
                  </a:cubicBezTo>
                  <a:cubicBezTo>
                    <a:pt x="-33514" y="234950"/>
                    <a:pt x="26811" y="130175"/>
                    <a:pt x="2681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4">
              <a:extLst>
                <a:ext uri="{FF2B5EF4-FFF2-40B4-BE49-F238E27FC236}">
                  <a16:creationId xmlns:a16="http://schemas.microsoft.com/office/drawing/2014/main" id="{D44A905B-5B55-45EC-8762-CCC562101328}"/>
                </a:ext>
              </a:extLst>
            </p:cNvPr>
            <p:cNvSpPr/>
            <p:nvPr/>
          </p:nvSpPr>
          <p:spPr>
            <a:xfrm rot="1371328" flipH="1">
              <a:off x="6639044" y="1128806"/>
              <a:ext cx="1395785" cy="1525648"/>
            </a:xfrm>
            <a:custGeom>
              <a:avLst/>
              <a:gdLst>
                <a:gd name="connsiteX0" fmla="*/ 0 w 1219200"/>
                <a:gd name="connsiteY0" fmla="*/ 0 h 1391479"/>
                <a:gd name="connsiteX1" fmla="*/ 1219200 w 1219200"/>
                <a:gd name="connsiteY1" fmla="*/ 0 h 1391479"/>
                <a:gd name="connsiteX2" fmla="*/ 1219200 w 1219200"/>
                <a:gd name="connsiteY2" fmla="*/ 1391479 h 1391479"/>
                <a:gd name="connsiteX3" fmla="*/ 0 w 1219200"/>
                <a:gd name="connsiteY3" fmla="*/ 1391479 h 1391479"/>
                <a:gd name="connsiteX4" fmla="*/ 0 w 1219200"/>
                <a:gd name="connsiteY4" fmla="*/ 0 h 1391479"/>
                <a:gd name="connsiteX0" fmla="*/ 0 w 1219200"/>
                <a:gd name="connsiteY0" fmla="*/ 0 h 1404731"/>
                <a:gd name="connsiteX1" fmla="*/ 1219200 w 1219200"/>
                <a:gd name="connsiteY1" fmla="*/ 0 h 1404731"/>
                <a:gd name="connsiteX2" fmla="*/ 583095 w 1219200"/>
                <a:gd name="connsiteY2" fmla="*/ 1404731 h 1404731"/>
                <a:gd name="connsiteX3" fmla="*/ 0 w 1219200"/>
                <a:gd name="connsiteY3" fmla="*/ 1391479 h 1404731"/>
                <a:gd name="connsiteX4" fmla="*/ 0 w 1219200"/>
                <a:gd name="connsiteY4" fmla="*/ 0 h 1404731"/>
                <a:gd name="connsiteX0" fmla="*/ 0 w 1219200"/>
                <a:gd name="connsiteY0" fmla="*/ 0 h 1404731"/>
                <a:gd name="connsiteX1" fmla="*/ 1219200 w 1219200"/>
                <a:gd name="connsiteY1" fmla="*/ 0 h 1404731"/>
                <a:gd name="connsiteX2" fmla="*/ 583095 w 1219200"/>
                <a:gd name="connsiteY2" fmla="*/ 1404731 h 1404731"/>
                <a:gd name="connsiteX3" fmla="*/ 66261 w 1219200"/>
                <a:gd name="connsiteY3" fmla="*/ 1152939 h 1404731"/>
                <a:gd name="connsiteX4" fmla="*/ 0 w 1219200"/>
                <a:gd name="connsiteY4" fmla="*/ 0 h 1404731"/>
                <a:gd name="connsiteX0" fmla="*/ 0 w 1152939"/>
                <a:gd name="connsiteY0" fmla="*/ 1152939 h 1404731"/>
                <a:gd name="connsiteX1" fmla="*/ 1152939 w 1152939"/>
                <a:gd name="connsiteY1" fmla="*/ 0 h 1404731"/>
                <a:gd name="connsiteX2" fmla="*/ 516834 w 1152939"/>
                <a:gd name="connsiteY2" fmla="*/ 1404731 h 1404731"/>
                <a:gd name="connsiteX3" fmla="*/ 0 w 1152939"/>
                <a:gd name="connsiteY3" fmla="*/ 1152939 h 1404731"/>
                <a:gd name="connsiteX0" fmla="*/ 0 w 2054087"/>
                <a:gd name="connsiteY0" fmla="*/ 1802295 h 2054087"/>
                <a:gd name="connsiteX1" fmla="*/ 2054087 w 2054087"/>
                <a:gd name="connsiteY1" fmla="*/ 0 h 2054087"/>
                <a:gd name="connsiteX2" fmla="*/ 516834 w 2054087"/>
                <a:gd name="connsiteY2" fmla="*/ 2054087 h 2054087"/>
                <a:gd name="connsiteX3" fmla="*/ 0 w 2054087"/>
                <a:gd name="connsiteY3" fmla="*/ 1802295 h 2054087"/>
                <a:gd name="connsiteX0" fmla="*/ 0 w 2098490"/>
                <a:gd name="connsiteY0" fmla="*/ 1802295 h 2054087"/>
                <a:gd name="connsiteX1" fmla="*/ 2054087 w 2098490"/>
                <a:gd name="connsiteY1" fmla="*/ 0 h 2054087"/>
                <a:gd name="connsiteX2" fmla="*/ 516834 w 2098490"/>
                <a:gd name="connsiteY2" fmla="*/ 2054087 h 2054087"/>
                <a:gd name="connsiteX3" fmla="*/ 0 w 2098490"/>
                <a:gd name="connsiteY3" fmla="*/ 1802295 h 2054087"/>
                <a:gd name="connsiteX0" fmla="*/ 0 w 2098490"/>
                <a:gd name="connsiteY0" fmla="*/ 1802343 h 2054135"/>
                <a:gd name="connsiteX1" fmla="*/ 2054087 w 2098490"/>
                <a:gd name="connsiteY1" fmla="*/ 48 h 2054135"/>
                <a:gd name="connsiteX2" fmla="*/ 516834 w 2098490"/>
                <a:gd name="connsiteY2" fmla="*/ 2054135 h 2054135"/>
                <a:gd name="connsiteX3" fmla="*/ 0 w 2098490"/>
                <a:gd name="connsiteY3" fmla="*/ 1802343 h 2054135"/>
                <a:gd name="connsiteX0" fmla="*/ 0 w 2100660"/>
                <a:gd name="connsiteY0" fmla="*/ 1802343 h 2054135"/>
                <a:gd name="connsiteX1" fmla="*/ 2054087 w 2100660"/>
                <a:gd name="connsiteY1" fmla="*/ 48 h 2054135"/>
                <a:gd name="connsiteX2" fmla="*/ 516834 w 2100660"/>
                <a:gd name="connsiteY2" fmla="*/ 2054135 h 2054135"/>
                <a:gd name="connsiteX3" fmla="*/ 0 w 2100660"/>
                <a:gd name="connsiteY3" fmla="*/ 1802343 h 2054135"/>
                <a:gd name="connsiteX0" fmla="*/ 13601 w 2114261"/>
                <a:gd name="connsiteY0" fmla="*/ 1802331 h 2054123"/>
                <a:gd name="connsiteX1" fmla="*/ 2067688 w 2114261"/>
                <a:gd name="connsiteY1" fmla="*/ 36 h 2054123"/>
                <a:gd name="connsiteX2" fmla="*/ 530435 w 2114261"/>
                <a:gd name="connsiteY2" fmla="*/ 2054123 h 2054123"/>
                <a:gd name="connsiteX3" fmla="*/ 13601 w 2114261"/>
                <a:gd name="connsiteY3" fmla="*/ 1802331 h 2054123"/>
                <a:gd name="connsiteX0" fmla="*/ 13601 w 2127858"/>
                <a:gd name="connsiteY0" fmla="*/ 1802331 h 2054123"/>
                <a:gd name="connsiteX1" fmla="*/ 2067688 w 2127858"/>
                <a:gd name="connsiteY1" fmla="*/ 36 h 2054123"/>
                <a:gd name="connsiteX2" fmla="*/ 530435 w 2127858"/>
                <a:gd name="connsiteY2" fmla="*/ 2054123 h 2054123"/>
                <a:gd name="connsiteX3" fmla="*/ 13601 w 2127858"/>
                <a:gd name="connsiteY3" fmla="*/ 1802331 h 2054123"/>
                <a:gd name="connsiteX0" fmla="*/ 8333 w 2122590"/>
                <a:gd name="connsiteY0" fmla="*/ 1816055 h 2067847"/>
                <a:gd name="connsiteX1" fmla="*/ 2062420 w 2122590"/>
                <a:gd name="connsiteY1" fmla="*/ 13760 h 2067847"/>
                <a:gd name="connsiteX2" fmla="*/ 525167 w 2122590"/>
                <a:gd name="connsiteY2" fmla="*/ 2067847 h 2067847"/>
                <a:gd name="connsiteX3" fmla="*/ 8333 w 2122590"/>
                <a:gd name="connsiteY3" fmla="*/ 1816055 h 2067847"/>
                <a:gd name="connsiteX0" fmla="*/ 9224 w 1937770"/>
                <a:gd name="connsiteY0" fmla="*/ 1942266 h 2067000"/>
                <a:gd name="connsiteX1" fmla="*/ 1877600 w 1937770"/>
                <a:gd name="connsiteY1" fmla="*/ 12913 h 2067000"/>
                <a:gd name="connsiteX2" fmla="*/ 340347 w 1937770"/>
                <a:gd name="connsiteY2" fmla="*/ 2067000 h 2067000"/>
                <a:gd name="connsiteX3" fmla="*/ 9224 w 1937770"/>
                <a:gd name="connsiteY3" fmla="*/ 1942266 h 2067000"/>
                <a:gd name="connsiteX0" fmla="*/ 14971 w 1943517"/>
                <a:gd name="connsiteY0" fmla="*/ 1947332 h 2072066"/>
                <a:gd name="connsiteX1" fmla="*/ 1883347 w 1943517"/>
                <a:gd name="connsiteY1" fmla="*/ 17979 h 2072066"/>
                <a:gd name="connsiteX2" fmla="*/ 346094 w 1943517"/>
                <a:gd name="connsiteY2" fmla="*/ 2072066 h 2072066"/>
                <a:gd name="connsiteX3" fmla="*/ 14971 w 1943517"/>
                <a:gd name="connsiteY3" fmla="*/ 1947332 h 2072066"/>
                <a:gd name="connsiteX0" fmla="*/ 14971 w 1949843"/>
                <a:gd name="connsiteY0" fmla="*/ 1947332 h 2159098"/>
                <a:gd name="connsiteX1" fmla="*/ 1883347 w 1949843"/>
                <a:gd name="connsiteY1" fmla="*/ 17979 h 2159098"/>
                <a:gd name="connsiteX2" fmla="*/ 498408 w 1949843"/>
                <a:gd name="connsiteY2" fmla="*/ 2159098 h 2159098"/>
                <a:gd name="connsiteX3" fmla="*/ 14971 w 1949843"/>
                <a:gd name="connsiteY3" fmla="*/ 1947332 h 2159098"/>
                <a:gd name="connsiteX0" fmla="*/ 14971 w 1975316"/>
                <a:gd name="connsiteY0" fmla="*/ 1947332 h 2159098"/>
                <a:gd name="connsiteX1" fmla="*/ 1883347 w 1975316"/>
                <a:gd name="connsiteY1" fmla="*/ 17979 h 2159098"/>
                <a:gd name="connsiteX2" fmla="*/ 498408 w 1975316"/>
                <a:gd name="connsiteY2" fmla="*/ 2159098 h 2159098"/>
                <a:gd name="connsiteX3" fmla="*/ 14971 w 1975316"/>
                <a:gd name="connsiteY3" fmla="*/ 1947332 h 215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5316" h="2159098">
                  <a:moveTo>
                    <a:pt x="14971" y="1947332"/>
                  </a:moveTo>
                  <a:cubicBezTo>
                    <a:pt x="-174869" y="1163310"/>
                    <a:pt x="1496248" y="-170218"/>
                    <a:pt x="1883347" y="17979"/>
                  </a:cubicBezTo>
                  <a:cubicBezTo>
                    <a:pt x="2237905" y="362516"/>
                    <a:pt x="1523018" y="1765901"/>
                    <a:pt x="498408" y="2159098"/>
                  </a:cubicBezTo>
                  <a:lnTo>
                    <a:pt x="14971" y="19473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FD791F8D-337B-489D-BB33-AB7D6A88C044}"/>
                </a:ext>
              </a:extLst>
            </p:cNvPr>
            <p:cNvSpPr/>
            <p:nvPr/>
          </p:nvSpPr>
          <p:spPr>
            <a:xfrm rot="1059849" flipH="1">
              <a:off x="6677818" y="1222685"/>
              <a:ext cx="1024151" cy="1474231"/>
            </a:xfrm>
            <a:custGeom>
              <a:avLst/>
              <a:gdLst>
                <a:gd name="connsiteX0" fmla="*/ 1534337 w 1537419"/>
                <a:gd name="connsiteY0" fmla="*/ 0 h 1898423"/>
                <a:gd name="connsiteX1" fmla="*/ 1537419 w 1537419"/>
                <a:gd name="connsiteY1" fmla="*/ 49143 h 1898423"/>
                <a:gd name="connsiteX2" fmla="*/ 60826 w 1537419"/>
                <a:gd name="connsiteY2" fmla="*/ 1898423 h 1898423"/>
                <a:gd name="connsiteX3" fmla="*/ 14581 w 1537419"/>
                <a:gd name="connsiteY3" fmla="*/ 1878166 h 1898423"/>
                <a:gd name="connsiteX4" fmla="*/ 2530 w 1537419"/>
                <a:gd name="connsiteY4" fmla="*/ 1805470 h 1898423"/>
                <a:gd name="connsiteX5" fmla="*/ 1401410 w 1537419"/>
                <a:gd name="connsiteY5" fmla="*/ 62979 h 1898423"/>
                <a:gd name="connsiteX6" fmla="*/ 1534337 w 1537419"/>
                <a:gd name="connsiteY6" fmla="*/ 0 h 1898423"/>
                <a:gd name="connsiteX0" fmla="*/ 1534399 w 1537481"/>
                <a:gd name="connsiteY0" fmla="*/ 111091 h 2009514"/>
                <a:gd name="connsiteX1" fmla="*/ 1537481 w 1537481"/>
                <a:gd name="connsiteY1" fmla="*/ 160234 h 2009514"/>
                <a:gd name="connsiteX2" fmla="*/ 60888 w 1537481"/>
                <a:gd name="connsiteY2" fmla="*/ 2009514 h 2009514"/>
                <a:gd name="connsiteX3" fmla="*/ 14643 w 1537481"/>
                <a:gd name="connsiteY3" fmla="*/ 1989257 h 2009514"/>
                <a:gd name="connsiteX4" fmla="*/ 2592 w 1537481"/>
                <a:gd name="connsiteY4" fmla="*/ 1916561 h 2009514"/>
                <a:gd name="connsiteX5" fmla="*/ 1379709 w 1537481"/>
                <a:gd name="connsiteY5" fmla="*/ 0 h 2009514"/>
                <a:gd name="connsiteX6" fmla="*/ 1534399 w 1537481"/>
                <a:gd name="connsiteY6" fmla="*/ 111091 h 2009514"/>
                <a:gd name="connsiteX0" fmla="*/ 1533826 w 1536908"/>
                <a:gd name="connsiteY0" fmla="*/ 111091 h 2009514"/>
                <a:gd name="connsiteX1" fmla="*/ 1536908 w 1536908"/>
                <a:gd name="connsiteY1" fmla="*/ 160234 h 2009514"/>
                <a:gd name="connsiteX2" fmla="*/ 60315 w 1536908"/>
                <a:gd name="connsiteY2" fmla="*/ 2009514 h 2009514"/>
                <a:gd name="connsiteX3" fmla="*/ 14070 w 1536908"/>
                <a:gd name="connsiteY3" fmla="*/ 1989257 h 2009514"/>
                <a:gd name="connsiteX4" fmla="*/ 2019 w 1536908"/>
                <a:gd name="connsiteY4" fmla="*/ 1916561 h 2009514"/>
                <a:gd name="connsiteX5" fmla="*/ 1379136 w 1536908"/>
                <a:gd name="connsiteY5" fmla="*/ 0 h 2009514"/>
                <a:gd name="connsiteX6" fmla="*/ 1533826 w 1536908"/>
                <a:gd name="connsiteY6" fmla="*/ 111091 h 2009514"/>
                <a:gd name="connsiteX0" fmla="*/ 1551657 w 1554739"/>
                <a:gd name="connsiteY0" fmla="*/ 111091 h 2009514"/>
                <a:gd name="connsiteX1" fmla="*/ 1554739 w 1554739"/>
                <a:gd name="connsiteY1" fmla="*/ 160234 h 2009514"/>
                <a:gd name="connsiteX2" fmla="*/ 78146 w 1554739"/>
                <a:gd name="connsiteY2" fmla="*/ 2009514 h 2009514"/>
                <a:gd name="connsiteX3" fmla="*/ 31901 w 1554739"/>
                <a:gd name="connsiteY3" fmla="*/ 1989257 h 2009514"/>
                <a:gd name="connsiteX4" fmla="*/ 19850 w 1554739"/>
                <a:gd name="connsiteY4" fmla="*/ 1916561 h 2009514"/>
                <a:gd name="connsiteX5" fmla="*/ 1396967 w 1554739"/>
                <a:gd name="connsiteY5" fmla="*/ 0 h 2009514"/>
                <a:gd name="connsiteX6" fmla="*/ 1551657 w 1554739"/>
                <a:gd name="connsiteY6" fmla="*/ 111091 h 2009514"/>
                <a:gd name="connsiteX0" fmla="*/ 1551657 w 1554739"/>
                <a:gd name="connsiteY0" fmla="*/ 111091 h 2009514"/>
                <a:gd name="connsiteX1" fmla="*/ 1554739 w 1554739"/>
                <a:gd name="connsiteY1" fmla="*/ 160234 h 2009514"/>
                <a:gd name="connsiteX2" fmla="*/ 78146 w 1554739"/>
                <a:gd name="connsiteY2" fmla="*/ 2009514 h 2009514"/>
                <a:gd name="connsiteX3" fmla="*/ 19850 w 1554739"/>
                <a:gd name="connsiteY3" fmla="*/ 1916561 h 2009514"/>
                <a:gd name="connsiteX4" fmla="*/ 1396967 w 1554739"/>
                <a:gd name="connsiteY4" fmla="*/ 0 h 2009514"/>
                <a:gd name="connsiteX5" fmla="*/ 1551657 w 1554739"/>
                <a:gd name="connsiteY5" fmla="*/ 111091 h 2009514"/>
                <a:gd name="connsiteX0" fmla="*/ 1473511 w 1476593"/>
                <a:gd name="connsiteY0" fmla="*/ 111091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5" fmla="*/ 1473511 w 1476593"/>
                <a:gd name="connsiteY5" fmla="*/ 111091 h 2024327"/>
                <a:gd name="connsiteX0" fmla="*/ 1473511 w 1476593"/>
                <a:gd name="connsiteY0" fmla="*/ 111091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5" fmla="*/ 1473511 w 1476593"/>
                <a:gd name="connsiteY5" fmla="*/ 111091 h 2024327"/>
                <a:gd name="connsiteX0" fmla="*/ 1473511 w 1476593"/>
                <a:gd name="connsiteY0" fmla="*/ 111091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5" fmla="*/ 1473511 w 1476593"/>
                <a:gd name="connsiteY5" fmla="*/ 111091 h 2024327"/>
                <a:gd name="connsiteX0" fmla="*/ 1318821 w 1476593"/>
                <a:gd name="connsiteY0" fmla="*/ 0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0" fmla="*/ 1318821 w 1449379"/>
                <a:gd name="connsiteY0" fmla="*/ 0 h 2024327"/>
                <a:gd name="connsiteX1" fmla="*/ 1449379 w 1449379"/>
                <a:gd name="connsiteY1" fmla="*/ 114468 h 2024327"/>
                <a:gd name="connsiteX2" fmla="*/ 0 w 1449379"/>
                <a:gd name="connsiteY2" fmla="*/ 2009514 h 2024327"/>
                <a:gd name="connsiteX3" fmla="*/ 26894 w 1449379"/>
                <a:gd name="connsiteY3" fmla="*/ 2024327 h 2024327"/>
                <a:gd name="connsiteX4" fmla="*/ 1318821 w 1449379"/>
                <a:gd name="connsiteY4" fmla="*/ 0 h 2024327"/>
                <a:gd name="connsiteX0" fmla="*/ 1318821 w 1449379"/>
                <a:gd name="connsiteY0" fmla="*/ 39475 h 2063802"/>
                <a:gd name="connsiteX1" fmla="*/ 1449379 w 1449379"/>
                <a:gd name="connsiteY1" fmla="*/ 153943 h 2063802"/>
                <a:gd name="connsiteX2" fmla="*/ 0 w 1449379"/>
                <a:gd name="connsiteY2" fmla="*/ 2048989 h 2063802"/>
                <a:gd name="connsiteX3" fmla="*/ 26894 w 1449379"/>
                <a:gd name="connsiteY3" fmla="*/ 2063802 h 2063802"/>
                <a:gd name="connsiteX4" fmla="*/ 1318821 w 1449379"/>
                <a:gd name="connsiteY4" fmla="*/ 39475 h 2063802"/>
                <a:gd name="connsiteX0" fmla="*/ 1318821 w 1449379"/>
                <a:gd name="connsiteY0" fmla="*/ 62006 h 2086333"/>
                <a:gd name="connsiteX1" fmla="*/ 1449379 w 1449379"/>
                <a:gd name="connsiteY1" fmla="*/ 176474 h 2086333"/>
                <a:gd name="connsiteX2" fmla="*/ 0 w 1449379"/>
                <a:gd name="connsiteY2" fmla="*/ 2071520 h 2086333"/>
                <a:gd name="connsiteX3" fmla="*/ 26894 w 1449379"/>
                <a:gd name="connsiteY3" fmla="*/ 2086333 h 2086333"/>
                <a:gd name="connsiteX4" fmla="*/ 1318821 w 1449379"/>
                <a:gd name="connsiteY4" fmla="*/ 62006 h 2086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379" h="2086333">
                  <a:moveTo>
                    <a:pt x="1318821" y="62006"/>
                  </a:moveTo>
                  <a:cubicBezTo>
                    <a:pt x="1371738" y="32624"/>
                    <a:pt x="1425840" y="-111447"/>
                    <a:pt x="1449379" y="176474"/>
                  </a:cubicBezTo>
                  <a:cubicBezTo>
                    <a:pt x="1433311" y="719927"/>
                    <a:pt x="832496" y="1752047"/>
                    <a:pt x="0" y="2071520"/>
                  </a:cubicBezTo>
                  <a:lnTo>
                    <a:pt x="26894" y="2086333"/>
                  </a:lnTo>
                  <a:cubicBezTo>
                    <a:pt x="-186841" y="1428360"/>
                    <a:pt x="1131590" y="454249"/>
                    <a:pt x="1318821" y="6200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7" name="Rectangle 4">
              <a:extLst>
                <a:ext uri="{FF2B5EF4-FFF2-40B4-BE49-F238E27FC236}">
                  <a16:creationId xmlns:a16="http://schemas.microsoft.com/office/drawing/2014/main" id="{3D136B6B-F4BE-4150-B5FF-6E385268EF9C}"/>
                </a:ext>
              </a:extLst>
            </p:cNvPr>
            <p:cNvSpPr/>
            <p:nvPr/>
          </p:nvSpPr>
          <p:spPr>
            <a:xfrm rot="20259338">
              <a:off x="7723395" y="1144141"/>
              <a:ext cx="1395785" cy="1525648"/>
            </a:xfrm>
            <a:custGeom>
              <a:avLst/>
              <a:gdLst>
                <a:gd name="connsiteX0" fmla="*/ 0 w 1219200"/>
                <a:gd name="connsiteY0" fmla="*/ 0 h 1391479"/>
                <a:gd name="connsiteX1" fmla="*/ 1219200 w 1219200"/>
                <a:gd name="connsiteY1" fmla="*/ 0 h 1391479"/>
                <a:gd name="connsiteX2" fmla="*/ 1219200 w 1219200"/>
                <a:gd name="connsiteY2" fmla="*/ 1391479 h 1391479"/>
                <a:gd name="connsiteX3" fmla="*/ 0 w 1219200"/>
                <a:gd name="connsiteY3" fmla="*/ 1391479 h 1391479"/>
                <a:gd name="connsiteX4" fmla="*/ 0 w 1219200"/>
                <a:gd name="connsiteY4" fmla="*/ 0 h 1391479"/>
                <a:gd name="connsiteX0" fmla="*/ 0 w 1219200"/>
                <a:gd name="connsiteY0" fmla="*/ 0 h 1404731"/>
                <a:gd name="connsiteX1" fmla="*/ 1219200 w 1219200"/>
                <a:gd name="connsiteY1" fmla="*/ 0 h 1404731"/>
                <a:gd name="connsiteX2" fmla="*/ 583095 w 1219200"/>
                <a:gd name="connsiteY2" fmla="*/ 1404731 h 1404731"/>
                <a:gd name="connsiteX3" fmla="*/ 0 w 1219200"/>
                <a:gd name="connsiteY3" fmla="*/ 1391479 h 1404731"/>
                <a:gd name="connsiteX4" fmla="*/ 0 w 1219200"/>
                <a:gd name="connsiteY4" fmla="*/ 0 h 1404731"/>
                <a:gd name="connsiteX0" fmla="*/ 0 w 1219200"/>
                <a:gd name="connsiteY0" fmla="*/ 0 h 1404731"/>
                <a:gd name="connsiteX1" fmla="*/ 1219200 w 1219200"/>
                <a:gd name="connsiteY1" fmla="*/ 0 h 1404731"/>
                <a:gd name="connsiteX2" fmla="*/ 583095 w 1219200"/>
                <a:gd name="connsiteY2" fmla="*/ 1404731 h 1404731"/>
                <a:gd name="connsiteX3" fmla="*/ 66261 w 1219200"/>
                <a:gd name="connsiteY3" fmla="*/ 1152939 h 1404731"/>
                <a:gd name="connsiteX4" fmla="*/ 0 w 1219200"/>
                <a:gd name="connsiteY4" fmla="*/ 0 h 1404731"/>
                <a:gd name="connsiteX0" fmla="*/ 0 w 1152939"/>
                <a:gd name="connsiteY0" fmla="*/ 1152939 h 1404731"/>
                <a:gd name="connsiteX1" fmla="*/ 1152939 w 1152939"/>
                <a:gd name="connsiteY1" fmla="*/ 0 h 1404731"/>
                <a:gd name="connsiteX2" fmla="*/ 516834 w 1152939"/>
                <a:gd name="connsiteY2" fmla="*/ 1404731 h 1404731"/>
                <a:gd name="connsiteX3" fmla="*/ 0 w 1152939"/>
                <a:gd name="connsiteY3" fmla="*/ 1152939 h 1404731"/>
                <a:gd name="connsiteX0" fmla="*/ 0 w 2054087"/>
                <a:gd name="connsiteY0" fmla="*/ 1802295 h 2054087"/>
                <a:gd name="connsiteX1" fmla="*/ 2054087 w 2054087"/>
                <a:gd name="connsiteY1" fmla="*/ 0 h 2054087"/>
                <a:gd name="connsiteX2" fmla="*/ 516834 w 2054087"/>
                <a:gd name="connsiteY2" fmla="*/ 2054087 h 2054087"/>
                <a:gd name="connsiteX3" fmla="*/ 0 w 2054087"/>
                <a:gd name="connsiteY3" fmla="*/ 1802295 h 2054087"/>
                <a:gd name="connsiteX0" fmla="*/ 0 w 2098490"/>
                <a:gd name="connsiteY0" fmla="*/ 1802295 h 2054087"/>
                <a:gd name="connsiteX1" fmla="*/ 2054087 w 2098490"/>
                <a:gd name="connsiteY1" fmla="*/ 0 h 2054087"/>
                <a:gd name="connsiteX2" fmla="*/ 516834 w 2098490"/>
                <a:gd name="connsiteY2" fmla="*/ 2054087 h 2054087"/>
                <a:gd name="connsiteX3" fmla="*/ 0 w 2098490"/>
                <a:gd name="connsiteY3" fmla="*/ 1802295 h 2054087"/>
                <a:gd name="connsiteX0" fmla="*/ 0 w 2098490"/>
                <a:gd name="connsiteY0" fmla="*/ 1802343 h 2054135"/>
                <a:gd name="connsiteX1" fmla="*/ 2054087 w 2098490"/>
                <a:gd name="connsiteY1" fmla="*/ 48 h 2054135"/>
                <a:gd name="connsiteX2" fmla="*/ 516834 w 2098490"/>
                <a:gd name="connsiteY2" fmla="*/ 2054135 h 2054135"/>
                <a:gd name="connsiteX3" fmla="*/ 0 w 2098490"/>
                <a:gd name="connsiteY3" fmla="*/ 1802343 h 2054135"/>
                <a:gd name="connsiteX0" fmla="*/ 0 w 2100660"/>
                <a:gd name="connsiteY0" fmla="*/ 1802343 h 2054135"/>
                <a:gd name="connsiteX1" fmla="*/ 2054087 w 2100660"/>
                <a:gd name="connsiteY1" fmla="*/ 48 h 2054135"/>
                <a:gd name="connsiteX2" fmla="*/ 516834 w 2100660"/>
                <a:gd name="connsiteY2" fmla="*/ 2054135 h 2054135"/>
                <a:gd name="connsiteX3" fmla="*/ 0 w 2100660"/>
                <a:gd name="connsiteY3" fmla="*/ 1802343 h 2054135"/>
                <a:gd name="connsiteX0" fmla="*/ 13601 w 2114261"/>
                <a:gd name="connsiteY0" fmla="*/ 1802331 h 2054123"/>
                <a:gd name="connsiteX1" fmla="*/ 2067688 w 2114261"/>
                <a:gd name="connsiteY1" fmla="*/ 36 h 2054123"/>
                <a:gd name="connsiteX2" fmla="*/ 530435 w 2114261"/>
                <a:gd name="connsiteY2" fmla="*/ 2054123 h 2054123"/>
                <a:gd name="connsiteX3" fmla="*/ 13601 w 2114261"/>
                <a:gd name="connsiteY3" fmla="*/ 1802331 h 2054123"/>
                <a:gd name="connsiteX0" fmla="*/ 13601 w 2127858"/>
                <a:gd name="connsiteY0" fmla="*/ 1802331 h 2054123"/>
                <a:gd name="connsiteX1" fmla="*/ 2067688 w 2127858"/>
                <a:gd name="connsiteY1" fmla="*/ 36 h 2054123"/>
                <a:gd name="connsiteX2" fmla="*/ 530435 w 2127858"/>
                <a:gd name="connsiteY2" fmla="*/ 2054123 h 2054123"/>
                <a:gd name="connsiteX3" fmla="*/ 13601 w 2127858"/>
                <a:gd name="connsiteY3" fmla="*/ 1802331 h 2054123"/>
                <a:gd name="connsiteX0" fmla="*/ 8333 w 2122590"/>
                <a:gd name="connsiteY0" fmla="*/ 1816055 h 2067847"/>
                <a:gd name="connsiteX1" fmla="*/ 2062420 w 2122590"/>
                <a:gd name="connsiteY1" fmla="*/ 13760 h 2067847"/>
                <a:gd name="connsiteX2" fmla="*/ 525167 w 2122590"/>
                <a:gd name="connsiteY2" fmla="*/ 2067847 h 2067847"/>
                <a:gd name="connsiteX3" fmla="*/ 8333 w 2122590"/>
                <a:gd name="connsiteY3" fmla="*/ 1816055 h 2067847"/>
                <a:gd name="connsiteX0" fmla="*/ 9224 w 1937770"/>
                <a:gd name="connsiteY0" fmla="*/ 1942266 h 2067000"/>
                <a:gd name="connsiteX1" fmla="*/ 1877600 w 1937770"/>
                <a:gd name="connsiteY1" fmla="*/ 12913 h 2067000"/>
                <a:gd name="connsiteX2" fmla="*/ 340347 w 1937770"/>
                <a:gd name="connsiteY2" fmla="*/ 2067000 h 2067000"/>
                <a:gd name="connsiteX3" fmla="*/ 9224 w 1937770"/>
                <a:gd name="connsiteY3" fmla="*/ 1942266 h 2067000"/>
                <a:gd name="connsiteX0" fmla="*/ 14971 w 1943517"/>
                <a:gd name="connsiteY0" fmla="*/ 1947332 h 2072066"/>
                <a:gd name="connsiteX1" fmla="*/ 1883347 w 1943517"/>
                <a:gd name="connsiteY1" fmla="*/ 17979 h 2072066"/>
                <a:gd name="connsiteX2" fmla="*/ 346094 w 1943517"/>
                <a:gd name="connsiteY2" fmla="*/ 2072066 h 2072066"/>
                <a:gd name="connsiteX3" fmla="*/ 14971 w 1943517"/>
                <a:gd name="connsiteY3" fmla="*/ 1947332 h 2072066"/>
                <a:gd name="connsiteX0" fmla="*/ 14971 w 1949843"/>
                <a:gd name="connsiteY0" fmla="*/ 1947332 h 2159098"/>
                <a:gd name="connsiteX1" fmla="*/ 1883347 w 1949843"/>
                <a:gd name="connsiteY1" fmla="*/ 17979 h 2159098"/>
                <a:gd name="connsiteX2" fmla="*/ 498408 w 1949843"/>
                <a:gd name="connsiteY2" fmla="*/ 2159098 h 2159098"/>
                <a:gd name="connsiteX3" fmla="*/ 14971 w 1949843"/>
                <a:gd name="connsiteY3" fmla="*/ 1947332 h 2159098"/>
                <a:gd name="connsiteX0" fmla="*/ 14971 w 1975316"/>
                <a:gd name="connsiteY0" fmla="*/ 1947332 h 2159098"/>
                <a:gd name="connsiteX1" fmla="*/ 1883347 w 1975316"/>
                <a:gd name="connsiteY1" fmla="*/ 17979 h 2159098"/>
                <a:gd name="connsiteX2" fmla="*/ 498408 w 1975316"/>
                <a:gd name="connsiteY2" fmla="*/ 2159098 h 2159098"/>
                <a:gd name="connsiteX3" fmla="*/ 14971 w 1975316"/>
                <a:gd name="connsiteY3" fmla="*/ 1947332 h 215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5316" h="2159098">
                  <a:moveTo>
                    <a:pt x="14971" y="1947332"/>
                  </a:moveTo>
                  <a:cubicBezTo>
                    <a:pt x="-174869" y="1163310"/>
                    <a:pt x="1496248" y="-170218"/>
                    <a:pt x="1883347" y="17979"/>
                  </a:cubicBezTo>
                  <a:cubicBezTo>
                    <a:pt x="2237905" y="362516"/>
                    <a:pt x="1523018" y="1765901"/>
                    <a:pt x="498408" y="2159098"/>
                  </a:cubicBezTo>
                  <a:lnTo>
                    <a:pt x="14971" y="19473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C0B84357-D738-46CD-A434-45395D594102}"/>
                </a:ext>
              </a:extLst>
            </p:cNvPr>
            <p:cNvSpPr/>
            <p:nvPr/>
          </p:nvSpPr>
          <p:spPr>
            <a:xfrm rot="20570817">
              <a:off x="8047943" y="1249898"/>
              <a:ext cx="1024151" cy="1474231"/>
            </a:xfrm>
            <a:custGeom>
              <a:avLst/>
              <a:gdLst>
                <a:gd name="connsiteX0" fmla="*/ 1534337 w 1537419"/>
                <a:gd name="connsiteY0" fmla="*/ 0 h 1898423"/>
                <a:gd name="connsiteX1" fmla="*/ 1537419 w 1537419"/>
                <a:gd name="connsiteY1" fmla="*/ 49143 h 1898423"/>
                <a:gd name="connsiteX2" fmla="*/ 60826 w 1537419"/>
                <a:gd name="connsiteY2" fmla="*/ 1898423 h 1898423"/>
                <a:gd name="connsiteX3" fmla="*/ 14581 w 1537419"/>
                <a:gd name="connsiteY3" fmla="*/ 1878166 h 1898423"/>
                <a:gd name="connsiteX4" fmla="*/ 2530 w 1537419"/>
                <a:gd name="connsiteY4" fmla="*/ 1805470 h 1898423"/>
                <a:gd name="connsiteX5" fmla="*/ 1401410 w 1537419"/>
                <a:gd name="connsiteY5" fmla="*/ 62979 h 1898423"/>
                <a:gd name="connsiteX6" fmla="*/ 1534337 w 1537419"/>
                <a:gd name="connsiteY6" fmla="*/ 0 h 1898423"/>
                <a:gd name="connsiteX0" fmla="*/ 1534399 w 1537481"/>
                <a:gd name="connsiteY0" fmla="*/ 111091 h 2009514"/>
                <a:gd name="connsiteX1" fmla="*/ 1537481 w 1537481"/>
                <a:gd name="connsiteY1" fmla="*/ 160234 h 2009514"/>
                <a:gd name="connsiteX2" fmla="*/ 60888 w 1537481"/>
                <a:gd name="connsiteY2" fmla="*/ 2009514 h 2009514"/>
                <a:gd name="connsiteX3" fmla="*/ 14643 w 1537481"/>
                <a:gd name="connsiteY3" fmla="*/ 1989257 h 2009514"/>
                <a:gd name="connsiteX4" fmla="*/ 2592 w 1537481"/>
                <a:gd name="connsiteY4" fmla="*/ 1916561 h 2009514"/>
                <a:gd name="connsiteX5" fmla="*/ 1379709 w 1537481"/>
                <a:gd name="connsiteY5" fmla="*/ 0 h 2009514"/>
                <a:gd name="connsiteX6" fmla="*/ 1534399 w 1537481"/>
                <a:gd name="connsiteY6" fmla="*/ 111091 h 2009514"/>
                <a:gd name="connsiteX0" fmla="*/ 1533826 w 1536908"/>
                <a:gd name="connsiteY0" fmla="*/ 111091 h 2009514"/>
                <a:gd name="connsiteX1" fmla="*/ 1536908 w 1536908"/>
                <a:gd name="connsiteY1" fmla="*/ 160234 h 2009514"/>
                <a:gd name="connsiteX2" fmla="*/ 60315 w 1536908"/>
                <a:gd name="connsiteY2" fmla="*/ 2009514 h 2009514"/>
                <a:gd name="connsiteX3" fmla="*/ 14070 w 1536908"/>
                <a:gd name="connsiteY3" fmla="*/ 1989257 h 2009514"/>
                <a:gd name="connsiteX4" fmla="*/ 2019 w 1536908"/>
                <a:gd name="connsiteY4" fmla="*/ 1916561 h 2009514"/>
                <a:gd name="connsiteX5" fmla="*/ 1379136 w 1536908"/>
                <a:gd name="connsiteY5" fmla="*/ 0 h 2009514"/>
                <a:gd name="connsiteX6" fmla="*/ 1533826 w 1536908"/>
                <a:gd name="connsiteY6" fmla="*/ 111091 h 2009514"/>
                <a:gd name="connsiteX0" fmla="*/ 1551657 w 1554739"/>
                <a:gd name="connsiteY0" fmla="*/ 111091 h 2009514"/>
                <a:gd name="connsiteX1" fmla="*/ 1554739 w 1554739"/>
                <a:gd name="connsiteY1" fmla="*/ 160234 h 2009514"/>
                <a:gd name="connsiteX2" fmla="*/ 78146 w 1554739"/>
                <a:gd name="connsiteY2" fmla="*/ 2009514 h 2009514"/>
                <a:gd name="connsiteX3" fmla="*/ 31901 w 1554739"/>
                <a:gd name="connsiteY3" fmla="*/ 1989257 h 2009514"/>
                <a:gd name="connsiteX4" fmla="*/ 19850 w 1554739"/>
                <a:gd name="connsiteY4" fmla="*/ 1916561 h 2009514"/>
                <a:gd name="connsiteX5" fmla="*/ 1396967 w 1554739"/>
                <a:gd name="connsiteY5" fmla="*/ 0 h 2009514"/>
                <a:gd name="connsiteX6" fmla="*/ 1551657 w 1554739"/>
                <a:gd name="connsiteY6" fmla="*/ 111091 h 2009514"/>
                <a:gd name="connsiteX0" fmla="*/ 1551657 w 1554739"/>
                <a:gd name="connsiteY0" fmla="*/ 111091 h 2009514"/>
                <a:gd name="connsiteX1" fmla="*/ 1554739 w 1554739"/>
                <a:gd name="connsiteY1" fmla="*/ 160234 h 2009514"/>
                <a:gd name="connsiteX2" fmla="*/ 78146 w 1554739"/>
                <a:gd name="connsiteY2" fmla="*/ 2009514 h 2009514"/>
                <a:gd name="connsiteX3" fmla="*/ 19850 w 1554739"/>
                <a:gd name="connsiteY3" fmla="*/ 1916561 h 2009514"/>
                <a:gd name="connsiteX4" fmla="*/ 1396967 w 1554739"/>
                <a:gd name="connsiteY4" fmla="*/ 0 h 2009514"/>
                <a:gd name="connsiteX5" fmla="*/ 1551657 w 1554739"/>
                <a:gd name="connsiteY5" fmla="*/ 111091 h 2009514"/>
                <a:gd name="connsiteX0" fmla="*/ 1473511 w 1476593"/>
                <a:gd name="connsiteY0" fmla="*/ 111091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5" fmla="*/ 1473511 w 1476593"/>
                <a:gd name="connsiteY5" fmla="*/ 111091 h 2024327"/>
                <a:gd name="connsiteX0" fmla="*/ 1473511 w 1476593"/>
                <a:gd name="connsiteY0" fmla="*/ 111091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5" fmla="*/ 1473511 w 1476593"/>
                <a:gd name="connsiteY5" fmla="*/ 111091 h 2024327"/>
                <a:gd name="connsiteX0" fmla="*/ 1473511 w 1476593"/>
                <a:gd name="connsiteY0" fmla="*/ 111091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5" fmla="*/ 1473511 w 1476593"/>
                <a:gd name="connsiteY5" fmla="*/ 111091 h 2024327"/>
                <a:gd name="connsiteX0" fmla="*/ 1318821 w 1476593"/>
                <a:gd name="connsiteY0" fmla="*/ 0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0" fmla="*/ 1318821 w 1449379"/>
                <a:gd name="connsiteY0" fmla="*/ 0 h 2024327"/>
                <a:gd name="connsiteX1" fmla="*/ 1449379 w 1449379"/>
                <a:gd name="connsiteY1" fmla="*/ 114468 h 2024327"/>
                <a:gd name="connsiteX2" fmla="*/ 0 w 1449379"/>
                <a:gd name="connsiteY2" fmla="*/ 2009514 h 2024327"/>
                <a:gd name="connsiteX3" fmla="*/ 26894 w 1449379"/>
                <a:gd name="connsiteY3" fmla="*/ 2024327 h 2024327"/>
                <a:gd name="connsiteX4" fmla="*/ 1318821 w 1449379"/>
                <a:gd name="connsiteY4" fmla="*/ 0 h 2024327"/>
                <a:gd name="connsiteX0" fmla="*/ 1318821 w 1449379"/>
                <a:gd name="connsiteY0" fmla="*/ 39475 h 2063802"/>
                <a:gd name="connsiteX1" fmla="*/ 1449379 w 1449379"/>
                <a:gd name="connsiteY1" fmla="*/ 153943 h 2063802"/>
                <a:gd name="connsiteX2" fmla="*/ 0 w 1449379"/>
                <a:gd name="connsiteY2" fmla="*/ 2048989 h 2063802"/>
                <a:gd name="connsiteX3" fmla="*/ 26894 w 1449379"/>
                <a:gd name="connsiteY3" fmla="*/ 2063802 h 2063802"/>
                <a:gd name="connsiteX4" fmla="*/ 1318821 w 1449379"/>
                <a:gd name="connsiteY4" fmla="*/ 39475 h 2063802"/>
                <a:gd name="connsiteX0" fmla="*/ 1318821 w 1449379"/>
                <a:gd name="connsiteY0" fmla="*/ 62006 h 2086333"/>
                <a:gd name="connsiteX1" fmla="*/ 1449379 w 1449379"/>
                <a:gd name="connsiteY1" fmla="*/ 176474 h 2086333"/>
                <a:gd name="connsiteX2" fmla="*/ 0 w 1449379"/>
                <a:gd name="connsiteY2" fmla="*/ 2071520 h 2086333"/>
                <a:gd name="connsiteX3" fmla="*/ 26894 w 1449379"/>
                <a:gd name="connsiteY3" fmla="*/ 2086333 h 2086333"/>
                <a:gd name="connsiteX4" fmla="*/ 1318821 w 1449379"/>
                <a:gd name="connsiteY4" fmla="*/ 62006 h 2086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379" h="2086333">
                  <a:moveTo>
                    <a:pt x="1318821" y="62006"/>
                  </a:moveTo>
                  <a:cubicBezTo>
                    <a:pt x="1371738" y="32624"/>
                    <a:pt x="1425840" y="-111447"/>
                    <a:pt x="1449379" y="176474"/>
                  </a:cubicBezTo>
                  <a:cubicBezTo>
                    <a:pt x="1433311" y="719927"/>
                    <a:pt x="832496" y="1752047"/>
                    <a:pt x="0" y="2071520"/>
                  </a:cubicBezTo>
                  <a:lnTo>
                    <a:pt x="26894" y="2086333"/>
                  </a:lnTo>
                  <a:cubicBezTo>
                    <a:pt x="-186841" y="1428360"/>
                    <a:pt x="1131590" y="454249"/>
                    <a:pt x="1318821" y="6200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9" name="Rectangle 39">
              <a:extLst>
                <a:ext uri="{FF2B5EF4-FFF2-40B4-BE49-F238E27FC236}">
                  <a16:creationId xmlns:a16="http://schemas.microsoft.com/office/drawing/2014/main" id="{F3B129FC-75DA-47D5-8202-9DB4D46F1AE4}"/>
                </a:ext>
              </a:extLst>
            </p:cNvPr>
            <p:cNvSpPr/>
            <p:nvPr/>
          </p:nvSpPr>
          <p:spPr>
            <a:xfrm rot="19442720">
              <a:off x="7910953" y="4985445"/>
              <a:ext cx="315840" cy="292428"/>
            </a:xfrm>
            <a:custGeom>
              <a:avLst/>
              <a:gdLst>
                <a:gd name="connsiteX0" fmla="*/ 0 w 447587"/>
                <a:gd name="connsiteY0" fmla="*/ 0 h 258281"/>
                <a:gd name="connsiteX1" fmla="*/ 447587 w 447587"/>
                <a:gd name="connsiteY1" fmla="*/ 0 h 258281"/>
                <a:gd name="connsiteX2" fmla="*/ 447587 w 447587"/>
                <a:gd name="connsiteY2" fmla="*/ 258281 h 258281"/>
                <a:gd name="connsiteX3" fmla="*/ 0 w 447587"/>
                <a:gd name="connsiteY3" fmla="*/ 258281 h 258281"/>
                <a:gd name="connsiteX4" fmla="*/ 0 w 447587"/>
                <a:gd name="connsiteY4" fmla="*/ 0 h 258281"/>
                <a:gd name="connsiteX0" fmla="*/ 0 w 447587"/>
                <a:gd name="connsiteY0" fmla="*/ 0 h 441725"/>
                <a:gd name="connsiteX1" fmla="*/ 447587 w 447587"/>
                <a:gd name="connsiteY1" fmla="*/ 0 h 441725"/>
                <a:gd name="connsiteX2" fmla="*/ 447587 w 447587"/>
                <a:gd name="connsiteY2" fmla="*/ 258281 h 441725"/>
                <a:gd name="connsiteX3" fmla="*/ 0 w 447587"/>
                <a:gd name="connsiteY3" fmla="*/ 258281 h 441725"/>
                <a:gd name="connsiteX4" fmla="*/ 0 w 447587"/>
                <a:gd name="connsiteY4" fmla="*/ 0 h 441725"/>
                <a:gd name="connsiteX0" fmla="*/ 0 w 448578"/>
                <a:gd name="connsiteY0" fmla="*/ 0 h 503556"/>
                <a:gd name="connsiteX1" fmla="*/ 447587 w 448578"/>
                <a:gd name="connsiteY1" fmla="*/ 0 h 503556"/>
                <a:gd name="connsiteX2" fmla="*/ 447587 w 448578"/>
                <a:gd name="connsiteY2" fmla="*/ 258281 h 503556"/>
                <a:gd name="connsiteX3" fmla="*/ 0 w 448578"/>
                <a:gd name="connsiteY3" fmla="*/ 258281 h 503556"/>
                <a:gd name="connsiteX4" fmla="*/ 0 w 448578"/>
                <a:gd name="connsiteY4" fmla="*/ 0 h 50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578" h="503556">
                  <a:moveTo>
                    <a:pt x="0" y="0"/>
                  </a:moveTo>
                  <a:lnTo>
                    <a:pt x="447587" y="0"/>
                  </a:lnTo>
                  <a:lnTo>
                    <a:pt x="447587" y="258281"/>
                  </a:lnTo>
                  <a:cubicBezTo>
                    <a:pt x="469841" y="486881"/>
                    <a:pt x="111096" y="671031"/>
                    <a:pt x="0" y="25828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39">
              <a:extLst>
                <a:ext uri="{FF2B5EF4-FFF2-40B4-BE49-F238E27FC236}">
                  <a16:creationId xmlns:a16="http://schemas.microsoft.com/office/drawing/2014/main" id="{BCE90A49-BE13-43A3-83B0-E373AFEC3515}"/>
                </a:ext>
              </a:extLst>
            </p:cNvPr>
            <p:cNvSpPr/>
            <p:nvPr/>
          </p:nvSpPr>
          <p:spPr>
            <a:xfrm rot="2157280" flipH="1">
              <a:off x="7552017" y="5057086"/>
              <a:ext cx="177275" cy="292428"/>
            </a:xfrm>
            <a:custGeom>
              <a:avLst/>
              <a:gdLst>
                <a:gd name="connsiteX0" fmla="*/ 0 w 447587"/>
                <a:gd name="connsiteY0" fmla="*/ 0 h 258281"/>
                <a:gd name="connsiteX1" fmla="*/ 447587 w 447587"/>
                <a:gd name="connsiteY1" fmla="*/ 0 h 258281"/>
                <a:gd name="connsiteX2" fmla="*/ 447587 w 447587"/>
                <a:gd name="connsiteY2" fmla="*/ 258281 h 258281"/>
                <a:gd name="connsiteX3" fmla="*/ 0 w 447587"/>
                <a:gd name="connsiteY3" fmla="*/ 258281 h 258281"/>
                <a:gd name="connsiteX4" fmla="*/ 0 w 447587"/>
                <a:gd name="connsiteY4" fmla="*/ 0 h 258281"/>
                <a:gd name="connsiteX0" fmla="*/ 0 w 447587"/>
                <a:gd name="connsiteY0" fmla="*/ 0 h 441725"/>
                <a:gd name="connsiteX1" fmla="*/ 447587 w 447587"/>
                <a:gd name="connsiteY1" fmla="*/ 0 h 441725"/>
                <a:gd name="connsiteX2" fmla="*/ 447587 w 447587"/>
                <a:gd name="connsiteY2" fmla="*/ 258281 h 441725"/>
                <a:gd name="connsiteX3" fmla="*/ 0 w 447587"/>
                <a:gd name="connsiteY3" fmla="*/ 258281 h 441725"/>
                <a:gd name="connsiteX4" fmla="*/ 0 w 447587"/>
                <a:gd name="connsiteY4" fmla="*/ 0 h 441725"/>
                <a:gd name="connsiteX0" fmla="*/ 0 w 448578"/>
                <a:gd name="connsiteY0" fmla="*/ 0 h 503556"/>
                <a:gd name="connsiteX1" fmla="*/ 447587 w 448578"/>
                <a:gd name="connsiteY1" fmla="*/ 0 h 503556"/>
                <a:gd name="connsiteX2" fmla="*/ 447587 w 448578"/>
                <a:gd name="connsiteY2" fmla="*/ 258281 h 503556"/>
                <a:gd name="connsiteX3" fmla="*/ 0 w 448578"/>
                <a:gd name="connsiteY3" fmla="*/ 258281 h 503556"/>
                <a:gd name="connsiteX4" fmla="*/ 0 w 448578"/>
                <a:gd name="connsiteY4" fmla="*/ 0 h 50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578" h="503556">
                  <a:moveTo>
                    <a:pt x="0" y="0"/>
                  </a:moveTo>
                  <a:lnTo>
                    <a:pt x="447587" y="0"/>
                  </a:lnTo>
                  <a:lnTo>
                    <a:pt x="447587" y="258281"/>
                  </a:lnTo>
                  <a:cubicBezTo>
                    <a:pt x="469841" y="486881"/>
                    <a:pt x="111096" y="671031"/>
                    <a:pt x="0" y="25828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37">
              <a:extLst>
                <a:ext uri="{FF2B5EF4-FFF2-40B4-BE49-F238E27FC236}">
                  <a16:creationId xmlns:a16="http://schemas.microsoft.com/office/drawing/2014/main" id="{1F0CC8A8-D466-493A-A433-886ADBF05952}"/>
                </a:ext>
              </a:extLst>
            </p:cNvPr>
            <p:cNvSpPr/>
            <p:nvPr/>
          </p:nvSpPr>
          <p:spPr>
            <a:xfrm flipH="1">
              <a:off x="7976534" y="3823137"/>
              <a:ext cx="416314" cy="894215"/>
            </a:xfrm>
            <a:custGeom>
              <a:avLst/>
              <a:gdLst>
                <a:gd name="connsiteX0" fmla="*/ 0 w 273340"/>
                <a:gd name="connsiteY0" fmla="*/ 0 h 1259688"/>
                <a:gd name="connsiteX1" fmla="*/ 273340 w 273340"/>
                <a:gd name="connsiteY1" fmla="*/ 0 h 1259688"/>
                <a:gd name="connsiteX2" fmla="*/ 273340 w 273340"/>
                <a:gd name="connsiteY2" fmla="*/ 1259688 h 1259688"/>
                <a:gd name="connsiteX3" fmla="*/ 0 w 273340"/>
                <a:gd name="connsiteY3" fmla="*/ 1259688 h 1259688"/>
                <a:gd name="connsiteX4" fmla="*/ 0 w 273340"/>
                <a:gd name="connsiteY4" fmla="*/ 0 h 1259688"/>
                <a:gd name="connsiteX0" fmla="*/ 146755 w 420095"/>
                <a:gd name="connsiteY0" fmla="*/ 0 h 1259688"/>
                <a:gd name="connsiteX1" fmla="*/ 420095 w 420095"/>
                <a:gd name="connsiteY1" fmla="*/ 0 h 1259688"/>
                <a:gd name="connsiteX2" fmla="*/ 420095 w 420095"/>
                <a:gd name="connsiteY2" fmla="*/ 1259688 h 1259688"/>
                <a:gd name="connsiteX3" fmla="*/ 146755 w 420095"/>
                <a:gd name="connsiteY3" fmla="*/ 1259688 h 1259688"/>
                <a:gd name="connsiteX4" fmla="*/ 146755 w 420095"/>
                <a:gd name="connsiteY4" fmla="*/ 0 h 1259688"/>
                <a:gd name="connsiteX0" fmla="*/ 161191 w 434531"/>
                <a:gd name="connsiteY0" fmla="*/ 0 h 1259688"/>
                <a:gd name="connsiteX1" fmla="*/ 434531 w 434531"/>
                <a:gd name="connsiteY1" fmla="*/ 0 h 1259688"/>
                <a:gd name="connsiteX2" fmla="*/ 434531 w 434531"/>
                <a:gd name="connsiteY2" fmla="*/ 1259688 h 1259688"/>
                <a:gd name="connsiteX3" fmla="*/ 110391 w 434531"/>
                <a:gd name="connsiteY3" fmla="*/ 1094588 h 1259688"/>
                <a:gd name="connsiteX4" fmla="*/ 161191 w 434531"/>
                <a:gd name="connsiteY4" fmla="*/ 0 h 1259688"/>
                <a:gd name="connsiteX0" fmla="*/ 161191 w 574231"/>
                <a:gd name="connsiteY0" fmla="*/ 0 h 1126338"/>
                <a:gd name="connsiteX1" fmla="*/ 434531 w 574231"/>
                <a:gd name="connsiteY1" fmla="*/ 0 h 1126338"/>
                <a:gd name="connsiteX2" fmla="*/ 574231 w 574231"/>
                <a:gd name="connsiteY2" fmla="*/ 1126338 h 1126338"/>
                <a:gd name="connsiteX3" fmla="*/ 110391 w 574231"/>
                <a:gd name="connsiteY3" fmla="*/ 1094588 h 1126338"/>
                <a:gd name="connsiteX4" fmla="*/ 161191 w 574231"/>
                <a:gd name="connsiteY4" fmla="*/ 0 h 1126338"/>
                <a:gd name="connsiteX0" fmla="*/ 161191 w 574231"/>
                <a:gd name="connsiteY0" fmla="*/ 0 h 1126338"/>
                <a:gd name="connsiteX1" fmla="*/ 434531 w 574231"/>
                <a:gd name="connsiteY1" fmla="*/ 0 h 1126338"/>
                <a:gd name="connsiteX2" fmla="*/ 574231 w 574231"/>
                <a:gd name="connsiteY2" fmla="*/ 1126338 h 1126338"/>
                <a:gd name="connsiteX3" fmla="*/ 110391 w 574231"/>
                <a:gd name="connsiteY3" fmla="*/ 1094588 h 1126338"/>
                <a:gd name="connsiteX4" fmla="*/ 161191 w 574231"/>
                <a:gd name="connsiteY4" fmla="*/ 0 h 1126338"/>
                <a:gd name="connsiteX0" fmla="*/ 161191 w 528511"/>
                <a:gd name="connsiteY0" fmla="*/ 0 h 1126338"/>
                <a:gd name="connsiteX1" fmla="*/ 434531 w 528511"/>
                <a:gd name="connsiteY1" fmla="*/ 0 h 1126338"/>
                <a:gd name="connsiteX2" fmla="*/ 528511 w 528511"/>
                <a:gd name="connsiteY2" fmla="*/ 1126338 h 1126338"/>
                <a:gd name="connsiteX3" fmla="*/ 110391 w 528511"/>
                <a:gd name="connsiteY3" fmla="*/ 1094588 h 1126338"/>
                <a:gd name="connsiteX4" fmla="*/ 161191 w 528511"/>
                <a:gd name="connsiteY4" fmla="*/ 0 h 1126338"/>
                <a:gd name="connsiteX0" fmla="*/ 146100 w 513420"/>
                <a:gd name="connsiteY0" fmla="*/ 0 h 1126338"/>
                <a:gd name="connsiteX1" fmla="*/ 419440 w 513420"/>
                <a:gd name="connsiteY1" fmla="*/ 0 h 1126338"/>
                <a:gd name="connsiteX2" fmla="*/ 513420 w 513420"/>
                <a:gd name="connsiteY2" fmla="*/ 1126338 h 1126338"/>
                <a:gd name="connsiteX3" fmla="*/ 148640 w 513420"/>
                <a:gd name="connsiteY3" fmla="*/ 1094588 h 1126338"/>
                <a:gd name="connsiteX4" fmla="*/ 146100 w 513420"/>
                <a:gd name="connsiteY4" fmla="*/ 0 h 1126338"/>
                <a:gd name="connsiteX0" fmla="*/ 138055 w 505375"/>
                <a:gd name="connsiteY0" fmla="*/ 0 h 1126338"/>
                <a:gd name="connsiteX1" fmla="*/ 411395 w 505375"/>
                <a:gd name="connsiteY1" fmla="*/ 0 h 1126338"/>
                <a:gd name="connsiteX2" fmla="*/ 505375 w 505375"/>
                <a:gd name="connsiteY2" fmla="*/ 1126338 h 1126338"/>
                <a:gd name="connsiteX3" fmla="*/ 140595 w 505375"/>
                <a:gd name="connsiteY3" fmla="*/ 1094588 h 1126338"/>
                <a:gd name="connsiteX4" fmla="*/ 138055 w 505375"/>
                <a:gd name="connsiteY4" fmla="*/ 0 h 1126338"/>
                <a:gd name="connsiteX0" fmla="*/ 138055 w 505375"/>
                <a:gd name="connsiteY0" fmla="*/ 0 h 1224465"/>
                <a:gd name="connsiteX1" fmla="*/ 411395 w 505375"/>
                <a:gd name="connsiteY1" fmla="*/ 0 h 1224465"/>
                <a:gd name="connsiteX2" fmla="*/ 505375 w 505375"/>
                <a:gd name="connsiteY2" fmla="*/ 1126338 h 1224465"/>
                <a:gd name="connsiteX3" fmla="*/ 140595 w 505375"/>
                <a:gd name="connsiteY3" fmla="*/ 1094588 h 1224465"/>
                <a:gd name="connsiteX4" fmla="*/ 138055 w 505375"/>
                <a:gd name="connsiteY4" fmla="*/ 0 h 1224465"/>
                <a:gd name="connsiteX0" fmla="*/ 138055 w 505375"/>
                <a:gd name="connsiteY0" fmla="*/ 0 h 1265493"/>
                <a:gd name="connsiteX1" fmla="*/ 411395 w 505375"/>
                <a:gd name="connsiteY1" fmla="*/ 0 h 1265493"/>
                <a:gd name="connsiteX2" fmla="*/ 505375 w 505375"/>
                <a:gd name="connsiteY2" fmla="*/ 1126338 h 1265493"/>
                <a:gd name="connsiteX3" fmla="*/ 140595 w 505375"/>
                <a:gd name="connsiteY3" fmla="*/ 1094588 h 1265493"/>
                <a:gd name="connsiteX4" fmla="*/ 138055 w 505375"/>
                <a:gd name="connsiteY4" fmla="*/ 0 h 126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5375" h="1265493">
                  <a:moveTo>
                    <a:pt x="138055" y="0"/>
                  </a:moveTo>
                  <a:lnTo>
                    <a:pt x="411395" y="0"/>
                  </a:lnTo>
                  <a:cubicBezTo>
                    <a:pt x="457962" y="375446"/>
                    <a:pt x="147658" y="617542"/>
                    <a:pt x="505375" y="1126338"/>
                  </a:cubicBezTo>
                  <a:cubicBezTo>
                    <a:pt x="360922" y="1359595"/>
                    <a:pt x="193608" y="1265191"/>
                    <a:pt x="140595" y="1094588"/>
                  </a:cubicBezTo>
                  <a:cubicBezTo>
                    <a:pt x="178695" y="1070932"/>
                    <a:pt x="-192145" y="756446"/>
                    <a:pt x="138055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39">
              <a:extLst>
                <a:ext uri="{FF2B5EF4-FFF2-40B4-BE49-F238E27FC236}">
                  <a16:creationId xmlns:a16="http://schemas.microsoft.com/office/drawing/2014/main" id="{D5B2B46E-077B-4FB0-8125-901B2A7CF31C}"/>
                </a:ext>
              </a:extLst>
            </p:cNvPr>
            <p:cNvSpPr/>
            <p:nvPr/>
          </p:nvSpPr>
          <p:spPr>
            <a:xfrm rot="16200000">
              <a:off x="7642314" y="3683658"/>
              <a:ext cx="454264" cy="73322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5">
              <a:extLst>
                <a:ext uri="{FF2B5EF4-FFF2-40B4-BE49-F238E27FC236}">
                  <a16:creationId xmlns:a16="http://schemas.microsoft.com/office/drawing/2014/main" id="{2B505AD9-4C50-41D1-A67F-E6EF8481DBAD}"/>
                </a:ext>
              </a:extLst>
            </p:cNvPr>
            <p:cNvSpPr/>
            <p:nvPr/>
          </p:nvSpPr>
          <p:spPr>
            <a:xfrm>
              <a:off x="7003098" y="2421267"/>
              <a:ext cx="1745063" cy="154919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BF2D5874-9C15-4B44-9E5D-452293CC1FB4}"/>
                </a:ext>
              </a:extLst>
            </p:cNvPr>
            <p:cNvSpPr/>
            <p:nvPr/>
          </p:nvSpPr>
          <p:spPr>
            <a:xfrm>
              <a:off x="8095124" y="2906069"/>
              <a:ext cx="470934" cy="4586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9CED007A-F0F3-4FF2-8CED-78BA3E9DEB44}"/>
                </a:ext>
              </a:extLst>
            </p:cNvPr>
            <p:cNvSpPr/>
            <p:nvPr/>
          </p:nvSpPr>
          <p:spPr>
            <a:xfrm>
              <a:off x="7180463" y="2908145"/>
              <a:ext cx="470934" cy="4586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F1387618-6464-4BAA-85A8-E2FC46BA1E6A}"/>
                </a:ext>
              </a:extLst>
            </p:cNvPr>
            <p:cNvSpPr/>
            <p:nvPr/>
          </p:nvSpPr>
          <p:spPr>
            <a:xfrm>
              <a:off x="8145646" y="3012269"/>
              <a:ext cx="332684" cy="3239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5AD421AE-9B35-4F28-AD4D-B6CAF14A1BFF}"/>
                </a:ext>
              </a:extLst>
            </p:cNvPr>
            <p:cNvSpPr/>
            <p:nvPr/>
          </p:nvSpPr>
          <p:spPr>
            <a:xfrm>
              <a:off x="7281728" y="3005351"/>
              <a:ext cx="332684" cy="3239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742F2CC6-4CD6-4401-BD64-8A4CDCB67C34}"/>
                </a:ext>
              </a:extLst>
            </p:cNvPr>
            <p:cNvSpPr/>
            <p:nvPr/>
          </p:nvSpPr>
          <p:spPr>
            <a:xfrm>
              <a:off x="8170389" y="3104258"/>
              <a:ext cx="183645" cy="1788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766DD260-7B82-47FB-92D5-F1B17FB8D5DF}"/>
                </a:ext>
              </a:extLst>
            </p:cNvPr>
            <p:cNvSpPr/>
            <p:nvPr/>
          </p:nvSpPr>
          <p:spPr>
            <a:xfrm>
              <a:off x="8368618" y="3047403"/>
              <a:ext cx="61690" cy="6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5045F266-E09C-4434-9518-F7CB4233A291}"/>
                </a:ext>
              </a:extLst>
            </p:cNvPr>
            <p:cNvSpPr/>
            <p:nvPr/>
          </p:nvSpPr>
          <p:spPr>
            <a:xfrm>
              <a:off x="7400646" y="3104258"/>
              <a:ext cx="183645" cy="1788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9707F677-193D-4F03-AEA9-B9196515F2AA}"/>
                </a:ext>
              </a:extLst>
            </p:cNvPr>
            <p:cNvSpPr/>
            <p:nvPr/>
          </p:nvSpPr>
          <p:spPr>
            <a:xfrm>
              <a:off x="7323897" y="3047402"/>
              <a:ext cx="61690" cy="6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05737A47-7647-4C1E-83D6-4AB3333C0FB0}"/>
                </a:ext>
              </a:extLst>
            </p:cNvPr>
            <p:cNvSpPr/>
            <p:nvPr/>
          </p:nvSpPr>
          <p:spPr>
            <a:xfrm>
              <a:off x="7367910" y="3781480"/>
              <a:ext cx="928634" cy="3176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13742AD2-BE15-495E-8974-963A39709874}"/>
                </a:ext>
              </a:extLst>
            </p:cNvPr>
            <p:cNvSpPr/>
            <p:nvPr/>
          </p:nvSpPr>
          <p:spPr>
            <a:xfrm>
              <a:off x="7869446" y="3481615"/>
              <a:ext cx="156484" cy="146673"/>
            </a:xfrm>
            <a:custGeom>
              <a:avLst/>
              <a:gdLst>
                <a:gd name="connsiteX0" fmla="*/ 204245 w 333911"/>
                <a:gd name="connsiteY0" fmla="*/ 3456 h 333860"/>
                <a:gd name="connsiteX1" fmla="*/ 51845 w 333911"/>
                <a:gd name="connsiteY1" fmla="*/ 16156 h 333860"/>
                <a:gd name="connsiteX2" fmla="*/ 1045 w 333911"/>
                <a:gd name="connsiteY2" fmla="*/ 130456 h 333860"/>
                <a:gd name="connsiteX3" fmla="*/ 89945 w 333911"/>
                <a:gd name="connsiteY3" fmla="*/ 282856 h 333860"/>
                <a:gd name="connsiteX4" fmla="*/ 305845 w 333911"/>
                <a:gd name="connsiteY4" fmla="*/ 333656 h 333860"/>
                <a:gd name="connsiteX5" fmla="*/ 331245 w 333911"/>
                <a:gd name="connsiteY5" fmla="*/ 301906 h 333860"/>
                <a:gd name="connsiteX6" fmla="*/ 331245 w 333911"/>
                <a:gd name="connsiteY6" fmla="*/ 301906 h 333860"/>
                <a:gd name="connsiteX0" fmla="*/ 204245 w 333911"/>
                <a:gd name="connsiteY0" fmla="*/ 3456 h 333860"/>
                <a:gd name="connsiteX1" fmla="*/ 51845 w 333911"/>
                <a:gd name="connsiteY1" fmla="*/ 16156 h 333860"/>
                <a:gd name="connsiteX2" fmla="*/ 1045 w 333911"/>
                <a:gd name="connsiteY2" fmla="*/ 130456 h 333860"/>
                <a:gd name="connsiteX3" fmla="*/ 89945 w 333911"/>
                <a:gd name="connsiteY3" fmla="*/ 282856 h 333860"/>
                <a:gd name="connsiteX4" fmla="*/ 305845 w 333911"/>
                <a:gd name="connsiteY4" fmla="*/ 333656 h 333860"/>
                <a:gd name="connsiteX5" fmla="*/ 331245 w 333911"/>
                <a:gd name="connsiteY5" fmla="*/ 301906 h 333860"/>
                <a:gd name="connsiteX0" fmla="*/ 204245 w 305845"/>
                <a:gd name="connsiteY0" fmla="*/ 3456 h 333656"/>
                <a:gd name="connsiteX1" fmla="*/ 51845 w 305845"/>
                <a:gd name="connsiteY1" fmla="*/ 16156 h 333656"/>
                <a:gd name="connsiteX2" fmla="*/ 1045 w 305845"/>
                <a:gd name="connsiteY2" fmla="*/ 130456 h 333656"/>
                <a:gd name="connsiteX3" fmla="*/ 89945 w 305845"/>
                <a:gd name="connsiteY3" fmla="*/ 282856 h 333656"/>
                <a:gd name="connsiteX4" fmla="*/ 305845 w 305845"/>
                <a:gd name="connsiteY4" fmla="*/ 333656 h 333656"/>
                <a:gd name="connsiteX0" fmla="*/ 204245 w 305845"/>
                <a:gd name="connsiteY0" fmla="*/ 3456 h 308256"/>
                <a:gd name="connsiteX1" fmla="*/ 51845 w 305845"/>
                <a:gd name="connsiteY1" fmla="*/ 16156 h 308256"/>
                <a:gd name="connsiteX2" fmla="*/ 1045 w 305845"/>
                <a:gd name="connsiteY2" fmla="*/ 130456 h 308256"/>
                <a:gd name="connsiteX3" fmla="*/ 89945 w 305845"/>
                <a:gd name="connsiteY3" fmla="*/ 282856 h 308256"/>
                <a:gd name="connsiteX4" fmla="*/ 305845 w 305845"/>
                <a:gd name="connsiteY4" fmla="*/ 308256 h 308256"/>
                <a:gd name="connsiteX0" fmla="*/ 204245 w 305845"/>
                <a:gd name="connsiteY0" fmla="*/ 3456 h 322403"/>
                <a:gd name="connsiteX1" fmla="*/ 51845 w 305845"/>
                <a:gd name="connsiteY1" fmla="*/ 16156 h 322403"/>
                <a:gd name="connsiteX2" fmla="*/ 1045 w 305845"/>
                <a:gd name="connsiteY2" fmla="*/ 130456 h 322403"/>
                <a:gd name="connsiteX3" fmla="*/ 89945 w 305845"/>
                <a:gd name="connsiteY3" fmla="*/ 282856 h 322403"/>
                <a:gd name="connsiteX4" fmla="*/ 305845 w 305845"/>
                <a:gd name="connsiteY4" fmla="*/ 308256 h 322403"/>
                <a:gd name="connsiteX0" fmla="*/ 203200 w 304800"/>
                <a:gd name="connsiteY0" fmla="*/ 0 h 318947"/>
                <a:gd name="connsiteX1" fmla="*/ 0 w 304800"/>
                <a:gd name="connsiteY1" fmla="*/ 127000 h 318947"/>
                <a:gd name="connsiteX2" fmla="*/ 88900 w 304800"/>
                <a:gd name="connsiteY2" fmla="*/ 279400 h 318947"/>
                <a:gd name="connsiteX3" fmla="*/ 304800 w 304800"/>
                <a:gd name="connsiteY3" fmla="*/ 304800 h 318947"/>
                <a:gd name="connsiteX0" fmla="*/ 52207 w 306207"/>
                <a:gd name="connsiteY0" fmla="*/ 0 h 296087"/>
                <a:gd name="connsiteX1" fmla="*/ 1407 w 306207"/>
                <a:gd name="connsiteY1" fmla="*/ 104140 h 296087"/>
                <a:gd name="connsiteX2" fmla="*/ 90307 w 306207"/>
                <a:gd name="connsiteY2" fmla="*/ 256540 h 296087"/>
                <a:gd name="connsiteX3" fmla="*/ 306207 w 306207"/>
                <a:gd name="connsiteY3" fmla="*/ 281940 h 296087"/>
                <a:gd name="connsiteX0" fmla="*/ 0 w 304800"/>
                <a:gd name="connsiteY0" fmla="*/ 0 h 191947"/>
                <a:gd name="connsiteX1" fmla="*/ 88900 w 304800"/>
                <a:gd name="connsiteY1" fmla="*/ 152400 h 191947"/>
                <a:gd name="connsiteX2" fmla="*/ 304800 w 304800"/>
                <a:gd name="connsiteY2" fmla="*/ 177800 h 191947"/>
                <a:gd name="connsiteX0" fmla="*/ 0 w 304800"/>
                <a:gd name="connsiteY0" fmla="*/ 0 h 194543"/>
                <a:gd name="connsiteX1" fmla="*/ 55562 w 304800"/>
                <a:gd name="connsiteY1" fmla="*/ 161925 h 194543"/>
                <a:gd name="connsiteX2" fmla="*/ 304800 w 304800"/>
                <a:gd name="connsiteY2" fmla="*/ 177800 h 194543"/>
                <a:gd name="connsiteX0" fmla="*/ 0 w 304800"/>
                <a:gd name="connsiteY0" fmla="*/ 0 h 177800"/>
                <a:gd name="connsiteX1" fmla="*/ 304800 w 304800"/>
                <a:gd name="connsiteY1" fmla="*/ 177800 h 177800"/>
                <a:gd name="connsiteX0" fmla="*/ 0 w 276225"/>
                <a:gd name="connsiteY0" fmla="*/ 0 h 151606"/>
                <a:gd name="connsiteX1" fmla="*/ 276225 w 276225"/>
                <a:gd name="connsiteY1" fmla="*/ 151606 h 151606"/>
                <a:gd name="connsiteX0" fmla="*/ 0 w 276225"/>
                <a:gd name="connsiteY0" fmla="*/ 0 h 182550"/>
                <a:gd name="connsiteX1" fmla="*/ 276225 w 276225"/>
                <a:gd name="connsiteY1" fmla="*/ 151606 h 182550"/>
                <a:gd name="connsiteX0" fmla="*/ 0 w 276225"/>
                <a:gd name="connsiteY0" fmla="*/ 0 h 187540"/>
                <a:gd name="connsiteX1" fmla="*/ 276225 w 276225"/>
                <a:gd name="connsiteY1" fmla="*/ 151606 h 187540"/>
                <a:gd name="connsiteX0" fmla="*/ 0 w 276225"/>
                <a:gd name="connsiteY0" fmla="*/ 0 h 199433"/>
                <a:gd name="connsiteX1" fmla="*/ 276225 w 276225"/>
                <a:gd name="connsiteY1" fmla="*/ 151606 h 199433"/>
                <a:gd name="connsiteX0" fmla="*/ 1725 w 223181"/>
                <a:gd name="connsiteY0" fmla="*/ 0 h 195412"/>
                <a:gd name="connsiteX1" fmla="*/ 223181 w 223181"/>
                <a:gd name="connsiteY1" fmla="*/ 146843 h 195412"/>
                <a:gd name="connsiteX0" fmla="*/ 0 w 221456"/>
                <a:gd name="connsiteY0" fmla="*/ 0 h 207572"/>
                <a:gd name="connsiteX1" fmla="*/ 221456 w 221456"/>
                <a:gd name="connsiteY1" fmla="*/ 146843 h 20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56" h="207572">
                  <a:moveTo>
                    <a:pt x="0" y="0"/>
                  </a:moveTo>
                  <a:cubicBezTo>
                    <a:pt x="27782" y="95778"/>
                    <a:pt x="-58738" y="313002"/>
                    <a:pt x="221456" y="1468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EDF98044-D829-47AE-9862-A0AD2B0DD7E9}"/>
                </a:ext>
              </a:extLst>
            </p:cNvPr>
            <p:cNvSpPr/>
            <p:nvPr/>
          </p:nvSpPr>
          <p:spPr>
            <a:xfrm flipH="1">
              <a:off x="7724864" y="3482201"/>
              <a:ext cx="156484" cy="146673"/>
            </a:xfrm>
            <a:custGeom>
              <a:avLst/>
              <a:gdLst>
                <a:gd name="connsiteX0" fmla="*/ 204245 w 333911"/>
                <a:gd name="connsiteY0" fmla="*/ 3456 h 333860"/>
                <a:gd name="connsiteX1" fmla="*/ 51845 w 333911"/>
                <a:gd name="connsiteY1" fmla="*/ 16156 h 333860"/>
                <a:gd name="connsiteX2" fmla="*/ 1045 w 333911"/>
                <a:gd name="connsiteY2" fmla="*/ 130456 h 333860"/>
                <a:gd name="connsiteX3" fmla="*/ 89945 w 333911"/>
                <a:gd name="connsiteY3" fmla="*/ 282856 h 333860"/>
                <a:gd name="connsiteX4" fmla="*/ 305845 w 333911"/>
                <a:gd name="connsiteY4" fmla="*/ 333656 h 333860"/>
                <a:gd name="connsiteX5" fmla="*/ 331245 w 333911"/>
                <a:gd name="connsiteY5" fmla="*/ 301906 h 333860"/>
                <a:gd name="connsiteX6" fmla="*/ 331245 w 333911"/>
                <a:gd name="connsiteY6" fmla="*/ 301906 h 333860"/>
                <a:gd name="connsiteX0" fmla="*/ 204245 w 333911"/>
                <a:gd name="connsiteY0" fmla="*/ 3456 h 333860"/>
                <a:gd name="connsiteX1" fmla="*/ 51845 w 333911"/>
                <a:gd name="connsiteY1" fmla="*/ 16156 h 333860"/>
                <a:gd name="connsiteX2" fmla="*/ 1045 w 333911"/>
                <a:gd name="connsiteY2" fmla="*/ 130456 h 333860"/>
                <a:gd name="connsiteX3" fmla="*/ 89945 w 333911"/>
                <a:gd name="connsiteY3" fmla="*/ 282856 h 333860"/>
                <a:gd name="connsiteX4" fmla="*/ 305845 w 333911"/>
                <a:gd name="connsiteY4" fmla="*/ 333656 h 333860"/>
                <a:gd name="connsiteX5" fmla="*/ 331245 w 333911"/>
                <a:gd name="connsiteY5" fmla="*/ 301906 h 333860"/>
                <a:gd name="connsiteX0" fmla="*/ 204245 w 305845"/>
                <a:gd name="connsiteY0" fmla="*/ 3456 h 333656"/>
                <a:gd name="connsiteX1" fmla="*/ 51845 w 305845"/>
                <a:gd name="connsiteY1" fmla="*/ 16156 h 333656"/>
                <a:gd name="connsiteX2" fmla="*/ 1045 w 305845"/>
                <a:gd name="connsiteY2" fmla="*/ 130456 h 333656"/>
                <a:gd name="connsiteX3" fmla="*/ 89945 w 305845"/>
                <a:gd name="connsiteY3" fmla="*/ 282856 h 333656"/>
                <a:gd name="connsiteX4" fmla="*/ 305845 w 305845"/>
                <a:gd name="connsiteY4" fmla="*/ 333656 h 333656"/>
                <a:gd name="connsiteX0" fmla="*/ 204245 w 305845"/>
                <a:gd name="connsiteY0" fmla="*/ 3456 h 308256"/>
                <a:gd name="connsiteX1" fmla="*/ 51845 w 305845"/>
                <a:gd name="connsiteY1" fmla="*/ 16156 h 308256"/>
                <a:gd name="connsiteX2" fmla="*/ 1045 w 305845"/>
                <a:gd name="connsiteY2" fmla="*/ 130456 h 308256"/>
                <a:gd name="connsiteX3" fmla="*/ 89945 w 305845"/>
                <a:gd name="connsiteY3" fmla="*/ 282856 h 308256"/>
                <a:gd name="connsiteX4" fmla="*/ 305845 w 305845"/>
                <a:gd name="connsiteY4" fmla="*/ 308256 h 308256"/>
                <a:gd name="connsiteX0" fmla="*/ 204245 w 305845"/>
                <a:gd name="connsiteY0" fmla="*/ 3456 h 322403"/>
                <a:gd name="connsiteX1" fmla="*/ 51845 w 305845"/>
                <a:gd name="connsiteY1" fmla="*/ 16156 h 322403"/>
                <a:gd name="connsiteX2" fmla="*/ 1045 w 305845"/>
                <a:gd name="connsiteY2" fmla="*/ 130456 h 322403"/>
                <a:gd name="connsiteX3" fmla="*/ 89945 w 305845"/>
                <a:gd name="connsiteY3" fmla="*/ 282856 h 322403"/>
                <a:gd name="connsiteX4" fmla="*/ 305845 w 305845"/>
                <a:gd name="connsiteY4" fmla="*/ 308256 h 322403"/>
                <a:gd name="connsiteX0" fmla="*/ 203200 w 304800"/>
                <a:gd name="connsiteY0" fmla="*/ 0 h 318947"/>
                <a:gd name="connsiteX1" fmla="*/ 0 w 304800"/>
                <a:gd name="connsiteY1" fmla="*/ 127000 h 318947"/>
                <a:gd name="connsiteX2" fmla="*/ 88900 w 304800"/>
                <a:gd name="connsiteY2" fmla="*/ 279400 h 318947"/>
                <a:gd name="connsiteX3" fmla="*/ 304800 w 304800"/>
                <a:gd name="connsiteY3" fmla="*/ 304800 h 318947"/>
                <a:gd name="connsiteX0" fmla="*/ 52207 w 306207"/>
                <a:gd name="connsiteY0" fmla="*/ 0 h 296087"/>
                <a:gd name="connsiteX1" fmla="*/ 1407 w 306207"/>
                <a:gd name="connsiteY1" fmla="*/ 104140 h 296087"/>
                <a:gd name="connsiteX2" fmla="*/ 90307 w 306207"/>
                <a:gd name="connsiteY2" fmla="*/ 256540 h 296087"/>
                <a:gd name="connsiteX3" fmla="*/ 306207 w 306207"/>
                <a:gd name="connsiteY3" fmla="*/ 281940 h 296087"/>
                <a:gd name="connsiteX0" fmla="*/ 0 w 304800"/>
                <a:gd name="connsiteY0" fmla="*/ 0 h 191947"/>
                <a:gd name="connsiteX1" fmla="*/ 88900 w 304800"/>
                <a:gd name="connsiteY1" fmla="*/ 152400 h 191947"/>
                <a:gd name="connsiteX2" fmla="*/ 304800 w 304800"/>
                <a:gd name="connsiteY2" fmla="*/ 177800 h 191947"/>
                <a:gd name="connsiteX0" fmla="*/ 0 w 304800"/>
                <a:gd name="connsiteY0" fmla="*/ 0 h 194543"/>
                <a:gd name="connsiteX1" fmla="*/ 55562 w 304800"/>
                <a:gd name="connsiteY1" fmla="*/ 161925 h 194543"/>
                <a:gd name="connsiteX2" fmla="*/ 304800 w 304800"/>
                <a:gd name="connsiteY2" fmla="*/ 177800 h 194543"/>
                <a:gd name="connsiteX0" fmla="*/ 0 w 304800"/>
                <a:gd name="connsiteY0" fmla="*/ 0 h 177800"/>
                <a:gd name="connsiteX1" fmla="*/ 304800 w 304800"/>
                <a:gd name="connsiteY1" fmla="*/ 177800 h 177800"/>
                <a:gd name="connsiteX0" fmla="*/ 0 w 276225"/>
                <a:gd name="connsiteY0" fmla="*/ 0 h 151606"/>
                <a:gd name="connsiteX1" fmla="*/ 276225 w 276225"/>
                <a:gd name="connsiteY1" fmla="*/ 151606 h 151606"/>
                <a:gd name="connsiteX0" fmla="*/ 0 w 276225"/>
                <a:gd name="connsiteY0" fmla="*/ 0 h 182550"/>
                <a:gd name="connsiteX1" fmla="*/ 276225 w 276225"/>
                <a:gd name="connsiteY1" fmla="*/ 151606 h 182550"/>
                <a:gd name="connsiteX0" fmla="*/ 0 w 276225"/>
                <a:gd name="connsiteY0" fmla="*/ 0 h 187540"/>
                <a:gd name="connsiteX1" fmla="*/ 276225 w 276225"/>
                <a:gd name="connsiteY1" fmla="*/ 151606 h 187540"/>
                <a:gd name="connsiteX0" fmla="*/ 0 w 276225"/>
                <a:gd name="connsiteY0" fmla="*/ 0 h 199433"/>
                <a:gd name="connsiteX1" fmla="*/ 276225 w 276225"/>
                <a:gd name="connsiteY1" fmla="*/ 151606 h 199433"/>
                <a:gd name="connsiteX0" fmla="*/ 1725 w 223181"/>
                <a:gd name="connsiteY0" fmla="*/ 0 h 195412"/>
                <a:gd name="connsiteX1" fmla="*/ 223181 w 223181"/>
                <a:gd name="connsiteY1" fmla="*/ 146843 h 195412"/>
                <a:gd name="connsiteX0" fmla="*/ 0 w 221456"/>
                <a:gd name="connsiteY0" fmla="*/ 0 h 207572"/>
                <a:gd name="connsiteX1" fmla="*/ 221456 w 221456"/>
                <a:gd name="connsiteY1" fmla="*/ 146843 h 20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56" h="207572">
                  <a:moveTo>
                    <a:pt x="0" y="0"/>
                  </a:moveTo>
                  <a:cubicBezTo>
                    <a:pt x="27782" y="95778"/>
                    <a:pt x="-58738" y="313002"/>
                    <a:pt x="221456" y="1468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18">
              <a:extLst>
                <a:ext uri="{FF2B5EF4-FFF2-40B4-BE49-F238E27FC236}">
                  <a16:creationId xmlns:a16="http://schemas.microsoft.com/office/drawing/2014/main" id="{4F834E75-AF41-4DEA-AD48-0BD9BA20EE32}"/>
                </a:ext>
              </a:extLst>
            </p:cNvPr>
            <p:cNvSpPr/>
            <p:nvPr/>
          </p:nvSpPr>
          <p:spPr>
            <a:xfrm>
              <a:off x="7743530" y="3401410"/>
              <a:ext cx="277046" cy="116967"/>
            </a:xfrm>
            <a:custGeom>
              <a:avLst/>
              <a:gdLst>
                <a:gd name="connsiteX0" fmla="*/ 0 w 278841"/>
                <a:gd name="connsiteY0" fmla="*/ 60057 h 120114"/>
                <a:gd name="connsiteX1" fmla="*/ 139421 w 278841"/>
                <a:gd name="connsiteY1" fmla="*/ 0 h 120114"/>
                <a:gd name="connsiteX2" fmla="*/ 278842 w 278841"/>
                <a:gd name="connsiteY2" fmla="*/ 60057 h 120114"/>
                <a:gd name="connsiteX3" fmla="*/ 139421 w 278841"/>
                <a:gd name="connsiteY3" fmla="*/ 120114 h 120114"/>
                <a:gd name="connsiteX4" fmla="*/ 0 w 278841"/>
                <a:gd name="connsiteY4" fmla="*/ 60057 h 120114"/>
                <a:gd name="connsiteX0" fmla="*/ 0 w 282717"/>
                <a:gd name="connsiteY0" fmla="*/ 7507 h 67564"/>
                <a:gd name="connsiteX1" fmla="*/ 278842 w 282717"/>
                <a:gd name="connsiteY1" fmla="*/ 7507 h 67564"/>
                <a:gd name="connsiteX2" fmla="*/ 139421 w 282717"/>
                <a:gd name="connsiteY2" fmla="*/ 67564 h 67564"/>
                <a:gd name="connsiteX3" fmla="*/ 0 w 282717"/>
                <a:gd name="connsiteY3" fmla="*/ 7507 h 67564"/>
                <a:gd name="connsiteX0" fmla="*/ 4401 w 286908"/>
                <a:gd name="connsiteY0" fmla="*/ 9788 h 104455"/>
                <a:gd name="connsiteX1" fmla="*/ 283243 w 286908"/>
                <a:gd name="connsiteY1" fmla="*/ 9788 h 104455"/>
                <a:gd name="connsiteX2" fmla="*/ 137628 w 286908"/>
                <a:gd name="connsiteY2" fmla="*/ 104455 h 104455"/>
                <a:gd name="connsiteX3" fmla="*/ 4401 w 286908"/>
                <a:gd name="connsiteY3" fmla="*/ 9788 h 104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908" h="104455">
                  <a:moveTo>
                    <a:pt x="4401" y="9788"/>
                  </a:moveTo>
                  <a:cubicBezTo>
                    <a:pt x="28670" y="-5990"/>
                    <a:pt x="260006" y="-221"/>
                    <a:pt x="283243" y="9788"/>
                  </a:cubicBezTo>
                  <a:cubicBezTo>
                    <a:pt x="306480" y="19797"/>
                    <a:pt x="214628" y="104455"/>
                    <a:pt x="137628" y="104455"/>
                  </a:cubicBezTo>
                  <a:cubicBezTo>
                    <a:pt x="60628" y="104455"/>
                    <a:pt x="-19868" y="25566"/>
                    <a:pt x="4401" y="9788"/>
                  </a:cubicBezTo>
                  <a:close/>
                </a:path>
              </a:pathLst>
            </a:custGeom>
            <a:solidFill>
              <a:srgbClr val="F8BBC9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8" name="Oval 18">
              <a:extLst>
                <a:ext uri="{FF2B5EF4-FFF2-40B4-BE49-F238E27FC236}">
                  <a16:creationId xmlns:a16="http://schemas.microsoft.com/office/drawing/2014/main" id="{77C0C7CF-9DDB-48D1-AF91-1B0D35722DAC}"/>
                </a:ext>
              </a:extLst>
            </p:cNvPr>
            <p:cNvSpPr/>
            <p:nvPr/>
          </p:nvSpPr>
          <p:spPr>
            <a:xfrm rot="18577035">
              <a:off x="7677736" y="3785557"/>
              <a:ext cx="277046" cy="116967"/>
            </a:xfrm>
            <a:prstGeom prst="arc">
              <a:avLst>
                <a:gd name="adj1" fmla="val 20511817"/>
                <a:gd name="adj2" fmla="val 0"/>
              </a:avLst>
            </a:prstGeom>
            <a:noFill/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Arc 1">
              <a:extLst>
                <a:ext uri="{FF2B5EF4-FFF2-40B4-BE49-F238E27FC236}">
                  <a16:creationId xmlns:a16="http://schemas.microsoft.com/office/drawing/2014/main" id="{CCC0C3D2-C017-4B4A-AC16-4935F2BE9FD9}"/>
                </a:ext>
              </a:extLst>
            </p:cNvPr>
            <p:cNvSpPr/>
            <p:nvPr/>
          </p:nvSpPr>
          <p:spPr>
            <a:xfrm rot="19236389">
              <a:off x="8041588" y="3238187"/>
              <a:ext cx="648249" cy="648249"/>
            </a:xfrm>
            <a:prstGeom prst="arc">
              <a:avLst>
                <a:gd name="adj1" fmla="val 16200000"/>
                <a:gd name="adj2" fmla="val 20334619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1F8EA795-DFE6-4377-9595-D5C6F763D3D2}"/>
                </a:ext>
              </a:extLst>
            </p:cNvPr>
            <p:cNvSpPr/>
            <p:nvPr/>
          </p:nvSpPr>
          <p:spPr>
            <a:xfrm>
              <a:off x="8122694" y="3323234"/>
              <a:ext cx="460826" cy="315604"/>
            </a:xfrm>
            <a:prstGeom prst="ellipse">
              <a:avLst/>
            </a:prstGeom>
            <a:solidFill>
              <a:srgbClr val="F8BBC9">
                <a:alpha val="50000"/>
              </a:srgbClr>
            </a:solidFill>
            <a:ln>
              <a:solidFill>
                <a:schemeClr val="tx1"/>
              </a:solidFill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Arc 281">
              <a:extLst>
                <a:ext uri="{FF2B5EF4-FFF2-40B4-BE49-F238E27FC236}">
                  <a16:creationId xmlns:a16="http://schemas.microsoft.com/office/drawing/2014/main" id="{DE29B47B-FC9C-4B2F-BA84-3BBD00CFD521}"/>
                </a:ext>
              </a:extLst>
            </p:cNvPr>
            <p:cNvSpPr/>
            <p:nvPr/>
          </p:nvSpPr>
          <p:spPr>
            <a:xfrm rot="19320727">
              <a:off x="7130409" y="3242396"/>
              <a:ext cx="648249" cy="648249"/>
            </a:xfrm>
            <a:prstGeom prst="arc">
              <a:avLst>
                <a:gd name="adj1" fmla="val 16200000"/>
                <a:gd name="adj2" fmla="val 20334619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35E633C2-D81B-4C35-AB9E-2F838CB9174F}"/>
                </a:ext>
              </a:extLst>
            </p:cNvPr>
            <p:cNvSpPr/>
            <p:nvPr/>
          </p:nvSpPr>
          <p:spPr>
            <a:xfrm>
              <a:off x="7203078" y="3318359"/>
              <a:ext cx="460826" cy="315604"/>
            </a:xfrm>
            <a:prstGeom prst="ellipse">
              <a:avLst/>
            </a:prstGeom>
            <a:solidFill>
              <a:srgbClr val="F8BBC9">
                <a:alpha val="50000"/>
              </a:srgbClr>
            </a:solidFill>
            <a:ln>
              <a:solidFill>
                <a:schemeClr val="tx1"/>
              </a:solidFill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F4E1ACE5-7D84-40D6-B186-BBB50BBB79E6}"/>
              </a:ext>
            </a:extLst>
          </p:cNvPr>
          <p:cNvGrpSpPr/>
          <p:nvPr/>
        </p:nvGrpSpPr>
        <p:grpSpPr>
          <a:xfrm>
            <a:off x="6737500" y="639482"/>
            <a:ext cx="2088384" cy="3098550"/>
            <a:chOff x="-591003" y="772637"/>
            <a:chExt cx="9941431" cy="574995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84" name="Teardrop 283">
              <a:extLst>
                <a:ext uri="{FF2B5EF4-FFF2-40B4-BE49-F238E27FC236}">
                  <a16:creationId xmlns:a16="http://schemas.microsoft.com/office/drawing/2014/main" id="{CEB525CE-9265-4970-B84B-4B81437D9FB7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Teardrop 284">
              <a:extLst>
                <a:ext uri="{FF2B5EF4-FFF2-40B4-BE49-F238E27FC236}">
                  <a16:creationId xmlns:a16="http://schemas.microsoft.com/office/drawing/2014/main" id="{C717E800-A0E4-4F95-B3AB-4EB426E8D5C3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Teardrop 285">
              <a:extLst>
                <a:ext uri="{FF2B5EF4-FFF2-40B4-BE49-F238E27FC236}">
                  <a16:creationId xmlns:a16="http://schemas.microsoft.com/office/drawing/2014/main" id="{6BD7EC29-FEFB-4F10-986E-EE5C60D06A5F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Teardrop 286">
              <a:extLst>
                <a:ext uri="{FF2B5EF4-FFF2-40B4-BE49-F238E27FC236}">
                  <a16:creationId xmlns:a16="http://schemas.microsoft.com/office/drawing/2014/main" id="{56AF3394-F982-4C4C-873B-07F0F03675B9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Teardrop 287">
              <a:extLst>
                <a:ext uri="{FF2B5EF4-FFF2-40B4-BE49-F238E27FC236}">
                  <a16:creationId xmlns:a16="http://schemas.microsoft.com/office/drawing/2014/main" id="{EEBD0205-3826-428A-BA96-DF27E2766AA9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Teardrop 288">
              <a:extLst>
                <a:ext uri="{FF2B5EF4-FFF2-40B4-BE49-F238E27FC236}">
                  <a16:creationId xmlns:a16="http://schemas.microsoft.com/office/drawing/2014/main" id="{C213E10D-CCB6-4766-BB73-36B482241AEA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Teardrop 289">
              <a:extLst>
                <a:ext uri="{FF2B5EF4-FFF2-40B4-BE49-F238E27FC236}">
                  <a16:creationId xmlns:a16="http://schemas.microsoft.com/office/drawing/2014/main" id="{CB2EED6D-C2B0-4D70-9D90-017BA996BF1A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Teardrop 290">
              <a:extLst>
                <a:ext uri="{FF2B5EF4-FFF2-40B4-BE49-F238E27FC236}">
                  <a16:creationId xmlns:a16="http://schemas.microsoft.com/office/drawing/2014/main" id="{15621173-15B2-4B20-B3D0-33681BB76F7C}"/>
                </a:ext>
              </a:extLst>
            </p:cNvPr>
            <p:cNvSpPr/>
            <p:nvPr/>
          </p:nvSpPr>
          <p:spPr>
            <a:xfrm rot="19396068">
              <a:off x="8935111" y="1303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ardrop 291">
              <a:extLst>
                <a:ext uri="{FF2B5EF4-FFF2-40B4-BE49-F238E27FC236}">
                  <a16:creationId xmlns:a16="http://schemas.microsoft.com/office/drawing/2014/main" id="{7F6BFD0B-2A8A-4C3A-A885-EDFBDFE2AA2C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Teardrop 292">
              <a:extLst>
                <a:ext uri="{FF2B5EF4-FFF2-40B4-BE49-F238E27FC236}">
                  <a16:creationId xmlns:a16="http://schemas.microsoft.com/office/drawing/2014/main" id="{11590AFE-128D-4E8B-852D-47A48E7B1135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Teardrop 293">
              <a:extLst>
                <a:ext uri="{FF2B5EF4-FFF2-40B4-BE49-F238E27FC236}">
                  <a16:creationId xmlns:a16="http://schemas.microsoft.com/office/drawing/2014/main" id="{7B040BD7-34FD-4966-8BD1-4BC7541F4F09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Teardrop 294">
              <a:extLst>
                <a:ext uri="{FF2B5EF4-FFF2-40B4-BE49-F238E27FC236}">
                  <a16:creationId xmlns:a16="http://schemas.microsoft.com/office/drawing/2014/main" id="{D24744C9-36E5-4BB4-B51A-5779493DEFC3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Teardrop 295">
              <a:extLst>
                <a:ext uri="{FF2B5EF4-FFF2-40B4-BE49-F238E27FC236}">
                  <a16:creationId xmlns:a16="http://schemas.microsoft.com/office/drawing/2014/main" id="{15FB2FE7-E10C-43E2-B4B9-66E2782CA1FA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Teardrop 296">
              <a:extLst>
                <a:ext uri="{FF2B5EF4-FFF2-40B4-BE49-F238E27FC236}">
                  <a16:creationId xmlns:a16="http://schemas.microsoft.com/office/drawing/2014/main" id="{BA75D444-C990-44E8-966A-CBF7DF5FE34B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ardrop 297">
              <a:extLst>
                <a:ext uri="{FF2B5EF4-FFF2-40B4-BE49-F238E27FC236}">
                  <a16:creationId xmlns:a16="http://schemas.microsoft.com/office/drawing/2014/main" id="{15C7C71F-ACC5-4791-8B4E-A086D2847427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Teardrop 298">
              <a:extLst>
                <a:ext uri="{FF2B5EF4-FFF2-40B4-BE49-F238E27FC236}">
                  <a16:creationId xmlns:a16="http://schemas.microsoft.com/office/drawing/2014/main" id="{23744097-973C-4B82-A98D-78452AA6648E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Teardrop 299">
              <a:extLst>
                <a:ext uri="{FF2B5EF4-FFF2-40B4-BE49-F238E27FC236}">
                  <a16:creationId xmlns:a16="http://schemas.microsoft.com/office/drawing/2014/main" id="{6748E42A-1B14-43A6-83AB-FB9A45ED557A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ardrop 300">
              <a:extLst>
                <a:ext uri="{FF2B5EF4-FFF2-40B4-BE49-F238E27FC236}">
                  <a16:creationId xmlns:a16="http://schemas.microsoft.com/office/drawing/2014/main" id="{8EC06291-1883-4181-B65D-63D279188DD8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Teardrop 301">
              <a:extLst>
                <a:ext uri="{FF2B5EF4-FFF2-40B4-BE49-F238E27FC236}">
                  <a16:creationId xmlns:a16="http://schemas.microsoft.com/office/drawing/2014/main" id="{92CA6863-D7D9-42E0-81A4-28D9E342EAFE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Teardrop 302">
              <a:extLst>
                <a:ext uri="{FF2B5EF4-FFF2-40B4-BE49-F238E27FC236}">
                  <a16:creationId xmlns:a16="http://schemas.microsoft.com/office/drawing/2014/main" id="{F6AD3ADD-64B1-4E44-963C-37AF6546CC96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Teardrop 303">
              <a:extLst>
                <a:ext uri="{FF2B5EF4-FFF2-40B4-BE49-F238E27FC236}">
                  <a16:creationId xmlns:a16="http://schemas.microsoft.com/office/drawing/2014/main" id="{7E10C676-BEEA-4D2D-8BEF-F2D42F4D8B15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Teardrop 304">
              <a:extLst>
                <a:ext uri="{FF2B5EF4-FFF2-40B4-BE49-F238E27FC236}">
                  <a16:creationId xmlns:a16="http://schemas.microsoft.com/office/drawing/2014/main" id="{14EDA683-D05E-442A-959B-6CEFFC0C1A83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Teardrop 305">
              <a:extLst>
                <a:ext uri="{FF2B5EF4-FFF2-40B4-BE49-F238E27FC236}">
                  <a16:creationId xmlns:a16="http://schemas.microsoft.com/office/drawing/2014/main" id="{D5DFBC5C-419E-43CF-8A60-0908E490CDF3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Teardrop 306">
              <a:extLst>
                <a:ext uri="{FF2B5EF4-FFF2-40B4-BE49-F238E27FC236}">
                  <a16:creationId xmlns:a16="http://schemas.microsoft.com/office/drawing/2014/main" id="{AD4BAFB5-95B2-4249-9E79-35DE8C130849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Teardrop 307">
              <a:extLst>
                <a:ext uri="{FF2B5EF4-FFF2-40B4-BE49-F238E27FC236}">
                  <a16:creationId xmlns:a16="http://schemas.microsoft.com/office/drawing/2014/main" id="{308AAE24-6684-41C4-8ACA-0577D3E65F20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Teardrop 308">
              <a:extLst>
                <a:ext uri="{FF2B5EF4-FFF2-40B4-BE49-F238E27FC236}">
                  <a16:creationId xmlns:a16="http://schemas.microsoft.com/office/drawing/2014/main" id="{08909DA0-7E20-49FB-9072-C034166F4B10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Teardrop 309">
              <a:extLst>
                <a:ext uri="{FF2B5EF4-FFF2-40B4-BE49-F238E27FC236}">
                  <a16:creationId xmlns:a16="http://schemas.microsoft.com/office/drawing/2014/main" id="{15F8488C-F9E6-468D-A37B-332B71D69BC9}"/>
                </a:ext>
              </a:extLst>
            </p:cNvPr>
            <p:cNvSpPr/>
            <p:nvPr/>
          </p:nvSpPr>
          <p:spPr>
            <a:xfrm rot="19396068">
              <a:off x="8641770" y="336095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Teardrop 310">
              <a:extLst>
                <a:ext uri="{FF2B5EF4-FFF2-40B4-BE49-F238E27FC236}">
                  <a16:creationId xmlns:a16="http://schemas.microsoft.com/office/drawing/2014/main" id="{19F2EECB-9203-4058-943C-ACFA85883C61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Teardrop 311">
              <a:extLst>
                <a:ext uri="{FF2B5EF4-FFF2-40B4-BE49-F238E27FC236}">
                  <a16:creationId xmlns:a16="http://schemas.microsoft.com/office/drawing/2014/main" id="{B591DC59-7ED0-441B-AC3E-ABBE80123BE2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Teardrop 312">
              <a:extLst>
                <a:ext uri="{FF2B5EF4-FFF2-40B4-BE49-F238E27FC236}">
                  <a16:creationId xmlns:a16="http://schemas.microsoft.com/office/drawing/2014/main" id="{528074B3-6FE2-4F96-9589-A13EE994612B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Teardrop 313">
              <a:extLst>
                <a:ext uri="{FF2B5EF4-FFF2-40B4-BE49-F238E27FC236}">
                  <a16:creationId xmlns:a16="http://schemas.microsoft.com/office/drawing/2014/main" id="{5F3C7AD4-B498-423F-A499-AA70C0532723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Teardrop 314">
              <a:extLst>
                <a:ext uri="{FF2B5EF4-FFF2-40B4-BE49-F238E27FC236}">
                  <a16:creationId xmlns:a16="http://schemas.microsoft.com/office/drawing/2014/main" id="{4AB94CBA-C308-4447-BEEB-FECB38083A62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Teardrop 315">
              <a:extLst>
                <a:ext uri="{FF2B5EF4-FFF2-40B4-BE49-F238E27FC236}">
                  <a16:creationId xmlns:a16="http://schemas.microsoft.com/office/drawing/2014/main" id="{B84F8F8E-8DED-4A16-B4D4-E150D658D76A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Teardrop 316">
              <a:extLst>
                <a:ext uri="{FF2B5EF4-FFF2-40B4-BE49-F238E27FC236}">
                  <a16:creationId xmlns:a16="http://schemas.microsoft.com/office/drawing/2014/main" id="{9C9F8E94-872C-41A1-9F7C-BD04FD425697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Teardrop 317">
              <a:extLst>
                <a:ext uri="{FF2B5EF4-FFF2-40B4-BE49-F238E27FC236}">
                  <a16:creationId xmlns:a16="http://schemas.microsoft.com/office/drawing/2014/main" id="{06DC5155-113C-4CEE-B2C3-8BE5453FDA74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Teardrop 318">
              <a:extLst>
                <a:ext uri="{FF2B5EF4-FFF2-40B4-BE49-F238E27FC236}">
                  <a16:creationId xmlns:a16="http://schemas.microsoft.com/office/drawing/2014/main" id="{97A5B272-1B47-425F-87C8-9ED35D528D15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Teardrop 319">
              <a:extLst>
                <a:ext uri="{FF2B5EF4-FFF2-40B4-BE49-F238E27FC236}">
                  <a16:creationId xmlns:a16="http://schemas.microsoft.com/office/drawing/2014/main" id="{077EC5D3-6075-49C3-88D5-E87D3C833B15}"/>
                </a:ext>
              </a:extLst>
            </p:cNvPr>
            <p:cNvSpPr/>
            <p:nvPr/>
          </p:nvSpPr>
          <p:spPr>
            <a:xfrm rot="19396068">
              <a:off x="5777835" y="6098178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Teardrop 320">
              <a:extLst>
                <a:ext uri="{FF2B5EF4-FFF2-40B4-BE49-F238E27FC236}">
                  <a16:creationId xmlns:a16="http://schemas.microsoft.com/office/drawing/2014/main" id="{BB2DFB9E-7516-4D18-83CE-6D5F61412D77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Teardrop 321">
              <a:extLst>
                <a:ext uri="{FF2B5EF4-FFF2-40B4-BE49-F238E27FC236}">
                  <a16:creationId xmlns:a16="http://schemas.microsoft.com/office/drawing/2014/main" id="{F9A876C6-EEED-4AC6-91E6-185D248929F5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66901EA6-C728-4B1C-A683-27FE09E109E7}"/>
              </a:ext>
            </a:extLst>
          </p:cNvPr>
          <p:cNvGrpSpPr/>
          <p:nvPr/>
        </p:nvGrpSpPr>
        <p:grpSpPr>
          <a:xfrm>
            <a:off x="8124840" y="732324"/>
            <a:ext cx="2088384" cy="2823100"/>
            <a:chOff x="-591003" y="772637"/>
            <a:chExt cx="9941431" cy="52388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24" name="Teardrop 323">
              <a:extLst>
                <a:ext uri="{FF2B5EF4-FFF2-40B4-BE49-F238E27FC236}">
                  <a16:creationId xmlns:a16="http://schemas.microsoft.com/office/drawing/2014/main" id="{45DCAD2E-CDC6-4AD1-9682-DC8649B9368A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Teardrop 324">
              <a:extLst>
                <a:ext uri="{FF2B5EF4-FFF2-40B4-BE49-F238E27FC236}">
                  <a16:creationId xmlns:a16="http://schemas.microsoft.com/office/drawing/2014/main" id="{A4C3575D-189C-4658-B13E-553EB6AF8DA0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Teardrop 325">
              <a:extLst>
                <a:ext uri="{FF2B5EF4-FFF2-40B4-BE49-F238E27FC236}">
                  <a16:creationId xmlns:a16="http://schemas.microsoft.com/office/drawing/2014/main" id="{251B114B-5977-4F6B-9A54-6C39DC444486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Teardrop 326">
              <a:extLst>
                <a:ext uri="{FF2B5EF4-FFF2-40B4-BE49-F238E27FC236}">
                  <a16:creationId xmlns:a16="http://schemas.microsoft.com/office/drawing/2014/main" id="{E8D45EC4-B0A3-429E-9DDD-027BE966B91B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Teardrop 327">
              <a:extLst>
                <a:ext uri="{FF2B5EF4-FFF2-40B4-BE49-F238E27FC236}">
                  <a16:creationId xmlns:a16="http://schemas.microsoft.com/office/drawing/2014/main" id="{12E9F693-5003-448A-BDFC-7480B4FE7072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Teardrop 328">
              <a:extLst>
                <a:ext uri="{FF2B5EF4-FFF2-40B4-BE49-F238E27FC236}">
                  <a16:creationId xmlns:a16="http://schemas.microsoft.com/office/drawing/2014/main" id="{13E82AFE-94C4-4108-8844-0F398F8859A9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Teardrop 329">
              <a:extLst>
                <a:ext uri="{FF2B5EF4-FFF2-40B4-BE49-F238E27FC236}">
                  <a16:creationId xmlns:a16="http://schemas.microsoft.com/office/drawing/2014/main" id="{152F6FDD-0B29-46E2-8F5F-788C6FB006F6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Teardrop 330">
              <a:extLst>
                <a:ext uri="{FF2B5EF4-FFF2-40B4-BE49-F238E27FC236}">
                  <a16:creationId xmlns:a16="http://schemas.microsoft.com/office/drawing/2014/main" id="{333A5390-A5F1-4604-8FBB-18DEBC158E06}"/>
                </a:ext>
              </a:extLst>
            </p:cNvPr>
            <p:cNvSpPr/>
            <p:nvPr/>
          </p:nvSpPr>
          <p:spPr>
            <a:xfrm rot="19396068">
              <a:off x="8935111" y="1303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Teardrop 331">
              <a:extLst>
                <a:ext uri="{FF2B5EF4-FFF2-40B4-BE49-F238E27FC236}">
                  <a16:creationId xmlns:a16="http://schemas.microsoft.com/office/drawing/2014/main" id="{05C855E3-F5BA-4CDA-806C-F80AADE5C54C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Teardrop 332">
              <a:extLst>
                <a:ext uri="{FF2B5EF4-FFF2-40B4-BE49-F238E27FC236}">
                  <a16:creationId xmlns:a16="http://schemas.microsoft.com/office/drawing/2014/main" id="{A6C715C6-1D47-40F7-9F3B-1CC606AEA4F1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Teardrop 333">
              <a:extLst>
                <a:ext uri="{FF2B5EF4-FFF2-40B4-BE49-F238E27FC236}">
                  <a16:creationId xmlns:a16="http://schemas.microsoft.com/office/drawing/2014/main" id="{E99C78AA-CE38-4110-A06D-544D1D2348C8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Teardrop 334">
              <a:extLst>
                <a:ext uri="{FF2B5EF4-FFF2-40B4-BE49-F238E27FC236}">
                  <a16:creationId xmlns:a16="http://schemas.microsoft.com/office/drawing/2014/main" id="{601710AA-36D3-4948-8677-C55AC3F265CD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Teardrop 335">
              <a:extLst>
                <a:ext uri="{FF2B5EF4-FFF2-40B4-BE49-F238E27FC236}">
                  <a16:creationId xmlns:a16="http://schemas.microsoft.com/office/drawing/2014/main" id="{E48057D6-C6AC-4476-85ED-62C17A8AFCCC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Teardrop 336">
              <a:extLst>
                <a:ext uri="{FF2B5EF4-FFF2-40B4-BE49-F238E27FC236}">
                  <a16:creationId xmlns:a16="http://schemas.microsoft.com/office/drawing/2014/main" id="{DEC90236-65BC-4443-B89E-A0CA2A6E2666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Teardrop 337">
              <a:extLst>
                <a:ext uri="{FF2B5EF4-FFF2-40B4-BE49-F238E27FC236}">
                  <a16:creationId xmlns:a16="http://schemas.microsoft.com/office/drawing/2014/main" id="{F37DC1BB-FA6A-4AC1-AFC2-5F1C612D1F90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Teardrop 338">
              <a:extLst>
                <a:ext uri="{FF2B5EF4-FFF2-40B4-BE49-F238E27FC236}">
                  <a16:creationId xmlns:a16="http://schemas.microsoft.com/office/drawing/2014/main" id="{B854430F-809D-41F9-9232-D5F89D2EA9E5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Teardrop 339">
              <a:extLst>
                <a:ext uri="{FF2B5EF4-FFF2-40B4-BE49-F238E27FC236}">
                  <a16:creationId xmlns:a16="http://schemas.microsoft.com/office/drawing/2014/main" id="{65D1EFFD-8853-4ED2-8AD4-930B2DCACBF8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Teardrop 340">
              <a:extLst>
                <a:ext uri="{FF2B5EF4-FFF2-40B4-BE49-F238E27FC236}">
                  <a16:creationId xmlns:a16="http://schemas.microsoft.com/office/drawing/2014/main" id="{26DC6756-BBEF-4FA4-BEBB-990A908AA0AB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Teardrop 341">
              <a:extLst>
                <a:ext uri="{FF2B5EF4-FFF2-40B4-BE49-F238E27FC236}">
                  <a16:creationId xmlns:a16="http://schemas.microsoft.com/office/drawing/2014/main" id="{CD782476-C715-43C2-BF27-006E5A682007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Teardrop 342">
              <a:extLst>
                <a:ext uri="{FF2B5EF4-FFF2-40B4-BE49-F238E27FC236}">
                  <a16:creationId xmlns:a16="http://schemas.microsoft.com/office/drawing/2014/main" id="{7EB2904A-000B-4AFF-A817-5D029006EC2D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Teardrop 343">
              <a:extLst>
                <a:ext uri="{FF2B5EF4-FFF2-40B4-BE49-F238E27FC236}">
                  <a16:creationId xmlns:a16="http://schemas.microsoft.com/office/drawing/2014/main" id="{C139993C-401A-4AFD-A788-6EC07826B97A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Teardrop 344">
              <a:extLst>
                <a:ext uri="{FF2B5EF4-FFF2-40B4-BE49-F238E27FC236}">
                  <a16:creationId xmlns:a16="http://schemas.microsoft.com/office/drawing/2014/main" id="{16B65AAB-FB2F-45BF-8FD3-BFF41D5F9FBE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Teardrop 345">
              <a:extLst>
                <a:ext uri="{FF2B5EF4-FFF2-40B4-BE49-F238E27FC236}">
                  <a16:creationId xmlns:a16="http://schemas.microsoft.com/office/drawing/2014/main" id="{991CC51E-2C1A-4D2F-B745-62D64CF19CED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Teardrop 346">
              <a:extLst>
                <a:ext uri="{FF2B5EF4-FFF2-40B4-BE49-F238E27FC236}">
                  <a16:creationId xmlns:a16="http://schemas.microsoft.com/office/drawing/2014/main" id="{21083085-84F2-42A9-967F-EC9A7D43B45E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Teardrop 347">
              <a:extLst>
                <a:ext uri="{FF2B5EF4-FFF2-40B4-BE49-F238E27FC236}">
                  <a16:creationId xmlns:a16="http://schemas.microsoft.com/office/drawing/2014/main" id="{4BCFFE73-21B5-435D-AB7C-69BBF963CFE9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Teardrop 348">
              <a:extLst>
                <a:ext uri="{FF2B5EF4-FFF2-40B4-BE49-F238E27FC236}">
                  <a16:creationId xmlns:a16="http://schemas.microsoft.com/office/drawing/2014/main" id="{E7C9FF61-5FAB-4978-80A2-C8EAC0233639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Teardrop 349">
              <a:extLst>
                <a:ext uri="{FF2B5EF4-FFF2-40B4-BE49-F238E27FC236}">
                  <a16:creationId xmlns:a16="http://schemas.microsoft.com/office/drawing/2014/main" id="{0CE2975C-4D92-4387-BDBB-54C11CCF2927}"/>
                </a:ext>
              </a:extLst>
            </p:cNvPr>
            <p:cNvSpPr/>
            <p:nvPr/>
          </p:nvSpPr>
          <p:spPr>
            <a:xfrm rot="19396068">
              <a:off x="8641770" y="336095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Teardrop 350">
              <a:extLst>
                <a:ext uri="{FF2B5EF4-FFF2-40B4-BE49-F238E27FC236}">
                  <a16:creationId xmlns:a16="http://schemas.microsoft.com/office/drawing/2014/main" id="{D81B32AF-A9AE-4A5B-B246-9321D4D5151C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Teardrop 351">
              <a:extLst>
                <a:ext uri="{FF2B5EF4-FFF2-40B4-BE49-F238E27FC236}">
                  <a16:creationId xmlns:a16="http://schemas.microsoft.com/office/drawing/2014/main" id="{C3C65A64-ED14-45A7-8311-D441F915B061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Teardrop 352">
              <a:extLst>
                <a:ext uri="{FF2B5EF4-FFF2-40B4-BE49-F238E27FC236}">
                  <a16:creationId xmlns:a16="http://schemas.microsoft.com/office/drawing/2014/main" id="{7FC61D42-0C33-4925-A536-EE61889C3747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Teardrop 353">
              <a:extLst>
                <a:ext uri="{FF2B5EF4-FFF2-40B4-BE49-F238E27FC236}">
                  <a16:creationId xmlns:a16="http://schemas.microsoft.com/office/drawing/2014/main" id="{8FC823AB-DC3C-45C7-B7E6-EFB8B3E315F9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Teardrop 354">
              <a:extLst>
                <a:ext uri="{FF2B5EF4-FFF2-40B4-BE49-F238E27FC236}">
                  <a16:creationId xmlns:a16="http://schemas.microsoft.com/office/drawing/2014/main" id="{7374ADE5-79EB-4FB9-9D29-A412534BA2B6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Teardrop 355">
              <a:extLst>
                <a:ext uri="{FF2B5EF4-FFF2-40B4-BE49-F238E27FC236}">
                  <a16:creationId xmlns:a16="http://schemas.microsoft.com/office/drawing/2014/main" id="{08F67438-521E-4138-A86B-C2FD975C2697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Teardrop 356">
              <a:extLst>
                <a:ext uri="{FF2B5EF4-FFF2-40B4-BE49-F238E27FC236}">
                  <a16:creationId xmlns:a16="http://schemas.microsoft.com/office/drawing/2014/main" id="{25D4FACD-75D4-411A-ABE4-1207CD4DE95B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Teardrop 357">
              <a:extLst>
                <a:ext uri="{FF2B5EF4-FFF2-40B4-BE49-F238E27FC236}">
                  <a16:creationId xmlns:a16="http://schemas.microsoft.com/office/drawing/2014/main" id="{9F275030-CF94-4FF4-A79C-2C7FE6BBC60F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Teardrop 358">
              <a:extLst>
                <a:ext uri="{FF2B5EF4-FFF2-40B4-BE49-F238E27FC236}">
                  <a16:creationId xmlns:a16="http://schemas.microsoft.com/office/drawing/2014/main" id="{B15FE5D4-4030-4877-9F5B-E7E825FDE626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Teardrop 359">
              <a:extLst>
                <a:ext uri="{FF2B5EF4-FFF2-40B4-BE49-F238E27FC236}">
                  <a16:creationId xmlns:a16="http://schemas.microsoft.com/office/drawing/2014/main" id="{90D0A498-2809-4F65-85E3-178A776778A4}"/>
                </a:ext>
              </a:extLst>
            </p:cNvPr>
            <p:cNvSpPr/>
            <p:nvPr/>
          </p:nvSpPr>
          <p:spPr>
            <a:xfrm rot="19396068">
              <a:off x="5776969" y="5587027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Teardrop 360">
              <a:extLst>
                <a:ext uri="{FF2B5EF4-FFF2-40B4-BE49-F238E27FC236}">
                  <a16:creationId xmlns:a16="http://schemas.microsoft.com/office/drawing/2014/main" id="{39398F80-1911-47C7-9360-2C2FFEAA4889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Teardrop 361">
              <a:extLst>
                <a:ext uri="{FF2B5EF4-FFF2-40B4-BE49-F238E27FC236}">
                  <a16:creationId xmlns:a16="http://schemas.microsoft.com/office/drawing/2014/main" id="{32A406B9-92EF-4F4E-804F-355D608EA9F2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CCB6790A-E618-4E76-92CA-5DCC888A0ADC}"/>
              </a:ext>
            </a:extLst>
          </p:cNvPr>
          <p:cNvGrpSpPr/>
          <p:nvPr/>
        </p:nvGrpSpPr>
        <p:grpSpPr>
          <a:xfrm>
            <a:off x="9715996" y="594983"/>
            <a:ext cx="2088384" cy="3098550"/>
            <a:chOff x="-591003" y="772637"/>
            <a:chExt cx="9941431" cy="574995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64" name="Teardrop 363">
              <a:extLst>
                <a:ext uri="{FF2B5EF4-FFF2-40B4-BE49-F238E27FC236}">
                  <a16:creationId xmlns:a16="http://schemas.microsoft.com/office/drawing/2014/main" id="{562A64EF-38B2-4CDA-AC67-91BC4DF7AB75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Teardrop 364">
              <a:extLst>
                <a:ext uri="{FF2B5EF4-FFF2-40B4-BE49-F238E27FC236}">
                  <a16:creationId xmlns:a16="http://schemas.microsoft.com/office/drawing/2014/main" id="{BC79584B-0AFA-4893-B10D-3BA0E7BD401B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Teardrop 365">
              <a:extLst>
                <a:ext uri="{FF2B5EF4-FFF2-40B4-BE49-F238E27FC236}">
                  <a16:creationId xmlns:a16="http://schemas.microsoft.com/office/drawing/2014/main" id="{71A3FDB8-72EF-48AD-98F7-2CA73595A9A5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Teardrop 366">
              <a:extLst>
                <a:ext uri="{FF2B5EF4-FFF2-40B4-BE49-F238E27FC236}">
                  <a16:creationId xmlns:a16="http://schemas.microsoft.com/office/drawing/2014/main" id="{092770F9-8E4D-451C-84FA-E4F349B2EF52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Teardrop 367">
              <a:extLst>
                <a:ext uri="{FF2B5EF4-FFF2-40B4-BE49-F238E27FC236}">
                  <a16:creationId xmlns:a16="http://schemas.microsoft.com/office/drawing/2014/main" id="{6C296DEB-E5B1-4CF2-97CE-618C5162AAD3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Teardrop 368">
              <a:extLst>
                <a:ext uri="{FF2B5EF4-FFF2-40B4-BE49-F238E27FC236}">
                  <a16:creationId xmlns:a16="http://schemas.microsoft.com/office/drawing/2014/main" id="{D732AAC9-521C-4F4E-ACA7-C8FF9E1B1023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Teardrop 369">
              <a:extLst>
                <a:ext uri="{FF2B5EF4-FFF2-40B4-BE49-F238E27FC236}">
                  <a16:creationId xmlns:a16="http://schemas.microsoft.com/office/drawing/2014/main" id="{3A30D0B0-D2C0-4E0D-9D6F-20666B9FD64C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Teardrop 370">
              <a:extLst>
                <a:ext uri="{FF2B5EF4-FFF2-40B4-BE49-F238E27FC236}">
                  <a16:creationId xmlns:a16="http://schemas.microsoft.com/office/drawing/2014/main" id="{23704440-4680-4B21-BF34-8E20FED093E9}"/>
                </a:ext>
              </a:extLst>
            </p:cNvPr>
            <p:cNvSpPr/>
            <p:nvPr/>
          </p:nvSpPr>
          <p:spPr>
            <a:xfrm rot="19396068">
              <a:off x="8935111" y="1303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Teardrop 371">
              <a:extLst>
                <a:ext uri="{FF2B5EF4-FFF2-40B4-BE49-F238E27FC236}">
                  <a16:creationId xmlns:a16="http://schemas.microsoft.com/office/drawing/2014/main" id="{FC52BC53-DD3F-41DD-8D4C-56998ED236BD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Teardrop 372">
              <a:extLst>
                <a:ext uri="{FF2B5EF4-FFF2-40B4-BE49-F238E27FC236}">
                  <a16:creationId xmlns:a16="http://schemas.microsoft.com/office/drawing/2014/main" id="{CD91F3D2-EF61-4991-8216-894E91A0B2BE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Teardrop 373">
              <a:extLst>
                <a:ext uri="{FF2B5EF4-FFF2-40B4-BE49-F238E27FC236}">
                  <a16:creationId xmlns:a16="http://schemas.microsoft.com/office/drawing/2014/main" id="{A3E23EA2-FCF3-45D1-8C40-5C3667D58F2A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Teardrop 374">
              <a:extLst>
                <a:ext uri="{FF2B5EF4-FFF2-40B4-BE49-F238E27FC236}">
                  <a16:creationId xmlns:a16="http://schemas.microsoft.com/office/drawing/2014/main" id="{55073B6A-62E4-4F37-9C9F-C00719CF3886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Teardrop 375">
              <a:extLst>
                <a:ext uri="{FF2B5EF4-FFF2-40B4-BE49-F238E27FC236}">
                  <a16:creationId xmlns:a16="http://schemas.microsoft.com/office/drawing/2014/main" id="{FDF2B926-F9D1-45A5-8789-0210FE686FEE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Teardrop 376">
              <a:extLst>
                <a:ext uri="{FF2B5EF4-FFF2-40B4-BE49-F238E27FC236}">
                  <a16:creationId xmlns:a16="http://schemas.microsoft.com/office/drawing/2014/main" id="{3A861490-01FF-4858-A82B-6C85328FAD28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Teardrop 377">
              <a:extLst>
                <a:ext uri="{FF2B5EF4-FFF2-40B4-BE49-F238E27FC236}">
                  <a16:creationId xmlns:a16="http://schemas.microsoft.com/office/drawing/2014/main" id="{EE8EF81E-6B71-416E-902F-1E7425EE7C64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Teardrop 378">
              <a:extLst>
                <a:ext uri="{FF2B5EF4-FFF2-40B4-BE49-F238E27FC236}">
                  <a16:creationId xmlns:a16="http://schemas.microsoft.com/office/drawing/2014/main" id="{ADF75AC7-B129-40E1-8AE6-B1F43603BAF3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Teardrop 379">
              <a:extLst>
                <a:ext uri="{FF2B5EF4-FFF2-40B4-BE49-F238E27FC236}">
                  <a16:creationId xmlns:a16="http://schemas.microsoft.com/office/drawing/2014/main" id="{8E99204C-3482-40EB-A892-A7F142D4EA34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Teardrop 380">
              <a:extLst>
                <a:ext uri="{FF2B5EF4-FFF2-40B4-BE49-F238E27FC236}">
                  <a16:creationId xmlns:a16="http://schemas.microsoft.com/office/drawing/2014/main" id="{70BEFF55-3042-46D4-A5AE-E4B7A18A970F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Teardrop 381">
              <a:extLst>
                <a:ext uri="{FF2B5EF4-FFF2-40B4-BE49-F238E27FC236}">
                  <a16:creationId xmlns:a16="http://schemas.microsoft.com/office/drawing/2014/main" id="{3934BE57-AC0B-4BC9-B7BF-CDE228B1A702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Teardrop 382">
              <a:extLst>
                <a:ext uri="{FF2B5EF4-FFF2-40B4-BE49-F238E27FC236}">
                  <a16:creationId xmlns:a16="http://schemas.microsoft.com/office/drawing/2014/main" id="{F6A15942-AE96-4DF2-90AE-3F7A54633059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Teardrop 383">
              <a:extLst>
                <a:ext uri="{FF2B5EF4-FFF2-40B4-BE49-F238E27FC236}">
                  <a16:creationId xmlns:a16="http://schemas.microsoft.com/office/drawing/2014/main" id="{A29194BF-5CD4-48F6-9DEA-4D3E43F7EE08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Teardrop 384">
              <a:extLst>
                <a:ext uri="{FF2B5EF4-FFF2-40B4-BE49-F238E27FC236}">
                  <a16:creationId xmlns:a16="http://schemas.microsoft.com/office/drawing/2014/main" id="{0720A2CF-8E86-4F6E-B073-04FC158F9761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Teardrop 385">
              <a:extLst>
                <a:ext uri="{FF2B5EF4-FFF2-40B4-BE49-F238E27FC236}">
                  <a16:creationId xmlns:a16="http://schemas.microsoft.com/office/drawing/2014/main" id="{25818766-0D51-4E71-8FCB-2793DCD6346B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Teardrop 386">
              <a:extLst>
                <a:ext uri="{FF2B5EF4-FFF2-40B4-BE49-F238E27FC236}">
                  <a16:creationId xmlns:a16="http://schemas.microsoft.com/office/drawing/2014/main" id="{F4980989-A65F-454D-9370-D44744EBC6F5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Teardrop 387">
              <a:extLst>
                <a:ext uri="{FF2B5EF4-FFF2-40B4-BE49-F238E27FC236}">
                  <a16:creationId xmlns:a16="http://schemas.microsoft.com/office/drawing/2014/main" id="{83A5D390-6FCE-4C7C-BFD4-DFDFB5786264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Teardrop 388">
              <a:extLst>
                <a:ext uri="{FF2B5EF4-FFF2-40B4-BE49-F238E27FC236}">
                  <a16:creationId xmlns:a16="http://schemas.microsoft.com/office/drawing/2014/main" id="{EA331059-C852-47A8-A33A-C4C51DCF6A62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Teardrop 389">
              <a:extLst>
                <a:ext uri="{FF2B5EF4-FFF2-40B4-BE49-F238E27FC236}">
                  <a16:creationId xmlns:a16="http://schemas.microsoft.com/office/drawing/2014/main" id="{C90C89A4-2CDB-4A9B-904B-58149B0078A9}"/>
                </a:ext>
              </a:extLst>
            </p:cNvPr>
            <p:cNvSpPr/>
            <p:nvPr/>
          </p:nvSpPr>
          <p:spPr>
            <a:xfrm rot="19396068">
              <a:off x="8641770" y="336095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Teardrop 390">
              <a:extLst>
                <a:ext uri="{FF2B5EF4-FFF2-40B4-BE49-F238E27FC236}">
                  <a16:creationId xmlns:a16="http://schemas.microsoft.com/office/drawing/2014/main" id="{FF59C860-95DD-464F-899E-FBB8CC45E470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Teardrop 391">
              <a:extLst>
                <a:ext uri="{FF2B5EF4-FFF2-40B4-BE49-F238E27FC236}">
                  <a16:creationId xmlns:a16="http://schemas.microsoft.com/office/drawing/2014/main" id="{168A15AD-2F21-45BD-B663-4273418442DF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Teardrop 392">
              <a:extLst>
                <a:ext uri="{FF2B5EF4-FFF2-40B4-BE49-F238E27FC236}">
                  <a16:creationId xmlns:a16="http://schemas.microsoft.com/office/drawing/2014/main" id="{4BFC4BB9-76D7-401E-B3B2-6C2B6DF7613C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Teardrop 393">
              <a:extLst>
                <a:ext uri="{FF2B5EF4-FFF2-40B4-BE49-F238E27FC236}">
                  <a16:creationId xmlns:a16="http://schemas.microsoft.com/office/drawing/2014/main" id="{D062565F-6324-43B4-9035-0879BA4DDD8D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Teardrop 394">
              <a:extLst>
                <a:ext uri="{FF2B5EF4-FFF2-40B4-BE49-F238E27FC236}">
                  <a16:creationId xmlns:a16="http://schemas.microsoft.com/office/drawing/2014/main" id="{8CF113FF-73DB-4244-88A6-A7DB7B7F5267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Teardrop 395">
              <a:extLst>
                <a:ext uri="{FF2B5EF4-FFF2-40B4-BE49-F238E27FC236}">
                  <a16:creationId xmlns:a16="http://schemas.microsoft.com/office/drawing/2014/main" id="{5AB73AE4-3F8F-4AC2-927E-E06E6412A8EF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Teardrop 396">
              <a:extLst>
                <a:ext uri="{FF2B5EF4-FFF2-40B4-BE49-F238E27FC236}">
                  <a16:creationId xmlns:a16="http://schemas.microsoft.com/office/drawing/2014/main" id="{E5C74B3E-4DD5-429B-99AA-73AA46B1E492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Teardrop 397">
              <a:extLst>
                <a:ext uri="{FF2B5EF4-FFF2-40B4-BE49-F238E27FC236}">
                  <a16:creationId xmlns:a16="http://schemas.microsoft.com/office/drawing/2014/main" id="{7A3832A9-E350-4B1B-ABE0-3D84274E4620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Teardrop 398">
              <a:extLst>
                <a:ext uri="{FF2B5EF4-FFF2-40B4-BE49-F238E27FC236}">
                  <a16:creationId xmlns:a16="http://schemas.microsoft.com/office/drawing/2014/main" id="{8A696A0B-917D-41D4-AD51-57260970EA2E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Teardrop 399">
              <a:extLst>
                <a:ext uri="{FF2B5EF4-FFF2-40B4-BE49-F238E27FC236}">
                  <a16:creationId xmlns:a16="http://schemas.microsoft.com/office/drawing/2014/main" id="{3239E912-874D-46D0-BBB4-4DB74ECA984A}"/>
                </a:ext>
              </a:extLst>
            </p:cNvPr>
            <p:cNvSpPr/>
            <p:nvPr/>
          </p:nvSpPr>
          <p:spPr>
            <a:xfrm rot="19396068">
              <a:off x="5777835" y="6098178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Teardrop 400">
              <a:extLst>
                <a:ext uri="{FF2B5EF4-FFF2-40B4-BE49-F238E27FC236}">
                  <a16:creationId xmlns:a16="http://schemas.microsoft.com/office/drawing/2014/main" id="{F67AAFA6-7BC0-4E45-A6F5-1E14BC51EFA8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Teardrop 401">
              <a:extLst>
                <a:ext uri="{FF2B5EF4-FFF2-40B4-BE49-F238E27FC236}">
                  <a16:creationId xmlns:a16="http://schemas.microsoft.com/office/drawing/2014/main" id="{ED9A437C-E49C-4052-A2C3-75B0BBC8F033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824D9208-2B44-46B8-9F08-6A0EF1FB97FA}"/>
              </a:ext>
            </a:extLst>
          </p:cNvPr>
          <p:cNvGrpSpPr/>
          <p:nvPr/>
        </p:nvGrpSpPr>
        <p:grpSpPr>
          <a:xfrm>
            <a:off x="6787552" y="2715270"/>
            <a:ext cx="2088384" cy="3098550"/>
            <a:chOff x="-591003" y="772637"/>
            <a:chExt cx="9941431" cy="574995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04" name="Teardrop 403">
              <a:extLst>
                <a:ext uri="{FF2B5EF4-FFF2-40B4-BE49-F238E27FC236}">
                  <a16:creationId xmlns:a16="http://schemas.microsoft.com/office/drawing/2014/main" id="{305F223D-6E4A-4D1D-B03E-285D88DFF21E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Teardrop 404">
              <a:extLst>
                <a:ext uri="{FF2B5EF4-FFF2-40B4-BE49-F238E27FC236}">
                  <a16:creationId xmlns:a16="http://schemas.microsoft.com/office/drawing/2014/main" id="{9F0A942C-726C-4436-A6D9-856EB5F15BAD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Teardrop 405">
              <a:extLst>
                <a:ext uri="{FF2B5EF4-FFF2-40B4-BE49-F238E27FC236}">
                  <a16:creationId xmlns:a16="http://schemas.microsoft.com/office/drawing/2014/main" id="{9857AB23-9213-473F-9F3F-D109D0198C9A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Teardrop 406">
              <a:extLst>
                <a:ext uri="{FF2B5EF4-FFF2-40B4-BE49-F238E27FC236}">
                  <a16:creationId xmlns:a16="http://schemas.microsoft.com/office/drawing/2014/main" id="{83B3FEF6-5FA5-49BB-AE4E-5952D72414A1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Teardrop 407">
              <a:extLst>
                <a:ext uri="{FF2B5EF4-FFF2-40B4-BE49-F238E27FC236}">
                  <a16:creationId xmlns:a16="http://schemas.microsoft.com/office/drawing/2014/main" id="{CAFDAF44-93E0-41DB-BBAD-E9FC09B7FE9F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Teardrop 408">
              <a:extLst>
                <a:ext uri="{FF2B5EF4-FFF2-40B4-BE49-F238E27FC236}">
                  <a16:creationId xmlns:a16="http://schemas.microsoft.com/office/drawing/2014/main" id="{668C4016-70D6-41BB-B4A3-8DC9B1A6F58C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Teardrop 409">
              <a:extLst>
                <a:ext uri="{FF2B5EF4-FFF2-40B4-BE49-F238E27FC236}">
                  <a16:creationId xmlns:a16="http://schemas.microsoft.com/office/drawing/2014/main" id="{B2B18140-8D7C-43CA-A7A4-58CDD55F9699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Teardrop 410">
              <a:extLst>
                <a:ext uri="{FF2B5EF4-FFF2-40B4-BE49-F238E27FC236}">
                  <a16:creationId xmlns:a16="http://schemas.microsoft.com/office/drawing/2014/main" id="{E963FC6F-42D4-44FA-963F-F23712A6C9AC}"/>
                </a:ext>
              </a:extLst>
            </p:cNvPr>
            <p:cNvSpPr/>
            <p:nvPr/>
          </p:nvSpPr>
          <p:spPr>
            <a:xfrm rot="19396068">
              <a:off x="8935111" y="1303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Teardrop 411">
              <a:extLst>
                <a:ext uri="{FF2B5EF4-FFF2-40B4-BE49-F238E27FC236}">
                  <a16:creationId xmlns:a16="http://schemas.microsoft.com/office/drawing/2014/main" id="{88783A9D-BAFC-4A21-92BB-A2585AFCE906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Teardrop 412">
              <a:extLst>
                <a:ext uri="{FF2B5EF4-FFF2-40B4-BE49-F238E27FC236}">
                  <a16:creationId xmlns:a16="http://schemas.microsoft.com/office/drawing/2014/main" id="{F5266A52-CB09-42D8-900B-21FEC5AD3D6A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Teardrop 413">
              <a:extLst>
                <a:ext uri="{FF2B5EF4-FFF2-40B4-BE49-F238E27FC236}">
                  <a16:creationId xmlns:a16="http://schemas.microsoft.com/office/drawing/2014/main" id="{92D0FD59-42BD-4BF3-BCED-03E668B3D8CE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Teardrop 414">
              <a:extLst>
                <a:ext uri="{FF2B5EF4-FFF2-40B4-BE49-F238E27FC236}">
                  <a16:creationId xmlns:a16="http://schemas.microsoft.com/office/drawing/2014/main" id="{8B85E8D4-0A30-4956-A5D0-C298E53C8D25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Teardrop 415">
              <a:extLst>
                <a:ext uri="{FF2B5EF4-FFF2-40B4-BE49-F238E27FC236}">
                  <a16:creationId xmlns:a16="http://schemas.microsoft.com/office/drawing/2014/main" id="{ABC4B7F3-EDA8-4769-B8F4-F0DB4FA3A337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Teardrop 416">
              <a:extLst>
                <a:ext uri="{FF2B5EF4-FFF2-40B4-BE49-F238E27FC236}">
                  <a16:creationId xmlns:a16="http://schemas.microsoft.com/office/drawing/2014/main" id="{DBA9803F-BD55-432F-956C-6C8D0B2D1AB1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Teardrop 417">
              <a:extLst>
                <a:ext uri="{FF2B5EF4-FFF2-40B4-BE49-F238E27FC236}">
                  <a16:creationId xmlns:a16="http://schemas.microsoft.com/office/drawing/2014/main" id="{17C669C7-43AB-4345-AB35-835DB99B0D98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Teardrop 418">
              <a:extLst>
                <a:ext uri="{FF2B5EF4-FFF2-40B4-BE49-F238E27FC236}">
                  <a16:creationId xmlns:a16="http://schemas.microsoft.com/office/drawing/2014/main" id="{AB7D451D-6C7E-4164-A436-0F115EACCD97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Teardrop 419">
              <a:extLst>
                <a:ext uri="{FF2B5EF4-FFF2-40B4-BE49-F238E27FC236}">
                  <a16:creationId xmlns:a16="http://schemas.microsoft.com/office/drawing/2014/main" id="{47F70BF9-C7EA-447E-AE25-B34A188E379D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Teardrop 420">
              <a:extLst>
                <a:ext uri="{FF2B5EF4-FFF2-40B4-BE49-F238E27FC236}">
                  <a16:creationId xmlns:a16="http://schemas.microsoft.com/office/drawing/2014/main" id="{902E6730-B46B-4F3E-829D-96065C141CA0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Teardrop 421">
              <a:extLst>
                <a:ext uri="{FF2B5EF4-FFF2-40B4-BE49-F238E27FC236}">
                  <a16:creationId xmlns:a16="http://schemas.microsoft.com/office/drawing/2014/main" id="{ED64C306-3965-4291-8D11-4E1C044A8228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Teardrop 422">
              <a:extLst>
                <a:ext uri="{FF2B5EF4-FFF2-40B4-BE49-F238E27FC236}">
                  <a16:creationId xmlns:a16="http://schemas.microsoft.com/office/drawing/2014/main" id="{CD63BD13-7DB4-479E-A286-B625B2881253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Teardrop 423">
              <a:extLst>
                <a:ext uri="{FF2B5EF4-FFF2-40B4-BE49-F238E27FC236}">
                  <a16:creationId xmlns:a16="http://schemas.microsoft.com/office/drawing/2014/main" id="{3A26CFE7-6F37-43E7-969E-D22708CAADEF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Teardrop 424">
              <a:extLst>
                <a:ext uri="{FF2B5EF4-FFF2-40B4-BE49-F238E27FC236}">
                  <a16:creationId xmlns:a16="http://schemas.microsoft.com/office/drawing/2014/main" id="{E7EF60AD-0ACD-4A2F-A20F-AAF63B9E4CBB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Teardrop 425">
              <a:extLst>
                <a:ext uri="{FF2B5EF4-FFF2-40B4-BE49-F238E27FC236}">
                  <a16:creationId xmlns:a16="http://schemas.microsoft.com/office/drawing/2014/main" id="{35518118-DAB1-4A0A-96F5-2DDBD39336E6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Teardrop 426">
              <a:extLst>
                <a:ext uri="{FF2B5EF4-FFF2-40B4-BE49-F238E27FC236}">
                  <a16:creationId xmlns:a16="http://schemas.microsoft.com/office/drawing/2014/main" id="{32A33E7E-C9FB-452F-B0C1-75CEEEA968C2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Teardrop 427">
              <a:extLst>
                <a:ext uri="{FF2B5EF4-FFF2-40B4-BE49-F238E27FC236}">
                  <a16:creationId xmlns:a16="http://schemas.microsoft.com/office/drawing/2014/main" id="{EF114A35-76C7-4F7F-A084-CBCDE05E050D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Teardrop 428">
              <a:extLst>
                <a:ext uri="{FF2B5EF4-FFF2-40B4-BE49-F238E27FC236}">
                  <a16:creationId xmlns:a16="http://schemas.microsoft.com/office/drawing/2014/main" id="{537DB311-0E4C-4B11-8CC0-E5354F145E9A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Teardrop 429">
              <a:extLst>
                <a:ext uri="{FF2B5EF4-FFF2-40B4-BE49-F238E27FC236}">
                  <a16:creationId xmlns:a16="http://schemas.microsoft.com/office/drawing/2014/main" id="{A0C1DAD4-E96E-4CC3-B9FC-F58E678E4770}"/>
                </a:ext>
              </a:extLst>
            </p:cNvPr>
            <p:cNvSpPr/>
            <p:nvPr/>
          </p:nvSpPr>
          <p:spPr>
            <a:xfrm rot="19396068">
              <a:off x="8641770" y="336095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Teardrop 430">
              <a:extLst>
                <a:ext uri="{FF2B5EF4-FFF2-40B4-BE49-F238E27FC236}">
                  <a16:creationId xmlns:a16="http://schemas.microsoft.com/office/drawing/2014/main" id="{8364BFB9-FB1A-49B8-90E4-C0475551FDA5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Teardrop 431">
              <a:extLst>
                <a:ext uri="{FF2B5EF4-FFF2-40B4-BE49-F238E27FC236}">
                  <a16:creationId xmlns:a16="http://schemas.microsoft.com/office/drawing/2014/main" id="{EF9B01F0-0C0C-434F-B042-F9DE11DEEE92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Teardrop 432">
              <a:extLst>
                <a:ext uri="{FF2B5EF4-FFF2-40B4-BE49-F238E27FC236}">
                  <a16:creationId xmlns:a16="http://schemas.microsoft.com/office/drawing/2014/main" id="{CA4F45BE-DCAA-4768-B610-700EBFFDF5C6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Teardrop 433">
              <a:extLst>
                <a:ext uri="{FF2B5EF4-FFF2-40B4-BE49-F238E27FC236}">
                  <a16:creationId xmlns:a16="http://schemas.microsoft.com/office/drawing/2014/main" id="{64D16372-8A5E-4F79-8A4B-9392F6AC672E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Teardrop 434">
              <a:extLst>
                <a:ext uri="{FF2B5EF4-FFF2-40B4-BE49-F238E27FC236}">
                  <a16:creationId xmlns:a16="http://schemas.microsoft.com/office/drawing/2014/main" id="{585EED0C-F695-4F38-819A-8A7FB90B350E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Teardrop 435">
              <a:extLst>
                <a:ext uri="{FF2B5EF4-FFF2-40B4-BE49-F238E27FC236}">
                  <a16:creationId xmlns:a16="http://schemas.microsoft.com/office/drawing/2014/main" id="{71D45BB2-4239-4110-8665-A31A89DA8792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Teardrop 436">
              <a:extLst>
                <a:ext uri="{FF2B5EF4-FFF2-40B4-BE49-F238E27FC236}">
                  <a16:creationId xmlns:a16="http://schemas.microsoft.com/office/drawing/2014/main" id="{C3C49B99-3742-4F01-93F9-1D4C6C0DF15A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Teardrop 437">
              <a:extLst>
                <a:ext uri="{FF2B5EF4-FFF2-40B4-BE49-F238E27FC236}">
                  <a16:creationId xmlns:a16="http://schemas.microsoft.com/office/drawing/2014/main" id="{489E81E3-77DC-4F7D-A82F-1AE37AC7D4B0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Teardrop 438">
              <a:extLst>
                <a:ext uri="{FF2B5EF4-FFF2-40B4-BE49-F238E27FC236}">
                  <a16:creationId xmlns:a16="http://schemas.microsoft.com/office/drawing/2014/main" id="{15952864-410E-4C9B-B085-3D09EE225ABA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Teardrop 439">
              <a:extLst>
                <a:ext uri="{FF2B5EF4-FFF2-40B4-BE49-F238E27FC236}">
                  <a16:creationId xmlns:a16="http://schemas.microsoft.com/office/drawing/2014/main" id="{CFFE63DC-6E76-4FB4-A1C0-DCFF1083CD4D}"/>
                </a:ext>
              </a:extLst>
            </p:cNvPr>
            <p:cNvSpPr/>
            <p:nvPr/>
          </p:nvSpPr>
          <p:spPr>
            <a:xfrm rot="19396068">
              <a:off x="5777835" y="6098178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Teardrop 440">
              <a:extLst>
                <a:ext uri="{FF2B5EF4-FFF2-40B4-BE49-F238E27FC236}">
                  <a16:creationId xmlns:a16="http://schemas.microsoft.com/office/drawing/2014/main" id="{22781D14-EBFB-4288-89A8-C6799B92EE90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Teardrop 441">
              <a:extLst>
                <a:ext uri="{FF2B5EF4-FFF2-40B4-BE49-F238E27FC236}">
                  <a16:creationId xmlns:a16="http://schemas.microsoft.com/office/drawing/2014/main" id="{AD783485-2541-4575-8E94-D393650A8407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98DE7BFC-3B5C-40B6-B8EE-387699E4036A}"/>
              </a:ext>
            </a:extLst>
          </p:cNvPr>
          <p:cNvGrpSpPr/>
          <p:nvPr/>
        </p:nvGrpSpPr>
        <p:grpSpPr>
          <a:xfrm>
            <a:off x="8869683" y="2606234"/>
            <a:ext cx="2997507" cy="3098550"/>
            <a:chOff x="-4918743" y="772637"/>
            <a:chExt cx="14269171" cy="574995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44" name="Teardrop 443">
              <a:extLst>
                <a:ext uri="{FF2B5EF4-FFF2-40B4-BE49-F238E27FC236}">
                  <a16:creationId xmlns:a16="http://schemas.microsoft.com/office/drawing/2014/main" id="{55D4CAD0-3F5C-489D-8181-E8949A353E1D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Teardrop 444">
              <a:extLst>
                <a:ext uri="{FF2B5EF4-FFF2-40B4-BE49-F238E27FC236}">
                  <a16:creationId xmlns:a16="http://schemas.microsoft.com/office/drawing/2014/main" id="{2A1206D6-F3A1-4174-B403-1FE6F04630E2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Teardrop 445">
              <a:extLst>
                <a:ext uri="{FF2B5EF4-FFF2-40B4-BE49-F238E27FC236}">
                  <a16:creationId xmlns:a16="http://schemas.microsoft.com/office/drawing/2014/main" id="{A53BADC2-775F-407E-B562-167C8A308994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Teardrop 446">
              <a:extLst>
                <a:ext uri="{FF2B5EF4-FFF2-40B4-BE49-F238E27FC236}">
                  <a16:creationId xmlns:a16="http://schemas.microsoft.com/office/drawing/2014/main" id="{139F6B4D-D913-4329-8515-8223FB764D5C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Teardrop 447">
              <a:extLst>
                <a:ext uri="{FF2B5EF4-FFF2-40B4-BE49-F238E27FC236}">
                  <a16:creationId xmlns:a16="http://schemas.microsoft.com/office/drawing/2014/main" id="{3C3F3997-D113-402A-8D05-AD1A0AC07CBF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Teardrop 448">
              <a:extLst>
                <a:ext uri="{FF2B5EF4-FFF2-40B4-BE49-F238E27FC236}">
                  <a16:creationId xmlns:a16="http://schemas.microsoft.com/office/drawing/2014/main" id="{FC07B642-4EE5-4124-B035-C2BF8F9783E0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Teardrop 449">
              <a:extLst>
                <a:ext uri="{FF2B5EF4-FFF2-40B4-BE49-F238E27FC236}">
                  <a16:creationId xmlns:a16="http://schemas.microsoft.com/office/drawing/2014/main" id="{61D4840A-2C74-4C83-A3CF-C7803FE7B546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Teardrop 450">
              <a:extLst>
                <a:ext uri="{FF2B5EF4-FFF2-40B4-BE49-F238E27FC236}">
                  <a16:creationId xmlns:a16="http://schemas.microsoft.com/office/drawing/2014/main" id="{DCAE5A10-9785-4A8B-BEF2-4DE7970DBE18}"/>
                </a:ext>
              </a:extLst>
            </p:cNvPr>
            <p:cNvSpPr/>
            <p:nvPr/>
          </p:nvSpPr>
          <p:spPr>
            <a:xfrm rot="19396068">
              <a:off x="8935111" y="1303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Teardrop 451">
              <a:extLst>
                <a:ext uri="{FF2B5EF4-FFF2-40B4-BE49-F238E27FC236}">
                  <a16:creationId xmlns:a16="http://schemas.microsoft.com/office/drawing/2014/main" id="{2BFA6C58-FE0F-43C7-A269-D774C3A3B0D5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Teardrop 452">
              <a:extLst>
                <a:ext uri="{FF2B5EF4-FFF2-40B4-BE49-F238E27FC236}">
                  <a16:creationId xmlns:a16="http://schemas.microsoft.com/office/drawing/2014/main" id="{92E4CFE9-2D4A-4A8F-A02D-51D37FBEE562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Teardrop 453">
              <a:extLst>
                <a:ext uri="{FF2B5EF4-FFF2-40B4-BE49-F238E27FC236}">
                  <a16:creationId xmlns:a16="http://schemas.microsoft.com/office/drawing/2014/main" id="{6B8F401A-B8A0-4654-B2B4-396B55C2E2AD}"/>
                </a:ext>
              </a:extLst>
            </p:cNvPr>
            <p:cNvSpPr/>
            <p:nvPr/>
          </p:nvSpPr>
          <p:spPr>
            <a:xfrm rot="19396068">
              <a:off x="-4918743" y="2676315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Teardrop 454">
              <a:extLst>
                <a:ext uri="{FF2B5EF4-FFF2-40B4-BE49-F238E27FC236}">
                  <a16:creationId xmlns:a16="http://schemas.microsoft.com/office/drawing/2014/main" id="{41CB9583-E76E-491C-9E31-DF68B5D20D01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Teardrop 455">
              <a:extLst>
                <a:ext uri="{FF2B5EF4-FFF2-40B4-BE49-F238E27FC236}">
                  <a16:creationId xmlns:a16="http://schemas.microsoft.com/office/drawing/2014/main" id="{FF3F3CC8-DC1A-4D33-AF20-821D3ABD44AA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Teardrop 456">
              <a:extLst>
                <a:ext uri="{FF2B5EF4-FFF2-40B4-BE49-F238E27FC236}">
                  <a16:creationId xmlns:a16="http://schemas.microsoft.com/office/drawing/2014/main" id="{55810176-0862-4840-816E-6BE10432CECE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Teardrop 457">
              <a:extLst>
                <a:ext uri="{FF2B5EF4-FFF2-40B4-BE49-F238E27FC236}">
                  <a16:creationId xmlns:a16="http://schemas.microsoft.com/office/drawing/2014/main" id="{A6248882-5188-4F3B-8D19-DB9E46D8B0E2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Teardrop 458">
              <a:extLst>
                <a:ext uri="{FF2B5EF4-FFF2-40B4-BE49-F238E27FC236}">
                  <a16:creationId xmlns:a16="http://schemas.microsoft.com/office/drawing/2014/main" id="{15C9F0C8-04DB-43B1-9D6D-0B8C15315964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Teardrop 459">
              <a:extLst>
                <a:ext uri="{FF2B5EF4-FFF2-40B4-BE49-F238E27FC236}">
                  <a16:creationId xmlns:a16="http://schemas.microsoft.com/office/drawing/2014/main" id="{179F0721-2FA1-4AEA-B6A9-64B1939C214E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Teardrop 460">
              <a:extLst>
                <a:ext uri="{FF2B5EF4-FFF2-40B4-BE49-F238E27FC236}">
                  <a16:creationId xmlns:a16="http://schemas.microsoft.com/office/drawing/2014/main" id="{4D43D407-0FCE-42EA-9B38-AEA17F625F9E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Teardrop 461">
              <a:extLst>
                <a:ext uri="{FF2B5EF4-FFF2-40B4-BE49-F238E27FC236}">
                  <a16:creationId xmlns:a16="http://schemas.microsoft.com/office/drawing/2014/main" id="{8790D637-6A7A-46F5-B85A-45D1B6D06F86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Teardrop 462">
              <a:extLst>
                <a:ext uri="{FF2B5EF4-FFF2-40B4-BE49-F238E27FC236}">
                  <a16:creationId xmlns:a16="http://schemas.microsoft.com/office/drawing/2014/main" id="{0F09CAB8-053E-4E60-A1C0-287A121B89A2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Teardrop 463">
              <a:extLst>
                <a:ext uri="{FF2B5EF4-FFF2-40B4-BE49-F238E27FC236}">
                  <a16:creationId xmlns:a16="http://schemas.microsoft.com/office/drawing/2014/main" id="{6E97BF4E-A589-4370-9126-8A9C2A698A77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Teardrop 464">
              <a:extLst>
                <a:ext uri="{FF2B5EF4-FFF2-40B4-BE49-F238E27FC236}">
                  <a16:creationId xmlns:a16="http://schemas.microsoft.com/office/drawing/2014/main" id="{02262058-4AC5-4728-B786-DC7A000CCD0B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Teardrop 465">
              <a:extLst>
                <a:ext uri="{FF2B5EF4-FFF2-40B4-BE49-F238E27FC236}">
                  <a16:creationId xmlns:a16="http://schemas.microsoft.com/office/drawing/2014/main" id="{B0D5E7D8-66A4-4CA9-B734-5B2B6211D8E2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Teardrop 466">
              <a:extLst>
                <a:ext uri="{FF2B5EF4-FFF2-40B4-BE49-F238E27FC236}">
                  <a16:creationId xmlns:a16="http://schemas.microsoft.com/office/drawing/2014/main" id="{71D60E3D-95E8-4CE8-9D74-3A73B2A85821}"/>
                </a:ext>
              </a:extLst>
            </p:cNvPr>
            <p:cNvSpPr/>
            <p:nvPr/>
          </p:nvSpPr>
          <p:spPr>
            <a:xfrm rot="19396068">
              <a:off x="-227888" y="4480011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Teardrop 467">
              <a:extLst>
                <a:ext uri="{FF2B5EF4-FFF2-40B4-BE49-F238E27FC236}">
                  <a16:creationId xmlns:a16="http://schemas.microsoft.com/office/drawing/2014/main" id="{54424581-39CE-44D1-8E4A-D141B8002D13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Teardrop 468">
              <a:extLst>
                <a:ext uri="{FF2B5EF4-FFF2-40B4-BE49-F238E27FC236}">
                  <a16:creationId xmlns:a16="http://schemas.microsoft.com/office/drawing/2014/main" id="{2707DBA0-E17C-447D-98FC-FCDFB81B64F2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Teardrop 469">
              <a:extLst>
                <a:ext uri="{FF2B5EF4-FFF2-40B4-BE49-F238E27FC236}">
                  <a16:creationId xmlns:a16="http://schemas.microsoft.com/office/drawing/2014/main" id="{458A8DA0-2818-4BE7-9778-1C9B74EA483C}"/>
                </a:ext>
              </a:extLst>
            </p:cNvPr>
            <p:cNvSpPr/>
            <p:nvPr/>
          </p:nvSpPr>
          <p:spPr>
            <a:xfrm rot="19396068">
              <a:off x="8641770" y="336095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Teardrop 470">
              <a:extLst>
                <a:ext uri="{FF2B5EF4-FFF2-40B4-BE49-F238E27FC236}">
                  <a16:creationId xmlns:a16="http://schemas.microsoft.com/office/drawing/2014/main" id="{002140E6-D7B8-42A0-A463-1E778D01665A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Teardrop 471">
              <a:extLst>
                <a:ext uri="{FF2B5EF4-FFF2-40B4-BE49-F238E27FC236}">
                  <a16:creationId xmlns:a16="http://schemas.microsoft.com/office/drawing/2014/main" id="{C5DFB649-16B3-4EE2-9EED-94A3FCDAADE4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Teardrop 472">
              <a:extLst>
                <a:ext uri="{FF2B5EF4-FFF2-40B4-BE49-F238E27FC236}">
                  <a16:creationId xmlns:a16="http://schemas.microsoft.com/office/drawing/2014/main" id="{189CB8D1-3A3C-48ED-80D2-3A585E6482CD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Teardrop 473">
              <a:extLst>
                <a:ext uri="{FF2B5EF4-FFF2-40B4-BE49-F238E27FC236}">
                  <a16:creationId xmlns:a16="http://schemas.microsoft.com/office/drawing/2014/main" id="{2A981A6E-A027-49F7-9A88-1177B4672E86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Teardrop 474">
              <a:extLst>
                <a:ext uri="{FF2B5EF4-FFF2-40B4-BE49-F238E27FC236}">
                  <a16:creationId xmlns:a16="http://schemas.microsoft.com/office/drawing/2014/main" id="{0668F56A-A8F4-4565-A980-D1380365AE49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Teardrop 475">
              <a:extLst>
                <a:ext uri="{FF2B5EF4-FFF2-40B4-BE49-F238E27FC236}">
                  <a16:creationId xmlns:a16="http://schemas.microsoft.com/office/drawing/2014/main" id="{ED2EA5CA-5DAE-4B09-A7DD-8B6BBE27DECD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Teardrop 476">
              <a:extLst>
                <a:ext uri="{FF2B5EF4-FFF2-40B4-BE49-F238E27FC236}">
                  <a16:creationId xmlns:a16="http://schemas.microsoft.com/office/drawing/2014/main" id="{85CBFCD1-5193-47DD-B1C9-B7C6B89B96F1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Teardrop 477">
              <a:extLst>
                <a:ext uri="{FF2B5EF4-FFF2-40B4-BE49-F238E27FC236}">
                  <a16:creationId xmlns:a16="http://schemas.microsoft.com/office/drawing/2014/main" id="{C7A9E71F-C47C-4903-A7DD-EC8A71885842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Teardrop 478">
              <a:extLst>
                <a:ext uri="{FF2B5EF4-FFF2-40B4-BE49-F238E27FC236}">
                  <a16:creationId xmlns:a16="http://schemas.microsoft.com/office/drawing/2014/main" id="{0BDF2F3E-54CA-44A2-9669-CE60DF533297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Teardrop 479">
              <a:extLst>
                <a:ext uri="{FF2B5EF4-FFF2-40B4-BE49-F238E27FC236}">
                  <a16:creationId xmlns:a16="http://schemas.microsoft.com/office/drawing/2014/main" id="{1FAD0222-4391-4C5F-9FAF-5A7CCA37C34E}"/>
                </a:ext>
              </a:extLst>
            </p:cNvPr>
            <p:cNvSpPr/>
            <p:nvPr/>
          </p:nvSpPr>
          <p:spPr>
            <a:xfrm rot="19396068">
              <a:off x="5777835" y="6098178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Teardrop 480">
              <a:extLst>
                <a:ext uri="{FF2B5EF4-FFF2-40B4-BE49-F238E27FC236}">
                  <a16:creationId xmlns:a16="http://schemas.microsoft.com/office/drawing/2014/main" id="{F40BFD2B-AEBD-43E1-8146-5F24DAEEA6CB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Teardrop 481">
              <a:extLst>
                <a:ext uri="{FF2B5EF4-FFF2-40B4-BE49-F238E27FC236}">
                  <a16:creationId xmlns:a16="http://schemas.microsoft.com/office/drawing/2014/main" id="{DFF1F0D5-63DF-4968-BBE4-55A10BBCB60B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2" name="Rectangle 241">
            <a:extLst>
              <a:ext uri="{FF2B5EF4-FFF2-40B4-BE49-F238E27FC236}">
                <a16:creationId xmlns:a16="http://schemas.microsoft.com/office/drawing/2014/main" id="{4BB90897-BCF4-4C0F-B505-6ED7F8F86D56}"/>
              </a:ext>
            </a:extLst>
          </p:cNvPr>
          <p:cNvSpPr/>
          <p:nvPr/>
        </p:nvSpPr>
        <p:spPr>
          <a:xfrm>
            <a:off x="6359959" y="-4492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3" name="Cloud 242">
            <a:extLst>
              <a:ext uri="{FF2B5EF4-FFF2-40B4-BE49-F238E27FC236}">
                <a16:creationId xmlns:a16="http://schemas.microsoft.com/office/drawing/2014/main" id="{68788C21-41A7-43FE-B7FF-C7029AF0C2EF}"/>
              </a:ext>
            </a:extLst>
          </p:cNvPr>
          <p:cNvSpPr/>
          <p:nvPr/>
        </p:nvSpPr>
        <p:spPr>
          <a:xfrm>
            <a:off x="6700344" y="392680"/>
            <a:ext cx="1044504" cy="398469"/>
          </a:xfrm>
          <a:prstGeom prst="clou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4" name="Cloud 243">
            <a:extLst>
              <a:ext uri="{FF2B5EF4-FFF2-40B4-BE49-F238E27FC236}">
                <a16:creationId xmlns:a16="http://schemas.microsoft.com/office/drawing/2014/main" id="{5C056A9E-18EC-4468-81BD-E4E93581F78B}"/>
              </a:ext>
            </a:extLst>
          </p:cNvPr>
          <p:cNvSpPr/>
          <p:nvPr/>
        </p:nvSpPr>
        <p:spPr>
          <a:xfrm>
            <a:off x="9868116" y="267323"/>
            <a:ext cx="1971371" cy="523826"/>
          </a:xfrm>
          <a:prstGeom prst="clou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861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535343" y="-48255"/>
            <a:ext cx="5673046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“Splash, splash!” Ruby laughs and runs some more.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E6256DA-E174-4AE0-9C8A-978B49431366}"/>
              </a:ext>
            </a:extLst>
          </p:cNvPr>
          <p:cNvGrpSpPr/>
          <p:nvPr/>
        </p:nvGrpSpPr>
        <p:grpSpPr>
          <a:xfrm>
            <a:off x="501351" y="740700"/>
            <a:ext cx="4725846" cy="6041212"/>
            <a:chOff x="2341062" y="722523"/>
            <a:chExt cx="3511342" cy="5846662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8053CED-4BDD-462B-A846-7D0C5FA90106}"/>
                </a:ext>
              </a:extLst>
            </p:cNvPr>
            <p:cNvSpPr/>
            <p:nvPr/>
          </p:nvSpPr>
          <p:spPr>
            <a:xfrm>
              <a:off x="4261280" y="5998698"/>
              <a:ext cx="797736" cy="207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6DD1F2CB-8370-459C-9E5F-477BF47D4D2F}"/>
                </a:ext>
              </a:extLst>
            </p:cNvPr>
            <p:cNvSpPr/>
            <p:nvPr/>
          </p:nvSpPr>
          <p:spPr>
            <a:xfrm>
              <a:off x="3386729" y="5998697"/>
              <a:ext cx="797736" cy="20773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25AF49BB-0FD5-48DA-BAC4-BE4E215DE861}"/>
                </a:ext>
              </a:extLst>
            </p:cNvPr>
            <p:cNvGrpSpPr/>
            <p:nvPr/>
          </p:nvGrpSpPr>
          <p:grpSpPr>
            <a:xfrm>
              <a:off x="2341062" y="722523"/>
              <a:ext cx="3511342" cy="5587778"/>
              <a:chOff x="2772147" y="677901"/>
              <a:chExt cx="3713793" cy="3580512"/>
            </a:xfrm>
          </p:grpSpPr>
          <p:sp>
            <p:nvSpPr>
              <p:cNvPr id="126" name="Cloud 125">
                <a:extLst>
                  <a:ext uri="{FF2B5EF4-FFF2-40B4-BE49-F238E27FC236}">
                    <a16:creationId xmlns:a16="http://schemas.microsoft.com/office/drawing/2014/main" id="{018ABBD7-48A2-4C76-A547-0A54EA8A03CA}"/>
                  </a:ext>
                </a:extLst>
              </p:cNvPr>
              <p:cNvSpPr/>
              <p:nvPr/>
            </p:nvSpPr>
            <p:spPr>
              <a:xfrm>
                <a:off x="2772147" y="677901"/>
                <a:ext cx="3599801" cy="2544323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Cloud 126">
                <a:extLst>
                  <a:ext uri="{FF2B5EF4-FFF2-40B4-BE49-F238E27FC236}">
                    <a16:creationId xmlns:a16="http://schemas.microsoft.com/office/drawing/2014/main" id="{EDCA3F0F-AF05-4F01-A90E-D68B0109FB2D}"/>
                  </a:ext>
                </a:extLst>
              </p:cNvPr>
              <p:cNvSpPr/>
              <p:nvPr/>
            </p:nvSpPr>
            <p:spPr>
              <a:xfrm>
                <a:off x="2886139" y="689203"/>
                <a:ext cx="3599801" cy="2544323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Rectangle 13">
                <a:extLst>
                  <a:ext uri="{FF2B5EF4-FFF2-40B4-BE49-F238E27FC236}">
                    <a16:creationId xmlns:a16="http://schemas.microsoft.com/office/drawing/2014/main" id="{5B347645-FD2B-43A5-A3F0-957679DCD4A7}"/>
                  </a:ext>
                </a:extLst>
              </p:cNvPr>
              <p:cNvSpPr/>
              <p:nvPr/>
            </p:nvSpPr>
            <p:spPr>
              <a:xfrm>
                <a:off x="3685183" y="2258004"/>
                <a:ext cx="2028928" cy="2000409"/>
              </a:xfrm>
              <a:custGeom>
                <a:avLst/>
                <a:gdLst>
                  <a:gd name="connsiteX0" fmla="*/ 0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0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58341 w 923167"/>
                  <a:gd name="connsiteY5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37573 w 923167"/>
                  <a:gd name="connsiteY5" fmla="*/ 696621 h 1999689"/>
                  <a:gd name="connsiteX6" fmla="*/ 358341 w 923167"/>
                  <a:gd name="connsiteY6" fmla="*/ 0 h 1999689"/>
                  <a:gd name="connsiteX0" fmla="*/ 375167 w 939993"/>
                  <a:gd name="connsiteY0" fmla="*/ 0 h 1999689"/>
                  <a:gd name="connsiteX1" fmla="*/ 939993 w 939993"/>
                  <a:gd name="connsiteY1" fmla="*/ 0 h 1999689"/>
                  <a:gd name="connsiteX2" fmla="*/ 939993 w 939993"/>
                  <a:gd name="connsiteY2" fmla="*/ 1999689 h 1999689"/>
                  <a:gd name="connsiteX3" fmla="*/ 41338 w 939993"/>
                  <a:gd name="connsiteY3" fmla="*/ 1999689 h 1999689"/>
                  <a:gd name="connsiteX4" fmla="*/ 209256 w 939993"/>
                  <a:gd name="connsiteY4" fmla="*/ 812735 h 1999689"/>
                  <a:gd name="connsiteX5" fmla="*/ 35085 w 939993"/>
                  <a:gd name="connsiteY5" fmla="*/ 246678 h 1999689"/>
                  <a:gd name="connsiteX6" fmla="*/ 354399 w 939993"/>
                  <a:gd name="connsiteY6" fmla="*/ 696621 h 1999689"/>
                  <a:gd name="connsiteX7" fmla="*/ 375167 w 939993"/>
                  <a:gd name="connsiteY7" fmla="*/ 0 h 1999689"/>
                  <a:gd name="connsiteX0" fmla="*/ 676128 w 1240954"/>
                  <a:gd name="connsiteY0" fmla="*/ 0 h 1999689"/>
                  <a:gd name="connsiteX1" fmla="*/ 1240954 w 1240954"/>
                  <a:gd name="connsiteY1" fmla="*/ 0 h 1999689"/>
                  <a:gd name="connsiteX2" fmla="*/ 1240954 w 1240954"/>
                  <a:gd name="connsiteY2" fmla="*/ 1999689 h 1999689"/>
                  <a:gd name="connsiteX3" fmla="*/ 342299 w 1240954"/>
                  <a:gd name="connsiteY3" fmla="*/ 1999689 h 1999689"/>
                  <a:gd name="connsiteX4" fmla="*/ 2217 w 1240954"/>
                  <a:gd name="connsiteY4" fmla="*/ 595021 h 1999689"/>
                  <a:gd name="connsiteX5" fmla="*/ 510217 w 1240954"/>
                  <a:gd name="connsiteY5" fmla="*/ 812735 h 1999689"/>
                  <a:gd name="connsiteX6" fmla="*/ 336046 w 1240954"/>
                  <a:gd name="connsiteY6" fmla="*/ 246678 h 1999689"/>
                  <a:gd name="connsiteX7" fmla="*/ 655360 w 1240954"/>
                  <a:gd name="connsiteY7" fmla="*/ 696621 h 1999689"/>
                  <a:gd name="connsiteX8" fmla="*/ 676128 w 1240954"/>
                  <a:gd name="connsiteY8" fmla="*/ 0 h 1999689"/>
                  <a:gd name="connsiteX0" fmla="*/ 673911 w 1238737"/>
                  <a:gd name="connsiteY0" fmla="*/ 0 h 1999689"/>
                  <a:gd name="connsiteX1" fmla="*/ 1238737 w 1238737"/>
                  <a:gd name="connsiteY1" fmla="*/ 0 h 1999689"/>
                  <a:gd name="connsiteX2" fmla="*/ 1238737 w 1238737"/>
                  <a:gd name="connsiteY2" fmla="*/ 1999689 h 1999689"/>
                  <a:gd name="connsiteX3" fmla="*/ 340082 w 1238737"/>
                  <a:gd name="connsiteY3" fmla="*/ 1999689 h 1999689"/>
                  <a:gd name="connsiteX4" fmla="*/ 0 w 1238737"/>
                  <a:gd name="connsiteY4" fmla="*/ 595021 h 1999689"/>
                  <a:gd name="connsiteX5" fmla="*/ 508000 w 1238737"/>
                  <a:gd name="connsiteY5" fmla="*/ 812735 h 1999689"/>
                  <a:gd name="connsiteX6" fmla="*/ 333829 w 1238737"/>
                  <a:gd name="connsiteY6" fmla="*/ 246678 h 1999689"/>
                  <a:gd name="connsiteX7" fmla="*/ 653143 w 1238737"/>
                  <a:gd name="connsiteY7" fmla="*/ 696621 h 1999689"/>
                  <a:gd name="connsiteX8" fmla="*/ 673911 w 1238737"/>
                  <a:gd name="connsiteY8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2000381"/>
                  <a:gd name="connsiteX1" fmla="*/ 1412128 w 1412128"/>
                  <a:gd name="connsiteY1" fmla="*/ 0 h 2000381"/>
                  <a:gd name="connsiteX2" fmla="*/ 1412128 w 1412128"/>
                  <a:gd name="connsiteY2" fmla="*/ 1999689 h 2000381"/>
                  <a:gd name="connsiteX3" fmla="*/ 513473 w 1412128"/>
                  <a:gd name="connsiteY3" fmla="*/ 1999689 h 2000381"/>
                  <a:gd name="connsiteX4" fmla="*/ 13734 w 1412128"/>
                  <a:gd name="connsiteY4" fmla="*/ 798221 h 2000381"/>
                  <a:gd name="connsiteX5" fmla="*/ 173391 w 1412128"/>
                  <a:gd name="connsiteY5" fmla="*/ 595021 h 2000381"/>
                  <a:gd name="connsiteX6" fmla="*/ 681391 w 1412128"/>
                  <a:gd name="connsiteY6" fmla="*/ 812735 h 2000381"/>
                  <a:gd name="connsiteX7" fmla="*/ 507220 w 1412128"/>
                  <a:gd name="connsiteY7" fmla="*/ 246678 h 2000381"/>
                  <a:gd name="connsiteX8" fmla="*/ 826534 w 1412128"/>
                  <a:gd name="connsiteY8" fmla="*/ 696621 h 2000381"/>
                  <a:gd name="connsiteX9" fmla="*/ 847302 w 1412128"/>
                  <a:gd name="connsiteY9" fmla="*/ 0 h 2000381"/>
                  <a:gd name="connsiteX0" fmla="*/ 847302 w 1412128"/>
                  <a:gd name="connsiteY0" fmla="*/ 0 h 2000409"/>
                  <a:gd name="connsiteX1" fmla="*/ 1412128 w 1412128"/>
                  <a:gd name="connsiteY1" fmla="*/ 0 h 2000409"/>
                  <a:gd name="connsiteX2" fmla="*/ 1412128 w 1412128"/>
                  <a:gd name="connsiteY2" fmla="*/ 1999689 h 2000409"/>
                  <a:gd name="connsiteX3" fmla="*/ 513473 w 1412128"/>
                  <a:gd name="connsiteY3" fmla="*/ 1999689 h 2000409"/>
                  <a:gd name="connsiteX4" fmla="*/ 13734 w 1412128"/>
                  <a:gd name="connsiteY4" fmla="*/ 798221 h 2000409"/>
                  <a:gd name="connsiteX5" fmla="*/ 173391 w 1412128"/>
                  <a:gd name="connsiteY5" fmla="*/ 595021 h 2000409"/>
                  <a:gd name="connsiteX6" fmla="*/ 681391 w 1412128"/>
                  <a:gd name="connsiteY6" fmla="*/ 812735 h 2000409"/>
                  <a:gd name="connsiteX7" fmla="*/ 507220 w 1412128"/>
                  <a:gd name="connsiteY7" fmla="*/ 246678 h 2000409"/>
                  <a:gd name="connsiteX8" fmla="*/ 826534 w 1412128"/>
                  <a:gd name="connsiteY8" fmla="*/ 696621 h 2000409"/>
                  <a:gd name="connsiteX9" fmla="*/ 847302 w 1412128"/>
                  <a:gd name="connsiteY9" fmla="*/ 0 h 2000409"/>
                  <a:gd name="connsiteX0" fmla="*/ 847302 w 1769968"/>
                  <a:gd name="connsiteY0" fmla="*/ 0 h 2000409"/>
                  <a:gd name="connsiteX1" fmla="*/ 1412128 w 1769968"/>
                  <a:gd name="connsiteY1" fmla="*/ 0 h 2000409"/>
                  <a:gd name="connsiteX2" fmla="*/ 1769963 w 1769968"/>
                  <a:gd name="connsiteY2" fmla="*/ 362792 h 2000409"/>
                  <a:gd name="connsiteX3" fmla="*/ 1412128 w 1769968"/>
                  <a:gd name="connsiteY3" fmla="*/ 1999689 h 2000409"/>
                  <a:gd name="connsiteX4" fmla="*/ 513473 w 1769968"/>
                  <a:gd name="connsiteY4" fmla="*/ 1999689 h 2000409"/>
                  <a:gd name="connsiteX5" fmla="*/ 13734 w 1769968"/>
                  <a:gd name="connsiteY5" fmla="*/ 798221 h 2000409"/>
                  <a:gd name="connsiteX6" fmla="*/ 173391 w 1769968"/>
                  <a:gd name="connsiteY6" fmla="*/ 595021 h 2000409"/>
                  <a:gd name="connsiteX7" fmla="*/ 681391 w 1769968"/>
                  <a:gd name="connsiteY7" fmla="*/ 812735 h 2000409"/>
                  <a:gd name="connsiteX8" fmla="*/ 507220 w 1769968"/>
                  <a:gd name="connsiteY8" fmla="*/ 246678 h 2000409"/>
                  <a:gd name="connsiteX9" fmla="*/ 826534 w 1769968"/>
                  <a:gd name="connsiteY9" fmla="*/ 696621 h 2000409"/>
                  <a:gd name="connsiteX10" fmla="*/ 847302 w 1769968"/>
                  <a:gd name="connsiteY10" fmla="*/ 0 h 2000409"/>
                  <a:gd name="connsiteX0" fmla="*/ 847302 w 1771941"/>
                  <a:gd name="connsiteY0" fmla="*/ 0 h 2000409"/>
                  <a:gd name="connsiteX1" fmla="*/ 1412128 w 1771941"/>
                  <a:gd name="connsiteY1" fmla="*/ 0 h 2000409"/>
                  <a:gd name="connsiteX2" fmla="*/ 1407106 w 1771941"/>
                  <a:gd name="connsiteY2" fmla="*/ 711135 h 2000409"/>
                  <a:gd name="connsiteX3" fmla="*/ 1769963 w 1771941"/>
                  <a:gd name="connsiteY3" fmla="*/ 362792 h 2000409"/>
                  <a:gd name="connsiteX4" fmla="*/ 1412128 w 1771941"/>
                  <a:gd name="connsiteY4" fmla="*/ 1999689 h 2000409"/>
                  <a:gd name="connsiteX5" fmla="*/ 513473 w 1771941"/>
                  <a:gd name="connsiteY5" fmla="*/ 1999689 h 2000409"/>
                  <a:gd name="connsiteX6" fmla="*/ 13734 w 1771941"/>
                  <a:gd name="connsiteY6" fmla="*/ 798221 h 2000409"/>
                  <a:gd name="connsiteX7" fmla="*/ 173391 w 1771941"/>
                  <a:gd name="connsiteY7" fmla="*/ 595021 h 2000409"/>
                  <a:gd name="connsiteX8" fmla="*/ 681391 w 1771941"/>
                  <a:gd name="connsiteY8" fmla="*/ 812735 h 2000409"/>
                  <a:gd name="connsiteX9" fmla="*/ 507220 w 1771941"/>
                  <a:gd name="connsiteY9" fmla="*/ 246678 h 2000409"/>
                  <a:gd name="connsiteX10" fmla="*/ 826534 w 1771941"/>
                  <a:gd name="connsiteY10" fmla="*/ 696621 h 2000409"/>
                  <a:gd name="connsiteX11" fmla="*/ 847302 w 1771941"/>
                  <a:gd name="connsiteY11" fmla="*/ 0 h 2000409"/>
                  <a:gd name="connsiteX0" fmla="*/ 847302 w 2017259"/>
                  <a:gd name="connsiteY0" fmla="*/ 0 h 2000409"/>
                  <a:gd name="connsiteX1" fmla="*/ 1412128 w 2017259"/>
                  <a:gd name="connsiteY1" fmla="*/ 0 h 2000409"/>
                  <a:gd name="connsiteX2" fmla="*/ 1407106 w 2017259"/>
                  <a:gd name="connsiteY2" fmla="*/ 711135 h 2000409"/>
                  <a:gd name="connsiteX3" fmla="*/ 1769963 w 2017259"/>
                  <a:gd name="connsiteY3" fmla="*/ 362792 h 2000409"/>
                  <a:gd name="connsiteX4" fmla="*/ 2016706 w 2017259"/>
                  <a:gd name="connsiteY4" fmla="*/ 464392 h 2000409"/>
                  <a:gd name="connsiteX5" fmla="*/ 1412128 w 2017259"/>
                  <a:gd name="connsiteY5" fmla="*/ 1999689 h 2000409"/>
                  <a:gd name="connsiteX6" fmla="*/ 513473 w 2017259"/>
                  <a:gd name="connsiteY6" fmla="*/ 1999689 h 2000409"/>
                  <a:gd name="connsiteX7" fmla="*/ 13734 w 2017259"/>
                  <a:gd name="connsiteY7" fmla="*/ 798221 h 2000409"/>
                  <a:gd name="connsiteX8" fmla="*/ 173391 w 2017259"/>
                  <a:gd name="connsiteY8" fmla="*/ 595021 h 2000409"/>
                  <a:gd name="connsiteX9" fmla="*/ 681391 w 2017259"/>
                  <a:gd name="connsiteY9" fmla="*/ 812735 h 2000409"/>
                  <a:gd name="connsiteX10" fmla="*/ 507220 w 2017259"/>
                  <a:gd name="connsiteY10" fmla="*/ 246678 h 2000409"/>
                  <a:gd name="connsiteX11" fmla="*/ 826534 w 2017259"/>
                  <a:gd name="connsiteY11" fmla="*/ 696621 h 2000409"/>
                  <a:gd name="connsiteX12" fmla="*/ 847302 w 2017259"/>
                  <a:gd name="connsiteY12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28928" h="2000409">
                    <a:moveTo>
                      <a:pt x="847302" y="0"/>
                    </a:moveTo>
                    <a:lnTo>
                      <a:pt x="1412128" y="0"/>
                    </a:lnTo>
                    <a:cubicBezTo>
                      <a:pt x="1536876" y="31437"/>
                      <a:pt x="1347467" y="650670"/>
                      <a:pt x="1407106" y="711135"/>
                    </a:cubicBezTo>
                    <a:cubicBezTo>
                      <a:pt x="1466745" y="771600"/>
                      <a:pt x="1690135" y="411173"/>
                      <a:pt x="1769963" y="362792"/>
                    </a:cubicBezTo>
                    <a:cubicBezTo>
                      <a:pt x="1849791" y="314411"/>
                      <a:pt x="1685296" y="607117"/>
                      <a:pt x="1726420" y="624050"/>
                    </a:cubicBezTo>
                    <a:cubicBezTo>
                      <a:pt x="1767544" y="640983"/>
                      <a:pt x="2095697" y="201252"/>
                      <a:pt x="2016706" y="464392"/>
                    </a:cubicBezTo>
                    <a:cubicBezTo>
                      <a:pt x="1002380" y="1222901"/>
                      <a:pt x="1512054" y="1458894"/>
                      <a:pt x="1412128" y="1999689"/>
                    </a:cubicBezTo>
                    <a:lnTo>
                      <a:pt x="513473" y="1999689"/>
                    </a:lnTo>
                    <a:cubicBezTo>
                      <a:pt x="466674" y="2031672"/>
                      <a:pt x="1144471" y="988789"/>
                      <a:pt x="13734" y="798221"/>
                    </a:cubicBezTo>
                    <a:cubicBezTo>
                      <a:pt x="-42946" y="564110"/>
                      <a:pt x="88724" y="592602"/>
                      <a:pt x="173391" y="595021"/>
                    </a:cubicBezTo>
                    <a:cubicBezTo>
                      <a:pt x="201377" y="397195"/>
                      <a:pt x="708001" y="928849"/>
                      <a:pt x="681391" y="812735"/>
                    </a:cubicBezTo>
                    <a:cubicBezTo>
                      <a:pt x="654782" y="696621"/>
                      <a:pt x="451582" y="237002"/>
                      <a:pt x="507220" y="246678"/>
                    </a:cubicBezTo>
                    <a:cubicBezTo>
                      <a:pt x="579791" y="193459"/>
                      <a:pt x="753963" y="749840"/>
                      <a:pt x="826534" y="696621"/>
                    </a:cubicBezTo>
                    <a:lnTo>
                      <a:pt x="847302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Cloud 128">
                <a:extLst>
                  <a:ext uri="{FF2B5EF4-FFF2-40B4-BE49-F238E27FC236}">
                    <a16:creationId xmlns:a16="http://schemas.microsoft.com/office/drawing/2014/main" id="{BCE528F0-9F77-4313-B8ED-F568F39A0BE3}"/>
                  </a:ext>
                </a:extLst>
              </p:cNvPr>
              <p:cNvSpPr/>
              <p:nvPr/>
            </p:nvSpPr>
            <p:spPr>
              <a:xfrm>
                <a:off x="3714360" y="1143818"/>
                <a:ext cx="1833467" cy="148029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Cloud 129">
                <a:extLst>
                  <a:ext uri="{FF2B5EF4-FFF2-40B4-BE49-F238E27FC236}">
                    <a16:creationId xmlns:a16="http://schemas.microsoft.com/office/drawing/2014/main" id="{5656746D-8E26-4F24-A16B-03672FD032FE}"/>
                  </a:ext>
                </a:extLst>
              </p:cNvPr>
              <p:cNvSpPr/>
              <p:nvPr/>
            </p:nvSpPr>
            <p:spPr>
              <a:xfrm>
                <a:off x="3731709" y="1209223"/>
                <a:ext cx="1833467" cy="1480296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Cloud 130">
                <a:extLst>
                  <a:ext uri="{FF2B5EF4-FFF2-40B4-BE49-F238E27FC236}">
                    <a16:creationId xmlns:a16="http://schemas.microsoft.com/office/drawing/2014/main" id="{4B4EBC9A-3617-4596-AFC1-4FA78E33E5A1}"/>
                  </a:ext>
                </a:extLst>
              </p:cNvPr>
              <p:cNvSpPr/>
              <p:nvPr/>
            </p:nvSpPr>
            <p:spPr>
              <a:xfrm rot="1588661">
                <a:off x="4886163" y="1614258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Cloud 131">
                <a:extLst>
                  <a:ext uri="{FF2B5EF4-FFF2-40B4-BE49-F238E27FC236}">
                    <a16:creationId xmlns:a16="http://schemas.microsoft.com/office/drawing/2014/main" id="{1E9E7859-C649-4FCC-B9A4-1D56E2E92FE0}"/>
                  </a:ext>
                </a:extLst>
              </p:cNvPr>
              <p:cNvSpPr/>
              <p:nvPr/>
            </p:nvSpPr>
            <p:spPr>
              <a:xfrm rot="20312248">
                <a:off x="3051836" y="195336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Rectangle 27">
                <a:extLst>
                  <a:ext uri="{FF2B5EF4-FFF2-40B4-BE49-F238E27FC236}">
                    <a16:creationId xmlns:a16="http://schemas.microsoft.com/office/drawing/2014/main" id="{AE2DE18B-C79B-4E29-81CA-2322C20AFFE6}"/>
                  </a:ext>
                </a:extLst>
              </p:cNvPr>
              <p:cNvSpPr/>
              <p:nvPr/>
            </p:nvSpPr>
            <p:spPr>
              <a:xfrm>
                <a:off x="4566381" y="3063409"/>
                <a:ext cx="279992" cy="415164"/>
              </a:xfrm>
              <a:custGeom>
                <a:avLst/>
                <a:gdLst>
                  <a:gd name="connsiteX0" fmla="*/ 0 w 45719"/>
                  <a:gd name="connsiteY0" fmla="*/ 0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4" fmla="*/ 0 w 45719"/>
                  <a:gd name="connsiteY4" fmla="*/ 0 h 293714"/>
                  <a:gd name="connsiteX0" fmla="*/ 0 w 45719"/>
                  <a:gd name="connsiteY0" fmla="*/ 293714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0" fmla="*/ 0 w 267969"/>
                  <a:gd name="connsiteY0" fmla="*/ 236564 h 293714"/>
                  <a:gd name="connsiteX1" fmla="*/ 267969 w 267969"/>
                  <a:gd name="connsiteY1" fmla="*/ 0 h 293714"/>
                  <a:gd name="connsiteX2" fmla="*/ 267969 w 267969"/>
                  <a:gd name="connsiteY2" fmla="*/ 293714 h 293714"/>
                  <a:gd name="connsiteX3" fmla="*/ 0 w 267969"/>
                  <a:gd name="connsiteY3" fmla="*/ 236564 h 293714"/>
                  <a:gd name="connsiteX0" fmla="*/ 0 w 267969"/>
                  <a:gd name="connsiteY0" fmla="*/ 236564 h 376264"/>
                  <a:gd name="connsiteX1" fmla="*/ 267969 w 267969"/>
                  <a:gd name="connsiteY1" fmla="*/ 0 h 376264"/>
                  <a:gd name="connsiteX2" fmla="*/ 229869 w 267969"/>
                  <a:gd name="connsiteY2" fmla="*/ 376264 h 376264"/>
                  <a:gd name="connsiteX3" fmla="*/ 0 w 267969"/>
                  <a:gd name="connsiteY3" fmla="*/ 236564 h 376264"/>
                  <a:gd name="connsiteX0" fmla="*/ 0 w 267969"/>
                  <a:gd name="connsiteY0" fmla="*/ 236564 h 388345"/>
                  <a:gd name="connsiteX1" fmla="*/ 267969 w 267969"/>
                  <a:gd name="connsiteY1" fmla="*/ 0 h 388345"/>
                  <a:gd name="connsiteX2" fmla="*/ 229869 w 267969"/>
                  <a:gd name="connsiteY2" fmla="*/ 376264 h 388345"/>
                  <a:gd name="connsiteX3" fmla="*/ 0 w 267969"/>
                  <a:gd name="connsiteY3" fmla="*/ 236564 h 388345"/>
                  <a:gd name="connsiteX0" fmla="*/ 0 w 267969"/>
                  <a:gd name="connsiteY0" fmla="*/ 242254 h 394035"/>
                  <a:gd name="connsiteX1" fmla="*/ 267969 w 267969"/>
                  <a:gd name="connsiteY1" fmla="*/ 5690 h 394035"/>
                  <a:gd name="connsiteX2" fmla="*/ 229869 w 267969"/>
                  <a:gd name="connsiteY2" fmla="*/ 381954 h 394035"/>
                  <a:gd name="connsiteX3" fmla="*/ 0 w 267969"/>
                  <a:gd name="connsiteY3" fmla="*/ 242254 h 394035"/>
                  <a:gd name="connsiteX0" fmla="*/ 0 w 279992"/>
                  <a:gd name="connsiteY0" fmla="*/ 242254 h 394035"/>
                  <a:gd name="connsiteX1" fmla="*/ 267969 w 279992"/>
                  <a:gd name="connsiteY1" fmla="*/ 5690 h 394035"/>
                  <a:gd name="connsiteX2" fmla="*/ 229869 w 279992"/>
                  <a:gd name="connsiteY2" fmla="*/ 381954 h 394035"/>
                  <a:gd name="connsiteX3" fmla="*/ 0 w 279992"/>
                  <a:gd name="connsiteY3" fmla="*/ 242254 h 394035"/>
                  <a:gd name="connsiteX0" fmla="*/ 0 w 279992"/>
                  <a:gd name="connsiteY0" fmla="*/ 250810 h 402591"/>
                  <a:gd name="connsiteX1" fmla="*/ 267969 w 279992"/>
                  <a:gd name="connsiteY1" fmla="*/ 14246 h 402591"/>
                  <a:gd name="connsiteX2" fmla="*/ 229869 w 279992"/>
                  <a:gd name="connsiteY2" fmla="*/ 390510 h 402591"/>
                  <a:gd name="connsiteX3" fmla="*/ 0 w 279992"/>
                  <a:gd name="connsiteY3" fmla="*/ 250810 h 402591"/>
                  <a:gd name="connsiteX0" fmla="*/ 0 w 279992"/>
                  <a:gd name="connsiteY0" fmla="*/ 250810 h 410076"/>
                  <a:gd name="connsiteX1" fmla="*/ 267969 w 279992"/>
                  <a:gd name="connsiteY1" fmla="*/ 14246 h 410076"/>
                  <a:gd name="connsiteX2" fmla="*/ 229869 w 279992"/>
                  <a:gd name="connsiteY2" fmla="*/ 390510 h 410076"/>
                  <a:gd name="connsiteX3" fmla="*/ 0 w 279992"/>
                  <a:gd name="connsiteY3" fmla="*/ 250810 h 410076"/>
                  <a:gd name="connsiteX0" fmla="*/ 0 w 279992"/>
                  <a:gd name="connsiteY0" fmla="*/ 255898 h 415164"/>
                  <a:gd name="connsiteX1" fmla="*/ 267969 w 279992"/>
                  <a:gd name="connsiteY1" fmla="*/ 19334 h 415164"/>
                  <a:gd name="connsiteX2" fmla="*/ 229869 w 279992"/>
                  <a:gd name="connsiteY2" fmla="*/ 395598 h 415164"/>
                  <a:gd name="connsiteX3" fmla="*/ 0 w 279992"/>
                  <a:gd name="connsiteY3" fmla="*/ 255898 h 415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9992" h="415164">
                    <a:moveTo>
                      <a:pt x="0" y="255898"/>
                    </a:moveTo>
                    <a:cubicBezTo>
                      <a:pt x="89323" y="94493"/>
                      <a:pt x="178646" y="-54211"/>
                      <a:pt x="267969" y="19334"/>
                    </a:cubicBezTo>
                    <a:cubicBezTo>
                      <a:pt x="306069" y="208255"/>
                      <a:pt x="242569" y="270177"/>
                      <a:pt x="229869" y="395598"/>
                    </a:cubicBezTo>
                    <a:cubicBezTo>
                      <a:pt x="115146" y="450631"/>
                      <a:pt x="76623" y="385015"/>
                      <a:pt x="0" y="255898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Cloud 133">
                <a:extLst>
                  <a:ext uri="{FF2B5EF4-FFF2-40B4-BE49-F238E27FC236}">
                    <a16:creationId xmlns:a16="http://schemas.microsoft.com/office/drawing/2014/main" id="{686BFCDC-423E-4565-8CE6-16677E8015A6}"/>
                  </a:ext>
                </a:extLst>
              </p:cNvPr>
              <p:cNvSpPr/>
              <p:nvPr/>
            </p:nvSpPr>
            <p:spPr>
              <a:xfrm rot="1588661">
                <a:off x="4947810" y="164279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Cloud 134">
                <a:extLst>
                  <a:ext uri="{FF2B5EF4-FFF2-40B4-BE49-F238E27FC236}">
                    <a16:creationId xmlns:a16="http://schemas.microsoft.com/office/drawing/2014/main" id="{4287D8BC-CB9C-4838-B420-CD492D408A87}"/>
                  </a:ext>
                </a:extLst>
              </p:cNvPr>
              <p:cNvSpPr/>
              <p:nvPr/>
            </p:nvSpPr>
            <p:spPr>
              <a:xfrm rot="20312248">
                <a:off x="3111051" y="2012467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759F2AC-B8FC-4F53-90C5-F62C233F59B1}"/>
                </a:ext>
              </a:extLst>
            </p:cNvPr>
            <p:cNvSpPr/>
            <p:nvPr/>
          </p:nvSpPr>
          <p:spPr>
            <a:xfrm>
              <a:off x="3293450" y="6302793"/>
              <a:ext cx="797736" cy="20773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A513BC4-6648-4411-8547-4315D0602CF8}"/>
                </a:ext>
              </a:extLst>
            </p:cNvPr>
            <p:cNvSpPr/>
            <p:nvPr/>
          </p:nvSpPr>
          <p:spPr>
            <a:xfrm>
              <a:off x="3746756" y="6216323"/>
              <a:ext cx="797736" cy="2077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BEA0D152-E990-426B-88A2-EA4F559DFD20}"/>
                </a:ext>
              </a:extLst>
            </p:cNvPr>
            <p:cNvSpPr/>
            <p:nvPr/>
          </p:nvSpPr>
          <p:spPr>
            <a:xfrm>
              <a:off x="4051941" y="6361450"/>
              <a:ext cx="797736" cy="2077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43871E85-241B-4222-891B-A2518A243989}"/>
                </a:ext>
              </a:extLst>
            </p:cNvPr>
            <p:cNvSpPr/>
            <p:nvPr/>
          </p:nvSpPr>
          <p:spPr>
            <a:xfrm>
              <a:off x="4443495" y="6172528"/>
              <a:ext cx="797736" cy="2077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ECC34B28-1ED9-43BE-A010-3327139AD1C7}"/>
                </a:ext>
              </a:extLst>
            </p:cNvPr>
            <p:cNvSpPr/>
            <p:nvPr/>
          </p:nvSpPr>
          <p:spPr>
            <a:xfrm>
              <a:off x="3081839" y="6144165"/>
              <a:ext cx="797736" cy="20773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Rectangle 56">
            <a:extLst>
              <a:ext uri="{FF2B5EF4-FFF2-40B4-BE49-F238E27FC236}">
                <a16:creationId xmlns:a16="http://schemas.microsoft.com/office/drawing/2014/main" id="{46DD164F-AA8E-4D5F-BCE0-E1DDC0F6603C}"/>
              </a:ext>
            </a:extLst>
          </p:cNvPr>
          <p:cNvSpPr/>
          <p:nvPr/>
        </p:nvSpPr>
        <p:spPr>
          <a:xfrm rot="2814473" flipH="1">
            <a:off x="4677118" y="4320738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ectangle 56">
            <a:extLst>
              <a:ext uri="{FF2B5EF4-FFF2-40B4-BE49-F238E27FC236}">
                <a16:creationId xmlns:a16="http://schemas.microsoft.com/office/drawing/2014/main" id="{E0E6D4F4-1FED-45FF-8ABE-F2CBA9B59238}"/>
              </a:ext>
            </a:extLst>
          </p:cNvPr>
          <p:cNvSpPr/>
          <p:nvPr/>
        </p:nvSpPr>
        <p:spPr>
          <a:xfrm rot="19121935" flipH="1">
            <a:off x="5004697" y="5649012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56">
            <a:extLst>
              <a:ext uri="{FF2B5EF4-FFF2-40B4-BE49-F238E27FC236}">
                <a16:creationId xmlns:a16="http://schemas.microsoft.com/office/drawing/2014/main" id="{955A911E-611B-4402-9169-AE5CE85CFD4E}"/>
              </a:ext>
            </a:extLst>
          </p:cNvPr>
          <p:cNvSpPr/>
          <p:nvPr/>
        </p:nvSpPr>
        <p:spPr>
          <a:xfrm rot="19121935" flipH="1">
            <a:off x="5272228" y="2283140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56">
            <a:extLst>
              <a:ext uri="{FF2B5EF4-FFF2-40B4-BE49-F238E27FC236}">
                <a16:creationId xmlns:a16="http://schemas.microsoft.com/office/drawing/2014/main" id="{3B5135DE-6994-4FDD-9845-8FD7B9130B9F}"/>
              </a:ext>
            </a:extLst>
          </p:cNvPr>
          <p:cNvSpPr/>
          <p:nvPr/>
        </p:nvSpPr>
        <p:spPr>
          <a:xfrm rot="20387048" flipH="1">
            <a:off x="5272227" y="3491683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56">
            <a:extLst>
              <a:ext uri="{FF2B5EF4-FFF2-40B4-BE49-F238E27FC236}">
                <a16:creationId xmlns:a16="http://schemas.microsoft.com/office/drawing/2014/main" id="{8F331167-516D-496A-A008-F67B9AB651AF}"/>
              </a:ext>
            </a:extLst>
          </p:cNvPr>
          <p:cNvSpPr/>
          <p:nvPr/>
        </p:nvSpPr>
        <p:spPr>
          <a:xfrm rot="20387048" flipH="1">
            <a:off x="787381" y="4994893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56">
            <a:extLst>
              <a:ext uri="{FF2B5EF4-FFF2-40B4-BE49-F238E27FC236}">
                <a16:creationId xmlns:a16="http://schemas.microsoft.com/office/drawing/2014/main" id="{27923BD0-20C7-4A23-B95F-1A0868D5DE28}"/>
              </a:ext>
            </a:extLst>
          </p:cNvPr>
          <p:cNvSpPr/>
          <p:nvPr/>
        </p:nvSpPr>
        <p:spPr>
          <a:xfrm rot="17233895" flipH="1">
            <a:off x="1343032" y="5557002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tangle 56">
            <a:extLst>
              <a:ext uri="{FF2B5EF4-FFF2-40B4-BE49-F238E27FC236}">
                <a16:creationId xmlns:a16="http://schemas.microsoft.com/office/drawing/2014/main" id="{FA4B0CDD-AA30-4817-8051-8D376CF909E2}"/>
              </a:ext>
            </a:extLst>
          </p:cNvPr>
          <p:cNvSpPr/>
          <p:nvPr/>
        </p:nvSpPr>
        <p:spPr>
          <a:xfrm rot="8628646" flipH="1">
            <a:off x="458336" y="6235245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DFD9F70-FCD1-48E9-9AB2-675289D14D2E}"/>
              </a:ext>
            </a:extLst>
          </p:cNvPr>
          <p:cNvGrpSpPr/>
          <p:nvPr/>
        </p:nvGrpSpPr>
        <p:grpSpPr>
          <a:xfrm>
            <a:off x="459768" y="436686"/>
            <a:ext cx="2088384" cy="3098550"/>
            <a:chOff x="-591003" y="772637"/>
            <a:chExt cx="9941431" cy="574995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4" name="Teardrop 143">
              <a:extLst>
                <a:ext uri="{FF2B5EF4-FFF2-40B4-BE49-F238E27FC236}">
                  <a16:creationId xmlns:a16="http://schemas.microsoft.com/office/drawing/2014/main" id="{B749658F-6BE4-45CE-8F87-5CF482BD16E7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ardrop 144">
              <a:extLst>
                <a:ext uri="{FF2B5EF4-FFF2-40B4-BE49-F238E27FC236}">
                  <a16:creationId xmlns:a16="http://schemas.microsoft.com/office/drawing/2014/main" id="{C0D4CAF8-109D-4A8D-9F2D-95A4BF7FB074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ardrop 145">
              <a:extLst>
                <a:ext uri="{FF2B5EF4-FFF2-40B4-BE49-F238E27FC236}">
                  <a16:creationId xmlns:a16="http://schemas.microsoft.com/office/drawing/2014/main" id="{FA84D616-5C7F-48DD-8AEE-ED67FDF9E2A2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ardrop 146">
              <a:extLst>
                <a:ext uri="{FF2B5EF4-FFF2-40B4-BE49-F238E27FC236}">
                  <a16:creationId xmlns:a16="http://schemas.microsoft.com/office/drawing/2014/main" id="{F00F0961-6594-4DC3-AF03-BC0A0C4E3CD2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eardrop 147">
              <a:extLst>
                <a:ext uri="{FF2B5EF4-FFF2-40B4-BE49-F238E27FC236}">
                  <a16:creationId xmlns:a16="http://schemas.microsoft.com/office/drawing/2014/main" id="{0B2FA814-0231-40FE-A343-8A2B2C2087A8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ardrop 148">
              <a:extLst>
                <a:ext uri="{FF2B5EF4-FFF2-40B4-BE49-F238E27FC236}">
                  <a16:creationId xmlns:a16="http://schemas.microsoft.com/office/drawing/2014/main" id="{0FB4BCD8-7012-4C80-9CD4-39424456561A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ardrop 149">
              <a:extLst>
                <a:ext uri="{FF2B5EF4-FFF2-40B4-BE49-F238E27FC236}">
                  <a16:creationId xmlns:a16="http://schemas.microsoft.com/office/drawing/2014/main" id="{5021C408-6EAE-4C4E-AD8D-ADF0764DA9B5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ardrop 150">
              <a:extLst>
                <a:ext uri="{FF2B5EF4-FFF2-40B4-BE49-F238E27FC236}">
                  <a16:creationId xmlns:a16="http://schemas.microsoft.com/office/drawing/2014/main" id="{43579C93-1795-4151-8FCA-0CAB22E64E7D}"/>
                </a:ext>
              </a:extLst>
            </p:cNvPr>
            <p:cNvSpPr/>
            <p:nvPr/>
          </p:nvSpPr>
          <p:spPr>
            <a:xfrm rot="19396068">
              <a:off x="8935111" y="1303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ardrop 151">
              <a:extLst>
                <a:ext uri="{FF2B5EF4-FFF2-40B4-BE49-F238E27FC236}">
                  <a16:creationId xmlns:a16="http://schemas.microsoft.com/office/drawing/2014/main" id="{F1AF1BBF-1F5F-415F-A67D-C6655AF2ED1F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ardrop 152">
              <a:extLst>
                <a:ext uri="{FF2B5EF4-FFF2-40B4-BE49-F238E27FC236}">
                  <a16:creationId xmlns:a16="http://schemas.microsoft.com/office/drawing/2014/main" id="{53B3CACC-43CE-41AB-BCF4-3BAFB3553C7B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ardrop 153">
              <a:extLst>
                <a:ext uri="{FF2B5EF4-FFF2-40B4-BE49-F238E27FC236}">
                  <a16:creationId xmlns:a16="http://schemas.microsoft.com/office/drawing/2014/main" id="{4DD256CE-99FB-485C-9FA2-C497E5C785B4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Teardrop 154">
              <a:extLst>
                <a:ext uri="{FF2B5EF4-FFF2-40B4-BE49-F238E27FC236}">
                  <a16:creationId xmlns:a16="http://schemas.microsoft.com/office/drawing/2014/main" id="{7F953248-D0AF-406F-8D23-5DA40602D1AE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ardrop 155">
              <a:extLst>
                <a:ext uri="{FF2B5EF4-FFF2-40B4-BE49-F238E27FC236}">
                  <a16:creationId xmlns:a16="http://schemas.microsoft.com/office/drawing/2014/main" id="{806A2C03-5342-4021-94FA-7B3EA21E3327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ardrop 156">
              <a:extLst>
                <a:ext uri="{FF2B5EF4-FFF2-40B4-BE49-F238E27FC236}">
                  <a16:creationId xmlns:a16="http://schemas.microsoft.com/office/drawing/2014/main" id="{F484DCA9-E705-4D86-BF98-F9C09B3F32C7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ardrop 157">
              <a:extLst>
                <a:ext uri="{FF2B5EF4-FFF2-40B4-BE49-F238E27FC236}">
                  <a16:creationId xmlns:a16="http://schemas.microsoft.com/office/drawing/2014/main" id="{2FFA9B1A-34E1-4DE0-A6DF-4A91DC800B8A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ardrop 160">
              <a:extLst>
                <a:ext uri="{FF2B5EF4-FFF2-40B4-BE49-F238E27FC236}">
                  <a16:creationId xmlns:a16="http://schemas.microsoft.com/office/drawing/2014/main" id="{2B1CB91D-E7C7-4FDE-9804-BA6C8E49D1CF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eardrop 161">
              <a:extLst>
                <a:ext uri="{FF2B5EF4-FFF2-40B4-BE49-F238E27FC236}">
                  <a16:creationId xmlns:a16="http://schemas.microsoft.com/office/drawing/2014/main" id="{486AE1A3-E1DA-48DC-B987-53D46A66D98D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ardrop 162">
              <a:extLst>
                <a:ext uri="{FF2B5EF4-FFF2-40B4-BE49-F238E27FC236}">
                  <a16:creationId xmlns:a16="http://schemas.microsoft.com/office/drawing/2014/main" id="{EFFBFF0C-3252-4E6D-8471-2F0BD1B4DF3D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eardrop 163">
              <a:extLst>
                <a:ext uri="{FF2B5EF4-FFF2-40B4-BE49-F238E27FC236}">
                  <a16:creationId xmlns:a16="http://schemas.microsoft.com/office/drawing/2014/main" id="{F83283A0-763F-4218-9E5B-8084769E0095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ardrop 164">
              <a:extLst>
                <a:ext uri="{FF2B5EF4-FFF2-40B4-BE49-F238E27FC236}">
                  <a16:creationId xmlns:a16="http://schemas.microsoft.com/office/drawing/2014/main" id="{AF7B55CD-ECAA-47A2-8674-282C5A4CFD1F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ardrop 165">
              <a:extLst>
                <a:ext uri="{FF2B5EF4-FFF2-40B4-BE49-F238E27FC236}">
                  <a16:creationId xmlns:a16="http://schemas.microsoft.com/office/drawing/2014/main" id="{99A85782-1661-4AA2-A238-4669AE9BCDAB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ardrop 170">
              <a:extLst>
                <a:ext uri="{FF2B5EF4-FFF2-40B4-BE49-F238E27FC236}">
                  <a16:creationId xmlns:a16="http://schemas.microsoft.com/office/drawing/2014/main" id="{8E0B4547-D9BD-4B73-8368-8CFF1AD4FB5B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ardrop 171">
              <a:extLst>
                <a:ext uri="{FF2B5EF4-FFF2-40B4-BE49-F238E27FC236}">
                  <a16:creationId xmlns:a16="http://schemas.microsoft.com/office/drawing/2014/main" id="{8CFAF326-BE1A-4805-A1B5-EFD3316C54B5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ardrop 172">
              <a:extLst>
                <a:ext uri="{FF2B5EF4-FFF2-40B4-BE49-F238E27FC236}">
                  <a16:creationId xmlns:a16="http://schemas.microsoft.com/office/drawing/2014/main" id="{1EB4B4E8-C8BC-45DF-96A0-513E3499F8BD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ardrop 173">
              <a:extLst>
                <a:ext uri="{FF2B5EF4-FFF2-40B4-BE49-F238E27FC236}">
                  <a16:creationId xmlns:a16="http://schemas.microsoft.com/office/drawing/2014/main" id="{CA85859C-1C13-4543-90DE-7C83BEF46F10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ardrop 175">
              <a:extLst>
                <a:ext uri="{FF2B5EF4-FFF2-40B4-BE49-F238E27FC236}">
                  <a16:creationId xmlns:a16="http://schemas.microsoft.com/office/drawing/2014/main" id="{9DCF0578-45AE-4C68-A974-8461DB01D658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ardrop 176">
              <a:extLst>
                <a:ext uri="{FF2B5EF4-FFF2-40B4-BE49-F238E27FC236}">
                  <a16:creationId xmlns:a16="http://schemas.microsoft.com/office/drawing/2014/main" id="{64ABD9AC-F9C6-4CAD-867B-BF484EBECD38}"/>
                </a:ext>
              </a:extLst>
            </p:cNvPr>
            <p:cNvSpPr/>
            <p:nvPr/>
          </p:nvSpPr>
          <p:spPr>
            <a:xfrm rot="19396068">
              <a:off x="8641770" y="336095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ardrop 177">
              <a:extLst>
                <a:ext uri="{FF2B5EF4-FFF2-40B4-BE49-F238E27FC236}">
                  <a16:creationId xmlns:a16="http://schemas.microsoft.com/office/drawing/2014/main" id="{844A6E64-8622-4D9C-A159-F92C9AB363CD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Teardrop 178">
              <a:extLst>
                <a:ext uri="{FF2B5EF4-FFF2-40B4-BE49-F238E27FC236}">
                  <a16:creationId xmlns:a16="http://schemas.microsoft.com/office/drawing/2014/main" id="{A6516728-33BE-4D69-BC95-CAE4CF0D0D3F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ardrop 179">
              <a:extLst>
                <a:ext uri="{FF2B5EF4-FFF2-40B4-BE49-F238E27FC236}">
                  <a16:creationId xmlns:a16="http://schemas.microsoft.com/office/drawing/2014/main" id="{06A76128-DDD9-4FDD-93F8-533E4FDD3985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Teardrop 189">
              <a:extLst>
                <a:ext uri="{FF2B5EF4-FFF2-40B4-BE49-F238E27FC236}">
                  <a16:creationId xmlns:a16="http://schemas.microsoft.com/office/drawing/2014/main" id="{2702267E-9575-4AB8-A36B-8581C8415510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ardrop 193">
              <a:extLst>
                <a:ext uri="{FF2B5EF4-FFF2-40B4-BE49-F238E27FC236}">
                  <a16:creationId xmlns:a16="http://schemas.microsoft.com/office/drawing/2014/main" id="{08E65942-0631-4015-95D5-D54C7D90DE13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ardrop 194">
              <a:extLst>
                <a:ext uri="{FF2B5EF4-FFF2-40B4-BE49-F238E27FC236}">
                  <a16:creationId xmlns:a16="http://schemas.microsoft.com/office/drawing/2014/main" id="{256BF2B6-745A-4E76-BE08-94AE4F1A0E41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ardrop 195">
              <a:extLst>
                <a:ext uri="{FF2B5EF4-FFF2-40B4-BE49-F238E27FC236}">
                  <a16:creationId xmlns:a16="http://schemas.microsoft.com/office/drawing/2014/main" id="{83C535CC-5FB1-4E06-B7BC-D5BB73DF280E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Teardrop 196">
              <a:extLst>
                <a:ext uri="{FF2B5EF4-FFF2-40B4-BE49-F238E27FC236}">
                  <a16:creationId xmlns:a16="http://schemas.microsoft.com/office/drawing/2014/main" id="{A32A0375-2A26-47B3-8F55-0C9A476D844E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ardrop 197">
              <a:extLst>
                <a:ext uri="{FF2B5EF4-FFF2-40B4-BE49-F238E27FC236}">
                  <a16:creationId xmlns:a16="http://schemas.microsoft.com/office/drawing/2014/main" id="{A7448EAC-E01A-470B-B3D5-4B8F4300E56E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Teardrop 198">
              <a:extLst>
                <a:ext uri="{FF2B5EF4-FFF2-40B4-BE49-F238E27FC236}">
                  <a16:creationId xmlns:a16="http://schemas.microsoft.com/office/drawing/2014/main" id="{B1460D04-5E27-4D65-B522-5CFBB1937005}"/>
                </a:ext>
              </a:extLst>
            </p:cNvPr>
            <p:cNvSpPr/>
            <p:nvPr/>
          </p:nvSpPr>
          <p:spPr>
            <a:xfrm rot="19396068">
              <a:off x="5777835" y="6098178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Teardrop 213">
              <a:extLst>
                <a:ext uri="{FF2B5EF4-FFF2-40B4-BE49-F238E27FC236}">
                  <a16:creationId xmlns:a16="http://schemas.microsoft.com/office/drawing/2014/main" id="{79C1B827-2CC1-485A-9388-AF758564BB42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ardrop 214">
              <a:extLst>
                <a:ext uri="{FF2B5EF4-FFF2-40B4-BE49-F238E27FC236}">
                  <a16:creationId xmlns:a16="http://schemas.microsoft.com/office/drawing/2014/main" id="{951E3CCA-E2B0-4691-A379-21E1522D3540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62D450AA-D2AA-4976-B3BD-B8960BFD4B77}"/>
              </a:ext>
            </a:extLst>
          </p:cNvPr>
          <p:cNvGrpSpPr/>
          <p:nvPr/>
        </p:nvGrpSpPr>
        <p:grpSpPr>
          <a:xfrm>
            <a:off x="1847108" y="529528"/>
            <a:ext cx="2088384" cy="3098550"/>
            <a:chOff x="-591003" y="772637"/>
            <a:chExt cx="9941431" cy="574995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17" name="Teardrop 216">
              <a:extLst>
                <a:ext uri="{FF2B5EF4-FFF2-40B4-BE49-F238E27FC236}">
                  <a16:creationId xmlns:a16="http://schemas.microsoft.com/office/drawing/2014/main" id="{8055A700-F494-4373-BC13-DBB12E03A9B5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Teardrop 217">
              <a:extLst>
                <a:ext uri="{FF2B5EF4-FFF2-40B4-BE49-F238E27FC236}">
                  <a16:creationId xmlns:a16="http://schemas.microsoft.com/office/drawing/2014/main" id="{CE8B54FF-594A-403C-931F-18B93AFBD4C6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Teardrop 218">
              <a:extLst>
                <a:ext uri="{FF2B5EF4-FFF2-40B4-BE49-F238E27FC236}">
                  <a16:creationId xmlns:a16="http://schemas.microsoft.com/office/drawing/2014/main" id="{97EDC5A3-9003-40F9-88F6-B88EFD78E9A5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Teardrop 219">
              <a:extLst>
                <a:ext uri="{FF2B5EF4-FFF2-40B4-BE49-F238E27FC236}">
                  <a16:creationId xmlns:a16="http://schemas.microsoft.com/office/drawing/2014/main" id="{1D439A80-68FD-436F-B70C-D65E2CC0F7ED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Teardrop 220">
              <a:extLst>
                <a:ext uri="{FF2B5EF4-FFF2-40B4-BE49-F238E27FC236}">
                  <a16:creationId xmlns:a16="http://schemas.microsoft.com/office/drawing/2014/main" id="{48087B72-588D-4B16-8198-D85C48F9E4E8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Teardrop 221">
              <a:extLst>
                <a:ext uri="{FF2B5EF4-FFF2-40B4-BE49-F238E27FC236}">
                  <a16:creationId xmlns:a16="http://schemas.microsoft.com/office/drawing/2014/main" id="{4FC26BDF-6056-4D0B-85DC-80D292D109F7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Teardrop 222">
              <a:extLst>
                <a:ext uri="{FF2B5EF4-FFF2-40B4-BE49-F238E27FC236}">
                  <a16:creationId xmlns:a16="http://schemas.microsoft.com/office/drawing/2014/main" id="{FDA86789-ACB5-4975-8915-363029AACD57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Teardrop 223">
              <a:extLst>
                <a:ext uri="{FF2B5EF4-FFF2-40B4-BE49-F238E27FC236}">
                  <a16:creationId xmlns:a16="http://schemas.microsoft.com/office/drawing/2014/main" id="{88169E36-5ED6-41B9-A8B0-7DE82F80FC10}"/>
                </a:ext>
              </a:extLst>
            </p:cNvPr>
            <p:cNvSpPr/>
            <p:nvPr/>
          </p:nvSpPr>
          <p:spPr>
            <a:xfrm rot="19396068">
              <a:off x="8935111" y="1303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Teardrop 224">
              <a:extLst>
                <a:ext uri="{FF2B5EF4-FFF2-40B4-BE49-F238E27FC236}">
                  <a16:creationId xmlns:a16="http://schemas.microsoft.com/office/drawing/2014/main" id="{0550847A-9F5B-40AF-95B2-35258F64D49B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Teardrop 225">
              <a:extLst>
                <a:ext uri="{FF2B5EF4-FFF2-40B4-BE49-F238E27FC236}">
                  <a16:creationId xmlns:a16="http://schemas.microsoft.com/office/drawing/2014/main" id="{1C6ADA55-3C79-44D6-BAAB-D676F6DDC803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Teardrop 226">
              <a:extLst>
                <a:ext uri="{FF2B5EF4-FFF2-40B4-BE49-F238E27FC236}">
                  <a16:creationId xmlns:a16="http://schemas.microsoft.com/office/drawing/2014/main" id="{B1EF592A-F588-40AA-9F80-F6F9F732B0E2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Teardrop 227">
              <a:extLst>
                <a:ext uri="{FF2B5EF4-FFF2-40B4-BE49-F238E27FC236}">
                  <a16:creationId xmlns:a16="http://schemas.microsoft.com/office/drawing/2014/main" id="{6E7BFD5A-77F4-4C9E-A120-43540638853E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ardrop 228">
              <a:extLst>
                <a:ext uri="{FF2B5EF4-FFF2-40B4-BE49-F238E27FC236}">
                  <a16:creationId xmlns:a16="http://schemas.microsoft.com/office/drawing/2014/main" id="{1AF7DD3B-5D5D-46E6-B1BF-D033FBC6F62C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Teardrop 229">
              <a:extLst>
                <a:ext uri="{FF2B5EF4-FFF2-40B4-BE49-F238E27FC236}">
                  <a16:creationId xmlns:a16="http://schemas.microsoft.com/office/drawing/2014/main" id="{07BAB79B-5A75-418F-8BAF-B08B1B266B35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eardrop 233">
              <a:extLst>
                <a:ext uri="{FF2B5EF4-FFF2-40B4-BE49-F238E27FC236}">
                  <a16:creationId xmlns:a16="http://schemas.microsoft.com/office/drawing/2014/main" id="{01D7ECCD-9735-48CE-B384-854CFD43A83D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Teardrop 234">
              <a:extLst>
                <a:ext uri="{FF2B5EF4-FFF2-40B4-BE49-F238E27FC236}">
                  <a16:creationId xmlns:a16="http://schemas.microsoft.com/office/drawing/2014/main" id="{DFCDA79F-7D05-4E2B-861B-44BED5750EEA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Teardrop 235">
              <a:extLst>
                <a:ext uri="{FF2B5EF4-FFF2-40B4-BE49-F238E27FC236}">
                  <a16:creationId xmlns:a16="http://schemas.microsoft.com/office/drawing/2014/main" id="{9F5D99D6-6C5E-4E51-BECD-185993C94FD1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Teardrop 236">
              <a:extLst>
                <a:ext uri="{FF2B5EF4-FFF2-40B4-BE49-F238E27FC236}">
                  <a16:creationId xmlns:a16="http://schemas.microsoft.com/office/drawing/2014/main" id="{7EFB7DE8-2D8A-4EC4-817C-777414DD0963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Teardrop 237">
              <a:extLst>
                <a:ext uri="{FF2B5EF4-FFF2-40B4-BE49-F238E27FC236}">
                  <a16:creationId xmlns:a16="http://schemas.microsoft.com/office/drawing/2014/main" id="{552B7E42-461B-4650-900E-4FD8B366E96C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Teardrop 283">
              <a:extLst>
                <a:ext uri="{FF2B5EF4-FFF2-40B4-BE49-F238E27FC236}">
                  <a16:creationId xmlns:a16="http://schemas.microsoft.com/office/drawing/2014/main" id="{F718F601-141C-4E19-9721-11D57B49FC87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Teardrop 284">
              <a:extLst>
                <a:ext uri="{FF2B5EF4-FFF2-40B4-BE49-F238E27FC236}">
                  <a16:creationId xmlns:a16="http://schemas.microsoft.com/office/drawing/2014/main" id="{F0F43B61-D6AB-4C51-891E-18439D5CF631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Teardrop 285">
              <a:extLst>
                <a:ext uri="{FF2B5EF4-FFF2-40B4-BE49-F238E27FC236}">
                  <a16:creationId xmlns:a16="http://schemas.microsoft.com/office/drawing/2014/main" id="{895B96B3-D182-40DB-A49A-BAD650F03572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Teardrop 286">
              <a:extLst>
                <a:ext uri="{FF2B5EF4-FFF2-40B4-BE49-F238E27FC236}">
                  <a16:creationId xmlns:a16="http://schemas.microsoft.com/office/drawing/2014/main" id="{DC181C1F-4734-4A3E-AFD4-5E02F7ECFA5C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Teardrop 287">
              <a:extLst>
                <a:ext uri="{FF2B5EF4-FFF2-40B4-BE49-F238E27FC236}">
                  <a16:creationId xmlns:a16="http://schemas.microsoft.com/office/drawing/2014/main" id="{5FA7F073-126F-4EED-B60C-69927E08B749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Teardrop 288">
              <a:extLst>
                <a:ext uri="{FF2B5EF4-FFF2-40B4-BE49-F238E27FC236}">
                  <a16:creationId xmlns:a16="http://schemas.microsoft.com/office/drawing/2014/main" id="{58DA7F3B-FACA-4CCB-B6A9-46264BC1A258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Teardrop 289">
              <a:extLst>
                <a:ext uri="{FF2B5EF4-FFF2-40B4-BE49-F238E27FC236}">
                  <a16:creationId xmlns:a16="http://schemas.microsoft.com/office/drawing/2014/main" id="{F0D5934D-3881-4434-AADE-5B77BE9C599C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ardrop 291">
              <a:extLst>
                <a:ext uri="{FF2B5EF4-FFF2-40B4-BE49-F238E27FC236}">
                  <a16:creationId xmlns:a16="http://schemas.microsoft.com/office/drawing/2014/main" id="{6FAD24F1-87F9-4B49-9F42-DCA46B8856B4}"/>
                </a:ext>
              </a:extLst>
            </p:cNvPr>
            <p:cNvSpPr/>
            <p:nvPr/>
          </p:nvSpPr>
          <p:spPr>
            <a:xfrm rot="19396068">
              <a:off x="8641770" y="336095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Teardrop 292">
              <a:extLst>
                <a:ext uri="{FF2B5EF4-FFF2-40B4-BE49-F238E27FC236}">
                  <a16:creationId xmlns:a16="http://schemas.microsoft.com/office/drawing/2014/main" id="{D377D9E1-7A02-405A-92DD-94AAFB35B209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Teardrop 293">
              <a:extLst>
                <a:ext uri="{FF2B5EF4-FFF2-40B4-BE49-F238E27FC236}">
                  <a16:creationId xmlns:a16="http://schemas.microsoft.com/office/drawing/2014/main" id="{F6B38BD2-E36B-408A-9D02-845A20A2FA6C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Teardrop 294">
              <a:extLst>
                <a:ext uri="{FF2B5EF4-FFF2-40B4-BE49-F238E27FC236}">
                  <a16:creationId xmlns:a16="http://schemas.microsoft.com/office/drawing/2014/main" id="{A454F0FA-94FD-4ED5-A37D-AE70A259E08F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Teardrop 295">
              <a:extLst>
                <a:ext uri="{FF2B5EF4-FFF2-40B4-BE49-F238E27FC236}">
                  <a16:creationId xmlns:a16="http://schemas.microsoft.com/office/drawing/2014/main" id="{1BE7E577-FAC3-4C2D-9C1A-C0176EDDAC8A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Teardrop 296">
              <a:extLst>
                <a:ext uri="{FF2B5EF4-FFF2-40B4-BE49-F238E27FC236}">
                  <a16:creationId xmlns:a16="http://schemas.microsoft.com/office/drawing/2014/main" id="{AAA940DC-826B-4F4A-8E1A-E3666D79F6F0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ardrop 297">
              <a:extLst>
                <a:ext uri="{FF2B5EF4-FFF2-40B4-BE49-F238E27FC236}">
                  <a16:creationId xmlns:a16="http://schemas.microsoft.com/office/drawing/2014/main" id="{316940EC-45BC-4DFB-B7E3-D15F8EE5B79F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Teardrop 298">
              <a:extLst>
                <a:ext uri="{FF2B5EF4-FFF2-40B4-BE49-F238E27FC236}">
                  <a16:creationId xmlns:a16="http://schemas.microsoft.com/office/drawing/2014/main" id="{10AFAC19-AC6D-4CC3-9EE2-D8AA490A92F5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Teardrop 299">
              <a:extLst>
                <a:ext uri="{FF2B5EF4-FFF2-40B4-BE49-F238E27FC236}">
                  <a16:creationId xmlns:a16="http://schemas.microsoft.com/office/drawing/2014/main" id="{28EA5B15-9DB3-4D6C-86E3-DF57F42C9DD3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ardrop 300">
              <a:extLst>
                <a:ext uri="{FF2B5EF4-FFF2-40B4-BE49-F238E27FC236}">
                  <a16:creationId xmlns:a16="http://schemas.microsoft.com/office/drawing/2014/main" id="{B982E412-9549-478B-BBEB-A660F1C7A940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Teardrop 301">
              <a:extLst>
                <a:ext uri="{FF2B5EF4-FFF2-40B4-BE49-F238E27FC236}">
                  <a16:creationId xmlns:a16="http://schemas.microsoft.com/office/drawing/2014/main" id="{5A3EE268-DDD1-4F6E-B3CC-373E7DC5CF97}"/>
                </a:ext>
              </a:extLst>
            </p:cNvPr>
            <p:cNvSpPr/>
            <p:nvPr/>
          </p:nvSpPr>
          <p:spPr>
            <a:xfrm rot="19396068">
              <a:off x="5777835" y="6098178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Teardrop 302">
              <a:extLst>
                <a:ext uri="{FF2B5EF4-FFF2-40B4-BE49-F238E27FC236}">
                  <a16:creationId xmlns:a16="http://schemas.microsoft.com/office/drawing/2014/main" id="{2E8449C0-2CF9-4A4A-BA72-F2116824DFF4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Teardrop 303">
              <a:extLst>
                <a:ext uri="{FF2B5EF4-FFF2-40B4-BE49-F238E27FC236}">
                  <a16:creationId xmlns:a16="http://schemas.microsoft.com/office/drawing/2014/main" id="{7CDD34DB-74E4-4926-BC00-2CAF55698719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D34F96C5-7DFD-4DFF-A965-A2E4908FCE61}"/>
              </a:ext>
            </a:extLst>
          </p:cNvPr>
          <p:cNvGrpSpPr/>
          <p:nvPr/>
        </p:nvGrpSpPr>
        <p:grpSpPr>
          <a:xfrm>
            <a:off x="3438264" y="392187"/>
            <a:ext cx="2088384" cy="3098550"/>
            <a:chOff x="-591003" y="772637"/>
            <a:chExt cx="9941431" cy="574995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06" name="Teardrop 305">
              <a:extLst>
                <a:ext uri="{FF2B5EF4-FFF2-40B4-BE49-F238E27FC236}">
                  <a16:creationId xmlns:a16="http://schemas.microsoft.com/office/drawing/2014/main" id="{65D31C1B-7299-41E2-A368-C03846C5AA87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Teardrop 306">
              <a:extLst>
                <a:ext uri="{FF2B5EF4-FFF2-40B4-BE49-F238E27FC236}">
                  <a16:creationId xmlns:a16="http://schemas.microsoft.com/office/drawing/2014/main" id="{44539373-DE41-48E6-A5B6-5BCA0298CCE3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Teardrop 307">
              <a:extLst>
                <a:ext uri="{FF2B5EF4-FFF2-40B4-BE49-F238E27FC236}">
                  <a16:creationId xmlns:a16="http://schemas.microsoft.com/office/drawing/2014/main" id="{B4E508BF-139E-4A0B-B341-5C4E8C86B5E2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Teardrop 308">
              <a:extLst>
                <a:ext uri="{FF2B5EF4-FFF2-40B4-BE49-F238E27FC236}">
                  <a16:creationId xmlns:a16="http://schemas.microsoft.com/office/drawing/2014/main" id="{09149AC1-8A54-488C-95D9-4892F90089AE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Teardrop 309">
              <a:extLst>
                <a:ext uri="{FF2B5EF4-FFF2-40B4-BE49-F238E27FC236}">
                  <a16:creationId xmlns:a16="http://schemas.microsoft.com/office/drawing/2014/main" id="{33542EA6-4B7C-495B-A676-CE23DB8DC450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Teardrop 310">
              <a:extLst>
                <a:ext uri="{FF2B5EF4-FFF2-40B4-BE49-F238E27FC236}">
                  <a16:creationId xmlns:a16="http://schemas.microsoft.com/office/drawing/2014/main" id="{73F58DB7-888C-4786-BFDB-FDD3C947AE8A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Teardrop 311">
              <a:extLst>
                <a:ext uri="{FF2B5EF4-FFF2-40B4-BE49-F238E27FC236}">
                  <a16:creationId xmlns:a16="http://schemas.microsoft.com/office/drawing/2014/main" id="{07A1E89B-E6D8-4D62-9134-91FF3CA8E7D6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Teardrop 312">
              <a:extLst>
                <a:ext uri="{FF2B5EF4-FFF2-40B4-BE49-F238E27FC236}">
                  <a16:creationId xmlns:a16="http://schemas.microsoft.com/office/drawing/2014/main" id="{FA9263C5-9210-4324-BFA5-1A331B016E45}"/>
                </a:ext>
              </a:extLst>
            </p:cNvPr>
            <p:cNvSpPr/>
            <p:nvPr/>
          </p:nvSpPr>
          <p:spPr>
            <a:xfrm rot="19396068">
              <a:off x="8935111" y="1303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Teardrop 313">
              <a:extLst>
                <a:ext uri="{FF2B5EF4-FFF2-40B4-BE49-F238E27FC236}">
                  <a16:creationId xmlns:a16="http://schemas.microsoft.com/office/drawing/2014/main" id="{D14639FF-F13F-4B84-8E31-C9212FB2165C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Teardrop 314">
              <a:extLst>
                <a:ext uri="{FF2B5EF4-FFF2-40B4-BE49-F238E27FC236}">
                  <a16:creationId xmlns:a16="http://schemas.microsoft.com/office/drawing/2014/main" id="{42671ACB-7667-4BA6-8FEB-F06352D73318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Teardrop 315">
              <a:extLst>
                <a:ext uri="{FF2B5EF4-FFF2-40B4-BE49-F238E27FC236}">
                  <a16:creationId xmlns:a16="http://schemas.microsoft.com/office/drawing/2014/main" id="{D100E69C-4D2C-49D4-80DB-3E27EE3CD91C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Teardrop 316">
              <a:extLst>
                <a:ext uri="{FF2B5EF4-FFF2-40B4-BE49-F238E27FC236}">
                  <a16:creationId xmlns:a16="http://schemas.microsoft.com/office/drawing/2014/main" id="{CE8F6C08-D580-4712-92CF-5025A4985448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Teardrop 317">
              <a:extLst>
                <a:ext uri="{FF2B5EF4-FFF2-40B4-BE49-F238E27FC236}">
                  <a16:creationId xmlns:a16="http://schemas.microsoft.com/office/drawing/2014/main" id="{6AAA6196-5549-4D3F-B6C3-A51673F7F2B6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Teardrop 318">
              <a:extLst>
                <a:ext uri="{FF2B5EF4-FFF2-40B4-BE49-F238E27FC236}">
                  <a16:creationId xmlns:a16="http://schemas.microsoft.com/office/drawing/2014/main" id="{D15FEAD7-4CE0-4261-8D70-AE15494CADEC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Teardrop 319">
              <a:extLst>
                <a:ext uri="{FF2B5EF4-FFF2-40B4-BE49-F238E27FC236}">
                  <a16:creationId xmlns:a16="http://schemas.microsoft.com/office/drawing/2014/main" id="{87CD54F1-A185-4749-BDFA-D54566F433C9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Teardrop 320">
              <a:extLst>
                <a:ext uri="{FF2B5EF4-FFF2-40B4-BE49-F238E27FC236}">
                  <a16:creationId xmlns:a16="http://schemas.microsoft.com/office/drawing/2014/main" id="{849811C0-D054-496C-95CC-062200342129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Teardrop 321">
              <a:extLst>
                <a:ext uri="{FF2B5EF4-FFF2-40B4-BE49-F238E27FC236}">
                  <a16:creationId xmlns:a16="http://schemas.microsoft.com/office/drawing/2014/main" id="{92B67586-353E-4E03-AE75-D659C55DD21B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Teardrop 322">
              <a:extLst>
                <a:ext uri="{FF2B5EF4-FFF2-40B4-BE49-F238E27FC236}">
                  <a16:creationId xmlns:a16="http://schemas.microsoft.com/office/drawing/2014/main" id="{F38AA94C-DCAE-4833-A452-B8D6626C3456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Teardrop 323">
              <a:extLst>
                <a:ext uri="{FF2B5EF4-FFF2-40B4-BE49-F238E27FC236}">
                  <a16:creationId xmlns:a16="http://schemas.microsoft.com/office/drawing/2014/main" id="{DA842E8E-94F5-4646-BEF9-917F5F00FAC8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Teardrop 324">
              <a:extLst>
                <a:ext uri="{FF2B5EF4-FFF2-40B4-BE49-F238E27FC236}">
                  <a16:creationId xmlns:a16="http://schemas.microsoft.com/office/drawing/2014/main" id="{A6A13A2B-9BC8-496F-9D8C-70B8F02BD4AB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Teardrop 325">
              <a:extLst>
                <a:ext uri="{FF2B5EF4-FFF2-40B4-BE49-F238E27FC236}">
                  <a16:creationId xmlns:a16="http://schemas.microsoft.com/office/drawing/2014/main" id="{2E012D81-8D9E-40B8-9615-37801E555BE5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Teardrop 326">
              <a:extLst>
                <a:ext uri="{FF2B5EF4-FFF2-40B4-BE49-F238E27FC236}">
                  <a16:creationId xmlns:a16="http://schemas.microsoft.com/office/drawing/2014/main" id="{308DBE2F-3F42-426E-8554-AC99238B8402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Teardrop 327">
              <a:extLst>
                <a:ext uri="{FF2B5EF4-FFF2-40B4-BE49-F238E27FC236}">
                  <a16:creationId xmlns:a16="http://schemas.microsoft.com/office/drawing/2014/main" id="{A500135B-3E76-4160-AABC-57416047E5D3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Teardrop 328">
              <a:extLst>
                <a:ext uri="{FF2B5EF4-FFF2-40B4-BE49-F238E27FC236}">
                  <a16:creationId xmlns:a16="http://schemas.microsoft.com/office/drawing/2014/main" id="{150EBCD3-D81B-4BAE-9DF5-89FE07FD2E26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Teardrop 329">
              <a:extLst>
                <a:ext uri="{FF2B5EF4-FFF2-40B4-BE49-F238E27FC236}">
                  <a16:creationId xmlns:a16="http://schemas.microsoft.com/office/drawing/2014/main" id="{B3D56337-D818-4B01-B274-938A487A936C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Teardrop 330">
              <a:extLst>
                <a:ext uri="{FF2B5EF4-FFF2-40B4-BE49-F238E27FC236}">
                  <a16:creationId xmlns:a16="http://schemas.microsoft.com/office/drawing/2014/main" id="{FE51AD23-6A0A-4413-83BE-6E49F5BCF34A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Teardrop 331">
              <a:extLst>
                <a:ext uri="{FF2B5EF4-FFF2-40B4-BE49-F238E27FC236}">
                  <a16:creationId xmlns:a16="http://schemas.microsoft.com/office/drawing/2014/main" id="{402A7D4E-6084-4D95-83B2-7DCD498D5CB5}"/>
                </a:ext>
              </a:extLst>
            </p:cNvPr>
            <p:cNvSpPr/>
            <p:nvPr/>
          </p:nvSpPr>
          <p:spPr>
            <a:xfrm rot="19396068">
              <a:off x="8641770" y="336095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Teardrop 332">
              <a:extLst>
                <a:ext uri="{FF2B5EF4-FFF2-40B4-BE49-F238E27FC236}">
                  <a16:creationId xmlns:a16="http://schemas.microsoft.com/office/drawing/2014/main" id="{DC485AF6-AA7F-4663-9B0F-01B8017BCD49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Teardrop 333">
              <a:extLst>
                <a:ext uri="{FF2B5EF4-FFF2-40B4-BE49-F238E27FC236}">
                  <a16:creationId xmlns:a16="http://schemas.microsoft.com/office/drawing/2014/main" id="{506E286F-B0F2-4D6D-9142-3E38DF55F540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Teardrop 334">
              <a:extLst>
                <a:ext uri="{FF2B5EF4-FFF2-40B4-BE49-F238E27FC236}">
                  <a16:creationId xmlns:a16="http://schemas.microsoft.com/office/drawing/2014/main" id="{EC8F3F97-D3B7-4274-9803-7DCC283BDDCB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Teardrop 335">
              <a:extLst>
                <a:ext uri="{FF2B5EF4-FFF2-40B4-BE49-F238E27FC236}">
                  <a16:creationId xmlns:a16="http://schemas.microsoft.com/office/drawing/2014/main" id="{8D2A870F-8517-4250-BBF7-ECD7E9C762E6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Teardrop 336">
              <a:extLst>
                <a:ext uri="{FF2B5EF4-FFF2-40B4-BE49-F238E27FC236}">
                  <a16:creationId xmlns:a16="http://schemas.microsoft.com/office/drawing/2014/main" id="{55051F89-CEB6-4016-BCB5-E08578041ACE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Teardrop 337">
              <a:extLst>
                <a:ext uri="{FF2B5EF4-FFF2-40B4-BE49-F238E27FC236}">
                  <a16:creationId xmlns:a16="http://schemas.microsoft.com/office/drawing/2014/main" id="{31846C98-7AFC-4CB2-834B-2FE0071C947B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Teardrop 338">
              <a:extLst>
                <a:ext uri="{FF2B5EF4-FFF2-40B4-BE49-F238E27FC236}">
                  <a16:creationId xmlns:a16="http://schemas.microsoft.com/office/drawing/2014/main" id="{DD52C253-3F9C-461C-B9F0-A8F1C648D939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Teardrop 339">
              <a:extLst>
                <a:ext uri="{FF2B5EF4-FFF2-40B4-BE49-F238E27FC236}">
                  <a16:creationId xmlns:a16="http://schemas.microsoft.com/office/drawing/2014/main" id="{5DDCC4ED-9F13-49F6-B47B-153C6360CEFD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Teardrop 340">
              <a:extLst>
                <a:ext uri="{FF2B5EF4-FFF2-40B4-BE49-F238E27FC236}">
                  <a16:creationId xmlns:a16="http://schemas.microsoft.com/office/drawing/2014/main" id="{14FCAE0F-B39D-4CE5-B249-F669D1C43615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Teardrop 341">
              <a:extLst>
                <a:ext uri="{FF2B5EF4-FFF2-40B4-BE49-F238E27FC236}">
                  <a16:creationId xmlns:a16="http://schemas.microsoft.com/office/drawing/2014/main" id="{F0CB360D-DD66-4351-9931-1A52EAE9FA03}"/>
                </a:ext>
              </a:extLst>
            </p:cNvPr>
            <p:cNvSpPr/>
            <p:nvPr/>
          </p:nvSpPr>
          <p:spPr>
            <a:xfrm rot="19396068">
              <a:off x="5777835" y="6098178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Teardrop 342">
              <a:extLst>
                <a:ext uri="{FF2B5EF4-FFF2-40B4-BE49-F238E27FC236}">
                  <a16:creationId xmlns:a16="http://schemas.microsoft.com/office/drawing/2014/main" id="{37678F84-627D-49C4-8DB4-50F9CFFAF146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Teardrop 343">
              <a:extLst>
                <a:ext uri="{FF2B5EF4-FFF2-40B4-BE49-F238E27FC236}">
                  <a16:creationId xmlns:a16="http://schemas.microsoft.com/office/drawing/2014/main" id="{3B187D7B-C28A-4E48-9665-F072BA5451C1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1" name="Rectangle 230">
            <a:extLst>
              <a:ext uri="{FF2B5EF4-FFF2-40B4-BE49-F238E27FC236}">
                <a16:creationId xmlns:a16="http://schemas.microsoft.com/office/drawing/2014/main" id="{CF4AFCAE-D24C-44C4-8879-25B9F843CE00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Cloud 231">
            <a:extLst>
              <a:ext uri="{FF2B5EF4-FFF2-40B4-BE49-F238E27FC236}">
                <a16:creationId xmlns:a16="http://schemas.microsoft.com/office/drawing/2014/main" id="{3A48112F-5D5A-4CFD-A861-5997D13C2237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3" name="Cloud 232">
            <a:extLst>
              <a:ext uri="{FF2B5EF4-FFF2-40B4-BE49-F238E27FC236}">
                <a16:creationId xmlns:a16="http://schemas.microsoft.com/office/drawing/2014/main" id="{842EF00D-991A-42E7-84BE-5D14A1A82A09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9452F126-6A94-4083-8DD3-9C40919C9569}"/>
              </a:ext>
            </a:extLst>
          </p:cNvPr>
          <p:cNvGrpSpPr/>
          <p:nvPr/>
        </p:nvGrpSpPr>
        <p:grpSpPr>
          <a:xfrm rot="21367080">
            <a:off x="479006" y="3030064"/>
            <a:ext cx="4152943" cy="3810026"/>
            <a:chOff x="1933906" y="-325741"/>
            <a:chExt cx="6651203" cy="6102002"/>
          </a:xfrm>
        </p:grpSpPr>
        <p:sp>
          <p:nvSpPr>
            <p:cNvPr id="503" name="Rectangle 19">
              <a:extLst>
                <a:ext uri="{FF2B5EF4-FFF2-40B4-BE49-F238E27FC236}">
                  <a16:creationId xmlns:a16="http://schemas.microsoft.com/office/drawing/2014/main" id="{CED07F76-1DC0-4D5F-B63E-770F7C8F7EBF}"/>
                </a:ext>
              </a:extLst>
            </p:cNvPr>
            <p:cNvSpPr/>
            <p:nvPr/>
          </p:nvSpPr>
          <p:spPr>
            <a:xfrm rot="644141">
              <a:off x="4216695" y="3594469"/>
              <a:ext cx="1162050" cy="1773479"/>
            </a:xfrm>
            <a:custGeom>
              <a:avLst/>
              <a:gdLst>
                <a:gd name="connsiteX0" fmla="*/ 0 w 323850"/>
                <a:gd name="connsiteY0" fmla="*/ 0 h 1428750"/>
                <a:gd name="connsiteX1" fmla="*/ 323850 w 323850"/>
                <a:gd name="connsiteY1" fmla="*/ 0 h 1428750"/>
                <a:gd name="connsiteX2" fmla="*/ 323850 w 323850"/>
                <a:gd name="connsiteY2" fmla="*/ 1428750 h 1428750"/>
                <a:gd name="connsiteX3" fmla="*/ 0 w 323850"/>
                <a:gd name="connsiteY3" fmla="*/ 1428750 h 1428750"/>
                <a:gd name="connsiteX4" fmla="*/ 0 w 323850"/>
                <a:gd name="connsiteY4" fmla="*/ 0 h 1428750"/>
                <a:gd name="connsiteX0" fmla="*/ 0 w 736600"/>
                <a:gd name="connsiteY0" fmla="*/ 0 h 1428750"/>
                <a:gd name="connsiteX1" fmla="*/ 736600 w 736600"/>
                <a:gd name="connsiteY1" fmla="*/ 38100 h 1428750"/>
                <a:gd name="connsiteX2" fmla="*/ 323850 w 736600"/>
                <a:gd name="connsiteY2" fmla="*/ 1428750 h 1428750"/>
                <a:gd name="connsiteX3" fmla="*/ 0 w 736600"/>
                <a:gd name="connsiteY3" fmla="*/ 1428750 h 1428750"/>
                <a:gd name="connsiteX4" fmla="*/ 0 w 736600"/>
                <a:gd name="connsiteY4" fmla="*/ 0 h 1428750"/>
                <a:gd name="connsiteX0" fmla="*/ 0 w 939800"/>
                <a:gd name="connsiteY0" fmla="*/ 0 h 1492250"/>
                <a:gd name="connsiteX1" fmla="*/ 939800 w 939800"/>
                <a:gd name="connsiteY1" fmla="*/ 101600 h 1492250"/>
                <a:gd name="connsiteX2" fmla="*/ 527050 w 939800"/>
                <a:gd name="connsiteY2" fmla="*/ 1492250 h 1492250"/>
                <a:gd name="connsiteX3" fmla="*/ 203200 w 939800"/>
                <a:gd name="connsiteY3" fmla="*/ 1492250 h 1492250"/>
                <a:gd name="connsiteX4" fmla="*/ 0 w 939800"/>
                <a:gd name="connsiteY4" fmla="*/ 0 h 1492250"/>
                <a:gd name="connsiteX0" fmla="*/ 0 w 939800"/>
                <a:gd name="connsiteY0" fmla="*/ 0 h 1492250"/>
                <a:gd name="connsiteX1" fmla="*/ 939800 w 939800"/>
                <a:gd name="connsiteY1" fmla="*/ 101600 h 1492250"/>
                <a:gd name="connsiteX2" fmla="*/ 527050 w 939800"/>
                <a:gd name="connsiteY2" fmla="*/ 1492250 h 1492250"/>
                <a:gd name="connsiteX3" fmla="*/ 107950 w 939800"/>
                <a:gd name="connsiteY3" fmla="*/ 1212850 h 1492250"/>
                <a:gd name="connsiteX4" fmla="*/ 0 w 939800"/>
                <a:gd name="connsiteY4" fmla="*/ 0 h 1492250"/>
                <a:gd name="connsiteX0" fmla="*/ 222250 w 1162050"/>
                <a:gd name="connsiteY0" fmla="*/ 0 h 1565218"/>
                <a:gd name="connsiteX1" fmla="*/ 1162050 w 1162050"/>
                <a:gd name="connsiteY1" fmla="*/ 101600 h 1565218"/>
                <a:gd name="connsiteX2" fmla="*/ 749300 w 1162050"/>
                <a:gd name="connsiteY2" fmla="*/ 1492250 h 1565218"/>
                <a:gd name="connsiteX3" fmla="*/ 0 w 1162050"/>
                <a:gd name="connsiteY3" fmla="*/ 1549400 h 1565218"/>
                <a:gd name="connsiteX4" fmla="*/ 330200 w 1162050"/>
                <a:gd name="connsiteY4" fmla="*/ 1212850 h 1565218"/>
                <a:gd name="connsiteX5" fmla="*/ 222250 w 1162050"/>
                <a:gd name="connsiteY5" fmla="*/ 0 h 1565218"/>
                <a:gd name="connsiteX0" fmla="*/ 222250 w 1162050"/>
                <a:gd name="connsiteY0" fmla="*/ 0 h 1782069"/>
                <a:gd name="connsiteX1" fmla="*/ 1162050 w 1162050"/>
                <a:gd name="connsiteY1" fmla="*/ 101600 h 1782069"/>
                <a:gd name="connsiteX2" fmla="*/ 749300 w 1162050"/>
                <a:gd name="connsiteY2" fmla="*/ 1492250 h 1782069"/>
                <a:gd name="connsiteX3" fmla="*/ 0 w 1162050"/>
                <a:gd name="connsiteY3" fmla="*/ 1549400 h 1782069"/>
                <a:gd name="connsiteX4" fmla="*/ 330200 w 1162050"/>
                <a:gd name="connsiteY4" fmla="*/ 1212850 h 1782069"/>
                <a:gd name="connsiteX5" fmla="*/ 222250 w 1162050"/>
                <a:gd name="connsiteY5" fmla="*/ 0 h 1782069"/>
                <a:gd name="connsiteX0" fmla="*/ 222250 w 1162050"/>
                <a:gd name="connsiteY0" fmla="*/ 0 h 1832443"/>
                <a:gd name="connsiteX1" fmla="*/ 1162050 w 1162050"/>
                <a:gd name="connsiteY1" fmla="*/ 101600 h 1832443"/>
                <a:gd name="connsiteX2" fmla="*/ 749300 w 1162050"/>
                <a:gd name="connsiteY2" fmla="*/ 1492250 h 1832443"/>
                <a:gd name="connsiteX3" fmla="*/ 0 w 1162050"/>
                <a:gd name="connsiteY3" fmla="*/ 1549400 h 1832443"/>
                <a:gd name="connsiteX4" fmla="*/ 330200 w 1162050"/>
                <a:gd name="connsiteY4" fmla="*/ 1212850 h 1832443"/>
                <a:gd name="connsiteX5" fmla="*/ 222250 w 1162050"/>
                <a:gd name="connsiteY5" fmla="*/ 0 h 1832443"/>
                <a:gd name="connsiteX0" fmla="*/ 222250 w 1162050"/>
                <a:gd name="connsiteY0" fmla="*/ 0 h 1773479"/>
                <a:gd name="connsiteX1" fmla="*/ 1162050 w 1162050"/>
                <a:gd name="connsiteY1" fmla="*/ 101600 h 1773479"/>
                <a:gd name="connsiteX2" fmla="*/ 749300 w 1162050"/>
                <a:gd name="connsiteY2" fmla="*/ 1492250 h 1773479"/>
                <a:gd name="connsiteX3" fmla="*/ 0 w 1162050"/>
                <a:gd name="connsiteY3" fmla="*/ 1549400 h 1773479"/>
                <a:gd name="connsiteX4" fmla="*/ 330200 w 1162050"/>
                <a:gd name="connsiteY4" fmla="*/ 1212850 h 1773479"/>
                <a:gd name="connsiteX5" fmla="*/ 222250 w 1162050"/>
                <a:gd name="connsiteY5" fmla="*/ 0 h 1773479"/>
                <a:gd name="connsiteX0" fmla="*/ 222250 w 1162050"/>
                <a:gd name="connsiteY0" fmla="*/ 0 h 1773479"/>
                <a:gd name="connsiteX1" fmla="*/ 1162050 w 1162050"/>
                <a:gd name="connsiteY1" fmla="*/ 101600 h 1773479"/>
                <a:gd name="connsiteX2" fmla="*/ 749300 w 1162050"/>
                <a:gd name="connsiteY2" fmla="*/ 1492250 h 1773479"/>
                <a:gd name="connsiteX3" fmla="*/ 0 w 1162050"/>
                <a:gd name="connsiteY3" fmla="*/ 1549400 h 1773479"/>
                <a:gd name="connsiteX4" fmla="*/ 330200 w 1162050"/>
                <a:gd name="connsiteY4" fmla="*/ 1212850 h 1773479"/>
                <a:gd name="connsiteX5" fmla="*/ 222250 w 1162050"/>
                <a:gd name="connsiteY5" fmla="*/ 0 h 1773479"/>
                <a:gd name="connsiteX0" fmla="*/ 222250 w 1162050"/>
                <a:gd name="connsiteY0" fmla="*/ 0 h 1773479"/>
                <a:gd name="connsiteX1" fmla="*/ 1162050 w 1162050"/>
                <a:gd name="connsiteY1" fmla="*/ 101600 h 1773479"/>
                <a:gd name="connsiteX2" fmla="*/ 749300 w 1162050"/>
                <a:gd name="connsiteY2" fmla="*/ 1492250 h 1773479"/>
                <a:gd name="connsiteX3" fmla="*/ 0 w 1162050"/>
                <a:gd name="connsiteY3" fmla="*/ 1549400 h 1773479"/>
                <a:gd name="connsiteX4" fmla="*/ 330200 w 1162050"/>
                <a:gd name="connsiteY4" fmla="*/ 1212850 h 1773479"/>
                <a:gd name="connsiteX5" fmla="*/ 222250 w 1162050"/>
                <a:gd name="connsiteY5" fmla="*/ 0 h 1773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773479">
                  <a:moveTo>
                    <a:pt x="222250" y="0"/>
                  </a:moveTo>
                  <a:lnTo>
                    <a:pt x="1162050" y="101600"/>
                  </a:lnTo>
                  <a:lnTo>
                    <a:pt x="749300" y="1492250"/>
                  </a:lnTo>
                  <a:cubicBezTo>
                    <a:pt x="654050" y="1655233"/>
                    <a:pt x="165100" y="2002367"/>
                    <a:pt x="0" y="1549400"/>
                  </a:cubicBezTo>
                  <a:cubicBezTo>
                    <a:pt x="84667" y="1411817"/>
                    <a:pt x="220133" y="1325033"/>
                    <a:pt x="330200" y="1212850"/>
                  </a:cubicBezTo>
                  <a:cubicBezTo>
                    <a:pt x="440267" y="1100667"/>
                    <a:pt x="83608" y="185208"/>
                    <a:pt x="222250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21">
              <a:extLst>
                <a:ext uri="{FF2B5EF4-FFF2-40B4-BE49-F238E27FC236}">
                  <a16:creationId xmlns:a16="http://schemas.microsoft.com/office/drawing/2014/main" id="{A08A596C-1A4F-44A5-A68C-97E8C0A7D5FD}"/>
                </a:ext>
              </a:extLst>
            </p:cNvPr>
            <p:cNvSpPr/>
            <p:nvPr/>
          </p:nvSpPr>
          <p:spPr>
            <a:xfrm rot="17497003">
              <a:off x="7612566" y="3936315"/>
              <a:ext cx="1097695" cy="847390"/>
            </a:xfrm>
            <a:custGeom>
              <a:avLst/>
              <a:gdLst>
                <a:gd name="connsiteX0" fmla="*/ 0 w 530570"/>
                <a:gd name="connsiteY0" fmla="*/ 148656 h 297312"/>
                <a:gd name="connsiteX1" fmla="*/ 265285 w 530570"/>
                <a:gd name="connsiteY1" fmla="*/ 0 h 297312"/>
                <a:gd name="connsiteX2" fmla="*/ 530570 w 530570"/>
                <a:gd name="connsiteY2" fmla="*/ 148656 h 297312"/>
                <a:gd name="connsiteX3" fmla="*/ 265285 w 530570"/>
                <a:gd name="connsiteY3" fmla="*/ 297312 h 297312"/>
                <a:gd name="connsiteX4" fmla="*/ 0 w 530570"/>
                <a:gd name="connsiteY4" fmla="*/ 148656 h 297312"/>
                <a:gd name="connsiteX0" fmla="*/ 0 w 955053"/>
                <a:gd name="connsiteY0" fmla="*/ 16040 h 569736"/>
                <a:gd name="connsiteX1" fmla="*/ 689768 w 955053"/>
                <a:gd name="connsiteY1" fmla="*/ 255111 h 569736"/>
                <a:gd name="connsiteX2" fmla="*/ 955053 w 955053"/>
                <a:gd name="connsiteY2" fmla="*/ 403767 h 569736"/>
                <a:gd name="connsiteX3" fmla="*/ 689768 w 955053"/>
                <a:gd name="connsiteY3" fmla="*/ 552423 h 569736"/>
                <a:gd name="connsiteX4" fmla="*/ 0 w 955053"/>
                <a:gd name="connsiteY4" fmla="*/ 16040 h 569736"/>
                <a:gd name="connsiteX0" fmla="*/ 0 w 955053"/>
                <a:gd name="connsiteY0" fmla="*/ 16040 h 403767"/>
                <a:gd name="connsiteX1" fmla="*/ 689768 w 955053"/>
                <a:gd name="connsiteY1" fmla="*/ 255111 h 403767"/>
                <a:gd name="connsiteX2" fmla="*/ 955053 w 955053"/>
                <a:gd name="connsiteY2" fmla="*/ 403767 h 403767"/>
                <a:gd name="connsiteX3" fmla="*/ 0 w 955053"/>
                <a:gd name="connsiteY3" fmla="*/ 16040 h 403767"/>
                <a:gd name="connsiteX0" fmla="*/ 0 w 955053"/>
                <a:gd name="connsiteY0" fmla="*/ 0 h 387727"/>
                <a:gd name="connsiteX1" fmla="*/ 955053 w 955053"/>
                <a:gd name="connsiteY1" fmla="*/ 387727 h 387727"/>
                <a:gd name="connsiteX2" fmla="*/ 0 w 955053"/>
                <a:gd name="connsiteY2" fmla="*/ 0 h 387727"/>
                <a:gd name="connsiteX0" fmla="*/ 0 w 1092440"/>
                <a:gd name="connsiteY0" fmla="*/ 0 h 518596"/>
                <a:gd name="connsiteX1" fmla="*/ 1092440 w 1092440"/>
                <a:gd name="connsiteY1" fmla="*/ 518596 h 518596"/>
                <a:gd name="connsiteX2" fmla="*/ 0 w 1092440"/>
                <a:gd name="connsiteY2" fmla="*/ 0 h 518596"/>
                <a:gd name="connsiteX0" fmla="*/ 3682 w 1096122"/>
                <a:gd name="connsiteY0" fmla="*/ 141274 h 659870"/>
                <a:gd name="connsiteX1" fmla="*/ 1096122 w 1096122"/>
                <a:gd name="connsiteY1" fmla="*/ 659870 h 659870"/>
                <a:gd name="connsiteX2" fmla="*/ 3682 w 1096122"/>
                <a:gd name="connsiteY2" fmla="*/ 141274 h 659870"/>
                <a:gd name="connsiteX0" fmla="*/ 3682 w 1098575"/>
                <a:gd name="connsiteY0" fmla="*/ 151071 h 669667"/>
                <a:gd name="connsiteX1" fmla="*/ 1096122 w 1098575"/>
                <a:gd name="connsiteY1" fmla="*/ 669667 h 669667"/>
                <a:gd name="connsiteX2" fmla="*/ 3682 w 1098575"/>
                <a:gd name="connsiteY2" fmla="*/ 151071 h 669667"/>
                <a:gd name="connsiteX0" fmla="*/ 2802 w 1097695"/>
                <a:gd name="connsiteY0" fmla="*/ 151071 h 847390"/>
                <a:gd name="connsiteX1" fmla="*/ 1095242 w 1097695"/>
                <a:gd name="connsiteY1" fmla="*/ 669667 h 847390"/>
                <a:gd name="connsiteX2" fmla="*/ 2802 w 1097695"/>
                <a:gd name="connsiteY2" fmla="*/ 151071 h 84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695" h="847390">
                  <a:moveTo>
                    <a:pt x="2802" y="151071"/>
                  </a:moveTo>
                  <a:cubicBezTo>
                    <a:pt x="-61432" y="649421"/>
                    <a:pt x="999379" y="1111779"/>
                    <a:pt x="1095242" y="669667"/>
                  </a:cubicBezTo>
                  <a:cubicBezTo>
                    <a:pt x="1156045" y="535584"/>
                    <a:pt x="67036" y="-347279"/>
                    <a:pt x="2802" y="15107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20">
              <a:extLst>
                <a:ext uri="{FF2B5EF4-FFF2-40B4-BE49-F238E27FC236}">
                  <a16:creationId xmlns:a16="http://schemas.microsoft.com/office/drawing/2014/main" id="{F8DEFD5F-1DE9-4BCC-8F1A-40344BD461BE}"/>
                </a:ext>
              </a:extLst>
            </p:cNvPr>
            <p:cNvSpPr/>
            <p:nvPr/>
          </p:nvSpPr>
          <p:spPr>
            <a:xfrm>
              <a:off x="3094214" y="262829"/>
              <a:ext cx="995185" cy="1929423"/>
            </a:xfrm>
            <a:custGeom>
              <a:avLst/>
              <a:gdLst>
                <a:gd name="connsiteX0" fmla="*/ 0 w 534457"/>
                <a:gd name="connsiteY0" fmla="*/ 0 h 1497623"/>
                <a:gd name="connsiteX1" fmla="*/ 534457 w 534457"/>
                <a:gd name="connsiteY1" fmla="*/ 0 h 1497623"/>
                <a:gd name="connsiteX2" fmla="*/ 534457 w 534457"/>
                <a:gd name="connsiteY2" fmla="*/ 1497623 h 1497623"/>
                <a:gd name="connsiteX3" fmla="*/ 0 w 534457"/>
                <a:gd name="connsiteY3" fmla="*/ 1497623 h 1497623"/>
                <a:gd name="connsiteX4" fmla="*/ 0 w 534457"/>
                <a:gd name="connsiteY4" fmla="*/ 0 h 1497623"/>
                <a:gd name="connsiteX0" fmla="*/ 114300 w 534457"/>
                <a:gd name="connsiteY0" fmla="*/ 0 h 1688123"/>
                <a:gd name="connsiteX1" fmla="*/ 534457 w 534457"/>
                <a:gd name="connsiteY1" fmla="*/ 190500 h 1688123"/>
                <a:gd name="connsiteX2" fmla="*/ 534457 w 534457"/>
                <a:gd name="connsiteY2" fmla="*/ 1688123 h 1688123"/>
                <a:gd name="connsiteX3" fmla="*/ 0 w 534457"/>
                <a:gd name="connsiteY3" fmla="*/ 1688123 h 1688123"/>
                <a:gd name="connsiteX4" fmla="*/ 114300 w 534457"/>
                <a:gd name="connsiteY4" fmla="*/ 0 h 1688123"/>
                <a:gd name="connsiteX0" fmla="*/ 114300 w 839257"/>
                <a:gd name="connsiteY0" fmla="*/ 0 h 1688123"/>
                <a:gd name="connsiteX1" fmla="*/ 534457 w 839257"/>
                <a:gd name="connsiteY1" fmla="*/ 190500 h 1688123"/>
                <a:gd name="connsiteX2" fmla="*/ 839257 w 839257"/>
                <a:gd name="connsiteY2" fmla="*/ 1357923 h 1688123"/>
                <a:gd name="connsiteX3" fmla="*/ 0 w 839257"/>
                <a:gd name="connsiteY3" fmla="*/ 1688123 h 1688123"/>
                <a:gd name="connsiteX4" fmla="*/ 114300 w 839257"/>
                <a:gd name="connsiteY4" fmla="*/ 0 h 1688123"/>
                <a:gd name="connsiteX0" fmla="*/ 0 w 724957"/>
                <a:gd name="connsiteY0" fmla="*/ 0 h 1523023"/>
                <a:gd name="connsiteX1" fmla="*/ 420157 w 724957"/>
                <a:gd name="connsiteY1" fmla="*/ 190500 h 1523023"/>
                <a:gd name="connsiteX2" fmla="*/ 724957 w 724957"/>
                <a:gd name="connsiteY2" fmla="*/ 1357923 h 1523023"/>
                <a:gd name="connsiteX3" fmla="*/ 228600 w 724957"/>
                <a:gd name="connsiteY3" fmla="*/ 1523023 h 1523023"/>
                <a:gd name="connsiteX4" fmla="*/ 0 w 724957"/>
                <a:gd name="connsiteY4" fmla="*/ 0 h 1523023"/>
                <a:gd name="connsiteX0" fmla="*/ 0 w 724957"/>
                <a:gd name="connsiteY0" fmla="*/ 0 h 1523023"/>
                <a:gd name="connsiteX1" fmla="*/ 724957 w 724957"/>
                <a:gd name="connsiteY1" fmla="*/ 1357923 h 1523023"/>
                <a:gd name="connsiteX2" fmla="*/ 228600 w 724957"/>
                <a:gd name="connsiteY2" fmla="*/ 1523023 h 1523023"/>
                <a:gd name="connsiteX3" fmla="*/ 0 w 724957"/>
                <a:gd name="connsiteY3" fmla="*/ 0 h 1523023"/>
                <a:gd name="connsiteX0" fmla="*/ 0 w 724957"/>
                <a:gd name="connsiteY0" fmla="*/ 0 h 1624623"/>
                <a:gd name="connsiteX1" fmla="*/ 724957 w 724957"/>
                <a:gd name="connsiteY1" fmla="*/ 1459523 h 1624623"/>
                <a:gd name="connsiteX2" fmla="*/ 228600 w 724957"/>
                <a:gd name="connsiteY2" fmla="*/ 1624623 h 1624623"/>
                <a:gd name="connsiteX3" fmla="*/ 0 w 724957"/>
                <a:gd name="connsiteY3" fmla="*/ 0 h 1624623"/>
                <a:gd name="connsiteX0" fmla="*/ 0 w 724957"/>
                <a:gd name="connsiteY0" fmla="*/ 0 h 1624623"/>
                <a:gd name="connsiteX1" fmla="*/ 724957 w 724957"/>
                <a:gd name="connsiteY1" fmla="*/ 1459523 h 1624623"/>
                <a:gd name="connsiteX2" fmla="*/ 228600 w 724957"/>
                <a:gd name="connsiteY2" fmla="*/ 1624623 h 1624623"/>
                <a:gd name="connsiteX3" fmla="*/ 0 w 724957"/>
                <a:gd name="connsiteY3" fmla="*/ 0 h 1624623"/>
                <a:gd name="connsiteX0" fmla="*/ 206997 w 931954"/>
                <a:gd name="connsiteY0" fmla="*/ 0 h 1624623"/>
                <a:gd name="connsiteX1" fmla="*/ 931954 w 931954"/>
                <a:gd name="connsiteY1" fmla="*/ 1459523 h 1624623"/>
                <a:gd name="connsiteX2" fmla="*/ 435597 w 931954"/>
                <a:gd name="connsiteY2" fmla="*/ 1624623 h 1624623"/>
                <a:gd name="connsiteX3" fmla="*/ 206997 w 931954"/>
                <a:gd name="connsiteY3" fmla="*/ 0 h 1624623"/>
                <a:gd name="connsiteX0" fmla="*/ 230823 w 955780"/>
                <a:gd name="connsiteY0" fmla="*/ 0 h 1929423"/>
                <a:gd name="connsiteX1" fmla="*/ 955780 w 955780"/>
                <a:gd name="connsiteY1" fmla="*/ 1459523 h 1929423"/>
                <a:gd name="connsiteX2" fmla="*/ 345123 w 955780"/>
                <a:gd name="connsiteY2" fmla="*/ 1929423 h 1929423"/>
                <a:gd name="connsiteX3" fmla="*/ 230823 w 955780"/>
                <a:gd name="connsiteY3" fmla="*/ 0 h 1929423"/>
                <a:gd name="connsiteX0" fmla="*/ 270228 w 995185"/>
                <a:gd name="connsiteY0" fmla="*/ 0 h 1929423"/>
                <a:gd name="connsiteX1" fmla="*/ 995185 w 995185"/>
                <a:gd name="connsiteY1" fmla="*/ 1459523 h 1929423"/>
                <a:gd name="connsiteX2" fmla="*/ 384528 w 995185"/>
                <a:gd name="connsiteY2" fmla="*/ 1929423 h 1929423"/>
                <a:gd name="connsiteX3" fmla="*/ 270228 w 995185"/>
                <a:gd name="connsiteY3" fmla="*/ 0 h 1929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5185" h="1929423">
                  <a:moveTo>
                    <a:pt x="270228" y="0"/>
                  </a:moveTo>
                  <a:cubicBezTo>
                    <a:pt x="981780" y="270608"/>
                    <a:pt x="753533" y="973015"/>
                    <a:pt x="995185" y="1459523"/>
                  </a:cubicBezTo>
                  <a:lnTo>
                    <a:pt x="384528" y="1929423"/>
                  </a:lnTo>
                  <a:cubicBezTo>
                    <a:pt x="308328" y="1387882"/>
                    <a:pt x="-364772" y="1379741"/>
                    <a:pt x="270228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20">
              <a:extLst>
                <a:ext uri="{FF2B5EF4-FFF2-40B4-BE49-F238E27FC236}">
                  <a16:creationId xmlns:a16="http://schemas.microsoft.com/office/drawing/2014/main" id="{3CD3DCDA-D616-42F7-A63E-E5C64F8E80A2}"/>
                </a:ext>
              </a:extLst>
            </p:cNvPr>
            <p:cNvSpPr/>
            <p:nvPr/>
          </p:nvSpPr>
          <p:spPr>
            <a:xfrm rot="2454301">
              <a:off x="3789475" y="-325741"/>
              <a:ext cx="1316170" cy="3450932"/>
            </a:xfrm>
            <a:custGeom>
              <a:avLst/>
              <a:gdLst>
                <a:gd name="connsiteX0" fmla="*/ 0 w 534457"/>
                <a:gd name="connsiteY0" fmla="*/ 0 h 1497623"/>
                <a:gd name="connsiteX1" fmla="*/ 534457 w 534457"/>
                <a:gd name="connsiteY1" fmla="*/ 0 h 1497623"/>
                <a:gd name="connsiteX2" fmla="*/ 534457 w 534457"/>
                <a:gd name="connsiteY2" fmla="*/ 1497623 h 1497623"/>
                <a:gd name="connsiteX3" fmla="*/ 0 w 534457"/>
                <a:gd name="connsiteY3" fmla="*/ 1497623 h 1497623"/>
                <a:gd name="connsiteX4" fmla="*/ 0 w 534457"/>
                <a:gd name="connsiteY4" fmla="*/ 0 h 1497623"/>
                <a:gd name="connsiteX0" fmla="*/ 114300 w 534457"/>
                <a:gd name="connsiteY0" fmla="*/ 0 h 1688123"/>
                <a:gd name="connsiteX1" fmla="*/ 534457 w 534457"/>
                <a:gd name="connsiteY1" fmla="*/ 190500 h 1688123"/>
                <a:gd name="connsiteX2" fmla="*/ 534457 w 534457"/>
                <a:gd name="connsiteY2" fmla="*/ 1688123 h 1688123"/>
                <a:gd name="connsiteX3" fmla="*/ 0 w 534457"/>
                <a:gd name="connsiteY3" fmla="*/ 1688123 h 1688123"/>
                <a:gd name="connsiteX4" fmla="*/ 114300 w 534457"/>
                <a:gd name="connsiteY4" fmla="*/ 0 h 1688123"/>
                <a:gd name="connsiteX0" fmla="*/ 114300 w 839257"/>
                <a:gd name="connsiteY0" fmla="*/ 0 h 1688123"/>
                <a:gd name="connsiteX1" fmla="*/ 534457 w 839257"/>
                <a:gd name="connsiteY1" fmla="*/ 190500 h 1688123"/>
                <a:gd name="connsiteX2" fmla="*/ 839257 w 839257"/>
                <a:gd name="connsiteY2" fmla="*/ 1357923 h 1688123"/>
                <a:gd name="connsiteX3" fmla="*/ 0 w 839257"/>
                <a:gd name="connsiteY3" fmla="*/ 1688123 h 1688123"/>
                <a:gd name="connsiteX4" fmla="*/ 114300 w 839257"/>
                <a:gd name="connsiteY4" fmla="*/ 0 h 1688123"/>
                <a:gd name="connsiteX0" fmla="*/ 0 w 724957"/>
                <a:gd name="connsiteY0" fmla="*/ 0 h 1523023"/>
                <a:gd name="connsiteX1" fmla="*/ 420157 w 724957"/>
                <a:gd name="connsiteY1" fmla="*/ 190500 h 1523023"/>
                <a:gd name="connsiteX2" fmla="*/ 724957 w 724957"/>
                <a:gd name="connsiteY2" fmla="*/ 1357923 h 1523023"/>
                <a:gd name="connsiteX3" fmla="*/ 228600 w 724957"/>
                <a:gd name="connsiteY3" fmla="*/ 1523023 h 1523023"/>
                <a:gd name="connsiteX4" fmla="*/ 0 w 724957"/>
                <a:gd name="connsiteY4" fmla="*/ 0 h 1523023"/>
                <a:gd name="connsiteX0" fmla="*/ 0 w 724957"/>
                <a:gd name="connsiteY0" fmla="*/ 0 h 1523023"/>
                <a:gd name="connsiteX1" fmla="*/ 724957 w 724957"/>
                <a:gd name="connsiteY1" fmla="*/ 1357923 h 1523023"/>
                <a:gd name="connsiteX2" fmla="*/ 228600 w 724957"/>
                <a:gd name="connsiteY2" fmla="*/ 1523023 h 1523023"/>
                <a:gd name="connsiteX3" fmla="*/ 0 w 724957"/>
                <a:gd name="connsiteY3" fmla="*/ 0 h 1523023"/>
                <a:gd name="connsiteX0" fmla="*/ 0 w 724957"/>
                <a:gd name="connsiteY0" fmla="*/ 0 h 1624623"/>
                <a:gd name="connsiteX1" fmla="*/ 724957 w 724957"/>
                <a:gd name="connsiteY1" fmla="*/ 1459523 h 1624623"/>
                <a:gd name="connsiteX2" fmla="*/ 228600 w 724957"/>
                <a:gd name="connsiteY2" fmla="*/ 1624623 h 1624623"/>
                <a:gd name="connsiteX3" fmla="*/ 0 w 724957"/>
                <a:gd name="connsiteY3" fmla="*/ 0 h 1624623"/>
                <a:gd name="connsiteX0" fmla="*/ 0 w 724957"/>
                <a:gd name="connsiteY0" fmla="*/ 0 h 1624623"/>
                <a:gd name="connsiteX1" fmla="*/ 724957 w 724957"/>
                <a:gd name="connsiteY1" fmla="*/ 1459523 h 1624623"/>
                <a:gd name="connsiteX2" fmla="*/ 228600 w 724957"/>
                <a:gd name="connsiteY2" fmla="*/ 1624623 h 1624623"/>
                <a:gd name="connsiteX3" fmla="*/ 0 w 724957"/>
                <a:gd name="connsiteY3" fmla="*/ 0 h 1624623"/>
                <a:gd name="connsiteX0" fmla="*/ 206997 w 931954"/>
                <a:gd name="connsiteY0" fmla="*/ 0 h 1624623"/>
                <a:gd name="connsiteX1" fmla="*/ 931954 w 931954"/>
                <a:gd name="connsiteY1" fmla="*/ 1459523 h 1624623"/>
                <a:gd name="connsiteX2" fmla="*/ 435597 w 931954"/>
                <a:gd name="connsiteY2" fmla="*/ 1624623 h 1624623"/>
                <a:gd name="connsiteX3" fmla="*/ 206997 w 931954"/>
                <a:gd name="connsiteY3" fmla="*/ 0 h 1624623"/>
                <a:gd name="connsiteX0" fmla="*/ 230823 w 955780"/>
                <a:gd name="connsiteY0" fmla="*/ 0 h 1929423"/>
                <a:gd name="connsiteX1" fmla="*/ 955780 w 955780"/>
                <a:gd name="connsiteY1" fmla="*/ 1459523 h 1929423"/>
                <a:gd name="connsiteX2" fmla="*/ 345123 w 955780"/>
                <a:gd name="connsiteY2" fmla="*/ 1929423 h 1929423"/>
                <a:gd name="connsiteX3" fmla="*/ 230823 w 955780"/>
                <a:gd name="connsiteY3" fmla="*/ 0 h 1929423"/>
                <a:gd name="connsiteX0" fmla="*/ 270228 w 995185"/>
                <a:gd name="connsiteY0" fmla="*/ 0 h 1929423"/>
                <a:gd name="connsiteX1" fmla="*/ 995185 w 995185"/>
                <a:gd name="connsiteY1" fmla="*/ 1459523 h 1929423"/>
                <a:gd name="connsiteX2" fmla="*/ 384528 w 995185"/>
                <a:gd name="connsiteY2" fmla="*/ 1929423 h 1929423"/>
                <a:gd name="connsiteX3" fmla="*/ 270228 w 995185"/>
                <a:gd name="connsiteY3" fmla="*/ 0 h 1929423"/>
                <a:gd name="connsiteX0" fmla="*/ 278806 w 968362"/>
                <a:gd name="connsiteY0" fmla="*/ 0 h 2030230"/>
                <a:gd name="connsiteX1" fmla="*/ 968362 w 968362"/>
                <a:gd name="connsiteY1" fmla="*/ 1560330 h 2030230"/>
                <a:gd name="connsiteX2" fmla="*/ 357705 w 968362"/>
                <a:gd name="connsiteY2" fmla="*/ 2030230 h 2030230"/>
                <a:gd name="connsiteX3" fmla="*/ 278806 w 968362"/>
                <a:gd name="connsiteY3" fmla="*/ 0 h 2030230"/>
                <a:gd name="connsiteX0" fmla="*/ 331037 w 1020593"/>
                <a:gd name="connsiteY0" fmla="*/ 0 h 2030230"/>
                <a:gd name="connsiteX1" fmla="*/ 1020593 w 1020593"/>
                <a:gd name="connsiteY1" fmla="*/ 1560330 h 2030230"/>
                <a:gd name="connsiteX2" fmla="*/ 409936 w 1020593"/>
                <a:gd name="connsiteY2" fmla="*/ 2030230 h 2030230"/>
                <a:gd name="connsiteX3" fmla="*/ 331037 w 1020593"/>
                <a:gd name="connsiteY3" fmla="*/ 0 h 2030230"/>
                <a:gd name="connsiteX0" fmla="*/ 296151 w 985707"/>
                <a:gd name="connsiteY0" fmla="*/ 0 h 3018355"/>
                <a:gd name="connsiteX1" fmla="*/ 985707 w 985707"/>
                <a:gd name="connsiteY1" fmla="*/ 1560330 h 3018355"/>
                <a:gd name="connsiteX2" fmla="*/ 529780 w 985707"/>
                <a:gd name="connsiteY2" fmla="*/ 3018355 h 3018355"/>
                <a:gd name="connsiteX3" fmla="*/ 296151 w 985707"/>
                <a:gd name="connsiteY3" fmla="*/ 0 h 3018355"/>
                <a:gd name="connsiteX0" fmla="*/ 296151 w 1151186"/>
                <a:gd name="connsiteY0" fmla="*/ 0 h 3018355"/>
                <a:gd name="connsiteX1" fmla="*/ 1151186 w 1151186"/>
                <a:gd name="connsiteY1" fmla="*/ 2135859 h 3018355"/>
                <a:gd name="connsiteX2" fmla="*/ 529780 w 1151186"/>
                <a:gd name="connsiteY2" fmla="*/ 3018355 h 3018355"/>
                <a:gd name="connsiteX3" fmla="*/ 296151 w 1151186"/>
                <a:gd name="connsiteY3" fmla="*/ 0 h 3018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1186" h="3018355">
                  <a:moveTo>
                    <a:pt x="296151" y="0"/>
                  </a:moveTo>
                  <a:cubicBezTo>
                    <a:pt x="1007703" y="270608"/>
                    <a:pt x="909534" y="1649351"/>
                    <a:pt x="1151186" y="2135859"/>
                  </a:cubicBezTo>
                  <a:lnTo>
                    <a:pt x="529780" y="3018355"/>
                  </a:lnTo>
                  <a:cubicBezTo>
                    <a:pt x="453580" y="2476814"/>
                    <a:pt x="-456407" y="1709533"/>
                    <a:pt x="29615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1CA8E6-55D9-44F0-8164-CFA28345F261}"/>
                </a:ext>
              </a:extLst>
            </p:cNvPr>
            <p:cNvSpPr/>
            <p:nvPr/>
          </p:nvSpPr>
          <p:spPr>
            <a:xfrm rot="2136702">
              <a:off x="3805200" y="-301024"/>
              <a:ext cx="1040547" cy="3387155"/>
            </a:xfrm>
            <a:custGeom>
              <a:avLst/>
              <a:gdLst>
                <a:gd name="connsiteX0" fmla="*/ 296150 w 668167"/>
                <a:gd name="connsiteY0" fmla="*/ 0 h 3018355"/>
                <a:gd name="connsiteX1" fmla="*/ 360520 w 668167"/>
                <a:gd name="connsiteY1" fmla="*/ 28554 h 3018355"/>
                <a:gd name="connsiteX2" fmla="*/ 378138 w 668167"/>
                <a:gd name="connsiteY2" fmla="*/ 38766 h 3018355"/>
                <a:gd name="connsiteX3" fmla="*/ 326721 w 668167"/>
                <a:gd name="connsiteY3" fmla="*/ 177285 h 3018355"/>
                <a:gd name="connsiteX4" fmla="*/ 659132 w 668167"/>
                <a:gd name="connsiteY4" fmla="*/ 2781611 h 3018355"/>
                <a:gd name="connsiteX5" fmla="*/ 668167 w 668167"/>
                <a:gd name="connsiteY5" fmla="*/ 2821821 h 3018355"/>
                <a:gd name="connsiteX6" fmla="*/ 529779 w 668167"/>
                <a:gd name="connsiteY6" fmla="*/ 3018355 h 3018355"/>
                <a:gd name="connsiteX7" fmla="*/ 296150 w 668167"/>
                <a:gd name="connsiteY7" fmla="*/ 0 h 3018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8167" h="3018355">
                  <a:moveTo>
                    <a:pt x="296150" y="0"/>
                  </a:moveTo>
                  <a:cubicBezTo>
                    <a:pt x="318386" y="8456"/>
                    <a:pt x="339831" y="17995"/>
                    <a:pt x="360520" y="28554"/>
                  </a:cubicBezTo>
                  <a:lnTo>
                    <a:pt x="378138" y="38766"/>
                  </a:lnTo>
                  <a:lnTo>
                    <a:pt x="326721" y="177285"/>
                  </a:lnTo>
                  <a:cubicBezTo>
                    <a:pt x="-158459" y="1572517"/>
                    <a:pt x="509794" y="2280623"/>
                    <a:pt x="659132" y="2781611"/>
                  </a:cubicBezTo>
                  <a:lnTo>
                    <a:pt x="668167" y="2821821"/>
                  </a:lnTo>
                  <a:lnTo>
                    <a:pt x="529779" y="3018355"/>
                  </a:lnTo>
                  <a:cubicBezTo>
                    <a:pt x="453579" y="2476814"/>
                    <a:pt x="-456408" y="1709533"/>
                    <a:pt x="296150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8" name="Rectangle 18">
              <a:extLst>
                <a:ext uri="{FF2B5EF4-FFF2-40B4-BE49-F238E27FC236}">
                  <a16:creationId xmlns:a16="http://schemas.microsoft.com/office/drawing/2014/main" id="{112F6B91-D0D4-483C-B20B-5DA10F6BA1AB}"/>
                </a:ext>
              </a:extLst>
            </p:cNvPr>
            <p:cNvSpPr/>
            <p:nvPr/>
          </p:nvSpPr>
          <p:spPr>
            <a:xfrm>
              <a:off x="6081273" y="2946241"/>
              <a:ext cx="1454008" cy="2472063"/>
            </a:xfrm>
            <a:custGeom>
              <a:avLst/>
              <a:gdLst>
                <a:gd name="connsiteX0" fmla="*/ 0 w 785231"/>
                <a:gd name="connsiteY0" fmla="*/ 0 h 1320800"/>
                <a:gd name="connsiteX1" fmla="*/ 785231 w 785231"/>
                <a:gd name="connsiteY1" fmla="*/ 0 h 1320800"/>
                <a:gd name="connsiteX2" fmla="*/ 785231 w 785231"/>
                <a:gd name="connsiteY2" fmla="*/ 1320800 h 1320800"/>
                <a:gd name="connsiteX3" fmla="*/ 0 w 785231"/>
                <a:gd name="connsiteY3" fmla="*/ 1320800 h 1320800"/>
                <a:gd name="connsiteX4" fmla="*/ 0 w 785231"/>
                <a:gd name="connsiteY4" fmla="*/ 0 h 1320800"/>
                <a:gd name="connsiteX0" fmla="*/ 292100 w 785231"/>
                <a:gd name="connsiteY0" fmla="*/ 0 h 1739900"/>
                <a:gd name="connsiteX1" fmla="*/ 785231 w 785231"/>
                <a:gd name="connsiteY1" fmla="*/ 419100 h 1739900"/>
                <a:gd name="connsiteX2" fmla="*/ 785231 w 785231"/>
                <a:gd name="connsiteY2" fmla="*/ 1739900 h 1739900"/>
                <a:gd name="connsiteX3" fmla="*/ 0 w 785231"/>
                <a:gd name="connsiteY3" fmla="*/ 1739900 h 1739900"/>
                <a:gd name="connsiteX4" fmla="*/ 292100 w 785231"/>
                <a:gd name="connsiteY4" fmla="*/ 0 h 1739900"/>
                <a:gd name="connsiteX0" fmla="*/ 617450 w 1110581"/>
                <a:gd name="connsiteY0" fmla="*/ 0 h 1739900"/>
                <a:gd name="connsiteX1" fmla="*/ 1110581 w 1110581"/>
                <a:gd name="connsiteY1" fmla="*/ 419100 h 1739900"/>
                <a:gd name="connsiteX2" fmla="*/ 1110581 w 1110581"/>
                <a:gd name="connsiteY2" fmla="*/ 1739900 h 1739900"/>
                <a:gd name="connsiteX3" fmla="*/ 325350 w 1110581"/>
                <a:gd name="connsiteY3" fmla="*/ 1739900 h 1739900"/>
                <a:gd name="connsiteX4" fmla="*/ 617450 w 1110581"/>
                <a:gd name="connsiteY4" fmla="*/ 0 h 1739900"/>
                <a:gd name="connsiteX0" fmla="*/ 670616 w 1163747"/>
                <a:gd name="connsiteY0" fmla="*/ 0 h 2019300"/>
                <a:gd name="connsiteX1" fmla="*/ 1163747 w 1163747"/>
                <a:gd name="connsiteY1" fmla="*/ 419100 h 2019300"/>
                <a:gd name="connsiteX2" fmla="*/ 1163747 w 1163747"/>
                <a:gd name="connsiteY2" fmla="*/ 1739900 h 2019300"/>
                <a:gd name="connsiteX3" fmla="*/ 226116 w 1163747"/>
                <a:gd name="connsiteY3" fmla="*/ 2019300 h 2019300"/>
                <a:gd name="connsiteX4" fmla="*/ 670616 w 1163747"/>
                <a:gd name="connsiteY4" fmla="*/ 0 h 2019300"/>
                <a:gd name="connsiteX0" fmla="*/ 714962 w 1208093"/>
                <a:gd name="connsiteY0" fmla="*/ 0 h 2019300"/>
                <a:gd name="connsiteX1" fmla="*/ 1208093 w 1208093"/>
                <a:gd name="connsiteY1" fmla="*/ 419100 h 2019300"/>
                <a:gd name="connsiteX2" fmla="*/ 1208093 w 1208093"/>
                <a:gd name="connsiteY2" fmla="*/ 1739900 h 2019300"/>
                <a:gd name="connsiteX3" fmla="*/ 270462 w 1208093"/>
                <a:gd name="connsiteY3" fmla="*/ 2019300 h 2019300"/>
                <a:gd name="connsiteX4" fmla="*/ 714962 w 1208093"/>
                <a:gd name="connsiteY4" fmla="*/ 0 h 2019300"/>
                <a:gd name="connsiteX0" fmla="*/ 714962 w 1208093"/>
                <a:gd name="connsiteY0" fmla="*/ 0 h 2019300"/>
                <a:gd name="connsiteX1" fmla="*/ 1208093 w 1208093"/>
                <a:gd name="connsiteY1" fmla="*/ 419100 h 2019300"/>
                <a:gd name="connsiteX2" fmla="*/ 1208093 w 1208093"/>
                <a:gd name="connsiteY2" fmla="*/ 1739900 h 2019300"/>
                <a:gd name="connsiteX3" fmla="*/ 270462 w 1208093"/>
                <a:gd name="connsiteY3" fmla="*/ 2019300 h 2019300"/>
                <a:gd name="connsiteX4" fmla="*/ 714962 w 1208093"/>
                <a:gd name="connsiteY4" fmla="*/ 0 h 2019300"/>
                <a:gd name="connsiteX0" fmla="*/ 952500 w 1445631"/>
                <a:gd name="connsiteY0" fmla="*/ 0 h 2425700"/>
                <a:gd name="connsiteX1" fmla="*/ 1445631 w 1445631"/>
                <a:gd name="connsiteY1" fmla="*/ 419100 h 2425700"/>
                <a:gd name="connsiteX2" fmla="*/ 1445631 w 1445631"/>
                <a:gd name="connsiteY2" fmla="*/ 1739900 h 2425700"/>
                <a:gd name="connsiteX3" fmla="*/ 0 w 1445631"/>
                <a:gd name="connsiteY3" fmla="*/ 2425700 h 2425700"/>
                <a:gd name="connsiteX4" fmla="*/ 508000 w 1445631"/>
                <a:gd name="connsiteY4" fmla="*/ 2019300 h 2425700"/>
                <a:gd name="connsiteX5" fmla="*/ 952500 w 1445631"/>
                <a:gd name="connsiteY5" fmla="*/ 0 h 2425700"/>
                <a:gd name="connsiteX0" fmla="*/ 952500 w 1445631"/>
                <a:gd name="connsiteY0" fmla="*/ 0 h 2442199"/>
                <a:gd name="connsiteX1" fmla="*/ 1445631 w 1445631"/>
                <a:gd name="connsiteY1" fmla="*/ 419100 h 2442199"/>
                <a:gd name="connsiteX2" fmla="*/ 1445631 w 1445631"/>
                <a:gd name="connsiteY2" fmla="*/ 1739900 h 2442199"/>
                <a:gd name="connsiteX3" fmla="*/ 0 w 1445631"/>
                <a:gd name="connsiteY3" fmla="*/ 2425700 h 2442199"/>
                <a:gd name="connsiteX4" fmla="*/ 508000 w 1445631"/>
                <a:gd name="connsiteY4" fmla="*/ 2019300 h 2442199"/>
                <a:gd name="connsiteX5" fmla="*/ 952500 w 1445631"/>
                <a:gd name="connsiteY5" fmla="*/ 0 h 2442199"/>
                <a:gd name="connsiteX0" fmla="*/ 960877 w 1454008"/>
                <a:gd name="connsiteY0" fmla="*/ 0 h 2442199"/>
                <a:gd name="connsiteX1" fmla="*/ 1454008 w 1454008"/>
                <a:gd name="connsiteY1" fmla="*/ 419100 h 2442199"/>
                <a:gd name="connsiteX2" fmla="*/ 1454008 w 1454008"/>
                <a:gd name="connsiteY2" fmla="*/ 1739900 h 2442199"/>
                <a:gd name="connsiteX3" fmla="*/ 8377 w 1454008"/>
                <a:gd name="connsiteY3" fmla="*/ 2425700 h 2442199"/>
                <a:gd name="connsiteX4" fmla="*/ 516377 w 1454008"/>
                <a:gd name="connsiteY4" fmla="*/ 2019300 h 2442199"/>
                <a:gd name="connsiteX5" fmla="*/ 960877 w 1454008"/>
                <a:gd name="connsiteY5" fmla="*/ 0 h 2442199"/>
                <a:gd name="connsiteX0" fmla="*/ 960877 w 1454008"/>
                <a:gd name="connsiteY0" fmla="*/ 0 h 2471248"/>
                <a:gd name="connsiteX1" fmla="*/ 1454008 w 1454008"/>
                <a:gd name="connsiteY1" fmla="*/ 419100 h 2471248"/>
                <a:gd name="connsiteX2" fmla="*/ 1454008 w 1454008"/>
                <a:gd name="connsiteY2" fmla="*/ 1739900 h 2471248"/>
                <a:gd name="connsiteX3" fmla="*/ 8377 w 1454008"/>
                <a:gd name="connsiteY3" fmla="*/ 2425700 h 2471248"/>
                <a:gd name="connsiteX4" fmla="*/ 516377 w 1454008"/>
                <a:gd name="connsiteY4" fmla="*/ 2019300 h 2471248"/>
                <a:gd name="connsiteX5" fmla="*/ 960877 w 1454008"/>
                <a:gd name="connsiteY5" fmla="*/ 0 h 2471248"/>
                <a:gd name="connsiteX0" fmla="*/ 960877 w 1454008"/>
                <a:gd name="connsiteY0" fmla="*/ 0 h 2472063"/>
                <a:gd name="connsiteX1" fmla="*/ 1454008 w 1454008"/>
                <a:gd name="connsiteY1" fmla="*/ 419100 h 2472063"/>
                <a:gd name="connsiteX2" fmla="*/ 1454008 w 1454008"/>
                <a:gd name="connsiteY2" fmla="*/ 1739900 h 2472063"/>
                <a:gd name="connsiteX3" fmla="*/ 8377 w 1454008"/>
                <a:gd name="connsiteY3" fmla="*/ 2425700 h 2472063"/>
                <a:gd name="connsiteX4" fmla="*/ 516377 w 1454008"/>
                <a:gd name="connsiteY4" fmla="*/ 2019300 h 2472063"/>
                <a:gd name="connsiteX5" fmla="*/ 960877 w 1454008"/>
                <a:gd name="connsiteY5" fmla="*/ 0 h 2472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4008" h="2472063">
                  <a:moveTo>
                    <a:pt x="960877" y="0"/>
                  </a:moveTo>
                  <a:lnTo>
                    <a:pt x="1454008" y="419100"/>
                  </a:lnTo>
                  <a:lnTo>
                    <a:pt x="1454008" y="1739900"/>
                  </a:lnTo>
                  <a:cubicBezTo>
                    <a:pt x="1386998" y="1839383"/>
                    <a:pt x="869137" y="2675467"/>
                    <a:pt x="8377" y="2425700"/>
                  </a:cubicBezTo>
                  <a:cubicBezTo>
                    <a:pt x="-63590" y="1934633"/>
                    <a:pt x="347044" y="2154767"/>
                    <a:pt x="516377" y="2019300"/>
                  </a:cubicBezTo>
                  <a:cubicBezTo>
                    <a:pt x="474044" y="1756833"/>
                    <a:pt x="-292190" y="1481667"/>
                    <a:pt x="960877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Rectangle 15">
              <a:extLst>
                <a:ext uri="{FF2B5EF4-FFF2-40B4-BE49-F238E27FC236}">
                  <a16:creationId xmlns:a16="http://schemas.microsoft.com/office/drawing/2014/main" id="{077FB3E7-6422-4B80-93AC-BB37E89EFFB0}"/>
                </a:ext>
              </a:extLst>
            </p:cNvPr>
            <p:cNvSpPr/>
            <p:nvPr/>
          </p:nvSpPr>
          <p:spPr>
            <a:xfrm>
              <a:off x="3485093" y="1705352"/>
              <a:ext cx="4853603" cy="3424761"/>
            </a:xfrm>
            <a:custGeom>
              <a:avLst/>
              <a:gdLst>
                <a:gd name="connsiteX0" fmla="*/ 0 w 2913743"/>
                <a:gd name="connsiteY0" fmla="*/ 0 h 2136868"/>
                <a:gd name="connsiteX1" fmla="*/ 2913743 w 2913743"/>
                <a:gd name="connsiteY1" fmla="*/ 0 h 2136868"/>
                <a:gd name="connsiteX2" fmla="*/ 2913743 w 2913743"/>
                <a:gd name="connsiteY2" fmla="*/ 2136868 h 2136868"/>
                <a:gd name="connsiteX3" fmla="*/ 0 w 2913743"/>
                <a:gd name="connsiteY3" fmla="*/ 2136868 h 2136868"/>
                <a:gd name="connsiteX4" fmla="*/ 0 w 2913743"/>
                <a:gd name="connsiteY4" fmla="*/ 0 h 2136868"/>
                <a:gd name="connsiteX0" fmla="*/ 0 w 3805283"/>
                <a:gd name="connsiteY0" fmla="*/ 0 h 2914108"/>
                <a:gd name="connsiteX1" fmla="*/ 3805283 w 3805283"/>
                <a:gd name="connsiteY1" fmla="*/ 777240 h 2914108"/>
                <a:gd name="connsiteX2" fmla="*/ 3805283 w 3805283"/>
                <a:gd name="connsiteY2" fmla="*/ 2914108 h 2914108"/>
                <a:gd name="connsiteX3" fmla="*/ 891540 w 3805283"/>
                <a:gd name="connsiteY3" fmla="*/ 2914108 h 2914108"/>
                <a:gd name="connsiteX4" fmla="*/ 0 w 3805283"/>
                <a:gd name="connsiteY4" fmla="*/ 0 h 2914108"/>
                <a:gd name="connsiteX0" fmla="*/ 0 w 3805283"/>
                <a:gd name="connsiteY0" fmla="*/ 0 h 2914108"/>
                <a:gd name="connsiteX1" fmla="*/ 3805283 w 3805283"/>
                <a:gd name="connsiteY1" fmla="*/ 777240 h 2914108"/>
                <a:gd name="connsiteX2" fmla="*/ 3805283 w 3805283"/>
                <a:gd name="connsiteY2" fmla="*/ 2914108 h 2914108"/>
                <a:gd name="connsiteX3" fmla="*/ 891540 w 3805283"/>
                <a:gd name="connsiteY3" fmla="*/ 2914108 h 2914108"/>
                <a:gd name="connsiteX4" fmla="*/ 0 w 3805283"/>
                <a:gd name="connsiteY4" fmla="*/ 0 h 2914108"/>
                <a:gd name="connsiteX0" fmla="*/ 0 w 3530963"/>
                <a:gd name="connsiteY0" fmla="*/ 0 h 3043648"/>
                <a:gd name="connsiteX1" fmla="*/ 3530963 w 3530963"/>
                <a:gd name="connsiteY1" fmla="*/ 906780 h 3043648"/>
                <a:gd name="connsiteX2" fmla="*/ 3530963 w 3530963"/>
                <a:gd name="connsiteY2" fmla="*/ 3043648 h 3043648"/>
                <a:gd name="connsiteX3" fmla="*/ 617220 w 3530963"/>
                <a:gd name="connsiteY3" fmla="*/ 3043648 h 3043648"/>
                <a:gd name="connsiteX4" fmla="*/ 0 w 3530963"/>
                <a:gd name="connsiteY4" fmla="*/ 0 h 3043648"/>
                <a:gd name="connsiteX0" fmla="*/ 0 w 3530963"/>
                <a:gd name="connsiteY0" fmla="*/ 0 h 3043648"/>
                <a:gd name="connsiteX1" fmla="*/ 3530963 w 3530963"/>
                <a:gd name="connsiteY1" fmla="*/ 906780 h 3043648"/>
                <a:gd name="connsiteX2" fmla="*/ 3530963 w 3530963"/>
                <a:gd name="connsiteY2" fmla="*/ 3043648 h 3043648"/>
                <a:gd name="connsiteX3" fmla="*/ 617220 w 3530963"/>
                <a:gd name="connsiteY3" fmla="*/ 3043648 h 3043648"/>
                <a:gd name="connsiteX4" fmla="*/ 0 w 3530963"/>
                <a:gd name="connsiteY4" fmla="*/ 0 h 3043648"/>
                <a:gd name="connsiteX0" fmla="*/ 0 w 4285343"/>
                <a:gd name="connsiteY0" fmla="*/ 0 h 3043648"/>
                <a:gd name="connsiteX1" fmla="*/ 4285343 w 4285343"/>
                <a:gd name="connsiteY1" fmla="*/ 1805940 h 3043648"/>
                <a:gd name="connsiteX2" fmla="*/ 3530963 w 4285343"/>
                <a:gd name="connsiteY2" fmla="*/ 3043648 h 3043648"/>
                <a:gd name="connsiteX3" fmla="*/ 617220 w 4285343"/>
                <a:gd name="connsiteY3" fmla="*/ 3043648 h 3043648"/>
                <a:gd name="connsiteX4" fmla="*/ 0 w 4285343"/>
                <a:gd name="connsiteY4" fmla="*/ 0 h 3043648"/>
                <a:gd name="connsiteX0" fmla="*/ 0 w 4285343"/>
                <a:gd name="connsiteY0" fmla="*/ 0 h 3043648"/>
                <a:gd name="connsiteX1" fmla="*/ 4285343 w 4285343"/>
                <a:gd name="connsiteY1" fmla="*/ 1805940 h 3043648"/>
                <a:gd name="connsiteX2" fmla="*/ 3530963 w 4285343"/>
                <a:gd name="connsiteY2" fmla="*/ 3043648 h 3043648"/>
                <a:gd name="connsiteX3" fmla="*/ 617220 w 4285343"/>
                <a:gd name="connsiteY3" fmla="*/ 3043648 h 3043648"/>
                <a:gd name="connsiteX4" fmla="*/ 0 w 4285343"/>
                <a:gd name="connsiteY4" fmla="*/ 0 h 3043648"/>
                <a:gd name="connsiteX0" fmla="*/ 0 w 4285343"/>
                <a:gd name="connsiteY0" fmla="*/ 0 h 3043648"/>
                <a:gd name="connsiteX1" fmla="*/ 4285343 w 4285343"/>
                <a:gd name="connsiteY1" fmla="*/ 1805940 h 3043648"/>
                <a:gd name="connsiteX2" fmla="*/ 3530963 w 4285343"/>
                <a:gd name="connsiteY2" fmla="*/ 3043648 h 3043648"/>
                <a:gd name="connsiteX3" fmla="*/ 617220 w 4285343"/>
                <a:gd name="connsiteY3" fmla="*/ 3043648 h 3043648"/>
                <a:gd name="connsiteX4" fmla="*/ 0 w 4285343"/>
                <a:gd name="connsiteY4" fmla="*/ 0 h 3043648"/>
                <a:gd name="connsiteX0" fmla="*/ 0 w 4285343"/>
                <a:gd name="connsiteY0" fmla="*/ 0 h 3173188"/>
                <a:gd name="connsiteX1" fmla="*/ 4285343 w 4285343"/>
                <a:gd name="connsiteY1" fmla="*/ 1805940 h 3173188"/>
                <a:gd name="connsiteX2" fmla="*/ 3790043 w 4285343"/>
                <a:gd name="connsiteY2" fmla="*/ 3173188 h 3173188"/>
                <a:gd name="connsiteX3" fmla="*/ 617220 w 4285343"/>
                <a:gd name="connsiteY3" fmla="*/ 3043648 h 3173188"/>
                <a:gd name="connsiteX4" fmla="*/ 0 w 4285343"/>
                <a:gd name="connsiteY4" fmla="*/ 0 h 3173188"/>
                <a:gd name="connsiteX0" fmla="*/ 0 w 4285343"/>
                <a:gd name="connsiteY0" fmla="*/ 0 h 3173188"/>
                <a:gd name="connsiteX1" fmla="*/ 4285343 w 4285343"/>
                <a:gd name="connsiteY1" fmla="*/ 1805940 h 3173188"/>
                <a:gd name="connsiteX2" fmla="*/ 3790043 w 4285343"/>
                <a:gd name="connsiteY2" fmla="*/ 3173188 h 3173188"/>
                <a:gd name="connsiteX3" fmla="*/ 617220 w 4285343"/>
                <a:gd name="connsiteY3" fmla="*/ 3043648 h 3173188"/>
                <a:gd name="connsiteX4" fmla="*/ 0 w 4285343"/>
                <a:gd name="connsiteY4" fmla="*/ 0 h 3173188"/>
                <a:gd name="connsiteX0" fmla="*/ 0 w 4310465"/>
                <a:gd name="connsiteY0" fmla="*/ 0 h 3173188"/>
                <a:gd name="connsiteX1" fmla="*/ 4285343 w 4310465"/>
                <a:gd name="connsiteY1" fmla="*/ 1805940 h 3173188"/>
                <a:gd name="connsiteX2" fmla="*/ 3790043 w 4310465"/>
                <a:gd name="connsiteY2" fmla="*/ 3173188 h 3173188"/>
                <a:gd name="connsiteX3" fmla="*/ 617220 w 4310465"/>
                <a:gd name="connsiteY3" fmla="*/ 3043648 h 3173188"/>
                <a:gd name="connsiteX4" fmla="*/ 0 w 4310465"/>
                <a:gd name="connsiteY4" fmla="*/ 0 h 3173188"/>
                <a:gd name="connsiteX0" fmla="*/ 0 w 4310465"/>
                <a:gd name="connsiteY0" fmla="*/ 0 h 3173188"/>
                <a:gd name="connsiteX1" fmla="*/ 4285343 w 4310465"/>
                <a:gd name="connsiteY1" fmla="*/ 1805940 h 3173188"/>
                <a:gd name="connsiteX2" fmla="*/ 3790043 w 4310465"/>
                <a:gd name="connsiteY2" fmla="*/ 3173188 h 3173188"/>
                <a:gd name="connsiteX3" fmla="*/ 617220 w 4310465"/>
                <a:gd name="connsiteY3" fmla="*/ 3043648 h 3173188"/>
                <a:gd name="connsiteX4" fmla="*/ 0 w 4310465"/>
                <a:gd name="connsiteY4" fmla="*/ 0 h 3173188"/>
                <a:gd name="connsiteX0" fmla="*/ 0 w 4310465"/>
                <a:gd name="connsiteY0" fmla="*/ 0 h 3335748"/>
                <a:gd name="connsiteX1" fmla="*/ 4285343 w 4310465"/>
                <a:gd name="connsiteY1" fmla="*/ 1805940 h 3335748"/>
                <a:gd name="connsiteX2" fmla="*/ 3790043 w 4310465"/>
                <a:gd name="connsiteY2" fmla="*/ 3173188 h 3335748"/>
                <a:gd name="connsiteX3" fmla="*/ 985520 w 4310465"/>
                <a:gd name="connsiteY3" fmla="*/ 3335748 h 3335748"/>
                <a:gd name="connsiteX4" fmla="*/ 0 w 4310465"/>
                <a:gd name="connsiteY4" fmla="*/ 0 h 3335748"/>
                <a:gd name="connsiteX0" fmla="*/ 56242 w 4366707"/>
                <a:gd name="connsiteY0" fmla="*/ 0 h 3335748"/>
                <a:gd name="connsiteX1" fmla="*/ 4341585 w 4366707"/>
                <a:gd name="connsiteY1" fmla="*/ 1805940 h 3335748"/>
                <a:gd name="connsiteX2" fmla="*/ 3846285 w 4366707"/>
                <a:gd name="connsiteY2" fmla="*/ 3173188 h 3335748"/>
                <a:gd name="connsiteX3" fmla="*/ 1041762 w 4366707"/>
                <a:gd name="connsiteY3" fmla="*/ 3335748 h 3335748"/>
                <a:gd name="connsiteX4" fmla="*/ 56242 w 4366707"/>
                <a:gd name="connsiteY4" fmla="*/ 0 h 3335748"/>
                <a:gd name="connsiteX0" fmla="*/ 547644 w 4858109"/>
                <a:gd name="connsiteY0" fmla="*/ 0 h 3335748"/>
                <a:gd name="connsiteX1" fmla="*/ 4832987 w 4858109"/>
                <a:gd name="connsiteY1" fmla="*/ 1805940 h 3335748"/>
                <a:gd name="connsiteX2" fmla="*/ 4337687 w 4858109"/>
                <a:gd name="connsiteY2" fmla="*/ 3173188 h 3335748"/>
                <a:gd name="connsiteX3" fmla="*/ 1533164 w 4858109"/>
                <a:gd name="connsiteY3" fmla="*/ 3335748 h 3335748"/>
                <a:gd name="connsiteX4" fmla="*/ 547644 w 4858109"/>
                <a:gd name="connsiteY4" fmla="*/ 0 h 3335748"/>
                <a:gd name="connsiteX0" fmla="*/ 553143 w 4863608"/>
                <a:gd name="connsiteY0" fmla="*/ 0 h 3335748"/>
                <a:gd name="connsiteX1" fmla="*/ 4838486 w 4863608"/>
                <a:gd name="connsiteY1" fmla="*/ 1805940 h 3335748"/>
                <a:gd name="connsiteX2" fmla="*/ 4343186 w 4863608"/>
                <a:gd name="connsiteY2" fmla="*/ 3173188 h 3335748"/>
                <a:gd name="connsiteX3" fmla="*/ 1538663 w 4863608"/>
                <a:gd name="connsiteY3" fmla="*/ 3335748 h 3335748"/>
                <a:gd name="connsiteX4" fmla="*/ 553143 w 4863608"/>
                <a:gd name="connsiteY4" fmla="*/ 0 h 3335748"/>
                <a:gd name="connsiteX0" fmla="*/ 553143 w 4853603"/>
                <a:gd name="connsiteY0" fmla="*/ 0 h 3335748"/>
                <a:gd name="connsiteX1" fmla="*/ 4838486 w 4853603"/>
                <a:gd name="connsiteY1" fmla="*/ 1805940 h 3335748"/>
                <a:gd name="connsiteX2" fmla="*/ 4254286 w 4853603"/>
                <a:gd name="connsiteY2" fmla="*/ 3173188 h 3335748"/>
                <a:gd name="connsiteX3" fmla="*/ 1538663 w 4853603"/>
                <a:gd name="connsiteY3" fmla="*/ 3335748 h 3335748"/>
                <a:gd name="connsiteX4" fmla="*/ 553143 w 4853603"/>
                <a:gd name="connsiteY4" fmla="*/ 0 h 3335748"/>
                <a:gd name="connsiteX0" fmla="*/ 553143 w 4853603"/>
                <a:gd name="connsiteY0" fmla="*/ 0 h 3424761"/>
                <a:gd name="connsiteX1" fmla="*/ 4838486 w 4853603"/>
                <a:gd name="connsiteY1" fmla="*/ 1805940 h 3424761"/>
                <a:gd name="connsiteX2" fmla="*/ 4254286 w 4853603"/>
                <a:gd name="connsiteY2" fmla="*/ 3173188 h 3424761"/>
                <a:gd name="connsiteX3" fmla="*/ 1538663 w 4853603"/>
                <a:gd name="connsiteY3" fmla="*/ 3335748 h 3424761"/>
                <a:gd name="connsiteX4" fmla="*/ 553143 w 4853603"/>
                <a:gd name="connsiteY4" fmla="*/ 0 h 342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3603" h="3424761">
                  <a:moveTo>
                    <a:pt x="553143" y="0"/>
                  </a:moveTo>
                  <a:cubicBezTo>
                    <a:pt x="1158631" y="1463040"/>
                    <a:pt x="4334598" y="-1160780"/>
                    <a:pt x="4838486" y="1805940"/>
                  </a:cubicBezTo>
                  <a:cubicBezTo>
                    <a:pt x="4894366" y="2071189"/>
                    <a:pt x="4815626" y="2953659"/>
                    <a:pt x="4254286" y="3173188"/>
                  </a:cubicBezTo>
                  <a:cubicBezTo>
                    <a:pt x="3260178" y="3659175"/>
                    <a:pt x="2443871" y="3281561"/>
                    <a:pt x="1538663" y="3335748"/>
                  </a:cubicBezTo>
                  <a:cubicBezTo>
                    <a:pt x="-250344" y="3011232"/>
                    <a:pt x="-337550" y="1111916"/>
                    <a:pt x="553143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18">
              <a:extLst>
                <a:ext uri="{FF2B5EF4-FFF2-40B4-BE49-F238E27FC236}">
                  <a16:creationId xmlns:a16="http://schemas.microsoft.com/office/drawing/2014/main" id="{9D80860A-2E24-4A67-9D03-B304CE39F4B8}"/>
                </a:ext>
              </a:extLst>
            </p:cNvPr>
            <p:cNvSpPr/>
            <p:nvPr/>
          </p:nvSpPr>
          <p:spPr>
            <a:xfrm>
              <a:off x="6302095" y="3123978"/>
              <a:ext cx="1454008" cy="2472063"/>
            </a:xfrm>
            <a:custGeom>
              <a:avLst/>
              <a:gdLst>
                <a:gd name="connsiteX0" fmla="*/ 0 w 785231"/>
                <a:gd name="connsiteY0" fmla="*/ 0 h 1320800"/>
                <a:gd name="connsiteX1" fmla="*/ 785231 w 785231"/>
                <a:gd name="connsiteY1" fmla="*/ 0 h 1320800"/>
                <a:gd name="connsiteX2" fmla="*/ 785231 w 785231"/>
                <a:gd name="connsiteY2" fmla="*/ 1320800 h 1320800"/>
                <a:gd name="connsiteX3" fmla="*/ 0 w 785231"/>
                <a:gd name="connsiteY3" fmla="*/ 1320800 h 1320800"/>
                <a:gd name="connsiteX4" fmla="*/ 0 w 785231"/>
                <a:gd name="connsiteY4" fmla="*/ 0 h 1320800"/>
                <a:gd name="connsiteX0" fmla="*/ 292100 w 785231"/>
                <a:gd name="connsiteY0" fmla="*/ 0 h 1739900"/>
                <a:gd name="connsiteX1" fmla="*/ 785231 w 785231"/>
                <a:gd name="connsiteY1" fmla="*/ 419100 h 1739900"/>
                <a:gd name="connsiteX2" fmla="*/ 785231 w 785231"/>
                <a:gd name="connsiteY2" fmla="*/ 1739900 h 1739900"/>
                <a:gd name="connsiteX3" fmla="*/ 0 w 785231"/>
                <a:gd name="connsiteY3" fmla="*/ 1739900 h 1739900"/>
                <a:gd name="connsiteX4" fmla="*/ 292100 w 785231"/>
                <a:gd name="connsiteY4" fmla="*/ 0 h 1739900"/>
                <a:gd name="connsiteX0" fmla="*/ 617450 w 1110581"/>
                <a:gd name="connsiteY0" fmla="*/ 0 h 1739900"/>
                <a:gd name="connsiteX1" fmla="*/ 1110581 w 1110581"/>
                <a:gd name="connsiteY1" fmla="*/ 419100 h 1739900"/>
                <a:gd name="connsiteX2" fmla="*/ 1110581 w 1110581"/>
                <a:gd name="connsiteY2" fmla="*/ 1739900 h 1739900"/>
                <a:gd name="connsiteX3" fmla="*/ 325350 w 1110581"/>
                <a:gd name="connsiteY3" fmla="*/ 1739900 h 1739900"/>
                <a:gd name="connsiteX4" fmla="*/ 617450 w 1110581"/>
                <a:gd name="connsiteY4" fmla="*/ 0 h 1739900"/>
                <a:gd name="connsiteX0" fmla="*/ 670616 w 1163747"/>
                <a:gd name="connsiteY0" fmla="*/ 0 h 2019300"/>
                <a:gd name="connsiteX1" fmla="*/ 1163747 w 1163747"/>
                <a:gd name="connsiteY1" fmla="*/ 419100 h 2019300"/>
                <a:gd name="connsiteX2" fmla="*/ 1163747 w 1163747"/>
                <a:gd name="connsiteY2" fmla="*/ 1739900 h 2019300"/>
                <a:gd name="connsiteX3" fmla="*/ 226116 w 1163747"/>
                <a:gd name="connsiteY3" fmla="*/ 2019300 h 2019300"/>
                <a:gd name="connsiteX4" fmla="*/ 670616 w 1163747"/>
                <a:gd name="connsiteY4" fmla="*/ 0 h 2019300"/>
                <a:gd name="connsiteX0" fmla="*/ 714962 w 1208093"/>
                <a:gd name="connsiteY0" fmla="*/ 0 h 2019300"/>
                <a:gd name="connsiteX1" fmla="*/ 1208093 w 1208093"/>
                <a:gd name="connsiteY1" fmla="*/ 419100 h 2019300"/>
                <a:gd name="connsiteX2" fmla="*/ 1208093 w 1208093"/>
                <a:gd name="connsiteY2" fmla="*/ 1739900 h 2019300"/>
                <a:gd name="connsiteX3" fmla="*/ 270462 w 1208093"/>
                <a:gd name="connsiteY3" fmla="*/ 2019300 h 2019300"/>
                <a:gd name="connsiteX4" fmla="*/ 714962 w 1208093"/>
                <a:gd name="connsiteY4" fmla="*/ 0 h 2019300"/>
                <a:gd name="connsiteX0" fmla="*/ 714962 w 1208093"/>
                <a:gd name="connsiteY0" fmla="*/ 0 h 2019300"/>
                <a:gd name="connsiteX1" fmla="*/ 1208093 w 1208093"/>
                <a:gd name="connsiteY1" fmla="*/ 419100 h 2019300"/>
                <a:gd name="connsiteX2" fmla="*/ 1208093 w 1208093"/>
                <a:gd name="connsiteY2" fmla="*/ 1739900 h 2019300"/>
                <a:gd name="connsiteX3" fmla="*/ 270462 w 1208093"/>
                <a:gd name="connsiteY3" fmla="*/ 2019300 h 2019300"/>
                <a:gd name="connsiteX4" fmla="*/ 714962 w 1208093"/>
                <a:gd name="connsiteY4" fmla="*/ 0 h 2019300"/>
                <a:gd name="connsiteX0" fmla="*/ 952500 w 1445631"/>
                <a:gd name="connsiteY0" fmla="*/ 0 h 2425700"/>
                <a:gd name="connsiteX1" fmla="*/ 1445631 w 1445631"/>
                <a:gd name="connsiteY1" fmla="*/ 419100 h 2425700"/>
                <a:gd name="connsiteX2" fmla="*/ 1445631 w 1445631"/>
                <a:gd name="connsiteY2" fmla="*/ 1739900 h 2425700"/>
                <a:gd name="connsiteX3" fmla="*/ 0 w 1445631"/>
                <a:gd name="connsiteY3" fmla="*/ 2425700 h 2425700"/>
                <a:gd name="connsiteX4" fmla="*/ 508000 w 1445631"/>
                <a:gd name="connsiteY4" fmla="*/ 2019300 h 2425700"/>
                <a:gd name="connsiteX5" fmla="*/ 952500 w 1445631"/>
                <a:gd name="connsiteY5" fmla="*/ 0 h 2425700"/>
                <a:gd name="connsiteX0" fmla="*/ 952500 w 1445631"/>
                <a:gd name="connsiteY0" fmla="*/ 0 h 2442199"/>
                <a:gd name="connsiteX1" fmla="*/ 1445631 w 1445631"/>
                <a:gd name="connsiteY1" fmla="*/ 419100 h 2442199"/>
                <a:gd name="connsiteX2" fmla="*/ 1445631 w 1445631"/>
                <a:gd name="connsiteY2" fmla="*/ 1739900 h 2442199"/>
                <a:gd name="connsiteX3" fmla="*/ 0 w 1445631"/>
                <a:gd name="connsiteY3" fmla="*/ 2425700 h 2442199"/>
                <a:gd name="connsiteX4" fmla="*/ 508000 w 1445631"/>
                <a:gd name="connsiteY4" fmla="*/ 2019300 h 2442199"/>
                <a:gd name="connsiteX5" fmla="*/ 952500 w 1445631"/>
                <a:gd name="connsiteY5" fmla="*/ 0 h 2442199"/>
                <a:gd name="connsiteX0" fmla="*/ 960877 w 1454008"/>
                <a:gd name="connsiteY0" fmla="*/ 0 h 2442199"/>
                <a:gd name="connsiteX1" fmla="*/ 1454008 w 1454008"/>
                <a:gd name="connsiteY1" fmla="*/ 419100 h 2442199"/>
                <a:gd name="connsiteX2" fmla="*/ 1454008 w 1454008"/>
                <a:gd name="connsiteY2" fmla="*/ 1739900 h 2442199"/>
                <a:gd name="connsiteX3" fmla="*/ 8377 w 1454008"/>
                <a:gd name="connsiteY3" fmla="*/ 2425700 h 2442199"/>
                <a:gd name="connsiteX4" fmla="*/ 516377 w 1454008"/>
                <a:gd name="connsiteY4" fmla="*/ 2019300 h 2442199"/>
                <a:gd name="connsiteX5" fmla="*/ 960877 w 1454008"/>
                <a:gd name="connsiteY5" fmla="*/ 0 h 2442199"/>
                <a:gd name="connsiteX0" fmla="*/ 960877 w 1454008"/>
                <a:gd name="connsiteY0" fmla="*/ 0 h 2471248"/>
                <a:gd name="connsiteX1" fmla="*/ 1454008 w 1454008"/>
                <a:gd name="connsiteY1" fmla="*/ 419100 h 2471248"/>
                <a:gd name="connsiteX2" fmla="*/ 1454008 w 1454008"/>
                <a:gd name="connsiteY2" fmla="*/ 1739900 h 2471248"/>
                <a:gd name="connsiteX3" fmla="*/ 8377 w 1454008"/>
                <a:gd name="connsiteY3" fmla="*/ 2425700 h 2471248"/>
                <a:gd name="connsiteX4" fmla="*/ 516377 w 1454008"/>
                <a:gd name="connsiteY4" fmla="*/ 2019300 h 2471248"/>
                <a:gd name="connsiteX5" fmla="*/ 960877 w 1454008"/>
                <a:gd name="connsiteY5" fmla="*/ 0 h 2471248"/>
                <a:gd name="connsiteX0" fmla="*/ 960877 w 1454008"/>
                <a:gd name="connsiteY0" fmla="*/ 0 h 2472063"/>
                <a:gd name="connsiteX1" fmla="*/ 1454008 w 1454008"/>
                <a:gd name="connsiteY1" fmla="*/ 419100 h 2472063"/>
                <a:gd name="connsiteX2" fmla="*/ 1454008 w 1454008"/>
                <a:gd name="connsiteY2" fmla="*/ 1739900 h 2472063"/>
                <a:gd name="connsiteX3" fmla="*/ 8377 w 1454008"/>
                <a:gd name="connsiteY3" fmla="*/ 2425700 h 2472063"/>
                <a:gd name="connsiteX4" fmla="*/ 516377 w 1454008"/>
                <a:gd name="connsiteY4" fmla="*/ 2019300 h 2472063"/>
                <a:gd name="connsiteX5" fmla="*/ 960877 w 1454008"/>
                <a:gd name="connsiteY5" fmla="*/ 0 h 2472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4008" h="2472063">
                  <a:moveTo>
                    <a:pt x="960877" y="0"/>
                  </a:moveTo>
                  <a:lnTo>
                    <a:pt x="1454008" y="419100"/>
                  </a:lnTo>
                  <a:lnTo>
                    <a:pt x="1454008" y="1739900"/>
                  </a:lnTo>
                  <a:cubicBezTo>
                    <a:pt x="1386998" y="1839383"/>
                    <a:pt x="869137" y="2675467"/>
                    <a:pt x="8377" y="2425700"/>
                  </a:cubicBezTo>
                  <a:cubicBezTo>
                    <a:pt x="-63590" y="1934633"/>
                    <a:pt x="347044" y="2154767"/>
                    <a:pt x="516377" y="2019300"/>
                  </a:cubicBezTo>
                  <a:cubicBezTo>
                    <a:pt x="474044" y="1756833"/>
                    <a:pt x="-292190" y="1481667"/>
                    <a:pt x="960877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ectangle 19">
              <a:extLst>
                <a:ext uri="{FF2B5EF4-FFF2-40B4-BE49-F238E27FC236}">
                  <a16:creationId xmlns:a16="http://schemas.microsoft.com/office/drawing/2014/main" id="{46702306-1CDC-4045-8613-CF91F8B6D102}"/>
                </a:ext>
              </a:extLst>
            </p:cNvPr>
            <p:cNvSpPr/>
            <p:nvPr/>
          </p:nvSpPr>
          <p:spPr>
            <a:xfrm rot="556682">
              <a:off x="4622800" y="4002782"/>
              <a:ext cx="1162050" cy="1773479"/>
            </a:xfrm>
            <a:custGeom>
              <a:avLst/>
              <a:gdLst>
                <a:gd name="connsiteX0" fmla="*/ 0 w 323850"/>
                <a:gd name="connsiteY0" fmla="*/ 0 h 1428750"/>
                <a:gd name="connsiteX1" fmla="*/ 323850 w 323850"/>
                <a:gd name="connsiteY1" fmla="*/ 0 h 1428750"/>
                <a:gd name="connsiteX2" fmla="*/ 323850 w 323850"/>
                <a:gd name="connsiteY2" fmla="*/ 1428750 h 1428750"/>
                <a:gd name="connsiteX3" fmla="*/ 0 w 323850"/>
                <a:gd name="connsiteY3" fmla="*/ 1428750 h 1428750"/>
                <a:gd name="connsiteX4" fmla="*/ 0 w 323850"/>
                <a:gd name="connsiteY4" fmla="*/ 0 h 1428750"/>
                <a:gd name="connsiteX0" fmla="*/ 0 w 736600"/>
                <a:gd name="connsiteY0" fmla="*/ 0 h 1428750"/>
                <a:gd name="connsiteX1" fmla="*/ 736600 w 736600"/>
                <a:gd name="connsiteY1" fmla="*/ 38100 h 1428750"/>
                <a:gd name="connsiteX2" fmla="*/ 323850 w 736600"/>
                <a:gd name="connsiteY2" fmla="*/ 1428750 h 1428750"/>
                <a:gd name="connsiteX3" fmla="*/ 0 w 736600"/>
                <a:gd name="connsiteY3" fmla="*/ 1428750 h 1428750"/>
                <a:gd name="connsiteX4" fmla="*/ 0 w 736600"/>
                <a:gd name="connsiteY4" fmla="*/ 0 h 1428750"/>
                <a:gd name="connsiteX0" fmla="*/ 0 w 939800"/>
                <a:gd name="connsiteY0" fmla="*/ 0 h 1492250"/>
                <a:gd name="connsiteX1" fmla="*/ 939800 w 939800"/>
                <a:gd name="connsiteY1" fmla="*/ 101600 h 1492250"/>
                <a:gd name="connsiteX2" fmla="*/ 527050 w 939800"/>
                <a:gd name="connsiteY2" fmla="*/ 1492250 h 1492250"/>
                <a:gd name="connsiteX3" fmla="*/ 203200 w 939800"/>
                <a:gd name="connsiteY3" fmla="*/ 1492250 h 1492250"/>
                <a:gd name="connsiteX4" fmla="*/ 0 w 939800"/>
                <a:gd name="connsiteY4" fmla="*/ 0 h 1492250"/>
                <a:gd name="connsiteX0" fmla="*/ 0 w 939800"/>
                <a:gd name="connsiteY0" fmla="*/ 0 h 1492250"/>
                <a:gd name="connsiteX1" fmla="*/ 939800 w 939800"/>
                <a:gd name="connsiteY1" fmla="*/ 101600 h 1492250"/>
                <a:gd name="connsiteX2" fmla="*/ 527050 w 939800"/>
                <a:gd name="connsiteY2" fmla="*/ 1492250 h 1492250"/>
                <a:gd name="connsiteX3" fmla="*/ 107950 w 939800"/>
                <a:gd name="connsiteY3" fmla="*/ 1212850 h 1492250"/>
                <a:gd name="connsiteX4" fmla="*/ 0 w 939800"/>
                <a:gd name="connsiteY4" fmla="*/ 0 h 1492250"/>
                <a:gd name="connsiteX0" fmla="*/ 222250 w 1162050"/>
                <a:gd name="connsiteY0" fmla="*/ 0 h 1565218"/>
                <a:gd name="connsiteX1" fmla="*/ 1162050 w 1162050"/>
                <a:gd name="connsiteY1" fmla="*/ 101600 h 1565218"/>
                <a:gd name="connsiteX2" fmla="*/ 749300 w 1162050"/>
                <a:gd name="connsiteY2" fmla="*/ 1492250 h 1565218"/>
                <a:gd name="connsiteX3" fmla="*/ 0 w 1162050"/>
                <a:gd name="connsiteY3" fmla="*/ 1549400 h 1565218"/>
                <a:gd name="connsiteX4" fmla="*/ 330200 w 1162050"/>
                <a:gd name="connsiteY4" fmla="*/ 1212850 h 1565218"/>
                <a:gd name="connsiteX5" fmla="*/ 222250 w 1162050"/>
                <a:gd name="connsiteY5" fmla="*/ 0 h 1565218"/>
                <a:gd name="connsiteX0" fmla="*/ 222250 w 1162050"/>
                <a:gd name="connsiteY0" fmla="*/ 0 h 1782069"/>
                <a:gd name="connsiteX1" fmla="*/ 1162050 w 1162050"/>
                <a:gd name="connsiteY1" fmla="*/ 101600 h 1782069"/>
                <a:gd name="connsiteX2" fmla="*/ 749300 w 1162050"/>
                <a:gd name="connsiteY2" fmla="*/ 1492250 h 1782069"/>
                <a:gd name="connsiteX3" fmla="*/ 0 w 1162050"/>
                <a:gd name="connsiteY3" fmla="*/ 1549400 h 1782069"/>
                <a:gd name="connsiteX4" fmla="*/ 330200 w 1162050"/>
                <a:gd name="connsiteY4" fmla="*/ 1212850 h 1782069"/>
                <a:gd name="connsiteX5" fmla="*/ 222250 w 1162050"/>
                <a:gd name="connsiteY5" fmla="*/ 0 h 1782069"/>
                <a:gd name="connsiteX0" fmla="*/ 222250 w 1162050"/>
                <a:gd name="connsiteY0" fmla="*/ 0 h 1832443"/>
                <a:gd name="connsiteX1" fmla="*/ 1162050 w 1162050"/>
                <a:gd name="connsiteY1" fmla="*/ 101600 h 1832443"/>
                <a:gd name="connsiteX2" fmla="*/ 749300 w 1162050"/>
                <a:gd name="connsiteY2" fmla="*/ 1492250 h 1832443"/>
                <a:gd name="connsiteX3" fmla="*/ 0 w 1162050"/>
                <a:gd name="connsiteY3" fmla="*/ 1549400 h 1832443"/>
                <a:gd name="connsiteX4" fmla="*/ 330200 w 1162050"/>
                <a:gd name="connsiteY4" fmla="*/ 1212850 h 1832443"/>
                <a:gd name="connsiteX5" fmla="*/ 222250 w 1162050"/>
                <a:gd name="connsiteY5" fmla="*/ 0 h 1832443"/>
                <a:gd name="connsiteX0" fmla="*/ 222250 w 1162050"/>
                <a:gd name="connsiteY0" fmla="*/ 0 h 1773479"/>
                <a:gd name="connsiteX1" fmla="*/ 1162050 w 1162050"/>
                <a:gd name="connsiteY1" fmla="*/ 101600 h 1773479"/>
                <a:gd name="connsiteX2" fmla="*/ 749300 w 1162050"/>
                <a:gd name="connsiteY2" fmla="*/ 1492250 h 1773479"/>
                <a:gd name="connsiteX3" fmla="*/ 0 w 1162050"/>
                <a:gd name="connsiteY3" fmla="*/ 1549400 h 1773479"/>
                <a:gd name="connsiteX4" fmla="*/ 330200 w 1162050"/>
                <a:gd name="connsiteY4" fmla="*/ 1212850 h 1773479"/>
                <a:gd name="connsiteX5" fmla="*/ 222250 w 1162050"/>
                <a:gd name="connsiteY5" fmla="*/ 0 h 1773479"/>
                <a:gd name="connsiteX0" fmla="*/ 222250 w 1162050"/>
                <a:gd name="connsiteY0" fmla="*/ 0 h 1773479"/>
                <a:gd name="connsiteX1" fmla="*/ 1162050 w 1162050"/>
                <a:gd name="connsiteY1" fmla="*/ 101600 h 1773479"/>
                <a:gd name="connsiteX2" fmla="*/ 749300 w 1162050"/>
                <a:gd name="connsiteY2" fmla="*/ 1492250 h 1773479"/>
                <a:gd name="connsiteX3" fmla="*/ 0 w 1162050"/>
                <a:gd name="connsiteY3" fmla="*/ 1549400 h 1773479"/>
                <a:gd name="connsiteX4" fmla="*/ 330200 w 1162050"/>
                <a:gd name="connsiteY4" fmla="*/ 1212850 h 1773479"/>
                <a:gd name="connsiteX5" fmla="*/ 222250 w 1162050"/>
                <a:gd name="connsiteY5" fmla="*/ 0 h 1773479"/>
                <a:gd name="connsiteX0" fmla="*/ 222250 w 1162050"/>
                <a:gd name="connsiteY0" fmla="*/ 0 h 1773479"/>
                <a:gd name="connsiteX1" fmla="*/ 1162050 w 1162050"/>
                <a:gd name="connsiteY1" fmla="*/ 101600 h 1773479"/>
                <a:gd name="connsiteX2" fmla="*/ 749300 w 1162050"/>
                <a:gd name="connsiteY2" fmla="*/ 1492250 h 1773479"/>
                <a:gd name="connsiteX3" fmla="*/ 0 w 1162050"/>
                <a:gd name="connsiteY3" fmla="*/ 1549400 h 1773479"/>
                <a:gd name="connsiteX4" fmla="*/ 330200 w 1162050"/>
                <a:gd name="connsiteY4" fmla="*/ 1212850 h 1773479"/>
                <a:gd name="connsiteX5" fmla="*/ 222250 w 1162050"/>
                <a:gd name="connsiteY5" fmla="*/ 0 h 1773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773479">
                  <a:moveTo>
                    <a:pt x="222250" y="0"/>
                  </a:moveTo>
                  <a:lnTo>
                    <a:pt x="1162050" y="101600"/>
                  </a:lnTo>
                  <a:lnTo>
                    <a:pt x="749300" y="1492250"/>
                  </a:lnTo>
                  <a:cubicBezTo>
                    <a:pt x="654050" y="1655233"/>
                    <a:pt x="165100" y="2002367"/>
                    <a:pt x="0" y="1549400"/>
                  </a:cubicBezTo>
                  <a:cubicBezTo>
                    <a:pt x="84667" y="1411817"/>
                    <a:pt x="220133" y="1325033"/>
                    <a:pt x="330200" y="1212850"/>
                  </a:cubicBezTo>
                  <a:cubicBezTo>
                    <a:pt x="440267" y="1100667"/>
                    <a:pt x="83608" y="185208"/>
                    <a:pt x="222250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22">
              <a:extLst>
                <a:ext uri="{FF2B5EF4-FFF2-40B4-BE49-F238E27FC236}">
                  <a16:creationId xmlns:a16="http://schemas.microsoft.com/office/drawing/2014/main" id="{223ED42F-82C3-473D-89B0-0279BBB9BBAF}"/>
                </a:ext>
              </a:extLst>
            </p:cNvPr>
            <p:cNvSpPr/>
            <p:nvPr/>
          </p:nvSpPr>
          <p:spPr>
            <a:xfrm rot="17614240">
              <a:off x="2604706" y="3151169"/>
              <a:ext cx="105738" cy="203954"/>
            </a:xfrm>
            <a:custGeom>
              <a:avLst/>
              <a:gdLst>
                <a:gd name="connsiteX0" fmla="*/ 0 w 187978"/>
                <a:gd name="connsiteY0" fmla="*/ 99219 h 198437"/>
                <a:gd name="connsiteX1" fmla="*/ 93989 w 187978"/>
                <a:gd name="connsiteY1" fmla="*/ 0 h 198437"/>
                <a:gd name="connsiteX2" fmla="*/ 187978 w 187978"/>
                <a:gd name="connsiteY2" fmla="*/ 99219 h 198437"/>
                <a:gd name="connsiteX3" fmla="*/ 93989 w 187978"/>
                <a:gd name="connsiteY3" fmla="*/ 198438 h 198437"/>
                <a:gd name="connsiteX4" fmla="*/ 0 w 187978"/>
                <a:gd name="connsiteY4" fmla="*/ 99219 h 198437"/>
                <a:gd name="connsiteX0" fmla="*/ 11749 w 105738"/>
                <a:gd name="connsiteY0" fmla="*/ 201196 h 203954"/>
                <a:gd name="connsiteX1" fmla="*/ 11749 w 105738"/>
                <a:gd name="connsiteY1" fmla="*/ 2758 h 203954"/>
                <a:gd name="connsiteX2" fmla="*/ 105738 w 105738"/>
                <a:gd name="connsiteY2" fmla="*/ 101977 h 203954"/>
                <a:gd name="connsiteX3" fmla="*/ 11749 w 105738"/>
                <a:gd name="connsiteY3" fmla="*/ 201196 h 203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38" h="203954">
                  <a:moveTo>
                    <a:pt x="11749" y="201196"/>
                  </a:moveTo>
                  <a:cubicBezTo>
                    <a:pt x="-3916" y="184660"/>
                    <a:pt x="-3916" y="19295"/>
                    <a:pt x="11749" y="2758"/>
                  </a:cubicBezTo>
                  <a:cubicBezTo>
                    <a:pt x="27414" y="-13779"/>
                    <a:pt x="105738" y="47180"/>
                    <a:pt x="105738" y="101977"/>
                  </a:cubicBezTo>
                  <a:cubicBezTo>
                    <a:pt x="105738" y="156774"/>
                    <a:pt x="27414" y="217733"/>
                    <a:pt x="11749" y="2011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ectangle 10">
              <a:extLst>
                <a:ext uri="{FF2B5EF4-FFF2-40B4-BE49-F238E27FC236}">
                  <a16:creationId xmlns:a16="http://schemas.microsoft.com/office/drawing/2014/main" id="{7EE5957B-A82C-4922-89CD-47D018E498DB}"/>
                </a:ext>
              </a:extLst>
            </p:cNvPr>
            <p:cNvSpPr/>
            <p:nvPr/>
          </p:nvSpPr>
          <p:spPr>
            <a:xfrm rot="531318">
              <a:off x="1946008" y="1330738"/>
              <a:ext cx="2397419" cy="2362970"/>
            </a:xfrm>
            <a:custGeom>
              <a:avLst/>
              <a:gdLst>
                <a:gd name="connsiteX0" fmla="*/ 0 w 1473386"/>
                <a:gd name="connsiteY0" fmla="*/ 736688 h 1473376"/>
                <a:gd name="connsiteX1" fmla="*/ 736693 w 1473386"/>
                <a:gd name="connsiteY1" fmla="*/ 0 h 1473376"/>
                <a:gd name="connsiteX2" fmla="*/ 1473386 w 1473386"/>
                <a:gd name="connsiteY2" fmla="*/ 736688 h 1473376"/>
                <a:gd name="connsiteX3" fmla="*/ 736693 w 1473386"/>
                <a:gd name="connsiteY3" fmla="*/ 1473376 h 1473376"/>
                <a:gd name="connsiteX4" fmla="*/ 0 w 1473386"/>
                <a:gd name="connsiteY4" fmla="*/ 736688 h 1473376"/>
                <a:gd name="connsiteX0" fmla="*/ 23537 w 1496923"/>
                <a:gd name="connsiteY0" fmla="*/ 736688 h 1501157"/>
                <a:gd name="connsiteX1" fmla="*/ 760230 w 1496923"/>
                <a:gd name="connsiteY1" fmla="*/ 0 h 1501157"/>
                <a:gd name="connsiteX2" fmla="*/ 1496923 w 1496923"/>
                <a:gd name="connsiteY2" fmla="*/ 736688 h 1501157"/>
                <a:gd name="connsiteX3" fmla="*/ 760230 w 1496923"/>
                <a:gd name="connsiteY3" fmla="*/ 1473376 h 1501157"/>
                <a:gd name="connsiteX4" fmla="*/ 234843 w 1496923"/>
                <a:gd name="connsiteY4" fmla="*/ 1287506 h 1501157"/>
                <a:gd name="connsiteX5" fmla="*/ 23537 w 1496923"/>
                <a:gd name="connsiteY5" fmla="*/ 736688 h 1501157"/>
                <a:gd name="connsiteX0" fmla="*/ 23537 w 1496923"/>
                <a:gd name="connsiteY0" fmla="*/ 736688 h 1475414"/>
                <a:gd name="connsiteX1" fmla="*/ 760230 w 1496923"/>
                <a:gd name="connsiteY1" fmla="*/ 0 h 1475414"/>
                <a:gd name="connsiteX2" fmla="*/ 1496923 w 1496923"/>
                <a:gd name="connsiteY2" fmla="*/ 736688 h 1475414"/>
                <a:gd name="connsiteX3" fmla="*/ 760230 w 1496923"/>
                <a:gd name="connsiteY3" fmla="*/ 1473376 h 1475414"/>
                <a:gd name="connsiteX4" fmla="*/ 234843 w 1496923"/>
                <a:gd name="connsiteY4" fmla="*/ 1287506 h 1475414"/>
                <a:gd name="connsiteX5" fmla="*/ 23537 w 1496923"/>
                <a:gd name="connsiteY5" fmla="*/ 736688 h 147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96923" h="1475414">
                  <a:moveTo>
                    <a:pt x="23537" y="736688"/>
                  </a:moveTo>
                  <a:cubicBezTo>
                    <a:pt x="111101" y="522104"/>
                    <a:pt x="353366" y="0"/>
                    <a:pt x="760230" y="0"/>
                  </a:cubicBezTo>
                  <a:cubicBezTo>
                    <a:pt x="1167094" y="0"/>
                    <a:pt x="1496923" y="329826"/>
                    <a:pt x="1496923" y="736688"/>
                  </a:cubicBezTo>
                  <a:cubicBezTo>
                    <a:pt x="1496923" y="1143550"/>
                    <a:pt x="937410" y="1457433"/>
                    <a:pt x="760230" y="1473376"/>
                  </a:cubicBezTo>
                  <a:cubicBezTo>
                    <a:pt x="583050" y="1489319"/>
                    <a:pt x="357625" y="1410287"/>
                    <a:pt x="234843" y="1287506"/>
                  </a:cubicBezTo>
                  <a:cubicBezTo>
                    <a:pt x="112061" y="1164725"/>
                    <a:pt x="-64027" y="951272"/>
                    <a:pt x="23537" y="736688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2DC65324-E68B-49B1-B4EE-44A027280083}"/>
                </a:ext>
              </a:extLst>
            </p:cNvPr>
            <p:cNvSpPr/>
            <p:nvPr/>
          </p:nvSpPr>
          <p:spPr>
            <a:xfrm rot="1255512">
              <a:off x="2436052" y="1664594"/>
              <a:ext cx="866332" cy="1014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2113A43D-447E-42D5-9A95-F0BA67A962F5}"/>
                </a:ext>
              </a:extLst>
            </p:cNvPr>
            <p:cNvSpPr/>
            <p:nvPr/>
          </p:nvSpPr>
          <p:spPr>
            <a:xfrm rot="1255512">
              <a:off x="2449520" y="1936743"/>
              <a:ext cx="535111" cy="6268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7">
              <a:extLst>
                <a:ext uri="{FF2B5EF4-FFF2-40B4-BE49-F238E27FC236}">
                  <a16:creationId xmlns:a16="http://schemas.microsoft.com/office/drawing/2014/main" id="{C71AC7BA-AE57-437A-9969-2F71143C3F8D}"/>
                </a:ext>
              </a:extLst>
            </p:cNvPr>
            <p:cNvSpPr/>
            <p:nvPr/>
          </p:nvSpPr>
          <p:spPr>
            <a:xfrm rot="1255512">
              <a:off x="3563832" y="1892393"/>
              <a:ext cx="1078846" cy="1982703"/>
            </a:xfrm>
            <a:custGeom>
              <a:avLst/>
              <a:gdLst>
                <a:gd name="connsiteX0" fmla="*/ 0 w 575347"/>
                <a:gd name="connsiteY0" fmla="*/ 337007 h 674014"/>
                <a:gd name="connsiteX1" fmla="*/ 287674 w 575347"/>
                <a:gd name="connsiteY1" fmla="*/ 0 h 674014"/>
                <a:gd name="connsiteX2" fmla="*/ 575348 w 575347"/>
                <a:gd name="connsiteY2" fmla="*/ 337007 h 674014"/>
                <a:gd name="connsiteX3" fmla="*/ 287674 w 575347"/>
                <a:gd name="connsiteY3" fmla="*/ 674014 h 674014"/>
                <a:gd name="connsiteX4" fmla="*/ 0 w 575347"/>
                <a:gd name="connsiteY4" fmla="*/ 337007 h 674014"/>
                <a:gd name="connsiteX0" fmla="*/ 138733 w 714081"/>
                <a:gd name="connsiteY0" fmla="*/ 960480 h 1297487"/>
                <a:gd name="connsiteX1" fmla="*/ 65641 w 714081"/>
                <a:gd name="connsiteY1" fmla="*/ 0 h 1297487"/>
                <a:gd name="connsiteX2" fmla="*/ 714081 w 714081"/>
                <a:gd name="connsiteY2" fmla="*/ 960480 h 1297487"/>
                <a:gd name="connsiteX3" fmla="*/ 426407 w 714081"/>
                <a:gd name="connsiteY3" fmla="*/ 1297487 h 1297487"/>
                <a:gd name="connsiteX4" fmla="*/ 138733 w 714081"/>
                <a:gd name="connsiteY4" fmla="*/ 960480 h 1297487"/>
                <a:gd name="connsiteX0" fmla="*/ 133967 w 709315"/>
                <a:gd name="connsiteY0" fmla="*/ 960480 h 1875262"/>
                <a:gd name="connsiteX1" fmla="*/ 60875 w 709315"/>
                <a:gd name="connsiteY1" fmla="*/ 0 h 1875262"/>
                <a:gd name="connsiteX2" fmla="*/ 709315 w 709315"/>
                <a:gd name="connsiteY2" fmla="*/ 960480 h 1875262"/>
                <a:gd name="connsiteX3" fmla="*/ 261854 w 709315"/>
                <a:gd name="connsiteY3" fmla="*/ 1875262 h 1875262"/>
                <a:gd name="connsiteX4" fmla="*/ 133967 w 709315"/>
                <a:gd name="connsiteY4" fmla="*/ 960480 h 1875262"/>
                <a:gd name="connsiteX0" fmla="*/ 154332 w 729680"/>
                <a:gd name="connsiteY0" fmla="*/ 925024 h 1839806"/>
                <a:gd name="connsiteX1" fmla="*/ 57206 w 729680"/>
                <a:gd name="connsiteY1" fmla="*/ 0 h 1839806"/>
                <a:gd name="connsiteX2" fmla="*/ 729680 w 729680"/>
                <a:gd name="connsiteY2" fmla="*/ 925024 h 1839806"/>
                <a:gd name="connsiteX3" fmla="*/ 282219 w 729680"/>
                <a:gd name="connsiteY3" fmla="*/ 1839806 h 1839806"/>
                <a:gd name="connsiteX4" fmla="*/ 154332 w 729680"/>
                <a:gd name="connsiteY4" fmla="*/ 925024 h 1839806"/>
                <a:gd name="connsiteX0" fmla="*/ 167135 w 742483"/>
                <a:gd name="connsiteY0" fmla="*/ 917341 h 1832123"/>
                <a:gd name="connsiteX1" fmla="*/ 55151 w 742483"/>
                <a:gd name="connsiteY1" fmla="*/ 0 h 1832123"/>
                <a:gd name="connsiteX2" fmla="*/ 742483 w 742483"/>
                <a:gd name="connsiteY2" fmla="*/ 917341 h 1832123"/>
                <a:gd name="connsiteX3" fmla="*/ 295022 w 742483"/>
                <a:gd name="connsiteY3" fmla="*/ 1832123 h 1832123"/>
                <a:gd name="connsiteX4" fmla="*/ 167135 w 742483"/>
                <a:gd name="connsiteY4" fmla="*/ 917341 h 1832123"/>
                <a:gd name="connsiteX0" fmla="*/ 175369 w 750717"/>
                <a:gd name="connsiteY0" fmla="*/ 950826 h 1865608"/>
                <a:gd name="connsiteX1" fmla="*/ 53916 w 750717"/>
                <a:gd name="connsiteY1" fmla="*/ 0 h 1865608"/>
                <a:gd name="connsiteX2" fmla="*/ 750717 w 750717"/>
                <a:gd name="connsiteY2" fmla="*/ 950826 h 1865608"/>
                <a:gd name="connsiteX3" fmla="*/ 303256 w 750717"/>
                <a:gd name="connsiteY3" fmla="*/ 1865608 h 1865608"/>
                <a:gd name="connsiteX4" fmla="*/ 175369 w 750717"/>
                <a:gd name="connsiteY4" fmla="*/ 950826 h 186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0717" h="1865608">
                  <a:moveTo>
                    <a:pt x="175369" y="950826"/>
                  </a:moveTo>
                  <a:cubicBezTo>
                    <a:pt x="133812" y="639891"/>
                    <a:pt x="-104962" y="0"/>
                    <a:pt x="53916" y="0"/>
                  </a:cubicBezTo>
                  <a:cubicBezTo>
                    <a:pt x="212794" y="0"/>
                    <a:pt x="750717" y="764702"/>
                    <a:pt x="750717" y="950826"/>
                  </a:cubicBezTo>
                  <a:cubicBezTo>
                    <a:pt x="750717" y="1136950"/>
                    <a:pt x="462134" y="1865608"/>
                    <a:pt x="303256" y="1865608"/>
                  </a:cubicBezTo>
                  <a:cubicBezTo>
                    <a:pt x="144378" y="1865608"/>
                    <a:pt x="216926" y="1261761"/>
                    <a:pt x="175369" y="95082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7">
              <a:extLst>
                <a:ext uri="{FF2B5EF4-FFF2-40B4-BE49-F238E27FC236}">
                  <a16:creationId xmlns:a16="http://schemas.microsoft.com/office/drawing/2014/main" id="{954C6568-E1A5-47E4-B109-81DDAEC1308E}"/>
                </a:ext>
              </a:extLst>
            </p:cNvPr>
            <p:cNvSpPr/>
            <p:nvPr/>
          </p:nvSpPr>
          <p:spPr>
            <a:xfrm rot="4236195">
              <a:off x="4889770" y="3036660"/>
              <a:ext cx="1078846" cy="2065017"/>
            </a:xfrm>
            <a:custGeom>
              <a:avLst/>
              <a:gdLst>
                <a:gd name="connsiteX0" fmla="*/ 0 w 575347"/>
                <a:gd name="connsiteY0" fmla="*/ 337007 h 674014"/>
                <a:gd name="connsiteX1" fmla="*/ 287674 w 575347"/>
                <a:gd name="connsiteY1" fmla="*/ 0 h 674014"/>
                <a:gd name="connsiteX2" fmla="*/ 575348 w 575347"/>
                <a:gd name="connsiteY2" fmla="*/ 337007 h 674014"/>
                <a:gd name="connsiteX3" fmla="*/ 287674 w 575347"/>
                <a:gd name="connsiteY3" fmla="*/ 674014 h 674014"/>
                <a:gd name="connsiteX4" fmla="*/ 0 w 575347"/>
                <a:gd name="connsiteY4" fmla="*/ 337007 h 674014"/>
                <a:gd name="connsiteX0" fmla="*/ 138733 w 714081"/>
                <a:gd name="connsiteY0" fmla="*/ 960480 h 1297487"/>
                <a:gd name="connsiteX1" fmla="*/ 65641 w 714081"/>
                <a:gd name="connsiteY1" fmla="*/ 0 h 1297487"/>
                <a:gd name="connsiteX2" fmla="*/ 714081 w 714081"/>
                <a:gd name="connsiteY2" fmla="*/ 960480 h 1297487"/>
                <a:gd name="connsiteX3" fmla="*/ 426407 w 714081"/>
                <a:gd name="connsiteY3" fmla="*/ 1297487 h 1297487"/>
                <a:gd name="connsiteX4" fmla="*/ 138733 w 714081"/>
                <a:gd name="connsiteY4" fmla="*/ 960480 h 1297487"/>
                <a:gd name="connsiteX0" fmla="*/ 133967 w 709315"/>
                <a:gd name="connsiteY0" fmla="*/ 960480 h 1875262"/>
                <a:gd name="connsiteX1" fmla="*/ 60875 w 709315"/>
                <a:gd name="connsiteY1" fmla="*/ 0 h 1875262"/>
                <a:gd name="connsiteX2" fmla="*/ 709315 w 709315"/>
                <a:gd name="connsiteY2" fmla="*/ 960480 h 1875262"/>
                <a:gd name="connsiteX3" fmla="*/ 261854 w 709315"/>
                <a:gd name="connsiteY3" fmla="*/ 1875262 h 1875262"/>
                <a:gd name="connsiteX4" fmla="*/ 133967 w 709315"/>
                <a:gd name="connsiteY4" fmla="*/ 960480 h 1875262"/>
                <a:gd name="connsiteX0" fmla="*/ 154332 w 729680"/>
                <a:gd name="connsiteY0" fmla="*/ 925024 h 1839806"/>
                <a:gd name="connsiteX1" fmla="*/ 57206 w 729680"/>
                <a:gd name="connsiteY1" fmla="*/ 0 h 1839806"/>
                <a:gd name="connsiteX2" fmla="*/ 729680 w 729680"/>
                <a:gd name="connsiteY2" fmla="*/ 925024 h 1839806"/>
                <a:gd name="connsiteX3" fmla="*/ 282219 w 729680"/>
                <a:gd name="connsiteY3" fmla="*/ 1839806 h 1839806"/>
                <a:gd name="connsiteX4" fmla="*/ 154332 w 729680"/>
                <a:gd name="connsiteY4" fmla="*/ 925024 h 1839806"/>
                <a:gd name="connsiteX0" fmla="*/ 167135 w 742483"/>
                <a:gd name="connsiteY0" fmla="*/ 917341 h 1832123"/>
                <a:gd name="connsiteX1" fmla="*/ 55151 w 742483"/>
                <a:gd name="connsiteY1" fmla="*/ 0 h 1832123"/>
                <a:gd name="connsiteX2" fmla="*/ 742483 w 742483"/>
                <a:gd name="connsiteY2" fmla="*/ 917341 h 1832123"/>
                <a:gd name="connsiteX3" fmla="*/ 295022 w 742483"/>
                <a:gd name="connsiteY3" fmla="*/ 1832123 h 1832123"/>
                <a:gd name="connsiteX4" fmla="*/ 167135 w 742483"/>
                <a:gd name="connsiteY4" fmla="*/ 917341 h 1832123"/>
                <a:gd name="connsiteX0" fmla="*/ 175369 w 750717"/>
                <a:gd name="connsiteY0" fmla="*/ 950826 h 1865608"/>
                <a:gd name="connsiteX1" fmla="*/ 53916 w 750717"/>
                <a:gd name="connsiteY1" fmla="*/ 0 h 1865608"/>
                <a:gd name="connsiteX2" fmla="*/ 750717 w 750717"/>
                <a:gd name="connsiteY2" fmla="*/ 950826 h 1865608"/>
                <a:gd name="connsiteX3" fmla="*/ 303256 w 750717"/>
                <a:gd name="connsiteY3" fmla="*/ 1865608 h 1865608"/>
                <a:gd name="connsiteX4" fmla="*/ 175369 w 750717"/>
                <a:gd name="connsiteY4" fmla="*/ 950826 h 186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0717" h="1865608">
                  <a:moveTo>
                    <a:pt x="175369" y="950826"/>
                  </a:moveTo>
                  <a:cubicBezTo>
                    <a:pt x="133812" y="639891"/>
                    <a:pt x="-104962" y="0"/>
                    <a:pt x="53916" y="0"/>
                  </a:cubicBezTo>
                  <a:cubicBezTo>
                    <a:pt x="212794" y="0"/>
                    <a:pt x="750717" y="764702"/>
                    <a:pt x="750717" y="950826"/>
                  </a:cubicBezTo>
                  <a:cubicBezTo>
                    <a:pt x="750717" y="1136950"/>
                    <a:pt x="462134" y="1865608"/>
                    <a:pt x="303256" y="1865608"/>
                  </a:cubicBezTo>
                  <a:cubicBezTo>
                    <a:pt x="144378" y="1865608"/>
                    <a:pt x="216926" y="1261761"/>
                    <a:pt x="175369" y="95082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7">
              <a:extLst>
                <a:ext uri="{FF2B5EF4-FFF2-40B4-BE49-F238E27FC236}">
                  <a16:creationId xmlns:a16="http://schemas.microsoft.com/office/drawing/2014/main" id="{CC20F3CB-BD20-41C8-96E3-3DC4B68A9D3B}"/>
                </a:ext>
              </a:extLst>
            </p:cNvPr>
            <p:cNvSpPr/>
            <p:nvPr/>
          </p:nvSpPr>
          <p:spPr>
            <a:xfrm rot="7000438">
              <a:off x="6804551" y="2866843"/>
              <a:ext cx="1201783" cy="1280933"/>
            </a:xfrm>
            <a:custGeom>
              <a:avLst/>
              <a:gdLst>
                <a:gd name="connsiteX0" fmla="*/ 0 w 575347"/>
                <a:gd name="connsiteY0" fmla="*/ 337007 h 674014"/>
                <a:gd name="connsiteX1" fmla="*/ 287674 w 575347"/>
                <a:gd name="connsiteY1" fmla="*/ 0 h 674014"/>
                <a:gd name="connsiteX2" fmla="*/ 575348 w 575347"/>
                <a:gd name="connsiteY2" fmla="*/ 337007 h 674014"/>
                <a:gd name="connsiteX3" fmla="*/ 287674 w 575347"/>
                <a:gd name="connsiteY3" fmla="*/ 674014 h 674014"/>
                <a:gd name="connsiteX4" fmla="*/ 0 w 575347"/>
                <a:gd name="connsiteY4" fmla="*/ 337007 h 674014"/>
                <a:gd name="connsiteX0" fmla="*/ 138733 w 714081"/>
                <a:gd name="connsiteY0" fmla="*/ 960480 h 1297487"/>
                <a:gd name="connsiteX1" fmla="*/ 65641 w 714081"/>
                <a:gd name="connsiteY1" fmla="*/ 0 h 1297487"/>
                <a:gd name="connsiteX2" fmla="*/ 714081 w 714081"/>
                <a:gd name="connsiteY2" fmla="*/ 960480 h 1297487"/>
                <a:gd name="connsiteX3" fmla="*/ 426407 w 714081"/>
                <a:gd name="connsiteY3" fmla="*/ 1297487 h 1297487"/>
                <a:gd name="connsiteX4" fmla="*/ 138733 w 714081"/>
                <a:gd name="connsiteY4" fmla="*/ 960480 h 1297487"/>
                <a:gd name="connsiteX0" fmla="*/ 133967 w 709315"/>
                <a:gd name="connsiteY0" fmla="*/ 960480 h 1875262"/>
                <a:gd name="connsiteX1" fmla="*/ 60875 w 709315"/>
                <a:gd name="connsiteY1" fmla="*/ 0 h 1875262"/>
                <a:gd name="connsiteX2" fmla="*/ 709315 w 709315"/>
                <a:gd name="connsiteY2" fmla="*/ 960480 h 1875262"/>
                <a:gd name="connsiteX3" fmla="*/ 261854 w 709315"/>
                <a:gd name="connsiteY3" fmla="*/ 1875262 h 1875262"/>
                <a:gd name="connsiteX4" fmla="*/ 133967 w 709315"/>
                <a:gd name="connsiteY4" fmla="*/ 960480 h 1875262"/>
                <a:gd name="connsiteX0" fmla="*/ 154332 w 729680"/>
                <a:gd name="connsiteY0" fmla="*/ 925024 h 1839806"/>
                <a:gd name="connsiteX1" fmla="*/ 57206 w 729680"/>
                <a:gd name="connsiteY1" fmla="*/ 0 h 1839806"/>
                <a:gd name="connsiteX2" fmla="*/ 729680 w 729680"/>
                <a:gd name="connsiteY2" fmla="*/ 925024 h 1839806"/>
                <a:gd name="connsiteX3" fmla="*/ 282219 w 729680"/>
                <a:gd name="connsiteY3" fmla="*/ 1839806 h 1839806"/>
                <a:gd name="connsiteX4" fmla="*/ 154332 w 729680"/>
                <a:gd name="connsiteY4" fmla="*/ 925024 h 1839806"/>
                <a:gd name="connsiteX0" fmla="*/ 167135 w 742483"/>
                <a:gd name="connsiteY0" fmla="*/ 917341 h 1832123"/>
                <a:gd name="connsiteX1" fmla="*/ 55151 w 742483"/>
                <a:gd name="connsiteY1" fmla="*/ 0 h 1832123"/>
                <a:gd name="connsiteX2" fmla="*/ 742483 w 742483"/>
                <a:gd name="connsiteY2" fmla="*/ 917341 h 1832123"/>
                <a:gd name="connsiteX3" fmla="*/ 295022 w 742483"/>
                <a:gd name="connsiteY3" fmla="*/ 1832123 h 1832123"/>
                <a:gd name="connsiteX4" fmla="*/ 167135 w 742483"/>
                <a:gd name="connsiteY4" fmla="*/ 917341 h 1832123"/>
                <a:gd name="connsiteX0" fmla="*/ 175369 w 750717"/>
                <a:gd name="connsiteY0" fmla="*/ 950826 h 1865608"/>
                <a:gd name="connsiteX1" fmla="*/ 53916 w 750717"/>
                <a:gd name="connsiteY1" fmla="*/ 0 h 1865608"/>
                <a:gd name="connsiteX2" fmla="*/ 750717 w 750717"/>
                <a:gd name="connsiteY2" fmla="*/ 950826 h 1865608"/>
                <a:gd name="connsiteX3" fmla="*/ 303256 w 750717"/>
                <a:gd name="connsiteY3" fmla="*/ 1865608 h 1865608"/>
                <a:gd name="connsiteX4" fmla="*/ 175369 w 750717"/>
                <a:gd name="connsiteY4" fmla="*/ 950826 h 186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0717" h="1865608">
                  <a:moveTo>
                    <a:pt x="175369" y="950826"/>
                  </a:moveTo>
                  <a:cubicBezTo>
                    <a:pt x="133812" y="639891"/>
                    <a:pt x="-104962" y="0"/>
                    <a:pt x="53916" y="0"/>
                  </a:cubicBezTo>
                  <a:cubicBezTo>
                    <a:pt x="212794" y="0"/>
                    <a:pt x="750717" y="764702"/>
                    <a:pt x="750717" y="950826"/>
                  </a:cubicBezTo>
                  <a:cubicBezTo>
                    <a:pt x="750717" y="1136950"/>
                    <a:pt x="462134" y="1865608"/>
                    <a:pt x="303256" y="1865608"/>
                  </a:cubicBezTo>
                  <a:cubicBezTo>
                    <a:pt x="144378" y="1865608"/>
                    <a:pt x="216926" y="1261761"/>
                    <a:pt x="175369" y="95082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7">
              <a:extLst>
                <a:ext uri="{FF2B5EF4-FFF2-40B4-BE49-F238E27FC236}">
                  <a16:creationId xmlns:a16="http://schemas.microsoft.com/office/drawing/2014/main" id="{9DF2376D-B716-41E8-A8B2-910285316B02}"/>
                </a:ext>
              </a:extLst>
            </p:cNvPr>
            <p:cNvSpPr/>
            <p:nvPr/>
          </p:nvSpPr>
          <p:spPr>
            <a:xfrm rot="1479759">
              <a:off x="7116935" y="3416331"/>
              <a:ext cx="966763" cy="1797308"/>
            </a:xfrm>
            <a:custGeom>
              <a:avLst/>
              <a:gdLst>
                <a:gd name="connsiteX0" fmla="*/ 0 w 575347"/>
                <a:gd name="connsiteY0" fmla="*/ 337007 h 674014"/>
                <a:gd name="connsiteX1" fmla="*/ 287674 w 575347"/>
                <a:gd name="connsiteY1" fmla="*/ 0 h 674014"/>
                <a:gd name="connsiteX2" fmla="*/ 575348 w 575347"/>
                <a:gd name="connsiteY2" fmla="*/ 337007 h 674014"/>
                <a:gd name="connsiteX3" fmla="*/ 287674 w 575347"/>
                <a:gd name="connsiteY3" fmla="*/ 674014 h 674014"/>
                <a:gd name="connsiteX4" fmla="*/ 0 w 575347"/>
                <a:gd name="connsiteY4" fmla="*/ 337007 h 674014"/>
                <a:gd name="connsiteX0" fmla="*/ 138733 w 714081"/>
                <a:gd name="connsiteY0" fmla="*/ 960480 h 1297487"/>
                <a:gd name="connsiteX1" fmla="*/ 65641 w 714081"/>
                <a:gd name="connsiteY1" fmla="*/ 0 h 1297487"/>
                <a:gd name="connsiteX2" fmla="*/ 714081 w 714081"/>
                <a:gd name="connsiteY2" fmla="*/ 960480 h 1297487"/>
                <a:gd name="connsiteX3" fmla="*/ 426407 w 714081"/>
                <a:gd name="connsiteY3" fmla="*/ 1297487 h 1297487"/>
                <a:gd name="connsiteX4" fmla="*/ 138733 w 714081"/>
                <a:gd name="connsiteY4" fmla="*/ 960480 h 1297487"/>
                <a:gd name="connsiteX0" fmla="*/ 133967 w 709315"/>
                <a:gd name="connsiteY0" fmla="*/ 960480 h 1875262"/>
                <a:gd name="connsiteX1" fmla="*/ 60875 w 709315"/>
                <a:gd name="connsiteY1" fmla="*/ 0 h 1875262"/>
                <a:gd name="connsiteX2" fmla="*/ 709315 w 709315"/>
                <a:gd name="connsiteY2" fmla="*/ 960480 h 1875262"/>
                <a:gd name="connsiteX3" fmla="*/ 261854 w 709315"/>
                <a:gd name="connsiteY3" fmla="*/ 1875262 h 1875262"/>
                <a:gd name="connsiteX4" fmla="*/ 133967 w 709315"/>
                <a:gd name="connsiteY4" fmla="*/ 960480 h 1875262"/>
                <a:gd name="connsiteX0" fmla="*/ 154332 w 729680"/>
                <a:gd name="connsiteY0" fmla="*/ 925024 h 1839806"/>
                <a:gd name="connsiteX1" fmla="*/ 57206 w 729680"/>
                <a:gd name="connsiteY1" fmla="*/ 0 h 1839806"/>
                <a:gd name="connsiteX2" fmla="*/ 729680 w 729680"/>
                <a:gd name="connsiteY2" fmla="*/ 925024 h 1839806"/>
                <a:gd name="connsiteX3" fmla="*/ 282219 w 729680"/>
                <a:gd name="connsiteY3" fmla="*/ 1839806 h 1839806"/>
                <a:gd name="connsiteX4" fmla="*/ 154332 w 729680"/>
                <a:gd name="connsiteY4" fmla="*/ 925024 h 1839806"/>
                <a:gd name="connsiteX0" fmla="*/ 167135 w 742483"/>
                <a:gd name="connsiteY0" fmla="*/ 917341 h 1832123"/>
                <a:gd name="connsiteX1" fmla="*/ 55151 w 742483"/>
                <a:gd name="connsiteY1" fmla="*/ 0 h 1832123"/>
                <a:gd name="connsiteX2" fmla="*/ 742483 w 742483"/>
                <a:gd name="connsiteY2" fmla="*/ 917341 h 1832123"/>
                <a:gd name="connsiteX3" fmla="*/ 295022 w 742483"/>
                <a:gd name="connsiteY3" fmla="*/ 1832123 h 1832123"/>
                <a:gd name="connsiteX4" fmla="*/ 167135 w 742483"/>
                <a:gd name="connsiteY4" fmla="*/ 917341 h 1832123"/>
                <a:gd name="connsiteX0" fmla="*/ 175369 w 750717"/>
                <a:gd name="connsiteY0" fmla="*/ 950826 h 1865608"/>
                <a:gd name="connsiteX1" fmla="*/ 53916 w 750717"/>
                <a:gd name="connsiteY1" fmla="*/ 0 h 1865608"/>
                <a:gd name="connsiteX2" fmla="*/ 750717 w 750717"/>
                <a:gd name="connsiteY2" fmla="*/ 950826 h 1865608"/>
                <a:gd name="connsiteX3" fmla="*/ 303256 w 750717"/>
                <a:gd name="connsiteY3" fmla="*/ 1865608 h 1865608"/>
                <a:gd name="connsiteX4" fmla="*/ 175369 w 750717"/>
                <a:gd name="connsiteY4" fmla="*/ 950826 h 186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0717" h="1865608">
                  <a:moveTo>
                    <a:pt x="175369" y="950826"/>
                  </a:moveTo>
                  <a:cubicBezTo>
                    <a:pt x="133812" y="639891"/>
                    <a:pt x="-104962" y="0"/>
                    <a:pt x="53916" y="0"/>
                  </a:cubicBezTo>
                  <a:cubicBezTo>
                    <a:pt x="212794" y="0"/>
                    <a:pt x="750717" y="764702"/>
                    <a:pt x="750717" y="950826"/>
                  </a:cubicBezTo>
                  <a:cubicBezTo>
                    <a:pt x="750717" y="1136950"/>
                    <a:pt x="462134" y="1865608"/>
                    <a:pt x="303256" y="1865608"/>
                  </a:cubicBezTo>
                  <a:cubicBezTo>
                    <a:pt x="144378" y="1865608"/>
                    <a:pt x="216926" y="1261761"/>
                    <a:pt x="175369" y="95082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33624041-1803-42EC-A575-06C85F55E13F}"/>
                </a:ext>
              </a:extLst>
            </p:cNvPr>
            <p:cNvSpPr/>
            <p:nvPr/>
          </p:nvSpPr>
          <p:spPr>
            <a:xfrm rot="1255512">
              <a:off x="2495420" y="2135326"/>
              <a:ext cx="244480" cy="2864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6C1C2194-68CE-421B-97DF-D78DB9726233}"/>
                </a:ext>
              </a:extLst>
            </p:cNvPr>
            <p:cNvSpPr/>
            <p:nvPr/>
          </p:nvSpPr>
          <p:spPr>
            <a:xfrm rot="1255512">
              <a:off x="2745240" y="1962065"/>
              <a:ext cx="133784" cy="1567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29">
              <a:extLst>
                <a:ext uri="{FF2B5EF4-FFF2-40B4-BE49-F238E27FC236}">
                  <a16:creationId xmlns:a16="http://schemas.microsoft.com/office/drawing/2014/main" id="{C145B6E8-BC2B-421F-A18C-6F84E51EE984}"/>
                </a:ext>
              </a:extLst>
            </p:cNvPr>
            <p:cNvSpPr/>
            <p:nvPr/>
          </p:nvSpPr>
          <p:spPr>
            <a:xfrm rot="5400000">
              <a:off x="1886444" y="2500772"/>
              <a:ext cx="271158" cy="176234"/>
            </a:xfrm>
            <a:custGeom>
              <a:avLst/>
              <a:gdLst>
                <a:gd name="connsiteX0" fmla="*/ 0 w 866332"/>
                <a:gd name="connsiteY0" fmla="*/ 507450 h 1014900"/>
                <a:gd name="connsiteX1" fmla="*/ 433166 w 866332"/>
                <a:gd name="connsiteY1" fmla="*/ 0 h 1014900"/>
                <a:gd name="connsiteX2" fmla="*/ 866332 w 866332"/>
                <a:gd name="connsiteY2" fmla="*/ 507450 h 1014900"/>
                <a:gd name="connsiteX3" fmla="*/ 433166 w 866332"/>
                <a:gd name="connsiteY3" fmla="*/ 1014900 h 1014900"/>
                <a:gd name="connsiteX4" fmla="*/ 0 w 866332"/>
                <a:gd name="connsiteY4" fmla="*/ 507450 h 1014900"/>
                <a:gd name="connsiteX0" fmla="*/ 0 w 878373"/>
                <a:gd name="connsiteY0" fmla="*/ 63432 h 570882"/>
                <a:gd name="connsiteX1" fmla="*/ 866332 w 878373"/>
                <a:gd name="connsiteY1" fmla="*/ 63432 h 570882"/>
                <a:gd name="connsiteX2" fmla="*/ 433166 w 878373"/>
                <a:gd name="connsiteY2" fmla="*/ 570882 h 570882"/>
                <a:gd name="connsiteX3" fmla="*/ 0 w 878373"/>
                <a:gd name="connsiteY3" fmla="*/ 63432 h 57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8373" h="570882">
                  <a:moveTo>
                    <a:pt x="0" y="63432"/>
                  </a:moveTo>
                  <a:cubicBezTo>
                    <a:pt x="72194" y="-21143"/>
                    <a:pt x="794138" y="-21143"/>
                    <a:pt x="866332" y="63432"/>
                  </a:cubicBezTo>
                  <a:cubicBezTo>
                    <a:pt x="938526" y="148007"/>
                    <a:pt x="672397" y="570882"/>
                    <a:pt x="433166" y="570882"/>
                  </a:cubicBezTo>
                  <a:cubicBezTo>
                    <a:pt x="193935" y="570882"/>
                    <a:pt x="0" y="343689"/>
                    <a:pt x="0" y="63432"/>
                  </a:cubicBezTo>
                  <a:close/>
                </a:path>
              </a:pathLst>
            </a:custGeom>
            <a:solidFill>
              <a:srgbClr val="F8BB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Arc 524">
              <a:extLst>
                <a:ext uri="{FF2B5EF4-FFF2-40B4-BE49-F238E27FC236}">
                  <a16:creationId xmlns:a16="http://schemas.microsoft.com/office/drawing/2014/main" id="{AD641E74-17A3-4CFC-82C7-6AAA318A8CCF}"/>
                </a:ext>
              </a:extLst>
            </p:cNvPr>
            <p:cNvSpPr/>
            <p:nvPr/>
          </p:nvSpPr>
          <p:spPr>
            <a:xfrm rot="21092516">
              <a:off x="2009361" y="2437393"/>
              <a:ext cx="988431" cy="660389"/>
            </a:xfrm>
            <a:prstGeom prst="arc">
              <a:avLst>
                <a:gd name="adj1" fmla="val 16131462"/>
                <a:gd name="adj2" fmla="val 21466438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8562F9B3-6B19-4714-8480-806DF7950D4C}"/>
              </a:ext>
            </a:extLst>
          </p:cNvPr>
          <p:cNvGrpSpPr/>
          <p:nvPr/>
        </p:nvGrpSpPr>
        <p:grpSpPr>
          <a:xfrm>
            <a:off x="2219211" y="2379459"/>
            <a:ext cx="2088384" cy="3098550"/>
            <a:chOff x="-591003" y="772637"/>
            <a:chExt cx="9941431" cy="574995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11" name="Teardrop 410">
              <a:extLst>
                <a:ext uri="{FF2B5EF4-FFF2-40B4-BE49-F238E27FC236}">
                  <a16:creationId xmlns:a16="http://schemas.microsoft.com/office/drawing/2014/main" id="{9E413879-2F47-4768-B3A6-E22579C894B8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Teardrop 411">
              <a:extLst>
                <a:ext uri="{FF2B5EF4-FFF2-40B4-BE49-F238E27FC236}">
                  <a16:creationId xmlns:a16="http://schemas.microsoft.com/office/drawing/2014/main" id="{E0710AB4-46E1-415B-BDDD-4C382045C438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Teardrop 412">
              <a:extLst>
                <a:ext uri="{FF2B5EF4-FFF2-40B4-BE49-F238E27FC236}">
                  <a16:creationId xmlns:a16="http://schemas.microsoft.com/office/drawing/2014/main" id="{8285B531-741F-4133-9977-6A4F43A59050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Teardrop 413">
              <a:extLst>
                <a:ext uri="{FF2B5EF4-FFF2-40B4-BE49-F238E27FC236}">
                  <a16:creationId xmlns:a16="http://schemas.microsoft.com/office/drawing/2014/main" id="{E4334633-6F25-43FF-96DB-F26594FC03A4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Teardrop 414">
              <a:extLst>
                <a:ext uri="{FF2B5EF4-FFF2-40B4-BE49-F238E27FC236}">
                  <a16:creationId xmlns:a16="http://schemas.microsoft.com/office/drawing/2014/main" id="{77766F94-7184-491B-8F82-B0EF0B3D4C9A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Teardrop 415">
              <a:extLst>
                <a:ext uri="{FF2B5EF4-FFF2-40B4-BE49-F238E27FC236}">
                  <a16:creationId xmlns:a16="http://schemas.microsoft.com/office/drawing/2014/main" id="{9F87720F-E418-428A-A5DC-CB0864A8C8F9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Teardrop 416">
              <a:extLst>
                <a:ext uri="{FF2B5EF4-FFF2-40B4-BE49-F238E27FC236}">
                  <a16:creationId xmlns:a16="http://schemas.microsoft.com/office/drawing/2014/main" id="{D4B4FD9E-7964-4BFB-A646-C54AB78A539A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Teardrop 417">
              <a:extLst>
                <a:ext uri="{FF2B5EF4-FFF2-40B4-BE49-F238E27FC236}">
                  <a16:creationId xmlns:a16="http://schemas.microsoft.com/office/drawing/2014/main" id="{7F98C310-A0AF-44B7-9DA2-7930F94A5576}"/>
                </a:ext>
              </a:extLst>
            </p:cNvPr>
            <p:cNvSpPr/>
            <p:nvPr/>
          </p:nvSpPr>
          <p:spPr>
            <a:xfrm rot="19396068">
              <a:off x="8935111" y="1303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Teardrop 418">
              <a:extLst>
                <a:ext uri="{FF2B5EF4-FFF2-40B4-BE49-F238E27FC236}">
                  <a16:creationId xmlns:a16="http://schemas.microsoft.com/office/drawing/2014/main" id="{79A2CC21-0DA8-46D7-900E-B4FD7B1087C7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Teardrop 419">
              <a:extLst>
                <a:ext uri="{FF2B5EF4-FFF2-40B4-BE49-F238E27FC236}">
                  <a16:creationId xmlns:a16="http://schemas.microsoft.com/office/drawing/2014/main" id="{B6EE902C-90B5-4D1B-9AE0-E26CDA0E92D5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Teardrop 420">
              <a:extLst>
                <a:ext uri="{FF2B5EF4-FFF2-40B4-BE49-F238E27FC236}">
                  <a16:creationId xmlns:a16="http://schemas.microsoft.com/office/drawing/2014/main" id="{84A01932-D717-4E2B-8DA6-36AC0F8CBB71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Teardrop 421">
              <a:extLst>
                <a:ext uri="{FF2B5EF4-FFF2-40B4-BE49-F238E27FC236}">
                  <a16:creationId xmlns:a16="http://schemas.microsoft.com/office/drawing/2014/main" id="{B2C64607-BE8A-4D73-B51F-4F90F018FD20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Teardrop 422">
              <a:extLst>
                <a:ext uri="{FF2B5EF4-FFF2-40B4-BE49-F238E27FC236}">
                  <a16:creationId xmlns:a16="http://schemas.microsoft.com/office/drawing/2014/main" id="{45788325-5EB1-4630-B3EC-1C33D7705C69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Teardrop 423">
              <a:extLst>
                <a:ext uri="{FF2B5EF4-FFF2-40B4-BE49-F238E27FC236}">
                  <a16:creationId xmlns:a16="http://schemas.microsoft.com/office/drawing/2014/main" id="{0A34161B-A7C3-48CD-920B-17974F8487EB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Teardrop 424">
              <a:extLst>
                <a:ext uri="{FF2B5EF4-FFF2-40B4-BE49-F238E27FC236}">
                  <a16:creationId xmlns:a16="http://schemas.microsoft.com/office/drawing/2014/main" id="{45D3A7BD-F2F8-4CBF-8E2F-21D9C1A68376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Teardrop 425">
              <a:extLst>
                <a:ext uri="{FF2B5EF4-FFF2-40B4-BE49-F238E27FC236}">
                  <a16:creationId xmlns:a16="http://schemas.microsoft.com/office/drawing/2014/main" id="{7CDE3DBF-56EA-426C-8C8F-77F20316DE67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Teardrop 426">
              <a:extLst>
                <a:ext uri="{FF2B5EF4-FFF2-40B4-BE49-F238E27FC236}">
                  <a16:creationId xmlns:a16="http://schemas.microsoft.com/office/drawing/2014/main" id="{F2E3E17E-58FF-4588-BBBB-8133E1932F79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Teardrop 427">
              <a:extLst>
                <a:ext uri="{FF2B5EF4-FFF2-40B4-BE49-F238E27FC236}">
                  <a16:creationId xmlns:a16="http://schemas.microsoft.com/office/drawing/2014/main" id="{699F9CCB-E550-4ED5-A030-60AE2119A9F0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Teardrop 428">
              <a:extLst>
                <a:ext uri="{FF2B5EF4-FFF2-40B4-BE49-F238E27FC236}">
                  <a16:creationId xmlns:a16="http://schemas.microsoft.com/office/drawing/2014/main" id="{3D7B3589-BD36-4538-9DFE-7B6EB1BD3BCE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Teardrop 429">
              <a:extLst>
                <a:ext uri="{FF2B5EF4-FFF2-40B4-BE49-F238E27FC236}">
                  <a16:creationId xmlns:a16="http://schemas.microsoft.com/office/drawing/2014/main" id="{7B081E8F-C756-434F-83B0-FE6F7C84595A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Teardrop 430">
              <a:extLst>
                <a:ext uri="{FF2B5EF4-FFF2-40B4-BE49-F238E27FC236}">
                  <a16:creationId xmlns:a16="http://schemas.microsoft.com/office/drawing/2014/main" id="{096F58F5-B879-4FF6-BC12-A49C3C629F0B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Teardrop 431">
              <a:extLst>
                <a:ext uri="{FF2B5EF4-FFF2-40B4-BE49-F238E27FC236}">
                  <a16:creationId xmlns:a16="http://schemas.microsoft.com/office/drawing/2014/main" id="{2A1FF315-2C74-4CCF-A21B-BD942140F594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Teardrop 432">
              <a:extLst>
                <a:ext uri="{FF2B5EF4-FFF2-40B4-BE49-F238E27FC236}">
                  <a16:creationId xmlns:a16="http://schemas.microsoft.com/office/drawing/2014/main" id="{043CCC7C-0778-43ED-B97C-EB992823B3F6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Teardrop 433">
              <a:extLst>
                <a:ext uri="{FF2B5EF4-FFF2-40B4-BE49-F238E27FC236}">
                  <a16:creationId xmlns:a16="http://schemas.microsoft.com/office/drawing/2014/main" id="{8EE69301-396C-45DB-A2B2-F82B39E6A34B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Teardrop 434">
              <a:extLst>
                <a:ext uri="{FF2B5EF4-FFF2-40B4-BE49-F238E27FC236}">
                  <a16:creationId xmlns:a16="http://schemas.microsoft.com/office/drawing/2014/main" id="{1D3CA6B2-E9AC-4931-A147-A9E3EE6BB371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Teardrop 435">
              <a:extLst>
                <a:ext uri="{FF2B5EF4-FFF2-40B4-BE49-F238E27FC236}">
                  <a16:creationId xmlns:a16="http://schemas.microsoft.com/office/drawing/2014/main" id="{EDE8EA84-A048-452E-955F-413EE49F0F3F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Teardrop 436">
              <a:extLst>
                <a:ext uri="{FF2B5EF4-FFF2-40B4-BE49-F238E27FC236}">
                  <a16:creationId xmlns:a16="http://schemas.microsoft.com/office/drawing/2014/main" id="{BDD2F71A-667E-4F83-9E40-83848493F51A}"/>
                </a:ext>
              </a:extLst>
            </p:cNvPr>
            <p:cNvSpPr/>
            <p:nvPr/>
          </p:nvSpPr>
          <p:spPr>
            <a:xfrm rot="19396068">
              <a:off x="8641770" y="336095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Teardrop 437">
              <a:extLst>
                <a:ext uri="{FF2B5EF4-FFF2-40B4-BE49-F238E27FC236}">
                  <a16:creationId xmlns:a16="http://schemas.microsoft.com/office/drawing/2014/main" id="{D8013A67-BBF2-4717-A518-C1EB4F32BA29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Teardrop 438">
              <a:extLst>
                <a:ext uri="{FF2B5EF4-FFF2-40B4-BE49-F238E27FC236}">
                  <a16:creationId xmlns:a16="http://schemas.microsoft.com/office/drawing/2014/main" id="{158D51D8-64F2-437C-92D4-9169F0E8BA18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Teardrop 439">
              <a:extLst>
                <a:ext uri="{FF2B5EF4-FFF2-40B4-BE49-F238E27FC236}">
                  <a16:creationId xmlns:a16="http://schemas.microsoft.com/office/drawing/2014/main" id="{84BB7C70-F0C1-4520-A729-A05E21FF9ACC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Teardrop 440">
              <a:extLst>
                <a:ext uri="{FF2B5EF4-FFF2-40B4-BE49-F238E27FC236}">
                  <a16:creationId xmlns:a16="http://schemas.microsoft.com/office/drawing/2014/main" id="{3B235890-C275-47E2-BDC5-5963506CF5AA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Teardrop 441">
              <a:extLst>
                <a:ext uri="{FF2B5EF4-FFF2-40B4-BE49-F238E27FC236}">
                  <a16:creationId xmlns:a16="http://schemas.microsoft.com/office/drawing/2014/main" id="{4435AEE2-918D-49DB-A51B-0549F04D9274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Teardrop 442">
              <a:extLst>
                <a:ext uri="{FF2B5EF4-FFF2-40B4-BE49-F238E27FC236}">
                  <a16:creationId xmlns:a16="http://schemas.microsoft.com/office/drawing/2014/main" id="{7C7D35EF-0600-4E51-B916-7B970B22D029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Teardrop 443">
              <a:extLst>
                <a:ext uri="{FF2B5EF4-FFF2-40B4-BE49-F238E27FC236}">
                  <a16:creationId xmlns:a16="http://schemas.microsoft.com/office/drawing/2014/main" id="{FD112690-CD2D-4E9C-9C45-C29D9C923688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Teardrop 444">
              <a:extLst>
                <a:ext uri="{FF2B5EF4-FFF2-40B4-BE49-F238E27FC236}">
                  <a16:creationId xmlns:a16="http://schemas.microsoft.com/office/drawing/2014/main" id="{ECFDAB0A-7A4C-421D-B95E-050227897023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Teardrop 445">
              <a:extLst>
                <a:ext uri="{FF2B5EF4-FFF2-40B4-BE49-F238E27FC236}">
                  <a16:creationId xmlns:a16="http://schemas.microsoft.com/office/drawing/2014/main" id="{CE3E06AD-8DAF-4F13-90C1-BE597B0BE58E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Teardrop 446">
              <a:extLst>
                <a:ext uri="{FF2B5EF4-FFF2-40B4-BE49-F238E27FC236}">
                  <a16:creationId xmlns:a16="http://schemas.microsoft.com/office/drawing/2014/main" id="{21AAC8FA-6003-4E53-B5C6-A45083498484}"/>
                </a:ext>
              </a:extLst>
            </p:cNvPr>
            <p:cNvSpPr/>
            <p:nvPr/>
          </p:nvSpPr>
          <p:spPr>
            <a:xfrm rot="19396068">
              <a:off x="5777835" y="6098178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Teardrop 447">
              <a:extLst>
                <a:ext uri="{FF2B5EF4-FFF2-40B4-BE49-F238E27FC236}">
                  <a16:creationId xmlns:a16="http://schemas.microsoft.com/office/drawing/2014/main" id="{6D45D7A8-4F7B-4D49-9FE3-1FAE0316310F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Teardrop 448">
              <a:extLst>
                <a:ext uri="{FF2B5EF4-FFF2-40B4-BE49-F238E27FC236}">
                  <a16:creationId xmlns:a16="http://schemas.microsoft.com/office/drawing/2014/main" id="{7E29EA42-9E2A-487E-9641-F666701B1973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DD4C91FC-6596-4321-AE01-2AA0E2ED7B97}"/>
              </a:ext>
            </a:extLst>
          </p:cNvPr>
          <p:cNvGrpSpPr/>
          <p:nvPr/>
        </p:nvGrpSpPr>
        <p:grpSpPr>
          <a:xfrm>
            <a:off x="515392" y="2512474"/>
            <a:ext cx="2082812" cy="3098550"/>
            <a:chOff x="-564480" y="772637"/>
            <a:chExt cx="9914908" cy="574995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46" name="Teardrop 345">
              <a:extLst>
                <a:ext uri="{FF2B5EF4-FFF2-40B4-BE49-F238E27FC236}">
                  <a16:creationId xmlns:a16="http://schemas.microsoft.com/office/drawing/2014/main" id="{EFEC611C-1BD1-4A83-ABE9-AF580435B09F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Teardrop 346">
              <a:extLst>
                <a:ext uri="{FF2B5EF4-FFF2-40B4-BE49-F238E27FC236}">
                  <a16:creationId xmlns:a16="http://schemas.microsoft.com/office/drawing/2014/main" id="{4821B80A-E029-4429-A49C-4781A9C5BAC7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Teardrop 363">
              <a:extLst>
                <a:ext uri="{FF2B5EF4-FFF2-40B4-BE49-F238E27FC236}">
                  <a16:creationId xmlns:a16="http://schemas.microsoft.com/office/drawing/2014/main" id="{1B2CC12E-C968-44BA-B711-5CC1A1E8CAE0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Teardrop 364">
              <a:extLst>
                <a:ext uri="{FF2B5EF4-FFF2-40B4-BE49-F238E27FC236}">
                  <a16:creationId xmlns:a16="http://schemas.microsoft.com/office/drawing/2014/main" id="{57B21FA0-7335-4909-AC3B-2F54389D6301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Teardrop 367">
              <a:extLst>
                <a:ext uri="{FF2B5EF4-FFF2-40B4-BE49-F238E27FC236}">
                  <a16:creationId xmlns:a16="http://schemas.microsoft.com/office/drawing/2014/main" id="{942F3736-74B8-4615-A2B5-4BB538702891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Teardrop 368">
              <a:extLst>
                <a:ext uri="{FF2B5EF4-FFF2-40B4-BE49-F238E27FC236}">
                  <a16:creationId xmlns:a16="http://schemas.microsoft.com/office/drawing/2014/main" id="{D9BC9413-BC6D-4778-B037-BCFF0F42841C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Teardrop 369">
              <a:extLst>
                <a:ext uri="{FF2B5EF4-FFF2-40B4-BE49-F238E27FC236}">
                  <a16:creationId xmlns:a16="http://schemas.microsoft.com/office/drawing/2014/main" id="{9461F953-15FD-487C-8FB9-55E6336AC833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Teardrop 370">
              <a:extLst>
                <a:ext uri="{FF2B5EF4-FFF2-40B4-BE49-F238E27FC236}">
                  <a16:creationId xmlns:a16="http://schemas.microsoft.com/office/drawing/2014/main" id="{68829A10-7DB2-46E7-A431-E52A8F903F97}"/>
                </a:ext>
              </a:extLst>
            </p:cNvPr>
            <p:cNvSpPr/>
            <p:nvPr/>
          </p:nvSpPr>
          <p:spPr>
            <a:xfrm rot="19396068">
              <a:off x="8935111" y="1303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Teardrop 371">
              <a:extLst>
                <a:ext uri="{FF2B5EF4-FFF2-40B4-BE49-F238E27FC236}">
                  <a16:creationId xmlns:a16="http://schemas.microsoft.com/office/drawing/2014/main" id="{10A53799-C723-47EA-83C9-AF62ECD54425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Teardrop 372">
              <a:extLst>
                <a:ext uri="{FF2B5EF4-FFF2-40B4-BE49-F238E27FC236}">
                  <a16:creationId xmlns:a16="http://schemas.microsoft.com/office/drawing/2014/main" id="{3C41E714-F40C-45AA-8AC7-A5B95E526BBA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Teardrop 380">
              <a:extLst>
                <a:ext uri="{FF2B5EF4-FFF2-40B4-BE49-F238E27FC236}">
                  <a16:creationId xmlns:a16="http://schemas.microsoft.com/office/drawing/2014/main" id="{637FE129-2B6C-45CD-8B51-704998CFF559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Teardrop 381">
              <a:extLst>
                <a:ext uri="{FF2B5EF4-FFF2-40B4-BE49-F238E27FC236}">
                  <a16:creationId xmlns:a16="http://schemas.microsoft.com/office/drawing/2014/main" id="{878C74AB-B7BA-47FF-A37A-BA681C6FB232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Teardrop 382">
              <a:extLst>
                <a:ext uri="{FF2B5EF4-FFF2-40B4-BE49-F238E27FC236}">
                  <a16:creationId xmlns:a16="http://schemas.microsoft.com/office/drawing/2014/main" id="{17E87637-EAEB-4527-A522-CD3002644B34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Teardrop 383">
              <a:extLst>
                <a:ext uri="{FF2B5EF4-FFF2-40B4-BE49-F238E27FC236}">
                  <a16:creationId xmlns:a16="http://schemas.microsoft.com/office/drawing/2014/main" id="{537039F4-1CC0-4FE3-8871-17C8230D519E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Teardrop 384">
              <a:extLst>
                <a:ext uri="{FF2B5EF4-FFF2-40B4-BE49-F238E27FC236}">
                  <a16:creationId xmlns:a16="http://schemas.microsoft.com/office/drawing/2014/main" id="{27952A08-E600-4FD0-8135-4F9E12365F61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Teardrop 385">
              <a:extLst>
                <a:ext uri="{FF2B5EF4-FFF2-40B4-BE49-F238E27FC236}">
                  <a16:creationId xmlns:a16="http://schemas.microsoft.com/office/drawing/2014/main" id="{90D193BD-7E99-4E35-997D-2B8DC3DC8823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Teardrop 386">
              <a:extLst>
                <a:ext uri="{FF2B5EF4-FFF2-40B4-BE49-F238E27FC236}">
                  <a16:creationId xmlns:a16="http://schemas.microsoft.com/office/drawing/2014/main" id="{ABC12FBD-2BFC-456E-B6EA-743C08DFBA7E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Teardrop 387">
              <a:extLst>
                <a:ext uri="{FF2B5EF4-FFF2-40B4-BE49-F238E27FC236}">
                  <a16:creationId xmlns:a16="http://schemas.microsoft.com/office/drawing/2014/main" id="{A7B59E58-D599-495C-88CD-E0AAB78ACBA7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Teardrop 388">
              <a:extLst>
                <a:ext uri="{FF2B5EF4-FFF2-40B4-BE49-F238E27FC236}">
                  <a16:creationId xmlns:a16="http://schemas.microsoft.com/office/drawing/2014/main" id="{BE5F2EC3-B510-420B-8FD2-00E751B47763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Teardrop 389">
              <a:extLst>
                <a:ext uri="{FF2B5EF4-FFF2-40B4-BE49-F238E27FC236}">
                  <a16:creationId xmlns:a16="http://schemas.microsoft.com/office/drawing/2014/main" id="{53EB41E9-8967-4CEB-873A-46A0887BC742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Teardrop 390">
              <a:extLst>
                <a:ext uri="{FF2B5EF4-FFF2-40B4-BE49-F238E27FC236}">
                  <a16:creationId xmlns:a16="http://schemas.microsoft.com/office/drawing/2014/main" id="{E006B389-7BBF-4927-9825-F205276834D1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Teardrop 391">
              <a:extLst>
                <a:ext uri="{FF2B5EF4-FFF2-40B4-BE49-F238E27FC236}">
                  <a16:creationId xmlns:a16="http://schemas.microsoft.com/office/drawing/2014/main" id="{A841121E-972D-4D52-96A3-4F0FEB53B32B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Teardrop 392">
              <a:extLst>
                <a:ext uri="{FF2B5EF4-FFF2-40B4-BE49-F238E27FC236}">
                  <a16:creationId xmlns:a16="http://schemas.microsoft.com/office/drawing/2014/main" id="{8A37C8B3-086A-4FE0-9F20-D76A60AD82D7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Teardrop 393">
              <a:extLst>
                <a:ext uri="{FF2B5EF4-FFF2-40B4-BE49-F238E27FC236}">
                  <a16:creationId xmlns:a16="http://schemas.microsoft.com/office/drawing/2014/main" id="{D29FB56D-014A-481F-89BA-22A4AC3E3BF3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Teardrop 394">
              <a:extLst>
                <a:ext uri="{FF2B5EF4-FFF2-40B4-BE49-F238E27FC236}">
                  <a16:creationId xmlns:a16="http://schemas.microsoft.com/office/drawing/2014/main" id="{A8BB109E-888C-4463-AE66-D13500822264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Teardrop 395">
              <a:extLst>
                <a:ext uri="{FF2B5EF4-FFF2-40B4-BE49-F238E27FC236}">
                  <a16:creationId xmlns:a16="http://schemas.microsoft.com/office/drawing/2014/main" id="{D98AB8C6-1B00-4F09-8F37-BF1B56675BB5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Teardrop 396">
              <a:extLst>
                <a:ext uri="{FF2B5EF4-FFF2-40B4-BE49-F238E27FC236}">
                  <a16:creationId xmlns:a16="http://schemas.microsoft.com/office/drawing/2014/main" id="{50A90F91-1E23-4163-9166-EF2168DAB66F}"/>
                </a:ext>
              </a:extLst>
            </p:cNvPr>
            <p:cNvSpPr/>
            <p:nvPr/>
          </p:nvSpPr>
          <p:spPr>
            <a:xfrm rot="19396068">
              <a:off x="8641770" y="336095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Teardrop 397">
              <a:extLst>
                <a:ext uri="{FF2B5EF4-FFF2-40B4-BE49-F238E27FC236}">
                  <a16:creationId xmlns:a16="http://schemas.microsoft.com/office/drawing/2014/main" id="{EBCF1BEE-6EAE-44E9-B1A2-B593ECF9C3C1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Teardrop 398">
              <a:extLst>
                <a:ext uri="{FF2B5EF4-FFF2-40B4-BE49-F238E27FC236}">
                  <a16:creationId xmlns:a16="http://schemas.microsoft.com/office/drawing/2014/main" id="{BC42A250-CF6A-4A43-98B5-273A7BCC440F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Teardrop 399">
              <a:extLst>
                <a:ext uri="{FF2B5EF4-FFF2-40B4-BE49-F238E27FC236}">
                  <a16:creationId xmlns:a16="http://schemas.microsoft.com/office/drawing/2014/main" id="{E6C5F3FF-D363-41CF-BB0F-79199FC26D8C}"/>
                </a:ext>
              </a:extLst>
            </p:cNvPr>
            <p:cNvSpPr/>
            <p:nvPr/>
          </p:nvSpPr>
          <p:spPr>
            <a:xfrm rot="19396068">
              <a:off x="746445" y="5585710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Teardrop 400">
              <a:extLst>
                <a:ext uri="{FF2B5EF4-FFF2-40B4-BE49-F238E27FC236}">
                  <a16:creationId xmlns:a16="http://schemas.microsoft.com/office/drawing/2014/main" id="{4CF9A526-A059-479C-9B03-1749D94FE543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Teardrop 401">
              <a:extLst>
                <a:ext uri="{FF2B5EF4-FFF2-40B4-BE49-F238E27FC236}">
                  <a16:creationId xmlns:a16="http://schemas.microsoft.com/office/drawing/2014/main" id="{6E709731-672A-4B86-AB38-237BDD52D7E1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Teardrop 402">
              <a:extLst>
                <a:ext uri="{FF2B5EF4-FFF2-40B4-BE49-F238E27FC236}">
                  <a16:creationId xmlns:a16="http://schemas.microsoft.com/office/drawing/2014/main" id="{C73411CE-3F5D-4D41-881A-61029F2E9E7B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Teardrop 403">
              <a:extLst>
                <a:ext uri="{FF2B5EF4-FFF2-40B4-BE49-F238E27FC236}">
                  <a16:creationId xmlns:a16="http://schemas.microsoft.com/office/drawing/2014/main" id="{1133D2DB-8DA1-4383-AB83-C22BEC5B003F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Teardrop 404">
              <a:extLst>
                <a:ext uri="{FF2B5EF4-FFF2-40B4-BE49-F238E27FC236}">
                  <a16:creationId xmlns:a16="http://schemas.microsoft.com/office/drawing/2014/main" id="{57B7825A-7E3D-4E34-8B94-16BB4690757A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Teardrop 405">
              <a:extLst>
                <a:ext uri="{FF2B5EF4-FFF2-40B4-BE49-F238E27FC236}">
                  <a16:creationId xmlns:a16="http://schemas.microsoft.com/office/drawing/2014/main" id="{10A40085-1121-49A9-A154-97EB8B664A91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Teardrop 406">
              <a:extLst>
                <a:ext uri="{FF2B5EF4-FFF2-40B4-BE49-F238E27FC236}">
                  <a16:creationId xmlns:a16="http://schemas.microsoft.com/office/drawing/2014/main" id="{D5825D3D-2494-4C51-9022-549053B39023}"/>
                </a:ext>
              </a:extLst>
            </p:cNvPr>
            <p:cNvSpPr/>
            <p:nvPr/>
          </p:nvSpPr>
          <p:spPr>
            <a:xfrm rot="19396068">
              <a:off x="5777835" y="6098178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Teardrop 407">
              <a:extLst>
                <a:ext uri="{FF2B5EF4-FFF2-40B4-BE49-F238E27FC236}">
                  <a16:creationId xmlns:a16="http://schemas.microsoft.com/office/drawing/2014/main" id="{2291D5FA-325C-498E-B84A-2A9A70B0A124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Teardrop 408">
              <a:extLst>
                <a:ext uri="{FF2B5EF4-FFF2-40B4-BE49-F238E27FC236}">
                  <a16:creationId xmlns:a16="http://schemas.microsoft.com/office/drawing/2014/main" id="{D09CB6D8-A486-4EF2-9F26-027E74EE2AA0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BC2C2062-AC43-48D6-9741-E6AB8D069115}"/>
              </a:ext>
            </a:extLst>
          </p:cNvPr>
          <p:cNvGrpSpPr/>
          <p:nvPr/>
        </p:nvGrpSpPr>
        <p:grpSpPr>
          <a:xfrm>
            <a:off x="668564" y="2394498"/>
            <a:ext cx="5017856" cy="4102099"/>
            <a:chOff x="-16493306" y="772637"/>
            <a:chExt cx="23886733" cy="761222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51" name="Teardrop 450">
              <a:extLst>
                <a:ext uri="{FF2B5EF4-FFF2-40B4-BE49-F238E27FC236}">
                  <a16:creationId xmlns:a16="http://schemas.microsoft.com/office/drawing/2014/main" id="{76830906-E292-47FF-BA9E-4C8B68C9D1C5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Teardrop 451">
              <a:extLst>
                <a:ext uri="{FF2B5EF4-FFF2-40B4-BE49-F238E27FC236}">
                  <a16:creationId xmlns:a16="http://schemas.microsoft.com/office/drawing/2014/main" id="{F6C6A8B1-FAE5-4A21-AC52-A8CFACB3D5A8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Teardrop 452">
              <a:extLst>
                <a:ext uri="{FF2B5EF4-FFF2-40B4-BE49-F238E27FC236}">
                  <a16:creationId xmlns:a16="http://schemas.microsoft.com/office/drawing/2014/main" id="{3606E50E-B72D-4B7A-AFED-0B5E0A4E3F03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Teardrop 453">
              <a:extLst>
                <a:ext uri="{FF2B5EF4-FFF2-40B4-BE49-F238E27FC236}">
                  <a16:creationId xmlns:a16="http://schemas.microsoft.com/office/drawing/2014/main" id="{CC8F1408-FB32-479D-9C05-DAEED59C9866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Teardrop 454">
              <a:extLst>
                <a:ext uri="{FF2B5EF4-FFF2-40B4-BE49-F238E27FC236}">
                  <a16:creationId xmlns:a16="http://schemas.microsoft.com/office/drawing/2014/main" id="{14679446-3E5F-4EAE-9337-DDAE7E143EFA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Teardrop 455">
              <a:extLst>
                <a:ext uri="{FF2B5EF4-FFF2-40B4-BE49-F238E27FC236}">
                  <a16:creationId xmlns:a16="http://schemas.microsoft.com/office/drawing/2014/main" id="{38D3769A-1B44-4DC7-BA2E-64212D15FE65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Teardrop 456">
              <a:extLst>
                <a:ext uri="{FF2B5EF4-FFF2-40B4-BE49-F238E27FC236}">
                  <a16:creationId xmlns:a16="http://schemas.microsoft.com/office/drawing/2014/main" id="{F6981153-2EF1-4B9F-B90E-8ED3FE596BB5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Teardrop 457">
              <a:extLst>
                <a:ext uri="{FF2B5EF4-FFF2-40B4-BE49-F238E27FC236}">
                  <a16:creationId xmlns:a16="http://schemas.microsoft.com/office/drawing/2014/main" id="{95EBA34E-A50D-4BFE-862A-04FAAA06162F}"/>
                </a:ext>
              </a:extLst>
            </p:cNvPr>
            <p:cNvSpPr/>
            <p:nvPr/>
          </p:nvSpPr>
          <p:spPr>
            <a:xfrm rot="19396068">
              <a:off x="-16045191" y="6317106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Teardrop 458">
              <a:extLst>
                <a:ext uri="{FF2B5EF4-FFF2-40B4-BE49-F238E27FC236}">
                  <a16:creationId xmlns:a16="http://schemas.microsoft.com/office/drawing/2014/main" id="{8CCFD1B0-2433-41B2-ABCA-1EF59D8F2062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Teardrop 459">
              <a:extLst>
                <a:ext uri="{FF2B5EF4-FFF2-40B4-BE49-F238E27FC236}">
                  <a16:creationId xmlns:a16="http://schemas.microsoft.com/office/drawing/2014/main" id="{8D4DEB78-81D0-4F2E-B789-0A8666A7C7FA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Teardrop 460">
              <a:extLst>
                <a:ext uri="{FF2B5EF4-FFF2-40B4-BE49-F238E27FC236}">
                  <a16:creationId xmlns:a16="http://schemas.microsoft.com/office/drawing/2014/main" id="{DADC1153-C70F-489A-B04D-2DAA0EDB287C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Teardrop 461">
              <a:extLst>
                <a:ext uri="{FF2B5EF4-FFF2-40B4-BE49-F238E27FC236}">
                  <a16:creationId xmlns:a16="http://schemas.microsoft.com/office/drawing/2014/main" id="{754B4A87-5D55-45A1-B83B-F02FB94D9268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Teardrop 462">
              <a:extLst>
                <a:ext uri="{FF2B5EF4-FFF2-40B4-BE49-F238E27FC236}">
                  <a16:creationId xmlns:a16="http://schemas.microsoft.com/office/drawing/2014/main" id="{BA3BA215-004E-4F32-A3CC-5538A16F3F4E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Teardrop 463">
              <a:extLst>
                <a:ext uri="{FF2B5EF4-FFF2-40B4-BE49-F238E27FC236}">
                  <a16:creationId xmlns:a16="http://schemas.microsoft.com/office/drawing/2014/main" id="{96413C47-B64F-4351-8510-B1782124EA63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Teardrop 464">
              <a:extLst>
                <a:ext uri="{FF2B5EF4-FFF2-40B4-BE49-F238E27FC236}">
                  <a16:creationId xmlns:a16="http://schemas.microsoft.com/office/drawing/2014/main" id="{1F5CB7FB-1216-402F-8BB7-8C8905FE29E9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Teardrop 465">
              <a:extLst>
                <a:ext uri="{FF2B5EF4-FFF2-40B4-BE49-F238E27FC236}">
                  <a16:creationId xmlns:a16="http://schemas.microsoft.com/office/drawing/2014/main" id="{643CE252-93E8-4C59-B014-BC82585BCEF4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Teardrop 466">
              <a:extLst>
                <a:ext uri="{FF2B5EF4-FFF2-40B4-BE49-F238E27FC236}">
                  <a16:creationId xmlns:a16="http://schemas.microsoft.com/office/drawing/2014/main" id="{3801A3D6-BD2E-4902-9198-DC7E3965F5D2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Teardrop 467">
              <a:extLst>
                <a:ext uri="{FF2B5EF4-FFF2-40B4-BE49-F238E27FC236}">
                  <a16:creationId xmlns:a16="http://schemas.microsoft.com/office/drawing/2014/main" id="{5027300F-6517-4AA5-BD27-861761B77A5E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Teardrop 468">
              <a:extLst>
                <a:ext uri="{FF2B5EF4-FFF2-40B4-BE49-F238E27FC236}">
                  <a16:creationId xmlns:a16="http://schemas.microsoft.com/office/drawing/2014/main" id="{E8188438-9A8F-424C-9C20-01D0CF945289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Teardrop 469">
              <a:extLst>
                <a:ext uri="{FF2B5EF4-FFF2-40B4-BE49-F238E27FC236}">
                  <a16:creationId xmlns:a16="http://schemas.microsoft.com/office/drawing/2014/main" id="{49682438-94CB-46D0-917E-BB0445AA7299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Teardrop 470">
              <a:extLst>
                <a:ext uri="{FF2B5EF4-FFF2-40B4-BE49-F238E27FC236}">
                  <a16:creationId xmlns:a16="http://schemas.microsoft.com/office/drawing/2014/main" id="{3D99A294-E17B-4138-8351-BC9921857C75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Teardrop 471">
              <a:extLst>
                <a:ext uri="{FF2B5EF4-FFF2-40B4-BE49-F238E27FC236}">
                  <a16:creationId xmlns:a16="http://schemas.microsoft.com/office/drawing/2014/main" id="{784EAB46-9C2A-4DC9-AD7D-740F240C4EF1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Teardrop 472">
              <a:extLst>
                <a:ext uri="{FF2B5EF4-FFF2-40B4-BE49-F238E27FC236}">
                  <a16:creationId xmlns:a16="http://schemas.microsoft.com/office/drawing/2014/main" id="{09241575-6A7D-4AAC-96D5-B5C284ED8C47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Teardrop 473">
              <a:extLst>
                <a:ext uri="{FF2B5EF4-FFF2-40B4-BE49-F238E27FC236}">
                  <a16:creationId xmlns:a16="http://schemas.microsoft.com/office/drawing/2014/main" id="{0DFECDA3-8CC1-4EF5-AF54-31D1FA6D5EC4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Teardrop 474">
              <a:extLst>
                <a:ext uri="{FF2B5EF4-FFF2-40B4-BE49-F238E27FC236}">
                  <a16:creationId xmlns:a16="http://schemas.microsoft.com/office/drawing/2014/main" id="{AC764774-C897-41C0-BA87-38A67864D3BC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Teardrop 475">
              <a:extLst>
                <a:ext uri="{FF2B5EF4-FFF2-40B4-BE49-F238E27FC236}">
                  <a16:creationId xmlns:a16="http://schemas.microsoft.com/office/drawing/2014/main" id="{4EB82012-D056-4729-A9A6-B2F8DF9F48AF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Teardrop 476">
              <a:extLst>
                <a:ext uri="{FF2B5EF4-FFF2-40B4-BE49-F238E27FC236}">
                  <a16:creationId xmlns:a16="http://schemas.microsoft.com/office/drawing/2014/main" id="{68DA7ED2-2D28-4E28-A36B-0CEB7908CDD5}"/>
                </a:ext>
              </a:extLst>
            </p:cNvPr>
            <p:cNvSpPr/>
            <p:nvPr/>
          </p:nvSpPr>
          <p:spPr>
            <a:xfrm rot="19396068">
              <a:off x="-1829164" y="2843486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Teardrop 477">
              <a:extLst>
                <a:ext uri="{FF2B5EF4-FFF2-40B4-BE49-F238E27FC236}">
                  <a16:creationId xmlns:a16="http://schemas.microsoft.com/office/drawing/2014/main" id="{D5243A1B-BE6D-4BCD-841F-2EA93EEA3756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Teardrop 478">
              <a:extLst>
                <a:ext uri="{FF2B5EF4-FFF2-40B4-BE49-F238E27FC236}">
                  <a16:creationId xmlns:a16="http://schemas.microsoft.com/office/drawing/2014/main" id="{2ABFF71A-87D1-4DE2-BB43-3AC5BAA884FB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Teardrop 479">
              <a:extLst>
                <a:ext uri="{FF2B5EF4-FFF2-40B4-BE49-F238E27FC236}">
                  <a16:creationId xmlns:a16="http://schemas.microsoft.com/office/drawing/2014/main" id="{63600C97-AFCB-4BA8-A3B5-CA850414CEC6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Teardrop 480">
              <a:extLst>
                <a:ext uri="{FF2B5EF4-FFF2-40B4-BE49-F238E27FC236}">
                  <a16:creationId xmlns:a16="http://schemas.microsoft.com/office/drawing/2014/main" id="{C507DA86-0B98-4B64-AE26-9B796354E823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Teardrop 481">
              <a:extLst>
                <a:ext uri="{FF2B5EF4-FFF2-40B4-BE49-F238E27FC236}">
                  <a16:creationId xmlns:a16="http://schemas.microsoft.com/office/drawing/2014/main" id="{B3A7E26A-C334-4C11-A0BC-E68CE221348E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Teardrop 482">
              <a:extLst>
                <a:ext uri="{FF2B5EF4-FFF2-40B4-BE49-F238E27FC236}">
                  <a16:creationId xmlns:a16="http://schemas.microsoft.com/office/drawing/2014/main" id="{6238895B-B80B-4857-A252-F8022EF84224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Teardrop 483">
              <a:extLst>
                <a:ext uri="{FF2B5EF4-FFF2-40B4-BE49-F238E27FC236}">
                  <a16:creationId xmlns:a16="http://schemas.microsoft.com/office/drawing/2014/main" id="{D30C47C2-BCD1-42F0-8FBA-54A5BD1D72FB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Teardrop 484">
              <a:extLst>
                <a:ext uri="{FF2B5EF4-FFF2-40B4-BE49-F238E27FC236}">
                  <a16:creationId xmlns:a16="http://schemas.microsoft.com/office/drawing/2014/main" id="{AC686E50-F99C-4686-A884-309F08AAE700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Teardrop 485">
              <a:extLst>
                <a:ext uri="{FF2B5EF4-FFF2-40B4-BE49-F238E27FC236}">
                  <a16:creationId xmlns:a16="http://schemas.microsoft.com/office/drawing/2014/main" id="{353172B6-C0A6-4785-BC01-CE4D4784F5A7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Teardrop 486">
              <a:extLst>
                <a:ext uri="{FF2B5EF4-FFF2-40B4-BE49-F238E27FC236}">
                  <a16:creationId xmlns:a16="http://schemas.microsoft.com/office/drawing/2014/main" id="{0DEFE2CA-EAF3-499F-84F1-234274CB5B68}"/>
                </a:ext>
              </a:extLst>
            </p:cNvPr>
            <p:cNvSpPr/>
            <p:nvPr/>
          </p:nvSpPr>
          <p:spPr>
            <a:xfrm rot="19396068">
              <a:off x="5777835" y="6098178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Teardrop 487">
              <a:extLst>
                <a:ext uri="{FF2B5EF4-FFF2-40B4-BE49-F238E27FC236}">
                  <a16:creationId xmlns:a16="http://schemas.microsoft.com/office/drawing/2014/main" id="{E7D14FDE-6B95-4AF0-B10F-7D74714EABEA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Teardrop 488">
              <a:extLst>
                <a:ext uri="{FF2B5EF4-FFF2-40B4-BE49-F238E27FC236}">
                  <a16:creationId xmlns:a16="http://schemas.microsoft.com/office/drawing/2014/main" id="{E03F09A8-BC2B-4A54-B632-E9C6E07A592B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Teardrop 489">
              <a:extLst>
                <a:ext uri="{FF2B5EF4-FFF2-40B4-BE49-F238E27FC236}">
                  <a16:creationId xmlns:a16="http://schemas.microsoft.com/office/drawing/2014/main" id="{AEAB4D4A-C152-4ADD-9CBD-AD859E3CDE6B}"/>
                </a:ext>
              </a:extLst>
            </p:cNvPr>
            <p:cNvSpPr/>
            <p:nvPr/>
          </p:nvSpPr>
          <p:spPr>
            <a:xfrm rot="19396068">
              <a:off x="-14025200" y="6708352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Teardrop 490">
              <a:extLst>
                <a:ext uri="{FF2B5EF4-FFF2-40B4-BE49-F238E27FC236}">
                  <a16:creationId xmlns:a16="http://schemas.microsoft.com/office/drawing/2014/main" id="{65408937-165D-46C3-90CB-A4FE2DB9B016}"/>
                </a:ext>
              </a:extLst>
            </p:cNvPr>
            <p:cNvSpPr/>
            <p:nvPr/>
          </p:nvSpPr>
          <p:spPr>
            <a:xfrm rot="19396068">
              <a:off x="-16493306" y="7836033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Teardrop 491">
              <a:extLst>
                <a:ext uri="{FF2B5EF4-FFF2-40B4-BE49-F238E27FC236}">
                  <a16:creationId xmlns:a16="http://schemas.microsoft.com/office/drawing/2014/main" id="{2AC64EF5-253F-4133-BDC2-24378083CC32}"/>
                </a:ext>
              </a:extLst>
            </p:cNvPr>
            <p:cNvSpPr/>
            <p:nvPr/>
          </p:nvSpPr>
          <p:spPr>
            <a:xfrm rot="19396068">
              <a:off x="-12221190" y="7960453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Teardrop 492">
              <a:extLst>
                <a:ext uri="{FF2B5EF4-FFF2-40B4-BE49-F238E27FC236}">
                  <a16:creationId xmlns:a16="http://schemas.microsoft.com/office/drawing/2014/main" id="{E72E76B2-96AB-4A03-8D06-13E100012B6C}"/>
                </a:ext>
              </a:extLst>
            </p:cNvPr>
            <p:cNvSpPr/>
            <p:nvPr/>
          </p:nvSpPr>
          <p:spPr>
            <a:xfrm rot="19396068">
              <a:off x="-9118920" y="7958248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Teardrop 493">
              <a:extLst>
                <a:ext uri="{FF2B5EF4-FFF2-40B4-BE49-F238E27FC236}">
                  <a16:creationId xmlns:a16="http://schemas.microsoft.com/office/drawing/2014/main" id="{F9B79F19-A2A2-495A-8089-1E5C66BC48B3}"/>
                </a:ext>
              </a:extLst>
            </p:cNvPr>
            <p:cNvSpPr/>
            <p:nvPr/>
          </p:nvSpPr>
          <p:spPr>
            <a:xfrm rot="19396068">
              <a:off x="-6098599" y="7637160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Teardrop 494">
              <a:extLst>
                <a:ext uri="{FF2B5EF4-FFF2-40B4-BE49-F238E27FC236}">
                  <a16:creationId xmlns:a16="http://schemas.microsoft.com/office/drawing/2014/main" id="{3D2E159F-600A-4786-BBC8-2531492C78D6}"/>
                </a:ext>
              </a:extLst>
            </p:cNvPr>
            <p:cNvSpPr/>
            <p:nvPr/>
          </p:nvSpPr>
          <p:spPr>
            <a:xfrm rot="19396068">
              <a:off x="-3390591" y="7760994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Teardrop 495">
              <a:extLst>
                <a:ext uri="{FF2B5EF4-FFF2-40B4-BE49-F238E27FC236}">
                  <a16:creationId xmlns:a16="http://schemas.microsoft.com/office/drawing/2014/main" id="{45C923BE-700F-4A0B-AC44-6CEAC847CF01}"/>
                </a:ext>
              </a:extLst>
            </p:cNvPr>
            <p:cNvSpPr/>
            <p:nvPr/>
          </p:nvSpPr>
          <p:spPr>
            <a:xfrm rot="19396068">
              <a:off x="-2947707" y="7020902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Teardrop 496">
              <a:extLst>
                <a:ext uri="{FF2B5EF4-FFF2-40B4-BE49-F238E27FC236}">
                  <a16:creationId xmlns:a16="http://schemas.microsoft.com/office/drawing/2014/main" id="{4EFC5AB4-8E1A-4EEC-8F9E-A5CA5FE3EAA1}"/>
                </a:ext>
              </a:extLst>
            </p:cNvPr>
            <p:cNvSpPr/>
            <p:nvPr/>
          </p:nvSpPr>
          <p:spPr>
            <a:xfrm rot="19396068">
              <a:off x="451418" y="7956042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Teardrop 497">
              <a:extLst>
                <a:ext uri="{FF2B5EF4-FFF2-40B4-BE49-F238E27FC236}">
                  <a16:creationId xmlns:a16="http://schemas.microsoft.com/office/drawing/2014/main" id="{446470A7-A049-4894-802A-7AF829CDA273}"/>
                </a:ext>
              </a:extLst>
            </p:cNvPr>
            <p:cNvSpPr/>
            <p:nvPr/>
          </p:nvSpPr>
          <p:spPr>
            <a:xfrm rot="19396068">
              <a:off x="1019551" y="6358865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Teardrop 498">
              <a:extLst>
                <a:ext uri="{FF2B5EF4-FFF2-40B4-BE49-F238E27FC236}">
                  <a16:creationId xmlns:a16="http://schemas.microsoft.com/office/drawing/2014/main" id="{4BB2A620-63AC-4D59-ADC1-3C2BF44E5A72}"/>
                </a:ext>
              </a:extLst>
            </p:cNvPr>
            <p:cNvSpPr/>
            <p:nvPr/>
          </p:nvSpPr>
          <p:spPr>
            <a:xfrm rot="19396068">
              <a:off x="3232318" y="7020902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Teardrop 499">
              <a:extLst>
                <a:ext uri="{FF2B5EF4-FFF2-40B4-BE49-F238E27FC236}">
                  <a16:creationId xmlns:a16="http://schemas.microsoft.com/office/drawing/2014/main" id="{3948E407-5912-48AF-A9C8-640C3C25C373}"/>
                </a:ext>
              </a:extLst>
            </p:cNvPr>
            <p:cNvSpPr/>
            <p:nvPr/>
          </p:nvSpPr>
          <p:spPr>
            <a:xfrm rot="19396068">
              <a:off x="3983624" y="5987274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Teardrop 500">
              <a:extLst>
                <a:ext uri="{FF2B5EF4-FFF2-40B4-BE49-F238E27FC236}">
                  <a16:creationId xmlns:a16="http://schemas.microsoft.com/office/drawing/2014/main" id="{B37E839C-0E76-4344-A613-576A4A86773A}"/>
                </a:ext>
              </a:extLst>
            </p:cNvPr>
            <p:cNvSpPr/>
            <p:nvPr/>
          </p:nvSpPr>
          <p:spPr>
            <a:xfrm rot="19396068">
              <a:off x="5819985" y="7896918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8525F6E4-C742-48C3-831A-319A875DC0EC}"/>
              </a:ext>
            </a:extLst>
          </p:cNvPr>
          <p:cNvGrpSpPr/>
          <p:nvPr/>
        </p:nvGrpSpPr>
        <p:grpSpPr>
          <a:xfrm flipH="1">
            <a:off x="412053" y="4797461"/>
            <a:ext cx="488821" cy="654594"/>
            <a:chOff x="10558113" y="4827464"/>
            <a:chExt cx="488821" cy="654594"/>
          </a:xfrm>
        </p:grpSpPr>
        <p:sp>
          <p:nvSpPr>
            <p:cNvPr id="527" name="Arc 526">
              <a:extLst>
                <a:ext uri="{FF2B5EF4-FFF2-40B4-BE49-F238E27FC236}">
                  <a16:creationId xmlns:a16="http://schemas.microsoft.com/office/drawing/2014/main" id="{B47959C8-4E7D-4494-BB6E-F5EB28412F83}"/>
                </a:ext>
              </a:extLst>
            </p:cNvPr>
            <p:cNvSpPr/>
            <p:nvPr/>
          </p:nvSpPr>
          <p:spPr>
            <a:xfrm rot="8294741">
              <a:off x="10558113" y="4827464"/>
              <a:ext cx="441180" cy="44118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Arc 527">
              <a:extLst>
                <a:ext uri="{FF2B5EF4-FFF2-40B4-BE49-F238E27FC236}">
                  <a16:creationId xmlns:a16="http://schemas.microsoft.com/office/drawing/2014/main" id="{D4133755-E040-4632-8B2C-A95277BF78F6}"/>
                </a:ext>
              </a:extLst>
            </p:cNvPr>
            <p:cNvSpPr/>
            <p:nvPr/>
          </p:nvSpPr>
          <p:spPr>
            <a:xfrm rot="16685091">
              <a:off x="10605754" y="5040878"/>
              <a:ext cx="441180" cy="441180"/>
            </a:xfrm>
            <a:prstGeom prst="arc">
              <a:avLst>
                <a:gd name="adj1" fmla="val 16200000"/>
                <a:gd name="adj2" fmla="val 1753959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28277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61</Words>
  <Application>Microsoft Office PowerPoint</Application>
  <PresentationFormat>Widescreen</PresentationFormat>
  <Paragraphs>15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66</cp:revision>
  <dcterms:created xsi:type="dcterms:W3CDTF">2025-01-24T12:21:45Z</dcterms:created>
  <dcterms:modified xsi:type="dcterms:W3CDTF">2025-01-26T20:39:29Z</dcterms:modified>
</cp:coreProperties>
</file>