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311" r:id="rId4"/>
    <p:sldId id="316" r:id="rId5"/>
    <p:sldId id="318" r:id="rId6"/>
    <p:sldId id="321" r:id="rId7"/>
    <p:sldId id="322" r:id="rId8"/>
    <p:sldId id="3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6E75"/>
    <a:srgbClr val="AF8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2008-70DC-4501-BC80-018BA232D5F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1B929-55A0-4278-A89D-657CF58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70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84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509A-2C98-41A5-904E-98517373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1E2D1-C977-4CC7-B549-99E150950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1550-719C-49F9-9850-74C8F8D8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7FC6-0267-411A-BDB1-52DD0CFBD4B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0AB0-F954-4CDB-9DF6-66B0CFF4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9FF7-B3DF-4C6E-8D5A-D1C776AF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290-E558-4699-9E72-39E82563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084B-2D2F-4CFC-9E0D-C852B645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8F2BA-007D-468B-A918-E0049C59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A7F1-68AA-40A8-A99E-88F660B9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7FC6-0267-411A-BDB1-52DD0CFBD4B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9AC3-9B68-4EF0-86C7-9E81C545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4786-03DA-422E-9FEE-871977E1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290-E558-4699-9E72-39E82563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C579A-2D33-4728-8289-0223C92FF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1EC0E-EAE7-40D1-B354-622B630F3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445B-2F4E-46D1-BE21-B1A877E4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7FC6-0267-411A-BDB1-52DD0CFBD4B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BF97-5496-4B52-B1DD-5CA7B53C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E8CB5-278A-4C21-95D8-3F387668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290-E558-4699-9E72-39E82563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0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22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63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9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73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19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98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1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E9AF-EE17-40C2-8806-8B87EE88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FD64-A6FC-4149-A627-7B18C477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67094-BD9B-4F43-A8D4-175AE565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7FC6-0267-411A-BDB1-52DD0CFBD4B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16A9-9A22-4168-942D-A1539D7D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3347-5A14-4F28-AE67-DCB300B9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290-E558-4699-9E72-39E82563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54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3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88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76B4-F4CB-445F-9250-ECF24A56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474C4-33C6-4986-B5A4-2ADE935C2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1891D-4959-401D-A6EF-8B4F94B0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7FC6-0267-411A-BDB1-52DD0CFBD4B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63409-A5D1-4863-AAE0-9B06BFF3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2003E-8ACF-40F7-9331-695FFF5E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290-E558-4699-9E72-39E82563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44EE-6D16-49FF-9178-7DAC293A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1322-7043-4EDE-A4D3-89A074961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A6FF5-5186-4D0D-B9A0-2E619FB5F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A0B55-BA59-4374-81F5-4D3CF75B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7FC6-0267-411A-BDB1-52DD0CFBD4B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6A551-A720-432F-ADD0-51D8417E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6FA1D-C192-4788-B083-FF6C7DBC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290-E558-4699-9E72-39E82563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41D4-F8F7-4090-916F-EEBCFACB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185D0-7CDB-45E0-8CE4-01AB452A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95D6F-76EF-4802-B80D-DA850312C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3F32D-3A5C-4CB5-AD11-AD332043C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B6B8F-CE92-4E36-A4E9-03F03933F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188EB-3DA6-4D36-B6EF-05CCF4B2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7FC6-0267-411A-BDB1-52DD0CFBD4B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4C8EE-8C08-48FA-896F-CD2D0E2A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40C47-3457-439B-9F35-DD9679F1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290-E558-4699-9E72-39E82563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2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57E5-3C46-4D46-B173-CB67A076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C894A-9B2C-4D41-9AE3-CF184EA1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7FC6-0267-411A-BDB1-52DD0CFBD4B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B4649-D599-4FEF-8BD4-34745460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0DD4A-77A9-40B3-95FA-EA482A1C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290-E558-4699-9E72-39E82563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8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26C01-6644-4185-8090-1467C6F2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7FC6-0267-411A-BDB1-52DD0CFBD4B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EA691-CFED-4C25-A114-77A78E9E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E6689-6870-45F2-AB50-F64EC812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290-E558-4699-9E72-39E82563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0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4683-4F35-4E95-B48C-313A0C36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1AE8-275E-4EA7-982C-BB3FF2E0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EAF7A-7E14-4C3C-BD8B-6E11FC556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7F643-89BA-473E-951C-4AC37979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7FC6-0267-411A-BDB1-52DD0CFBD4B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11427-BACE-465F-B0F9-9FA49E15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2DC0E-2800-4FA3-B1EC-466F2BA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290-E558-4699-9E72-39E82563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4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CC7C-1065-46E3-ADC6-CF55968F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54B19-C806-4735-9ADF-B5D8D4522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73815-1F74-456F-B084-3898FACFA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A43A8-A427-49A8-9CBD-001E46B3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7FC6-0267-411A-BDB1-52DD0CFBD4B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05928-B206-48F6-8AA1-7A690AB5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AB211-EF6B-465E-8011-F806DA47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290-E558-4699-9E72-39E82563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9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050DF-9F68-4F48-8D27-2E622B39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72EB9-E18A-4B1E-AD5E-22D981EE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D2D7-C14D-45FB-B28E-6EC2A425E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7FC6-0267-411A-BDB1-52DD0CFBD4B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2ACE2-3A27-4EAC-921B-25AFB84FB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CE4E-62A8-477D-B725-333ED60B0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2290-E558-4699-9E72-39E82563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85A4F23-E72D-4428-9FA6-26A2E9ED9713}"/>
              </a:ext>
            </a:extLst>
          </p:cNvPr>
          <p:cNvGrpSpPr/>
          <p:nvPr/>
        </p:nvGrpSpPr>
        <p:grpSpPr>
          <a:xfrm>
            <a:off x="803407" y="2588219"/>
            <a:ext cx="1246725" cy="1230476"/>
            <a:chOff x="5502016" y="2771099"/>
            <a:chExt cx="1246725" cy="12304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E236F0-43F2-4E5C-A65F-0E61A6A24B97}"/>
                </a:ext>
              </a:extLst>
            </p:cNvPr>
            <p:cNvSpPr/>
            <p:nvPr/>
          </p:nvSpPr>
          <p:spPr>
            <a:xfrm>
              <a:off x="5502016" y="3301141"/>
              <a:ext cx="408303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72A983A6-B588-45E2-BFBB-8A150E4F1515}"/>
                </a:ext>
              </a:extLst>
            </p:cNvPr>
            <p:cNvSpPr/>
            <p:nvPr/>
          </p:nvSpPr>
          <p:spPr>
            <a:xfrm>
              <a:off x="6305170" y="3576848"/>
              <a:ext cx="171408" cy="393153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08" h="393153">
                  <a:moveTo>
                    <a:pt x="7408" y="187325"/>
                  </a:moveTo>
                  <a:cubicBezTo>
                    <a:pt x="59266" y="124883"/>
                    <a:pt x="82550" y="81492"/>
                    <a:pt x="162983" y="0"/>
                  </a:cubicBezTo>
                  <a:cubicBezTo>
                    <a:pt x="187325" y="297392"/>
                    <a:pt x="157691" y="277283"/>
                    <a:pt x="89958" y="311150"/>
                  </a:cubicBezTo>
                  <a:cubicBezTo>
                    <a:pt x="208491" y="338484"/>
                    <a:pt x="168275" y="372169"/>
                    <a:pt x="147108" y="393153"/>
                  </a:cubicBezTo>
                  <a:lnTo>
                    <a:pt x="7408" y="393153"/>
                  </a:lnTo>
                  <a:cubicBezTo>
                    <a:pt x="-9261" y="315019"/>
                    <a:pt x="7408" y="255934"/>
                    <a:pt x="7408" y="1873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E8A903-1FDC-450C-B399-BB26101760A4}"/>
                </a:ext>
              </a:extLst>
            </p:cNvPr>
            <p:cNvSpPr/>
            <p:nvPr/>
          </p:nvSpPr>
          <p:spPr>
            <a:xfrm rot="2442646">
              <a:off x="5959187" y="3332070"/>
              <a:ext cx="495304" cy="66950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0244A52-D692-482C-9AAC-FA28E2E9346A}"/>
                </a:ext>
              </a:extLst>
            </p:cNvPr>
            <p:cNvSpPr/>
            <p:nvPr/>
          </p:nvSpPr>
          <p:spPr>
            <a:xfrm rot="19744432">
              <a:off x="5710816" y="2839460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Isosceles Triangle 4">
              <a:extLst>
                <a:ext uri="{FF2B5EF4-FFF2-40B4-BE49-F238E27FC236}">
                  <a16:creationId xmlns:a16="http://schemas.microsoft.com/office/drawing/2014/main" id="{B765642C-7A3B-4FF5-98B6-1BBA2F33FD47}"/>
                </a:ext>
              </a:extLst>
            </p:cNvPr>
            <p:cNvSpPr/>
            <p:nvPr/>
          </p:nvSpPr>
          <p:spPr>
            <a:xfrm rot="1855568" flipH="1">
              <a:off x="6406746" y="2771099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A2AB5C-B2B0-4D2D-A097-D6D916B79E2E}"/>
                </a:ext>
              </a:extLst>
            </p:cNvPr>
            <p:cNvCxnSpPr>
              <a:stCxn id="5" idx="1"/>
            </p:cNvCxnSpPr>
            <p:nvPr/>
          </p:nvCxnSpPr>
          <p:spPr>
            <a:xfrm>
              <a:off x="5831477" y="2840856"/>
              <a:ext cx="134348" cy="26746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D5EE30-1D0B-4501-A97D-3AA2FC4EB79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444050" y="2772495"/>
              <a:ext cx="184030" cy="29306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0B941D8-856E-49B9-9109-9A87B8EDF339}"/>
                </a:ext>
              </a:extLst>
            </p:cNvPr>
            <p:cNvSpPr/>
            <p:nvPr/>
          </p:nvSpPr>
          <p:spPr>
            <a:xfrm>
              <a:off x="5829554" y="2901950"/>
              <a:ext cx="826497" cy="6731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9B6872-D385-4C00-B7A2-96A7968D5298}"/>
                </a:ext>
              </a:extLst>
            </p:cNvPr>
            <p:cNvSpPr/>
            <p:nvPr/>
          </p:nvSpPr>
          <p:spPr>
            <a:xfrm flipH="1">
              <a:off x="6369840" y="3095565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C4C391-6B2D-44C5-8823-1CA939F9F1A9}"/>
                </a:ext>
              </a:extLst>
            </p:cNvPr>
            <p:cNvSpPr/>
            <p:nvPr/>
          </p:nvSpPr>
          <p:spPr>
            <a:xfrm rot="21256594" flipH="1">
              <a:off x="5985516" y="3111378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F72CC1-54DD-439F-A78A-AB8AEAEB8184}"/>
                </a:ext>
              </a:extLst>
            </p:cNvPr>
            <p:cNvSpPr/>
            <p:nvPr/>
          </p:nvSpPr>
          <p:spPr>
            <a:xfrm>
              <a:off x="5824432" y="3683645"/>
              <a:ext cx="284447" cy="300604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CF46CA-A055-485B-A67D-17312DEE9697}"/>
                </a:ext>
              </a:extLst>
            </p:cNvPr>
            <p:cNvSpPr/>
            <p:nvPr/>
          </p:nvSpPr>
          <p:spPr>
            <a:xfrm>
              <a:off x="6156325" y="3778250"/>
              <a:ext cx="177942" cy="20582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910738-0D0A-4767-AD44-EA9597F81C22}"/>
                </a:ext>
              </a:extLst>
            </p:cNvPr>
            <p:cNvSpPr/>
            <p:nvPr/>
          </p:nvSpPr>
          <p:spPr>
            <a:xfrm rot="21256594" flipH="1">
              <a:off x="6028746" y="3147525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94ADB1-2241-4E1D-A1E2-58FEECDCF6D5}"/>
                </a:ext>
              </a:extLst>
            </p:cNvPr>
            <p:cNvSpPr/>
            <p:nvPr/>
          </p:nvSpPr>
          <p:spPr>
            <a:xfrm rot="21256594" flipH="1">
              <a:off x="6414370" y="3136044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73CB54-684A-42E2-B775-4ED858EFBAB5}"/>
                </a:ext>
              </a:extLst>
            </p:cNvPr>
            <p:cNvSpPr/>
            <p:nvPr/>
          </p:nvSpPr>
          <p:spPr>
            <a:xfrm rot="21256594" flipH="1">
              <a:off x="6452020" y="3155702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C1C7DB-D24D-43F8-83B7-19D8F382DE28}"/>
                </a:ext>
              </a:extLst>
            </p:cNvPr>
            <p:cNvSpPr/>
            <p:nvPr/>
          </p:nvSpPr>
          <p:spPr>
            <a:xfrm rot="21256594" flipH="1">
              <a:off x="6056814" y="3164672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8EA111-4DA7-42DA-B66E-1899896EDBCA}"/>
                </a:ext>
              </a:extLst>
            </p:cNvPr>
            <p:cNvSpPr/>
            <p:nvPr/>
          </p:nvSpPr>
          <p:spPr>
            <a:xfrm rot="21161812" flipH="1">
              <a:off x="6214702" y="3280064"/>
              <a:ext cx="93730" cy="66105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0DC13D-8963-43D1-87AD-EB15EEE9E4C5}"/>
                </a:ext>
              </a:extLst>
            </p:cNvPr>
            <p:cNvSpPr/>
            <p:nvPr/>
          </p:nvSpPr>
          <p:spPr>
            <a:xfrm>
              <a:off x="6269658" y="335041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8FB0B77-3D00-4EDA-B4E5-8B8B7429F342}"/>
                </a:ext>
              </a:extLst>
            </p:cNvPr>
            <p:cNvSpPr/>
            <p:nvPr/>
          </p:nvSpPr>
          <p:spPr>
            <a:xfrm flipH="1">
              <a:off x="6184750" y="335113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id="{1D0E4947-7311-490C-AB03-A20BC1E56D9A}"/>
                </a:ext>
              </a:extLst>
            </p:cNvPr>
            <p:cNvSpPr/>
            <p:nvPr/>
          </p:nvSpPr>
          <p:spPr>
            <a:xfrm>
              <a:off x="6128103" y="3701542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E1B69901-FCD3-4183-A366-06D52BEB1F2E}"/>
                </a:ext>
              </a:extLst>
            </p:cNvPr>
            <p:cNvSpPr/>
            <p:nvPr/>
          </p:nvSpPr>
          <p:spPr>
            <a:xfrm rot="916061">
              <a:off x="5921257" y="3678203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52EA2D-BBEC-4925-9B9E-CD900C681B09}"/>
              </a:ext>
            </a:extLst>
          </p:cNvPr>
          <p:cNvGrpSpPr/>
          <p:nvPr/>
        </p:nvGrpSpPr>
        <p:grpSpPr>
          <a:xfrm>
            <a:off x="6116868" y="6149312"/>
            <a:ext cx="508084" cy="333823"/>
            <a:chOff x="5475636" y="5813556"/>
            <a:chExt cx="508084" cy="33382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BF0EA8D-7CA7-44AE-8D60-CA0FF48E29ED}"/>
                </a:ext>
              </a:extLst>
            </p:cNvPr>
            <p:cNvSpPr/>
            <p:nvPr/>
          </p:nvSpPr>
          <p:spPr>
            <a:xfrm>
              <a:off x="5860934" y="5934399"/>
              <a:ext cx="117511" cy="120842"/>
            </a:xfrm>
            <a:custGeom>
              <a:avLst/>
              <a:gdLst>
                <a:gd name="connsiteX0" fmla="*/ 59402 w 117511"/>
                <a:gd name="connsiteY0" fmla="*/ 0 h 120842"/>
                <a:gd name="connsiteX1" fmla="*/ 114136 w 117511"/>
                <a:gd name="connsiteY1" fmla="*/ 63867 h 120842"/>
                <a:gd name="connsiteX2" fmla="*/ 117511 w 117511"/>
                <a:gd name="connsiteY2" fmla="*/ 93298 h 120842"/>
                <a:gd name="connsiteX3" fmla="*/ 110989 w 117511"/>
                <a:gd name="connsiteY3" fmla="*/ 109044 h 120842"/>
                <a:gd name="connsiteX4" fmla="*/ 82506 w 117511"/>
                <a:gd name="connsiteY4" fmla="*/ 120842 h 120842"/>
                <a:gd name="connsiteX5" fmla="*/ 1866 w 117511"/>
                <a:gd name="connsiteY5" fmla="*/ 120842 h 120842"/>
                <a:gd name="connsiteX6" fmla="*/ 0 w 117511"/>
                <a:gd name="connsiteY6" fmla="*/ 104571 h 120842"/>
                <a:gd name="connsiteX7" fmla="*/ 59402 w 117511"/>
                <a:gd name="connsiteY7" fmla="*/ 0 h 12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11" h="120842">
                  <a:moveTo>
                    <a:pt x="59402" y="0"/>
                  </a:moveTo>
                  <a:cubicBezTo>
                    <a:pt x="84007" y="0"/>
                    <a:pt x="105118" y="26335"/>
                    <a:pt x="114136" y="63867"/>
                  </a:cubicBezTo>
                  <a:lnTo>
                    <a:pt x="117511" y="93298"/>
                  </a:lnTo>
                  <a:lnTo>
                    <a:pt x="110989" y="109044"/>
                  </a:lnTo>
                  <a:cubicBezTo>
                    <a:pt x="103700" y="116334"/>
                    <a:pt x="93630" y="120842"/>
                    <a:pt x="82506" y="120842"/>
                  </a:cubicBezTo>
                  <a:lnTo>
                    <a:pt x="1866" y="120842"/>
                  </a:lnTo>
                  <a:lnTo>
                    <a:pt x="0" y="104571"/>
                  </a:lnTo>
                  <a:cubicBezTo>
                    <a:pt x="0" y="46818"/>
                    <a:pt x="26595" y="0"/>
                    <a:pt x="5940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CF3B32D-C3B5-4F2F-B2E5-A0DD1BAD38E5}"/>
                </a:ext>
              </a:extLst>
            </p:cNvPr>
            <p:cNvSpPr/>
            <p:nvPr/>
          </p:nvSpPr>
          <p:spPr>
            <a:xfrm>
              <a:off x="5483794" y="5938237"/>
              <a:ext cx="117869" cy="117004"/>
            </a:xfrm>
            <a:custGeom>
              <a:avLst/>
              <a:gdLst>
                <a:gd name="connsiteX0" fmla="*/ 58467 w 117869"/>
                <a:gd name="connsiteY0" fmla="*/ 0 h 117004"/>
                <a:gd name="connsiteX1" fmla="*/ 117869 w 117869"/>
                <a:gd name="connsiteY1" fmla="*/ 104571 h 117004"/>
                <a:gd name="connsiteX2" fmla="*/ 116443 w 117869"/>
                <a:gd name="connsiteY2" fmla="*/ 117004 h 117004"/>
                <a:gd name="connsiteX3" fmla="*/ 32124 w 117869"/>
                <a:gd name="connsiteY3" fmla="*/ 117004 h 117004"/>
                <a:gd name="connsiteX4" fmla="*/ 3641 w 117869"/>
                <a:gd name="connsiteY4" fmla="*/ 105206 h 117004"/>
                <a:gd name="connsiteX5" fmla="*/ 0 w 117869"/>
                <a:gd name="connsiteY5" fmla="*/ 96417 h 117004"/>
                <a:gd name="connsiteX6" fmla="*/ 3733 w 117869"/>
                <a:gd name="connsiteY6" fmla="*/ 63867 h 117004"/>
                <a:gd name="connsiteX7" fmla="*/ 58467 w 117869"/>
                <a:gd name="connsiteY7" fmla="*/ 0 h 1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869" h="117004">
                  <a:moveTo>
                    <a:pt x="58467" y="0"/>
                  </a:moveTo>
                  <a:cubicBezTo>
                    <a:pt x="91274" y="0"/>
                    <a:pt x="117869" y="46818"/>
                    <a:pt x="117869" y="104571"/>
                  </a:cubicBezTo>
                  <a:lnTo>
                    <a:pt x="116443" y="117004"/>
                  </a:lnTo>
                  <a:lnTo>
                    <a:pt x="32124" y="117004"/>
                  </a:lnTo>
                  <a:cubicBezTo>
                    <a:pt x="21000" y="117004"/>
                    <a:pt x="10930" y="112496"/>
                    <a:pt x="3641" y="105206"/>
                  </a:cubicBezTo>
                  <a:lnTo>
                    <a:pt x="0" y="96417"/>
                  </a:lnTo>
                  <a:lnTo>
                    <a:pt x="3733" y="63867"/>
                  </a:lnTo>
                  <a:cubicBezTo>
                    <a:pt x="12751" y="26335"/>
                    <a:pt x="33862" y="0"/>
                    <a:pt x="5846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2B48655-8791-4122-BB72-12E5913E2797}"/>
                </a:ext>
              </a:extLst>
            </p:cNvPr>
            <p:cNvSpPr/>
            <p:nvPr/>
          </p:nvSpPr>
          <p:spPr>
            <a:xfrm>
              <a:off x="5608883" y="5938237"/>
              <a:ext cx="118804" cy="117004"/>
            </a:xfrm>
            <a:custGeom>
              <a:avLst/>
              <a:gdLst>
                <a:gd name="connsiteX0" fmla="*/ 59402 w 118804"/>
                <a:gd name="connsiteY0" fmla="*/ 0 h 117004"/>
                <a:gd name="connsiteX1" fmla="*/ 118804 w 118804"/>
                <a:gd name="connsiteY1" fmla="*/ 104571 h 117004"/>
                <a:gd name="connsiteX2" fmla="*/ 117378 w 118804"/>
                <a:gd name="connsiteY2" fmla="*/ 117004 h 117004"/>
                <a:gd name="connsiteX3" fmla="*/ 1426 w 118804"/>
                <a:gd name="connsiteY3" fmla="*/ 117004 h 117004"/>
                <a:gd name="connsiteX4" fmla="*/ 0 w 118804"/>
                <a:gd name="connsiteY4" fmla="*/ 104571 h 117004"/>
                <a:gd name="connsiteX5" fmla="*/ 59402 w 118804"/>
                <a:gd name="connsiteY5" fmla="*/ 0 h 1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04" h="117004">
                  <a:moveTo>
                    <a:pt x="59402" y="0"/>
                  </a:moveTo>
                  <a:cubicBezTo>
                    <a:pt x="92209" y="0"/>
                    <a:pt x="118804" y="46818"/>
                    <a:pt x="118804" y="104571"/>
                  </a:cubicBezTo>
                  <a:lnTo>
                    <a:pt x="117378" y="117004"/>
                  </a:lnTo>
                  <a:lnTo>
                    <a:pt x="1426" y="117004"/>
                  </a:lnTo>
                  <a:lnTo>
                    <a:pt x="0" y="104571"/>
                  </a:lnTo>
                  <a:cubicBezTo>
                    <a:pt x="0" y="46818"/>
                    <a:pt x="26595" y="0"/>
                    <a:pt x="5940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96E6E26-8E4F-4E00-B431-69EBF74597AF}"/>
                </a:ext>
              </a:extLst>
            </p:cNvPr>
            <p:cNvSpPr/>
            <p:nvPr/>
          </p:nvSpPr>
          <p:spPr>
            <a:xfrm>
              <a:off x="5734908" y="5938237"/>
              <a:ext cx="118804" cy="117004"/>
            </a:xfrm>
            <a:custGeom>
              <a:avLst/>
              <a:gdLst>
                <a:gd name="connsiteX0" fmla="*/ 59402 w 118804"/>
                <a:gd name="connsiteY0" fmla="*/ 0 h 117004"/>
                <a:gd name="connsiteX1" fmla="*/ 118804 w 118804"/>
                <a:gd name="connsiteY1" fmla="*/ 104571 h 117004"/>
                <a:gd name="connsiteX2" fmla="*/ 117378 w 118804"/>
                <a:gd name="connsiteY2" fmla="*/ 117004 h 117004"/>
                <a:gd name="connsiteX3" fmla="*/ 1426 w 118804"/>
                <a:gd name="connsiteY3" fmla="*/ 117004 h 117004"/>
                <a:gd name="connsiteX4" fmla="*/ 0 w 118804"/>
                <a:gd name="connsiteY4" fmla="*/ 104571 h 117004"/>
                <a:gd name="connsiteX5" fmla="*/ 59402 w 118804"/>
                <a:gd name="connsiteY5" fmla="*/ 0 h 1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04" h="117004">
                  <a:moveTo>
                    <a:pt x="59402" y="0"/>
                  </a:moveTo>
                  <a:cubicBezTo>
                    <a:pt x="92209" y="0"/>
                    <a:pt x="118804" y="46818"/>
                    <a:pt x="118804" y="104571"/>
                  </a:cubicBezTo>
                  <a:lnTo>
                    <a:pt x="117378" y="117004"/>
                  </a:lnTo>
                  <a:lnTo>
                    <a:pt x="1426" y="117004"/>
                  </a:lnTo>
                  <a:lnTo>
                    <a:pt x="0" y="104571"/>
                  </a:lnTo>
                  <a:cubicBezTo>
                    <a:pt x="0" y="46818"/>
                    <a:pt x="26595" y="0"/>
                    <a:pt x="5940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1B74B4E-1F11-4265-8166-188A817DF17F}"/>
                </a:ext>
              </a:extLst>
            </p:cNvPr>
            <p:cNvSpPr/>
            <p:nvPr/>
          </p:nvSpPr>
          <p:spPr>
            <a:xfrm>
              <a:off x="5475636" y="5813556"/>
              <a:ext cx="508084" cy="241684"/>
            </a:xfrm>
            <a:custGeom>
              <a:avLst/>
              <a:gdLst>
                <a:gd name="connsiteX0" fmla="*/ 40281 w 508084"/>
                <a:gd name="connsiteY0" fmla="*/ 0 h 241684"/>
                <a:gd name="connsiteX1" fmla="*/ 467803 w 508084"/>
                <a:gd name="connsiteY1" fmla="*/ 0 h 241684"/>
                <a:gd name="connsiteX2" fmla="*/ 508084 w 508084"/>
                <a:gd name="connsiteY2" fmla="*/ 40281 h 241684"/>
                <a:gd name="connsiteX3" fmla="*/ 508084 w 508084"/>
                <a:gd name="connsiteY3" fmla="*/ 201403 h 241684"/>
                <a:gd name="connsiteX4" fmla="*/ 502808 w 508084"/>
                <a:gd name="connsiteY4" fmla="*/ 214140 h 241684"/>
                <a:gd name="connsiteX5" fmla="*/ 499433 w 508084"/>
                <a:gd name="connsiteY5" fmla="*/ 184709 h 241684"/>
                <a:gd name="connsiteX6" fmla="*/ 444699 w 508084"/>
                <a:gd name="connsiteY6" fmla="*/ 120842 h 241684"/>
                <a:gd name="connsiteX7" fmla="*/ 385297 w 508084"/>
                <a:gd name="connsiteY7" fmla="*/ 225413 h 241684"/>
                <a:gd name="connsiteX8" fmla="*/ 387163 w 508084"/>
                <a:gd name="connsiteY8" fmla="*/ 241684 h 241684"/>
                <a:gd name="connsiteX9" fmla="*/ 376650 w 508084"/>
                <a:gd name="connsiteY9" fmla="*/ 241684 h 241684"/>
                <a:gd name="connsiteX10" fmla="*/ 378076 w 508084"/>
                <a:gd name="connsiteY10" fmla="*/ 229251 h 241684"/>
                <a:gd name="connsiteX11" fmla="*/ 318674 w 508084"/>
                <a:gd name="connsiteY11" fmla="*/ 124680 h 241684"/>
                <a:gd name="connsiteX12" fmla="*/ 259272 w 508084"/>
                <a:gd name="connsiteY12" fmla="*/ 229251 h 241684"/>
                <a:gd name="connsiteX13" fmla="*/ 260698 w 508084"/>
                <a:gd name="connsiteY13" fmla="*/ 241684 h 241684"/>
                <a:gd name="connsiteX14" fmla="*/ 250625 w 508084"/>
                <a:gd name="connsiteY14" fmla="*/ 241684 h 241684"/>
                <a:gd name="connsiteX15" fmla="*/ 252051 w 508084"/>
                <a:gd name="connsiteY15" fmla="*/ 229251 h 241684"/>
                <a:gd name="connsiteX16" fmla="*/ 192649 w 508084"/>
                <a:gd name="connsiteY16" fmla="*/ 124680 h 241684"/>
                <a:gd name="connsiteX17" fmla="*/ 133247 w 508084"/>
                <a:gd name="connsiteY17" fmla="*/ 229251 h 241684"/>
                <a:gd name="connsiteX18" fmla="*/ 134673 w 508084"/>
                <a:gd name="connsiteY18" fmla="*/ 241684 h 241684"/>
                <a:gd name="connsiteX19" fmla="*/ 124600 w 508084"/>
                <a:gd name="connsiteY19" fmla="*/ 241684 h 241684"/>
                <a:gd name="connsiteX20" fmla="*/ 126026 w 508084"/>
                <a:gd name="connsiteY20" fmla="*/ 229251 h 241684"/>
                <a:gd name="connsiteX21" fmla="*/ 66624 w 508084"/>
                <a:gd name="connsiteY21" fmla="*/ 124680 h 241684"/>
                <a:gd name="connsiteX22" fmla="*/ 11890 w 508084"/>
                <a:gd name="connsiteY22" fmla="*/ 188547 h 241684"/>
                <a:gd name="connsiteX23" fmla="*/ 8157 w 508084"/>
                <a:gd name="connsiteY23" fmla="*/ 221097 h 241684"/>
                <a:gd name="connsiteX24" fmla="*/ 0 w 508084"/>
                <a:gd name="connsiteY24" fmla="*/ 201403 h 241684"/>
                <a:gd name="connsiteX25" fmla="*/ 0 w 508084"/>
                <a:gd name="connsiteY25" fmla="*/ 40281 h 241684"/>
                <a:gd name="connsiteX26" fmla="*/ 40281 w 508084"/>
                <a:gd name="connsiteY26" fmla="*/ 0 h 24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084" h="241684">
                  <a:moveTo>
                    <a:pt x="40281" y="0"/>
                  </a:moveTo>
                  <a:lnTo>
                    <a:pt x="467803" y="0"/>
                  </a:lnTo>
                  <a:cubicBezTo>
                    <a:pt x="490050" y="0"/>
                    <a:pt x="508084" y="18034"/>
                    <a:pt x="508084" y="40281"/>
                  </a:cubicBezTo>
                  <a:lnTo>
                    <a:pt x="508084" y="201403"/>
                  </a:lnTo>
                  <a:lnTo>
                    <a:pt x="502808" y="214140"/>
                  </a:lnTo>
                  <a:lnTo>
                    <a:pt x="499433" y="184709"/>
                  </a:lnTo>
                  <a:cubicBezTo>
                    <a:pt x="490415" y="147177"/>
                    <a:pt x="469304" y="120842"/>
                    <a:pt x="444699" y="120842"/>
                  </a:cubicBezTo>
                  <a:cubicBezTo>
                    <a:pt x="411892" y="120842"/>
                    <a:pt x="385297" y="167660"/>
                    <a:pt x="385297" y="225413"/>
                  </a:cubicBezTo>
                  <a:lnTo>
                    <a:pt x="387163" y="241684"/>
                  </a:lnTo>
                  <a:lnTo>
                    <a:pt x="376650" y="241684"/>
                  </a:lnTo>
                  <a:lnTo>
                    <a:pt x="378076" y="229251"/>
                  </a:lnTo>
                  <a:cubicBezTo>
                    <a:pt x="378076" y="171498"/>
                    <a:pt x="351481" y="124680"/>
                    <a:pt x="318674" y="124680"/>
                  </a:cubicBezTo>
                  <a:cubicBezTo>
                    <a:pt x="285867" y="124680"/>
                    <a:pt x="259272" y="171498"/>
                    <a:pt x="259272" y="229251"/>
                  </a:cubicBezTo>
                  <a:lnTo>
                    <a:pt x="260698" y="241684"/>
                  </a:lnTo>
                  <a:lnTo>
                    <a:pt x="250625" y="241684"/>
                  </a:lnTo>
                  <a:lnTo>
                    <a:pt x="252051" y="229251"/>
                  </a:lnTo>
                  <a:cubicBezTo>
                    <a:pt x="252051" y="171498"/>
                    <a:pt x="225456" y="124680"/>
                    <a:pt x="192649" y="124680"/>
                  </a:cubicBezTo>
                  <a:cubicBezTo>
                    <a:pt x="159842" y="124680"/>
                    <a:pt x="133247" y="171498"/>
                    <a:pt x="133247" y="229251"/>
                  </a:cubicBezTo>
                  <a:lnTo>
                    <a:pt x="134673" y="241684"/>
                  </a:lnTo>
                  <a:lnTo>
                    <a:pt x="124600" y="241684"/>
                  </a:lnTo>
                  <a:lnTo>
                    <a:pt x="126026" y="229251"/>
                  </a:lnTo>
                  <a:cubicBezTo>
                    <a:pt x="126026" y="171498"/>
                    <a:pt x="99431" y="124680"/>
                    <a:pt x="66624" y="124680"/>
                  </a:cubicBezTo>
                  <a:cubicBezTo>
                    <a:pt x="42019" y="124680"/>
                    <a:pt x="20908" y="151015"/>
                    <a:pt x="11890" y="188547"/>
                  </a:cubicBezTo>
                  <a:lnTo>
                    <a:pt x="8157" y="221097"/>
                  </a:lnTo>
                  <a:lnTo>
                    <a:pt x="0" y="201403"/>
                  </a:lnTo>
                  <a:lnTo>
                    <a:pt x="0" y="40281"/>
                  </a:lnTo>
                  <a:cubicBezTo>
                    <a:pt x="0" y="18034"/>
                    <a:pt x="18034" y="0"/>
                    <a:pt x="40281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1B4BC1E-8782-4C3F-980F-751DB6F4681E}"/>
                </a:ext>
              </a:extLst>
            </p:cNvPr>
            <p:cNvSpPr/>
            <p:nvPr/>
          </p:nvSpPr>
          <p:spPr>
            <a:xfrm>
              <a:off x="5862800" y="6027697"/>
              <a:ext cx="116938" cy="115844"/>
            </a:xfrm>
            <a:custGeom>
              <a:avLst/>
              <a:gdLst>
                <a:gd name="connsiteX0" fmla="*/ 115645 w 116938"/>
                <a:gd name="connsiteY0" fmla="*/ 0 h 115844"/>
                <a:gd name="connsiteX1" fmla="*/ 116938 w 116938"/>
                <a:gd name="connsiteY1" fmla="*/ 11273 h 115844"/>
                <a:gd name="connsiteX2" fmla="*/ 57536 w 116938"/>
                <a:gd name="connsiteY2" fmla="*/ 115844 h 115844"/>
                <a:gd name="connsiteX3" fmla="*/ 2802 w 116938"/>
                <a:gd name="connsiteY3" fmla="*/ 51977 h 115844"/>
                <a:gd name="connsiteX4" fmla="*/ 0 w 116938"/>
                <a:gd name="connsiteY4" fmla="*/ 27544 h 115844"/>
                <a:gd name="connsiteX5" fmla="*/ 80640 w 116938"/>
                <a:gd name="connsiteY5" fmla="*/ 27544 h 115844"/>
                <a:gd name="connsiteX6" fmla="*/ 109123 w 116938"/>
                <a:gd name="connsiteY6" fmla="*/ 15746 h 115844"/>
                <a:gd name="connsiteX7" fmla="*/ 115645 w 116938"/>
                <a:gd name="connsiteY7" fmla="*/ 0 h 1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938" h="115844">
                  <a:moveTo>
                    <a:pt x="115645" y="0"/>
                  </a:moveTo>
                  <a:lnTo>
                    <a:pt x="116938" y="11273"/>
                  </a:lnTo>
                  <a:cubicBezTo>
                    <a:pt x="116938" y="69026"/>
                    <a:pt x="90343" y="115844"/>
                    <a:pt x="57536" y="115844"/>
                  </a:cubicBezTo>
                  <a:cubicBezTo>
                    <a:pt x="32931" y="115844"/>
                    <a:pt x="11820" y="89509"/>
                    <a:pt x="2802" y="51977"/>
                  </a:cubicBezTo>
                  <a:lnTo>
                    <a:pt x="0" y="27544"/>
                  </a:lnTo>
                  <a:lnTo>
                    <a:pt x="80640" y="27544"/>
                  </a:lnTo>
                  <a:cubicBezTo>
                    <a:pt x="91764" y="27544"/>
                    <a:pt x="101834" y="23036"/>
                    <a:pt x="109123" y="15746"/>
                  </a:cubicBezTo>
                  <a:lnTo>
                    <a:pt x="11564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AC94298-3C25-4A51-8FBB-ACB840709927}"/>
                </a:ext>
              </a:extLst>
            </p:cNvPr>
            <p:cNvSpPr/>
            <p:nvPr/>
          </p:nvSpPr>
          <p:spPr>
            <a:xfrm>
              <a:off x="5482859" y="6034654"/>
              <a:ext cx="117378" cy="112725"/>
            </a:xfrm>
            <a:custGeom>
              <a:avLst/>
              <a:gdLst>
                <a:gd name="connsiteX0" fmla="*/ 935 w 117378"/>
                <a:gd name="connsiteY0" fmla="*/ 0 h 112725"/>
                <a:gd name="connsiteX1" fmla="*/ 4576 w 117378"/>
                <a:gd name="connsiteY1" fmla="*/ 8789 h 112725"/>
                <a:gd name="connsiteX2" fmla="*/ 33059 w 117378"/>
                <a:gd name="connsiteY2" fmla="*/ 20587 h 112725"/>
                <a:gd name="connsiteX3" fmla="*/ 117378 w 117378"/>
                <a:gd name="connsiteY3" fmla="*/ 20587 h 112725"/>
                <a:gd name="connsiteX4" fmla="*/ 114136 w 117378"/>
                <a:gd name="connsiteY4" fmla="*/ 48858 h 112725"/>
                <a:gd name="connsiteX5" fmla="*/ 59402 w 117378"/>
                <a:gd name="connsiteY5" fmla="*/ 112725 h 112725"/>
                <a:gd name="connsiteX6" fmla="*/ 0 w 117378"/>
                <a:gd name="connsiteY6" fmla="*/ 8154 h 112725"/>
                <a:gd name="connsiteX7" fmla="*/ 935 w 117378"/>
                <a:gd name="connsiteY7" fmla="*/ 0 h 1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378" h="112725">
                  <a:moveTo>
                    <a:pt x="935" y="0"/>
                  </a:moveTo>
                  <a:lnTo>
                    <a:pt x="4576" y="8789"/>
                  </a:lnTo>
                  <a:cubicBezTo>
                    <a:pt x="11865" y="16079"/>
                    <a:pt x="21935" y="20587"/>
                    <a:pt x="33059" y="20587"/>
                  </a:cubicBezTo>
                  <a:lnTo>
                    <a:pt x="117378" y="20587"/>
                  </a:lnTo>
                  <a:lnTo>
                    <a:pt x="114136" y="48858"/>
                  </a:lnTo>
                  <a:cubicBezTo>
                    <a:pt x="105118" y="86390"/>
                    <a:pt x="84007" y="112725"/>
                    <a:pt x="59402" y="112725"/>
                  </a:cubicBezTo>
                  <a:cubicBezTo>
                    <a:pt x="26595" y="112725"/>
                    <a:pt x="0" y="65907"/>
                    <a:pt x="0" y="8154"/>
                  </a:cubicBezTo>
                  <a:lnTo>
                    <a:pt x="93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78F1F37-2319-4DC2-96EC-06A7F09CB2F5}"/>
                </a:ext>
              </a:extLst>
            </p:cNvPr>
            <p:cNvSpPr/>
            <p:nvPr/>
          </p:nvSpPr>
          <p:spPr>
            <a:xfrm>
              <a:off x="5610310" y="6055241"/>
              <a:ext cx="115952" cy="92138"/>
            </a:xfrm>
            <a:custGeom>
              <a:avLst/>
              <a:gdLst>
                <a:gd name="connsiteX0" fmla="*/ 0 w 115952"/>
                <a:gd name="connsiteY0" fmla="*/ 0 h 92138"/>
                <a:gd name="connsiteX1" fmla="*/ 115952 w 115952"/>
                <a:gd name="connsiteY1" fmla="*/ 0 h 92138"/>
                <a:gd name="connsiteX2" fmla="*/ 112710 w 115952"/>
                <a:gd name="connsiteY2" fmla="*/ 28271 h 92138"/>
                <a:gd name="connsiteX3" fmla="*/ 57976 w 115952"/>
                <a:gd name="connsiteY3" fmla="*/ 92138 h 92138"/>
                <a:gd name="connsiteX4" fmla="*/ 3242 w 115952"/>
                <a:gd name="connsiteY4" fmla="*/ 28271 h 92138"/>
                <a:gd name="connsiteX5" fmla="*/ 0 w 115952"/>
                <a:gd name="connsiteY5" fmla="*/ 0 h 9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952" h="92138">
                  <a:moveTo>
                    <a:pt x="0" y="0"/>
                  </a:moveTo>
                  <a:lnTo>
                    <a:pt x="115952" y="0"/>
                  </a:lnTo>
                  <a:lnTo>
                    <a:pt x="112710" y="28271"/>
                  </a:lnTo>
                  <a:cubicBezTo>
                    <a:pt x="103692" y="65803"/>
                    <a:pt x="82581" y="92138"/>
                    <a:pt x="57976" y="92138"/>
                  </a:cubicBezTo>
                  <a:cubicBezTo>
                    <a:pt x="33371" y="92138"/>
                    <a:pt x="12260" y="65803"/>
                    <a:pt x="3242" y="28271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D0C2E5E-3728-461D-9140-26CAF7347459}"/>
                </a:ext>
              </a:extLst>
            </p:cNvPr>
            <p:cNvSpPr/>
            <p:nvPr/>
          </p:nvSpPr>
          <p:spPr>
            <a:xfrm>
              <a:off x="5736335" y="6055241"/>
              <a:ext cx="115952" cy="92138"/>
            </a:xfrm>
            <a:custGeom>
              <a:avLst/>
              <a:gdLst>
                <a:gd name="connsiteX0" fmla="*/ 0 w 115952"/>
                <a:gd name="connsiteY0" fmla="*/ 0 h 92138"/>
                <a:gd name="connsiteX1" fmla="*/ 115952 w 115952"/>
                <a:gd name="connsiteY1" fmla="*/ 0 h 92138"/>
                <a:gd name="connsiteX2" fmla="*/ 112710 w 115952"/>
                <a:gd name="connsiteY2" fmla="*/ 28271 h 92138"/>
                <a:gd name="connsiteX3" fmla="*/ 57976 w 115952"/>
                <a:gd name="connsiteY3" fmla="*/ 92138 h 92138"/>
                <a:gd name="connsiteX4" fmla="*/ 3242 w 115952"/>
                <a:gd name="connsiteY4" fmla="*/ 28271 h 92138"/>
                <a:gd name="connsiteX5" fmla="*/ 0 w 115952"/>
                <a:gd name="connsiteY5" fmla="*/ 0 h 9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952" h="92138">
                  <a:moveTo>
                    <a:pt x="0" y="0"/>
                  </a:moveTo>
                  <a:lnTo>
                    <a:pt x="115952" y="0"/>
                  </a:lnTo>
                  <a:lnTo>
                    <a:pt x="112710" y="28271"/>
                  </a:lnTo>
                  <a:cubicBezTo>
                    <a:pt x="103692" y="65803"/>
                    <a:pt x="82581" y="92138"/>
                    <a:pt x="57976" y="92138"/>
                  </a:cubicBezTo>
                  <a:cubicBezTo>
                    <a:pt x="33371" y="92138"/>
                    <a:pt x="12260" y="65803"/>
                    <a:pt x="3242" y="28271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4194D6-CA61-4BB5-A2C0-688A0B8D572E}"/>
              </a:ext>
            </a:extLst>
          </p:cNvPr>
          <p:cNvGrpSpPr/>
          <p:nvPr/>
        </p:nvGrpSpPr>
        <p:grpSpPr>
          <a:xfrm>
            <a:off x="2559451" y="1134483"/>
            <a:ext cx="3990494" cy="2707045"/>
            <a:chOff x="2559450" y="1134483"/>
            <a:chExt cx="6601797" cy="4478484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2E9971A6-0771-4BF1-A8FA-B8E873139B77}"/>
                </a:ext>
              </a:extLst>
            </p:cNvPr>
            <p:cNvSpPr/>
            <p:nvPr/>
          </p:nvSpPr>
          <p:spPr>
            <a:xfrm rot="1308460">
              <a:off x="7821732" y="2682268"/>
              <a:ext cx="1339515" cy="1750145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306AA7F-3BE5-4905-B6D9-1F75F190B3C4}"/>
                </a:ext>
              </a:extLst>
            </p:cNvPr>
            <p:cNvSpPr/>
            <p:nvPr/>
          </p:nvSpPr>
          <p:spPr>
            <a:xfrm>
              <a:off x="7890629" y="3202433"/>
              <a:ext cx="508084" cy="1790114"/>
            </a:xfrm>
            <a:prstGeom prst="roundRect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E7017AC-955B-4768-96C6-8F7ECF37DE5B}"/>
                </a:ext>
              </a:extLst>
            </p:cNvPr>
            <p:cNvSpPr/>
            <p:nvPr/>
          </p:nvSpPr>
          <p:spPr>
            <a:xfrm>
              <a:off x="5187998" y="3362358"/>
              <a:ext cx="508084" cy="1790114"/>
            </a:xfrm>
            <a:prstGeom prst="roundRect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BC044230-BBD0-43D2-992D-7F603CFFAAD6}"/>
                </a:ext>
              </a:extLst>
            </p:cNvPr>
            <p:cNvSpPr/>
            <p:nvPr/>
          </p:nvSpPr>
          <p:spPr>
            <a:xfrm rot="6986218">
              <a:off x="2764765" y="1982906"/>
              <a:ext cx="1339515" cy="1750145"/>
            </a:xfrm>
            <a:prstGeom prst="arc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98334F9-B7CE-40F0-A6A3-DE3B50E0555B}"/>
                </a:ext>
              </a:extLst>
            </p:cNvPr>
            <p:cNvSpPr/>
            <p:nvPr/>
          </p:nvSpPr>
          <p:spPr>
            <a:xfrm>
              <a:off x="4107767" y="1941289"/>
              <a:ext cx="4974491" cy="2698872"/>
            </a:xfrm>
            <a:custGeom>
              <a:avLst/>
              <a:gdLst>
                <a:gd name="connsiteX0" fmla="*/ 0 w 4867422"/>
                <a:gd name="connsiteY0" fmla="*/ 1216276 h 2432551"/>
                <a:gd name="connsiteX1" fmla="*/ 2433711 w 4867422"/>
                <a:gd name="connsiteY1" fmla="*/ 0 h 2432551"/>
                <a:gd name="connsiteX2" fmla="*/ 4867422 w 4867422"/>
                <a:gd name="connsiteY2" fmla="*/ 1216276 h 2432551"/>
                <a:gd name="connsiteX3" fmla="*/ 2433711 w 4867422"/>
                <a:gd name="connsiteY3" fmla="*/ 2432552 h 2432551"/>
                <a:gd name="connsiteX4" fmla="*/ 0 w 4867422"/>
                <a:gd name="connsiteY4" fmla="*/ 1216276 h 2432551"/>
                <a:gd name="connsiteX0" fmla="*/ 2045 w 4869467"/>
                <a:gd name="connsiteY0" fmla="*/ 1455426 h 2671702"/>
                <a:gd name="connsiteX1" fmla="*/ 2140335 w 4869467"/>
                <a:gd name="connsiteY1" fmla="*/ 0 h 2671702"/>
                <a:gd name="connsiteX2" fmla="*/ 4869467 w 4869467"/>
                <a:gd name="connsiteY2" fmla="*/ 1455426 h 2671702"/>
                <a:gd name="connsiteX3" fmla="*/ 2435756 w 4869467"/>
                <a:gd name="connsiteY3" fmla="*/ 2671702 h 2671702"/>
                <a:gd name="connsiteX4" fmla="*/ 2045 w 4869467"/>
                <a:gd name="connsiteY4" fmla="*/ 1455426 h 2671702"/>
                <a:gd name="connsiteX0" fmla="*/ 78679 w 4946101"/>
                <a:gd name="connsiteY0" fmla="*/ 1455426 h 2671702"/>
                <a:gd name="connsiteX1" fmla="*/ 2216969 w 4946101"/>
                <a:gd name="connsiteY1" fmla="*/ 0 h 2671702"/>
                <a:gd name="connsiteX2" fmla="*/ 4946101 w 4946101"/>
                <a:gd name="connsiteY2" fmla="*/ 1455426 h 2671702"/>
                <a:gd name="connsiteX3" fmla="*/ 2512390 w 4946101"/>
                <a:gd name="connsiteY3" fmla="*/ 2671702 h 2671702"/>
                <a:gd name="connsiteX4" fmla="*/ 78679 w 4946101"/>
                <a:gd name="connsiteY4" fmla="*/ 1455426 h 2671702"/>
                <a:gd name="connsiteX0" fmla="*/ 74475 w 4941897"/>
                <a:gd name="connsiteY0" fmla="*/ 1455426 h 2671702"/>
                <a:gd name="connsiteX1" fmla="*/ 2212765 w 4941897"/>
                <a:gd name="connsiteY1" fmla="*/ 0 h 2671702"/>
                <a:gd name="connsiteX2" fmla="*/ 4941897 w 4941897"/>
                <a:gd name="connsiteY2" fmla="*/ 1455426 h 2671702"/>
                <a:gd name="connsiteX3" fmla="*/ 2508186 w 4941897"/>
                <a:gd name="connsiteY3" fmla="*/ 2671702 h 2671702"/>
                <a:gd name="connsiteX4" fmla="*/ 74475 w 4941897"/>
                <a:gd name="connsiteY4" fmla="*/ 1455426 h 2671702"/>
                <a:gd name="connsiteX0" fmla="*/ 74475 w 4941897"/>
                <a:gd name="connsiteY0" fmla="*/ 1455426 h 2673652"/>
                <a:gd name="connsiteX1" fmla="*/ 2212765 w 4941897"/>
                <a:gd name="connsiteY1" fmla="*/ 0 h 2673652"/>
                <a:gd name="connsiteX2" fmla="*/ 4941897 w 4941897"/>
                <a:gd name="connsiteY2" fmla="*/ 1455426 h 2673652"/>
                <a:gd name="connsiteX3" fmla="*/ 2508186 w 4941897"/>
                <a:gd name="connsiteY3" fmla="*/ 2671702 h 2673652"/>
                <a:gd name="connsiteX4" fmla="*/ 74475 w 4941897"/>
                <a:gd name="connsiteY4" fmla="*/ 1455426 h 2673652"/>
                <a:gd name="connsiteX0" fmla="*/ 74475 w 4941897"/>
                <a:gd name="connsiteY0" fmla="*/ 1455426 h 2672696"/>
                <a:gd name="connsiteX1" fmla="*/ 2212765 w 4941897"/>
                <a:gd name="connsiteY1" fmla="*/ 0 h 2672696"/>
                <a:gd name="connsiteX2" fmla="*/ 4941897 w 4941897"/>
                <a:gd name="connsiteY2" fmla="*/ 1455426 h 2672696"/>
                <a:gd name="connsiteX3" fmla="*/ 2508186 w 4941897"/>
                <a:gd name="connsiteY3" fmla="*/ 2671702 h 2672696"/>
                <a:gd name="connsiteX4" fmla="*/ 74475 w 4941897"/>
                <a:gd name="connsiteY4" fmla="*/ 1455426 h 2672696"/>
                <a:gd name="connsiteX0" fmla="*/ 74475 w 4941897"/>
                <a:gd name="connsiteY0" fmla="*/ 1455426 h 2675363"/>
                <a:gd name="connsiteX1" fmla="*/ 2212765 w 4941897"/>
                <a:gd name="connsiteY1" fmla="*/ 0 h 2675363"/>
                <a:gd name="connsiteX2" fmla="*/ 4941897 w 4941897"/>
                <a:gd name="connsiteY2" fmla="*/ 1455426 h 2675363"/>
                <a:gd name="connsiteX3" fmla="*/ 2508186 w 4941897"/>
                <a:gd name="connsiteY3" fmla="*/ 2671702 h 2675363"/>
                <a:gd name="connsiteX4" fmla="*/ 74475 w 4941897"/>
                <a:gd name="connsiteY4" fmla="*/ 1455426 h 2675363"/>
                <a:gd name="connsiteX0" fmla="*/ 74475 w 4941897"/>
                <a:gd name="connsiteY0" fmla="*/ 1457373 h 2677310"/>
                <a:gd name="connsiteX1" fmla="*/ 2212765 w 4941897"/>
                <a:gd name="connsiteY1" fmla="*/ 1947 h 2677310"/>
                <a:gd name="connsiteX2" fmla="*/ 4941897 w 4941897"/>
                <a:gd name="connsiteY2" fmla="*/ 1457373 h 2677310"/>
                <a:gd name="connsiteX3" fmla="*/ 2508186 w 4941897"/>
                <a:gd name="connsiteY3" fmla="*/ 2673649 h 2677310"/>
                <a:gd name="connsiteX4" fmla="*/ 74475 w 4941897"/>
                <a:gd name="connsiteY4" fmla="*/ 1457373 h 2677310"/>
                <a:gd name="connsiteX0" fmla="*/ 74475 w 4941897"/>
                <a:gd name="connsiteY0" fmla="*/ 1457373 h 2685983"/>
                <a:gd name="connsiteX1" fmla="*/ 2212765 w 4941897"/>
                <a:gd name="connsiteY1" fmla="*/ 1947 h 2685983"/>
                <a:gd name="connsiteX2" fmla="*/ 4941897 w 4941897"/>
                <a:gd name="connsiteY2" fmla="*/ 1457373 h 2685983"/>
                <a:gd name="connsiteX3" fmla="*/ 2508186 w 4941897"/>
                <a:gd name="connsiteY3" fmla="*/ 2673649 h 2685983"/>
                <a:gd name="connsiteX4" fmla="*/ 74475 w 4941897"/>
                <a:gd name="connsiteY4" fmla="*/ 1457373 h 2685983"/>
                <a:gd name="connsiteX0" fmla="*/ 74475 w 4941897"/>
                <a:gd name="connsiteY0" fmla="*/ 1457373 h 2723563"/>
                <a:gd name="connsiteX1" fmla="*/ 2212765 w 4941897"/>
                <a:gd name="connsiteY1" fmla="*/ 1947 h 2723563"/>
                <a:gd name="connsiteX2" fmla="*/ 4941897 w 4941897"/>
                <a:gd name="connsiteY2" fmla="*/ 1457373 h 2723563"/>
                <a:gd name="connsiteX3" fmla="*/ 2508186 w 4941897"/>
                <a:gd name="connsiteY3" fmla="*/ 2673649 h 2723563"/>
                <a:gd name="connsiteX4" fmla="*/ 74475 w 4941897"/>
                <a:gd name="connsiteY4" fmla="*/ 1457373 h 2723563"/>
                <a:gd name="connsiteX0" fmla="*/ 56269 w 4974491"/>
                <a:gd name="connsiteY0" fmla="*/ 1457373 h 2698872"/>
                <a:gd name="connsiteX1" fmla="*/ 2194559 w 4974491"/>
                <a:gd name="connsiteY1" fmla="*/ 1947 h 2698872"/>
                <a:gd name="connsiteX2" fmla="*/ 4974491 w 4974491"/>
                <a:gd name="connsiteY2" fmla="*/ 1457373 h 2698872"/>
                <a:gd name="connsiteX3" fmla="*/ 2489980 w 4974491"/>
                <a:gd name="connsiteY3" fmla="*/ 2673649 h 2698872"/>
                <a:gd name="connsiteX4" fmla="*/ 56269 w 4974491"/>
                <a:gd name="connsiteY4" fmla="*/ 1457373 h 269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4491" h="2698872">
                  <a:moveTo>
                    <a:pt x="56269" y="1457373"/>
                  </a:moveTo>
                  <a:cubicBezTo>
                    <a:pt x="-330593" y="1363781"/>
                    <a:pt x="1374855" y="1947"/>
                    <a:pt x="2194559" y="1947"/>
                  </a:cubicBezTo>
                  <a:cubicBezTo>
                    <a:pt x="3014263" y="1947"/>
                    <a:pt x="4876017" y="-114690"/>
                    <a:pt x="4974491" y="1457373"/>
                  </a:cubicBezTo>
                  <a:cubicBezTo>
                    <a:pt x="4910991" y="2980004"/>
                    <a:pt x="3309684" y="2673649"/>
                    <a:pt x="2489980" y="2673649"/>
                  </a:cubicBezTo>
                  <a:cubicBezTo>
                    <a:pt x="1670276" y="2673649"/>
                    <a:pt x="443131" y="1550965"/>
                    <a:pt x="56269" y="1457373"/>
                  </a:cubicBez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377FA0-0FE1-4B0C-87B6-BAF4F3478E62}"/>
                </a:ext>
              </a:extLst>
            </p:cNvPr>
            <p:cNvSpPr/>
            <p:nvPr/>
          </p:nvSpPr>
          <p:spPr>
            <a:xfrm>
              <a:off x="3658806" y="1499848"/>
              <a:ext cx="1942856" cy="2432551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F7F5B3-2B4B-4054-A300-78B4EFD701DD}"/>
                </a:ext>
              </a:extLst>
            </p:cNvPr>
            <p:cNvSpPr/>
            <p:nvPr/>
          </p:nvSpPr>
          <p:spPr>
            <a:xfrm rot="884418">
              <a:off x="3288160" y="3149795"/>
              <a:ext cx="780162" cy="1673373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272078 w 780162"/>
                <a:gd name="connsiteY0" fmla="*/ 84682 h 1790114"/>
                <a:gd name="connsiteX1" fmla="*/ 356760 w 780162"/>
                <a:gd name="connsiteY1" fmla="*/ 0 h 1790114"/>
                <a:gd name="connsiteX2" fmla="*/ 695480 w 780162"/>
                <a:gd name="connsiteY2" fmla="*/ 0 h 1790114"/>
                <a:gd name="connsiteX3" fmla="*/ 780162 w 780162"/>
                <a:gd name="connsiteY3" fmla="*/ 84682 h 1790114"/>
                <a:gd name="connsiteX4" fmla="*/ 780162 w 780162"/>
                <a:gd name="connsiteY4" fmla="*/ 1705432 h 1790114"/>
                <a:gd name="connsiteX5" fmla="*/ 695480 w 780162"/>
                <a:gd name="connsiteY5" fmla="*/ 1790114 h 1790114"/>
                <a:gd name="connsiteX6" fmla="*/ 356760 w 780162"/>
                <a:gd name="connsiteY6" fmla="*/ 1790114 h 1790114"/>
                <a:gd name="connsiteX7" fmla="*/ 0 w 780162"/>
                <a:gd name="connsiteY7" fmla="*/ 1500633 h 1790114"/>
                <a:gd name="connsiteX8" fmla="*/ 272078 w 780162"/>
                <a:gd name="connsiteY8" fmla="*/ 84682 h 1790114"/>
                <a:gd name="connsiteX0" fmla="*/ 632224 w 1140308"/>
                <a:gd name="connsiteY0" fmla="*/ 84682 h 1790114"/>
                <a:gd name="connsiteX1" fmla="*/ 716906 w 1140308"/>
                <a:gd name="connsiteY1" fmla="*/ 0 h 1790114"/>
                <a:gd name="connsiteX2" fmla="*/ 1055626 w 1140308"/>
                <a:gd name="connsiteY2" fmla="*/ 0 h 1790114"/>
                <a:gd name="connsiteX3" fmla="*/ 1140308 w 1140308"/>
                <a:gd name="connsiteY3" fmla="*/ 84682 h 1790114"/>
                <a:gd name="connsiteX4" fmla="*/ 1140308 w 1140308"/>
                <a:gd name="connsiteY4" fmla="*/ 1705432 h 1790114"/>
                <a:gd name="connsiteX5" fmla="*/ 1055626 w 1140308"/>
                <a:gd name="connsiteY5" fmla="*/ 1790114 h 1790114"/>
                <a:gd name="connsiteX6" fmla="*/ 3775 w 1140308"/>
                <a:gd name="connsiteY6" fmla="*/ 1235869 h 1790114"/>
                <a:gd name="connsiteX7" fmla="*/ 360146 w 1140308"/>
                <a:gd name="connsiteY7" fmla="*/ 1500633 h 1790114"/>
                <a:gd name="connsiteX8" fmla="*/ 632224 w 1140308"/>
                <a:gd name="connsiteY8" fmla="*/ 84682 h 1790114"/>
                <a:gd name="connsiteX0" fmla="*/ 632224 w 1140308"/>
                <a:gd name="connsiteY0" fmla="*/ 84682 h 1720257"/>
                <a:gd name="connsiteX1" fmla="*/ 716906 w 1140308"/>
                <a:gd name="connsiteY1" fmla="*/ 0 h 1720257"/>
                <a:gd name="connsiteX2" fmla="*/ 1055626 w 1140308"/>
                <a:gd name="connsiteY2" fmla="*/ 0 h 1720257"/>
                <a:gd name="connsiteX3" fmla="*/ 1140308 w 1140308"/>
                <a:gd name="connsiteY3" fmla="*/ 84682 h 1720257"/>
                <a:gd name="connsiteX4" fmla="*/ 1140308 w 1140308"/>
                <a:gd name="connsiteY4" fmla="*/ 1705432 h 1720257"/>
                <a:gd name="connsiteX5" fmla="*/ 559427 w 1140308"/>
                <a:gd name="connsiteY5" fmla="*/ 1673373 h 1720257"/>
                <a:gd name="connsiteX6" fmla="*/ 3775 w 1140308"/>
                <a:gd name="connsiteY6" fmla="*/ 1235869 h 1720257"/>
                <a:gd name="connsiteX7" fmla="*/ 360146 w 1140308"/>
                <a:gd name="connsiteY7" fmla="*/ 1500633 h 1720257"/>
                <a:gd name="connsiteX8" fmla="*/ 632224 w 1140308"/>
                <a:gd name="connsiteY8" fmla="*/ 84682 h 1720257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272078 w 780162"/>
                <a:gd name="connsiteY0" fmla="*/ 84682 h 1673373"/>
                <a:gd name="connsiteX1" fmla="*/ 356760 w 780162"/>
                <a:gd name="connsiteY1" fmla="*/ 0 h 1673373"/>
                <a:gd name="connsiteX2" fmla="*/ 695480 w 780162"/>
                <a:gd name="connsiteY2" fmla="*/ 0 h 1673373"/>
                <a:gd name="connsiteX3" fmla="*/ 780162 w 780162"/>
                <a:gd name="connsiteY3" fmla="*/ 84682 h 1673373"/>
                <a:gd name="connsiteX4" fmla="*/ 324776 w 780162"/>
                <a:gd name="connsiteY4" fmla="*/ 1577953 h 1673373"/>
                <a:gd name="connsiteX5" fmla="*/ 199281 w 780162"/>
                <a:gd name="connsiteY5" fmla="*/ 1673373 h 1673373"/>
                <a:gd name="connsiteX6" fmla="*/ 0 w 780162"/>
                <a:gd name="connsiteY6" fmla="*/ 1500633 h 1673373"/>
                <a:gd name="connsiteX7" fmla="*/ 272078 w 780162"/>
                <a:gd name="connsiteY7" fmla="*/ 84682 h 1673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162" h="1673373">
                  <a:moveTo>
                    <a:pt x="272078" y="84682"/>
                  </a:moveTo>
                  <a:cubicBezTo>
                    <a:pt x="272078" y="37913"/>
                    <a:pt x="309991" y="0"/>
                    <a:pt x="356760" y="0"/>
                  </a:cubicBezTo>
                  <a:lnTo>
                    <a:pt x="695480" y="0"/>
                  </a:lnTo>
                  <a:cubicBezTo>
                    <a:pt x="742249" y="0"/>
                    <a:pt x="780162" y="37913"/>
                    <a:pt x="780162" y="84682"/>
                  </a:cubicBezTo>
                  <a:cubicBezTo>
                    <a:pt x="708539" y="997739"/>
                    <a:pt x="645529" y="1501230"/>
                    <a:pt x="324776" y="1577953"/>
                  </a:cubicBezTo>
                  <a:cubicBezTo>
                    <a:pt x="324776" y="1624722"/>
                    <a:pt x="246050" y="1673373"/>
                    <a:pt x="199281" y="1673373"/>
                  </a:cubicBezTo>
                  <a:lnTo>
                    <a:pt x="0" y="1500633"/>
                  </a:lnTo>
                  <a:cubicBezTo>
                    <a:pt x="698830" y="1183823"/>
                    <a:pt x="272078" y="624932"/>
                    <a:pt x="272078" y="84682"/>
                  </a:cubicBez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51DC65-F5FB-40D5-893C-EDC6A186B413}"/>
                </a:ext>
              </a:extLst>
            </p:cNvPr>
            <p:cNvSpPr/>
            <p:nvPr/>
          </p:nvSpPr>
          <p:spPr>
            <a:xfrm>
              <a:off x="5321792" y="3817010"/>
              <a:ext cx="660484" cy="1790114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60484"/>
                <a:gd name="connsiteY0" fmla="*/ 84682 h 1790114"/>
                <a:gd name="connsiteX1" fmla="*/ 84682 w 660484"/>
                <a:gd name="connsiteY1" fmla="*/ 0 h 1790114"/>
                <a:gd name="connsiteX2" fmla="*/ 423402 w 660484"/>
                <a:gd name="connsiteY2" fmla="*/ 0 h 1790114"/>
                <a:gd name="connsiteX3" fmla="*/ 508084 w 660484"/>
                <a:gd name="connsiteY3" fmla="*/ 84682 h 1790114"/>
                <a:gd name="connsiteX4" fmla="*/ 508084 w 660484"/>
                <a:gd name="connsiteY4" fmla="*/ 1705432 h 1790114"/>
                <a:gd name="connsiteX5" fmla="*/ 423402 w 660484"/>
                <a:gd name="connsiteY5" fmla="*/ 1790114 h 1790114"/>
                <a:gd name="connsiteX6" fmla="*/ 84682 w 660484"/>
                <a:gd name="connsiteY6" fmla="*/ 1790114 h 1790114"/>
                <a:gd name="connsiteX7" fmla="*/ 0 w 660484"/>
                <a:gd name="connsiteY7" fmla="*/ 1705432 h 1790114"/>
                <a:gd name="connsiteX8" fmla="*/ 0 w 660484"/>
                <a:gd name="connsiteY8" fmla="*/ 84682 h 179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484" h="1790114">
                  <a:moveTo>
                    <a:pt x="0" y="84682"/>
                  </a:moveTo>
                  <a:cubicBezTo>
                    <a:pt x="0" y="37913"/>
                    <a:pt x="37913" y="0"/>
                    <a:pt x="84682" y="0"/>
                  </a:cubicBezTo>
                  <a:lnTo>
                    <a:pt x="423402" y="0"/>
                  </a:lnTo>
                  <a:cubicBezTo>
                    <a:pt x="470171" y="0"/>
                    <a:pt x="508084" y="37913"/>
                    <a:pt x="508084" y="84682"/>
                  </a:cubicBezTo>
                  <a:cubicBezTo>
                    <a:pt x="850984" y="110582"/>
                    <a:pt x="508084" y="1165182"/>
                    <a:pt x="508084" y="1705432"/>
                  </a:cubicBezTo>
                  <a:cubicBezTo>
                    <a:pt x="508084" y="1752201"/>
                    <a:pt x="470171" y="1790114"/>
                    <a:pt x="423402" y="1790114"/>
                  </a:cubicBezTo>
                  <a:lnTo>
                    <a:pt x="84682" y="1790114"/>
                  </a:lnTo>
                  <a:cubicBezTo>
                    <a:pt x="37913" y="1790114"/>
                    <a:pt x="0" y="1752201"/>
                    <a:pt x="0" y="1705432"/>
                  </a:cubicBezTo>
                  <a:lnTo>
                    <a:pt x="0" y="84682"/>
                  </a:ln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2014E40-74FD-4CD2-A97D-298AEE5190CE}"/>
                </a:ext>
              </a:extLst>
            </p:cNvPr>
            <p:cNvSpPr/>
            <p:nvPr/>
          </p:nvSpPr>
          <p:spPr>
            <a:xfrm>
              <a:off x="8374459" y="3482517"/>
              <a:ext cx="692958" cy="2053209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01217"/>
                <a:gd name="connsiteY0" fmla="*/ 84682 h 1790114"/>
                <a:gd name="connsiteX1" fmla="*/ 84682 w 601217"/>
                <a:gd name="connsiteY1" fmla="*/ 0 h 1790114"/>
                <a:gd name="connsiteX2" fmla="*/ 423402 w 601217"/>
                <a:gd name="connsiteY2" fmla="*/ 0 h 1790114"/>
                <a:gd name="connsiteX3" fmla="*/ 508084 w 601217"/>
                <a:gd name="connsiteY3" fmla="*/ 84682 h 1790114"/>
                <a:gd name="connsiteX4" fmla="*/ 508084 w 601217"/>
                <a:gd name="connsiteY4" fmla="*/ 1705432 h 1790114"/>
                <a:gd name="connsiteX5" fmla="*/ 423402 w 601217"/>
                <a:gd name="connsiteY5" fmla="*/ 1790114 h 1790114"/>
                <a:gd name="connsiteX6" fmla="*/ 84682 w 601217"/>
                <a:gd name="connsiteY6" fmla="*/ 1790114 h 1790114"/>
                <a:gd name="connsiteX7" fmla="*/ 0 w 601217"/>
                <a:gd name="connsiteY7" fmla="*/ 1705432 h 1790114"/>
                <a:gd name="connsiteX8" fmla="*/ 0 w 601217"/>
                <a:gd name="connsiteY8" fmla="*/ 84682 h 1790114"/>
                <a:gd name="connsiteX0" fmla="*/ 0 w 692958"/>
                <a:gd name="connsiteY0" fmla="*/ 347777 h 2053209"/>
                <a:gd name="connsiteX1" fmla="*/ 84682 w 692958"/>
                <a:gd name="connsiteY1" fmla="*/ 263095 h 2053209"/>
                <a:gd name="connsiteX2" fmla="*/ 423402 w 692958"/>
                <a:gd name="connsiteY2" fmla="*/ 263095 h 2053209"/>
                <a:gd name="connsiteX3" fmla="*/ 622384 w 692958"/>
                <a:gd name="connsiteY3" fmla="*/ 4877 h 2053209"/>
                <a:gd name="connsiteX4" fmla="*/ 508084 w 692958"/>
                <a:gd name="connsiteY4" fmla="*/ 1968527 h 2053209"/>
                <a:gd name="connsiteX5" fmla="*/ 423402 w 692958"/>
                <a:gd name="connsiteY5" fmla="*/ 2053209 h 2053209"/>
                <a:gd name="connsiteX6" fmla="*/ 84682 w 692958"/>
                <a:gd name="connsiteY6" fmla="*/ 2053209 h 2053209"/>
                <a:gd name="connsiteX7" fmla="*/ 0 w 692958"/>
                <a:gd name="connsiteY7" fmla="*/ 1968527 h 2053209"/>
                <a:gd name="connsiteX8" fmla="*/ 0 w 692958"/>
                <a:gd name="connsiteY8" fmla="*/ 347777 h 205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958" h="2053209">
                  <a:moveTo>
                    <a:pt x="0" y="347777"/>
                  </a:moveTo>
                  <a:cubicBezTo>
                    <a:pt x="0" y="301008"/>
                    <a:pt x="37913" y="263095"/>
                    <a:pt x="84682" y="263095"/>
                  </a:cubicBezTo>
                  <a:lnTo>
                    <a:pt x="423402" y="263095"/>
                  </a:lnTo>
                  <a:cubicBezTo>
                    <a:pt x="470171" y="263095"/>
                    <a:pt x="622384" y="-41892"/>
                    <a:pt x="622384" y="4877"/>
                  </a:cubicBezTo>
                  <a:cubicBezTo>
                    <a:pt x="831934" y="811827"/>
                    <a:pt x="508084" y="1428277"/>
                    <a:pt x="508084" y="1968527"/>
                  </a:cubicBezTo>
                  <a:cubicBezTo>
                    <a:pt x="508084" y="2015296"/>
                    <a:pt x="470171" y="2053209"/>
                    <a:pt x="423402" y="2053209"/>
                  </a:cubicBezTo>
                  <a:lnTo>
                    <a:pt x="84682" y="2053209"/>
                  </a:lnTo>
                  <a:cubicBezTo>
                    <a:pt x="37913" y="2053209"/>
                    <a:pt x="0" y="2015296"/>
                    <a:pt x="0" y="1968527"/>
                  </a:cubicBezTo>
                  <a:lnTo>
                    <a:pt x="0" y="347777"/>
                  </a:ln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B162103-DA1E-4D4E-B24C-C856AD81DF1C}"/>
                </a:ext>
              </a:extLst>
            </p:cNvPr>
            <p:cNvSpPr/>
            <p:nvPr/>
          </p:nvSpPr>
          <p:spPr>
            <a:xfrm>
              <a:off x="4682096" y="1134483"/>
              <a:ext cx="1942856" cy="2432551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02693EEF-49D0-4BA9-8A10-D78EA1CEDF14}"/>
                </a:ext>
              </a:extLst>
            </p:cNvPr>
            <p:cNvSpPr/>
            <p:nvPr/>
          </p:nvSpPr>
          <p:spPr>
            <a:xfrm rot="6813135">
              <a:off x="2788332" y="2096607"/>
              <a:ext cx="1339515" cy="1750145"/>
            </a:xfrm>
            <a:prstGeom prst="arc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6935A1-ADC2-4812-ADB5-4C0A28B85D82}"/>
                </a:ext>
              </a:extLst>
            </p:cNvPr>
            <p:cNvSpPr/>
            <p:nvPr/>
          </p:nvSpPr>
          <p:spPr>
            <a:xfrm rot="521648">
              <a:off x="4140847" y="1611568"/>
              <a:ext cx="1942856" cy="1635295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A3AB28B-ABFC-48EA-BA74-A6F588C931A4}"/>
                </a:ext>
              </a:extLst>
            </p:cNvPr>
            <p:cNvSpPr/>
            <p:nvPr/>
          </p:nvSpPr>
          <p:spPr>
            <a:xfrm rot="521648">
              <a:off x="3722786" y="2179513"/>
              <a:ext cx="736853" cy="1236124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C34B0E4-3085-4930-9A55-6F4E7A0F5C4C}"/>
                </a:ext>
              </a:extLst>
            </p:cNvPr>
            <p:cNvSpPr/>
            <p:nvPr/>
          </p:nvSpPr>
          <p:spPr>
            <a:xfrm rot="521648">
              <a:off x="5256202" y="3732716"/>
              <a:ext cx="736853" cy="500749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D9EC333-960A-4283-9273-D53B986548A6}"/>
                </a:ext>
              </a:extLst>
            </p:cNvPr>
            <p:cNvSpPr/>
            <p:nvPr/>
          </p:nvSpPr>
          <p:spPr>
            <a:xfrm rot="521648">
              <a:off x="8304741" y="3047413"/>
              <a:ext cx="735323" cy="1161039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C3E929E-DE37-479B-9913-DAC9B3CC5F25}"/>
                </a:ext>
              </a:extLst>
            </p:cNvPr>
            <p:cNvGrpSpPr/>
            <p:nvPr/>
          </p:nvGrpSpPr>
          <p:grpSpPr>
            <a:xfrm>
              <a:off x="5203039" y="4883274"/>
              <a:ext cx="3653498" cy="729693"/>
              <a:chOff x="5203039" y="4883274"/>
              <a:chExt cx="3653498" cy="729693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90F4BE1-B09F-4668-8AC7-E00DC31738EA}"/>
                  </a:ext>
                </a:extLst>
              </p:cNvPr>
              <p:cNvSpPr/>
              <p:nvPr/>
            </p:nvSpPr>
            <p:spPr>
              <a:xfrm>
                <a:off x="5698442" y="5492125"/>
                <a:ext cx="117511" cy="120842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DEA08B9-9C91-420E-BF63-A6C1BF49FAB2}"/>
                  </a:ext>
                </a:extLst>
              </p:cNvPr>
              <p:cNvSpPr/>
              <p:nvPr/>
            </p:nvSpPr>
            <p:spPr>
              <a:xfrm>
                <a:off x="7898886" y="4883274"/>
                <a:ext cx="117511" cy="120842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753F51C-7390-441E-9747-2BEFA927AC89}"/>
                  </a:ext>
                </a:extLst>
              </p:cNvPr>
              <p:cNvSpPr/>
              <p:nvPr/>
            </p:nvSpPr>
            <p:spPr>
              <a:xfrm>
                <a:off x="8008382" y="4891849"/>
                <a:ext cx="117869" cy="117004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8CD1ABF-2D60-470C-8E52-793D9C181074}"/>
                  </a:ext>
                </a:extLst>
              </p:cNvPr>
              <p:cNvSpPr/>
              <p:nvPr/>
            </p:nvSpPr>
            <p:spPr>
              <a:xfrm>
                <a:off x="8129798" y="4891849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7F93FBD-B9B0-4B5C-9B75-DA592760B7FC}"/>
                  </a:ext>
                </a:extLst>
              </p:cNvPr>
              <p:cNvSpPr/>
              <p:nvPr/>
            </p:nvSpPr>
            <p:spPr>
              <a:xfrm>
                <a:off x="8239090" y="4891849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34FC48D-8C24-4121-9950-DBA29A88A2EA}"/>
                  </a:ext>
                </a:extLst>
              </p:cNvPr>
              <p:cNvSpPr/>
              <p:nvPr/>
            </p:nvSpPr>
            <p:spPr>
              <a:xfrm>
                <a:off x="5321302" y="5495963"/>
                <a:ext cx="117869" cy="117004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385D283-D968-403F-A1FC-98E25D1BB683}"/>
                  </a:ext>
                </a:extLst>
              </p:cNvPr>
              <p:cNvSpPr/>
              <p:nvPr/>
            </p:nvSpPr>
            <p:spPr>
              <a:xfrm>
                <a:off x="5446391" y="5495963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DCA4FB4-422A-46B3-9728-F984E55AA871}"/>
                  </a:ext>
                </a:extLst>
              </p:cNvPr>
              <p:cNvSpPr/>
              <p:nvPr/>
            </p:nvSpPr>
            <p:spPr>
              <a:xfrm>
                <a:off x="5572416" y="5495963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42A2144-1223-40D5-9E6E-CE3E56C60228}"/>
                  </a:ext>
                </a:extLst>
              </p:cNvPr>
              <p:cNvSpPr/>
              <p:nvPr/>
            </p:nvSpPr>
            <p:spPr>
              <a:xfrm>
                <a:off x="8739026" y="5437548"/>
                <a:ext cx="117511" cy="120842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A2CE18-0DB9-4269-B40B-0FA4843B02CE}"/>
                  </a:ext>
                </a:extLst>
              </p:cNvPr>
              <p:cNvSpPr/>
              <p:nvPr/>
            </p:nvSpPr>
            <p:spPr>
              <a:xfrm>
                <a:off x="8361886" y="5441386"/>
                <a:ext cx="117869" cy="117004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BE77541-FFE6-47AA-BF3E-84FC9266E662}"/>
                  </a:ext>
                </a:extLst>
              </p:cNvPr>
              <p:cNvSpPr/>
              <p:nvPr/>
            </p:nvSpPr>
            <p:spPr>
              <a:xfrm>
                <a:off x="8486975" y="5441386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242730B-FE80-4850-9A67-EF6CDB60C8C0}"/>
                  </a:ext>
                </a:extLst>
              </p:cNvPr>
              <p:cNvSpPr/>
              <p:nvPr/>
            </p:nvSpPr>
            <p:spPr>
              <a:xfrm>
                <a:off x="8613000" y="5441386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3D11079-4AF7-4398-8701-C1A4A86AA5BF}"/>
                  </a:ext>
                </a:extLst>
              </p:cNvPr>
              <p:cNvSpPr/>
              <p:nvPr/>
            </p:nvSpPr>
            <p:spPr>
              <a:xfrm rot="291109">
                <a:off x="5203039" y="5046907"/>
                <a:ext cx="117511" cy="120842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7AFE7D7-8423-4DD2-B5CE-067311E06FEE}"/>
                </a:ext>
              </a:extLst>
            </p:cNvPr>
            <p:cNvSpPr/>
            <p:nvPr/>
          </p:nvSpPr>
          <p:spPr>
            <a:xfrm>
              <a:off x="4136891" y="2287860"/>
              <a:ext cx="532363" cy="428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F5AE29D-1F4F-40A5-AD62-51252099C32F}"/>
                </a:ext>
              </a:extLst>
            </p:cNvPr>
            <p:cNvSpPr/>
            <p:nvPr/>
          </p:nvSpPr>
          <p:spPr>
            <a:xfrm>
              <a:off x="4144505" y="2370254"/>
              <a:ext cx="377575" cy="3037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A843D70-970B-4C4B-901A-40EDA841F3D5}"/>
                </a:ext>
              </a:extLst>
            </p:cNvPr>
            <p:cNvSpPr/>
            <p:nvPr/>
          </p:nvSpPr>
          <p:spPr>
            <a:xfrm>
              <a:off x="4159401" y="2396707"/>
              <a:ext cx="297062" cy="238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567A15E-6FFA-4F6C-A39C-B74C371205E3}"/>
              </a:ext>
            </a:extLst>
          </p:cNvPr>
          <p:cNvGrpSpPr/>
          <p:nvPr/>
        </p:nvGrpSpPr>
        <p:grpSpPr>
          <a:xfrm>
            <a:off x="7345874" y="97582"/>
            <a:ext cx="4185051" cy="3368629"/>
            <a:chOff x="3757468" y="-14991"/>
            <a:chExt cx="6638615" cy="534355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24ED8C8-ECD2-4E77-BFA2-68C9EAEAF17D}"/>
                </a:ext>
              </a:extLst>
            </p:cNvPr>
            <p:cNvSpPr/>
            <p:nvPr/>
          </p:nvSpPr>
          <p:spPr>
            <a:xfrm rot="19517361" flipH="1">
              <a:off x="8896920" y="499139"/>
              <a:ext cx="1499163" cy="418592"/>
            </a:xfrm>
            <a:custGeom>
              <a:avLst/>
              <a:gdLst>
                <a:gd name="connsiteX0" fmla="*/ 66868 w 1499163"/>
                <a:gd name="connsiteY0" fmla="*/ 127828 h 418592"/>
                <a:gd name="connsiteX1" fmla="*/ 0 w 1499163"/>
                <a:gd name="connsiteY1" fmla="*/ 209296 h 418592"/>
                <a:gd name="connsiteX2" fmla="*/ 850900 w 1499163"/>
                <a:gd name="connsiteY2" fmla="*/ 418592 h 418592"/>
                <a:gd name="connsiteX3" fmla="*/ 1182109 w 1499163"/>
                <a:gd name="connsiteY3" fmla="*/ 402145 h 418592"/>
                <a:gd name="connsiteX4" fmla="*/ 1315937 w 1499163"/>
                <a:gd name="connsiteY4" fmla="*/ 384277 h 418592"/>
                <a:gd name="connsiteX5" fmla="*/ 1354924 w 1499163"/>
                <a:gd name="connsiteY5" fmla="*/ 336304 h 418592"/>
                <a:gd name="connsiteX6" fmla="*/ 1471121 w 1499163"/>
                <a:gd name="connsiteY6" fmla="*/ 223553 h 418592"/>
                <a:gd name="connsiteX7" fmla="*/ 1499163 w 1499163"/>
                <a:gd name="connsiteY7" fmla="*/ 201805 h 418592"/>
                <a:gd name="connsiteX8" fmla="*/ 1494729 w 1499163"/>
                <a:gd name="connsiteY8" fmla="*/ 135054 h 418592"/>
                <a:gd name="connsiteX9" fmla="*/ 1498898 w 1499163"/>
                <a:gd name="connsiteY9" fmla="*/ 75111 h 418592"/>
                <a:gd name="connsiteX10" fmla="*/ 1452577 w 1499163"/>
                <a:gd name="connsiteY10" fmla="*/ 61301 h 418592"/>
                <a:gd name="connsiteX11" fmla="*/ 850901 w 1499163"/>
                <a:gd name="connsiteY11" fmla="*/ 0 h 418592"/>
                <a:gd name="connsiteX12" fmla="*/ 66868 w 1499163"/>
                <a:gd name="connsiteY12" fmla="*/ 127828 h 41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9163" h="418592">
                  <a:moveTo>
                    <a:pt x="66868" y="127828"/>
                  </a:moveTo>
                  <a:cubicBezTo>
                    <a:pt x="23810" y="152868"/>
                    <a:pt x="0" y="180398"/>
                    <a:pt x="0" y="209296"/>
                  </a:cubicBezTo>
                  <a:cubicBezTo>
                    <a:pt x="0" y="324887"/>
                    <a:pt x="380961" y="418592"/>
                    <a:pt x="850900" y="418592"/>
                  </a:cubicBezTo>
                  <a:cubicBezTo>
                    <a:pt x="968385" y="418592"/>
                    <a:pt x="1080308" y="412736"/>
                    <a:pt x="1182109" y="402145"/>
                  </a:cubicBezTo>
                  <a:lnTo>
                    <a:pt x="1315937" y="384277"/>
                  </a:lnTo>
                  <a:lnTo>
                    <a:pt x="1354924" y="336304"/>
                  </a:lnTo>
                  <a:cubicBezTo>
                    <a:pt x="1390209" y="297854"/>
                    <a:pt x="1429039" y="260079"/>
                    <a:pt x="1471121" y="223553"/>
                  </a:cubicBezTo>
                  <a:lnTo>
                    <a:pt x="1499163" y="201805"/>
                  </a:lnTo>
                  <a:lnTo>
                    <a:pt x="1494729" y="135054"/>
                  </a:lnTo>
                  <a:lnTo>
                    <a:pt x="1498898" y="75111"/>
                  </a:lnTo>
                  <a:lnTo>
                    <a:pt x="1452577" y="61301"/>
                  </a:lnTo>
                  <a:cubicBezTo>
                    <a:pt x="1298595" y="23426"/>
                    <a:pt x="1085869" y="0"/>
                    <a:pt x="850901" y="0"/>
                  </a:cubicBezTo>
                  <a:cubicBezTo>
                    <a:pt x="498446" y="0"/>
                    <a:pt x="196042" y="52709"/>
                    <a:pt x="66868" y="127828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CD9B53E-1BB0-4FD4-B162-E2B36E004130}"/>
                </a:ext>
              </a:extLst>
            </p:cNvPr>
            <p:cNvSpPr/>
            <p:nvPr/>
          </p:nvSpPr>
          <p:spPr>
            <a:xfrm rot="19517361" flipH="1">
              <a:off x="7931096" y="-14991"/>
              <a:ext cx="710985" cy="1400871"/>
            </a:xfrm>
            <a:custGeom>
              <a:avLst/>
              <a:gdLst>
                <a:gd name="connsiteX0" fmla="*/ 552703 w 710985"/>
                <a:gd name="connsiteY0" fmla="*/ 37407 h 1400871"/>
                <a:gd name="connsiteX1" fmla="*/ 157449 w 710985"/>
                <a:gd name="connsiteY1" fmla="*/ 726480 h 1400871"/>
                <a:gd name="connsiteX2" fmla="*/ 3354 w 710985"/>
                <a:gd name="connsiteY2" fmla="*/ 1311311 h 1400871"/>
                <a:gd name="connsiteX3" fmla="*/ 0 w 710985"/>
                <a:gd name="connsiteY3" fmla="*/ 1359529 h 1400871"/>
                <a:gd name="connsiteX4" fmla="*/ 57582 w 710985"/>
                <a:gd name="connsiteY4" fmla="*/ 1376695 h 1400871"/>
                <a:gd name="connsiteX5" fmla="*/ 110931 w 710985"/>
                <a:gd name="connsiteY5" fmla="*/ 1400871 h 1400871"/>
                <a:gd name="connsiteX6" fmla="*/ 254160 w 710985"/>
                <a:gd name="connsiteY6" fmla="*/ 1312672 h 1400871"/>
                <a:gd name="connsiteX7" fmla="*/ 376190 w 710985"/>
                <a:gd name="connsiteY7" fmla="*/ 1255031 h 1400871"/>
                <a:gd name="connsiteX8" fmla="*/ 417515 w 710985"/>
                <a:gd name="connsiteY8" fmla="*/ 1177905 h 1400871"/>
                <a:gd name="connsiteX9" fmla="*/ 549331 w 710985"/>
                <a:gd name="connsiteY9" fmla="*/ 873612 h 1400871"/>
                <a:gd name="connsiteX10" fmla="*/ 652476 w 710985"/>
                <a:gd name="connsiteY10" fmla="*/ 3442 h 1400871"/>
                <a:gd name="connsiteX11" fmla="*/ 552703 w 710985"/>
                <a:gd name="connsiteY11" fmla="*/ 37407 h 140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0985" h="1400871">
                  <a:moveTo>
                    <a:pt x="552703" y="37407"/>
                  </a:moveTo>
                  <a:cubicBezTo>
                    <a:pt x="436974" y="131935"/>
                    <a:pt x="281335" y="396515"/>
                    <a:pt x="157449" y="726480"/>
                  </a:cubicBezTo>
                  <a:cubicBezTo>
                    <a:pt x="74860" y="946455"/>
                    <a:pt x="22019" y="1153841"/>
                    <a:pt x="3354" y="1311311"/>
                  </a:cubicBezTo>
                  <a:lnTo>
                    <a:pt x="0" y="1359529"/>
                  </a:lnTo>
                  <a:lnTo>
                    <a:pt x="57582" y="1376695"/>
                  </a:lnTo>
                  <a:lnTo>
                    <a:pt x="110931" y="1400871"/>
                  </a:lnTo>
                  <a:lnTo>
                    <a:pt x="254160" y="1312672"/>
                  </a:lnTo>
                  <a:lnTo>
                    <a:pt x="376190" y="1255031"/>
                  </a:lnTo>
                  <a:lnTo>
                    <a:pt x="417515" y="1177905"/>
                  </a:lnTo>
                  <a:cubicBezTo>
                    <a:pt x="463213" y="1086323"/>
                    <a:pt x="508036" y="983600"/>
                    <a:pt x="549331" y="873612"/>
                  </a:cubicBezTo>
                  <a:cubicBezTo>
                    <a:pt x="714512" y="433660"/>
                    <a:pt x="760691" y="44071"/>
                    <a:pt x="652476" y="3442"/>
                  </a:cubicBezTo>
                  <a:cubicBezTo>
                    <a:pt x="625422" y="-6716"/>
                    <a:pt x="591280" y="5899"/>
                    <a:pt x="552703" y="37407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C90AFE4-5F8A-411C-A24E-E794099D922D}"/>
                </a:ext>
              </a:extLst>
            </p:cNvPr>
            <p:cNvGrpSpPr/>
            <p:nvPr/>
          </p:nvGrpSpPr>
          <p:grpSpPr>
            <a:xfrm>
              <a:off x="3757468" y="1435794"/>
              <a:ext cx="4044915" cy="3892765"/>
              <a:chOff x="3757468" y="1435794"/>
              <a:chExt cx="4044915" cy="3892765"/>
            </a:xfrm>
          </p:grpSpPr>
          <p:sp>
            <p:nvSpPr>
              <p:cNvPr id="116" name="Isosceles Triangle 4">
                <a:extLst>
                  <a:ext uri="{FF2B5EF4-FFF2-40B4-BE49-F238E27FC236}">
                    <a16:creationId xmlns:a16="http://schemas.microsoft.com/office/drawing/2014/main" id="{E0D5D4BA-DAB0-49B2-BF9B-75B5203062E6}"/>
                  </a:ext>
                </a:extLst>
              </p:cNvPr>
              <p:cNvSpPr/>
              <p:nvPr/>
            </p:nvSpPr>
            <p:spPr>
              <a:xfrm rot="2146447" flipH="1">
                <a:off x="6928225" y="1435794"/>
                <a:ext cx="874158" cy="1393940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  <a:lnTo>
                      <a:pt x="558" y="1393940"/>
                    </a:ln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Isosceles Triangle 4">
                <a:extLst>
                  <a:ext uri="{FF2B5EF4-FFF2-40B4-BE49-F238E27FC236}">
                    <a16:creationId xmlns:a16="http://schemas.microsoft.com/office/drawing/2014/main" id="{45E0DFDF-6466-4D89-AD7D-93CBBB68E1E9}"/>
                  </a:ext>
                </a:extLst>
              </p:cNvPr>
              <p:cNvSpPr/>
              <p:nvPr/>
            </p:nvSpPr>
            <p:spPr>
              <a:xfrm rot="2146447" flipH="1">
                <a:off x="6992784" y="1652977"/>
                <a:ext cx="677012" cy="1211837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781653"/>
                  <a:gd name="connsiteY0" fmla="*/ 1393940 h 1393940"/>
                  <a:gd name="connsiteX1" fmla="*/ 578770 w 781653"/>
                  <a:gd name="connsiteY1" fmla="*/ 0 h 1393940"/>
                  <a:gd name="connsiteX2" fmla="*/ 777437 w 781653"/>
                  <a:gd name="connsiteY2" fmla="*/ 1120791 h 1393940"/>
                  <a:gd name="connsiteX3" fmla="*/ 558 w 781653"/>
                  <a:gd name="connsiteY3" fmla="*/ 1393940 h 1393940"/>
                  <a:gd name="connsiteX0" fmla="*/ 492 w 784218"/>
                  <a:gd name="connsiteY0" fmla="*/ 1403949 h 1403949"/>
                  <a:gd name="connsiteX1" fmla="*/ 640319 w 784218"/>
                  <a:gd name="connsiteY1" fmla="*/ 0 h 1403949"/>
                  <a:gd name="connsiteX2" fmla="*/ 777371 w 784218"/>
                  <a:gd name="connsiteY2" fmla="*/ 1130800 h 1403949"/>
                  <a:gd name="connsiteX3" fmla="*/ 492 w 784218"/>
                  <a:gd name="connsiteY3" fmla="*/ 1403949 h 1403949"/>
                  <a:gd name="connsiteX0" fmla="*/ 612 w 784338"/>
                  <a:gd name="connsiteY0" fmla="*/ 1403949 h 1403949"/>
                  <a:gd name="connsiteX1" fmla="*/ 640439 w 784338"/>
                  <a:gd name="connsiteY1" fmla="*/ 0 h 1403949"/>
                  <a:gd name="connsiteX2" fmla="*/ 777491 w 784338"/>
                  <a:gd name="connsiteY2" fmla="*/ 1130800 h 1403949"/>
                  <a:gd name="connsiteX3" fmla="*/ 612 w 784338"/>
                  <a:gd name="connsiteY3" fmla="*/ 1403949 h 14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338" h="1403949">
                    <a:moveTo>
                      <a:pt x="612" y="1403949"/>
                    </a:moveTo>
                    <a:cubicBezTo>
                      <a:pt x="-17898" y="254877"/>
                      <a:pt x="387384" y="173213"/>
                      <a:pt x="640439" y="0"/>
                    </a:cubicBezTo>
                    <a:cubicBezTo>
                      <a:pt x="738025" y="372016"/>
                      <a:pt x="806881" y="756355"/>
                      <a:pt x="777491" y="1130800"/>
                    </a:cubicBezTo>
                    <a:lnTo>
                      <a:pt x="612" y="14039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4">
                <a:extLst>
                  <a:ext uri="{FF2B5EF4-FFF2-40B4-BE49-F238E27FC236}">
                    <a16:creationId xmlns:a16="http://schemas.microsoft.com/office/drawing/2014/main" id="{E5D46A46-5990-46AA-A892-09D7BED600D2}"/>
                  </a:ext>
                </a:extLst>
              </p:cNvPr>
              <p:cNvSpPr/>
              <p:nvPr/>
            </p:nvSpPr>
            <p:spPr>
              <a:xfrm rot="19453553">
                <a:off x="5398958" y="1443274"/>
                <a:ext cx="874158" cy="1393940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  <a:lnTo>
                      <a:pt x="558" y="1393940"/>
                    </a:ln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Isosceles Triangle 4">
                <a:extLst>
                  <a:ext uri="{FF2B5EF4-FFF2-40B4-BE49-F238E27FC236}">
                    <a16:creationId xmlns:a16="http://schemas.microsoft.com/office/drawing/2014/main" id="{B5FCA2FB-6525-453F-95D0-790090774140}"/>
                  </a:ext>
                </a:extLst>
              </p:cNvPr>
              <p:cNvSpPr/>
              <p:nvPr/>
            </p:nvSpPr>
            <p:spPr>
              <a:xfrm rot="19453553">
                <a:off x="5463517" y="1660457"/>
                <a:ext cx="677012" cy="1211837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781653"/>
                  <a:gd name="connsiteY0" fmla="*/ 1393940 h 1393940"/>
                  <a:gd name="connsiteX1" fmla="*/ 578770 w 781653"/>
                  <a:gd name="connsiteY1" fmla="*/ 0 h 1393940"/>
                  <a:gd name="connsiteX2" fmla="*/ 777437 w 781653"/>
                  <a:gd name="connsiteY2" fmla="*/ 1120791 h 1393940"/>
                  <a:gd name="connsiteX3" fmla="*/ 558 w 781653"/>
                  <a:gd name="connsiteY3" fmla="*/ 1393940 h 1393940"/>
                  <a:gd name="connsiteX0" fmla="*/ 492 w 784218"/>
                  <a:gd name="connsiteY0" fmla="*/ 1403949 h 1403949"/>
                  <a:gd name="connsiteX1" fmla="*/ 640319 w 784218"/>
                  <a:gd name="connsiteY1" fmla="*/ 0 h 1403949"/>
                  <a:gd name="connsiteX2" fmla="*/ 777371 w 784218"/>
                  <a:gd name="connsiteY2" fmla="*/ 1130800 h 1403949"/>
                  <a:gd name="connsiteX3" fmla="*/ 492 w 784218"/>
                  <a:gd name="connsiteY3" fmla="*/ 1403949 h 1403949"/>
                  <a:gd name="connsiteX0" fmla="*/ 612 w 784338"/>
                  <a:gd name="connsiteY0" fmla="*/ 1403949 h 1403949"/>
                  <a:gd name="connsiteX1" fmla="*/ 640439 w 784338"/>
                  <a:gd name="connsiteY1" fmla="*/ 0 h 1403949"/>
                  <a:gd name="connsiteX2" fmla="*/ 777491 w 784338"/>
                  <a:gd name="connsiteY2" fmla="*/ 1130800 h 1403949"/>
                  <a:gd name="connsiteX3" fmla="*/ 612 w 784338"/>
                  <a:gd name="connsiteY3" fmla="*/ 1403949 h 14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338" h="1403949">
                    <a:moveTo>
                      <a:pt x="612" y="1403949"/>
                    </a:moveTo>
                    <a:cubicBezTo>
                      <a:pt x="-17898" y="254877"/>
                      <a:pt x="387384" y="173213"/>
                      <a:pt x="640439" y="0"/>
                    </a:cubicBezTo>
                    <a:cubicBezTo>
                      <a:pt x="738025" y="372016"/>
                      <a:pt x="806881" y="756355"/>
                      <a:pt x="777491" y="1130800"/>
                    </a:cubicBezTo>
                    <a:lnTo>
                      <a:pt x="612" y="14039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204583B-C365-49B0-BAAB-25D6309F5CB2}"/>
                  </a:ext>
                </a:extLst>
              </p:cNvPr>
              <p:cNvSpPr/>
              <p:nvPr/>
            </p:nvSpPr>
            <p:spPr>
              <a:xfrm rot="21300695">
                <a:off x="6362719" y="2091571"/>
                <a:ext cx="571500" cy="398058"/>
              </a:xfrm>
              <a:prstGeom prst="ellipse">
                <a:avLst/>
              </a:pr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0">
                <a:extLst>
                  <a:ext uri="{FF2B5EF4-FFF2-40B4-BE49-F238E27FC236}">
                    <a16:creationId xmlns:a16="http://schemas.microsoft.com/office/drawing/2014/main" id="{5657C4D4-90DE-4B55-8E9F-0DD9E7A16832}"/>
                  </a:ext>
                </a:extLst>
              </p:cNvPr>
              <p:cNvSpPr/>
              <p:nvPr/>
            </p:nvSpPr>
            <p:spPr>
              <a:xfrm rot="20441401">
                <a:off x="5958178" y="3428921"/>
                <a:ext cx="602072" cy="1303631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157794 h 1643570"/>
                  <a:gd name="connsiteX1" fmla="*/ 462101 w 799048"/>
                  <a:gd name="connsiteY1" fmla="*/ 114 h 1643570"/>
                  <a:gd name="connsiteX2" fmla="*/ 796856 w 799048"/>
                  <a:gd name="connsiteY2" fmla="*/ 430773 h 1643570"/>
                  <a:gd name="connsiteX3" fmla="*/ 297541 w 799048"/>
                  <a:gd name="connsiteY3" fmla="*/ 1394013 h 1643570"/>
                  <a:gd name="connsiteX4" fmla="*/ 185241 w 799048"/>
                  <a:gd name="connsiteY4" fmla="*/ 1628512 h 1643570"/>
                  <a:gd name="connsiteX5" fmla="*/ 53700 w 799048"/>
                  <a:gd name="connsiteY5" fmla="*/ 1569273 h 1643570"/>
                  <a:gd name="connsiteX6" fmla="*/ 91800 w 799048"/>
                  <a:gd name="connsiteY6" fmla="*/ 1157794 h 1643570"/>
                  <a:gd name="connsiteX0" fmla="*/ 91800 w 799048"/>
                  <a:gd name="connsiteY0" fmla="*/ 1207347 h 1693123"/>
                  <a:gd name="connsiteX1" fmla="*/ 462101 w 799048"/>
                  <a:gd name="connsiteY1" fmla="*/ 49667 h 1693123"/>
                  <a:gd name="connsiteX2" fmla="*/ 796856 w 799048"/>
                  <a:gd name="connsiteY2" fmla="*/ 480326 h 1693123"/>
                  <a:gd name="connsiteX3" fmla="*/ 297541 w 799048"/>
                  <a:gd name="connsiteY3" fmla="*/ 1443566 h 1693123"/>
                  <a:gd name="connsiteX4" fmla="*/ 185241 w 799048"/>
                  <a:gd name="connsiteY4" fmla="*/ 1678065 h 1693123"/>
                  <a:gd name="connsiteX5" fmla="*/ 53700 w 799048"/>
                  <a:gd name="connsiteY5" fmla="*/ 1618826 h 1693123"/>
                  <a:gd name="connsiteX6" fmla="*/ 91800 w 799048"/>
                  <a:gd name="connsiteY6" fmla="*/ 1207347 h 1693123"/>
                  <a:gd name="connsiteX0" fmla="*/ 91800 w 773930"/>
                  <a:gd name="connsiteY0" fmla="*/ 1202035 h 1687811"/>
                  <a:gd name="connsiteX1" fmla="*/ 462101 w 773930"/>
                  <a:gd name="connsiteY1" fmla="*/ 44355 h 1687811"/>
                  <a:gd name="connsiteX2" fmla="*/ 771456 w 773930"/>
                  <a:gd name="connsiteY2" fmla="*/ 475014 h 1687811"/>
                  <a:gd name="connsiteX3" fmla="*/ 297541 w 773930"/>
                  <a:gd name="connsiteY3" fmla="*/ 1438254 h 1687811"/>
                  <a:gd name="connsiteX4" fmla="*/ 185241 w 773930"/>
                  <a:gd name="connsiteY4" fmla="*/ 1672753 h 1687811"/>
                  <a:gd name="connsiteX5" fmla="*/ 53700 w 773930"/>
                  <a:gd name="connsiteY5" fmla="*/ 1613514 h 1687811"/>
                  <a:gd name="connsiteX6" fmla="*/ 91800 w 773930"/>
                  <a:gd name="connsiteY6" fmla="*/ 1202035 h 1687811"/>
                  <a:gd name="connsiteX0" fmla="*/ 91800 w 771456"/>
                  <a:gd name="connsiteY0" fmla="*/ 1202035 h 1687811"/>
                  <a:gd name="connsiteX1" fmla="*/ 462101 w 771456"/>
                  <a:gd name="connsiteY1" fmla="*/ 44355 h 1687811"/>
                  <a:gd name="connsiteX2" fmla="*/ 771456 w 771456"/>
                  <a:gd name="connsiteY2" fmla="*/ 475014 h 1687811"/>
                  <a:gd name="connsiteX3" fmla="*/ 297541 w 771456"/>
                  <a:gd name="connsiteY3" fmla="*/ 1438254 h 1687811"/>
                  <a:gd name="connsiteX4" fmla="*/ 185241 w 771456"/>
                  <a:gd name="connsiteY4" fmla="*/ 1672753 h 1687811"/>
                  <a:gd name="connsiteX5" fmla="*/ 53700 w 771456"/>
                  <a:gd name="connsiteY5" fmla="*/ 1613514 h 1687811"/>
                  <a:gd name="connsiteX6" fmla="*/ 91800 w 771456"/>
                  <a:gd name="connsiteY6" fmla="*/ 1202035 h 1687811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2975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4118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49416 w 602072"/>
                  <a:gd name="connsiteY0" fmla="*/ 1310727 h 1679845"/>
                  <a:gd name="connsiteX1" fmla="*/ 292717 w 602072"/>
                  <a:gd name="connsiteY1" fmla="*/ 51447 h 1679845"/>
                  <a:gd name="connsiteX2" fmla="*/ 602072 w 602072"/>
                  <a:gd name="connsiteY2" fmla="*/ 482106 h 1679845"/>
                  <a:gd name="connsiteX3" fmla="*/ 242457 w 602072"/>
                  <a:gd name="connsiteY3" fmla="*/ 1445346 h 1679845"/>
                  <a:gd name="connsiteX4" fmla="*/ 15857 w 602072"/>
                  <a:gd name="connsiteY4" fmla="*/ 1679845 h 1679845"/>
                  <a:gd name="connsiteX5" fmla="*/ 49416 w 602072"/>
                  <a:gd name="connsiteY5" fmla="*/ 1310727 h 1679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072" h="1679845">
                    <a:moveTo>
                      <a:pt x="49416" y="1310727"/>
                    </a:moveTo>
                    <a:cubicBezTo>
                      <a:pt x="95559" y="1039327"/>
                      <a:pt x="200608" y="189550"/>
                      <a:pt x="292717" y="51447"/>
                    </a:cubicBezTo>
                    <a:cubicBezTo>
                      <a:pt x="384826" y="-86656"/>
                      <a:pt x="569385" y="52093"/>
                      <a:pt x="602072" y="482106"/>
                    </a:cubicBezTo>
                    <a:cubicBezTo>
                      <a:pt x="462039" y="729239"/>
                      <a:pt x="575533" y="1216513"/>
                      <a:pt x="242457" y="1445346"/>
                    </a:cubicBezTo>
                    <a:cubicBezTo>
                      <a:pt x="145601" y="1643699"/>
                      <a:pt x="75547" y="1650635"/>
                      <a:pt x="15857" y="1679845"/>
                    </a:cubicBezTo>
                    <a:cubicBezTo>
                      <a:pt x="-16316" y="1657409"/>
                      <a:pt x="3273" y="1582127"/>
                      <a:pt x="49416" y="1310727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D38BD6FF-8DAD-413B-A13D-F254472088BE}"/>
                  </a:ext>
                </a:extLst>
              </p:cNvPr>
              <p:cNvSpPr/>
              <p:nvPr/>
            </p:nvSpPr>
            <p:spPr>
              <a:xfrm rot="20758011">
                <a:off x="6157024" y="4499232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: Rounded Corners 19">
                <a:extLst>
                  <a:ext uri="{FF2B5EF4-FFF2-40B4-BE49-F238E27FC236}">
                    <a16:creationId xmlns:a16="http://schemas.microsoft.com/office/drawing/2014/main" id="{E9E9727E-6807-447C-9B1E-5D43903C699B}"/>
                  </a:ext>
                </a:extLst>
              </p:cNvPr>
              <p:cNvSpPr/>
              <p:nvPr/>
            </p:nvSpPr>
            <p:spPr>
              <a:xfrm rot="5157352">
                <a:off x="6258021" y="4674631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0">
                <a:extLst>
                  <a:ext uri="{FF2B5EF4-FFF2-40B4-BE49-F238E27FC236}">
                    <a16:creationId xmlns:a16="http://schemas.microsoft.com/office/drawing/2014/main" id="{3D6E52C2-E43A-4701-9D96-E2C96E0CDCFE}"/>
                  </a:ext>
                </a:extLst>
              </p:cNvPr>
              <p:cNvSpPr/>
              <p:nvPr/>
            </p:nvSpPr>
            <p:spPr>
              <a:xfrm>
                <a:off x="4753485" y="2907513"/>
                <a:ext cx="923568" cy="1770465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568" h="1770465">
                    <a:moveTo>
                      <a:pt x="2946" y="565288"/>
                    </a:moveTo>
                    <a:cubicBezTo>
                      <a:pt x="41380" y="351175"/>
                      <a:pt x="293849" y="1279"/>
                      <a:pt x="446921" y="9"/>
                    </a:cubicBezTo>
                    <a:cubicBezTo>
                      <a:pt x="599993" y="-1261"/>
                      <a:pt x="888689" y="127655"/>
                      <a:pt x="921376" y="557668"/>
                    </a:cubicBezTo>
                    <a:cubicBezTo>
                      <a:pt x="946443" y="804801"/>
                      <a:pt x="755137" y="1292075"/>
                      <a:pt x="422061" y="1520908"/>
                    </a:cubicBezTo>
                    <a:cubicBezTo>
                      <a:pt x="325205" y="1719261"/>
                      <a:pt x="350401" y="1726197"/>
                      <a:pt x="309761" y="1755407"/>
                    </a:cubicBezTo>
                    <a:cubicBezTo>
                      <a:pt x="269121" y="1784617"/>
                      <a:pt x="216653" y="1774621"/>
                      <a:pt x="178220" y="1696168"/>
                    </a:cubicBezTo>
                    <a:cubicBezTo>
                      <a:pt x="139787" y="1617715"/>
                      <a:pt x="62652" y="1313149"/>
                      <a:pt x="216320" y="1284689"/>
                    </a:cubicBezTo>
                    <a:cubicBezTo>
                      <a:pt x="316648" y="1149549"/>
                      <a:pt x="-35488" y="779401"/>
                      <a:pt x="2946" y="565288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9560FF46-D7A9-47D4-9FB9-4C7BF086EBF1}"/>
                  </a:ext>
                </a:extLst>
              </p:cNvPr>
              <p:cNvSpPr/>
              <p:nvPr/>
            </p:nvSpPr>
            <p:spPr>
              <a:xfrm rot="20758011">
                <a:off x="4929450" y="4547851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: Rounded Corners 19">
                <a:extLst>
                  <a:ext uri="{FF2B5EF4-FFF2-40B4-BE49-F238E27FC236}">
                    <a16:creationId xmlns:a16="http://schemas.microsoft.com/office/drawing/2014/main" id="{26459462-B574-4F78-A92B-AC9C64136B63}"/>
                  </a:ext>
                </a:extLst>
              </p:cNvPr>
              <p:cNvSpPr/>
              <p:nvPr/>
            </p:nvSpPr>
            <p:spPr>
              <a:xfrm rot="5157352">
                <a:off x="5080252" y="4723248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1">
                <a:extLst>
                  <a:ext uri="{FF2B5EF4-FFF2-40B4-BE49-F238E27FC236}">
                    <a16:creationId xmlns:a16="http://schemas.microsoft.com/office/drawing/2014/main" id="{791F6BF1-9F22-4DDA-8A86-05324E9568A9}"/>
                  </a:ext>
                </a:extLst>
              </p:cNvPr>
              <p:cNvSpPr/>
              <p:nvPr/>
            </p:nvSpPr>
            <p:spPr>
              <a:xfrm rot="17371365">
                <a:off x="3448846" y="3523604"/>
                <a:ext cx="1257198" cy="639953"/>
              </a:xfrm>
              <a:custGeom>
                <a:avLst/>
                <a:gdLst>
                  <a:gd name="connsiteX0" fmla="*/ 0 w 1023506"/>
                  <a:gd name="connsiteY0" fmla="*/ 303162 h 606323"/>
                  <a:gd name="connsiteX1" fmla="*/ 511753 w 1023506"/>
                  <a:gd name="connsiteY1" fmla="*/ 0 h 606323"/>
                  <a:gd name="connsiteX2" fmla="*/ 1023506 w 1023506"/>
                  <a:gd name="connsiteY2" fmla="*/ 303162 h 606323"/>
                  <a:gd name="connsiteX3" fmla="*/ 511753 w 1023506"/>
                  <a:gd name="connsiteY3" fmla="*/ 606324 h 606323"/>
                  <a:gd name="connsiteX4" fmla="*/ 0 w 1023506"/>
                  <a:gd name="connsiteY4" fmla="*/ 303162 h 606323"/>
                  <a:gd name="connsiteX0" fmla="*/ 0 w 1241311"/>
                  <a:gd name="connsiteY0" fmla="*/ 514222 h 639987"/>
                  <a:gd name="connsiteX1" fmla="*/ 729558 w 1241311"/>
                  <a:gd name="connsiteY1" fmla="*/ 4477 h 639987"/>
                  <a:gd name="connsiteX2" fmla="*/ 1241311 w 1241311"/>
                  <a:gd name="connsiteY2" fmla="*/ 307639 h 639987"/>
                  <a:gd name="connsiteX3" fmla="*/ 729558 w 1241311"/>
                  <a:gd name="connsiteY3" fmla="*/ 610801 h 639987"/>
                  <a:gd name="connsiteX4" fmla="*/ 0 w 1241311"/>
                  <a:gd name="connsiteY4" fmla="*/ 514222 h 639987"/>
                  <a:gd name="connsiteX0" fmla="*/ 15887 w 1257198"/>
                  <a:gd name="connsiteY0" fmla="*/ 522983 h 631219"/>
                  <a:gd name="connsiteX1" fmla="*/ 282682 w 1257198"/>
                  <a:gd name="connsiteY1" fmla="*/ 101626 h 631219"/>
                  <a:gd name="connsiteX2" fmla="*/ 745445 w 1257198"/>
                  <a:gd name="connsiteY2" fmla="*/ 13238 h 631219"/>
                  <a:gd name="connsiteX3" fmla="*/ 1257198 w 1257198"/>
                  <a:gd name="connsiteY3" fmla="*/ 316400 h 631219"/>
                  <a:gd name="connsiteX4" fmla="*/ 745445 w 1257198"/>
                  <a:gd name="connsiteY4" fmla="*/ 619562 h 631219"/>
                  <a:gd name="connsiteX5" fmla="*/ 15887 w 1257198"/>
                  <a:gd name="connsiteY5" fmla="*/ 522983 h 631219"/>
                  <a:gd name="connsiteX0" fmla="*/ 15887 w 1257198"/>
                  <a:gd name="connsiteY0" fmla="*/ 531717 h 639953"/>
                  <a:gd name="connsiteX1" fmla="*/ 282682 w 1257198"/>
                  <a:gd name="connsiteY1" fmla="*/ 110360 h 639953"/>
                  <a:gd name="connsiteX2" fmla="*/ 774173 w 1257198"/>
                  <a:gd name="connsiteY2" fmla="*/ 11787 h 639953"/>
                  <a:gd name="connsiteX3" fmla="*/ 1257198 w 1257198"/>
                  <a:gd name="connsiteY3" fmla="*/ 325134 h 639953"/>
                  <a:gd name="connsiteX4" fmla="*/ 745445 w 1257198"/>
                  <a:gd name="connsiteY4" fmla="*/ 628296 h 639953"/>
                  <a:gd name="connsiteX5" fmla="*/ 15887 w 1257198"/>
                  <a:gd name="connsiteY5" fmla="*/ 531717 h 63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198" h="639953">
                    <a:moveTo>
                      <a:pt x="15887" y="531717"/>
                    </a:moveTo>
                    <a:cubicBezTo>
                      <a:pt x="-61240" y="445394"/>
                      <a:pt x="161089" y="195318"/>
                      <a:pt x="282682" y="110360"/>
                    </a:cubicBezTo>
                    <a:cubicBezTo>
                      <a:pt x="404275" y="25403"/>
                      <a:pt x="611754" y="-24009"/>
                      <a:pt x="774173" y="11787"/>
                    </a:cubicBezTo>
                    <a:cubicBezTo>
                      <a:pt x="936592" y="47583"/>
                      <a:pt x="1257198" y="157702"/>
                      <a:pt x="1257198" y="325134"/>
                    </a:cubicBezTo>
                    <a:cubicBezTo>
                      <a:pt x="1257198" y="492566"/>
                      <a:pt x="952330" y="593866"/>
                      <a:pt x="745445" y="628296"/>
                    </a:cubicBezTo>
                    <a:cubicBezTo>
                      <a:pt x="538560" y="662726"/>
                      <a:pt x="93014" y="618040"/>
                      <a:pt x="15887" y="531717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1">
                <a:extLst>
                  <a:ext uri="{FF2B5EF4-FFF2-40B4-BE49-F238E27FC236}">
                    <a16:creationId xmlns:a16="http://schemas.microsoft.com/office/drawing/2014/main" id="{024D5648-EBE6-4A5B-9351-ED50EABBEE15}"/>
                  </a:ext>
                </a:extLst>
              </p:cNvPr>
              <p:cNvSpPr/>
              <p:nvPr/>
            </p:nvSpPr>
            <p:spPr>
              <a:xfrm rot="17775355">
                <a:off x="3748719" y="3878826"/>
                <a:ext cx="764814" cy="389314"/>
              </a:xfrm>
              <a:custGeom>
                <a:avLst/>
                <a:gdLst>
                  <a:gd name="connsiteX0" fmla="*/ 0 w 1023506"/>
                  <a:gd name="connsiteY0" fmla="*/ 303162 h 606323"/>
                  <a:gd name="connsiteX1" fmla="*/ 511753 w 1023506"/>
                  <a:gd name="connsiteY1" fmla="*/ 0 h 606323"/>
                  <a:gd name="connsiteX2" fmla="*/ 1023506 w 1023506"/>
                  <a:gd name="connsiteY2" fmla="*/ 303162 h 606323"/>
                  <a:gd name="connsiteX3" fmla="*/ 511753 w 1023506"/>
                  <a:gd name="connsiteY3" fmla="*/ 606324 h 606323"/>
                  <a:gd name="connsiteX4" fmla="*/ 0 w 1023506"/>
                  <a:gd name="connsiteY4" fmla="*/ 303162 h 606323"/>
                  <a:gd name="connsiteX0" fmla="*/ 0 w 1241311"/>
                  <a:gd name="connsiteY0" fmla="*/ 514222 h 639987"/>
                  <a:gd name="connsiteX1" fmla="*/ 729558 w 1241311"/>
                  <a:gd name="connsiteY1" fmla="*/ 4477 h 639987"/>
                  <a:gd name="connsiteX2" fmla="*/ 1241311 w 1241311"/>
                  <a:gd name="connsiteY2" fmla="*/ 307639 h 639987"/>
                  <a:gd name="connsiteX3" fmla="*/ 729558 w 1241311"/>
                  <a:gd name="connsiteY3" fmla="*/ 610801 h 639987"/>
                  <a:gd name="connsiteX4" fmla="*/ 0 w 1241311"/>
                  <a:gd name="connsiteY4" fmla="*/ 514222 h 639987"/>
                  <a:gd name="connsiteX0" fmla="*/ 15887 w 1257198"/>
                  <a:gd name="connsiteY0" fmla="*/ 522983 h 631219"/>
                  <a:gd name="connsiteX1" fmla="*/ 282682 w 1257198"/>
                  <a:gd name="connsiteY1" fmla="*/ 101626 h 631219"/>
                  <a:gd name="connsiteX2" fmla="*/ 745445 w 1257198"/>
                  <a:gd name="connsiteY2" fmla="*/ 13238 h 631219"/>
                  <a:gd name="connsiteX3" fmla="*/ 1257198 w 1257198"/>
                  <a:gd name="connsiteY3" fmla="*/ 316400 h 631219"/>
                  <a:gd name="connsiteX4" fmla="*/ 745445 w 1257198"/>
                  <a:gd name="connsiteY4" fmla="*/ 619562 h 631219"/>
                  <a:gd name="connsiteX5" fmla="*/ 15887 w 1257198"/>
                  <a:gd name="connsiteY5" fmla="*/ 522983 h 631219"/>
                  <a:gd name="connsiteX0" fmla="*/ 15887 w 1257198"/>
                  <a:gd name="connsiteY0" fmla="*/ 531717 h 639953"/>
                  <a:gd name="connsiteX1" fmla="*/ 282682 w 1257198"/>
                  <a:gd name="connsiteY1" fmla="*/ 110360 h 639953"/>
                  <a:gd name="connsiteX2" fmla="*/ 774173 w 1257198"/>
                  <a:gd name="connsiteY2" fmla="*/ 11787 h 639953"/>
                  <a:gd name="connsiteX3" fmla="*/ 1257198 w 1257198"/>
                  <a:gd name="connsiteY3" fmla="*/ 325134 h 639953"/>
                  <a:gd name="connsiteX4" fmla="*/ 745445 w 1257198"/>
                  <a:gd name="connsiteY4" fmla="*/ 628296 h 639953"/>
                  <a:gd name="connsiteX5" fmla="*/ 15887 w 1257198"/>
                  <a:gd name="connsiteY5" fmla="*/ 531717 h 63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198" h="639953">
                    <a:moveTo>
                      <a:pt x="15887" y="531717"/>
                    </a:moveTo>
                    <a:cubicBezTo>
                      <a:pt x="-61240" y="445394"/>
                      <a:pt x="161089" y="195318"/>
                      <a:pt x="282682" y="110360"/>
                    </a:cubicBezTo>
                    <a:cubicBezTo>
                      <a:pt x="404275" y="25403"/>
                      <a:pt x="611754" y="-24009"/>
                      <a:pt x="774173" y="11787"/>
                    </a:cubicBezTo>
                    <a:cubicBezTo>
                      <a:pt x="936592" y="47583"/>
                      <a:pt x="1257198" y="157702"/>
                      <a:pt x="1257198" y="325134"/>
                    </a:cubicBezTo>
                    <a:cubicBezTo>
                      <a:pt x="1257198" y="492566"/>
                      <a:pt x="952330" y="593866"/>
                      <a:pt x="745445" y="628296"/>
                    </a:cubicBezTo>
                    <a:cubicBezTo>
                      <a:pt x="538560" y="662726"/>
                      <a:pt x="93014" y="618040"/>
                      <a:pt x="15887" y="5317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9">
                <a:extLst>
                  <a:ext uri="{FF2B5EF4-FFF2-40B4-BE49-F238E27FC236}">
                    <a16:creationId xmlns:a16="http://schemas.microsoft.com/office/drawing/2014/main" id="{63346F34-E10C-45FA-9A66-AC85E4490674}"/>
                  </a:ext>
                </a:extLst>
              </p:cNvPr>
              <p:cNvSpPr/>
              <p:nvPr/>
            </p:nvSpPr>
            <p:spPr>
              <a:xfrm>
                <a:off x="4145689" y="2709713"/>
                <a:ext cx="2722298" cy="1609104"/>
              </a:xfrm>
              <a:custGeom>
                <a:avLst/>
                <a:gdLst>
                  <a:gd name="connsiteX0" fmla="*/ 0 w 1524113"/>
                  <a:gd name="connsiteY0" fmla="*/ 199029 h 398058"/>
                  <a:gd name="connsiteX1" fmla="*/ 762057 w 1524113"/>
                  <a:gd name="connsiteY1" fmla="*/ 0 h 398058"/>
                  <a:gd name="connsiteX2" fmla="*/ 1524114 w 1524113"/>
                  <a:gd name="connsiteY2" fmla="*/ 199029 h 398058"/>
                  <a:gd name="connsiteX3" fmla="*/ 762057 w 1524113"/>
                  <a:gd name="connsiteY3" fmla="*/ 398058 h 398058"/>
                  <a:gd name="connsiteX4" fmla="*/ 0 w 1524113"/>
                  <a:gd name="connsiteY4" fmla="*/ 199029 h 398058"/>
                  <a:gd name="connsiteX0" fmla="*/ 9062 w 1547828"/>
                  <a:gd name="connsiteY0" fmla="*/ 206862 h 1612391"/>
                  <a:gd name="connsiteX1" fmla="*/ 771119 w 1547828"/>
                  <a:gd name="connsiteY1" fmla="*/ 7833 h 1612391"/>
                  <a:gd name="connsiteX2" fmla="*/ 1533176 w 1547828"/>
                  <a:gd name="connsiteY2" fmla="*/ 206862 h 1612391"/>
                  <a:gd name="connsiteX3" fmla="*/ 1228319 w 1547828"/>
                  <a:gd name="connsiteY3" fmla="*/ 1612391 h 1612391"/>
                  <a:gd name="connsiteX4" fmla="*/ 9062 w 1547828"/>
                  <a:gd name="connsiteY4" fmla="*/ 206862 h 1612391"/>
                  <a:gd name="connsiteX0" fmla="*/ 9062 w 2598770"/>
                  <a:gd name="connsiteY0" fmla="*/ 206862 h 1653227"/>
                  <a:gd name="connsiteX1" fmla="*/ 771119 w 2598770"/>
                  <a:gd name="connsiteY1" fmla="*/ 7833 h 1653227"/>
                  <a:gd name="connsiteX2" fmla="*/ 1533176 w 2598770"/>
                  <a:gd name="connsiteY2" fmla="*/ 206862 h 1653227"/>
                  <a:gd name="connsiteX3" fmla="*/ 2596874 w 2598770"/>
                  <a:gd name="connsiteY3" fmla="*/ 1181543 h 1653227"/>
                  <a:gd name="connsiteX4" fmla="*/ 1228319 w 2598770"/>
                  <a:gd name="connsiteY4" fmla="*/ 1612391 h 1653227"/>
                  <a:gd name="connsiteX5" fmla="*/ 9062 w 2598770"/>
                  <a:gd name="connsiteY5" fmla="*/ 206862 h 1653227"/>
                  <a:gd name="connsiteX0" fmla="*/ 9062 w 2616322"/>
                  <a:gd name="connsiteY0" fmla="*/ 206862 h 1649448"/>
                  <a:gd name="connsiteX1" fmla="*/ 771119 w 2616322"/>
                  <a:gd name="connsiteY1" fmla="*/ 7833 h 1649448"/>
                  <a:gd name="connsiteX2" fmla="*/ 1533176 w 2616322"/>
                  <a:gd name="connsiteY2" fmla="*/ 206862 h 1649448"/>
                  <a:gd name="connsiteX3" fmla="*/ 1949174 w 2616322"/>
                  <a:gd name="connsiteY3" fmla="*/ 381443 h 1649448"/>
                  <a:gd name="connsiteX4" fmla="*/ 2596874 w 2616322"/>
                  <a:gd name="connsiteY4" fmla="*/ 1181543 h 1649448"/>
                  <a:gd name="connsiteX5" fmla="*/ 1228319 w 2616322"/>
                  <a:gd name="connsiteY5" fmla="*/ 1612391 h 1649448"/>
                  <a:gd name="connsiteX6" fmla="*/ 9062 w 2616322"/>
                  <a:gd name="connsiteY6" fmla="*/ 206862 h 1649448"/>
                  <a:gd name="connsiteX0" fmla="*/ 190148 w 2797408"/>
                  <a:gd name="connsiteY0" fmla="*/ 199092 h 1605454"/>
                  <a:gd name="connsiteX1" fmla="*/ 952205 w 2797408"/>
                  <a:gd name="connsiteY1" fmla="*/ 63 h 1605454"/>
                  <a:gd name="connsiteX2" fmla="*/ 1714262 w 2797408"/>
                  <a:gd name="connsiteY2" fmla="*/ 199092 h 1605454"/>
                  <a:gd name="connsiteX3" fmla="*/ 2130260 w 2797408"/>
                  <a:gd name="connsiteY3" fmla="*/ 373673 h 1605454"/>
                  <a:gd name="connsiteX4" fmla="*/ 2777960 w 2797408"/>
                  <a:gd name="connsiteY4" fmla="*/ 1173773 h 1605454"/>
                  <a:gd name="connsiteX5" fmla="*/ 1409405 w 2797408"/>
                  <a:gd name="connsiteY5" fmla="*/ 1604621 h 1605454"/>
                  <a:gd name="connsiteX6" fmla="*/ 98260 w 2797408"/>
                  <a:gd name="connsiteY6" fmla="*/ 1249973 h 1605454"/>
                  <a:gd name="connsiteX7" fmla="*/ 190148 w 2797408"/>
                  <a:gd name="connsiteY7" fmla="*/ 199092 h 1605454"/>
                  <a:gd name="connsiteX0" fmla="*/ 6075 w 2705223"/>
                  <a:gd name="connsiteY0" fmla="*/ 1305545 h 1661257"/>
                  <a:gd name="connsiteX1" fmla="*/ 860020 w 2705223"/>
                  <a:gd name="connsiteY1" fmla="*/ 55635 h 1661257"/>
                  <a:gd name="connsiteX2" fmla="*/ 1622077 w 2705223"/>
                  <a:gd name="connsiteY2" fmla="*/ 254664 h 1661257"/>
                  <a:gd name="connsiteX3" fmla="*/ 2038075 w 2705223"/>
                  <a:gd name="connsiteY3" fmla="*/ 429245 h 1661257"/>
                  <a:gd name="connsiteX4" fmla="*/ 2685775 w 2705223"/>
                  <a:gd name="connsiteY4" fmla="*/ 1229345 h 1661257"/>
                  <a:gd name="connsiteX5" fmla="*/ 1317220 w 2705223"/>
                  <a:gd name="connsiteY5" fmla="*/ 1660193 h 1661257"/>
                  <a:gd name="connsiteX6" fmla="*/ 6075 w 2705223"/>
                  <a:gd name="connsiteY6" fmla="*/ 1305545 h 1661257"/>
                  <a:gd name="connsiteX0" fmla="*/ 96683 w 2795831"/>
                  <a:gd name="connsiteY0" fmla="*/ 1251692 h 1607404"/>
                  <a:gd name="connsiteX1" fmla="*/ 134783 w 2795831"/>
                  <a:gd name="connsiteY1" fmla="*/ 311892 h 1607404"/>
                  <a:gd name="connsiteX2" fmla="*/ 950628 w 2795831"/>
                  <a:gd name="connsiteY2" fmla="*/ 1782 h 1607404"/>
                  <a:gd name="connsiteX3" fmla="*/ 1712685 w 2795831"/>
                  <a:gd name="connsiteY3" fmla="*/ 200811 h 1607404"/>
                  <a:gd name="connsiteX4" fmla="*/ 2128683 w 2795831"/>
                  <a:gd name="connsiteY4" fmla="*/ 375392 h 1607404"/>
                  <a:gd name="connsiteX5" fmla="*/ 2776383 w 2795831"/>
                  <a:gd name="connsiteY5" fmla="*/ 1175492 h 1607404"/>
                  <a:gd name="connsiteX6" fmla="*/ 1407828 w 2795831"/>
                  <a:gd name="connsiteY6" fmla="*/ 1606340 h 1607404"/>
                  <a:gd name="connsiteX7" fmla="*/ 96683 w 2795831"/>
                  <a:gd name="connsiteY7" fmla="*/ 1251692 h 1607404"/>
                  <a:gd name="connsiteX0" fmla="*/ 96683 w 2795831"/>
                  <a:gd name="connsiteY0" fmla="*/ 1251692 h 1607404"/>
                  <a:gd name="connsiteX1" fmla="*/ 134783 w 2795831"/>
                  <a:gd name="connsiteY1" fmla="*/ 311892 h 1607404"/>
                  <a:gd name="connsiteX2" fmla="*/ 950628 w 2795831"/>
                  <a:gd name="connsiteY2" fmla="*/ 1782 h 1607404"/>
                  <a:gd name="connsiteX3" fmla="*/ 1712685 w 2795831"/>
                  <a:gd name="connsiteY3" fmla="*/ 200811 h 1607404"/>
                  <a:gd name="connsiteX4" fmla="*/ 2128683 w 2795831"/>
                  <a:gd name="connsiteY4" fmla="*/ 375392 h 1607404"/>
                  <a:gd name="connsiteX5" fmla="*/ 2776383 w 2795831"/>
                  <a:gd name="connsiteY5" fmla="*/ 1175492 h 1607404"/>
                  <a:gd name="connsiteX6" fmla="*/ 1407828 w 2795831"/>
                  <a:gd name="connsiteY6" fmla="*/ 1606340 h 1607404"/>
                  <a:gd name="connsiteX7" fmla="*/ 96683 w 2795831"/>
                  <a:gd name="connsiteY7" fmla="*/ 1251692 h 1607404"/>
                  <a:gd name="connsiteX0" fmla="*/ 96683 w 2795831"/>
                  <a:gd name="connsiteY0" fmla="*/ 1252688 h 1608400"/>
                  <a:gd name="connsiteX1" fmla="*/ 134783 w 2795831"/>
                  <a:gd name="connsiteY1" fmla="*/ 312888 h 1608400"/>
                  <a:gd name="connsiteX2" fmla="*/ 950628 w 2795831"/>
                  <a:gd name="connsiteY2" fmla="*/ 2778 h 1608400"/>
                  <a:gd name="connsiteX3" fmla="*/ 1699985 w 2795831"/>
                  <a:gd name="connsiteY3" fmla="*/ 405007 h 1608400"/>
                  <a:gd name="connsiteX4" fmla="*/ 2128683 w 2795831"/>
                  <a:gd name="connsiteY4" fmla="*/ 376388 h 1608400"/>
                  <a:gd name="connsiteX5" fmla="*/ 2776383 w 2795831"/>
                  <a:gd name="connsiteY5" fmla="*/ 1176488 h 1608400"/>
                  <a:gd name="connsiteX6" fmla="*/ 1407828 w 2795831"/>
                  <a:gd name="connsiteY6" fmla="*/ 1607336 h 1608400"/>
                  <a:gd name="connsiteX7" fmla="*/ 96683 w 2795831"/>
                  <a:gd name="connsiteY7" fmla="*/ 1252688 h 1608400"/>
                  <a:gd name="connsiteX0" fmla="*/ 113182 w 2774230"/>
                  <a:gd name="connsiteY0" fmla="*/ 1176488 h 1607336"/>
                  <a:gd name="connsiteX1" fmla="*/ 113182 w 2774230"/>
                  <a:gd name="connsiteY1" fmla="*/ 312888 h 1607336"/>
                  <a:gd name="connsiteX2" fmla="*/ 929027 w 2774230"/>
                  <a:gd name="connsiteY2" fmla="*/ 2778 h 1607336"/>
                  <a:gd name="connsiteX3" fmla="*/ 1678384 w 2774230"/>
                  <a:gd name="connsiteY3" fmla="*/ 405007 h 1607336"/>
                  <a:gd name="connsiteX4" fmla="*/ 2107082 w 2774230"/>
                  <a:gd name="connsiteY4" fmla="*/ 376388 h 1607336"/>
                  <a:gd name="connsiteX5" fmla="*/ 2754782 w 2774230"/>
                  <a:gd name="connsiteY5" fmla="*/ 1176488 h 1607336"/>
                  <a:gd name="connsiteX6" fmla="*/ 1386227 w 2774230"/>
                  <a:gd name="connsiteY6" fmla="*/ 1607336 h 1607336"/>
                  <a:gd name="connsiteX7" fmla="*/ 113182 w 2774230"/>
                  <a:gd name="connsiteY7" fmla="*/ 1176488 h 1607336"/>
                  <a:gd name="connsiteX0" fmla="*/ 119466 w 2767814"/>
                  <a:gd name="connsiteY0" fmla="*/ 1074888 h 1608100"/>
                  <a:gd name="connsiteX1" fmla="*/ 106766 w 2767814"/>
                  <a:gd name="connsiteY1" fmla="*/ 312888 h 1608100"/>
                  <a:gd name="connsiteX2" fmla="*/ 922611 w 2767814"/>
                  <a:gd name="connsiteY2" fmla="*/ 2778 h 1608100"/>
                  <a:gd name="connsiteX3" fmla="*/ 1671968 w 2767814"/>
                  <a:gd name="connsiteY3" fmla="*/ 405007 h 1608100"/>
                  <a:gd name="connsiteX4" fmla="*/ 2100666 w 2767814"/>
                  <a:gd name="connsiteY4" fmla="*/ 376388 h 1608100"/>
                  <a:gd name="connsiteX5" fmla="*/ 2748366 w 2767814"/>
                  <a:gd name="connsiteY5" fmla="*/ 1176488 h 1608100"/>
                  <a:gd name="connsiteX6" fmla="*/ 1379811 w 2767814"/>
                  <a:gd name="connsiteY6" fmla="*/ 1607336 h 1608100"/>
                  <a:gd name="connsiteX7" fmla="*/ 119466 w 2767814"/>
                  <a:gd name="connsiteY7" fmla="*/ 1074888 h 1608100"/>
                  <a:gd name="connsiteX0" fmla="*/ 119466 w 2669453"/>
                  <a:gd name="connsiteY0" fmla="*/ 1074888 h 1608100"/>
                  <a:gd name="connsiteX1" fmla="*/ 106766 w 2669453"/>
                  <a:gd name="connsiteY1" fmla="*/ 312888 h 1608100"/>
                  <a:gd name="connsiteX2" fmla="*/ 922611 w 2669453"/>
                  <a:gd name="connsiteY2" fmla="*/ 2778 h 1608100"/>
                  <a:gd name="connsiteX3" fmla="*/ 1671968 w 2669453"/>
                  <a:gd name="connsiteY3" fmla="*/ 405007 h 1608100"/>
                  <a:gd name="connsiteX4" fmla="*/ 2100666 w 2669453"/>
                  <a:gd name="connsiteY4" fmla="*/ 376388 h 1608100"/>
                  <a:gd name="connsiteX5" fmla="*/ 2646766 w 2669453"/>
                  <a:gd name="connsiteY5" fmla="*/ 1176488 h 1608100"/>
                  <a:gd name="connsiteX6" fmla="*/ 1379811 w 2669453"/>
                  <a:gd name="connsiteY6" fmla="*/ 1607336 h 1608100"/>
                  <a:gd name="connsiteX7" fmla="*/ 119466 w 2669453"/>
                  <a:gd name="connsiteY7" fmla="*/ 1074888 h 1608100"/>
                  <a:gd name="connsiteX0" fmla="*/ 119466 w 2669453"/>
                  <a:gd name="connsiteY0" fmla="*/ 1074888 h 1615632"/>
                  <a:gd name="connsiteX1" fmla="*/ 106766 w 2669453"/>
                  <a:gd name="connsiteY1" fmla="*/ 312888 h 1615632"/>
                  <a:gd name="connsiteX2" fmla="*/ 922611 w 2669453"/>
                  <a:gd name="connsiteY2" fmla="*/ 2778 h 1615632"/>
                  <a:gd name="connsiteX3" fmla="*/ 1671968 w 2669453"/>
                  <a:gd name="connsiteY3" fmla="*/ 405007 h 1615632"/>
                  <a:gd name="connsiteX4" fmla="*/ 2100666 w 2669453"/>
                  <a:gd name="connsiteY4" fmla="*/ 376388 h 1615632"/>
                  <a:gd name="connsiteX5" fmla="*/ 2646766 w 2669453"/>
                  <a:gd name="connsiteY5" fmla="*/ 1176488 h 1615632"/>
                  <a:gd name="connsiteX6" fmla="*/ 1379811 w 2669453"/>
                  <a:gd name="connsiteY6" fmla="*/ 1607336 h 1615632"/>
                  <a:gd name="connsiteX7" fmla="*/ 119466 w 2669453"/>
                  <a:gd name="connsiteY7" fmla="*/ 1074888 h 1615632"/>
                  <a:gd name="connsiteX0" fmla="*/ 83411 w 2722298"/>
                  <a:gd name="connsiteY0" fmla="*/ 1176488 h 1609104"/>
                  <a:gd name="connsiteX1" fmla="*/ 159611 w 2722298"/>
                  <a:gd name="connsiteY1" fmla="*/ 312888 h 1609104"/>
                  <a:gd name="connsiteX2" fmla="*/ 975456 w 2722298"/>
                  <a:gd name="connsiteY2" fmla="*/ 2778 h 1609104"/>
                  <a:gd name="connsiteX3" fmla="*/ 1724813 w 2722298"/>
                  <a:gd name="connsiteY3" fmla="*/ 405007 h 1609104"/>
                  <a:gd name="connsiteX4" fmla="*/ 2153511 w 2722298"/>
                  <a:gd name="connsiteY4" fmla="*/ 376388 h 1609104"/>
                  <a:gd name="connsiteX5" fmla="*/ 2699611 w 2722298"/>
                  <a:gd name="connsiteY5" fmla="*/ 1176488 h 1609104"/>
                  <a:gd name="connsiteX6" fmla="*/ 1432656 w 2722298"/>
                  <a:gd name="connsiteY6" fmla="*/ 1607336 h 1609104"/>
                  <a:gd name="connsiteX7" fmla="*/ 83411 w 2722298"/>
                  <a:gd name="connsiteY7" fmla="*/ 1176488 h 160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22298" h="1609104">
                    <a:moveTo>
                      <a:pt x="83411" y="1176488"/>
                    </a:moveTo>
                    <a:cubicBezTo>
                      <a:pt x="-75846" y="992497"/>
                      <a:pt x="17287" y="521206"/>
                      <a:pt x="159611" y="312888"/>
                    </a:cubicBezTo>
                    <a:cubicBezTo>
                      <a:pt x="352735" y="28370"/>
                      <a:pt x="714589" y="-12575"/>
                      <a:pt x="975456" y="2778"/>
                    </a:cubicBezTo>
                    <a:cubicBezTo>
                      <a:pt x="1236323" y="18131"/>
                      <a:pt x="1513654" y="317339"/>
                      <a:pt x="1724813" y="405007"/>
                    </a:cubicBezTo>
                    <a:cubicBezTo>
                      <a:pt x="1935972" y="492675"/>
                      <a:pt x="1976228" y="213941"/>
                      <a:pt x="2153511" y="376388"/>
                    </a:cubicBezTo>
                    <a:cubicBezTo>
                      <a:pt x="2330794" y="538835"/>
                      <a:pt x="2834570" y="996730"/>
                      <a:pt x="2699611" y="1176488"/>
                    </a:cubicBezTo>
                    <a:cubicBezTo>
                      <a:pt x="2361452" y="1661046"/>
                      <a:pt x="1868689" y="1607336"/>
                      <a:pt x="1432656" y="1607336"/>
                    </a:cubicBezTo>
                    <a:cubicBezTo>
                      <a:pt x="996623" y="1607336"/>
                      <a:pt x="159611" y="1443914"/>
                      <a:pt x="83411" y="1176488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6">
                <a:extLst>
                  <a:ext uri="{FF2B5EF4-FFF2-40B4-BE49-F238E27FC236}">
                    <a16:creationId xmlns:a16="http://schemas.microsoft.com/office/drawing/2014/main" id="{3E48ACE2-C13F-4CE1-B2AE-D1BCC6786B64}"/>
                  </a:ext>
                </a:extLst>
              </p:cNvPr>
              <p:cNvSpPr/>
              <p:nvPr/>
            </p:nvSpPr>
            <p:spPr>
              <a:xfrm>
                <a:off x="5646701" y="2543757"/>
                <a:ext cx="1989163" cy="1132071"/>
              </a:xfrm>
              <a:custGeom>
                <a:avLst/>
                <a:gdLst>
                  <a:gd name="connsiteX0" fmla="*/ 0 w 1422400"/>
                  <a:gd name="connsiteY0" fmla="*/ 469900 h 939800"/>
                  <a:gd name="connsiteX1" fmla="*/ 711200 w 1422400"/>
                  <a:gd name="connsiteY1" fmla="*/ 0 h 939800"/>
                  <a:gd name="connsiteX2" fmla="*/ 1422400 w 1422400"/>
                  <a:gd name="connsiteY2" fmla="*/ 469900 h 939800"/>
                  <a:gd name="connsiteX3" fmla="*/ 711200 w 1422400"/>
                  <a:gd name="connsiteY3" fmla="*/ 939800 h 939800"/>
                  <a:gd name="connsiteX4" fmla="*/ 0 w 1422400"/>
                  <a:gd name="connsiteY4" fmla="*/ 469900 h 939800"/>
                  <a:gd name="connsiteX0" fmla="*/ 0 w 1422400"/>
                  <a:gd name="connsiteY0" fmla="*/ 469900 h 528637"/>
                  <a:gd name="connsiteX1" fmla="*/ 711200 w 1422400"/>
                  <a:gd name="connsiteY1" fmla="*/ 0 h 528637"/>
                  <a:gd name="connsiteX2" fmla="*/ 1422400 w 1422400"/>
                  <a:gd name="connsiteY2" fmla="*/ 469900 h 528637"/>
                  <a:gd name="connsiteX3" fmla="*/ 0 w 1422400"/>
                  <a:gd name="connsiteY3" fmla="*/ 469900 h 528637"/>
                  <a:gd name="connsiteX0" fmla="*/ 29214 w 1743714"/>
                  <a:gd name="connsiteY0" fmla="*/ 481196 h 986279"/>
                  <a:gd name="connsiteX1" fmla="*/ 740414 w 1743714"/>
                  <a:gd name="connsiteY1" fmla="*/ 11296 h 986279"/>
                  <a:gd name="connsiteX2" fmla="*/ 1743714 w 1743714"/>
                  <a:gd name="connsiteY2" fmla="*/ 976496 h 986279"/>
                  <a:gd name="connsiteX3" fmla="*/ 29214 w 1743714"/>
                  <a:gd name="connsiteY3" fmla="*/ 481196 h 986279"/>
                  <a:gd name="connsiteX0" fmla="*/ 21629 w 2040929"/>
                  <a:gd name="connsiteY0" fmla="*/ 1016075 h 1091857"/>
                  <a:gd name="connsiteX1" fmla="*/ 1037629 w 2040929"/>
                  <a:gd name="connsiteY1" fmla="*/ 75 h 1091857"/>
                  <a:gd name="connsiteX2" fmla="*/ 2040929 w 2040929"/>
                  <a:gd name="connsiteY2" fmla="*/ 965275 h 1091857"/>
                  <a:gd name="connsiteX3" fmla="*/ 21629 w 2040929"/>
                  <a:gd name="connsiteY3" fmla="*/ 1016075 h 1091857"/>
                  <a:gd name="connsiteX0" fmla="*/ 63940 w 2083240"/>
                  <a:gd name="connsiteY0" fmla="*/ 1016075 h 1142636"/>
                  <a:gd name="connsiteX1" fmla="*/ 1079940 w 2083240"/>
                  <a:gd name="connsiteY1" fmla="*/ 75 h 1142636"/>
                  <a:gd name="connsiteX2" fmla="*/ 2083240 w 2083240"/>
                  <a:gd name="connsiteY2" fmla="*/ 965275 h 1142636"/>
                  <a:gd name="connsiteX3" fmla="*/ 63940 w 2083240"/>
                  <a:gd name="connsiteY3" fmla="*/ 1016075 h 1142636"/>
                  <a:gd name="connsiteX0" fmla="*/ 58279 w 2077579"/>
                  <a:gd name="connsiteY0" fmla="*/ 1016075 h 1182140"/>
                  <a:gd name="connsiteX1" fmla="*/ 1074279 w 2077579"/>
                  <a:gd name="connsiteY1" fmla="*/ 75 h 1182140"/>
                  <a:gd name="connsiteX2" fmla="*/ 2077579 w 2077579"/>
                  <a:gd name="connsiteY2" fmla="*/ 965275 h 1182140"/>
                  <a:gd name="connsiteX3" fmla="*/ 58279 w 2077579"/>
                  <a:gd name="connsiteY3" fmla="*/ 1016075 h 1182140"/>
                  <a:gd name="connsiteX0" fmla="*/ 58279 w 2077579"/>
                  <a:gd name="connsiteY0" fmla="*/ 1016452 h 1182517"/>
                  <a:gd name="connsiteX1" fmla="*/ 1074279 w 2077579"/>
                  <a:gd name="connsiteY1" fmla="*/ 452 h 1182517"/>
                  <a:gd name="connsiteX2" fmla="*/ 2077579 w 2077579"/>
                  <a:gd name="connsiteY2" fmla="*/ 965652 h 1182517"/>
                  <a:gd name="connsiteX3" fmla="*/ 58279 w 2077579"/>
                  <a:gd name="connsiteY3" fmla="*/ 1016452 h 1182517"/>
                  <a:gd name="connsiteX0" fmla="*/ 496 w 2019796"/>
                  <a:gd name="connsiteY0" fmla="*/ 1016452 h 1058407"/>
                  <a:gd name="connsiteX1" fmla="*/ 1016496 w 2019796"/>
                  <a:gd name="connsiteY1" fmla="*/ 452 h 1058407"/>
                  <a:gd name="connsiteX2" fmla="*/ 2019796 w 2019796"/>
                  <a:gd name="connsiteY2" fmla="*/ 965652 h 1058407"/>
                  <a:gd name="connsiteX3" fmla="*/ 496 w 2019796"/>
                  <a:gd name="connsiteY3" fmla="*/ 1016452 h 1058407"/>
                  <a:gd name="connsiteX0" fmla="*/ 512 w 1956312"/>
                  <a:gd name="connsiteY0" fmla="*/ 1003343 h 1049157"/>
                  <a:gd name="connsiteX1" fmla="*/ 953012 w 1956312"/>
                  <a:gd name="connsiteY1" fmla="*/ 43 h 1049157"/>
                  <a:gd name="connsiteX2" fmla="*/ 1956312 w 1956312"/>
                  <a:gd name="connsiteY2" fmla="*/ 965243 h 1049157"/>
                  <a:gd name="connsiteX3" fmla="*/ 512 w 1956312"/>
                  <a:gd name="connsiteY3" fmla="*/ 1003343 h 1049157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25989 w 2081789"/>
                  <a:gd name="connsiteY0" fmla="*/ 1004617 h 1028499"/>
                  <a:gd name="connsiteX1" fmla="*/ 291088 w 2081789"/>
                  <a:gd name="connsiteY1" fmla="*/ 763316 h 1028499"/>
                  <a:gd name="connsiteX2" fmla="*/ 1078489 w 2081789"/>
                  <a:gd name="connsiteY2" fmla="*/ 1317 h 1028499"/>
                  <a:gd name="connsiteX3" fmla="*/ 2081789 w 2081789"/>
                  <a:gd name="connsiteY3" fmla="*/ 966517 h 1028499"/>
                  <a:gd name="connsiteX4" fmla="*/ 125989 w 2081789"/>
                  <a:gd name="connsiteY4" fmla="*/ 1004617 h 1028499"/>
                  <a:gd name="connsiteX0" fmla="*/ 135024 w 2052724"/>
                  <a:gd name="connsiteY0" fmla="*/ 1055417 h 1066897"/>
                  <a:gd name="connsiteX1" fmla="*/ 262023 w 2052724"/>
                  <a:gd name="connsiteY1" fmla="*/ 763316 h 1066897"/>
                  <a:gd name="connsiteX2" fmla="*/ 1049424 w 2052724"/>
                  <a:gd name="connsiteY2" fmla="*/ 1317 h 1066897"/>
                  <a:gd name="connsiteX3" fmla="*/ 2052724 w 2052724"/>
                  <a:gd name="connsiteY3" fmla="*/ 966517 h 1066897"/>
                  <a:gd name="connsiteX4" fmla="*/ 135024 w 2052724"/>
                  <a:gd name="connsiteY4" fmla="*/ 1055417 h 1066897"/>
                  <a:gd name="connsiteX0" fmla="*/ 157003 w 1998503"/>
                  <a:gd name="connsiteY0" fmla="*/ 1055417 h 1066897"/>
                  <a:gd name="connsiteX1" fmla="*/ 207802 w 1998503"/>
                  <a:gd name="connsiteY1" fmla="*/ 763316 h 1066897"/>
                  <a:gd name="connsiteX2" fmla="*/ 995203 w 1998503"/>
                  <a:gd name="connsiteY2" fmla="*/ 1317 h 1066897"/>
                  <a:gd name="connsiteX3" fmla="*/ 1998503 w 1998503"/>
                  <a:gd name="connsiteY3" fmla="*/ 966517 h 1066897"/>
                  <a:gd name="connsiteX4" fmla="*/ 157003 w 1998503"/>
                  <a:gd name="connsiteY4" fmla="*/ 1055417 h 1066897"/>
                  <a:gd name="connsiteX0" fmla="*/ 180391 w 1958391"/>
                  <a:gd name="connsiteY0" fmla="*/ 1055417 h 1066897"/>
                  <a:gd name="connsiteX1" fmla="*/ 167690 w 1958391"/>
                  <a:gd name="connsiteY1" fmla="*/ 763316 h 1066897"/>
                  <a:gd name="connsiteX2" fmla="*/ 955091 w 1958391"/>
                  <a:gd name="connsiteY2" fmla="*/ 1317 h 1066897"/>
                  <a:gd name="connsiteX3" fmla="*/ 1958391 w 1958391"/>
                  <a:gd name="connsiteY3" fmla="*/ 966517 h 1066897"/>
                  <a:gd name="connsiteX4" fmla="*/ 180391 w 1958391"/>
                  <a:gd name="connsiteY4" fmla="*/ 1055417 h 1066897"/>
                  <a:gd name="connsiteX0" fmla="*/ 197146 w 1937046"/>
                  <a:gd name="connsiteY0" fmla="*/ 1055417 h 1066897"/>
                  <a:gd name="connsiteX1" fmla="*/ 146345 w 1937046"/>
                  <a:gd name="connsiteY1" fmla="*/ 763316 h 1066897"/>
                  <a:gd name="connsiteX2" fmla="*/ 933746 w 1937046"/>
                  <a:gd name="connsiteY2" fmla="*/ 1317 h 1066897"/>
                  <a:gd name="connsiteX3" fmla="*/ 1937046 w 1937046"/>
                  <a:gd name="connsiteY3" fmla="*/ 966517 h 1066897"/>
                  <a:gd name="connsiteX4" fmla="*/ 197146 w 1937046"/>
                  <a:gd name="connsiteY4" fmla="*/ 1055417 h 1066897"/>
                  <a:gd name="connsiteX0" fmla="*/ 145290 w 2024890"/>
                  <a:gd name="connsiteY0" fmla="*/ 1055417 h 1066897"/>
                  <a:gd name="connsiteX1" fmla="*/ 234189 w 2024890"/>
                  <a:gd name="connsiteY1" fmla="*/ 763316 h 1066897"/>
                  <a:gd name="connsiteX2" fmla="*/ 1021590 w 2024890"/>
                  <a:gd name="connsiteY2" fmla="*/ 1317 h 1066897"/>
                  <a:gd name="connsiteX3" fmla="*/ 2024890 w 2024890"/>
                  <a:gd name="connsiteY3" fmla="*/ 966517 h 1066897"/>
                  <a:gd name="connsiteX4" fmla="*/ 145290 w 2024890"/>
                  <a:gd name="connsiteY4" fmla="*/ 1055417 h 1066897"/>
                  <a:gd name="connsiteX0" fmla="*/ 66755 w 1946355"/>
                  <a:gd name="connsiteY0" fmla="*/ 1055417 h 1072185"/>
                  <a:gd name="connsiteX1" fmla="*/ 155654 w 1946355"/>
                  <a:gd name="connsiteY1" fmla="*/ 763316 h 1072185"/>
                  <a:gd name="connsiteX2" fmla="*/ 943055 w 1946355"/>
                  <a:gd name="connsiteY2" fmla="*/ 1317 h 1072185"/>
                  <a:gd name="connsiteX3" fmla="*/ 1946355 w 1946355"/>
                  <a:gd name="connsiteY3" fmla="*/ 966517 h 1072185"/>
                  <a:gd name="connsiteX4" fmla="*/ 66755 w 1946355"/>
                  <a:gd name="connsiteY4" fmla="*/ 1055417 h 1072185"/>
                  <a:gd name="connsiteX0" fmla="*/ 87241 w 1968451"/>
                  <a:gd name="connsiteY0" fmla="*/ 1055417 h 1135382"/>
                  <a:gd name="connsiteX1" fmla="*/ 176140 w 1968451"/>
                  <a:gd name="connsiteY1" fmla="*/ 763316 h 1135382"/>
                  <a:gd name="connsiteX2" fmla="*/ 963541 w 1968451"/>
                  <a:gd name="connsiteY2" fmla="*/ 1317 h 1135382"/>
                  <a:gd name="connsiteX3" fmla="*/ 1966841 w 1968451"/>
                  <a:gd name="connsiteY3" fmla="*/ 966517 h 1135382"/>
                  <a:gd name="connsiteX4" fmla="*/ 1179439 w 1968451"/>
                  <a:gd name="connsiteY4" fmla="*/ 1131617 h 1135382"/>
                  <a:gd name="connsiteX5" fmla="*/ 87241 w 1968451"/>
                  <a:gd name="connsiteY5" fmla="*/ 1055417 h 1135382"/>
                  <a:gd name="connsiteX0" fmla="*/ 87241 w 1968451"/>
                  <a:gd name="connsiteY0" fmla="*/ 1055417 h 1131617"/>
                  <a:gd name="connsiteX1" fmla="*/ 176140 w 1968451"/>
                  <a:gd name="connsiteY1" fmla="*/ 763316 h 1131617"/>
                  <a:gd name="connsiteX2" fmla="*/ 963541 w 1968451"/>
                  <a:gd name="connsiteY2" fmla="*/ 1317 h 1131617"/>
                  <a:gd name="connsiteX3" fmla="*/ 1966841 w 1968451"/>
                  <a:gd name="connsiteY3" fmla="*/ 966517 h 1131617"/>
                  <a:gd name="connsiteX4" fmla="*/ 1179439 w 1968451"/>
                  <a:gd name="connsiteY4" fmla="*/ 1131617 h 1131617"/>
                  <a:gd name="connsiteX5" fmla="*/ 87241 w 1968451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9325 h 1135525"/>
                  <a:gd name="connsiteX1" fmla="*/ 176140 w 1981714"/>
                  <a:gd name="connsiteY1" fmla="*/ 767224 h 1135525"/>
                  <a:gd name="connsiteX2" fmla="*/ 963541 w 1981714"/>
                  <a:gd name="connsiteY2" fmla="*/ 5225 h 1135525"/>
                  <a:gd name="connsiteX3" fmla="*/ 1966841 w 1981714"/>
                  <a:gd name="connsiteY3" fmla="*/ 970425 h 1135525"/>
                  <a:gd name="connsiteX4" fmla="*/ 1179439 w 1981714"/>
                  <a:gd name="connsiteY4" fmla="*/ 1135525 h 1135525"/>
                  <a:gd name="connsiteX5" fmla="*/ 87241 w 1981714"/>
                  <a:gd name="connsiteY5" fmla="*/ 1059325 h 1135525"/>
                  <a:gd name="connsiteX0" fmla="*/ 87241 w 1981714"/>
                  <a:gd name="connsiteY0" fmla="*/ 1059124 h 1135324"/>
                  <a:gd name="connsiteX1" fmla="*/ 176140 w 1981714"/>
                  <a:gd name="connsiteY1" fmla="*/ 767023 h 1135324"/>
                  <a:gd name="connsiteX2" fmla="*/ 963541 w 1981714"/>
                  <a:gd name="connsiteY2" fmla="*/ 5024 h 1135324"/>
                  <a:gd name="connsiteX3" fmla="*/ 1966841 w 1981714"/>
                  <a:gd name="connsiteY3" fmla="*/ 970224 h 1135324"/>
                  <a:gd name="connsiteX4" fmla="*/ 1179439 w 1981714"/>
                  <a:gd name="connsiteY4" fmla="*/ 1135324 h 1135324"/>
                  <a:gd name="connsiteX5" fmla="*/ 87241 w 1981714"/>
                  <a:gd name="connsiteY5" fmla="*/ 1059124 h 1135324"/>
                  <a:gd name="connsiteX0" fmla="*/ 1551 w 1896024"/>
                  <a:gd name="connsiteY0" fmla="*/ 1059124 h 1135324"/>
                  <a:gd name="connsiteX1" fmla="*/ 877851 w 1896024"/>
                  <a:gd name="connsiteY1" fmla="*/ 5024 h 1135324"/>
                  <a:gd name="connsiteX2" fmla="*/ 1881151 w 1896024"/>
                  <a:gd name="connsiteY2" fmla="*/ 970224 h 1135324"/>
                  <a:gd name="connsiteX3" fmla="*/ 1093749 w 1896024"/>
                  <a:gd name="connsiteY3" fmla="*/ 1135324 h 1135324"/>
                  <a:gd name="connsiteX4" fmla="*/ 1551 w 1896024"/>
                  <a:gd name="connsiteY4" fmla="*/ 1059124 h 1135324"/>
                  <a:gd name="connsiteX0" fmla="*/ 1615 w 1896088"/>
                  <a:gd name="connsiteY0" fmla="*/ 1057013 h 1133213"/>
                  <a:gd name="connsiteX1" fmla="*/ 877915 w 1896088"/>
                  <a:gd name="connsiteY1" fmla="*/ 2913 h 1133213"/>
                  <a:gd name="connsiteX2" fmla="*/ 1881215 w 1896088"/>
                  <a:gd name="connsiteY2" fmla="*/ 968113 h 1133213"/>
                  <a:gd name="connsiteX3" fmla="*/ 1093813 w 1896088"/>
                  <a:gd name="connsiteY3" fmla="*/ 1133213 h 1133213"/>
                  <a:gd name="connsiteX4" fmla="*/ 1615 w 1896088"/>
                  <a:gd name="connsiteY4" fmla="*/ 1057013 h 1133213"/>
                  <a:gd name="connsiteX0" fmla="*/ 2941 w 1897414"/>
                  <a:gd name="connsiteY0" fmla="*/ 1066026 h 1142226"/>
                  <a:gd name="connsiteX1" fmla="*/ 879241 w 1897414"/>
                  <a:gd name="connsiteY1" fmla="*/ 11926 h 1142226"/>
                  <a:gd name="connsiteX2" fmla="*/ 1882541 w 1897414"/>
                  <a:gd name="connsiteY2" fmla="*/ 977126 h 1142226"/>
                  <a:gd name="connsiteX3" fmla="*/ 1095139 w 1897414"/>
                  <a:gd name="connsiteY3" fmla="*/ 1142226 h 1142226"/>
                  <a:gd name="connsiteX4" fmla="*/ 2941 w 1897414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5888 h 1142088"/>
                  <a:gd name="connsiteX1" fmla="*/ 883179 w 1901352"/>
                  <a:gd name="connsiteY1" fmla="*/ 11788 h 1142088"/>
                  <a:gd name="connsiteX2" fmla="*/ 1886479 w 1901352"/>
                  <a:gd name="connsiteY2" fmla="*/ 976988 h 1142088"/>
                  <a:gd name="connsiteX3" fmla="*/ 1099077 w 1901352"/>
                  <a:gd name="connsiteY3" fmla="*/ 1142088 h 1142088"/>
                  <a:gd name="connsiteX4" fmla="*/ 6879 w 1901352"/>
                  <a:gd name="connsiteY4" fmla="*/ 1065888 h 1142088"/>
                  <a:gd name="connsiteX0" fmla="*/ 4803 w 1988176"/>
                  <a:gd name="connsiteY0" fmla="*/ 826041 h 1130841"/>
                  <a:gd name="connsiteX1" fmla="*/ 970003 w 1988176"/>
                  <a:gd name="connsiteY1" fmla="*/ 541 h 1130841"/>
                  <a:gd name="connsiteX2" fmla="*/ 1973303 w 1988176"/>
                  <a:gd name="connsiteY2" fmla="*/ 965741 h 1130841"/>
                  <a:gd name="connsiteX3" fmla="*/ 1185901 w 1988176"/>
                  <a:gd name="connsiteY3" fmla="*/ 1130841 h 1130841"/>
                  <a:gd name="connsiteX4" fmla="*/ 4803 w 1988176"/>
                  <a:gd name="connsiteY4" fmla="*/ 826041 h 1130841"/>
                  <a:gd name="connsiteX0" fmla="*/ 4803 w 2034335"/>
                  <a:gd name="connsiteY0" fmla="*/ 825500 h 1130300"/>
                  <a:gd name="connsiteX1" fmla="*/ 970003 w 2034335"/>
                  <a:gd name="connsiteY1" fmla="*/ 0 h 1130300"/>
                  <a:gd name="connsiteX2" fmla="*/ 2024103 w 2034335"/>
                  <a:gd name="connsiteY2" fmla="*/ 825500 h 1130300"/>
                  <a:gd name="connsiteX3" fmla="*/ 1185901 w 2034335"/>
                  <a:gd name="connsiteY3" fmla="*/ 1130300 h 1130300"/>
                  <a:gd name="connsiteX4" fmla="*/ 4803 w 2034335"/>
                  <a:gd name="connsiteY4" fmla="*/ 825500 h 1130300"/>
                  <a:gd name="connsiteX0" fmla="*/ 4803 w 2024103"/>
                  <a:gd name="connsiteY0" fmla="*/ 825500 h 1130300"/>
                  <a:gd name="connsiteX1" fmla="*/ 970003 w 2024103"/>
                  <a:gd name="connsiteY1" fmla="*/ 0 h 1130300"/>
                  <a:gd name="connsiteX2" fmla="*/ 2024103 w 2024103"/>
                  <a:gd name="connsiteY2" fmla="*/ 825500 h 1130300"/>
                  <a:gd name="connsiteX3" fmla="*/ 1185901 w 2024103"/>
                  <a:gd name="connsiteY3" fmla="*/ 1130300 h 1130300"/>
                  <a:gd name="connsiteX4" fmla="*/ 4803 w 2024103"/>
                  <a:gd name="connsiteY4" fmla="*/ 825500 h 1130300"/>
                  <a:gd name="connsiteX0" fmla="*/ 4803 w 1998703"/>
                  <a:gd name="connsiteY0" fmla="*/ 825757 h 1130557"/>
                  <a:gd name="connsiteX1" fmla="*/ 970003 w 1998703"/>
                  <a:gd name="connsiteY1" fmla="*/ 257 h 1130557"/>
                  <a:gd name="connsiteX2" fmla="*/ 1998703 w 1998703"/>
                  <a:gd name="connsiteY2" fmla="*/ 736857 h 1130557"/>
                  <a:gd name="connsiteX3" fmla="*/ 1185901 w 1998703"/>
                  <a:gd name="connsiteY3" fmla="*/ 1130557 h 1130557"/>
                  <a:gd name="connsiteX4" fmla="*/ 4803 w 1998703"/>
                  <a:gd name="connsiteY4" fmla="*/ 825757 h 1130557"/>
                  <a:gd name="connsiteX0" fmla="*/ 4803 w 1998703"/>
                  <a:gd name="connsiteY0" fmla="*/ 825757 h 1130557"/>
                  <a:gd name="connsiteX1" fmla="*/ 970003 w 1998703"/>
                  <a:gd name="connsiteY1" fmla="*/ 257 h 1130557"/>
                  <a:gd name="connsiteX2" fmla="*/ 1998703 w 1998703"/>
                  <a:gd name="connsiteY2" fmla="*/ 736857 h 1130557"/>
                  <a:gd name="connsiteX3" fmla="*/ 1185901 w 1998703"/>
                  <a:gd name="connsiteY3" fmla="*/ 1130557 h 1130557"/>
                  <a:gd name="connsiteX4" fmla="*/ 4803 w 1998703"/>
                  <a:gd name="connsiteY4" fmla="*/ 825757 h 1130557"/>
                  <a:gd name="connsiteX0" fmla="*/ 4803 w 2001878"/>
                  <a:gd name="connsiteY0" fmla="*/ 825704 h 1130504"/>
                  <a:gd name="connsiteX1" fmla="*/ 970003 w 2001878"/>
                  <a:gd name="connsiteY1" fmla="*/ 204 h 1130504"/>
                  <a:gd name="connsiteX2" fmla="*/ 2001878 w 2001878"/>
                  <a:gd name="connsiteY2" fmla="*/ 746329 h 1130504"/>
                  <a:gd name="connsiteX3" fmla="*/ 1185901 w 2001878"/>
                  <a:gd name="connsiteY3" fmla="*/ 1130504 h 1130504"/>
                  <a:gd name="connsiteX4" fmla="*/ 4803 w 2001878"/>
                  <a:gd name="connsiteY4" fmla="*/ 825704 h 1130504"/>
                  <a:gd name="connsiteX0" fmla="*/ 4803 w 1986176"/>
                  <a:gd name="connsiteY0" fmla="*/ 827271 h 1132071"/>
                  <a:gd name="connsiteX1" fmla="*/ 970003 w 1986176"/>
                  <a:gd name="connsiteY1" fmla="*/ 1771 h 1132071"/>
                  <a:gd name="connsiteX2" fmla="*/ 1986003 w 1986176"/>
                  <a:gd name="connsiteY2" fmla="*/ 611371 h 1132071"/>
                  <a:gd name="connsiteX3" fmla="*/ 1185901 w 1986176"/>
                  <a:gd name="connsiteY3" fmla="*/ 1132071 h 1132071"/>
                  <a:gd name="connsiteX4" fmla="*/ 4803 w 1986176"/>
                  <a:gd name="connsiteY4" fmla="*/ 827271 h 1132071"/>
                  <a:gd name="connsiteX0" fmla="*/ 4803 w 1989163"/>
                  <a:gd name="connsiteY0" fmla="*/ 827271 h 1132071"/>
                  <a:gd name="connsiteX1" fmla="*/ 970003 w 1989163"/>
                  <a:gd name="connsiteY1" fmla="*/ 1771 h 1132071"/>
                  <a:gd name="connsiteX2" fmla="*/ 1986003 w 1989163"/>
                  <a:gd name="connsiteY2" fmla="*/ 611371 h 1132071"/>
                  <a:gd name="connsiteX3" fmla="*/ 1185901 w 1989163"/>
                  <a:gd name="connsiteY3" fmla="*/ 1132071 h 1132071"/>
                  <a:gd name="connsiteX4" fmla="*/ 4803 w 1989163"/>
                  <a:gd name="connsiteY4" fmla="*/ 827271 h 1132071"/>
                  <a:gd name="connsiteX0" fmla="*/ 4803 w 1989163"/>
                  <a:gd name="connsiteY0" fmla="*/ 827271 h 1132071"/>
                  <a:gd name="connsiteX1" fmla="*/ 970003 w 1989163"/>
                  <a:gd name="connsiteY1" fmla="*/ 1771 h 1132071"/>
                  <a:gd name="connsiteX2" fmla="*/ 1986003 w 1989163"/>
                  <a:gd name="connsiteY2" fmla="*/ 611371 h 1132071"/>
                  <a:gd name="connsiteX3" fmla="*/ 1185901 w 1989163"/>
                  <a:gd name="connsiteY3" fmla="*/ 1132071 h 1132071"/>
                  <a:gd name="connsiteX4" fmla="*/ 4803 w 1989163"/>
                  <a:gd name="connsiteY4" fmla="*/ 827271 h 1132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9163" h="1132071">
                    <a:moveTo>
                      <a:pt x="4803" y="827271"/>
                    </a:moveTo>
                    <a:cubicBezTo>
                      <a:pt x="45020" y="715088"/>
                      <a:pt x="639803" y="37754"/>
                      <a:pt x="970003" y="1771"/>
                    </a:cubicBezTo>
                    <a:cubicBezTo>
                      <a:pt x="1300203" y="-34212"/>
                      <a:pt x="1812437" y="488604"/>
                      <a:pt x="1986003" y="611371"/>
                    </a:cubicBezTo>
                    <a:cubicBezTo>
                      <a:pt x="1991294" y="638888"/>
                      <a:pt x="2057968" y="685454"/>
                      <a:pt x="1185901" y="1132071"/>
                    </a:cubicBezTo>
                    <a:cubicBezTo>
                      <a:pt x="161434" y="740488"/>
                      <a:pt x="-35414" y="939454"/>
                      <a:pt x="4803" y="8272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6">
                <a:extLst>
                  <a:ext uri="{FF2B5EF4-FFF2-40B4-BE49-F238E27FC236}">
                    <a16:creationId xmlns:a16="http://schemas.microsoft.com/office/drawing/2014/main" id="{BED4A1F6-D219-4FDB-BF23-D802D8AE7CBE}"/>
                  </a:ext>
                </a:extLst>
              </p:cNvPr>
              <p:cNvSpPr/>
              <p:nvPr/>
            </p:nvSpPr>
            <p:spPr>
              <a:xfrm>
                <a:off x="5733524" y="2147213"/>
                <a:ext cx="1901352" cy="1142088"/>
              </a:xfrm>
              <a:custGeom>
                <a:avLst/>
                <a:gdLst>
                  <a:gd name="connsiteX0" fmla="*/ 0 w 1422400"/>
                  <a:gd name="connsiteY0" fmla="*/ 469900 h 939800"/>
                  <a:gd name="connsiteX1" fmla="*/ 711200 w 1422400"/>
                  <a:gd name="connsiteY1" fmla="*/ 0 h 939800"/>
                  <a:gd name="connsiteX2" fmla="*/ 1422400 w 1422400"/>
                  <a:gd name="connsiteY2" fmla="*/ 469900 h 939800"/>
                  <a:gd name="connsiteX3" fmla="*/ 711200 w 1422400"/>
                  <a:gd name="connsiteY3" fmla="*/ 939800 h 939800"/>
                  <a:gd name="connsiteX4" fmla="*/ 0 w 1422400"/>
                  <a:gd name="connsiteY4" fmla="*/ 469900 h 939800"/>
                  <a:gd name="connsiteX0" fmla="*/ 0 w 1422400"/>
                  <a:gd name="connsiteY0" fmla="*/ 469900 h 528637"/>
                  <a:gd name="connsiteX1" fmla="*/ 711200 w 1422400"/>
                  <a:gd name="connsiteY1" fmla="*/ 0 h 528637"/>
                  <a:gd name="connsiteX2" fmla="*/ 1422400 w 1422400"/>
                  <a:gd name="connsiteY2" fmla="*/ 469900 h 528637"/>
                  <a:gd name="connsiteX3" fmla="*/ 0 w 1422400"/>
                  <a:gd name="connsiteY3" fmla="*/ 469900 h 528637"/>
                  <a:gd name="connsiteX0" fmla="*/ 29214 w 1743714"/>
                  <a:gd name="connsiteY0" fmla="*/ 481196 h 986279"/>
                  <a:gd name="connsiteX1" fmla="*/ 740414 w 1743714"/>
                  <a:gd name="connsiteY1" fmla="*/ 11296 h 986279"/>
                  <a:gd name="connsiteX2" fmla="*/ 1743714 w 1743714"/>
                  <a:gd name="connsiteY2" fmla="*/ 976496 h 986279"/>
                  <a:gd name="connsiteX3" fmla="*/ 29214 w 1743714"/>
                  <a:gd name="connsiteY3" fmla="*/ 481196 h 986279"/>
                  <a:gd name="connsiteX0" fmla="*/ 21629 w 2040929"/>
                  <a:gd name="connsiteY0" fmla="*/ 1016075 h 1091857"/>
                  <a:gd name="connsiteX1" fmla="*/ 1037629 w 2040929"/>
                  <a:gd name="connsiteY1" fmla="*/ 75 h 1091857"/>
                  <a:gd name="connsiteX2" fmla="*/ 2040929 w 2040929"/>
                  <a:gd name="connsiteY2" fmla="*/ 965275 h 1091857"/>
                  <a:gd name="connsiteX3" fmla="*/ 21629 w 2040929"/>
                  <a:gd name="connsiteY3" fmla="*/ 1016075 h 1091857"/>
                  <a:gd name="connsiteX0" fmla="*/ 63940 w 2083240"/>
                  <a:gd name="connsiteY0" fmla="*/ 1016075 h 1142636"/>
                  <a:gd name="connsiteX1" fmla="*/ 1079940 w 2083240"/>
                  <a:gd name="connsiteY1" fmla="*/ 75 h 1142636"/>
                  <a:gd name="connsiteX2" fmla="*/ 2083240 w 2083240"/>
                  <a:gd name="connsiteY2" fmla="*/ 965275 h 1142636"/>
                  <a:gd name="connsiteX3" fmla="*/ 63940 w 2083240"/>
                  <a:gd name="connsiteY3" fmla="*/ 1016075 h 1142636"/>
                  <a:gd name="connsiteX0" fmla="*/ 58279 w 2077579"/>
                  <a:gd name="connsiteY0" fmla="*/ 1016075 h 1182140"/>
                  <a:gd name="connsiteX1" fmla="*/ 1074279 w 2077579"/>
                  <a:gd name="connsiteY1" fmla="*/ 75 h 1182140"/>
                  <a:gd name="connsiteX2" fmla="*/ 2077579 w 2077579"/>
                  <a:gd name="connsiteY2" fmla="*/ 965275 h 1182140"/>
                  <a:gd name="connsiteX3" fmla="*/ 58279 w 2077579"/>
                  <a:gd name="connsiteY3" fmla="*/ 1016075 h 1182140"/>
                  <a:gd name="connsiteX0" fmla="*/ 58279 w 2077579"/>
                  <a:gd name="connsiteY0" fmla="*/ 1016452 h 1182517"/>
                  <a:gd name="connsiteX1" fmla="*/ 1074279 w 2077579"/>
                  <a:gd name="connsiteY1" fmla="*/ 452 h 1182517"/>
                  <a:gd name="connsiteX2" fmla="*/ 2077579 w 2077579"/>
                  <a:gd name="connsiteY2" fmla="*/ 965652 h 1182517"/>
                  <a:gd name="connsiteX3" fmla="*/ 58279 w 2077579"/>
                  <a:gd name="connsiteY3" fmla="*/ 1016452 h 1182517"/>
                  <a:gd name="connsiteX0" fmla="*/ 496 w 2019796"/>
                  <a:gd name="connsiteY0" fmla="*/ 1016452 h 1058407"/>
                  <a:gd name="connsiteX1" fmla="*/ 1016496 w 2019796"/>
                  <a:gd name="connsiteY1" fmla="*/ 452 h 1058407"/>
                  <a:gd name="connsiteX2" fmla="*/ 2019796 w 2019796"/>
                  <a:gd name="connsiteY2" fmla="*/ 965652 h 1058407"/>
                  <a:gd name="connsiteX3" fmla="*/ 496 w 2019796"/>
                  <a:gd name="connsiteY3" fmla="*/ 1016452 h 1058407"/>
                  <a:gd name="connsiteX0" fmla="*/ 512 w 1956312"/>
                  <a:gd name="connsiteY0" fmla="*/ 1003343 h 1049157"/>
                  <a:gd name="connsiteX1" fmla="*/ 953012 w 1956312"/>
                  <a:gd name="connsiteY1" fmla="*/ 43 h 1049157"/>
                  <a:gd name="connsiteX2" fmla="*/ 1956312 w 1956312"/>
                  <a:gd name="connsiteY2" fmla="*/ 965243 h 1049157"/>
                  <a:gd name="connsiteX3" fmla="*/ 512 w 1956312"/>
                  <a:gd name="connsiteY3" fmla="*/ 1003343 h 1049157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25989 w 2081789"/>
                  <a:gd name="connsiteY0" fmla="*/ 1004617 h 1028499"/>
                  <a:gd name="connsiteX1" fmla="*/ 291088 w 2081789"/>
                  <a:gd name="connsiteY1" fmla="*/ 763316 h 1028499"/>
                  <a:gd name="connsiteX2" fmla="*/ 1078489 w 2081789"/>
                  <a:gd name="connsiteY2" fmla="*/ 1317 h 1028499"/>
                  <a:gd name="connsiteX3" fmla="*/ 2081789 w 2081789"/>
                  <a:gd name="connsiteY3" fmla="*/ 966517 h 1028499"/>
                  <a:gd name="connsiteX4" fmla="*/ 125989 w 2081789"/>
                  <a:gd name="connsiteY4" fmla="*/ 1004617 h 1028499"/>
                  <a:gd name="connsiteX0" fmla="*/ 135024 w 2052724"/>
                  <a:gd name="connsiteY0" fmla="*/ 1055417 h 1066897"/>
                  <a:gd name="connsiteX1" fmla="*/ 262023 w 2052724"/>
                  <a:gd name="connsiteY1" fmla="*/ 763316 h 1066897"/>
                  <a:gd name="connsiteX2" fmla="*/ 1049424 w 2052724"/>
                  <a:gd name="connsiteY2" fmla="*/ 1317 h 1066897"/>
                  <a:gd name="connsiteX3" fmla="*/ 2052724 w 2052724"/>
                  <a:gd name="connsiteY3" fmla="*/ 966517 h 1066897"/>
                  <a:gd name="connsiteX4" fmla="*/ 135024 w 2052724"/>
                  <a:gd name="connsiteY4" fmla="*/ 1055417 h 1066897"/>
                  <a:gd name="connsiteX0" fmla="*/ 157003 w 1998503"/>
                  <a:gd name="connsiteY0" fmla="*/ 1055417 h 1066897"/>
                  <a:gd name="connsiteX1" fmla="*/ 207802 w 1998503"/>
                  <a:gd name="connsiteY1" fmla="*/ 763316 h 1066897"/>
                  <a:gd name="connsiteX2" fmla="*/ 995203 w 1998503"/>
                  <a:gd name="connsiteY2" fmla="*/ 1317 h 1066897"/>
                  <a:gd name="connsiteX3" fmla="*/ 1998503 w 1998503"/>
                  <a:gd name="connsiteY3" fmla="*/ 966517 h 1066897"/>
                  <a:gd name="connsiteX4" fmla="*/ 157003 w 1998503"/>
                  <a:gd name="connsiteY4" fmla="*/ 1055417 h 1066897"/>
                  <a:gd name="connsiteX0" fmla="*/ 180391 w 1958391"/>
                  <a:gd name="connsiteY0" fmla="*/ 1055417 h 1066897"/>
                  <a:gd name="connsiteX1" fmla="*/ 167690 w 1958391"/>
                  <a:gd name="connsiteY1" fmla="*/ 763316 h 1066897"/>
                  <a:gd name="connsiteX2" fmla="*/ 955091 w 1958391"/>
                  <a:gd name="connsiteY2" fmla="*/ 1317 h 1066897"/>
                  <a:gd name="connsiteX3" fmla="*/ 1958391 w 1958391"/>
                  <a:gd name="connsiteY3" fmla="*/ 966517 h 1066897"/>
                  <a:gd name="connsiteX4" fmla="*/ 180391 w 1958391"/>
                  <a:gd name="connsiteY4" fmla="*/ 1055417 h 1066897"/>
                  <a:gd name="connsiteX0" fmla="*/ 197146 w 1937046"/>
                  <a:gd name="connsiteY0" fmla="*/ 1055417 h 1066897"/>
                  <a:gd name="connsiteX1" fmla="*/ 146345 w 1937046"/>
                  <a:gd name="connsiteY1" fmla="*/ 763316 h 1066897"/>
                  <a:gd name="connsiteX2" fmla="*/ 933746 w 1937046"/>
                  <a:gd name="connsiteY2" fmla="*/ 1317 h 1066897"/>
                  <a:gd name="connsiteX3" fmla="*/ 1937046 w 1937046"/>
                  <a:gd name="connsiteY3" fmla="*/ 966517 h 1066897"/>
                  <a:gd name="connsiteX4" fmla="*/ 197146 w 1937046"/>
                  <a:gd name="connsiteY4" fmla="*/ 1055417 h 1066897"/>
                  <a:gd name="connsiteX0" fmla="*/ 145290 w 2024890"/>
                  <a:gd name="connsiteY0" fmla="*/ 1055417 h 1066897"/>
                  <a:gd name="connsiteX1" fmla="*/ 234189 w 2024890"/>
                  <a:gd name="connsiteY1" fmla="*/ 763316 h 1066897"/>
                  <a:gd name="connsiteX2" fmla="*/ 1021590 w 2024890"/>
                  <a:gd name="connsiteY2" fmla="*/ 1317 h 1066897"/>
                  <a:gd name="connsiteX3" fmla="*/ 2024890 w 2024890"/>
                  <a:gd name="connsiteY3" fmla="*/ 966517 h 1066897"/>
                  <a:gd name="connsiteX4" fmla="*/ 145290 w 2024890"/>
                  <a:gd name="connsiteY4" fmla="*/ 1055417 h 1066897"/>
                  <a:gd name="connsiteX0" fmla="*/ 66755 w 1946355"/>
                  <a:gd name="connsiteY0" fmla="*/ 1055417 h 1072185"/>
                  <a:gd name="connsiteX1" fmla="*/ 155654 w 1946355"/>
                  <a:gd name="connsiteY1" fmla="*/ 763316 h 1072185"/>
                  <a:gd name="connsiteX2" fmla="*/ 943055 w 1946355"/>
                  <a:gd name="connsiteY2" fmla="*/ 1317 h 1072185"/>
                  <a:gd name="connsiteX3" fmla="*/ 1946355 w 1946355"/>
                  <a:gd name="connsiteY3" fmla="*/ 966517 h 1072185"/>
                  <a:gd name="connsiteX4" fmla="*/ 66755 w 1946355"/>
                  <a:gd name="connsiteY4" fmla="*/ 1055417 h 1072185"/>
                  <a:gd name="connsiteX0" fmla="*/ 87241 w 1968451"/>
                  <a:gd name="connsiteY0" fmla="*/ 1055417 h 1135382"/>
                  <a:gd name="connsiteX1" fmla="*/ 176140 w 1968451"/>
                  <a:gd name="connsiteY1" fmla="*/ 763316 h 1135382"/>
                  <a:gd name="connsiteX2" fmla="*/ 963541 w 1968451"/>
                  <a:gd name="connsiteY2" fmla="*/ 1317 h 1135382"/>
                  <a:gd name="connsiteX3" fmla="*/ 1966841 w 1968451"/>
                  <a:gd name="connsiteY3" fmla="*/ 966517 h 1135382"/>
                  <a:gd name="connsiteX4" fmla="*/ 1179439 w 1968451"/>
                  <a:gd name="connsiteY4" fmla="*/ 1131617 h 1135382"/>
                  <a:gd name="connsiteX5" fmla="*/ 87241 w 1968451"/>
                  <a:gd name="connsiteY5" fmla="*/ 1055417 h 1135382"/>
                  <a:gd name="connsiteX0" fmla="*/ 87241 w 1968451"/>
                  <a:gd name="connsiteY0" fmla="*/ 1055417 h 1131617"/>
                  <a:gd name="connsiteX1" fmla="*/ 176140 w 1968451"/>
                  <a:gd name="connsiteY1" fmla="*/ 763316 h 1131617"/>
                  <a:gd name="connsiteX2" fmla="*/ 963541 w 1968451"/>
                  <a:gd name="connsiteY2" fmla="*/ 1317 h 1131617"/>
                  <a:gd name="connsiteX3" fmla="*/ 1966841 w 1968451"/>
                  <a:gd name="connsiteY3" fmla="*/ 966517 h 1131617"/>
                  <a:gd name="connsiteX4" fmla="*/ 1179439 w 1968451"/>
                  <a:gd name="connsiteY4" fmla="*/ 1131617 h 1131617"/>
                  <a:gd name="connsiteX5" fmla="*/ 87241 w 1968451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9325 h 1135525"/>
                  <a:gd name="connsiteX1" fmla="*/ 176140 w 1981714"/>
                  <a:gd name="connsiteY1" fmla="*/ 767224 h 1135525"/>
                  <a:gd name="connsiteX2" fmla="*/ 963541 w 1981714"/>
                  <a:gd name="connsiteY2" fmla="*/ 5225 h 1135525"/>
                  <a:gd name="connsiteX3" fmla="*/ 1966841 w 1981714"/>
                  <a:gd name="connsiteY3" fmla="*/ 970425 h 1135525"/>
                  <a:gd name="connsiteX4" fmla="*/ 1179439 w 1981714"/>
                  <a:gd name="connsiteY4" fmla="*/ 1135525 h 1135525"/>
                  <a:gd name="connsiteX5" fmla="*/ 87241 w 1981714"/>
                  <a:gd name="connsiteY5" fmla="*/ 1059325 h 1135525"/>
                  <a:gd name="connsiteX0" fmla="*/ 87241 w 1981714"/>
                  <a:gd name="connsiteY0" fmla="*/ 1059124 h 1135324"/>
                  <a:gd name="connsiteX1" fmla="*/ 176140 w 1981714"/>
                  <a:gd name="connsiteY1" fmla="*/ 767023 h 1135324"/>
                  <a:gd name="connsiteX2" fmla="*/ 963541 w 1981714"/>
                  <a:gd name="connsiteY2" fmla="*/ 5024 h 1135324"/>
                  <a:gd name="connsiteX3" fmla="*/ 1966841 w 1981714"/>
                  <a:gd name="connsiteY3" fmla="*/ 970224 h 1135324"/>
                  <a:gd name="connsiteX4" fmla="*/ 1179439 w 1981714"/>
                  <a:gd name="connsiteY4" fmla="*/ 1135324 h 1135324"/>
                  <a:gd name="connsiteX5" fmla="*/ 87241 w 1981714"/>
                  <a:gd name="connsiteY5" fmla="*/ 1059124 h 1135324"/>
                  <a:gd name="connsiteX0" fmla="*/ 1551 w 1896024"/>
                  <a:gd name="connsiteY0" fmla="*/ 1059124 h 1135324"/>
                  <a:gd name="connsiteX1" fmla="*/ 877851 w 1896024"/>
                  <a:gd name="connsiteY1" fmla="*/ 5024 h 1135324"/>
                  <a:gd name="connsiteX2" fmla="*/ 1881151 w 1896024"/>
                  <a:gd name="connsiteY2" fmla="*/ 970224 h 1135324"/>
                  <a:gd name="connsiteX3" fmla="*/ 1093749 w 1896024"/>
                  <a:gd name="connsiteY3" fmla="*/ 1135324 h 1135324"/>
                  <a:gd name="connsiteX4" fmla="*/ 1551 w 1896024"/>
                  <a:gd name="connsiteY4" fmla="*/ 1059124 h 1135324"/>
                  <a:gd name="connsiteX0" fmla="*/ 1615 w 1896088"/>
                  <a:gd name="connsiteY0" fmla="*/ 1057013 h 1133213"/>
                  <a:gd name="connsiteX1" fmla="*/ 877915 w 1896088"/>
                  <a:gd name="connsiteY1" fmla="*/ 2913 h 1133213"/>
                  <a:gd name="connsiteX2" fmla="*/ 1881215 w 1896088"/>
                  <a:gd name="connsiteY2" fmla="*/ 968113 h 1133213"/>
                  <a:gd name="connsiteX3" fmla="*/ 1093813 w 1896088"/>
                  <a:gd name="connsiteY3" fmla="*/ 1133213 h 1133213"/>
                  <a:gd name="connsiteX4" fmla="*/ 1615 w 1896088"/>
                  <a:gd name="connsiteY4" fmla="*/ 1057013 h 1133213"/>
                  <a:gd name="connsiteX0" fmla="*/ 2941 w 1897414"/>
                  <a:gd name="connsiteY0" fmla="*/ 1066026 h 1142226"/>
                  <a:gd name="connsiteX1" fmla="*/ 879241 w 1897414"/>
                  <a:gd name="connsiteY1" fmla="*/ 11926 h 1142226"/>
                  <a:gd name="connsiteX2" fmla="*/ 1882541 w 1897414"/>
                  <a:gd name="connsiteY2" fmla="*/ 977126 h 1142226"/>
                  <a:gd name="connsiteX3" fmla="*/ 1095139 w 1897414"/>
                  <a:gd name="connsiteY3" fmla="*/ 1142226 h 1142226"/>
                  <a:gd name="connsiteX4" fmla="*/ 2941 w 1897414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5888 h 1142088"/>
                  <a:gd name="connsiteX1" fmla="*/ 883179 w 1901352"/>
                  <a:gd name="connsiteY1" fmla="*/ 11788 h 1142088"/>
                  <a:gd name="connsiteX2" fmla="*/ 1886479 w 1901352"/>
                  <a:gd name="connsiteY2" fmla="*/ 976988 h 1142088"/>
                  <a:gd name="connsiteX3" fmla="*/ 1099077 w 1901352"/>
                  <a:gd name="connsiteY3" fmla="*/ 1142088 h 1142088"/>
                  <a:gd name="connsiteX4" fmla="*/ 6879 w 1901352"/>
                  <a:gd name="connsiteY4" fmla="*/ 1065888 h 114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1352" h="1142088">
                    <a:moveTo>
                      <a:pt x="6879" y="1065888"/>
                    </a:moveTo>
                    <a:cubicBezTo>
                      <a:pt x="47096" y="953705"/>
                      <a:pt x="265112" y="140905"/>
                      <a:pt x="883179" y="11788"/>
                    </a:cubicBezTo>
                    <a:cubicBezTo>
                      <a:pt x="1501246" y="-117329"/>
                      <a:pt x="1712913" y="854221"/>
                      <a:pt x="1886479" y="976988"/>
                    </a:cubicBezTo>
                    <a:cubicBezTo>
                      <a:pt x="1920345" y="1150555"/>
                      <a:pt x="1971144" y="695471"/>
                      <a:pt x="1099077" y="1142088"/>
                    </a:cubicBezTo>
                    <a:cubicBezTo>
                      <a:pt x="74610" y="750505"/>
                      <a:pt x="-33338" y="1178071"/>
                      <a:pt x="6879" y="1065888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0">
                <a:extLst>
                  <a:ext uri="{FF2B5EF4-FFF2-40B4-BE49-F238E27FC236}">
                    <a16:creationId xmlns:a16="http://schemas.microsoft.com/office/drawing/2014/main" id="{FCF8B80B-506C-45E8-8872-6D613CCABBD7}"/>
                  </a:ext>
                </a:extLst>
              </p:cNvPr>
              <p:cNvSpPr/>
              <p:nvPr/>
            </p:nvSpPr>
            <p:spPr>
              <a:xfrm>
                <a:off x="4309961" y="3188251"/>
                <a:ext cx="923568" cy="1770465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568" h="1770465">
                    <a:moveTo>
                      <a:pt x="2946" y="565288"/>
                    </a:moveTo>
                    <a:cubicBezTo>
                      <a:pt x="41380" y="351175"/>
                      <a:pt x="293849" y="1279"/>
                      <a:pt x="446921" y="9"/>
                    </a:cubicBezTo>
                    <a:cubicBezTo>
                      <a:pt x="599993" y="-1261"/>
                      <a:pt x="888689" y="127655"/>
                      <a:pt x="921376" y="557668"/>
                    </a:cubicBezTo>
                    <a:cubicBezTo>
                      <a:pt x="946443" y="804801"/>
                      <a:pt x="755137" y="1292075"/>
                      <a:pt x="422061" y="1520908"/>
                    </a:cubicBezTo>
                    <a:cubicBezTo>
                      <a:pt x="325205" y="1719261"/>
                      <a:pt x="350401" y="1726197"/>
                      <a:pt x="309761" y="1755407"/>
                    </a:cubicBezTo>
                    <a:cubicBezTo>
                      <a:pt x="269121" y="1784617"/>
                      <a:pt x="216653" y="1774621"/>
                      <a:pt x="178220" y="1696168"/>
                    </a:cubicBezTo>
                    <a:cubicBezTo>
                      <a:pt x="139787" y="1617715"/>
                      <a:pt x="62652" y="1313149"/>
                      <a:pt x="216320" y="1284689"/>
                    </a:cubicBezTo>
                    <a:cubicBezTo>
                      <a:pt x="316648" y="1149549"/>
                      <a:pt x="-35488" y="779401"/>
                      <a:pt x="2946" y="565288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B19285DD-D7BA-4853-8C7E-3275B1F8DA00}"/>
                  </a:ext>
                </a:extLst>
              </p:cNvPr>
              <p:cNvSpPr/>
              <p:nvPr/>
            </p:nvSpPr>
            <p:spPr>
              <a:xfrm rot="19031604">
                <a:off x="6905975" y="2639744"/>
                <a:ext cx="398037" cy="39803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60C17F2D-5F16-4EA5-84CD-FE2184E00C7B}"/>
                  </a:ext>
                </a:extLst>
              </p:cNvPr>
              <p:cNvSpPr/>
              <p:nvPr/>
            </p:nvSpPr>
            <p:spPr>
              <a:xfrm rot="19031604">
                <a:off x="6181176" y="2627500"/>
                <a:ext cx="398037" cy="39803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56">
                <a:extLst>
                  <a:ext uri="{FF2B5EF4-FFF2-40B4-BE49-F238E27FC236}">
                    <a16:creationId xmlns:a16="http://schemas.microsoft.com/office/drawing/2014/main" id="{C1B6070B-27CB-428D-B353-78AC01FD8BA3}"/>
                  </a:ext>
                </a:extLst>
              </p:cNvPr>
              <p:cNvSpPr/>
              <p:nvPr/>
            </p:nvSpPr>
            <p:spPr>
              <a:xfrm rot="1249417">
                <a:off x="6204865" y="2848343"/>
                <a:ext cx="408705" cy="230737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56">
                <a:extLst>
                  <a:ext uri="{FF2B5EF4-FFF2-40B4-BE49-F238E27FC236}">
                    <a16:creationId xmlns:a16="http://schemas.microsoft.com/office/drawing/2014/main" id="{F95A9A68-78D1-4324-A20C-B462A9532CFC}"/>
                  </a:ext>
                </a:extLst>
              </p:cNvPr>
              <p:cNvSpPr/>
              <p:nvPr/>
            </p:nvSpPr>
            <p:spPr>
              <a:xfrm rot="20350583" flipH="1">
                <a:off x="6978109" y="2833504"/>
                <a:ext cx="408705" cy="230737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87A17750-ADCB-409E-ACDE-F6961EE1BF45}"/>
                  </a:ext>
                </a:extLst>
              </p:cNvPr>
              <p:cNvSpPr/>
              <p:nvPr/>
            </p:nvSpPr>
            <p:spPr>
              <a:xfrm rot="20758011">
                <a:off x="4485926" y="4828589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: Rounded Corners 19">
                <a:extLst>
                  <a:ext uri="{FF2B5EF4-FFF2-40B4-BE49-F238E27FC236}">
                    <a16:creationId xmlns:a16="http://schemas.microsoft.com/office/drawing/2014/main" id="{0018396F-B38B-4FF1-8ABE-09E1A059D244}"/>
                  </a:ext>
                </a:extLst>
              </p:cNvPr>
              <p:cNvSpPr/>
              <p:nvPr/>
            </p:nvSpPr>
            <p:spPr>
              <a:xfrm rot="5157352">
                <a:off x="4636728" y="5003986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3E45A11-B4F5-407F-B040-BF5C9AA94AB6}"/>
                  </a:ext>
                </a:extLst>
              </p:cNvPr>
              <p:cNvSpPr/>
              <p:nvPr/>
            </p:nvSpPr>
            <p:spPr>
              <a:xfrm>
                <a:off x="7011265" y="2907513"/>
                <a:ext cx="187132" cy="1448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6F42E6C1-C7C6-4346-AAE8-0DCBDA8B4A11}"/>
                  </a:ext>
                </a:extLst>
              </p:cNvPr>
              <p:cNvSpPr/>
              <p:nvPr/>
            </p:nvSpPr>
            <p:spPr>
              <a:xfrm>
                <a:off x="6401314" y="2922060"/>
                <a:ext cx="187132" cy="1448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0">
                <a:extLst>
                  <a:ext uri="{FF2B5EF4-FFF2-40B4-BE49-F238E27FC236}">
                    <a16:creationId xmlns:a16="http://schemas.microsoft.com/office/drawing/2014/main" id="{4B854228-4ABB-4C27-8BDD-3B5881BFD5A3}"/>
                  </a:ext>
                </a:extLst>
              </p:cNvPr>
              <p:cNvSpPr/>
              <p:nvPr/>
            </p:nvSpPr>
            <p:spPr>
              <a:xfrm rot="20441401">
                <a:off x="5884362" y="3672520"/>
                <a:ext cx="602072" cy="1303631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157794 h 1643570"/>
                  <a:gd name="connsiteX1" fmla="*/ 462101 w 799048"/>
                  <a:gd name="connsiteY1" fmla="*/ 114 h 1643570"/>
                  <a:gd name="connsiteX2" fmla="*/ 796856 w 799048"/>
                  <a:gd name="connsiteY2" fmla="*/ 430773 h 1643570"/>
                  <a:gd name="connsiteX3" fmla="*/ 297541 w 799048"/>
                  <a:gd name="connsiteY3" fmla="*/ 1394013 h 1643570"/>
                  <a:gd name="connsiteX4" fmla="*/ 185241 w 799048"/>
                  <a:gd name="connsiteY4" fmla="*/ 1628512 h 1643570"/>
                  <a:gd name="connsiteX5" fmla="*/ 53700 w 799048"/>
                  <a:gd name="connsiteY5" fmla="*/ 1569273 h 1643570"/>
                  <a:gd name="connsiteX6" fmla="*/ 91800 w 799048"/>
                  <a:gd name="connsiteY6" fmla="*/ 1157794 h 1643570"/>
                  <a:gd name="connsiteX0" fmla="*/ 91800 w 799048"/>
                  <a:gd name="connsiteY0" fmla="*/ 1207347 h 1693123"/>
                  <a:gd name="connsiteX1" fmla="*/ 462101 w 799048"/>
                  <a:gd name="connsiteY1" fmla="*/ 49667 h 1693123"/>
                  <a:gd name="connsiteX2" fmla="*/ 796856 w 799048"/>
                  <a:gd name="connsiteY2" fmla="*/ 480326 h 1693123"/>
                  <a:gd name="connsiteX3" fmla="*/ 297541 w 799048"/>
                  <a:gd name="connsiteY3" fmla="*/ 1443566 h 1693123"/>
                  <a:gd name="connsiteX4" fmla="*/ 185241 w 799048"/>
                  <a:gd name="connsiteY4" fmla="*/ 1678065 h 1693123"/>
                  <a:gd name="connsiteX5" fmla="*/ 53700 w 799048"/>
                  <a:gd name="connsiteY5" fmla="*/ 1618826 h 1693123"/>
                  <a:gd name="connsiteX6" fmla="*/ 91800 w 799048"/>
                  <a:gd name="connsiteY6" fmla="*/ 1207347 h 1693123"/>
                  <a:gd name="connsiteX0" fmla="*/ 91800 w 773930"/>
                  <a:gd name="connsiteY0" fmla="*/ 1202035 h 1687811"/>
                  <a:gd name="connsiteX1" fmla="*/ 462101 w 773930"/>
                  <a:gd name="connsiteY1" fmla="*/ 44355 h 1687811"/>
                  <a:gd name="connsiteX2" fmla="*/ 771456 w 773930"/>
                  <a:gd name="connsiteY2" fmla="*/ 475014 h 1687811"/>
                  <a:gd name="connsiteX3" fmla="*/ 297541 w 773930"/>
                  <a:gd name="connsiteY3" fmla="*/ 1438254 h 1687811"/>
                  <a:gd name="connsiteX4" fmla="*/ 185241 w 773930"/>
                  <a:gd name="connsiteY4" fmla="*/ 1672753 h 1687811"/>
                  <a:gd name="connsiteX5" fmla="*/ 53700 w 773930"/>
                  <a:gd name="connsiteY5" fmla="*/ 1613514 h 1687811"/>
                  <a:gd name="connsiteX6" fmla="*/ 91800 w 773930"/>
                  <a:gd name="connsiteY6" fmla="*/ 1202035 h 1687811"/>
                  <a:gd name="connsiteX0" fmla="*/ 91800 w 771456"/>
                  <a:gd name="connsiteY0" fmla="*/ 1202035 h 1687811"/>
                  <a:gd name="connsiteX1" fmla="*/ 462101 w 771456"/>
                  <a:gd name="connsiteY1" fmla="*/ 44355 h 1687811"/>
                  <a:gd name="connsiteX2" fmla="*/ 771456 w 771456"/>
                  <a:gd name="connsiteY2" fmla="*/ 475014 h 1687811"/>
                  <a:gd name="connsiteX3" fmla="*/ 297541 w 771456"/>
                  <a:gd name="connsiteY3" fmla="*/ 1438254 h 1687811"/>
                  <a:gd name="connsiteX4" fmla="*/ 185241 w 771456"/>
                  <a:gd name="connsiteY4" fmla="*/ 1672753 h 1687811"/>
                  <a:gd name="connsiteX5" fmla="*/ 53700 w 771456"/>
                  <a:gd name="connsiteY5" fmla="*/ 1613514 h 1687811"/>
                  <a:gd name="connsiteX6" fmla="*/ 91800 w 771456"/>
                  <a:gd name="connsiteY6" fmla="*/ 1202035 h 1687811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2975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4118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49416 w 602072"/>
                  <a:gd name="connsiteY0" fmla="*/ 1310727 h 1679845"/>
                  <a:gd name="connsiteX1" fmla="*/ 292717 w 602072"/>
                  <a:gd name="connsiteY1" fmla="*/ 51447 h 1679845"/>
                  <a:gd name="connsiteX2" fmla="*/ 602072 w 602072"/>
                  <a:gd name="connsiteY2" fmla="*/ 482106 h 1679845"/>
                  <a:gd name="connsiteX3" fmla="*/ 242457 w 602072"/>
                  <a:gd name="connsiteY3" fmla="*/ 1445346 h 1679845"/>
                  <a:gd name="connsiteX4" fmla="*/ 15857 w 602072"/>
                  <a:gd name="connsiteY4" fmla="*/ 1679845 h 1679845"/>
                  <a:gd name="connsiteX5" fmla="*/ 49416 w 602072"/>
                  <a:gd name="connsiteY5" fmla="*/ 1310727 h 1679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072" h="1679845">
                    <a:moveTo>
                      <a:pt x="49416" y="1310727"/>
                    </a:moveTo>
                    <a:cubicBezTo>
                      <a:pt x="95559" y="1039327"/>
                      <a:pt x="200608" y="189550"/>
                      <a:pt x="292717" y="51447"/>
                    </a:cubicBezTo>
                    <a:cubicBezTo>
                      <a:pt x="384826" y="-86656"/>
                      <a:pt x="569385" y="52093"/>
                      <a:pt x="602072" y="482106"/>
                    </a:cubicBezTo>
                    <a:cubicBezTo>
                      <a:pt x="462039" y="729239"/>
                      <a:pt x="575533" y="1216513"/>
                      <a:pt x="242457" y="1445346"/>
                    </a:cubicBezTo>
                    <a:cubicBezTo>
                      <a:pt x="145601" y="1643699"/>
                      <a:pt x="75547" y="1650635"/>
                      <a:pt x="15857" y="1679845"/>
                    </a:cubicBezTo>
                    <a:cubicBezTo>
                      <a:pt x="-16316" y="1657409"/>
                      <a:pt x="3273" y="1582127"/>
                      <a:pt x="49416" y="1310727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89F12022-86E1-4179-9BD8-91B7F621B8AF}"/>
                  </a:ext>
                </a:extLst>
              </p:cNvPr>
              <p:cNvSpPr/>
              <p:nvPr/>
            </p:nvSpPr>
            <p:spPr>
              <a:xfrm rot="20930548">
                <a:off x="6083208" y="4742831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9">
                <a:extLst>
                  <a:ext uri="{FF2B5EF4-FFF2-40B4-BE49-F238E27FC236}">
                    <a16:creationId xmlns:a16="http://schemas.microsoft.com/office/drawing/2014/main" id="{D8CA7127-1D66-40D9-9C15-794318AD1237}"/>
                  </a:ext>
                </a:extLst>
              </p:cNvPr>
              <p:cNvSpPr/>
              <p:nvPr/>
            </p:nvSpPr>
            <p:spPr>
              <a:xfrm rot="5157352">
                <a:off x="6194190" y="4892990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B807462F-A547-41FD-B616-4E4438BFE0F3}"/>
                  </a:ext>
                </a:extLst>
              </p:cNvPr>
              <p:cNvSpPr/>
              <p:nvPr/>
            </p:nvSpPr>
            <p:spPr>
              <a:xfrm rot="18856079">
                <a:off x="5804713" y="3587478"/>
                <a:ext cx="608264" cy="666328"/>
              </a:xfrm>
              <a:prstGeom prst="ellipse">
                <a:avLst/>
              </a:prstGeom>
              <a:solidFill>
                <a:srgbClr val="E47935"/>
              </a:solidFill>
              <a:ln>
                <a:solidFill>
                  <a:srgbClr val="E479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488212F4-0910-49F0-8849-83E09478CC82}"/>
                  </a:ext>
                </a:extLst>
              </p:cNvPr>
              <p:cNvSpPr/>
              <p:nvPr/>
            </p:nvSpPr>
            <p:spPr>
              <a:xfrm rot="18856079">
                <a:off x="4166998" y="3213826"/>
                <a:ext cx="1121733" cy="750171"/>
              </a:xfrm>
              <a:prstGeom prst="ellipse">
                <a:avLst/>
              </a:prstGeom>
              <a:solidFill>
                <a:srgbClr val="E47935"/>
              </a:solidFill>
              <a:ln>
                <a:solidFill>
                  <a:srgbClr val="E479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7791F70-6BFC-491B-A7B7-D59D30322346}"/>
                  </a:ext>
                </a:extLst>
              </p:cNvPr>
              <p:cNvSpPr/>
              <p:nvPr/>
            </p:nvSpPr>
            <p:spPr>
              <a:xfrm>
                <a:off x="6793874" y="3265720"/>
                <a:ext cx="187132" cy="1448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D84EC1E-BA1C-4769-8C31-93F13DF520B2}"/>
                </a:ext>
              </a:extLst>
            </p:cNvPr>
            <p:cNvSpPr/>
            <p:nvPr/>
          </p:nvSpPr>
          <p:spPr>
            <a:xfrm rot="19517361" flipH="1">
              <a:off x="8888765" y="1043939"/>
              <a:ext cx="115100" cy="126694"/>
            </a:xfrm>
            <a:custGeom>
              <a:avLst/>
              <a:gdLst>
                <a:gd name="connsiteX0" fmla="*/ 4169 w 115100"/>
                <a:gd name="connsiteY0" fmla="*/ 0 h 126694"/>
                <a:gd name="connsiteX1" fmla="*/ 0 w 115100"/>
                <a:gd name="connsiteY1" fmla="*/ 59943 h 126694"/>
                <a:gd name="connsiteX2" fmla="*/ 4434 w 115100"/>
                <a:gd name="connsiteY2" fmla="*/ 126694 h 126694"/>
                <a:gd name="connsiteX3" fmla="*/ 112096 w 115100"/>
                <a:gd name="connsiteY3" fmla="*/ 43192 h 126694"/>
                <a:gd name="connsiteX4" fmla="*/ 115100 w 115100"/>
                <a:gd name="connsiteY4" fmla="*/ 41342 h 126694"/>
                <a:gd name="connsiteX5" fmla="*/ 61751 w 115100"/>
                <a:gd name="connsiteY5" fmla="*/ 17166 h 126694"/>
                <a:gd name="connsiteX6" fmla="*/ 4169 w 115100"/>
                <a:gd name="connsiteY6" fmla="*/ 0 h 1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100" h="126694">
                  <a:moveTo>
                    <a:pt x="4169" y="0"/>
                  </a:moveTo>
                  <a:lnTo>
                    <a:pt x="0" y="59943"/>
                  </a:lnTo>
                  <a:lnTo>
                    <a:pt x="4434" y="126694"/>
                  </a:lnTo>
                  <a:lnTo>
                    <a:pt x="112096" y="43192"/>
                  </a:lnTo>
                  <a:lnTo>
                    <a:pt x="115100" y="41342"/>
                  </a:lnTo>
                  <a:lnTo>
                    <a:pt x="61751" y="17166"/>
                  </a:lnTo>
                  <a:lnTo>
                    <a:pt x="4169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C2EE16F-E5ED-43BA-8EB2-A33875B4FBE6}"/>
                </a:ext>
              </a:extLst>
            </p:cNvPr>
            <p:cNvSpPr/>
            <p:nvPr/>
          </p:nvSpPr>
          <p:spPr>
            <a:xfrm rot="19517361" flipH="1">
              <a:off x="8639427" y="1053338"/>
              <a:ext cx="265259" cy="272730"/>
            </a:xfrm>
            <a:custGeom>
              <a:avLst/>
              <a:gdLst>
                <a:gd name="connsiteX0" fmla="*/ 0 w 265259"/>
                <a:gd name="connsiteY0" fmla="*/ 145840 h 272730"/>
                <a:gd name="connsiteX1" fmla="*/ 25103 w 265259"/>
                <a:gd name="connsiteY1" fmla="*/ 157216 h 272730"/>
                <a:gd name="connsiteX2" fmla="*/ 91971 w 265259"/>
                <a:gd name="connsiteY2" fmla="*/ 238683 h 272730"/>
                <a:gd name="connsiteX3" fmla="*/ 78017 w 265259"/>
                <a:gd name="connsiteY3" fmla="*/ 272730 h 272730"/>
                <a:gd name="connsiteX4" fmla="*/ 104004 w 265259"/>
                <a:gd name="connsiteY4" fmla="*/ 246703 h 272730"/>
                <a:gd name="connsiteX5" fmla="*/ 237714 w 265259"/>
                <a:gd name="connsiteY5" fmla="*/ 51406 h 272730"/>
                <a:gd name="connsiteX6" fmla="*/ 265259 w 265259"/>
                <a:gd name="connsiteY6" fmla="*/ 0 h 272730"/>
                <a:gd name="connsiteX7" fmla="*/ 143229 w 265259"/>
                <a:gd name="connsiteY7" fmla="*/ 57641 h 272730"/>
                <a:gd name="connsiteX8" fmla="*/ 0 w 265259"/>
                <a:gd name="connsiteY8" fmla="*/ 145840 h 27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259" h="272730">
                  <a:moveTo>
                    <a:pt x="0" y="145840"/>
                  </a:moveTo>
                  <a:lnTo>
                    <a:pt x="25103" y="157216"/>
                  </a:lnTo>
                  <a:cubicBezTo>
                    <a:pt x="68161" y="182256"/>
                    <a:pt x="91971" y="209786"/>
                    <a:pt x="91971" y="238683"/>
                  </a:cubicBezTo>
                  <a:lnTo>
                    <a:pt x="78017" y="272730"/>
                  </a:lnTo>
                  <a:lnTo>
                    <a:pt x="104004" y="246703"/>
                  </a:lnTo>
                  <a:cubicBezTo>
                    <a:pt x="146352" y="197269"/>
                    <a:pt x="191807" y="130877"/>
                    <a:pt x="237714" y="51406"/>
                  </a:cubicBezTo>
                  <a:lnTo>
                    <a:pt x="265259" y="0"/>
                  </a:lnTo>
                  <a:lnTo>
                    <a:pt x="143229" y="57641"/>
                  </a:lnTo>
                  <a:lnTo>
                    <a:pt x="0" y="14584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62B0DFA-C1F1-475A-A50C-BC1A524B3933}"/>
                </a:ext>
              </a:extLst>
            </p:cNvPr>
            <p:cNvSpPr/>
            <p:nvPr/>
          </p:nvSpPr>
          <p:spPr>
            <a:xfrm rot="19517361" flipH="1">
              <a:off x="8978967" y="1086566"/>
              <a:ext cx="274040" cy="182472"/>
            </a:xfrm>
            <a:custGeom>
              <a:avLst/>
              <a:gdLst>
                <a:gd name="connsiteX0" fmla="*/ 183226 w 274040"/>
                <a:gd name="connsiteY0" fmla="*/ 0 h 182472"/>
                <a:gd name="connsiteX1" fmla="*/ 155184 w 274040"/>
                <a:gd name="connsiteY1" fmla="*/ 21748 h 182472"/>
                <a:gd name="connsiteX2" fmla="*/ 38987 w 274040"/>
                <a:gd name="connsiteY2" fmla="*/ 134499 h 182472"/>
                <a:gd name="connsiteX3" fmla="*/ 0 w 274040"/>
                <a:gd name="connsiteY3" fmla="*/ 182472 h 182472"/>
                <a:gd name="connsiteX4" fmla="*/ 10710 w 274040"/>
                <a:gd name="connsiteY4" fmla="*/ 181042 h 182472"/>
                <a:gd name="connsiteX5" fmla="*/ 240543 w 274040"/>
                <a:gd name="connsiteY5" fmla="*/ 124510 h 182472"/>
                <a:gd name="connsiteX6" fmla="*/ 274040 w 274040"/>
                <a:gd name="connsiteY6" fmla="*/ 109331 h 182472"/>
                <a:gd name="connsiteX7" fmla="*/ 237265 w 274040"/>
                <a:gd name="connsiteY7" fmla="*/ 110427 h 182472"/>
                <a:gd name="connsiteX8" fmla="*/ 184500 w 274040"/>
                <a:gd name="connsiteY8" fmla="*/ 19191 h 182472"/>
                <a:gd name="connsiteX9" fmla="*/ 183226 w 274040"/>
                <a:gd name="connsiteY9" fmla="*/ 0 h 18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040" h="182472">
                  <a:moveTo>
                    <a:pt x="183226" y="0"/>
                  </a:moveTo>
                  <a:lnTo>
                    <a:pt x="155184" y="21748"/>
                  </a:lnTo>
                  <a:cubicBezTo>
                    <a:pt x="113102" y="58274"/>
                    <a:pt x="74272" y="96049"/>
                    <a:pt x="38987" y="134499"/>
                  </a:cubicBezTo>
                  <a:lnTo>
                    <a:pt x="0" y="182472"/>
                  </a:lnTo>
                  <a:lnTo>
                    <a:pt x="10710" y="181042"/>
                  </a:lnTo>
                  <a:cubicBezTo>
                    <a:pt x="101246" y="165998"/>
                    <a:pt x="179378" y="146779"/>
                    <a:pt x="240543" y="124510"/>
                  </a:cubicBezTo>
                  <a:lnTo>
                    <a:pt x="274040" y="109331"/>
                  </a:lnTo>
                  <a:lnTo>
                    <a:pt x="237265" y="110427"/>
                  </a:lnTo>
                  <a:cubicBezTo>
                    <a:pt x="210212" y="100270"/>
                    <a:pt x="192808" y="68303"/>
                    <a:pt x="184500" y="19191"/>
                  </a:cubicBezTo>
                  <a:lnTo>
                    <a:pt x="183226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6BA5657-6BF0-4239-A516-58FE0AFCDB0C}"/>
                </a:ext>
              </a:extLst>
            </p:cNvPr>
            <p:cNvSpPr/>
            <p:nvPr/>
          </p:nvSpPr>
          <p:spPr>
            <a:xfrm rot="19517361" flipH="1">
              <a:off x="8978422" y="1266361"/>
              <a:ext cx="33876" cy="15351"/>
            </a:xfrm>
            <a:custGeom>
              <a:avLst/>
              <a:gdLst>
                <a:gd name="connsiteX0" fmla="*/ 0 w 33876"/>
                <a:gd name="connsiteY0" fmla="*/ 15351 h 15351"/>
                <a:gd name="connsiteX1" fmla="*/ 8791 w 33876"/>
                <a:gd name="connsiteY1" fmla="*/ 15089 h 15351"/>
                <a:gd name="connsiteX2" fmla="*/ 33876 w 33876"/>
                <a:gd name="connsiteY2" fmla="*/ 0 h 15351"/>
                <a:gd name="connsiteX3" fmla="*/ 0 w 33876"/>
                <a:gd name="connsiteY3" fmla="*/ 15351 h 1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76" h="15351">
                  <a:moveTo>
                    <a:pt x="0" y="15351"/>
                  </a:moveTo>
                  <a:lnTo>
                    <a:pt x="8791" y="15089"/>
                  </a:lnTo>
                  <a:lnTo>
                    <a:pt x="33876" y="0"/>
                  </a:lnTo>
                  <a:lnTo>
                    <a:pt x="0" y="1535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1B4B8BA-FFB6-4A63-8335-F113F828B68D}"/>
                </a:ext>
              </a:extLst>
            </p:cNvPr>
            <p:cNvSpPr/>
            <p:nvPr/>
          </p:nvSpPr>
          <p:spPr>
            <a:xfrm rot="19517361" flipH="1">
              <a:off x="8899752" y="1260883"/>
              <a:ext cx="26264" cy="26304"/>
            </a:xfrm>
            <a:custGeom>
              <a:avLst/>
              <a:gdLst>
                <a:gd name="connsiteX0" fmla="*/ 26264 w 26264"/>
                <a:gd name="connsiteY0" fmla="*/ 0 h 26304"/>
                <a:gd name="connsiteX1" fmla="*/ 0 w 26264"/>
                <a:gd name="connsiteY1" fmla="*/ 26304 h 26304"/>
                <a:gd name="connsiteX2" fmla="*/ 22931 w 26264"/>
                <a:gd name="connsiteY2" fmla="*/ 8134 h 26304"/>
                <a:gd name="connsiteX3" fmla="*/ 26264 w 26264"/>
                <a:gd name="connsiteY3" fmla="*/ 0 h 2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4" h="26304">
                  <a:moveTo>
                    <a:pt x="26264" y="0"/>
                  </a:moveTo>
                  <a:lnTo>
                    <a:pt x="0" y="26304"/>
                  </a:lnTo>
                  <a:lnTo>
                    <a:pt x="22931" y="8134"/>
                  </a:lnTo>
                  <a:lnTo>
                    <a:pt x="26264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B476B61-279B-4F65-9CFE-0381D4DA3FFC}"/>
                </a:ext>
              </a:extLst>
            </p:cNvPr>
            <p:cNvSpPr/>
            <p:nvPr/>
          </p:nvSpPr>
          <p:spPr>
            <a:xfrm rot="19517361" flipH="1">
              <a:off x="8933632" y="1270962"/>
              <a:ext cx="18037" cy="14292"/>
            </a:xfrm>
            <a:custGeom>
              <a:avLst/>
              <a:gdLst>
                <a:gd name="connsiteX0" fmla="*/ 18037 w 18037"/>
                <a:gd name="connsiteY0" fmla="*/ 0 h 14292"/>
                <a:gd name="connsiteX1" fmla="*/ 0 w 18037"/>
                <a:gd name="connsiteY1" fmla="*/ 14292 h 14292"/>
                <a:gd name="connsiteX2" fmla="*/ 9430 w 18037"/>
                <a:gd name="connsiteY2" fmla="*/ 8620 h 14292"/>
                <a:gd name="connsiteX3" fmla="*/ 18037 w 18037"/>
                <a:gd name="connsiteY3" fmla="*/ 0 h 1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37" h="14292">
                  <a:moveTo>
                    <a:pt x="18037" y="0"/>
                  </a:moveTo>
                  <a:lnTo>
                    <a:pt x="0" y="14292"/>
                  </a:lnTo>
                  <a:lnTo>
                    <a:pt x="9430" y="8620"/>
                  </a:lnTo>
                  <a:lnTo>
                    <a:pt x="1803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A5A8BF0-2BC8-46C6-A0F9-1F4993C2AF0C}"/>
                </a:ext>
              </a:extLst>
            </p:cNvPr>
            <p:cNvSpPr/>
            <p:nvPr/>
          </p:nvSpPr>
          <p:spPr>
            <a:xfrm rot="19517361" flipH="1">
              <a:off x="8955754" y="1272186"/>
              <a:ext cx="19692" cy="11846"/>
            </a:xfrm>
            <a:custGeom>
              <a:avLst/>
              <a:gdLst>
                <a:gd name="connsiteX0" fmla="*/ 0 w 19692"/>
                <a:gd name="connsiteY0" fmla="*/ 11846 h 11846"/>
                <a:gd name="connsiteX1" fmla="*/ 11080 w 19692"/>
                <a:gd name="connsiteY1" fmla="*/ 6825 h 11846"/>
                <a:gd name="connsiteX2" fmla="*/ 19692 w 19692"/>
                <a:gd name="connsiteY2" fmla="*/ 0 h 11846"/>
                <a:gd name="connsiteX3" fmla="*/ 0 w 19692"/>
                <a:gd name="connsiteY3" fmla="*/ 11846 h 1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2" h="11846">
                  <a:moveTo>
                    <a:pt x="0" y="11846"/>
                  </a:moveTo>
                  <a:lnTo>
                    <a:pt x="11080" y="6825"/>
                  </a:lnTo>
                  <a:lnTo>
                    <a:pt x="19692" y="0"/>
                  </a:lnTo>
                  <a:lnTo>
                    <a:pt x="0" y="1184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67F9D0F-9C0A-433A-8A54-9D7A7C8A373E}"/>
                </a:ext>
              </a:extLst>
            </p:cNvPr>
            <p:cNvSpPr/>
            <p:nvPr/>
          </p:nvSpPr>
          <p:spPr>
            <a:xfrm rot="19517361" flipH="1">
              <a:off x="8848585" y="1099225"/>
              <a:ext cx="202637" cy="195779"/>
            </a:xfrm>
            <a:custGeom>
              <a:avLst/>
              <a:gdLst>
                <a:gd name="connsiteX0" fmla="*/ 107662 w 202637"/>
                <a:gd name="connsiteY0" fmla="*/ 1850 h 195779"/>
                <a:gd name="connsiteX1" fmla="*/ 0 w 202637"/>
                <a:gd name="connsiteY1" fmla="*/ 85352 h 195779"/>
                <a:gd name="connsiteX2" fmla="*/ 1274 w 202637"/>
                <a:gd name="connsiteY2" fmla="*/ 104543 h 195779"/>
                <a:gd name="connsiteX3" fmla="*/ 54039 w 202637"/>
                <a:gd name="connsiteY3" fmla="*/ 195779 h 195779"/>
                <a:gd name="connsiteX4" fmla="*/ 90814 w 202637"/>
                <a:gd name="connsiteY4" fmla="*/ 194683 h 195779"/>
                <a:gd name="connsiteX5" fmla="*/ 124690 w 202637"/>
                <a:gd name="connsiteY5" fmla="*/ 179332 h 195779"/>
                <a:gd name="connsiteX6" fmla="*/ 144382 w 202637"/>
                <a:gd name="connsiteY6" fmla="*/ 167486 h 195779"/>
                <a:gd name="connsiteX7" fmla="*/ 162419 w 202637"/>
                <a:gd name="connsiteY7" fmla="*/ 153194 h 195779"/>
                <a:gd name="connsiteX8" fmla="*/ 188683 w 202637"/>
                <a:gd name="connsiteY8" fmla="*/ 126890 h 195779"/>
                <a:gd name="connsiteX9" fmla="*/ 202637 w 202637"/>
                <a:gd name="connsiteY9" fmla="*/ 92843 h 195779"/>
                <a:gd name="connsiteX10" fmla="*/ 135769 w 202637"/>
                <a:gd name="connsiteY10" fmla="*/ 11376 h 195779"/>
                <a:gd name="connsiteX11" fmla="*/ 110666 w 202637"/>
                <a:gd name="connsiteY11" fmla="*/ 0 h 195779"/>
                <a:gd name="connsiteX12" fmla="*/ 107662 w 202637"/>
                <a:gd name="connsiteY12" fmla="*/ 1850 h 19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637" h="195779">
                  <a:moveTo>
                    <a:pt x="107662" y="1850"/>
                  </a:moveTo>
                  <a:lnTo>
                    <a:pt x="0" y="85352"/>
                  </a:lnTo>
                  <a:lnTo>
                    <a:pt x="1274" y="104543"/>
                  </a:lnTo>
                  <a:cubicBezTo>
                    <a:pt x="9582" y="153655"/>
                    <a:pt x="26986" y="185622"/>
                    <a:pt x="54039" y="195779"/>
                  </a:cubicBezTo>
                  <a:lnTo>
                    <a:pt x="90814" y="194683"/>
                  </a:lnTo>
                  <a:lnTo>
                    <a:pt x="124690" y="179332"/>
                  </a:lnTo>
                  <a:lnTo>
                    <a:pt x="144382" y="167486"/>
                  </a:lnTo>
                  <a:lnTo>
                    <a:pt x="162419" y="153194"/>
                  </a:lnTo>
                  <a:lnTo>
                    <a:pt x="188683" y="126890"/>
                  </a:lnTo>
                  <a:lnTo>
                    <a:pt x="202637" y="92843"/>
                  </a:lnTo>
                  <a:cubicBezTo>
                    <a:pt x="202637" y="63946"/>
                    <a:pt x="178827" y="36416"/>
                    <a:pt x="135769" y="11376"/>
                  </a:cubicBezTo>
                  <a:lnTo>
                    <a:pt x="110666" y="0"/>
                  </a:lnTo>
                  <a:lnTo>
                    <a:pt x="107662" y="185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D3B4A1-2410-4E6C-9725-7E5F51757A27}"/>
                </a:ext>
              </a:extLst>
            </p:cNvPr>
            <p:cNvGrpSpPr/>
            <p:nvPr/>
          </p:nvGrpSpPr>
          <p:grpSpPr>
            <a:xfrm>
              <a:off x="6009458" y="3183157"/>
              <a:ext cx="1121290" cy="1057434"/>
              <a:chOff x="6003133" y="3214423"/>
              <a:chExt cx="1121290" cy="1057434"/>
            </a:xfrm>
          </p:grpSpPr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5C93F9A1-33EF-42ED-BDAD-496E9C9A7B71}"/>
                  </a:ext>
                </a:extLst>
              </p:cNvPr>
              <p:cNvSpPr/>
              <p:nvPr/>
            </p:nvSpPr>
            <p:spPr>
              <a:xfrm rot="19049346">
                <a:off x="6003133" y="321442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36EFA57B-D378-4788-9622-94667D7954F7}"/>
                  </a:ext>
                </a:extLst>
              </p:cNvPr>
              <p:cNvSpPr/>
              <p:nvPr/>
            </p:nvSpPr>
            <p:spPr>
              <a:xfrm rot="18194194">
                <a:off x="6103001" y="330859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F946B0D3-09E4-4B07-BDC2-B005F81B4027}"/>
                  </a:ext>
                </a:extLst>
              </p:cNvPr>
              <p:cNvSpPr/>
              <p:nvPr/>
            </p:nvSpPr>
            <p:spPr>
              <a:xfrm rot="17283579">
                <a:off x="6210023" y="3357457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6E34023-504C-4508-964A-FA20C483A936}"/>
                </a:ext>
              </a:extLst>
            </p:cNvPr>
            <p:cNvGrpSpPr/>
            <p:nvPr/>
          </p:nvGrpSpPr>
          <p:grpSpPr>
            <a:xfrm flipH="1">
              <a:off x="6585126" y="3172138"/>
              <a:ext cx="1121290" cy="1057434"/>
              <a:chOff x="6003133" y="3214423"/>
              <a:chExt cx="1121290" cy="1057434"/>
            </a:xfrm>
          </p:grpSpPr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FBBA34A8-300D-4FE3-8BA9-89B50DD07C19}"/>
                  </a:ext>
                </a:extLst>
              </p:cNvPr>
              <p:cNvSpPr/>
              <p:nvPr/>
            </p:nvSpPr>
            <p:spPr>
              <a:xfrm rot="19049346">
                <a:off x="6003133" y="321442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E3E8488D-E6D9-4127-97CF-92B4C404EBF0}"/>
                  </a:ext>
                </a:extLst>
              </p:cNvPr>
              <p:cNvSpPr/>
              <p:nvPr/>
            </p:nvSpPr>
            <p:spPr>
              <a:xfrm rot="18194194">
                <a:off x="6103001" y="330859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A4480E7C-48FF-4AC0-8130-2852AFC96848}"/>
                  </a:ext>
                </a:extLst>
              </p:cNvPr>
              <p:cNvSpPr/>
              <p:nvPr/>
            </p:nvSpPr>
            <p:spPr>
              <a:xfrm rot="17283579">
                <a:off x="6210023" y="3357457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3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5943600" y="-1"/>
              <a:ext cx="62484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65977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52400" y="88362"/>
            <a:ext cx="1203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E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llie the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9A6E75"/>
                </a:solidFill>
                <a:effectLst/>
                <a:uLnTx/>
                <a:uFillTx/>
                <a:latin typeface="Arial Black" panose="020B0A04020102020204" pitchFamily="34" charset="0"/>
              </a:rPr>
              <a:t>E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lephant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E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040B6F-EB44-4840-80D9-DAD8ADDCD706}"/>
              </a:ext>
            </a:extLst>
          </p:cNvPr>
          <p:cNvGrpSpPr/>
          <p:nvPr/>
        </p:nvGrpSpPr>
        <p:grpSpPr>
          <a:xfrm>
            <a:off x="2362972" y="1393070"/>
            <a:ext cx="8469552" cy="5376568"/>
            <a:chOff x="6470762" y="3937302"/>
            <a:chExt cx="4688698" cy="2976439"/>
          </a:xfrm>
        </p:grpSpPr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FCCE9F97-EF1C-4E09-9129-D71360D03898}"/>
                </a:ext>
              </a:extLst>
            </p:cNvPr>
            <p:cNvSpPr/>
            <p:nvPr/>
          </p:nvSpPr>
          <p:spPr>
            <a:xfrm rot="20387048" flipH="1">
              <a:off x="7123266" y="499484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A4082ECD-FAAC-44D4-B12F-9CFF6D109277}"/>
                </a:ext>
              </a:extLst>
            </p:cNvPr>
            <p:cNvSpPr/>
            <p:nvPr/>
          </p:nvSpPr>
          <p:spPr>
            <a:xfrm rot="17233895" flipH="1">
              <a:off x="7678917" y="55569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5CD22484-5320-4800-86E1-EA990C8ABECD}"/>
                </a:ext>
              </a:extLst>
            </p:cNvPr>
            <p:cNvSpPr/>
            <p:nvPr/>
          </p:nvSpPr>
          <p:spPr>
            <a:xfrm rot="19121935" flipH="1">
              <a:off x="10095351" y="603736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25B231A2-7B02-4B44-B8D9-8738FF4D57F6}"/>
                </a:ext>
              </a:extLst>
            </p:cNvPr>
            <p:cNvSpPr/>
            <p:nvPr/>
          </p:nvSpPr>
          <p:spPr>
            <a:xfrm rot="19121935" flipH="1">
              <a:off x="10441223" y="60738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C9E6B848-1898-4C23-8E66-D7CAD9742C41}"/>
                </a:ext>
              </a:extLst>
            </p:cNvPr>
            <p:cNvSpPr/>
            <p:nvPr/>
          </p:nvSpPr>
          <p:spPr>
            <a:xfrm rot="19121935" flipH="1">
              <a:off x="10019376" y="631736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45ECC1D1-DA05-4911-AA42-8FE52F08A45D}"/>
                </a:ext>
              </a:extLst>
            </p:cNvPr>
            <p:cNvSpPr/>
            <p:nvPr/>
          </p:nvSpPr>
          <p:spPr>
            <a:xfrm rot="19121935" flipH="1">
              <a:off x="9671870" y="6060853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1AA1B223-1A92-4584-820C-37FBF2BDD5DF}"/>
                </a:ext>
              </a:extLst>
            </p:cNvPr>
            <p:cNvSpPr/>
            <p:nvPr/>
          </p:nvSpPr>
          <p:spPr>
            <a:xfrm rot="19121935" flipH="1">
              <a:off x="10017742" y="609733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DA522559-51E6-4881-8CD2-B8EBA124947B}"/>
                </a:ext>
              </a:extLst>
            </p:cNvPr>
            <p:cNvSpPr/>
            <p:nvPr/>
          </p:nvSpPr>
          <p:spPr>
            <a:xfrm rot="19121935" flipH="1">
              <a:off x="9595895" y="6340855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BED32D5C-BB84-4185-B3CC-67A0DAFCE769}"/>
                </a:ext>
              </a:extLst>
            </p:cNvPr>
            <p:cNvSpPr/>
            <p:nvPr/>
          </p:nvSpPr>
          <p:spPr>
            <a:xfrm rot="19121935" flipH="1">
              <a:off x="10240969" y="620956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E8E477F8-FAF2-4BBD-A913-EA30A046210B}"/>
                </a:ext>
              </a:extLst>
            </p:cNvPr>
            <p:cNvSpPr/>
            <p:nvPr/>
          </p:nvSpPr>
          <p:spPr>
            <a:xfrm rot="19121935" flipH="1">
              <a:off x="10586841" y="62460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5C46FEDD-2E09-4AE8-8E08-C2752AF1F01A}"/>
                </a:ext>
              </a:extLst>
            </p:cNvPr>
            <p:cNvSpPr/>
            <p:nvPr/>
          </p:nvSpPr>
          <p:spPr>
            <a:xfrm rot="19121935" flipH="1">
              <a:off x="10164994" y="648956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C516270E-033D-4BB3-9D0E-A6BC911FAD21}"/>
                </a:ext>
              </a:extLst>
            </p:cNvPr>
            <p:cNvSpPr/>
            <p:nvPr/>
          </p:nvSpPr>
          <p:spPr>
            <a:xfrm rot="19121935" flipH="1">
              <a:off x="9736771" y="6306070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7A90C434-6434-49E9-A983-C03036A61404}"/>
                </a:ext>
              </a:extLst>
            </p:cNvPr>
            <p:cNvSpPr/>
            <p:nvPr/>
          </p:nvSpPr>
          <p:spPr>
            <a:xfrm rot="19121935" flipH="1">
              <a:off x="10082643" y="634255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EFAE03EE-D125-4D07-AE68-E1D9872AFF3E}"/>
                </a:ext>
              </a:extLst>
            </p:cNvPr>
            <p:cNvSpPr/>
            <p:nvPr/>
          </p:nvSpPr>
          <p:spPr>
            <a:xfrm rot="19121935" flipH="1">
              <a:off x="9660796" y="658607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B0DB49B3-2606-45BD-8611-7E0727B14441}"/>
                </a:ext>
              </a:extLst>
            </p:cNvPr>
            <p:cNvSpPr/>
            <p:nvPr/>
          </p:nvSpPr>
          <p:spPr>
            <a:xfrm rot="598554" flipH="1">
              <a:off x="9882390" y="589483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B0D5F066-7661-441C-B489-38540C2A46F1}"/>
                </a:ext>
              </a:extLst>
            </p:cNvPr>
            <p:cNvSpPr/>
            <p:nvPr/>
          </p:nvSpPr>
          <p:spPr>
            <a:xfrm rot="598554" flipH="1">
              <a:off x="10228262" y="593132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65DE8ED9-7E14-48B9-B0B9-1B660AAE1E2B}"/>
                </a:ext>
              </a:extLst>
            </p:cNvPr>
            <p:cNvSpPr/>
            <p:nvPr/>
          </p:nvSpPr>
          <p:spPr>
            <a:xfrm rot="598554" flipH="1">
              <a:off x="9806415" y="617483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23B23C0B-D16E-403C-AD3C-D1596A1A2960}"/>
                </a:ext>
              </a:extLst>
            </p:cNvPr>
            <p:cNvSpPr/>
            <p:nvPr/>
          </p:nvSpPr>
          <p:spPr>
            <a:xfrm rot="598554" flipH="1">
              <a:off x="10094357" y="634750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DFBDE645-4251-45CE-A1F9-D4572DF5DF2E}"/>
                </a:ext>
              </a:extLst>
            </p:cNvPr>
            <p:cNvSpPr/>
            <p:nvPr/>
          </p:nvSpPr>
          <p:spPr>
            <a:xfrm rot="598554" flipH="1">
              <a:off x="10440229" y="6383993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EF256B8F-6F9E-4E4B-AB97-F84319E6CF60}"/>
                </a:ext>
              </a:extLst>
            </p:cNvPr>
            <p:cNvSpPr/>
            <p:nvPr/>
          </p:nvSpPr>
          <p:spPr>
            <a:xfrm rot="598554" flipH="1">
              <a:off x="10018382" y="662751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916FF2D7-61A0-448A-BD69-554E771E5C93}"/>
                </a:ext>
              </a:extLst>
            </p:cNvPr>
            <p:cNvSpPr/>
            <p:nvPr/>
          </p:nvSpPr>
          <p:spPr>
            <a:xfrm rot="18716840" flipH="1">
              <a:off x="9497966" y="621477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EF5B68BE-8B9F-4781-B550-FF65F3C11650}"/>
                </a:ext>
              </a:extLst>
            </p:cNvPr>
            <p:cNvSpPr/>
            <p:nvPr/>
          </p:nvSpPr>
          <p:spPr>
            <a:xfrm rot="18716840" flipH="1">
              <a:off x="9843838" y="625126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B627DDD7-0868-4411-9429-E62F409BA8E0}"/>
                </a:ext>
              </a:extLst>
            </p:cNvPr>
            <p:cNvSpPr/>
            <p:nvPr/>
          </p:nvSpPr>
          <p:spPr>
            <a:xfrm rot="18716840" flipH="1">
              <a:off x="9421991" y="6494780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342CA5D7-C0E5-4D74-B0F8-3B6936AEAF90}"/>
                </a:ext>
              </a:extLst>
            </p:cNvPr>
            <p:cNvSpPr/>
            <p:nvPr/>
          </p:nvSpPr>
          <p:spPr>
            <a:xfrm rot="8484010" flipH="1">
              <a:off x="10549045" y="606095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4C52907-E491-46DB-8F30-617416714D77}"/>
                </a:ext>
              </a:extLst>
            </p:cNvPr>
            <p:cNvSpPr/>
            <p:nvPr/>
          </p:nvSpPr>
          <p:spPr>
            <a:xfrm rot="8484010" flipH="1">
              <a:off x="10482616" y="6538135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5D8EA165-3B8B-40F3-9B11-8496D6EABDE9}"/>
                </a:ext>
              </a:extLst>
            </p:cNvPr>
            <p:cNvSpPr/>
            <p:nvPr/>
          </p:nvSpPr>
          <p:spPr>
            <a:xfrm rot="8484010" flipH="1">
              <a:off x="9768618" y="657317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79091D11-B929-4252-9426-E3B5FBB2B4FE}"/>
                </a:ext>
              </a:extLst>
            </p:cNvPr>
            <p:cNvSpPr/>
            <p:nvPr/>
          </p:nvSpPr>
          <p:spPr>
            <a:xfrm rot="11560629" flipH="1">
              <a:off x="10126204" y="661461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2065C58E-D55A-46D4-8CFA-E4DCAA2949EC}"/>
                </a:ext>
              </a:extLst>
            </p:cNvPr>
            <p:cNvSpPr/>
            <p:nvPr/>
          </p:nvSpPr>
          <p:spPr>
            <a:xfrm rot="8078915" flipH="1">
              <a:off x="9605788" y="620188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24BEB32D-0B47-464A-801A-479F8D5D6462}"/>
                </a:ext>
              </a:extLst>
            </p:cNvPr>
            <p:cNvSpPr/>
            <p:nvPr/>
          </p:nvSpPr>
          <p:spPr>
            <a:xfrm rot="6879800" flipH="1">
              <a:off x="9951660" y="623836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1068E08-B6FF-41A4-AABF-F865DC99CC73}"/>
                </a:ext>
              </a:extLst>
            </p:cNvPr>
            <p:cNvGrpSpPr/>
            <p:nvPr/>
          </p:nvGrpSpPr>
          <p:grpSpPr>
            <a:xfrm flipH="1">
              <a:off x="6470762" y="3937302"/>
              <a:ext cx="4258289" cy="2888710"/>
              <a:chOff x="2559450" y="1134483"/>
              <a:chExt cx="6601797" cy="4478484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B8668010-6659-49C7-A42B-049775E14FBE}"/>
                  </a:ext>
                </a:extLst>
              </p:cNvPr>
              <p:cNvSpPr/>
              <p:nvPr/>
            </p:nvSpPr>
            <p:spPr>
              <a:xfrm rot="1308460">
                <a:off x="7821732" y="2682268"/>
                <a:ext cx="1339515" cy="1750145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97F93DC-4007-408E-80CF-1342D5F70ADE}"/>
                  </a:ext>
                </a:extLst>
              </p:cNvPr>
              <p:cNvSpPr/>
              <p:nvPr/>
            </p:nvSpPr>
            <p:spPr>
              <a:xfrm>
                <a:off x="8046601" y="3202070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CB40B1AB-68BA-41E1-9B0E-DDF9350FA0EF}"/>
                  </a:ext>
                </a:extLst>
              </p:cNvPr>
              <p:cNvSpPr/>
              <p:nvPr/>
            </p:nvSpPr>
            <p:spPr>
              <a:xfrm>
                <a:off x="5187998" y="3362358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AE5C569F-6B4E-4042-8459-CB173C498D31}"/>
                  </a:ext>
                </a:extLst>
              </p:cNvPr>
              <p:cNvSpPr/>
              <p:nvPr/>
            </p:nvSpPr>
            <p:spPr>
              <a:xfrm rot="6986218">
                <a:off x="2764765" y="1982906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3">
                <a:extLst>
                  <a:ext uri="{FF2B5EF4-FFF2-40B4-BE49-F238E27FC236}">
                    <a16:creationId xmlns:a16="http://schemas.microsoft.com/office/drawing/2014/main" id="{FA3D16FF-5E51-4393-9CED-F63F38E30413}"/>
                  </a:ext>
                </a:extLst>
              </p:cNvPr>
              <p:cNvSpPr/>
              <p:nvPr/>
            </p:nvSpPr>
            <p:spPr>
              <a:xfrm>
                <a:off x="4107767" y="1941289"/>
                <a:ext cx="4974491" cy="2698872"/>
              </a:xfrm>
              <a:custGeom>
                <a:avLst/>
                <a:gdLst>
                  <a:gd name="connsiteX0" fmla="*/ 0 w 4867422"/>
                  <a:gd name="connsiteY0" fmla="*/ 1216276 h 2432551"/>
                  <a:gd name="connsiteX1" fmla="*/ 2433711 w 4867422"/>
                  <a:gd name="connsiteY1" fmla="*/ 0 h 2432551"/>
                  <a:gd name="connsiteX2" fmla="*/ 4867422 w 4867422"/>
                  <a:gd name="connsiteY2" fmla="*/ 1216276 h 2432551"/>
                  <a:gd name="connsiteX3" fmla="*/ 2433711 w 4867422"/>
                  <a:gd name="connsiteY3" fmla="*/ 2432552 h 2432551"/>
                  <a:gd name="connsiteX4" fmla="*/ 0 w 4867422"/>
                  <a:gd name="connsiteY4" fmla="*/ 1216276 h 2432551"/>
                  <a:gd name="connsiteX0" fmla="*/ 2045 w 4869467"/>
                  <a:gd name="connsiteY0" fmla="*/ 1455426 h 2671702"/>
                  <a:gd name="connsiteX1" fmla="*/ 2140335 w 4869467"/>
                  <a:gd name="connsiteY1" fmla="*/ 0 h 2671702"/>
                  <a:gd name="connsiteX2" fmla="*/ 4869467 w 4869467"/>
                  <a:gd name="connsiteY2" fmla="*/ 1455426 h 2671702"/>
                  <a:gd name="connsiteX3" fmla="*/ 2435756 w 4869467"/>
                  <a:gd name="connsiteY3" fmla="*/ 2671702 h 2671702"/>
                  <a:gd name="connsiteX4" fmla="*/ 2045 w 4869467"/>
                  <a:gd name="connsiteY4" fmla="*/ 1455426 h 2671702"/>
                  <a:gd name="connsiteX0" fmla="*/ 78679 w 4946101"/>
                  <a:gd name="connsiteY0" fmla="*/ 1455426 h 2671702"/>
                  <a:gd name="connsiteX1" fmla="*/ 2216969 w 4946101"/>
                  <a:gd name="connsiteY1" fmla="*/ 0 h 2671702"/>
                  <a:gd name="connsiteX2" fmla="*/ 4946101 w 4946101"/>
                  <a:gd name="connsiteY2" fmla="*/ 1455426 h 2671702"/>
                  <a:gd name="connsiteX3" fmla="*/ 2512390 w 4946101"/>
                  <a:gd name="connsiteY3" fmla="*/ 2671702 h 2671702"/>
                  <a:gd name="connsiteX4" fmla="*/ 78679 w 4946101"/>
                  <a:gd name="connsiteY4" fmla="*/ 1455426 h 2671702"/>
                  <a:gd name="connsiteX0" fmla="*/ 74475 w 4941897"/>
                  <a:gd name="connsiteY0" fmla="*/ 1455426 h 2671702"/>
                  <a:gd name="connsiteX1" fmla="*/ 2212765 w 4941897"/>
                  <a:gd name="connsiteY1" fmla="*/ 0 h 2671702"/>
                  <a:gd name="connsiteX2" fmla="*/ 4941897 w 4941897"/>
                  <a:gd name="connsiteY2" fmla="*/ 1455426 h 2671702"/>
                  <a:gd name="connsiteX3" fmla="*/ 2508186 w 4941897"/>
                  <a:gd name="connsiteY3" fmla="*/ 2671702 h 2671702"/>
                  <a:gd name="connsiteX4" fmla="*/ 74475 w 4941897"/>
                  <a:gd name="connsiteY4" fmla="*/ 1455426 h 2671702"/>
                  <a:gd name="connsiteX0" fmla="*/ 74475 w 4941897"/>
                  <a:gd name="connsiteY0" fmla="*/ 1455426 h 2673652"/>
                  <a:gd name="connsiteX1" fmla="*/ 2212765 w 4941897"/>
                  <a:gd name="connsiteY1" fmla="*/ 0 h 2673652"/>
                  <a:gd name="connsiteX2" fmla="*/ 4941897 w 4941897"/>
                  <a:gd name="connsiteY2" fmla="*/ 1455426 h 2673652"/>
                  <a:gd name="connsiteX3" fmla="*/ 2508186 w 4941897"/>
                  <a:gd name="connsiteY3" fmla="*/ 2671702 h 2673652"/>
                  <a:gd name="connsiteX4" fmla="*/ 74475 w 4941897"/>
                  <a:gd name="connsiteY4" fmla="*/ 1455426 h 2673652"/>
                  <a:gd name="connsiteX0" fmla="*/ 74475 w 4941897"/>
                  <a:gd name="connsiteY0" fmla="*/ 1455426 h 2672696"/>
                  <a:gd name="connsiteX1" fmla="*/ 2212765 w 4941897"/>
                  <a:gd name="connsiteY1" fmla="*/ 0 h 2672696"/>
                  <a:gd name="connsiteX2" fmla="*/ 4941897 w 4941897"/>
                  <a:gd name="connsiteY2" fmla="*/ 1455426 h 2672696"/>
                  <a:gd name="connsiteX3" fmla="*/ 2508186 w 4941897"/>
                  <a:gd name="connsiteY3" fmla="*/ 2671702 h 2672696"/>
                  <a:gd name="connsiteX4" fmla="*/ 74475 w 4941897"/>
                  <a:gd name="connsiteY4" fmla="*/ 1455426 h 2672696"/>
                  <a:gd name="connsiteX0" fmla="*/ 74475 w 4941897"/>
                  <a:gd name="connsiteY0" fmla="*/ 1455426 h 2675363"/>
                  <a:gd name="connsiteX1" fmla="*/ 2212765 w 4941897"/>
                  <a:gd name="connsiteY1" fmla="*/ 0 h 2675363"/>
                  <a:gd name="connsiteX2" fmla="*/ 4941897 w 4941897"/>
                  <a:gd name="connsiteY2" fmla="*/ 1455426 h 2675363"/>
                  <a:gd name="connsiteX3" fmla="*/ 2508186 w 4941897"/>
                  <a:gd name="connsiteY3" fmla="*/ 2671702 h 2675363"/>
                  <a:gd name="connsiteX4" fmla="*/ 74475 w 4941897"/>
                  <a:gd name="connsiteY4" fmla="*/ 1455426 h 2675363"/>
                  <a:gd name="connsiteX0" fmla="*/ 74475 w 4941897"/>
                  <a:gd name="connsiteY0" fmla="*/ 1457373 h 2677310"/>
                  <a:gd name="connsiteX1" fmla="*/ 2212765 w 4941897"/>
                  <a:gd name="connsiteY1" fmla="*/ 1947 h 2677310"/>
                  <a:gd name="connsiteX2" fmla="*/ 4941897 w 4941897"/>
                  <a:gd name="connsiteY2" fmla="*/ 1457373 h 2677310"/>
                  <a:gd name="connsiteX3" fmla="*/ 2508186 w 4941897"/>
                  <a:gd name="connsiteY3" fmla="*/ 2673649 h 2677310"/>
                  <a:gd name="connsiteX4" fmla="*/ 74475 w 4941897"/>
                  <a:gd name="connsiteY4" fmla="*/ 1457373 h 2677310"/>
                  <a:gd name="connsiteX0" fmla="*/ 74475 w 4941897"/>
                  <a:gd name="connsiteY0" fmla="*/ 1457373 h 2685983"/>
                  <a:gd name="connsiteX1" fmla="*/ 2212765 w 4941897"/>
                  <a:gd name="connsiteY1" fmla="*/ 1947 h 2685983"/>
                  <a:gd name="connsiteX2" fmla="*/ 4941897 w 4941897"/>
                  <a:gd name="connsiteY2" fmla="*/ 1457373 h 2685983"/>
                  <a:gd name="connsiteX3" fmla="*/ 2508186 w 4941897"/>
                  <a:gd name="connsiteY3" fmla="*/ 2673649 h 2685983"/>
                  <a:gd name="connsiteX4" fmla="*/ 74475 w 4941897"/>
                  <a:gd name="connsiteY4" fmla="*/ 1457373 h 2685983"/>
                  <a:gd name="connsiteX0" fmla="*/ 74475 w 4941897"/>
                  <a:gd name="connsiteY0" fmla="*/ 1457373 h 2723563"/>
                  <a:gd name="connsiteX1" fmla="*/ 2212765 w 4941897"/>
                  <a:gd name="connsiteY1" fmla="*/ 1947 h 2723563"/>
                  <a:gd name="connsiteX2" fmla="*/ 4941897 w 4941897"/>
                  <a:gd name="connsiteY2" fmla="*/ 1457373 h 2723563"/>
                  <a:gd name="connsiteX3" fmla="*/ 2508186 w 4941897"/>
                  <a:gd name="connsiteY3" fmla="*/ 2673649 h 2723563"/>
                  <a:gd name="connsiteX4" fmla="*/ 74475 w 4941897"/>
                  <a:gd name="connsiteY4" fmla="*/ 1457373 h 2723563"/>
                  <a:gd name="connsiteX0" fmla="*/ 56269 w 4974491"/>
                  <a:gd name="connsiteY0" fmla="*/ 1457373 h 2698872"/>
                  <a:gd name="connsiteX1" fmla="*/ 2194559 w 4974491"/>
                  <a:gd name="connsiteY1" fmla="*/ 1947 h 2698872"/>
                  <a:gd name="connsiteX2" fmla="*/ 4974491 w 4974491"/>
                  <a:gd name="connsiteY2" fmla="*/ 1457373 h 2698872"/>
                  <a:gd name="connsiteX3" fmla="*/ 2489980 w 4974491"/>
                  <a:gd name="connsiteY3" fmla="*/ 2673649 h 2698872"/>
                  <a:gd name="connsiteX4" fmla="*/ 56269 w 4974491"/>
                  <a:gd name="connsiteY4" fmla="*/ 1457373 h 26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4491" h="2698872">
                    <a:moveTo>
                      <a:pt x="56269" y="1457373"/>
                    </a:moveTo>
                    <a:cubicBezTo>
                      <a:pt x="-330593" y="1363781"/>
                      <a:pt x="1374855" y="1947"/>
                      <a:pt x="2194559" y="1947"/>
                    </a:cubicBezTo>
                    <a:cubicBezTo>
                      <a:pt x="3014263" y="1947"/>
                      <a:pt x="4876017" y="-114690"/>
                      <a:pt x="4974491" y="1457373"/>
                    </a:cubicBezTo>
                    <a:cubicBezTo>
                      <a:pt x="4910991" y="2980004"/>
                      <a:pt x="3309684" y="2673649"/>
                      <a:pt x="2489980" y="2673649"/>
                    </a:cubicBezTo>
                    <a:cubicBezTo>
                      <a:pt x="1670276" y="2673649"/>
                      <a:pt x="443131" y="1550965"/>
                      <a:pt x="56269" y="1457373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407ACBE-5B22-4554-8B1D-4EA32812E489}"/>
                  </a:ext>
                </a:extLst>
              </p:cNvPr>
              <p:cNvSpPr/>
              <p:nvPr/>
            </p:nvSpPr>
            <p:spPr>
              <a:xfrm>
                <a:off x="3658806" y="1499848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: Rounded Corners 32">
                <a:extLst>
                  <a:ext uri="{FF2B5EF4-FFF2-40B4-BE49-F238E27FC236}">
                    <a16:creationId xmlns:a16="http://schemas.microsoft.com/office/drawing/2014/main" id="{050BA44A-6254-4E08-83C1-B28F5AAEB80A}"/>
                  </a:ext>
                </a:extLst>
              </p:cNvPr>
              <p:cNvSpPr/>
              <p:nvPr/>
            </p:nvSpPr>
            <p:spPr>
              <a:xfrm>
                <a:off x="5321792" y="3817010"/>
                <a:ext cx="660484" cy="1790114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60484"/>
                  <a:gd name="connsiteY0" fmla="*/ 84682 h 1790114"/>
                  <a:gd name="connsiteX1" fmla="*/ 84682 w 660484"/>
                  <a:gd name="connsiteY1" fmla="*/ 0 h 1790114"/>
                  <a:gd name="connsiteX2" fmla="*/ 423402 w 660484"/>
                  <a:gd name="connsiteY2" fmla="*/ 0 h 1790114"/>
                  <a:gd name="connsiteX3" fmla="*/ 508084 w 660484"/>
                  <a:gd name="connsiteY3" fmla="*/ 84682 h 1790114"/>
                  <a:gd name="connsiteX4" fmla="*/ 508084 w 660484"/>
                  <a:gd name="connsiteY4" fmla="*/ 1705432 h 1790114"/>
                  <a:gd name="connsiteX5" fmla="*/ 423402 w 660484"/>
                  <a:gd name="connsiteY5" fmla="*/ 1790114 h 1790114"/>
                  <a:gd name="connsiteX6" fmla="*/ 84682 w 660484"/>
                  <a:gd name="connsiteY6" fmla="*/ 1790114 h 1790114"/>
                  <a:gd name="connsiteX7" fmla="*/ 0 w 660484"/>
                  <a:gd name="connsiteY7" fmla="*/ 1705432 h 1790114"/>
                  <a:gd name="connsiteX8" fmla="*/ 0 w 660484"/>
                  <a:gd name="connsiteY8" fmla="*/ 84682 h 179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484" h="1790114">
                    <a:moveTo>
                      <a:pt x="0" y="84682"/>
                    </a:moveTo>
                    <a:cubicBezTo>
                      <a:pt x="0" y="37913"/>
                      <a:pt x="37913" y="0"/>
                      <a:pt x="84682" y="0"/>
                    </a:cubicBezTo>
                    <a:lnTo>
                      <a:pt x="423402" y="0"/>
                    </a:lnTo>
                    <a:cubicBezTo>
                      <a:pt x="470171" y="0"/>
                      <a:pt x="508084" y="37913"/>
                      <a:pt x="508084" y="84682"/>
                    </a:cubicBezTo>
                    <a:cubicBezTo>
                      <a:pt x="850984" y="110582"/>
                      <a:pt x="508084" y="1165182"/>
                      <a:pt x="508084" y="1705432"/>
                    </a:cubicBezTo>
                    <a:cubicBezTo>
                      <a:pt x="508084" y="1752201"/>
                      <a:pt x="470171" y="1790114"/>
                      <a:pt x="423402" y="1790114"/>
                    </a:cubicBezTo>
                    <a:lnTo>
                      <a:pt x="84682" y="1790114"/>
                    </a:lnTo>
                    <a:cubicBezTo>
                      <a:pt x="37913" y="1790114"/>
                      <a:pt x="0" y="1752201"/>
                      <a:pt x="0" y="1705432"/>
                    </a:cubicBezTo>
                    <a:lnTo>
                      <a:pt x="0" y="84682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Rounded Corners 33">
                <a:extLst>
                  <a:ext uri="{FF2B5EF4-FFF2-40B4-BE49-F238E27FC236}">
                    <a16:creationId xmlns:a16="http://schemas.microsoft.com/office/drawing/2014/main" id="{3A6E28ED-FD76-4B49-9022-CFF64C694FDD}"/>
                  </a:ext>
                </a:extLst>
              </p:cNvPr>
              <p:cNvSpPr/>
              <p:nvPr/>
            </p:nvSpPr>
            <p:spPr>
              <a:xfrm>
                <a:off x="8374459" y="3482517"/>
                <a:ext cx="692958" cy="205320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5AF0F7B-9A41-43DA-9D70-8460991BED11}"/>
                  </a:ext>
                </a:extLst>
              </p:cNvPr>
              <p:cNvSpPr/>
              <p:nvPr/>
            </p:nvSpPr>
            <p:spPr>
              <a:xfrm>
                <a:off x="4682096" y="1134483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864F080-F128-4B33-9D08-975C78A79F95}"/>
                  </a:ext>
                </a:extLst>
              </p:cNvPr>
              <p:cNvSpPr/>
              <p:nvPr/>
            </p:nvSpPr>
            <p:spPr>
              <a:xfrm rot="521648">
                <a:off x="4140847" y="1611568"/>
                <a:ext cx="1942856" cy="163529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47D4C99-4066-4812-AE31-3FB67A9B4D9D}"/>
                  </a:ext>
                </a:extLst>
              </p:cNvPr>
              <p:cNvSpPr/>
              <p:nvPr/>
            </p:nvSpPr>
            <p:spPr>
              <a:xfrm rot="521648">
                <a:off x="5256202" y="3732716"/>
                <a:ext cx="736853" cy="50074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D72DEF5-6F79-44DF-8840-FB5CA075258E}"/>
                  </a:ext>
                </a:extLst>
              </p:cNvPr>
              <p:cNvSpPr/>
              <p:nvPr/>
            </p:nvSpPr>
            <p:spPr>
              <a:xfrm rot="521648">
                <a:off x="8304741" y="3047413"/>
                <a:ext cx="735323" cy="116103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0E6D8DD5-6549-444F-A6F7-C2FAC0E45C73}"/>
                  </a:ext>
                </a:extLst>
              </p:cNvPr>
              <p:cNvGrpSpPr/>
              <p:nvPr/>
            </p:nvGrpSpPr>
            <p:grpSpPr>
              <a:xfrm>
                <a:off x="5203039" y="4883334"/>
                <a:ext cx="3653498" cy="729633"/>
                <a:chOff x="5203039" y="4883334"/>
                <a:chExt cx="3653498" cy="729633"/>
              </a:xfrm>
              <a:noFill/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15BB5EF7-D566-40BE-965B-17D403923A25}"/>
                    </a:ext>
                  </a:extLst>
                </p:cNvPr>
                <p:cNvSpPr/>
                <p:nvPr/>
              </p:nvSpPr>
              <p:spPr>
                <a:xfrm>
                  <a:off x="5698442" y="549212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BEF91B53-FDB8-4B44-9096-B036020B4FBF}"/>
                    </a:ext>
                  </a:extLst>
                </p:cNvPr>
                <p:cNvSpPr/>
                <p:nvPr/>
              </p:nvSpPr>
              <p:spPr>
                <a:xfrm>
                  <a:off x="8044930" y="488333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0DEC21C1-0489-4903-94B1-9B196FCC54CE}"/>
                    </a:ext>
                  </a:extLst>
                </p:cNvPr>
                <p:cNvSpPr/>
                <p:nvPr/>
              </p:nvSpPr>
              <p:spPr>
                <a:xfrm>
                  <a:off x="8154427" y="4891909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3AF6843B-B0B8-444B-8F8F-9BC4EC1C2914}"/>
                    </a:ext>
                  </a:extLst>
                </p:cNvPr>
                <p:cNvSpPr/>
                <p:nvPr/>
              </p:nvSpPr>
              <p:spPr>
                <a:xfrm>
                  <a:off x="8275843" y="4891909"/>
                  <a:ext cx="118803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AFC8F54E-29C3-4E82-8548-8A14B41F2CBC}"/>
                    </a:ext>
                  </a:extLst>
                </p:cNvPr>
                <p:cNvSpPr/>
                <p:nvPr/>
              </p:nvSpPr>
              <p:spPr>
                <a:xfrm>
                  <a:off x="5321302" y="5495963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56041118-0887-46E5-ACF3-AC2CDF2B7233}"/>
                    </a:ext>
                  </a:extLst>
                </p:cNvPr>
                <p:cNvSpPr/>
                <p:nvPr/>
              </p:nvSpPr>
              <p:spPr>
                <a:xfrm>
                  <a:off x="5446391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945CF3CC-A2AF-4A69-BD8D-57E9894E5EA6}"/>
                    </a:ext>
                  </a:extLst>
                </p:cNvPr>
                <p:cNvSpPr/>
                <p:nvPr/>
              </p:nvSpPr>
              <p:spPr>
                <a:xfrm>
                  <a:off x="5572416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D979681D-BB5A-41F3-92FA-4254EBC82F3B}"/>
                    </a:ext>
                  </a:extLst>
                </p:cNvPr>
                <p:cNvSpPr/>
                <p:nvPr/>
              </p:nvSpPr>
              <p:spPr>
                <a:xfrm>
                  <a:off x="8739026" y="5437548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C6263444-EB6C-45D7-A5CE-7554CB826109}"/>
                    </a:ext>
                  </a:extLst>
                </p:cNvPr>
                <p:cNvSpPr/>
                <p:nvPr/>
              </p:nvSpPr>
              <p:spPr>
                <a:xfrm>
                  <a:off x="8361886" y="5441386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61B95A26-F423-4676-B13A-BCE44D9FBB49}"/>
                    </a:ext>
                  </a:extLst>
                </p:cNvPr>
                <p:cNvSpPr/>
                <p:nvPr/>
              </p:nvSpPr>
              <p:spPr>
                <a:xfrm>
                  <a:off x="8486975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325EDD41-0805-4E38-A2ED-B97A246293A2}"/>
                    </a:ext>
                  </a:extLst>
                </p:cNvPr>
                <p:cNvSpPr/>
                <p:nvPr/>
              </p:nvSpPr>
              <p:spPr>
                <a:xfrm>
                  <a:off x="8613000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66D93B23-1F78-4D1D-AE7C-3660E8414955}"/>
                    </a:ext>
                  </a:extLst>
                </p:cNvPr>
                <p:cNvSpPr/>
                <p:nvPr/>
              </p:nvSpPr>
              <p:spPr>
                <a:xfrm rot="291109">
                  <a:off x="5203039" y="5046907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45B9D3E-BDA5-4E05-9745-29990C3EF23F}"/>
                </a:ext>
              </a:extLst>
            </p:cNvPr>
            <p:cNvGrpSpPr/>
            <p:nvPr/>
          </p:nvGrpSpPr>
          <p:grpSpPr>
            <a:xfrm>
              <a:off x="9368186" y="4681253"/>
              <a:ext cx="958003" cy="840385"/>
              <a:chOff x="9368186" y="4681253"/>
              <a:chExt cx="958003" cy="840385"/>
            </a:xfrm>
          </p:grpSpPr>
          <p:sp>
            <p:nvSpPr>
              <p:cNvPr id="65" name="Rectangle 56">
                <a:extLst>
                  <a:ext uri="{FF2B5EF4-FFF2-40B4-BE49-F238E27FC236}">
                    <a16:creationId xmlns:a16="http://schemas.microsoft.com/office/drawing/2014/main" id="{64E6F83E-DAFE-46FD-9AB5-3E544C7284E1}"/>
                  </a:ext>
                </a:extLst>
              </p:cNvPr>
              <p:cNvSpPr/>
              <p:nvPr/>
            </p:nvSpPr>
            <p:spPr>
              <a:xfrm rot="9922305" flipH="1">
                <a:off x="9863793" y="5285472"/>
                <a:ext cx="327292" cy="2361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A839077-CCDF-4DA9-AC53-D35B6D772EE8}"/>
                  </a:ext>
                </a:extLst>
              </p:cNvPr>
              <p:cNvGrpSpPr/>
              <p:nvPr/>
            </p:nvGrpSpPr>
            <p:grpSpPr>
              <a:xfrm rot="828904">
                <a:off x="9790217" y="5316755"/>
                <a:ext cx="100993" cy="45719"/>
                <a:chOff x="3944372" y="376084"/>
                <a:chExt cx="2696108" cy="1220512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301B58C0-9CBD-4024-A25C-01785BF224A9}"/>
                    </a:ext>
                  </a:extLst>
                </p:cNvPr>
                <p:cNvGrpSpPr/>
                <p:nvPr/>
              </p:nvGrpSpPr>
              <p:grpSpPr>
                <a:xfrm>
                  <a:off x="3944372" y="376084"/>
                  <a:ext cx="2696108" cy="1204862"/>
                  <a:chOff x="3574303" y="1249230"/>
                  <a:chExt cx="3155772" cy="1410282"/>
                </a:xfrm>
              </p:grpSpPr>
              <p:sp>
                <p:nvSpPr>
                  <p:cNvPr id="74" name="Rectangle: Rounded Corners 14">
                    <a:extLst>
                      <a:ext uri="{FF2B5EF4-FFF2-40B4-BE49-F238E27FC236}">
                        <a16:creationId xmlns:a16="http://schemas.microsoft.com/office/drawing/2014/main" id="{44752F00-7AC7-4113-9D8D-6D5963EE525C}"/>
                      </a:ext>
                    </a:extLst>
                  </p:cNvPr>
                  <p:cNvSpPr/>
                  <p:nvPr/>
                </p:nvSpPr>
                <p:spPr>
                  <a:xfrm rot="21241562">
                    <a:off x="3574303" y="1415403"/>
                    <a:ext cx="3155772" cy="1244109"/>
                  </a:xfrm>
                  <a:custGeom>
                    <a:avLst/>
                    <a:gdLst>
                      <a:gd name="connsiteX0" fmla="*/ 0 w 521494"/>
                      <a:gd name="connsiteY0" fmla="*/ 11885 h 71310"/>
                      <a:gd name="connsiteX1" fmla="*/ 11885 w 521494"/>
                      <a:gd name="connsiteY1" fmla="*/ 0 h 71310"/>
                      <a:gd name="connsiteX2" fmla="*/ 509609 w 521494"/>
                      <a:gd name="connsiteY2" fmla="*/ 0 h 71310"/>
                      <a:gd name="connsiteX3" fmla="*/ 521494 w 521494"/>
                      <a:gd name="connsiteY3" fmla="*/ 11885 h 71310"/>
                      <a:gd name="connsiteX4" fmla="*/ 521494 w 521494"/>
                      <a:gd name="connsiteY4" fmla="*/ 59425 h 71310"/>
                      <a:gd name="connsiteX5" fmla="*/ 509609 w 521494"/>
                      <a:gd name="connsiteY5" fmla="*/ 71310 h 71310"/>
                      <a:gd name="connsiteX6" fmla="*/ 11885 w 521494"/>
                      <a:gd name="connsiteY6" fmla="*/ 71310 h 71310"/>
                      <a:gd name="connsiteX7" fmla="*/ 0 w 521494"/>
                      <a:gd name="connsiteY7" fmla="*/ 59425 h 71310"/>
                      <a:gd name="connsiteX8" fmla="*/ 0 w 521494"/>
                      <a:gd name="connsiteY8" fmla="*/ 11885 h 71310"/>
                      <a:gd name="connsiteX0" fmla="*/ 3173 w 524667"/>
                      <a:gd name="connsiteY0" fmla="*/ 32318 h 91743"/>
                      <a:gd name="connsiteX1" fmla="*/ 2831 w 524667"/>
                      <a:gd name="connsiteY1" fmla="*/ 0 h 91743"/>
                      <a:gd name="connsiteX2" fmla="*/ 512782 w 524667"/>
                      <a:gd name="connsiteY2" fmla="*/ 20433 h 91743"/>
                      <a:gd name="connsiteX3" fmla="*/ 524667 w 524667"/>
                      <a:gd name="connsiteY3" fmla="*/ 32318 h 91743"/>
                      <a:gd name="connsiteX4" fmla="*/ 524667 w 524667"/>
                      <a:gd name="connsiteY4" fmla="*/ 79858 h 91743"/>
                      <a:gd name="connsiteX5" fmla="*/ 512782 w 524667"/>
                      <a:gd name="connsiteY5" fmla="*/ 91743 h 91743"/>
                      <a:gd name="connsiteX6" fmla="*/ 15058 w 524667"/>
                      <a:gd name="connsiteY6" fmla="*/ 91743 h 91743"/>
                      <a:gd name="connsiteX7" fmla="*/ 3173 w 524667"/>
                      <a:gd name="connsiteY7" fmla="*/ 79858 h 91743"/>
                      <a:gd name="connsiteX8" fmla="*/ 3173 w 524667"/>
                      <a:gd name="connsiteY8" fmla="*/ 32318 h 91743"/>
                      <a:gd name="connsiteX0" fmla="*/ 3173 w 524667"/>
                      <a:gd name="connsiteY0" fmla="*/ 32318 h 91743"/>
                      <a:gd name="connsiteX1" fmla="*/ 2831 w 524667"/>
                      <a:gd name="connsiteY1" fmla="*/ 0 h 91743"/>
                      <a:gd name="connsiteX2" fmla="*/ 512782 w 524667"/>
                      <a:gd name="connsiteY2" fmla="*/ 20433 h 91743"/>
                      <a:gd name="connsiteX3" fmla="*/ 524667 w 524667"/>
                      <a:gd name="connsiteY3" fmla="*/ 32318 h 91743"/>
                      <a:gd name="connsiteX4" fmla="*/ 524667 w 524667"/>
                      <a:gd name="connsiteY4" fmla="*/ 79858 h 91743"/>
                      <a:gd name="connsiteX5" fmla="*/ 512782 w 524667"/>
                      <a:gd name="connsiteY5" fmla="*/ 91743 h 91743"/>
                      <a:gd name="connsiteX6" fmla="*/ 15058 w 524667"/>
                      <a:gd name="connsiteY6" fmla="*/ 91743 h 91743"/>
                      <a:gd name="connsiteX7" fmla="*/ 3173 w 524667"/>
                      <a:gd name="connsiteY7" fmla="*/ 79858 h 91743"/>
                      <a:gd name="connsiteX8" fmla="*/ 3173 w 524667"/>
                      <a:gd name="connsiteY8" fmla="*/ 32318 h 91743"/>
                      <a:gd name="connsiteX0" fmla="*/ 3173 w 561197"/>
                      <a:gd name="connsiteY0" fmla="*/ 33228 h 92653"/>
                      <a:gd name="connsiteX1" fmla="*/ 2831 w 561197"/>
                      <a:gd name="connsiteY1" fmla="*/ 910 h 92653"/>
                      <a:gd name="connsiteX2" fmla="*/ 560507 w 561197"/>
                      <a:gd name="connsiteY2" fmla="*/ 0 h 92653"/>
                      <a:gd name="connsiteX3" fmla="*/ 524667 w 561197"/>
                      <a:gd name="connsiteY3" fmla="*/ 33228 h 92653"/>
                      <a:gd name="connsiteX4" fmla="*/ 524667 w 561197"/>
                      <a:gd name="connsiteY4" fmla="*/ 80768 h 92653"/>
                      <a:gd name="connsiteX5" fmla="*/ 512782 w 561197"/>
                      <a:gd name="connsiteY5" fmla="*/ 92653 h 92653"/>
                      <a:gd name="connsiteX6" fmla="*/ 15058 w 561197"/>
                      <a:gd name="connsiteY6" fmla="*/ 92653 h 92653"/>
                      <a:gd name="connsiteX7" fmla="*/ 3173 w 561197"/>
                      <a:gd name="connsiteY7" fmla="*/ 80768 h 92653"/>
                      <a:gd name="connsiteX8" fmla="*/ 3173 w 561197"/>
                      <a:gd name="connsiteY8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560507 w 561033"/>
                      <a:gd name="connsiteY2" fmla="*/ 0 h 92653"/>
                      <a:gd name="connsiteX3" fmla="*/ 510072 w 561033"/>
                      <a:gd name="connsiteY3" fmla="*/ 12546 h 92653"/>
                      <a:gd name="connsiteX4" fmla="*/ 524667 w 561033"/>
                      <a:gd name="connsiteY4" fmla="*/ 80768 h 92653"/>
                      <a:gd name="connsiteX5" fmla="*/ 512782 w 561033"/>
                      <a:gd name="connsiteY5" fmla="*/ 92653 h 92653"/>
                      <a:gd name="connsiteX6" fmla="*/ 15058 w 561033"/>
                      <a:gd name="connsiteY6" fmla="*/ 92653 h 92653"/>
                      <a:gd name="connsiteX7" fmla="*/ 3173 w 561033"/>
                      <a:gd name="connsiteY7" fmla="*/ 80768 h 92653"/>
                      <a:gd name="connsiteX8" fmla="*/ 3173 w 561033"/>
                      <a:gd name="connsiteY8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298427 w 561033"/>
                      <a:gd name="connsiteY2" fmla="*/ 36125 h 92653"/>
                      <a:gd name="connsiteX3" fmla="*/ 560507 w 561033"/>
                      <a:gd name="connsiteY3" fmla="*/ 0 h 92653"/>
                      <a:gd name="connsiteX4" fmla="*/ 510072 w 561033"/>
                      <a:gd name="connsiteY4" fmla="*/ 12546 h 92653"/>
                      <a:gd name="connsiteX5" fmla="*/ 524667 w 561033"/>
                      <a:gd name="connsiteY5" fmla="*/ 80768 h 92653"/>
                      <a:gd name="connsiteX6" fmla="*/ 512782 w 561033"/>
                      <a:gd name="connsiteY6" fmla="*/ 92653 h 92653"/>
                      <a:gd name="connsiteX7" fmla="*/ 15058 w 561033"/>
                      <a:gd name="connsiteY7" fmla="*/ 92653 h 92653"/>
                      <a:gd name="connsiteX8" fmla="*/ 3173 w 561033"/>
                      <a:gd name="connsiteY8" fmla="*/ 80768 h 92653"/>
                      <a:gd name="connsiteX9" fmla="*/ 3173 w 561033"/>
                      <a:gd name="connsiteY9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298427 w 561033"/>
                      <a:gd name="connsiteY2" fmla="*/ 36125 h 92653"/>
                      <a:gd name="connsiteX3" fmla="*/ 560507 w 561033"/>
                      <a:gd name="connsiteY3" fmla="*/ 0 h 92653"/>
                      <a:gd name="connsiteX4" fmla="*/ 510072 w 561033"/>
                      <a:gd name="connsiteY4" fmla="*/ 12546 h 92653"/>
                      <a:gd name="connsiteX5" fmla="*/ 508088 w 561033"/>
                      <a:gd name="connsiteY5" fmla="*/ 79033 h 92653"/>
                      <a:gd name="connsiteX6" fmla="*/ 512782 w 561033"/>
                      <a:gd name="connsiteY6" fmla="*/ 92653 h 92653"/>
                      <a:gd name="connsiteX7" fmla="*/ 15058 w 561033"/>
                      <a:gd name="connsiteY7" fmla="*/ 92653 h 92653"/>
                      <a:gd name="connsiteX8" fmla="*/ 3173 w 561033"/>
                      <a:gd name="connsiteY8" fmla="*/ 80768 h 92653"/>
                      <a:gd name="connsiteX9" fmla="*/ 3173 w 561033"/>
                      <a:gd name="connsiteY9" fmla="*/ 33228 h 92653"/>
                      <a:gd name="connsiteX0" fmla="*/ 3173 w 561159"/>
                      <a:gd name="connsiteY0" fmla="*/ 33228 h 92653"/>
                      <a:gd name="connsiteX1" fmla="*/ 2831 w 561159"/>
                      <a:gd name="connsiteY1" fmla="*/ 910 h 92653"/>
                      <a:gd name="connsiteX2" fmla="*/ 298427 w 561159"/>
                      <a:gd name="connsiteY2" fmla="*/ 36125 h 92653"/>
                      <a:gd name="connsiteX3" fmla="*/ 560507 w 561159"/>
                      <a:gd name="connsiteY3" fmla="*/ 0 h 92653"/>
                      <a:gd name="connsiteX4" fmla="*/ 521913 w 561159"/>
                      <a:gd name="connsiteY4" fmla="*/ 13785 h 92653"/>
                      <a:gd name="connsiteX5" fmla="*/ 508088 w 561159"/>
                      <a:gd name="connsiteY5" fmla="*/ 79033 h 92653"/>
                      <a:gd name="connsiteX6" fmla="*/ 512782 w 561159"/>
                      <a:gd name="connsiteY6" fmla="*/ 92653 h 92653"/>
                      <a:gd name="connsiteX7" fmla="*/ 15058 w 561159"/>
                      <a:gd name="connsiteY7" fmla="*/ 92653 h 92653"/>
                      <a:gd name="connsiteX8" fmla="*/ 3173 w 561159"/>
                      <a:gd name="connsiteY8" fmla="*/ 80768 h 92653"/>
                      <a:gd name="connsiteX9" fmla="*/ 3173 w 561159"/>
                      <a:gd name="connsiteY9" fmla="*/ 33228 h 92653"/>
                      <a:gd name="connsiteX0" fmla="*/ 0 w 619287"/>
                      <a:gd name="connsiteY0" fmla="*/ 69909 h 92653"/>
                      <a:gd name="connsiteX1" fmla="*/ 60959 w 619287"/>
                      <a:gd name="connsiteY1" fmla="*/ 910 h 92653"/>
                      <a:gd name="connsiteX2" fmla="*/ 356555 w 619287"/>
                      <a:gd name="connsiteY2" fmla="*/ 36125 h 92653"/>
                      <a:gd name="connsiteX3" fmla="*/ 618635 w 619287"/>
                      <a:gd name="connsiteY3" fmla="*/ 0 h 92653"/>
                      <a:gd name="connsiteX4" fmla="*/ 580041 w 619287"/>
                      <a:gd name="connsiteY4" fmla="*/ 13785 h 92653"/>
                      <a:gd name="connsiteX5" fmla="*/ 566216 w 619287"/>
                      <a:gd name="connsiteY5" fmla="*/ 79033 h 92653"/>
                      <a:gd name="connsiteX6" fmla="*/ 570910 w 619287"/>
                      <a:gd name="connsiteY6" fmla="*/ 92653 h 92653"/>
                      <a:gd name="connsiteX7" fmla="*/ 73186 w 619287"/>
                      <a:gd name="connsiteY7" fmla="*/ 92653 h 92653"/>
                      <a:gd name="connsiteX8" fmla="*/ 61301 w 619287"/>
                      <a:gd name="connsiteY8" fmla="*/ 80768 h 92653"/>
                      <a:gd name="connsiteX9" fmla="*/ 0 w 619287"/>
                      <a:gd name="connsiteY9" fmla="*/ 69909 h 92653"/>
                      <a:gd name="connsiteX0" fmla="*/ 23297 w 642584"/>
                      <a:gd name="connsiteY0" fmla="*/ 69909 h 134782"/>
                      <a:gd name="connsiteX1" fmla="*/ 84256 w 642584"/>
                      <a:gd name="connsiteY1" fmla="*/ 910 h 134782"/>
                      <a:gd name="connsiteX2" fmla="*/ 379852 w 642584"/>
                      <a:gd name="connsiteY2" fmla="*/ 36125 h 134782"/>
                      <a:gd name="connsiteX3" fmla="*/ 641932 w 642584"/>
                      <a:gd name="connsiteY3" fmla="*/ 0 h 134782"/>
                      <a:gd name="connsiteX4" fmla="*/ 603338 w 642584"/>
                      <a:gd name="connsiteY4" fmla="*/ 13785 h 134782"/>
                      <a:gd name="connsiteX5" fmla="*/ 589513 w 642584"/>
                      <a:gd name="connsiteY5" fmla="*/ 79033 h 134782"/>
                      <a:gd name="connsiteX6" fmla="*/ 594207 w 642584"/>
                      <a:gd name="connsiteY6" fmla="*/ 92653 h 134782"/>
                      <a:gd name="connsiteX7" fmla="*/ 96483 w 642584"/>
                      <a:gd name="connsiteY7" fmla="*/ 92653 h 134782"/>
                      <a:gd name="connsiteX8" fmla="*/ 0 w 642584"/>
                      <a:gd name="connsiteY8" fmla="*/ 134167 h 134782"/>
                      <a:gd name="connsiteX9" fmla="*/ 23297 w 642584"/>
                      <a:gd name="connsiteY9" fmla="*/ 69909 h 134782"/>
                      <a:gd name="connsiteX0" fmla="*/ 23297 w 642584"/>
                      <a:gd name="connsiteY0" fmla="*/ 69909 h 211317"/>
                      <a:gd name="connsiteX1" fmla="*/ 84256 w 642584"/>
                      <a:gd name="connsiteY1" fmla="*/ 910 h 211317"/>
                      <a:gd name="connsiteX2" fmla="*/ 379852 w 642584"/>
                      <a:gd name="connsiteY2" fmla="*/ 36125 h 211317"/>
                      <a:gd name="connsiteX3" fmla="*/ 641932 w 642584"/>
                      <a:gd name="connsiteY3" fmla="*/ 0 h 211317"/>
                      <a:gd name="connsiteX4" fmla="*/ 603338 w 642584"/>
                      <a:gd name="connsiteY4" fmla="*/ 13785 h 211317"/>
                      <a:gd name="connsiteX5" fmla="*/ 589513 w 642584"/>
                      <a:gd name="connsiteY5" fmla="*/ 79033 h 211317"/>
                      <a:gd name="connsiteX6" fmla="*/ 594207 w 642584"/>
                      <a:gd name="connsiteY6" fmla="*/ 92653 h 211317"/>
                      <a:gd name="connsiteX7" fmla="*/ 86459 w 642584"/>
                      <a:gd name="connsiteY7" fmla="*/ 211317 h 211317"/>
                      <a:gd name="connsiteX8" fmla="*/ 0 w 642584"/>
                      <a:gd name="connsiteY8" fmla="*/ 134167 h 211317"/>
                      <a:gd name="connsiteX9" fmla="*/ 23297 w 642584"/>
                      <a:gd name="connsiteY9" fmla="*/ 69909 h 211317"/>
                      <a:gd name="connsiteX0" fmla="*/ 23297 w 642584"/>
                      <a:gd name="connsiteY0" fmla="*/ 69909 h 221781"/>
                      <a:gd name="connsiteX1" fmla="*/ 84256 w 642584"/>
                      <a:gd name="connsiteY1" fmla="*/ 910 h 221781"/>
                      <a:gd name="connsiteX2" fmla="*/ 379852 w 642584"/>
                      <a:gd name="connsiteY2" fmla="*/ 36125 h 221781"/>
                      <a:gd name="connsiteX3" fmla="*/ 641932 w 642584"/>
                      <a:gd name="connsiteY3" fmla="*/ 0 h 221781"/>
                      <a:gd name="connsiteX4" fmla="*/ 603338 w 642584"/>
                      <a:gd name="connsiteY4" fmla="*/ 13785 h 221781"/>
                      <a:gd name="connsiteX5" fmla="*/ 589513 w 642584"/>
                      <a:gd name="connsiteY5" fmla="*/ 79033 h 221781"/>
                      <a:gd name="connsiteX6" fmla="*/ 594207 w 642584"/>
                      <a:gd name="connsiteY6" fmla="*/ 92653 h 221781"/>
                      <a:gd name="connsiteX7" fmla="*/ 86459 w 642584"/>
                      <a:gd name="connsiteY7" fmla="*/ 211317 h 221781"/>
                      <a:gd name="connsiteX8" fmla="*/ 0 w 642584"/>
                      <a:gd name="connsiteY8" fmla="*/ 134167 h 221781"/>
                      <a:gd name="connsiteX9" fmla="*/ 23297 w 642584"/>
                      <a:gd name="connsiteY9" fmla="*/ 69909 h 221781"/>
                      <a:gd name="connsiteX0" fmla="*/ 23297 w 642584"/>
                      <a:gd name="connsiteY0" fmla="*/ 69909 h 251144"/>
                      <a:gd name="connsiteX1" fmla="*/ 84256 w 642584"/>
                      <a:gd name="connsiteY1" fmla="*/ 910 h 251144"/>
                      <a:gd name="connsiteX2" fmla="*/ 379852 w 642584"/>
                      <a:gd name="connsiteY2" fmla="*/ 36125 h 251144"/>
                      <a:gd name="connsiteX3" fmla="*/ 641932 w 642584"/>
                      <a:gd name="connsiteY3" fmla="*/ 0 h 251144"/>
                      <a:gd name="connsiteX4" fmla="*/ 603338 w 642584"/>
                      <a:gd name="connsiteY4" fmla="*/ 13785 h 251144"/>
                      <a:gd name="connsiteX5" fmla="*/ 589513 w 642584"/>
                      <a:gd name="connsiteY5" fmla="*/ 79033 h 251144"/>
                      <a:gd name="connsiteX6" fmla="*/ 594207 w 642584"/>
                      <a:gd name="connsiteY6" fmla="*/ 92653 h 251144"/>
                      <a:gd name="connsiteX7" fmla="*/ 329126 w 642584"/>
                      <a:gd name="connsiteY7" fmla="*/ 246299 h 251144"/>
                      <a:gd name="connsiteX8" fmla="*/ 86459 w 642584"/>
                      <a:gd name="connsiteY8" fmla="*/ 211317 h 251144"/>
                      <a:gd name="connsiteX9" fmla="*/ 0 w 642584"/>
                      <a:gd name="connsiteY9" fmla="*/ 134167 h 251144"/>
                      <a:gd name="connsiteX10" fmla="*/ 23297 w 642584"/>
                      <a:gd name="connsiteY10" fmla="*/ 69909 h 251144"/>
                      <a:gd name="connsiteX0" fmla="*/ 23297 w 642584"/>
                      <a:gd name="connsiteY0" fmla="*/ 69909 h 251144"/>
                      <a:gd name="connsiteX1" fmla="*/ 84256 w 642584"/>
                      <a:gd name="connsiteY1" fmla="*/ 910 h 251144"/>
                      <a:gd name="connsiteX2" fmla="*/ 379852 w 642584"/>
                      <a:gd name="connsiteY2" fmla="*/ 36125 h 251144"/>
                      <a:gd name="connsiteX3" fmla="*/ 641932 w 642584"/>
                      <a:gd name="connsiteY3" fmla="*/ 0 h 251144"/>
                      <a:gd name="connsiteX4" fmla="*/ 603338 w 642584"/>
                      <a:gd name="connsiteY4" fmla="*/ 13785 h 251144"/>
                      <a:gd name="connsiteX5" fmla="*/ 589513 w 642584"/>
                      <a:gd name="connsiteY5" fmla="*/ 79033 h 251144"/>
                      <a:gd name="connsiteX6" fmla="*/ 511839 w 642584"/>
                      <a:gd name="connsiteY6" fmla="*/ 124737 h 251144"/>
                      <a:gd name="connsiteX7" fmla="*/ 329126 w 642584"/>
                      <a:gd name="connsiteY7" fmla="*/ 246299 h 251144"/>
                      <a:gd name="connsiteX8" fmla="*/ 86459 w 642584"/>
                      <a:gd name="connsiteY8" fmla="*/ 211317 h 251144"/>
                      <a:gd name="connsiteX9" fmla="*/ 0 w 642584"/>
                      <a:gd name="connsiteY9" fmla="*/ 134167 h 251144"/>
                      <a:gd name="connsiteX10" fmla="*/ 23297 w 642584"/>
                      <a:gd name="connsiteY10" fmla="*/ 69909 h 251144"/>
                      <a:gd name="connsiteX0" fmla="*/ 23297 w 642584"/>
                      <a:gd name="connsiteY0" fmla="*/ 69909 h 246962"/>
                      <a:gd name="connsiteX1" fmla="*/ 84256 w 642584"/>
                      <a:gd name="connsiteY1" fmla="*/ 910 h 246962"/>
                      <a:gd name="connsiteX2" fmla="*/ 379852 w 642584"/>
                      <a:gd name="connsiteY2" fmla="*/ 36125 h 246962"/>
                      <a:gd name="connsiteX3" fmla="*/ 641932 w 642584"/>
                      <a:gd name="connsiteY3" fmla="*/ 0 h 246962"/>
                      <a:gd name="connsiteX4" fmla="*/ 603338 w 642584"/>
                      <a:gd name="connsiteY4" fmla="*/ 13785 h 246962"/>
                      <a:gd name="connsiteX5" fmla="*/ 589513 w 642584"/>
                      <a:gd name="connsiteY5" fmla="*/ 79033 h 246962"/>
                      <a:gd name="connsiteX6" fmla="*/ 511839 w 642584"/>
                      <a:gd name="connsiteY6" fmla="*/ 124737 h 246962"/>
                      <a:gd name="connsiteX7" fmla="*/ 492374 w 642584"/>
                      <a:gd name="connsiteY7" fmla="*/ 196342 h 246962"/>
                      <a:gd name="connsiteX8" fmla="*/ 329126 w 642584"/>
                      <a:gd name="connsiteY8" fmla="*/ 246299 h 246962"/>
                      <a:gd name="connsiteX9" fmla="*/ 86459 w 642584"/>
                      <a:gd name="connsiteY9" fmla="*/ 211317 h 246962"/>
                      <a:gd name="connsiteX10" fmla="*/ 0 w 642584"/>
                      <a:gd name="connsiteY10" fmla="*/ 134167 h 246962"/>
                      <a:gd name="connsiteX11" fmla="*/ 23297 w 642584"/>
                      <a:gd name="connsiteY11" fmla="*/ 69909 h 246962"/>
                      <a:gd name="connsiteX0" fmla="*/ 23297 w 642584"/>
                      <a:gd name="connsiteY0" fmla="*/ 69909 h 246327"/>
                      <a:gd name="connsiteX1" fmla="*/ 84256 w 642584"/>
                      <a:gd name="connsiteY1" fmla="*/ 910 h 246327"/>
                      <a:gd name="connsiteX2" fmla="*/ 379852 w 642584"/>
                      <a:gd name="connsiteY2" fmla="*/ 36125 h 246327"/>
                      <a:gd name="connsiteX3" fmla="*/ 641932 w 642584"/>
                      <a:gd name="connsiteY3" fmla="*/ 0 h 246327"/>
                      <a:gd name="connsiteX4" fmla="*/ 603338 w 642584"/>
                      <a:gd name="connsiteY4" fmla="*/ 13785 h 246327"/>
                      <a:gd name="connsiteX5" fmla="*/ 589513 w 642584"/>
                      <a:gd name="connsiteY5" fmla="*/ 79033 h 246327"/>
                      <a:gd name="connsiteX6" fmla="*/ 511839 w 642584"/>
                      <a:gd name="connsiteY6" fmla="*/ 124737 h 246327"/>
                      <a:gd name="connsiteX7" fmla="*/ 492374 w 642584"/>
                      <a:gd name="connsiteY7" fmla="*/ 196342 h 246327"/>
                      <a:gd name="connsiteX8" fmla="*/ 546369 w 642584"/>
                      <a:gd name="connsiteY8" fmla="*/ 200185 h 246327"/>
                      <a:gd name="connsiteX9" fmla="*/ 329126 w 642584"/>
                      <a:gd name="connsiteY9" fmla="*/ 246299 h 246327"/>
                      <a:gd name="connsiteX10" fmla="*/ 86459 w 642584"/>
                      <a:gd name="connsiteY10" fmla="*/ 211317 h 246327"/>
                      <a:gd name="connsiteX11" fmla="*/ 0 w 642584"/>
                      <a:gd name="connsiteY11" fmla="*/ 134167 h 246327"/>
                      <a:gd name="connsiteX12" fmla="*/ 23297 w 642584"/>
                      <a:gd name="connsiteY12" fmla="*/ 69909 h 246327"/>
                      <a:gd name="connsiteX0" fmla="*/ 23297 w 642584"/>
                      <a:gd name="connsiteY0" fmla="*/ 69909 h 246327"/>
                      <a:gd name="connsiteX1" fmla="*/ 84256 w 642584"/>
                      <a:gd name="connsiteY1" fmla="*/ 910 h 246327"/>
                      <a:gd name="connsiteX2" fmla="*/ 379852 w 642584"/>
                      <a:gd name="connsiteY2" fmla="*/ 36125 h 246327"/>
                      <a:gd name="connsiteX3" fmla="*/ 641932 w 642584"/>
                      <a:gd name="connsiteY3" fmla="*/ 0 h 246327"/>
                      <a:gd name="connsiteX4" fmla="*/ 603338 w 642584"/>
                      <a:gd name="connsiteY4" fmla="*/ 13785 h 246327"/>
                      <a:gd name="connsiteX5" fmla="*/ 589513 w 642584"/>
                      <a:gd name="connsiteY5" fmla="*/ 79033 h 246327"/>
                      <a:gd name="connsiteX6" fmla="*/ 511839 w 642584"/>
                      <a:gd name="connsiteY6" fmla="*/ 124737 h 246327"/>
                      <a:gd name="connsiteX7" fmla="*/ 492374 w 642584"/>
                      <a:gd name="connsiteY7" fmla="*/ 196342 h 246327"/>
                      <a:gd name="connsiteX8" fmla="*/ 546369 w 642584"/>
                      <a:gd name="connsiteY8" fmla="*/ 200185 h 246327"/>
                      <a:gd name="connsiteX9" fmla="*/ 329126 w 642584"/>
                      <a:gd name="connsiteY9" fmla="*/ 246299 h 246327"/>
                      <a:gd name="connsiteX10" fmla="*/ 86459 w 642584"/>
                      <a:gd name="connsiteY10" fmla="*/ 211317 h 246327"/>
                      <a:gd name="connsiteX11" fmla="*/ 0 w 642584"/>
                      <a:gd name="connsiteY11" fmla="*/ 134167 h 246327"/>
                      <a:gd name="connsiteX12" fmla="*/ 23297 w 642584"/>
                      <a:gd name="connsiteY12" fmla="*/ 69909 h 246327"/>
                      <a:gd name="connsiteX0" fmla="*/ 23297 w 642584"/>
                      <a:gd name="connsiteY0" fmla="*/ 69909 h 246321"/>
                      <a:gd name="connsiteX1" fmla="*/ 84256 w 642584"/>
                      <a:gd name="connsiteY1" fmla="*/ 910 h 246321"/>
                      <a:gd name="connsiteX2" fmla="*/ 379852 w 642584"/>
                      <a:gd name="connsiteY2" fmla="*/ 36125 h 246321"/>
                      <a:gd name="connsiteX3" fmla="*/ 641932 w 642584"/>
                      <a:gd name="connsiteY3" fmla="*/ 0 h 246321"/>
                      <a:gd name="connsiteX4" fmla="*/ 603338 w 642584"/>
                      <a:gd name="connsiteY4" fmla="*/ 13785 h 246321"/>
                      <a:gd name="connsiteX5" fmla="*/ 589513 w 642584"/>
                      <a:gd name="connsiteY5" fmla="*/ 79033 h 246321"/>
                      <a:gd name="connsiteX6" fmla="*/ 511839 w 642584"/>
                      <a:gd name="connsiteY6" fmla="*/ 124737 h 246321"/>
                      <a:gd name="connsiteX7" fmla="*/ 492374 w 642584"/>
                      <a:gd name="connsiteY7" fmla="*/ 196342 h 246321"/>
                      <a:gd name="connsiteX8" fmla="*/ 546369 w 642584"/>
                      <a:gd name="connsiteY8" fmla="*/ 200185 h 246321"/>
                      <a:gd name="connsiteX9" fmla="*/ 329126 w 642584"/>
                      <a:gd name="connsiteY9" fmla="*/ 246299 h 246321"/>
                      <a:gd name="connsiteX10" fmla="*/ 86459 w 642584"/>
                      <a:gd name="connsiteY10" fmla="*/ 211317 h 246321"/>
                      <a:gd name="connsiteX11" fmla="*/ 0 w 642584"/>
                      <a:gd name="connsiteY11" fmla="*/ 134167 h 246321"/>
                      <a:gd name="connsiteX12" fmla="*/ 23297 w 642584"/>
                      <a:gd name="connsiteY12" fmla="*/ 69909 h 246321"/>
                      <a:gd name="connsiteX0" fmla="*/ 23297 w 642584"/>
                      <a:gd name="connsiteY0" fmla="*/ 69909 h 253423"/>
                      <a:gd name="connsiteX1" fmla="*/ 84256 w 642584"/>
                      <a:gd name="connsiteY1" fmla="*/ 910 h 253423"/>
                      <a:gd name="connsiteX2" fmla="*/ 379852 w 642584"/>
                      <a:gd name="connsiteY2" fmla="*/ 36125 h 253423"/>
                      <a:gd name="connsiteX3" fmla="*/ 641932 w 642584"/>
                      <a:gd name="connsiteY3" fmla="*/ 0 h 253423"/>
                      <a:gd name="connsiteX4" fmla="*/ 603338 w 642584"/>
                      <a:gd name="connsiteY4" fmla="*/ 13785 h 253423"/>
                      <a:gd name="connsiteX5" fmla="*/ 589513 w 642584"/>
                      <a:gd name="connsiteY5" fmla="*/ 79033 h 253423"/>
                      <a:gd name="connsiteX6" fmla="*/ 511839 w 642584"/>
                      <a:gd name="connsiteY6" fmla="*/ 124737 h 253423"/>
                      <a:gd name="connsiteX7" fmla="*/ 492374 w 642584"/>
                      <a:gd name="connsiteY7" fmla="*/ 196342 h 253423"/>
                      <a:gd name="connsiteX8" fmla="*/ 546369 w 642584"/>
                      <a:gd name="connsiteY8" fmla="*/ 200185 h 253423"/>
                      <a:gd name="connsiteX9" fmla="*/ 328382 w 642584"/>
                      <a:gd name="connsiteY9" fmla="*/ 253404 h 253423"/>
                      <a:gd name="connsiteX10" fmla="*/ 86459 w 642584"/>
                      <a:gd name="connsiteY10" fmla="*/ 211317 h 253423"/>
                      <a:gd name="connsiteX11" fmla="*/ 0 w 642584"/>
                      <a:gd name="connsiteY11" fmla="*/ 134167 h 253423"/>
                      <a:gd name="connsiteX12" fmla="*/ 23297 w 642584"/>
                      <a:gd name="connsiteY12" fmla="*/ 69909 h 253423"/>
                      <a:gd name="connsiteX0" fmla="*/ 23297 w 642584"/>
                      <a:gd name="connsiteY0" fmla="*/ 69909 h 251055"/>
                      <a:gd name="connsiteX1" fmla="*/ 84256 w 642584"/>
                      <a:gd name="connsiteY1" fmla="*/ 910 h 251055"/>
                      <a:gd name="connsiteX2" fmla="*/ 379852 w 642584"/>
                      <a:gd name="connsiteY2" fmla="*/ 36125 h 251055"/>
                      <a:gd name="connsiteX3" fmla="*/ 641932 w 642584"/>
                      <a:gd name="connsiteY3" fmla="*/ 0 h 251055"/>
                      <a:gd name="connsiteX4" fmla="*/ 603338 w 642584"/>
                      <a:gd name="connsiteY4" fmla="*/ 13785 h 251055"/>
                      <a:gd name="connsiteX5" fmla="*/ 589513 w 642584"/>
                      <a:gd name="connsiteY5" fmla="*/ 79033 h 251055"/>
                      <a:gd name="connsiteX6" fmla="*/ 511839 w 642584"/>
                      <a:gd name="connsiteY6" fmla="*/ 124737 h 251055"/>
                      <a:gd name="connsiteX7" fmla="*/ 492374 w 642584"/>
                      <a:gd name="connsiteY7" fmla="*/ 196342 h 251055"/>
                      <a:gd name="connsiteX8" fmla="*/ 546369 w 642584"/>
                      <a:gd name="connsiteY8" fmla="*/ 200185 h 251055"/>
                      <a:gd name="connsiteX9" fmla="*/ 328630 w 642584"/>
                      <a:gd name="connsiteY9" fmla="*/ 251035 h 251055"/>
                      <a:gd name="connsiteX10" fmla="*/ 86459 w 642584"/>
                      <a:gd name="connsiteY10" fmla="*/ 211317 h 251055"/>
                      <a:gd name="connsiteX11" fmla="*/ 0 w 642584"/>
                      <a:gd name="connsiteY11" fmla="*/ 134167 h 251055"/>
                      <a:gd name="connsiteX12" fmla="*/ 23297 w 642584"/>
                      <a:gd name="connsiteY12" fmla="*/ 69909 h 251055"/>
                      <a:gd name="connsiteX0" fmla="*/ 23297 w 642584"/>
                      <a:gd name="connsiteY0" fmla="*/ 69909 h 251035"/>
                      <a:gd name="connsiteX1" fmla="*/ 84256 w 642584"/>
                      <a:gd name="connsiteY1" fmla="*/ 910 h 251035"/>
                      <a:gd name="connsiteX2" fmla="*/ 379852 w 642584"/>
                      <a:gd name="connsiteY2" fmla="*/ 36125 h 251035"/>
                      <a:gd name="connsiteX3" fmla="*/ 641932 w 642584"/>
                      <a:gd name="connsiteY3" fmla="*/ 0 h 251035"/>
                      <a:gd name="connsiteX4" fmla="*/ 603338 w 642584"/>
                      <a:gd name="connsiteY4" fmla="*/ 13785 h 251035"/>
                      <a:gd name="connsiteX5" fmla="*/ 589513 w 642584"/>
                      <a:gd name="connsiteY5" fmla="*/ 79033 h 251035"/>
                      <a:gd name="connsiteX6" fmla="*/ 511839 w 642584"/>
                      <a:gd name="connsiteY6" fmla="*/ 124737 h 251035"/>
                      <a:gd name="connsiteX7" fmla="*/ 492374 w 642584"/>
                      <a:gd name="connsiteY7" fmla="*/ 196342 h 251035"/>
                      <a:gd name="connsiteX8" fmla="*/ 546369 w 642584"/>
                      <a:gd name="connsiteY8" fmla="*/ 200185 h 251035"/>
                      <a:gd name="connsiteX9" fmla="*/ 328630 w 642584"/>
                      <a:gd name="connsiteY9" fmla="*/ 251035 h 251035"/>
                      <a:gd name="connsiteX10" fmla="*/ 86459 w 642584"/>
                      <a:gd name="connsiteY10" fmla="*/ 211317 h 251035"/>
                      <a:gd name="connsiteX11" fmla="*/ 0 w 642584"/>
                      <a:gd name="connsiteY11" fmla="*/ 134167 h 251035"/>
                      <a:gd name="connsiteX12" fmla="*/ 23297 w 642584"/>
                      <a:gd name="connsiteY12" fmla="*/ 69909 h 251035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46369 w 642584"/>
                      <a:gd name="connsiteY8" fmla="*/ 20018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60826 w 642584"/>
                      <a:gd name="connsiteY8" fmla="*/ 199303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5331 w 638611"/>
                      <a:gd name="connsiteY0" fmla="*/ 62308 h 253910"/>
                      <a:gd name="connsiteX1" fmla="*/ 80283 w 638611"/>
                      <a:gd name="connsiteY1" fmla="*/ 910 h 253910"/>
                      <a:gd name="connsiteX2" fmla="*/ 375879 w 638611"/>
                      <a:gd name="connsiteY2" fmla="*/ 36125 h 253910"/>
                      <a:gd name="connsiteX3" fmla="*/ 637959 w 638611"/>
                      <a:gd name="connsiteY3" fmla="*/ 0 h 253910"/>
                      <a:gd name="connsiteX4" fmla="*/ 599365 w 638611"/>
                      <a:gd name="connsiteY4" fmla="*/ 13785 h 253910"/>
                      <a:gd name="connsiteX5" fmla="*/ 580942 w 638611"/>
                      <a:gd name="connsiteY5" fmla="*/ 100100 h 253910"/>
                      <a:gd name="connsiteX6" fmla="*/ 493656 w 638611"/>
                      <a:gd name="connsiteY6" fmla="*/ 123251 h 253910"/>
                      <a:gd name="connsiteX7" fmla="*/ 488401 w 638611"/>
                      <a:gd name="connsiteY7" fmla="*/ 196342 h 253910"/>
                      <a:gd name="connsiteX8" fmla="*/ 585025 w 638611"/>
                      <a:gd name="connsiteY8" fmla="*/ 204646 h 253910"/>
                      <a:gd name="connsiteX9" fmla="*/ 324657 w 638611"/>
                      <a:gd name="connsiteY9" fmla="*/ 251035 h 253910"/>
                      <a:gd name="connsiteX10" fmla="*/ 173489 w 638611"/>
                      <a:gd name="connsiteY10" fmla="*/ 247775 h 253910"/>
                      <a:gd name="connsiteX11" fmla="*/ 82486 w 638611"/>
                      <a:gd name="connsiteY11" fmla="*/ 211317 h 253910"/>
                      <a:gd name="connsiteX12" fmla="*/ 20 w 638611"/>
                      <a:gd name="connsiteY12" fmla="*/ 141768 h 253910"/>
                      <a:gd name="connsiteX13" fmla="*/ 15331 w 638611"/>
                      <a:gd name="connsiteY13" fmla="*/ 62308 h 253910"/>
                      <a:gd name="connsiteX0" fmla="*/ 15331 w 638611"/>
                      <a:gd name="connsiteY0" fmla="*/ 62308 h 253910"/>
                      <a:gd name="connsiteX1" fmla="*/ 80283 w 638611"/>
                      <a:gd name="connsiteY1" fmla="*/ 910 h 253910"/>
                      <a:gd name="connsiteX2" fmla="*/ 375879 w 638611"/>
                      <a:gd name="connsiteY2" fmla="*/ 36125 h 253910"/>
                      <a:gd name="connsiteX3" fmla="*/ 637959 w 638611"/>
                      <a:gd name="connsiteY3" fmla="*/ 0 h 253910"/>
                      <a:gd name="connsiteX4" fmla="*/ 599365 w 638611"/>
                      <a:gd name="connsiteY4" fmla="*/ 13785 h 253910"/>
                      <a:gd name="connsiteX5" fmla="*/ 580942 w 638611"/>
                      <a:gd name="connsiteY5" fmla="*/ 100100 h 253910"/>
                      <a:gd name="connsiteX6" fmla="*/ 493656 w 638611"/>
                      <a:gd name="connsiteY6" fmla="*/ 123251 h 253910"/>
                      <a:gd name="connsiteX7" fmla="*/ 488401 w 638611"/>
                      <a:gd name="connsiteY7" fmla="*/ 196342 h 253910"/>
                      <a:gd name="connsiteX8" fmla="*/ 585025 w 638611"/>
                      <a:gd name="connsiteY8" fmla="*/ 204646 h 253910"/>
                      <a:gd name="connsiteX9" fmla="*/ 324657 w 638611"/>
                      <a:gd name="connsiteY9" fmla="*/ 251035 h 253910"/>
                      <a:gd name="connsiteX10" fmla="*/ 173489 w 638611"/>
                      <a:gd name="connsiteY10" fmla="*/ 247775 h 253910"/>
                      <a:gd name="connsiteX11" fmla="*/ 82486 w 638611"/>
                      <a:gd name="connsiteY11" fmla="*/ 211317 h 253910"/>
                      <a:gd name="connsiteX12" fmla="*/ 20 w 638611"/>
                      <a:gd name="connsiteY12" fmla="*/ 141768 h 253910"/>
                      <a:gd name="connsiteX13" fmla="*/ 15331 w 63861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85743 w 644071"/>
                      <a:gd name="connsiteY1" fmla="*/ 910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84751 w 644071"/>
                      <a:gd name="connsiteY1" fmla="*/ 10384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44061" h="253910">
                        <a:moveTo>
                          <a:pt x="20791" y="62308"/>
                        </a:moveTo>
                        <a:cubicBezTo>
                          <a:pt x="20791" y="55744"/>
                          <a:pt x="69457" y="2287"/>
                          <a:pt x="76021" y="2287"/>
                        </a:cubicBezTo>
                        <a:cubicBezTo>
                          <a:pt x="118239" y="19996"/>
                          <a:pt x="288393" y="36277"/>
                          <a:pt x="381339" y="36125"/>
                        </a:cubicBezTo>
                        <a:cubicBezTo>
                          <a:pt x="474285" y="35973"/>
                          <a:pt x="608122" y="336"/>
                          <a:pt x="643419" y="0"/>
                        </a:cubicBezTo>
                        <a:cubicBezTo>
                          <a:pt x="649983" y="0"/>
                          <a:pt x="604076" y="1931"/>
                          <a:pt x="604076" y="8495"/>
                        </a:cubicBezTo>
                        <a:cubicBezTo>
                          <a:pt x="603415" y="30657"/>
                          <a:pt x="587063" y="77938"/>
                          <a:pt x="586402" y="100100"/>
                        </a:cubicBezTo>
                        <a:cubicBezTo>
                          <a:pt x="586402" y="106664"/>
                          <a:pt x="505680" y="123251"/>
                          <a:pt x="499116" y="123251"/>
                        </a:cubicBezTo>
                        <a:cubicBezTo>
                          <a:pt x="475280" y="139608"/>
                          <a:pt x="495894" y="173108"/>
                          <a:pt x="493861" y="196342"/>
                        </a:cubicBezTo>
                        <a:cubicBezTo>
                          <a:pt x="483332" y="212001"/>
                          <a:pt x="636704" y="197672"/>
                          <a:pt x="590485" y="204646"/>
                        </a:cubicBezTo>
                        <a:cubicBezTo>
                          <a:pt x="491346" y="191081"/>
                          <a:pt x="391475" y="242790"/>
                          <a:pt x="330117" y="251035"/>
                        </a:cubicBezTo>
                        <a:cubicBezTo>
                          <a:pt x="270147" y="255933"/>
                          <a:pt x="219311" y="254395"/>
                          <a:pt x="178949" y="247775"/>
                        </a:cubicBezTo>
                        <a:cubicBezTo>
                          <a:pt x="138587" y="241155"/>
                          <a:pt x="119038" y="227218"/>
                          <a:pt x="87946" y="211317"/>
                        </a:cubicBezTo>
                        <a:cubicBezTo>
                          <a:pt x="81382" y="211317"/>
                          <a:pt x="19828" y="171381"/>
                          <a:pt x="5480" y="141768"/>
                        </a:cubicBezTo>
                        <a:cubicBezTo>
                          <a:pt x="-965" y="118862"/>
                          <a:pt x="-7160" y="93588"/>
                          <a:pt x="20791" y="62308"/>
                        </a:cubicBezTo>
                        <a:close/>
                      </a:path>
                    </a:pathLst>
                  </a:custGeom>
                  <a:solidFill>
                    <a:srgbClr val="90110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315481A7-4797-4C96-AADF-EAEA307A55D2}"/>
                      </a:ext>
                    </a:extLst>
                  </p:cNvPr>
                  <p:cNvSpPr/>
                  <p:nvPr/>
                </p:nvSpPr>
                <p:spPr>
                  <a:xfrm>
                    <a:off x="3584436" y="1249230"/>
                    <a:ext cx="3090909" cy="771312"/>
                  </a:xfrm>
                  <a:custGeom>
                    <a:avLst/>
                    <a:gdLst>
                      <a:gd name="connsiteX0" fmla="*/ 3043169 w 3046312"/>
                      <a:gd name="connsiteY0" fmla="*/ 237 h 688717"/>
                      <a:gd name="connsiteX1" fmla="*/ 2855775 w 3046312"/>
                      <a:gd name="connsiteY1" fmla="*/ 61698 h 688717"/>
                      <a:gd name="connsiteX2" fmla="*/ 2816361 w 3046312"/>
                      <a:gd name="connsiteY2" fmla="*/ 517119 h 688717"/>
                      <a:gd name="connsiteX3" fmla="*/ 2402805 w 3046312"/>
                      <a:gd name="connsiteY3" fmla="*/ 674451 h 688717"/>
                      <a:gd name="connsiteX4" fmla="*/ 2391067 w 3046312"/>
                      <a:gd name="connsiteY4" fmla="*/ 688717 h 688717"/>
                      <a:gd name="connsiteX5" fmla="*/ 0 w 3046312"/>
                      <a:gd name="connsiteY5" fmla="*/ 688717 h 688717"/>
                      <a:gd name="connsiteX6" fmla="*/ 2997 w 3046312"/>
                      <a:gd name="connsiteY6" fmla="*/ 681776 h 688717"/>
                      <a:gd name="connsiteX7" fmla="*/ 40757 w 3046312"/>
                      <a:gd name="connsiteY7" fmla="*/ 621388 h 688717"/>
                      <a:gd name="connsiteX8" fmla="*/ 279295 w 3046312"/>
                      <a:gd name="connsiteY8" fmla="*/ 300729 h 688717"/>
                      <a:gd name="connsiteX9" fmla="*/ 1784425 w 3046312"/>
                      <a:gd name="connsiteY9" fmla="*/ 309930 h 688717"/>
                      <a:gd name="connsiteX10" fmla="*/ 3043169 w 3046312"/>
                      <a:gd name="connsiteY10" fmla="*/ 237 h 688717"/>
                      <a:gd name="connsiteX0" fmla="*/ 3043169 w 3046312"/>
                      <a:gd name="connsiteY0" fmla="*/ 237 h 741586"/>
                      <a:gd name="connsiteX1" fmla="*/ 2855775 w 3046312"/>
                      <a:gd name="connsiteY1" fmla="*/ 61698 h 741586"/>
                      <a:gd name="connsiteX2" fmla="*/ 2816361 w 3046312"/>
                      <a:gd name="connsiteY2" fmla="*/ 517119 h 741586"/>
                      <a:gd name="connsiteX3" fmla="*/ 2402805 w 3046312"/>
                      <a:gd name="connsiteY3" fmla="*/ 674451 h 741586"/>
                      <a:gd name="connsiteX4" fmla="*/ 2391067 w 3046312"/>
                      <a:gd name="connsiteY4" fmla="*/ 688717 h 741586"/>
                      <a:gd name="connsiteX5" fmla="*/ 821124 w 3046312"/>
                      <a:gd name="connsiteY5" fmla="*/ 741586 h 741586"/>
                      <a:gd name="connsiteX6" fmla="*/ 0 w 3046312"/>
                      <a:gd name="connsiteY6" fmla="*/ 688717 h 741586"/>
                      <a:gd name="connsiteX7" fmla="*/ 2997 w 3046312"/>
                      <a:gd name="connsiteY7" fmla="*/ 681776 h 741586"/>
                      <a:gd name="connsiteX8" fmla="*/ 40757 w 3046312"/>
                      <a:gd name="connsiteY8" fmla="*/ 621388 h 741586"/>
                      <a:gd name="connsiteX9" fmla="*/ 279295 w 3046312"/>
                      <a:gd name="connsiteY9" fmla="*/ 300729 h 741586"/>
                      <a:gd name="connsiteX10" fmla="*/ 1784425 w 3046312"/>
                      <a:gd name="connsiteY10" fmla="*/ 309930 h 741586"/>
                      <a:gd name="connsiteX11" fmla="*/ 3043169 w 3046312"/>
                      <a:gd name="connsiteY11" fmla="*/ 237 h 741586"/>
                      <a:gd name="connsiteX0" fmla="*/ 3043169 w 3046312"/>
                      <a:gd name="connsiteY0" fmla="*/ 237 h 748270"/>
                      <a:gd name="connsiteX1" fmla="*/ 2855775 w 3046312"/>
                      <a:gd name="connsiteY1" fmla="*/ 61698 h 748270"/>
                      <a:gd name="connsiteX2" fmla="*/ 2816361 w 3046312"/>
                      <a:gd name="connsiteY2" fmla="*/ 517119 h 748270"/>
                      <a:gd name="connsiteX3" fmla="*/ 2402805 w 3046312"/>
                      <a:gd name="connsiteY3" fmla="*/ 674451 h 748270"/>
                      <a:gd name="connsiteX4" fmla="*/ 2391067 w 3046312"/>
                      <a:gd name="connsiteY4" fmla="*/ 688717 h 748270"/>
                      <a:gd name="connsiteX5" fmla="*/ 821124 w 3046312"/>
                      <a:gd name="connsiteY5" fmla="*/ 741586 h 748270"/>
                      <a:gd name="connsiteX6" fmla="*/ 0 w 3046312"/>
                      <a:gd name="connsiteY6" fmla="*/ 688717 h 748270"/>
                      <a:gd name="connsiteX7" fmla="*/ 2997 w 3046312"/>
                      <a:gd name="connsiteY7" fmla="*/ 681776 h 748270"/>
                      <a:gd name="connsiteX8" fmla="*/ 40757 w 3046312"/>
                      <a:gd name="connsiteY8" fmla="*/ 621388 h 748270"/>
                      <a:gd name="connsiteX9" fmla="*/ 279295 w 3046312"/>
                      <a:gd name="connsiteY9" fmla="*/ 300729 h 748270"/>
                      <a:gd name="connsiteX10" fmla="*/ 1784425 w 3046312"/>
                      <a:gd name="connsiteY10" fmla="*/ 309930 h 748270"/>
                      <a:gd name="connsiteX11" fmla="*/ 3043169 w 3046312"/>
                      <a:gd name="connsiteY11" fmla="*/ 237 h 748270"/>
                      <a:gd name="connsiteX0" fmla="*/ 3055038 w 3058181"/>
                      <a:gd name="connsiteY0" fmla="*/ 237 h 770968"/>
                      <a:gd name="connsiteX1" fmla="*/ 2867644 w 3058181"/>
                      <a:gd name="connsiteY1" fmla="*/ 61698 h 770968"/>
                      <a:gd name="connsiteX2" fmla="*/ 2828230 w 3058181"/>
                      <a:gd name="connsiteY2" fmla="*/ 517119 h 770968"/>
                      <a:gd name="connsiteX3" fmla="*/ 2414674 w 3058181"/>
                      <a:gd name="connsiteY3" fmla="*/ 674451 h 770968"/>
                      <a:gd name="connsiteX4" fmla="*/ 2402936 w 3058181"/>
                      <a:gd name="connsiteY4" fmla="*/ 688717 h 770968"/>
                      <a:gd name="connsiteX5" fmla="*/ 832993 w 3058181"/>
                      <a:gd name="connsiteY5" fmla="*/ 741586 h 770968"/>
                      <a:gd name="connsiteX6" fmla="*/ 11869 w 3058181"/>
                      <a:gd name="connsiteY6" fmla="*/ 688717 h 770968"/>
                      <a:gd name="connsiteX7" fmla="*/ 0 w 3058181"/>
                      <a:gd name="connsiteY7" fmla="*/ 770968 h 770968"/>
                      <a:gd name="connsiteX8" fmla="*/ 52626 w 3058181"/>
                      <a:gd name="connsiteY8" fmla="*/ 621388 h 770968"/>
                      <a:gd name="connsiteX9" fmla="*/ 291164 w 3058181"/>
                      <a:gd name="connsiteY9" fmla="*/ 300729 h 770968"/>
                      <a:gd name="connsiteX10" fmla="*/ 1796294 w 3058181"/>
                      <a:gd name="connsiteY10" fmla="*/ 309930 h 770968"/>
                      <a:gd name="connsiteX11" fmla="*/ 3055038 w 3058181"/>
                      <a:gd name="connsiteY11" fmla="*/ 237 h 770968"/>
                      <a:gd name="connsiteX0" fmla="*/ 3043169 w 3046312"/>
                      <a:gd name="connsiteY0" fmla="*/ 237 h 800699"/>
                      <a:gd name="connsiteX1" fmla="*/ 2855775 w 3046312"/>
                      <a:gd name="connsiteY1" fmla="*/ 61698 h 800699"/>
                      <a:gd name="connsiteX2" fmla="*/ 2816361 w 3046312"/>
                      <a:gd name="connsiteY2" fmla="*/ 517119 h 800699"/>
                      <a:gd name="connsiteX3" fmla="*/ 2402805 w 3046312"/>
                      <a:gd name="connsiteY3" fmla="*/ 674451 h 800699"/>
                      <a:gd name="connsiteX4" fmla="*/ 2391067 w 3046312"/>
                      <a:gd name="connsiteY4" fmla="*/ 688717 h 800699"/>
                      <a:gd name="connsiteX5" fmla="*/ 821124 w 3046312"/>
                      <a:gd name="connsiteY5" fmla="*/ 741586 h 800699"/>
                      <a:gd name="connsiteX6" fmla="*/ 0 w 3046312"/>
                      <a:gd name="connsiteY6" fmla="*/ 688717 h 800699"/>
                      <a:gd name="connsiteX7" fmla="*/ 211110 w 3046312"/>
                      <a:gd name="connsiteY7" fmla="*/ 800699 h 800699"/>
                      <a:gd name="connsiteX8" fmla="*/ 40757 w 3046312"/>
                      <a:gd name="connsiteY8" fmla="*/ 621388 h 800699"/>
                      <a:gd name="connsiteX9" fmla="*/ 279295 w 3046312"/>
                      <a:gd name="connsiteY9" fmla="*/ 300729 h 800699"/>
                      <a:gd name="connsiteX10" fmla="*/ 1784425 w 3046312"/>
                      <a:gd name="connsiteY10" fmla="*/ 309930 h 800699"/>
                      <a:gd name="connsiteX11" fmla="*/ 3043169 w 3046312"/>
                      <a:gd name="connsiteY11" fmla="*/ 237 h 800699"/>
                      <a:gd name="connsiteX0" fmla="*/ 3043169 w 3046312"/>
                      <a:gd name="connsiteY0" fmla="*/ 237 h 748269"/>
                      <a:gd name="connsiteX1" fmla="*/ 2855775 w 3046312"/>
                      <a:gd name="connsiteY1" fmla="*/ 61698 h 748269"/>
                      <a:gd name="connsiteX2" fmla="*/ 2816361 w 3046312"/>
                      <a:gd name="connsiteY2" fmla="*/ 517119 h 748269"/>
                      <a:gd name="connsiteX3" fmla="*/ 2402805 w 3046312"/>
                      <a:gd name="connsiteY3" fmla="*/ 674451 h 748269"/>
                      <a:gd name="connsiteX4" fmla="*/ 2391067 w 3046312"/>
                      <a:gd name="connsiteY4" fmla="*/ 688717 h 748269"/>
                      <a:gd name="connsiteX5" fmla="*/ 821124 w 3046312"/>
                      <a:gd name="connsiteY5" fmla="*/ 741586 h 748269"/>
                      <a:gd name="connsiteX6" fmla="*/ 0 w 3046312"/>
                      <a:gd name="connsiteY6" fmla="*/ 688717 h 748269"/>
                      <a:gd name="connsiteX7" fmla="*/ 40757 w 3046312"/>
                      <a:gd name="connsiteY7" fmla="*/ 621388 h 748269"/>
                      <a:gd name="connsiteX8" fmla="*/ 279295 w 3046312"/>
                      <a:gd name="connsiteY8" fmla="*/ 300729 h 748269"/>
                      <a:gd name="connsiteX9" fmla="*/ 1784425 w 3046312"/>
                      <a:gd name="connsiteY9" fmla="*/ 309930 h 748269"/>
                      <a:gd name="connsiteX10" fmla="*/ 3043169 w 3046312"/>
                      <a:gd name="connsiteY10" fmla="*/ 237 h 748269"/>
                      <a:gd name="connsiteX0" fmla="*/ 3065467 w 3068610"/>
                      <a:gd name="connsiteY0" fmla="*/ 237 h 755469"/>
                      <a:gd name="connsiteX1" fmla="*/ 2878073 w 3068610"/>
                      <a:gd name="connsiteY1" fmla="*/ 61698 h 755469"/>
                      <a:gd name="connsiteX2" fmla="*/ 2838659 w 3068610"/>
                      <a:gd name="connsiteY2" fmla="*/ 517119 h 755469"/>
                      <a:gd name="connsiteX3" fmla="*/ 2425103 w 3068610"/>
                      <a:gd name="connsiteY3" fmla="*/ 674451 h 755469"/>
                      <a:gd name="connsiteX4" fmla="*/ 2413365 w 3068610"/>
                      <a:gd name="connsiteY4" fmla="*/ 688717 h 755469"/>
                      <a:gd name="connsiteX5" fmla="*/ 843422 w 3068610"/>
                      <a:gd name="connsiteY5" fmla="*/ 741586 h 755469"/>
                      <a:gd name="connsiteX6" fmla="*/ 0 w 3068610"/>
                      <a:gd name="connsiteY6" fmla="*/ 733312 h 755469"/>
                      <a:gd name="connsiteX7" fmla="*/ 63055 w 3068610"/>
                      <a:gd name="connsiteY7" fmla="*/ 621388 h 755469"/>
                      <a:gd name="connsiteX8" fmla="*/ 301593 w 3068610"/>
                      <a:gd name="connsiteY8" fmla="*/ 300729 h 755469"/>
                      <a:gd name="connsiteX9" fmla="*/ 1806723 w 3068610"/>
                      <a:gd name="connsiteY9" fmla="*/ 309930 h 755469"/>
                      <a:gd name="connsiteX10" fmla="*/ 3065467 w 3068610"/>
                      <a:gd name="connsiteY10" fmla="*/ 237 h 755469"/>
                      <a:gd name="connsiteX0" fmla="*/ 3065467 w 3068610"/>
                      <a:gd name="connsiteY0" fmla="*/ 237 h 771314"/>
                      <a:gd name="connsiteX1" fmla="*/ 2878073 w 3068610"/>
                      <a:gd name="connsiteY1" fmla="*/ 61698 h 771314"/>
                      <a:gd name="connsiteX2" fmla="*/ 2838659 w 3068610"/>
                      <a:gd name="connsiteY2" fmla="*/ 517119 h 771314"/>
                      <a:gd name="connsiteX3" fmla="*/ 2425103 w 3068610"/>
                      <a:gd name="connsiteY3" fmla="*/ 674451 h 771314"/>
                      <a:gd name="connsiteX4" fmla="*/ 2413365 w 3068610"/>
                      <a:gd name="connsiteY4" fmla="*/ 688717 h 771314"/>
                      <a:gd name="connsiteX5" fmla="*/ 843422 w 3068610"/>
                      <a:gd name="connsiteY5" fmla="*/ 741586 h 771314"/>
                      <a:gd name="connsiteX6" fmla="*/ 0 w 3068610"/>
                      <a:gd name="connsiteY6" fmla="*/ 763042 h 771314"/>
                      <a:gd name="connsiteX7" fmla="*/ 63055 w 3068610"/>
                      <a:gd name="connsiteY7" fmla="*/ 621388 h 771314"/>
                      <a:gd name="connsiteX8" fmla="*/ 301593 w 3068610"/>
                      <a:gd name="connsiteY8" fmla="*/ 300729 h 771314"/>
                      <a:gd name="connsiteX9" fmla="*/ 1806723 w 3068610"/>
                      <a:gd name="connsiteY9" fmla="*/ 309930 h 771314"/>
                      <a:gd name="connsiteX10" fmla="*/ 3065467 w 3068610"/>
                      <a:gd name="connsiteY10" fmla="*/ 237 h 771314"/>
                      <a:gd name="connsiteX0" fmla="*/ 3087765 w 3090908"/>
                      <a:gd name="connsiteY0" fmla="*/ 237 h 771314"/>
                      <a:gd name="connsiteX1" fmla="*/ 2900371 w 3090908"/>
                      <a:gd name="connsiteY1" fmla="*/ 61698 h 771314"/>
                      <a:gd name="connsiteX2" fmla="*/ 2860957 w 3090908"/>
                      <a:gd name="connsiteY2" fmla="*/ 517119 h 771314"/>
                      <a:gd name="connsiteX3" fmla="*/ 2447401 w 3090908"/>
                      <a:gd name="connsiteY3" fmla="*/ 674451 h 771314"/>
                      <a:gd name="connsiteX4" fmla="*/ 2435663 w 3090908"/>
                      <a:gd name="connsiteY4" fmla="*/ 688717 h 771314"/>
                      <a:gd name="connsiteX5" fmla="*/ 865720 w 3090908"/>
                      <a:gd name="connsiteY5" fmla="*/ 741586 h 771314"/>
                      <a:gd name="connsiteX6" fmla="*/ 0 w 3090908"/>
                      <a:gd name="connsiteY6" fmla="*/ 763042 h 771314"/>
                      <a:gd name="connsiteX7" fmla="*/ 85353 w 3090908"/>
                      <a:gd name="connsiteY7" fmla="*/ 621388 h 771314"/>
                      <a:gd name="connsiteX8" fmla="*/ 323891 w 3090908"/>
                      <a:gd name="connsiteY8" fmla="*/ 300729 h 771314"/>
                      <a:gd name="connsiteX9" fmla="*/ 1829021 w 3090908"/>
                      <a:gd name="connsiteY9" fmla="*/ 309930 h 771314"/>
                      <a:gd name="connsiteX10" fmla="*/ 3087765 w 3090908"/>
                      <a:gd name="connsiteY10" fmla="*/ 237 h 771314"/>
                      <a:gd name="connsiteX0" fmla="*/ 3087765 w 3090908"/>
                      <a:gd name="connsiteY0" fmla="*/ 237 h 771314"/>
                      <a:gd name="connsiteX1" fmla="*/ 2900371 w 3090908"/>
                      <a:gd name="connsiteY1" fmla="*/ 61698 h 771314"/>
                      <a:gd name="connsiteX2" fmla="*/ 2860957 w 3090908"/>
                      <a:gd name="connsiteY2" fmla="*/ 517119 h 771314"/>
                      <a:gd name="connsiteX3" fmla="*/ 2447401 w 3090908"/>
                      <a:gd name="connsiteY3" fmla="*/ 674451 h 771314"/>
                      <a:gd name="connsiteX4" fmla="*/ 2435663 w 3090908"/>
                      <a:gd name="connsiteY4" fmla="*/ 688717 h 771314"/>
                      <a:gd name="connsiteX5" fmla="*/ 865720 w 3090908"/>
                      <a:gd name="connsiteY5" fmla="*/ 741586 h 771314"/>
                      <a:gd name="connsiteX6" fmla="*/ 0 w 3090908"/>
                      <a:gd name="connsiteY6" fmla="*/ 763042 h 771314"/>
                      <a:gd name="connsiteX7" fmla="*/ 63056 w 3090908"/>
                      <a:gd name="connsiteY7" fmla="*/ 621388 h 771314"/>
                      <a:gd name="connsiteX8" fmla="*/ 323891 w 3090908"/>
                      <a:gd name="connsiteY8" fmla="*/ 300729 h 771314"/>
                      <a:gd name="connsiteX9" fmla="*/ 1829021 w 3090908"/>
                      <a:gd name="connsiteY9" fmla="*/ 309930 h 771314"/>
                      <a:gd name="connsiteX10" fmla="*/ 3087765 w 3090908"/>
                      <a:gd name="connsiteY10" fmla="*/ 237 h 7713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090908" h="771314">
                        <a:moveTo>
                          <a:pt x="3087765" y="237"/>
                        </a:moveTo>
                        <a:cubicBezTo>
                          <a:pt x="3119753" y="-3111"/>
                          <a:pt x="2897024" y="29710"/>
                          <a:pt x="2900371" y="61698"/>
                        </a:cubicBezTo>
                        <a:cubicBezTo>
                          <a:pt x="2908452" y="170034"/>
                          <a:pt x="2852876" y="408783"/>
                          <a:pt x="2860957" y="517119"/>
                        </a:cubicBezTo>
                        <a:cubicBezTo>
                          <a:pt x="2864304" y="549107"/>
                          <a:pt x="2479389" y="671103"/>
                          <a:pt x="2447401" y="674451"/>
                        </a:cubicBezTo>
                        <a:lnTo>
                          <a:pt x="2435663" y="688717"/>
                        </a:lnTo>
                        <a:cubicBezTo>
                          <a:pt x="1917304" y="688997"/>
                          <a:pt x="1384079" y="741306"/>
                          <a:pt x="865720" y="741586"/>
                        </a:cubicBezTo>
                        <a:cubicBezTo>
                          <a:pt x="539984" y="768559"/>
                          <a:pt x="273708" y="780665"/>
                          <a:pt x="0" y="763042"/>
                        </a:cubicBezTo>
                        <a:lnTo>
                          <a:pt x="63056" y="621388"/>
                        </a:lnTo>
                        <a:cubicBezTo>
                          <a:pt x="59708" y="589400"/>
                          <a:pt x="291903" y="304076"/>
                          <a:pt x="323891" y="300729"/>
                        </a:cubicBezTo>
                        <a:cubicBezTo>
                          <a:pt x="538658" y="365499"/>
                          <a:pt x="1376154" y="358069"/>
                          <a:pt x="1829021" y="309930"/>
                        </a:cubicBezTo>
                        <a:cubicBezTo>
                          <a:pt x="2281887" y="261791"/>
                          <a:pt x="2915928" y="19874"/>
                          <a:pt x="3087765" y="23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9AFDD74-C2FA-432E-A164-6159AF9ADD81}"/>
                    </a:ext>
                  </a:extLst>
                </p:cNvPr>
                <p:cNvSpPr/>
                <p:nvPr/>
              </p:nvSpPr>
              <p:spPr>
                <a:xfrm>
                  <a:off x="4925972" y="1283419"/>
                  <a:ext cx="712828" cy="313177"/>
                </a:xfrm>
                <a:custGeom>
                  <a:avLst/>
                  <a:gdLst>
                    <a:gd name="connsiteX0" fmla="*/ 99953 w 197333"/>
                    <a:gd name="connsiteY0" fmla="*/ 0 h 87405"/>
                    <a:gd name="connsiteX1" fmla="*/ 192051 w 197333"/>
                    <a:gd name="connsiteY1" fmla="*/ 35632 h 87405"/>
                    <a:gd name="connsiteX2" fmla="*/ 197333 w 197333"/>
                    <a:gd name="connsiteY2" fmla="*/ 50901 h 87405"/>
                    <a:gd name="connsiteX3" fmla="*/ 157814 w 197333"/>
                    <a:gd name="connsiteY3" fmla="*/ 70507 h 87405"/>
                    <a:gd name="connsiteX4" fmla="*/ 112217 w 197333"/>
                    <a:gd name="connsiteY4" fmla="*/ 81186 h 87405"/>
                    <a:gd name="connsiteX5" fmla="*/ 17728 w 197333"/>
                    <a:gd name="connsiteY5" fmla="*/ 86323 h 87405"/>
                    <a:gd name="connsiteX6" fmla="*/ 11184 w 197333"/>
                    <a:gd name="connsiteY6" fmla="*/ 83932 h 87405"/>
                    <a:gd name="connsiteX7" fmla="*/ 7855 w 197333"/>
                    <a:gd name="connsiteY7" fmla="*/ 81050 h 87405"/>
                    <a:gd name="connsiteX8" fmla="*/ 0 w 197333"/>
                    <a:gd name="connsiteY8" fmla="*/ 58341 h 87405"/>
                    <a:gd name="connsiteX9" fmla="*/ 99953 w 197333"/>
                    <a:gd name="connsiteY9" fmla="*/ 0 h 87405"/>
                    <a:gd name="connsiteX0" fmla="*/ 97066 w 197333"/>
                    <a:gd name="connsiteY0" fmla="*/ 2089 h 65434"/>
                    <a:gd name="connsiteX1" fmla="*/ 192051 w 197333"/>
                    <a:gd name="connsiteY1" fmla="*/ 13661 h 65434"/>
                    <a:gd name="connsiteX2" fmla="*/ 197333 w 197333"/>
                    <a:gd name="connsiteY2" fmla="*/ 28930 h 65434"/>
                    <a:gd name="connsiteX3" fmla="*/ 157814 w 197333"/>
                    <a:gd name="connsiteY3" fmla="*/ 48536 h 65434"/>
                    <a:gd name="connsiteX4" fmla="*/ 112217 w 197333"/>
                    <a:gd name="connsiteY4" fmla="*/ 59215 h 65434"/>
                    <a:gd name="connsiteX5" fmla="*/ 17728 w 197333"/>
                    <a:gd name="connsiteY5" fmla="*/ 64352 h 65434"/>
                    <a:gd name="connsiteX6" fmla="*/ 11184 w 197333"/>
                    <a:gd name="connsiteY6" fmla="*/ 61961 h 65434"/>
                    <a:gd name="connsiteX7" fmla="*/ 7855 w 197333"/>
                    <a:gd name="connsiteY7" fmla="*/ 59079 h 65434"/>
                    <a:gd name="connsiteX8" fmla="*/ 0 w 197333"/>
                    <a:gd name="connsiteY8" fmla="*/ 36370 h 65434"/>
                    <a:gd name="connsiteX9" fmla="*/ 97066 w 197333"/>
                    <a:gd name="connsiteY9" fmla="*/ 2089 h 65434"/>
                    <a:gd name="connsiteX0" fmla="*/ 97066 w 197333"/>
                    <a:gd name="connsiteY0" fmla="*/ 4860 h 68205"/>
                    <a:gd name="connsiteX1" fmla="*/ 192051 w 197333"/>
                    <a:gd name="connsiteY1" fmla="*/ 16432 h 68205"/>
                    <a:gd name="connsiteX2" fmla="*/ 197333 w 197333"/>
                    <a:gd name="connsiteY2" fmla="*/ 31701 h 68205"/>
                    <a:gd name="connsiteX3" fmla="*/ 157814 w 197333"/>
                    <a:gd name="connsiteY3" fmla="*/ 51307 h 68205"/>
                    <a:gd name="connsiteX4" fmla="*/ 112217 w 197333"/>
                    <a:gd name="connsiteY4" fmla="*/ 61986 h 68205"/>
                    <a:gd name="connsiteX5" fmla="*/ 17728 w 197333"/>
                    <a:gd name="connsiteY5" fmla="*/ 67123 h 68205"/>
                    <a:gd name="connsiteX6" fmla="*/ 11184 w 197333"/>
                    <a:gd name="connsiteY6" fmla="*/ 64732 h 68205"/>
                    <a:gd name="connsiteX7" fmla="*/ 7855 w 197333"/>
                    <a:gd name="connsiteY7" fmla="*/ 61850 h 68205"/>
                    <a:gd name="connsiteX8" fmla="*/ 0 w 197333"/>
                    <a:gd name="connsiteY8" fmla="*/ 39141 h 68205"/>
                    <a:gd name="connsiteX9" fmla="*/ 97066 w 197333"/>
                    <a:gd name="connsiteY9" fmla="*/ 4860 h 68205"/>
                    <a:gd name="connsiteX0" fmla="*/ 97066 w 197333"/>
                    <a:gd name="connsiteY0" fmla="*/ 11165 h 74510"/>
                    <a:gd name="connsiteX1" fmla="*/ 192051 w 197333"/>
                    <a:gd name="connsiteY1" fmla="*/ 22737 h 74510"/>
                    <a:gd name="connsiteX2" fmla="*/ 197333 w 197333"/>
                    <a:gd name="connsiteY2" fmla="*/ 38006 h 74510"/>
                    <a:gd name="connsiteX3" fmla="*/ 157814 w 197333"/>
                    <a:gd name="connsiteY3" fmla="*/ 57612 h 74510"/>
                    <a:gd name="connsiteX4" fmla="*/ 112217 w 197333"/>
                    <a:gd name="connsiteY4" fmla="*/ 68291 h 74510"/>
                    <a:gd name="connsiteX5" fmla="*/ 17728 w 197333"/>
                    <a:gd name="connsiteY5" fmla="*/ 73428 h 74510"/>
                    <a:gd name="connsiteX6" fmla="*/ 11184 w 197333"/>
                    <a:gd name="connsiteY6" fmla="*/ 71037 h 74510"/>
                    <a:gd name="connsiteX7" fmla="*/ 7855 w 197333"/>
                    <a:gd name="connsiteY7" fmla="*/ 68155 h 74510"/>
                    <a:gd name="connsiteX8" fmla="*/ 0 w 197333"/>
                    <a:gd name="connsiteY8" fmla="*/ 45446 h 74510"/>
                    <a:gd name="connsiteX9" fmla="*/ 97066 w 197333"/>
                    <a:gd name="connsiteY9" fmla="*/ 11165 h 7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7333" h="74510">
                      <a:moveTo>
                        <a:pt x="97066" y="11165"/>
                      </a:moveTo>
                      <a:cubicBezTo>
                        <a:pt x="144243" y="-10008"/>
                        <a:pt x="176878" y="1798"/>
                        <a:pt x="192051" y="22737"/>
                      </a:cubicBezTo>
                      <a:lnTo>
                        <a:pt x="197333" y="38006"/>
                      </a:lnTo>
                      <a:lnTo>
                        <a:pt x="157814" y="57612"/>
                      </a:lnTo>
                      <a:cubicBezTo>
                        <a:pt x="142225" y="64020"/>
                        <a:pt x="126928" y="68291"/>
                        <a:pt x="112217" y="68291"/>
                      </a:cubicBezTo>
                      <a:cubicBezTo>
                        <a:pt x="58278" y="74370"/>
                        <a:pt x="32837" y="75793"/>
                        <a:pt x="17728" y="73428"/>
                      </a:cubicBezTo>
                      <a:lnTo>
                        <a:pt x="11184" y="71037"/>
                      </a:lnTo>
                      <a:lnTo>
                        <a:pt x="7855" y="68155"/>
                      </a:lnTo>
                      <a:cubicBezTo>
                        <a:pt x="2797" y="61175"/>
                        <a:pt x="0" y="53501"/>
                        <a:pt x="0" y="45446"/>
                      </a:cubicBezTo>
                      <a:cubicBezTo>
                        <a:pt x="0" y="13225"/>
                        <a:pt x="41863" y="-2308"/>
                        <a:pt x="97066" y="11165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Rectangle: Rounded Corners 9">
                <a:extLst>
                  <a:ext uri="{FF2B5EF4-FFF2-40B4-BE49-F238E27FC236}">
                    <a16:creationId xmlns:a16="http://schemas.microsoft.com/office/drawing/2014/main" id="{A03B7C38-1B7F-4645-A3BA-2448ACC8674E}"/>
                  </a:ext>
                </a:extLst>
              </p:cNvPr>
              <p:cNvSpPr/>
              <p:nvPr/>
            </p:nvSpPr>
            <p:spPr>
              <a:xfrm rot="6685521" flipH="1" flipV="1">
                <a:off x="9688159" y="4813566"/>
                <a:ext cx="387188" cy="88887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  <a:gd name="connsiteX0" fmla="*/ 228985 w 737069"/>
                  <a:gd name="connsiteY0" fmla="*/ 84682 h 1673373"/>
                  <a:gd name="connsiteX1" fmla="*/ 313667 w 737069"/>
                  <a:gd name="connsiteY1" fmla="*/ 0 h 1673373"/>
                  <a:gd name="connsiteX2" fmla="*/ 652387 w 737069"/>
                  <a:gd name="connsiteY2" fmla="*/ 0 h 1673373"/>
                  <a:gd name="connsiteX3" fmla="*/ 737069 w 737069"/>
                  <a:gd name="connsiteY3" fmla="*/ 84682 h 1673373"/>
                  <a:gd name="connsiteX4" fmla="*/ 281683 w 737069"/>
                  <a:gd name="connsiteY4" fmla="*/ 1577953 h 1673373"/>
                  <a:gd name="connsiteX5" fmla="*/ 156188 w 737069"/>
                  <a:gd name="connsiteY5" fmla="*/ 1673373 h 1673373"/>
                  <a:gd name="connsiteX6" fmla="*/ 0 w 737069"/>
                  <a:gd name="connsiteY6" fmla="*/ 1393652 h 1673373"/>
                  <a:gd name="connsiteX7" fmla="*/ 228985 w 737069"/>
                  <a:gd name="connsiteY7" fmla="*/ 84682 h 1673373"/>
                  <a:gd name="connsiteX0" fmla="*/ 228985 w 737069"/>
                  <a:gd name="connsiteY0" fmla="*/ 84682 h 1583753"/>
                  <a:gd name="connsiteX1" fmla="*/ 313667 w 737069"/>
                  <a:gd name="connsiteY1" fmla="*/ 0 h 1583753"/>
                  <a:gd name="connsiteX2" fmla="*/ 652387 w 737069"/>
                  <a:gd name="connsiteY2" fmla="*/ 0 h 1583753"/>
                  <a:gd name="connsiteX3" fmla="*/ 737069 w 737069"/>
                  <a:gd name="connsiteY3" fmla="*/ 84682 h 1583753"/>
                  <a:gd name="connsiteX4" fmla="*/ 281683 w 737069"/>
                  <a:gd name="connsiteY4" fmla="*/ 1577953 h 1583753"/>
                  <a:gd name="connsiteX5" fmla="*/ 268914 w 737069"/>
                  <a:gd name="connsiteY5" fmla="*/ 1373281 h 1583753"/>
                  <a:gd name="connsiteX6" fmla="*/ 0 w 737069"/>
                  <a:gd name="connsiteY6" fmla="*/ 1393652 h 1583753"/>
                  <a:gd name="connsiteX7" fmla="*/ 228985 w 737069"/>
                  <a:gd name="connsiteY7" fmla="*/ 84682 h 1583753"/>
                  <a:gd name="connsiteX0" fmla="*/ 228985 w 737069"/>
                  <a:gd name="connsiteY0" fmla="*/ 84682 h 1393652"/>
                  <a:gd name="connsiteX1" fmla="*/ 313667 w 737069"/>
                  <a:gd name="connsiteY1" fmla="*/ 0 h 1393652"/>
                  <a:gd name="connsiteX2" fmla="*/ 652387 w 737069"/>
                  <a:gd name="connsiteY2" fmla="*/ 0 h 1393652"/>
                  <a:gd name="connsiteX3" fmla="*/ 737069 w 737069"/>
                  <a:gd name="connsiteY3" fmla="*/ 84682 h 1393652"/>
                  <a:gd name="connsiteX4" fmla="*/ 370366 w 737069"/>
                  <a:gd name="connsiteY4" fmla="*/ 1347671 h 1393652"/>
                  <a:gd name="connsiteX5" fmla="*/ 268914 w 737069"/>
                  <a:gd name="connsiteY5" fmla="*/ 1373281 h 1393652"/>
                  <a:gd name="connsiteX6" fmla="*/ 0 w 737069"/>
                  <a:gd name="connsiteY6" fmla="*/ 1393652 h 1393652"/>
                  <a:gd name="connsiteX7" fmla="*/ 228985 w 737069"/>
                  <a:gd name="connsiteY7" fmla="*/ 84682 h 1393652"/>
                  <a:gd name="connsiteX0" fmla="*/ 176368 w 684452"/>
                  <a:gd name="connsiteY0" fmla="*/ 84682 h 1378056"/>
                  <a:gd name="connsiteX1" fmla="*/ 261050 w 684452"/>
                  <a:gd name="connsiteY1" fmla="*/ 0 h 1378056"/>
                  <a:gd name="connsiteX2" fmla="*/ 599770 w 684452"/>
                  <a:gd name="connsiteY2" fmla="*/ 0 h 1378056"/>
                  <a:gd name="connsiteX3" fmla="*/ 684452 w 684452"/>
                  <a:gd name="connsiteY3" fmla="*/ 84682 h 1378056"/>
                  <a:gd name="connsiteX4" fmla="*/ 317749 w 684452"/>
                  <a:gd name="connsiteY4" fmla="*/ 1347671 h 1378056"/>
                  <a:gd name="connsiteX5" fmla="*/ 216297 w 684452"/>
                  <a:gd name="connsiteY5" fmla="*/ 1373281 h 1378056"/>
                  <a:gd name="connsiteX6" fmla="*/ 0 w 684452"/>
                  <a:gd name="connsiteY6" fmla="*/ 1268086 h 1378056"/>
                  <a:gd name="connsiteX7" fmla="*/ 176368 w 684452"/>
                  <a:gd name="connsiteY7" fmla="*/ 84682 h 1378056"/>
                  <a:gd name="connsiteX0" fmla="*/ 164116 w 672200"/>
                  <a:gd name="connsiteY0" fmla="*/ 84682 h 1378054"/>
                  <a:gd name="connsiteX1" fmla="*/ 248798 w 672200"/>
                  <a:gd name="connsiteY1" fmla="*/ 0 h 1378054"/>
                  <a:gd name="connsiteX2" fmla="*/ 587518 w 672200"/>
                  <a:gd name="connsiteY2" fmla="*/ 0 h 1378054"/>
                  <a:gd name="connsiteX3" fmla="*/ 672200 w 672200"/>
                  <a:gd name="connsiteY3" fmla="*/ 84682 h 1378054"/>
                  <a:gd name="connsiteX4" fmla="*/ 305497 w 672200"/>
                  <a:gd name="connsiteY4" fmla="*/ 1347671 h 1378054"/>
                  <a:gd name="connsiteX5" fmla="*/ 204045 w 672200"/>
                  <a:gd name="connsiteY5" fmla="*/ 1373281 h 1378054"/>
                  <a:gd name="connsiteX6" fmla="*/ 1 w 672200"/>
                  <a:gd name="connsiteY6" fmla="*/ 1209832 h 1378054"/>
                  <a:gd name="connsiteX7" fmla="*/ 164116 w 672200"/>
                  <a:gd name="connsiteY7" fmla="*/ 84682 h 1378054"/>
                  <a:gd name="connsiteX0" fmla="*/ 161849 w 669933"/>
                  <a:gd name="connsiteY0" fmla="*/ 84682 h 1378056"/>
                  <a:gd name="connsiteX1" fmla="*/ 246531 w 669933"/>
                  <a:gd name="connsiteY1" fmla="*/ 0 h 1378056"/>
                  <a:gd name="connsiteX2" fmla="*/ 585251 w 669933"/>
                  <a:gd name="connsiteY2" fmla="*/ 0 h 1378056"/>
                  <a:gd name="connsiteX3" fmla="*/ 669933 w 669933"/>
                  <a:gd name="connsiteY3" fmla="*/ 84682 h 1378056"/>
                  <a:gd name="connsiteX4" fmla="*/ 303230 w 669933"/>
                  <a:gd name="connsiteY4" fmla="*/ 1347671 h 1378056"/>
                  <a:gd name="connsiteX5" fmla="*/ 201778 w 669933"/>
                  <a:gd name="connsiteY5" fmla="*/ 1373281 h 1378056"/>
                  <a:gd name="connsiteX6" fmla="*/ -1 w 669933"/>
                  <a:gd name="connsiteY6" fmla="*/ 1216860 h 1378056"/>
                  <a:gd name="connsiteX7" fmla="*/ 161849 w 669933"/>
                  <a:gd name="connsiteY7" fmla="*/ 84682 h 1378056"/>
                  <a:gd name="connsiteX0" fmla="*/ 161851 w 669935"/>
                  <a:gd name="connsiteY0" fmla="*/ 84682 h 1378054"/>
                  <a:gd name="connsiteX1" fmla="*/ 246533 w 669935"/>
                  <a:gd name="connsiteY1" fmla="*/ 0 h 1378054"/>
                  <a:gd name="connsiteX2" fmla="*/ 585253 w 669935"/>
                  <a:gd name="connsiteY2" fmla="*/ 0 h 1378054"/>
                  <a:gd name="connsiteX3" fmla="*/ 669935 w 669935"/>
                  <a:gd name="connsiteY3" fmla="*/ 84682 h 1378054"/>
                  <a:gd name="connsiteX4" fmla="*/ 303232 w 669935"/>
                  <a:gd name="connsiteY4" fmla="*/ 1347671 h 1378054"/>
                  <a:gd name="connsiteX5" fmla="*/ 201780 w 669935"/>
                  <a:gd name="connsiteY5" fmla="*/ 1373281 h 1378054"/>
                  <a:gd name="connsiteX6" fmla="*/ 139882 w 669935"/>
                  <a:gd name="connsiteY6" fmla="*/ 693510 h 1378054"/>
                  <a:gd name="connsiteX7" fmla="*/ 1 w 669935"/>
                  <a:gd name="connsiteY7" fmla="*/ 1216860 h 1378054"/>
                  <a:gd name="connsiteX8" fmla="*/ 161851 w 669935"/>
                  <a:gd name="connsiteY8" fmla="*/ 84682 h 1378054"/>
                  <a:gd name="connsiteX0" fmla="*/ 161849 w 669933"/>
                  <a:gd name="connsiteY0" fmla="*/ 84682 h 1378056"/>
                  <a:gd name="connsiteX1" fmla="*/ 246531 w 669933"/>
                  <a:gd name="connsiteY1" fmla="*/ 0 h 1378056"/>
                  <a:gd name="connsiteX2" fmla="*/ 585251 w 669933"/>
                  <a:gd name="connsiteY2" fmla="*/ 0 h 1378056"/>
                  <a:gd name="connsiteX3" fmla="*/ 669933 w 669933"/>
                  <a:gd name="connsiteY3" fmla="*/ 84682 h 1378056"/>
                  <a:gd name="connsiteX4" fmla="*/ 303230 w 669933"/>
                  <a:gd name="connsiteY4" fmla="*/ 1347671 h 1378056"/>
                  <a:gd name="connsiteX5" fmla="*/ 201778 w 669933"/>
                  <a:gd name="connsiteY5" fmla="*/ 1373281 h 1378056"/>
                  <a:gd name="connsiteX6" fmla="*/ 50448 w 669933"/>
                  <a:gd name="connsiteY6" fmla="*/ 1234337 h 1378056"/>
                  <a:gd name="connsiteX7" fmla="*/ 139880 w 669933"/>
                  <a:gd name="connsiteY7" fmla="*/ 693510 h 1378056"/>
                  <a:gd name="connsiteX8" fmla="*/ -1 w 669933"/>
                  <a:gd name="connsiteY8" fmla="*/ 1216860 h 1378056"/>
                  <a:gd name="connsiteX9" fmla="*/ 161849 w 669933"/>
                  <a:gd name="connsiteY9" fmla="*/ 84682 h 1378056"/>
                  <a:gd name="connsiteX0" fmla="*/ 111992 w 620076"/>
                  <a:gd name="connsiteY0" fmla="*/ 84682 h 1378054"/>
                  <a:gd name="connsiteX1" fmla="*/ 196674 w 620076"/>
                  <a:gd name="connsiteY1" fmla="*/ 0 h 1378054"/>
                  <a:gd name="connsiteX2" fmla="*/ 535394 w 620076"/>
                  <a:gd name="connsiteY2" fmla="*/ 0 h 1378054"/>
                  <a:gd name="connsiteX3" fmla="*/ 620076 w 620076"/>
                  <a:gd name="connsiteY3" fmla="*/ 84682 h 1378054"/>
                  <a:gd name="connsiteX4" fmla="*/ 253373 w 620076"/>
                  <a:gd name="connsiteY4" fmla="*/ 1347671 h 1378054"/>
                  <a:gd name="connsiteX5" fmla="*/ 151921 w 620076"/>
                  <a:gd name="connsiteY5" fmla="*/ 1373281 h 1378054"/>
                  <a:gd name="connsiteX6" fmla="*/ 591 w 620076"/>
                  <a:gd name="connsiteY6" fmla="*/ 1234337 h 1378054"/>
                  <a:gd name="connsiteX7" fmla="*/ 90023 w 620076"/>
                  <a:gd name="connsiteY7" fmla="*/ 693510 h 1378054"/>
                  <a:gd name="connsiteX8" fmla="*/ 111992 w 620076"/>
                  <a:gd name="connsiteY8" fmla="*/ 84682 h 1378054"/>
                  <a:gd name="connsiteX0" fmla="*/ 111639 w 619723"/>
                  <a:gd name="connsiteY0" fmla="*/ 84682 h 1378056"/>
                  <a:gd name="connsiteX1" fmla="*/ 196321 w 619723"/>
                  <a:gd name="connsiteY1" fmla="*/ 0 h 1378056"/>
                  <a:gd name="connsiteX2" fmla="*/ 535041 w 619723"/>
                  <a:gd name="connsiteY2" fmla="*/ 0 h 1378056"/>
                  <a:gd name="connsiteX3" fmla="*/ 619723 w 619723"/>
                  <a:gd name="connsiteY3" fmla="*/ 84682 h 1378056"/>
                  <a:gd name="connsiteX4" fmla="*/ 253020 w 619723"/>
                  <a:gd name="connsiteY4" fmla="*/ 1347671 h 1378056"/>
                  <a:gd name="connsiteX5" fmla="*/ 151568 w 619723"/>
                  <a:gd name="connsiteY5" fmla="*/ 1373281 h 1378056"/>
                  <a:gd name="connsiteX6" fmla="*/ 238 w 619723"/>
                  <a:gd name="connsiteY6" fmla="*/ 1234337 h 1378056"/>
                  <a:gd name="connsiteX7" fmla="*/ 89670 w 619723"/>
                  <a:gd name="connsiteY7" fmla="*/ 693510 h 1378056"/>
                  <a:gd name="connsiteX8" fmla="*/ 111639 w 619723"/>
                  <a:gd name="connsiteY8" fmla="*/ 84682 h 1378056"/>
                  <a:gd name="connsiteX0" fmla="*/ 111600 w 619684"/>
                  <a:gd name="connsiteY0" fmla="*/ 84682 h 1378054"/>
                  <a:gd name="connsiteX1" fmla="*/ 196282 w 619684"/>
                  <a:gd name="connsiteY1" fmla="*/ 0 h 1378054"/>
                  <a:gd name="connsiteX2" fmla="*/ 535002 w 619684"/>
                  <a:gd name="connsiteY2" fmla="*/ 0 h 1378054"/>
                  <a:gd name="connsiteX3" fmla="*/ 619684 w 619684"/>
                  <a:gd name="connsiteY3" fmla="*/ 84682 h 1378054"/>
                  <a:gd name="connsiteX4" fmla="*/ 252981 w 619684"/>
                  <a:gd name="connsiteY4" fmla="*/ 1347671 h 1378054"/>
                  <a:gd name="connsiteX5" fmla="*/ 151529 w 619684"/>
                  <a:gd name="connsiteY5" fmla="*/ 1373281 h 1378054"/>
                  <a:gd name="connsiteX6" fmla="*/ 199 w 619684"/>
                  <a:gd name="connsiteY6" fmla="*/ 1234337 h 1378054"/>
                  <a:gd name="connsiteX7" fmla="*/ 89631 w 619684"/>
                  <a:gd name="connsiteY7" fmla="*/ 693510 h 1378054"/>
                  <a:gd name="connsiteX8" fmla="*/ 111600 w 619684"/>
                  <a:gd name="connsiteY8" fmla="*/ 84682 h 1378054"/>
                  <a:gd name="connsiteX0" fmla="*/ 177958 w 686042"/>
                  <a:gd name="connsiteY0" fmla="*/ 84682 h 1378056"/>
                  <a:gd name="connsiteX1" fmla="*/ 262640 w 686042"/>
                  <a:gd name="connsiteY1" fmla="*/ 0 h 1378056"/>
                  <a:gd name="connsiteX2" fmla="*/ 601360 w 686042"/>
                  <a:gd name="connsiteY2" fmla="*/ 0 h 1378056"/>
                  <a:gd name="connsiteX3" fmla="*/ 686042 w 686042"/>
                  <a:gd name="connsiteY3" fmla="*/ 84682 h 1378056"/>
                  <a:gd name="connsiteX4" fmla="*/ 319339 w 686042"/>
                  <a:gd name="connsiteY4" fmla="*/ 1347671 h 1378056"/>
                  <a:gd name="connsiteX5" fmla="*/ 217887 w 686042"/>
                  <a:gd name="connsiteY5" fmla="*/ 1373281 h 1378056"/>
                  <a:gd name="connsiteX6" fmla="*/ 170 w 686042"/>
                  <a:gd name="connsiteY6" fmla="*/ 1100583 h 1378056"/>
                  <a:gd name="connsiteX7" fmla="*/ 155989 w 686042"/>
                  <a:gd name="connsiteY7" fmla="*/ 693510 h 1378056"/>
                  <a:gd name="connsiteX8" fmla="*/ 177958 w 686042"/>
                  <a:gd name="connsiteY8" fmla="*/ 84682 h 1378056"/>
                  <a:gd name="connsiteX0" fmla="*/ 177958 w 686042"/>
                  <a:gd name="connsiteY0" fmla="*/ 84682 h 1378054"/>
                  <a:gd name="connsiteX1" fmla="*/ 262640 w 686042"/>
                  <a:gd name="connsiteY1" fmla="*/ 0 h 1378054"/>
                  <a:gd name="connsiteX2" fmla="*/ 601360 w 686042"/>
                  <a:gd name="connsiteY2" fmla="*/ 0 h 1378054"/>
                  <a:gd name="connsiteX3" fmla="*/ 686042 w 686042"/>
                  <a:gd name="connsiteY3" fmla="*/ 84682 h 1378054"/>
                  <a:gd name="connsiteX4" fmla="*/ 319339 w 686042"/>
                  <a:gd name="connsiteY4" fmla="*/ 1347671 h 1378054"/>
                  <a:gd name="connsiteX5" fmla="*/ 217887 w 686042"/>
                  <a:gd name="connsiteY5" fmla="*/ 1373281 h 1378054"/>
                  <a:gd name="connsiteX6" fmla="*/ 170 w 686042"/>
                  <a:gd name="connsiteY6" fmla="*/ 1100583 h 1378054"/>
                  <a:gd name="connsiteX7" fmla="*/ 155989 w 686042"/>
                  <a:gd name="connsiteY7" fmla="*/ 693510 h 1378054"/>
                  <a:gd name="connsiteX8" fmla="*/ 177958 w 686042"/>
                  <a:gd name="connsiteY8" fmla="*/ 84682 h 1378054"/>
                  <a:gd name="connsiteX0" fmla="*/ 177958 w 686042"/>
                  <a:gd name="connsiteY0" fmla="*/ 84682 h 1378056"/>
                  <a:gd name="connsiteX1" fmla="*/ 262640 w 686042"/>
                  <a:gd name="connsiteY1" fmla="*/ 0 h 1378056"/>
                  <a:gd name="connsiteX2" fmla="*/ 601360 w 686042"/>
                  <a:gd name="connsiteY2" fmla="*/ 0 h 1378056"/>
                  <a:gd name="connsiteX3" fmla="*/ 686042 w 686042"/>
                  <a:gd name="connsiteY3" fmla="*/ 84682 h 1378056"/>
                  <a:gd name="connsiteX4" fmla="*/ 319339 w 686042"/>
                  <a:gd name="connsiteY4" fmla="*/ 1347671 h 1378056"/>
                  <a:gd name="connsiteX5" fmla="*/ 217887 w 686042"/>
                  <a:gd name="connsiteY5" fmla="*/ 1373281 h 1378056"/>
                  <a:gd name="connsiteX6" fmla="*/ 170 w 686042"/>
                  <a:gd name="connsiteY6" fmla="*/ 1100583 h 1378056"/>
                  <a:gd name="connsiteX7" fmla="*/ 155989 w 686042"/>
                  <a:gd name="connsiteY7" fmla="*/ 693510 h 1378056"/>
                  <a:gd name="connsiteX8" fmla="*/ 177958 w 686042"/>
                  <a:gd name="connsiteY8" fmla="*/ 84682 h 1378056"/>
                  <a:gd name="connsiteX0" fmla="*/ 177787 w 685871"/>
                  <a:gd name="connsiteY0" fmla="*/ 84682 h 1378054"/>
                  <a:gd name="connsiteX1" fmla="*/ 262469 w 685871"/>
                  <a:gd name="connsiteY1" fmla="*/ 0 h 1378054"/>
                  <a:gd name="connsiteX2" fmla="*/ 601189 w 685871"/>
                  <a:gd name="connsiteY2" fmla="*/ 0 h 1378054"/>
                  <a:gd name="connsiteX3" fmla="*/ 685871 w 685871"/>
                  <a:gd name="connsiteY3" fmla="*/ 84682 h 1378054"/>
                  <a:gd name="connsiteX4" fmla="*/ 319168 w 685871"/>
                  <a:gd name="connsiteY4" fmla="*/ 1347671 h 1378054"/>
                  <a:gd name="connsiteX5" fmla="*/ 217716 w 685871"/>
                  <a:gd name="connsiteY5" fmla="*/ 1373281 h 1378054"/>
                  <a:gd name="connsiteX6" fmla="*/ -1 w 685871"/>
                  <a:gd name="connsiteY6" fmla="*/ 1100583 h 1378054"/>
                  <a:gd name="connsiteX7" fmla="*/ 155818 w 685871"/>
                  <a:gd name="connsiteY7" fmla="*/ 693510 h 1378054"/>
                  <a:gd name="connsiteX8" fmla="*/ 177787 w 685871"/>
                  <a:gd name="connsiteY8" fmla="*/ 84682 h 1378054"/>
                  <a:gd name="connsiteX0" fmla="*/ 129292 w 637376"/>
                  <a:gd name="connsiteY0" fmla="*/ 84682 h 1378056"/>
                  <a:gd name="connsiteX1" fmla="*/ 213974 w 637376"/>
                  <a:gd name="connsiteY1" fmla="*/ 0 h 1378056"/>
                  <a:gd name="connsiteX2" fmla="*/ 552694 w 637376"/>
                  <a:gd name="connsiteY2" fmla="*/ 0 h 1378056"/>
                  <a:gd name="connsiteX3" fmla="*/ 637376 w 637376"/>
                  <a:gd name="connsiteY3" fmla="*/ 84682 h 1378056"/>
                  <a:gd name="connsiteX4" fmla="*/ 270673 w 637376"/>
                  <a:gd name="connsiteY4" fmla="*/ 1347671 h 1378056"/>
                  <a:gd name="connsiteX5" fmla="*/ 169221 w 637376"/>
                  <a:gd name="connsiteY5" fmla="*/ 1373281 h 1378056"/>
                  <a:gd name="connsiteX6" fmla="*/ 0 w 637376"/>
                  <a:gd name="connsiteY6" fmla="*/ 1154769 h 1378056"/>
                  <a:gd name="connsiteX7" fmla="*/ 107323 w 637376"/>
                  <a:gd name="connsiteY7" fmla="*/ 693510 h 1378056"/>
                  <a:gd name="connsiteX8" fmla="*/ 129292 w 637376"/>
                  <a:gd name="connsiteY8" fmla="*/ 84682 h 1378056"/>
                  <a:gd name="connsiteX0" fmla="*/ 92121 w 600205"/>
                  <a:gd name="connsiteY0" fmla="*/ 84682 h 1378054"/>
                  <a:gd name="connsiteX1" fmla="*/ 176803 w 600205"/>
                  <a:gd name="connsiteY1" fmla="*/ 0 h 1378054"/>
                  <a:gd name="connsiteX2" fmla="*/ 515523 w 600205"/>
                  <a:gd name="connsiteY2" fmla="*/ 0 h 1378054"/>
                  <a:gd name="connsiteX3" fmla="*/ 600205 w 600205"/>
                  <a:gd name="connsiteY3" fmla="*/ 84682 h 1378054"/>
                  <a:gd name="connsiteX4" fmla="*/ 233502 w 600205"/>
                  <a:gd name="connsiteY4" fmla="*/ 1347671 h 1378054"/>
                  <a:gd name="connsiteX5" fmla="*/ 132050 w 600205"/>
                  <a:gd name="connsiteY5" fmla="*/ 1373281 h 1378054"/>
                  <a:gd name="connsiteX6" fmla="*/ 0 w 600205"/>
                  <a:gd name="connsiteY6" fmla="*/ 1173818 h 1378054"/>
                  <a:gd name="connsiteX7" fmla="*/ 70152 w 600205"/>
                  <a:gd name="connsiteY7" fmla="*/ 693510 h 1378054"/>
                  <a:gd name="connsiteX8" fmla="*/ 92121 w 600205"/>
                  <a:gd name="connsiteY8" fmla="*/ 84682 h 1378054"/>
                  <a:gd name="connsiteX0" fmla="*/ 92567 w 600651"/>
                  <a:gd name="connsiteY0" fmla="*/ 84682 h 1378056"/>
                  <a:gd name="connsiteX1" fmla="*/ 177249 w 600651"/>
                  <a:gd name="connsiteY1" fmla="*/ 0 h 1378056"/>
                  <a:gd name="connsiteX2" fmla="*/ 515969 w 600651"/>
                  <a:gd name="connsiteY2" fmla="*/ 0 h 1378056"/>
                  <a:gd name="connsiteX3" fmla="*/ 600651 w 600651"/>
                  <a:gd name="connsiteY3" fmla="*/ 84682 h 1378056"/>
                  <a:gd name="connsiteX4" fmla="*/ 233948 w 600651"/>
                  <a:gd name="connsiteY4" fmla="*/ 1347671 h 1378056"/>
                  <a:gd name="connsiteX5" fmla="*/ 132496 w 600651"/>
                  <a:gd name="connsiteY5" fmla="*/ 1373281 h 1378056"/>
                  <a:gd name="connsiteX6" fmla="*/ 446 w 600651"/>
                  <a:gd name="connsiteY6" fmla="*/ 1173818 h 1378056"/>
                  <a:gd name="connsiteX7" fmla="*/ 92567 w 600651"/>
                  <a:gd name="connsiteY7" fmla="*/ 84682 h 1378056"/>
                  <a:gd name="connsiteX0" fmla="*/ 92189 w 600273"/>
                  <a:gd name="connsiteY0" fmla="*/ 84682 h 1378054"/>
                  <a:gd name="connsiteX1" fmla="*/ 176871 w 600273"/>
                  <a:gd name="connsiteY1" fmla="*/ 0 h 1378054"/>
                  <a:gd name="connsiteX2" fmla="*/ 515591 w 600273"/>
                  <a:gd name="connsiteY2" fmla="*/ 0 h 1378054"/>
                  <a:gd name="connsiteX3" fmla="*/ 600273 w 600273"/>
                  <a:gd name="connsiteY3" fmla="*/ 84682 h 1378054"/>
                  <a:gd name="connsiteX4" fmla="*/ 233570 w 600273"/>
                  <a:gd name="connsiteY4" fmla="*/ 1347671 h 1378054"/>
                  <a:gd name="connsiteX5" fmla="*/ 132118 w 600273"/>
                  <a:gd name="connsiteY5" fmla="*/ 1373281 h 1378054"/>
                  <a:gd name="connsiteX6" fmla="*/ 68 w 600273"/>
                  <a:gd name="connsiteY6" fmla="*/ 1173818 h 1378054"/>
                  <a:gd name="connsiteX7" fmla="*/ 92189 w 600273"/>
                  <a:gd name="connsiteY7" fmla="*/ 84682 h 137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0273" h="1378054">
                    <a:moveTo>
                      <a:pt x="92189" y="84682"/>
                    </a:moveTo>
                    <a:cubicBezTo>
                      <a:pt x="92189" y="37913"/>
                      <a:pt x="130102" y="0"/>
                      <a:pt x="176871" y="0"/>
                    </a:cubicBezTo>
                    <a:lnTo>
                      <a:pt x="515591" y="0"/>
                    </a:lnTo>
                    <a:cubicBezTo>
                      <a:pt x="562360" y="0"/>
                      <a:pt x="600273" y="37913"/>
                      <a:pt x="600273" y="84682"/>
                    </a:cubicBezTo>
                    <a:cubicBezTo>
                      <a:pt x="528650" y="997739"/>
                      <a:pt x="554323" y="1270948"/>
                      <a:pt x="233570" y="1347671"/>
                    </a:cubicBezTo>
                    <a:cubicBezTo>
                      <a:pt x="233570" y="1394440"/>
                      <a:pt x="178887" y="1373281"/>
                      <a:pt x="132118" y="1373281"/>
                    </a:cubicBezTo>
                    <a:cubicBezTo>
                      <a:pt x="110731" y="1342534"/>
                      <a:pt x="25544" y="1406347"/>
                      <a:pt x="68" y="1173818"/>
                    </a:cubicBezTo>
                    <a:cubicBezTo>
                      <a:pt x="-6587" y="959052"/>
                      <a:pt x="480388" y="1720483"/>
                      <a:pt x="92189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EC31B3F-BE2F-4572-B996-1351C767BF78}"/>
                  </a:ext>
                </a:extLst>
              </p:cNvPr>
              <p:cNvSpPr/>
              <p:nvPr/>
            </p:nvSpPr>
            <p:spPr>
              <a:xfrm rot="2006421" flipH="1">
                <a:off x="9399828" y="4752401"/>
                <a:ext cx="418538" cy="75578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2494970-AD24-42AD-BBBD-C240253EF56B}"/>
                  </a:ext>
                </a:extLst>
              </p:cNvPr>
              <p:cNvSpPr/>
              <p:nvPr/>
            </p:nvSpPr>
            <p:spPr>
              <a:xfrm flipH="1">
                <a:off x="9368186" y="4681253"/>
                <a:ext cx="343385" cy="2762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6069534-B5AC-4B6F-821A-29C2911D05B9}"/>
                  </a:ext>
                </a:extLst>
              </p:cNvPr>
              <p:cNvSpPr/>
              <p:nvPr/>
            </p:nvSpPr>
            <p:spPr>
              <a:xfrm flipH="1">
                <a:off x="9463116" y="4734399"/>
                <a:ext cx="243543" cy="195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363EDC-8CE1-4E3E-A539-3AEB198CF4C5}"/>
                  </a:ext>
                </a:extLst>
              </p:cNvPr>
              <p:cNvSpPr/>
              <p:nvPr/>
            </p:nvSpPr>
            <p:spPr>
              <a:xfrm flipH="1">
                <a:off x="9544655" y="4804529"/>
                <a:ext cx="143583" cy="115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BE9C1002-E0D8-4420-8933-E5003429C620}"/>
                </a:ext>
              </a:extLst>
            </p:cNvPr>
            <p:cNvSpPr/>
            <p:nvPr/>
          </p:nvSpPr>
          <p:spPr>
            <a:xfrm rot="14786865" flipH="1">
              <a:off x="9717404" y="4557891"/>
              <a:ext cx="864013" cy="1128878"/>
            </a:xfrm>
            <a:prstGeom prst="arc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Double Wave 10">
            <a:extLst>
              <a:ext uri="{FF2B5EF4-FFF2-40B4-BE49-F238E27FC236}">
                <a16:creationId xmlns:a16="http://schemas.microsoft.com/office/drawing/2014/main" id="{630C6F26-EFA7-48EA-9724-9BF0988ED041}"/>
              </a:ext>
            </a:extLst>
          </p:cNvPr>
          <p:cNvSpPr/>
          <p:nvPr/>
        </p:nvSpPr>
        <p:spPr>
          <a:xfrm>
            <a:off x="-9475" y="4148819"/>
            <a:ext cx="5884049" cy="3264495"/>
          </a:xfrm>
          <a:prstGeom prst="doubleWav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7199" y="1564875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llie the </a:t>
            </a: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AF8B9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lephant is hungry.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FF61FC-ED93-4E18-B0FF-48C3DF461827}"/>
              </a:ext>
            </a:extLst>
          </p:cNvPr>
          <p:cNvGrpSpPr/>
          <p:nvPr/>
        </p:nvGrpSpPr>
        <p:grpSpPr>
          <a:xfrm>
            <a:off x="3791179" y="1372873"/>
            <a:ext cx="2009990" cy="3400396"/>
            <a:chOff x="2372168" y="681504"/>
            <a:chExt cx="3480236" cy="5887681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9F52D42-6716-44DF-A096-CBEBAB92A7D5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9C95E6A-BDB6-4825-8F23-2425C4A1809C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6A673B-CAA7-4277-B09A-8FC289195906}"/>
                </a:ext>
              </a:extLst>
            </p:cNvPr>
            <p:cNvGrpSpPr/>
            <p:nvPr/>
          </p:nvGrpSpPr>
          <p:grpSpPr>
            <a:xfrm>
              <a:off x="2372168" y="681504"/>
              <a:ext cx="3480236" cy="5628797"/>
              <a:chOff x="2805046" y="651617"/>
              <a:chExt cx="3680894" cy="3606796"/>
            </a:xfrm>
          </p:grpSpPr>
          <p:sp>
            <p:nvSpPr>
              <p:cNvPr id="108" name="Cloud 107">
                <a:extLst>
                  <a:ext uri="{FF2B5EF4-FFF2-40B4-BE49-F238E27FC236}">
                    <a16:creationId xmlns:a16="http://schemas.microsoft.com/office/drawing/2014/main" id="{CBB012E0-B751-4DE5-9B36-2EAF239D760E}"/>
                  </a:ext>
                </a:extLst>
              </p:cNvPr>
              <p:cNvSpPr/>
              <p:nvPr/>
            </p:nvSpPr>
            <p:spPr>
              <a:xfrm>
                <a:off x="2805046" y="651617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D1CE9C23-2CF8-45F3-9DC7-10D1D5F50DA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71494B-6722-4826-BBB7-B025F96AC8D6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2B7A9405-E93C-4054-A58D-2D40EC66D43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Cloud 105">
                <a:extLst>
                  <a:ext uri="{FF2B5EF4-FFF2-40B4-BE49-F238E27FC236}">
                    <a16:creationId xmlns:a16="http://schemas.microsoft.com/office/drawing/2014/main" id="{C79821CC-4C8D-4861-92F2-76F11F878222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CD24621D-DECB-41F3-B172-A4BFB2B381B8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F8F7262-46DC-4A1C-A9A5-2D2866CEDE5F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1F578F-523C-43C5-BFA2-1AD19B422314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Cloud 104">
                <a:extLst>
                  <a:ext uri="{FF2B5EF4-FFF2-40B4-BE49-F238E27FC236}">
                    <a16:creationId xmlns:a16="http://schemas.microsoft.com/office/drawing/2014/main" id="{0FCABFB4-E915-48FB-BA77-3F1D58BB8899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Cloud 106">
                <a:extLst>
                  <a:ext uri="{FF2B5EF4-FFF2-40B4-BE49-F238E27FC236}">
                    <a16:creationId xmlns:a16="http://schemas.microsoft.com/office/drawing/2014/main" id="{FCD60223-263C-475B-A456-505D1472A078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EBC7C96-5D3D-4312-BE46-28F2B99C3958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96070E0-4D12-4ED5-8BAB-138F4203583C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710D144-9C5F-4803-A28E-620C9BD1C299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F1300B6-4AE1-4413-B8D8-4818E7A5E0C7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45369DC-2FD7-45E3-9369-678E15CD7AEC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2279E3-3FD0-4A41-A710-A110071F43C0}"/>
              </a:ext>
            </a:extLst>
          </p:cNvPr>
          <p:cNvGrpSpPr/>
          <p:nvPr/>
        </p:nvGrpSpPr>
        <p:grpSpPr>
          <a:xfrm>
            <a:off x="179808" y="3579631"/>
            <a:ext cx="4305708" cy="2888710"/>
            <a:chOff x="179807" y="3962015"/>
            <a:chExt cx="3735753" cy="250632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E55F8D-DBB1-4A2C-B581-940E9777AAB6}"/>
                </a:ext>
              </a:extLst>
            </p:cNvPr>
            <p:cNvGrpSpPr/>
            <p:nvPr/>
          </p:nvGrpSpPr>
          <p:grpSpPr>
            <a:xfrm flipH="1">
              <a:off x="179807" y="3962015"/>
              <a:ext cx="3735753" cy="2506326"/>
              <a:chOff x="2485935" y="1134483"/>
              <a:chExt cx="6675312" cy="4478484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44349DDF-C96A-49CA-BB34-E3D3E80D5A14}"/>
                  </a:ext>
                </a:extLst>
              </p:cNvPr>
              <p:cNvSpPr/>
              <p:nvPr/>
            </p:nvSpPr>
            <p:spPr>
              <a:xfrm rot="1308460">
                <a:off x="7821732" y="2682268"/>
                <a:ext cx="1339515" cy="1750145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58D4CB3-7DAB-4EC3-A40F-B0F613D8F1B9}"/>
                  </a:ext>
                </a:extLst>
              </p:cNvPr>
              <p:cNvSpPr/>
              <p:nvPr/>
            </p:nvSpPr>
            <p:spPr>
              <a:xfrm>
                <a:off x="7890629" y="3202433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BDB2E350-E97A-4E1E-8623-9D50FAADDDBC}"/>
                  </a:ext>
                </a:extLst>
              </p:cNvPr>
              <p:cNvSpPr/>
              <p:nvPr/>
            </p:nvSpPr>
            <p:spPr>
              <a:xfrm>
                <a:off x="5187998" y="3362358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3E7F1712-293D-4FC6-B725-E59A2E44BF00}"/>
                  </a:ext>
                </a:extLst>
              </p:cNvPr>
              <p:cNvSpPr/>
              <p:nvPr/>
            </p:nvSpPr>
            <p:spPr>
              <a:xfrm rot="6986218">
                <a:off x="2764765" y="1982906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3">
                <a:extLst>
                  <a:ext uri="{FF2B5EF4-FFF2-40B4-BE49-F238E27FC236}">
                    <a16:creationId xmlns:a16="http://schemas.microsoft.com/office/drawing/2014/main" id="{0E2C4572-5B44-4EB7-A21C-D2EB20667678}"/>
                  </a:ext>
                </a:extLst>
              </p:cNvPr>
              <p:cNvSpPr/>
              <p:nvPr/>
            </p:nvSpPr>
            <p:spPr>
              <a:xfrm>
                <a:off x="4107767" y="1941289"/>
                <a:ext cx="4974491" cy="2698872"/>
              </a:xfrm>
              <a:custGeom>
                <a:avLst/>
                <a:gdLst>
                  <a:gd name="connsiteX0" fmla="*/ 0 w 4867422"/>
                  <a:gd name="connsiteY0" fmla="*/ 1216276 h 2432551"/>
                  <a:gd name="connsiteX1" fmla="*/ 2433711 w 4867422"/>
                  <a:gd name="connsiteY1" fmla="*/ 0 h 2432551"/>
                  <a:gd name="connsiteX2" fmla="*/ 4867422 w 4867422"/>
                  <a:gd name="connsiteY2" fmla="*/ 1216276 h 2432551"/>
                  <a:gd name="connsiteX3" fmla="*/ 2433711 w 4867422"/>
                  <a:gd name="connsiteY3" fmla="*/ 2432552 h 2432551"/>
                  <a:gd name="connsiteX4" fmla="*/ 0 w 4867422"/>
                  <a:gd name="connsiteY4" fmla="*/ 1216276 h 2432551"/>
                  <a:gd name="connsiteX0" fmla="*/ 2045 w 4869467"/>
                  <a:gd name="connsiteY0" fmla="*/ 1455426 h 2671702"/>
                  <a:gd name="connsiteX1" fmla="*/ 2140335 w 4869467"/>
                  <a:gd name="connsiteY1" fmla="*/ 0 h 2671702"/>
                  <a:gd name="connsiteX2" fmla="*/ 4869467 w 4869467"/>
                  <a:gd name="connsiteY2" fmla="*/ 1455426 h 2671702"/>
                  <a:gd name="connsiteX3" fmla="*/ 2435756 w 4869467"/>
                  <a:gd name="connsiteY3" fmla="*/ 2671702 h 2671702"/>
                  <a:gd name="connsiteX4" fmla="*/ 2045 w 4869467"/>
                  <a:gd name="connsiteY4" fmla="*/ 1455426 h 2671702"/>
                  <a:gd name="connsiteX0" fmla="*/ 78679 w 4946101"/>
                  <a:gd name="connsiteY0" fmla="*/ 1455426 h 2671702"/>
                  <a:gd name="connsiteX1" fmla="*/ 2216969 w 4946101"/>
                  <a:gd name="connsiteY1" fmla="*/ 0 h 2671702"/>
                  <a:gd name="connsiteX2" fmla="*/ 4946101 w 4946101"/>
                  <a:gd name="connsiteY2" fmla="*/ 1455426 h 2671702"/>
                  <a:gd name="connsiteX3" fmla="*/ 2512390 w 4946101"/>
                  <a:gd name="connsiteY3" fmla="*/ 2671702 h 2671702"/>
                  <a:gd name="connsiteX4" fmla="*/ 78679 w 4946101"/>
                  <a:gd name="connsiteY4" fmla="*/ 1455426 h 2671702"/>
                  <a:gd name="connsiteX0" fmla="*/ 74475 w 4941897"/>
                  <a:gd name="connsiteY0" fmla="*/ 1455426 h 2671702"/>
                  <a:gd name="connsiteX1" fmla="*/ 2212765 w 4941897"/>
                  <a:gd name="connsiteY1" fmla="*/ 0 h 2671702"/>
                  <a:gd name="connsiteX2" fmla="*/ 4941897 w 4941897"/>
                  <a:gd name="connsiteY2" fmla="*/ 1455426 h 2671702"/>
                  <a:gd name="connsiteX3" fmla="*/ 2508186 w 4941897"/>
                  <a:gd name="connsiteY3" fmla="*/ 2671702 h 2671702"/>
                  <a:gd name="connsiteX4" fmla="*/ 74475 w 4941897"/>
                  <a:gd name="connsiteY4" fmla="*/ 1455426 h 2671702"/>
                  <a:gd name="connsiteX0" fmla="*/ 74475 w 4941897"/>
                  <a:gd name="connsiteY0" fmla="*/ 1455426 h 2673652"/>
                  <a:gd name="connsiteX1" fmla="*/ 2212765 w 4941897"/>
                  <a:gd name="connsiteY1" fmla="*/ 0 h 2673652"/>
                  <a:gd name="connsiteX2" fmla="*/ 4941897 w 4941897"/>
                  <a:gd name="connsiteY2" fmla="*/ 1455426 h 2673652"/>
                  <a:gd name="connsiteX3" fmla="*/ 2508186 w 4941897"/>
                  <a:gd name="connsiteY3" fmla="*/ 2671702 h 2673652"/>
                  <a:gd name="connsiteX4" fmla="*/ 74475 w 4941897"/>
                  <a:gd name="connsiteY4" fmla="*/ 1455426 h 2673652"/>
                  <a:gd name="connsiteX0" fmla="*/ 74475 w 4941897"/>
                  <a:gd name="connsiteY0" fmla="*/ 1455426 h 2672696"/>
                  <a:gd name="connsiteX1" fmla="*/ 2212765 w 4941897"/>
                  <a:gd name="connsiteY1" fmla="*/ 0 h 2672696"/>
                  <a:gd name="connsiteX2" fmla="*/ 4941897 w 4941897"/>
                  <a:gd name="connsiteY2" fmla="*/ 1455426 h 2672696"/>
                  <a:gd name="connsiteX3" fmla="*/ 2508186 w 4941897"/>
                  <a:gd name="connsiteY3" fmla="*/ 2671702 h 2672696"/>
                  <a:gd name="connsiteX4" fmla="*/ 74475 w 4941897"/>
                  <a:gd name="connsiteY4" fmla="*/ 1455426 h 2672696"/>
                  <a:gd name="connsiteX0" fmla="*/ 74475 w 4941897"/>
                  <a:gd name="connsiteY0" fmla="*/ 1455426 h 2675363"/>
                  <a:gd name="connsiteX1" fmla="*/ 2212765 w 4941897"/>
                  <a:gd name="connsiteY1" fmla="*/ 0 h 2675363"/>
                  <a:gd name="connsiteX2" fmla="*/ 4941897 w 4941897"/>
                  <a:gd name="connsiteY2" fmla="*/ 1455426 h 2675363"/>
                  <a:gd name="connsiteX3" fmla="*/ 2508186 w 4941897"/>
                  <a:gd name="connsiteY3" fmla="*/ 2671702 h 2675363"/>
                  <a:gd name="connsiteX4" fmla="*/ 74475 w 4941897"/>
                  <a:gd name="connsiteY4" fmla="*/ 1455426 h 2675363"/>
                  <a:gd name="connsiteX0" fmla="*/ 74475 w 4941897"/>
                  <a:gd name="connsiteY0" fmla="*/ 1457373 h 2677310"/>
                  <a:gd name="connsiteX1" fmla="*/ 2212765 w 4941897"/>
                  <a:gd name="connsiteY1" fmla="*/ 1947 h 2677310"/>
                  <a:gd name="connsiteX2" fmla="*/ 4941897 w 4941897"/>
                  <a:gd name="connsiteY2" fmla="*/ 1457373 h 2677310"/>
                  <a:gd name="connsiteX3" fmla="*/ 2508186 w 4941897"/>
                  <a:gd name="connsiteY3" fmla="*/ 2673649 h 2677310"/>
                  <a:gd name="connsiteX4" fmla="*/ 74475 w 4941897"/>
                  <a:gd name="connsiteY4" fmla="*/ 1457373 h 2677310"/>
                  <a:gd name="connsiteX0" fmla="*/ 74475 w 4941897"/>
                  <a:gd name="connsiteY0" fmla="*/ 1457373 h 2685983"/>
                  <a:gd name="connsiteX1" fmla="*/ 2212765 w 4941897"/>
                  <a:gd name="connsiteY1" fmla="*/ 1947 h 2685983"/>
                  <a:gd name="connsiteX2" fmla="*/ 4941897 w 4941897"/>
                  <a:gd name="connsiteY2" fmla="*/ 1457373 h 2685983"/>
                  <a:gd name="connsiteX3" fmla="*/ 2508186 w 4941897"/>
                  <a:gd name="connsiteY3" fmla="*/ 2673649 h 2685983"/>
                  <a:gd name="connsiteX4" fmla="*/ 74475 w 4941897"/>
                  <a:gd name="connsiteY4" fmla="*/ 1457373 h 2685983"/>
                  <a:gd name="connsiteX0" fmla="*/ 74475 w 4941897"/>
                  <a:gd name="connsiteY0" fmla="*/ 1457373 h 2723563"/>
                  <a:gd name="connsiteX1" fmla="*/ 2212765 w 4941897"/>
                  <a:gd name="connsiteY1" fmla="*/ 1947 h 2723563"/>
                  <a:gd name="connsiteX2" fmla="*/ 4941897 w 4941897"/>
                  <a:gd name="connsiteY2" fmla="*/ 1457373 h 2723563"/>
                  <a:gd name="connsiteX3" fmla="*/ 2508186 w 4941897"/>
                  <a:gd name="connsiteY3" fmla="*/ 2673649 h 2723563"/>
                  <a:gd name="connsiteX4" fmla="*/ 74475 w 4941897"/>
                  <a:gd name="connsiteY4" fmla="*/ 1457373 h 2723563"/>
                  <a:gd name="connsiteX0" fmla="*/ 56269 w 4974491"/>
                  <a:gd name="connsiteY0" fmla="*/ 1457373 h 2698872"/>
                  <a:gd name="connsiteX1" fmla="*/ 2194559 w 4974491"/>
                  <a:gd name="connsiteY1" fmla="*/ 1947 h 2698872"/>
                  <a:gd name="connsiteX2" fmla="*/ 4974491 w 4974491"/>
                  <a:gd name="connsiteY2" fmla="*/ 1457373 h 2698872"/>
                  <a:gd name="connsiteX3" fmla="*/ 2489980 w 4974491"/>
                  <a:gd name="connsiteY3" fmla="*/ 2673649 h 2698872"/>
                  <a:gd name="connsiteX4" fmla="*/ 56269 w 4974491"/>
                  <a:gd name="connsiteY4" fmla="*/ 1457373 h 26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4491" h="2698872">
                    <a:moveTo>
                      <a:pt x="56269" y="1457373"/>
                    </a:moveTo>
                    <a:cubicBezTo>
                      <a:pt x="-330593" y="1363781"/>
                      <a:pt x="1374855" y="1947"/>
                      <a:pt x="2194559" y="1947"/>
                    </a:cubicBezTo>
                    <a:cubicBezTo>
                      <a:pt x="3014263" y="1947"/>
                      <a:pt x="4876017" y="-114690"/>
                      <a:pt x="4974491" y="1457373"/>
                    </a:cubicBezTo>
                    <a:cubicBezTo>
                      <a:pt x="4910991" y="2980004"/>
                      <a:pt x="3309684" y="2673649"/>
                      <a:pt x="2489980" y="2673649"/>
                    </a:cubicBezTo>
                    <a:cubicBezTo>
                      <a:pt x="1670276" y="2673649"/>
                      <a:pt x="443131" y="1550965"/>
                      <a:pt x="56269" y="1457373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414ED72-5E9B-4FD1-B077-613964B3F38B}"/>
                  </a:ext>
                </a:extLst>
              </p:cNvPr>
              <p:cNvSpPr/>
              <p:nvPr/>
            </p:nvSpPr>
            <p:spPr>
              <a:xfrm>
                <a:off x="3658806" y="1499848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9">
                <a:extLst>
                  <a:ext uri="{FF2B5EF4-FFF2-40B4-BE49-F238E27FC236}">
                    <a16:creationId xmlns:a16="http://schemas.microsoft.com/office/drawing/2014/main" id="{F9FEF00D-DBD8-4B3A-BE0D-36373F35CA88}"/>
                  </a:ext>
                </a:extLst>
              </p:cNvPr>
              <p:cNvSpPr/>
              <p:nvPr/>
            </p:nvSpPr>
            <p:spPr>
              <a:xfrm rot="6471951">
                <a:off x="2932540" y="1887005"/>
                <a:ext cx="780163" cy="1673373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32">
                <a:extLst>
                  <a:ext uri="{FF2B5EF4-FFF2-40B4-BE49-F238E27FC236}">
                    <a16:creationId xmlns:a16="http://schemas.microsoft.com/office/drawing/2014/main" id="{D9D6173F-03BB-4D1C-A9CA-0C9BF8DF47D5}"/>
                  </a:ext>
                </a:extLst>
              </p:cNvPr>
              <p:cNvSpPr/>
              <p:nvPr/>
            </p:nvSpPr>
            <p:spPr>
              <a:xfrm>
                <a:off x="5321792" y="3817010"/>
                <a:ext cx="660484" cy="1790114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60484"/>
                  <a:gd name="connsiteY0" fmla="*/ 84682 h 1790114"/>
                  <a:gd name="connsiteX1" fmla="*/ 84682 w 660484"/>
                  <a:gd name="connsiteY1" fmla="*/ 0 h 1790114"/>
                  <a:gd name="connsiteX2" fmla="*/ 423402 w 660484"/>
                  <a:gd name="connsiteY2" fmla="*/ 0 h 1790114"/>
                  <a:gd name="connsiteX3" fmla="*/ 508084 w 660484"/>
                  <a:gd name="connsiteY3" fmla="*/ 84682 h 1790114"/>
                  <a:gd name="connsiteX4" fmla="*/ 508084 w 660484"/>
                  <a:gd name="connsiteY4" fmla="*/ 1705432 h 1790114"/>
                  <a:gd name="connsiteX5" fmla="*/ 423402 w 660484"/>
                  <a:gd name="connsiteY5" fmla="*/ 1790114 h 1790114"/>
                  <a:gd name="connsiteX6" fmla="*/ 84682 w 660484"/>
                  <a:gd name="connsiteY6" fmla="*/ 1790114 h 1790114"/>
                  <a:gd name="connsiteX7" fmla="*/ 0 w 660484"/>
                  <a:gd name="connsiteY7" fmla="*/ 1705432 h 1790114"/>
                  <a:gd name="connsiteX8" fmla="*/ 0 w 660484"/>
                  <a:gd name="connsiteY8" fmla="*/ 84682 h 179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484" h="1790114">
                    <a:moveTo>
                      <a:pt x="0" y="84682"/>
                    </a:moveTo>
                    <a:cubicBezTo>
                      <a:pt x="0" y="37913"/>
                      <a:pt x="37913" y="0"/>
                      <a:pt x="84682" y="0"/>
                    </a:cubicBezTo>
                    <a:lnTo>
                      <a:pt x="423402" y="0"/>
                    </a:lnTo>
                    <a:cubicBezTo>
                      <a:pt x="470171" y="0"/>
                      <a:pt x="508084" y="37913"/>
                      <a:pt x="508084" y="84682"/>
                    </a:cubicBezTo>
                    <a:cubicBezTo>
                      <a:pt x="850984" y="110582"/>
                      <a:pt x="508084" y="1165182"/>
                      <a:pt x="508084" y="1705432"/>
                    </a:cubicBezTo>
                    <a:cubicBezTo>
                      <a:pt x="508084" y="1752201"/>
                      <a:pt x="470171" y="1790114"/>
                      <a:pt x="423402" y="1790114"/>
                    </a:cubicBezTo>
                    <a:lnTo>
                      <a:pt x="84682" y="1790114"/>
                    </a:lnTo>
                    <a:cubicBezTo>
                      <a:pt x="37913" y="1790114"/>
                      <a:pt x="0" y="1752201"/>
                      <a:pt x="0" y="1705432"/>
                    </a:cubicBezTo>
                    <a:lnTo>
                      <a:pt x="0" y="84682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33">
                <a:extLst>
                  <a:ext uri="{FF2B5EF4-FFF2-40B4-BE49-F238E27FC236}">
                    <a16:creationId xmlns:a16="http://schemas.microsoft.com/office/drawing/2014/main" id="{95E4AFC9-499A-4F42-96CA-6783035DDC01}"/>
                  </a:ext>
                </a:extLst>
              </p:cNvPr>
              <p:cNvSpPr/>
              <p:nvPr/>
            </p:nvSpPr>
            <p:spPr>
              <a:xfrm>
                <a:off x="8374459" y="3482517"/>
                <a:ext cx="692958" cy="205320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005A40C-702B-4EC9-9BE3-E079320C369D}"/>
                  </a:ext>
                </a:extLst>
              </p:cNvPr>
              <p:cNvSpPr/>
              <p:nvPr/>
            </p:nvSpPr>
            <p:spPr>
              <a:xfrm>
                <a:off x="4682096" y="1134483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CBF29297-375B-4EDB-B35A-B895818CFAC2}"/>
                  </a:ext>
                </a:extLst>
              </p:cNvPr>
              <p:cNvSpPr/>
              <p:nvPr/>
            </p:nvSpPr>
            <p:spPr>
              <a:xfrm rot="6813135">
                <a:off x="2788332" y="2096607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B1C505D-2602-49E2-B392-E1F171F61534}"/>
                  </a:ext>
                </a:extLst>
              </p:cNvPr>
              <p:cNvSpPr/>
              <p:nvPr/>
            </p:nvSpPr>
            <p:spPr>
              <a:xfrm rot="521648">
                <a:off x="4140847" y="1611568"/>
                <a:ext cx="1942856" cy="163529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DCD751B-9929-4825-86CF-FD59848057EA}"/>
                  </a:ext>
                </a:extLst>
              </p:cNvPr>
              <p:cNvSpPr/>
              <p:nvPr/>
            </p:nvSpPr>
            <p:spPr>
              <a:xfrm rot="521648">
                <a:off x="3722786" y="2179513"/>
                <a:ext cx="736853" cy="1236124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9FD334D-5BFA-4FE9-83C6-4D047D6F4659}"/>
                  </a:ext>
                </a:extLst>
              </p:cNvPr>
              <p:cNvSpPr/>
              <p:nvPr/>
            </p:nvSpPr>
            <p:spPr>
              <a:xfrm rot="521648">
                <a:off x="5256202" y="3732716"/>
                <a:ext cx="736853" cy="50074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9DA6B60-D965-4943-86A2-221B119E5E2B}"/>
                  </a:ext>
                </a:extLst>
              </p:cNvPr>
              <p:cNvSpPr/>
              <p:nvPr/>
            </p:nvSpPr>
            <p:spPr>
              <a:xfrm rot="521648">
                <a:off x="8304741" y="3047413"/>
                <a:ext cx="735323" cy="116103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68FCADC-F373-4555-AF0A-55B66BC8811F}"/>
                  </a:ext>
                </a:extLst>
              </p:cNvPr>
              <p:cNvGrpSpPr/>
              <p:nvPr/>
            </p:nvGrpSpPr>
            <p:grpSpPr>
              <a:xfrm>
                <a:off x="5203039" y="4883274"/>
                <a:ext cx="3653498" cy="729693"/>
                <a:chOff x="5203039" y="4883274"/>
                <a:chExt cx="3653498" cy="729693"/>
              </a:xfrm>
              <a:no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04E9B07E-7CD1-4723-B6DC-E8323DC216CE}"/>
                    </a:ext>
                  </a:extLst>
                </p:cNvPr>
                <p:cNvSpPr/>
                <p:nvPr/>
              </p:nvSpPr>
              <p:spPr>
                <a:xfrm>
                  <a:off x="5698442" y="549212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5EA1895D-BB38-4636-B342-79D9E7D887A6}"/>
                    </a:ext>
                  </a:extLst>
                </p:cNvPr>
                <p:cNvSpPr/>
                <p:nvPr/>
              </p:nvSpPr>
              <p:spPr>
                <a:xfrm>
                  <a:off x="7898886" y="488327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219C61AA-093F-4852-83ED-4327B2FD9673}"/>
                    </a:ext>
                  </a:extLst>
                </p:cNvPr>
                <p:cNvSpPr/>
                <p:nvPr/>
              </p:nvSpPr>
              <p:spPr>
                <a:xfrm>
                  <a:off x="8008382" y="4891849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7D06DDB3-D80D-4F98-800F-F110FE152C4F}"/>
                    </a:ext>
                  </a:extLst>
                </p:cNvPr>
                <p:cNvSpPr/>
                <p:nvPr/>
              </p:nvSpPr>
              <p:spPr>
                <a:xfrm>
                  <a:off x="8129798" y="4891849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4CDE483-0B57-41F7-828E-C54FE8A85A13}"/>
                    </a:ext>
                  </a:extLst>
                </p:cNvPr>
                <p:cNvSpPr/>
                <p:nvPr/>
              </p:nvSpPr>
              <p:spPr>
                <a:xfrm>
                  <a:off x="8239090" y="4891849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8357466-6E33-4F85-9E1D-691C5303319B}"/>
                    </a:ext>
                  </a:extLst>
                </p:cNvPr>
                <p:cNvSpPr/>
                <p:nvPr/>
              </p:nvSpPr>
              <p:spPr>
                <a:xfrm>
                  <a:off x="5321302" y="5495963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CF684676-BFF7-426D-AFAA-B58804D1A0A6}"/>
                    </a:ext>
                  </a:extLst>
                </p:cNvPr>
                <p:cNvSpPr/>
                <p:nvPr/>
              </p:nvSpPr>
              <p:spPr>
                <a:xfrm>
                  <a:off x="5446391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8F9CAD95-D734-40D3-9B96-355F4550C13A}"/>
                    </a:ext>
                  </a:extLst>
                </p:cNvPr>
                <p:cNvSpPr/>
                <p:nvPr/>
              </p:nvSpPr>
              <p:spPr>
                <a:xfrm>
                  <a:off x="5572416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2338A086-1282-4C39-86BF-3227F69427ED}"/>
                    </a:ext>
                  </a:extLst>
                </p:cNvPr>
                <p:cNvSpPr/>
                <p:nvPr/>
              </p:nvSpPr>
              <p:spPr>
                <a:xfrm>
                  <a:off x="8739026" y="5437548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1FB5F60E-68A6-4774-B9F2-C8C3FC266B3B}"/>
                    </a:ext>
                  </a:extLst>
                </p:cNvPr>
                <p:cNvSpPr/>
                <p:nvPr/>
              </p:nvSpPr>
              <p:spPr>
                <a:xfrm>
                  <a:off x="8361886" y="5441386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894EE7D2-E5A4-4B09-B2F3-073CCE38E090}"/>
                    </a:ext>
                  </a:extLst>
                </p:cNvPr>
                <p:cNvSpPr/>
                <p:nvPr/>
              </p:nvSpPr>
              <p:spPr>
                <a:xfrm>
                  <a:off x="8486975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63708FE8-32D8-4BAB-904A-8D1576DBB884}"/>
                    </a:ext>
                  </a:extLst>
                </p:cNvPr>
                <p:cNvSpPr/>
                <p:nvPr/>
              </p:nvSpPr>
              <p:spPr>
                <a:xfrm>
                  <a:off x="8613000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189B913B-957B-4D3C-9A95-463402A140F3}"/>
                    </a:ext>
                  </a:extLst>
                </p:cNvPr>
                <p:cNvSpPr/>
                <p:nvPr/>
              </p:nvSpPr>
              <p:spPr>
                <a:xfrm rot="291109">
                  <a:off x="5203039" y="5046907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808D90D-34BE-417E-90A6-F960CFB3E391}"/>
                  </a:ext>
                </a:extLst>
              </p:cNvPr>
              <p:cNvSpPr/>
              <p:nvPr/>
            </p:nvSpPr>
            <p:spPr>
              <a:xfrm>
                <a:off x="4136891" y="2287860"/>
                <a:ext cx="532363" cy="4282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203C30C-7CF0-45B8-B1C1-5A35599525E1}"/>
                  </a:ext>
                </a:extLst>
              </p:cNvPr>
              <p:cNvSpPr/>
              <p:nvPr/>
            </p:nvSpPr>
            <p:spPr>
              <a:xfrm>
                <a:off x="4144505" y="2370254"/>
                <a:ext cx="377575" cy="3037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8E39D0C-FD57-489D-80C2-2ADB0CB56CA4}"/>
                  </a:ext>
                </a:extLst>
              </p:cNvPr>
              <p:cNvSpPr/>
              <p:nvPr/>
            </p:nvSpPr>
            <p:spPr>
              <a:xfrm>
                <a:off x="4159401" y="2375208"/>
                <a:ext cx="222603" cy="179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C23D63E5-755F-4179-B879-FAC925DB6745}"/>
                </a:ext>
              </a:extLst>
            </p:cNvPr>
            <p:cNvSpPr/>
            <p:nvPr/>
          </p:nvSpPr>
          <p:spPr>
            <a:xfrm rot="5964935">
              <a:off x="2713568" y="4316069"/>
              <a:ext cx="914400" cy="914400"/>
            </a:xfrm>
            <a:prstGeom prst="arc">
              <a:avLst>
                <a:gd name="adj1" fmla="val 21138967"/>
                <a:gd name="adj2" fmla="val 66932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13E06A-BA93-4531-AA96-236EE9C912B6}"/>
              </a:ext>
            </a:extLst>
          </p:cNvPr>
          <p:cNvGrpSpPr/>
          <p:nvPr/>
        </p:nvGrpSpPr>
        <p:grpSpPr>
          <a:xfrm>
            <a:off x="-1056053" y="5241286"/>
            <a:ext cx="6915671" cy="2217368"/>
            <a:chOff x="-1055142" y="5055049"/>
            <a:chExt cx="6915671" cy="221736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F88D5FE-8B56-484D-8AAC-6331EE5BB192}"/>
                </a:ext>
              </a:extLst>
            </p:cNvPr>
            <p:cNvGrpSpPr/>
            <p:nvPr/>
          </p:nvGrpSpPr>
          <p:grpSpPr>
            <a:xfrm rot="21403393">
              <a:off x="-574170" y="5055049"/>
              <a:ext cx="6434699" cy="2204766"/>
              <a:chOff x="-639151" y="5068468"/>
              <a:chExt cx="5372178" cy="220476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661D0EC-9B8B-47EE-B47B-035136C23AB5}"/>
                  </a:ext>
                </a:extLst>
              </p:cNvPr>
              <p:cNvGrpSpPr/>
              <p:nvPr/>
            </p:nvGrpSpPr>
            <p:grpSpPr>
              <a:xfrm>
                <a:off x="-400586" y="5093753"/>
                <a:ext cx="5133613" cy="2179481"/>
                <a:chOff x="-400586" y="5093753"/>
                <a:chExt cx="5133613" cy="2179481"/>
              </a:xfrm>
            </p:grpSpPr>
            <p:sp>
              <p:nvSpPr>
                <p:cNvPr id="121" name="Rectangle 3">
                  <a:extLst>
                    <a:ext uri="{FF2B5EF4-FFF2-40B4-BE49-F238E27FC236}">
                      <a16:creationId xmlns:a16="http://schemas.microsoft.com/office/drawing/2014/main" id="{872A105A-224B-4704-BD2F-55945BDD23EA}"/>
                    </a:ext>
                  </a:extLst>
                </p:cNvPr>
                <p:cNvSpPr/>
                <p:nvPr/>
              </p:nvSpPr>
              <p:spPr>
                <a:xfrm>
                  <a:off x="123287" y="5164474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3">
                  <a:extLst>
                    <a:ext uri="{FF2B5EF4-FFF2-40B4-BE49-F238E27FC236}">
                      <a16:creationId xmlns:a16="http://schemas.microsoft.com/office/drawing/2014/main" id="{92371D61-4E88-40C4-9521-97C43BED9DA5}"/>
                    </a:ext>
                  </a:extLst>
                </p:cNvPr>
                <p:cNvSpPr/>
                <p:nvPr/>
              </p:nvSpPr>
              <p:spPr>
                <a:xfrm>
                  <a:off x="675188" y="5193328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3">
                  <a:extLst>
                    <a:ext uri="{FF2B5EF4-FFF2-40B4-BE49-F238E27FC236}">
                      <a16:creationId xmlns:a16="http://schemas.microsoft.com/office/drawing/2014/main" id="{2CC8C857-0CD3-4081-8417-72BAF49077A6}"/>
                    </a:ext>
                  </a:extLst>
                </p:cNvPr>
                <p:cNvSpPr/>
                <p:nvPr/>
              </p:nvSpPr>
              <p:spPr>
                <a:xfrm>
                  <a:off x="1255218" y="5253815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3">
                  <a:extLst>
                    <a:ext uri="{FF2B5EF4-FFF2-40B4-BE49-F238E27FC236}">
                      <a16:creationId xmlns:a16="http://schemas.microsoft.com/office/drawing/2014/main" id="{CB4E7370-4E46-4DC4-A71A-266A84A070D3}"/>
                    </a:ext>
                  </a:extLst>
                </p:cNvPr>
                <p:cNvSpPr/>
                <p:nvPr/>
              </p:nvSpPr>
              <p:spPr>
                <a:xfrm>
                  <a:off x="1764647" y="5311103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3">
                  <a:extLst>
                    <a:ext uri="{FF2B5EF4-FFF2-40B4-BE49-F238E27FC236}">
                      <a16:creationId xmlns:a16="http://schemas.microsoft.com/office/drawing/2014/main" id="{6F76443E-3021-4C8F-90B5-5979F4A05E9C}"/>
                    </a:ext>
                  </a:extLst>
                </p:cNvPr>
                <p:cNvSpPr/>
                <p:nvPr/>
              </p:nvSpPr>
              <p:spPr>
                <a:xfrm>
                  <a:off x="2244016" y="5325621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3">
                  <a:extLst>
                    <a:ext uri="{FF2B5EF4-FFF2-40B4-BE49-F238E27FC236}">
                      <a16:creationId xmlns:a16="http://schemas.microsoft.com/office/drawing/2014/main" id="{D4FDF19A-9DC5-4E84-B6FE-F01D646B4B3E}"/>
                    </a:ext>
                  </a:extLst>
                </p:cNvPr>
                <p:cNvSpPr/>
                <p:nvPr/>
              </p:nvSpPr>
              <p:spPr>
                <a:xfrm>
                  <a:off x="2636328" y="5386526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3">
                  <a:extLst>
                    <a:ext uri="{FF2B5EF4-FFF2-40B4-BE49-F238E27FC236}">
                      <a16:creationId xmlns:a16="http://schemas.microsoft.com/office/drawing/2014/main" id="{15BC7856-BAFD-44C2-BD08-098E6BC6CD7F}"/>
                    </a:ext>
                  </a:extLst>
                </p:cNvPr>
                <p:cNvSpPr/>
                <p:nvPr/>
              </p:nvSpPr>
              <p:spPr>
                <a:xfrm>
                  <a:off x="3116953" y="5357971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3">
                  <a:extLst>
                    <a:ext uri="{FF2B5EF4-FFF2-40B4-BE49-F238E27FC236}">
                      <a16:creationId xmlns:a16="http://schemas.microsoft.com/office/drawing/2014/main" id="{EB9FCA90-1175-4AEF-A104-1FF4E8155ACA}"/>
                    </a:ext>
                  </a:extLst>
                </p:cNvPr>
                <p:cNvSpPr/>
                <p:nvPr/>
              </p:nvSpPr>
              <p:spPr>
                <a:xfrm>
                  <a:off x="3609402" y="5445925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>
                  <a:extLst>
                    <a:ext uri="{FF2B5EF4-FFF2-40B4-BE49-F238E27FC236}">
                      <a16:creationId xmlns:a16="http://schemas.microsoft.com/office/drawing/2014/main" id="{F3587C9B-D80C-4195-899A-47332C476EEB}"/>
                    </a:ext>
                  </a:extLst>
                </p:cNvPr>
                <p:cNvSpPr/>
                <p:nvPr/>
              </p:nvSpPr>
              <p:spPr>
                <a:xfrm>
                  <a:off x="-400586" y="5093753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3A60E239-C557-40C2-ADB7-F7EB209699A7}"/>
                  </a:ext>
                </a:extLst>
              </p:cNvPr>
              <p:cNvGrpSpPr/>
              <p:nvPr/>
            </p:nvGrpSpPr>
            <p:grpSpPr>
              <a:xfrm>
                <a:off x="-639151" y="5068468"/>
                <a:ext cx="5133613" cy="2179481"/>
                <a:chOff x="-400586" y="5093753"/>
                <a:chExt cx="5133613" cy="2179481"/>
              </a:xfrm>
            </p:grpSpPr>
            <p:sp>
              <p:nvSpPr>
                <p:cNvPr id="152" name="Rectangle 3">
                  <a:extLst>
                    <a:ext uri="{FF2B5EF4-FFF2-40B4-BE49-F238E27FC236}">
                      <a16:creationId xmlns:a16="http://schemas.microsoft.com/office/drawing/2014/main" id="{90680E2B-167D-4607-9978-A8A06180D6C4}"/>
                    </a:ext>
                  </a:extLst>
                </p:cNvPr>
                <p:cNvSpPr/>
                <p:nvPr/>
              </p:nvSpPr>
              <p:spPr>
                <a:xfrm>
                  <a:off x="123287" y="5164474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3">
                  <a:extLst>
                    <a:ext uri="{FF2B5EF4-FFF2-40B4-BE49-F238E27FC236}">
                      <a16:creationId xmlns:a16="http://schemas.microsoft.com/office/drawing/2014/main" id="{D5B0B314-4DC4-4996-BCBF-9CA469E059FC}"/>
                    </a:ext>
                  </a:extLst>
                </p:cNvPr>
                <p:cNvSpPr/>
                <p:nvPr/>
              </p:nvSpPr>
              <p:spPr>
                <a:xfrm>
                  <a:off x="675188" y="5193328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3">
                  <a:extLst>
                    <a:ext uri="{FF2B5EF4-FFF2-40B4-BE49-F238E27FC236}">
                      <a16:creationId xmlns:a16="http://schemas.microsoft.com/office/drawing/2014/main" id="{00A0674D-AE9A-4710-8354-D7AD569ACC5F}"/>
                    </a:ext>
                  </a:extLst>
                </p:cNvPr>
                <p:cNvSpPr/>
                <p:nvPr/>
              </p:nvSpPr>
              <p:spPr>
                <a:xfrm>
                  <a:off x="1255218" y="5253815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3">
                  <a:extLst>
                    <a:ext uri="{FF2B5EF4-FFF2-40B4-BE49-F238E27FC236}">
                      <a16:creationId xmlns:a16="http://schemas.microsoft.com/office/drawing/2014/main" id="{203F11ED-8A18-44B9-93B5-80A3B4D95D3B}"/>
                    </a:ext>
                  </a:extLst>
                </p:cNvPr>
                <p:cNvSpPr/>
                <p:nvPr/>
              </p:nvSpPr>
              <p:spPr>
                <a:xfrm>
                  <a:off x="1764647" y="5311103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3">
                  <a:extLst>
                    <a:ext uri="{FF2B5EF4-FFF2-40B4-BE49-F238E27FC236}">
                      <a16:creationId xmlns:a16="http://schemas.microsoft.com/office/drawing/2014/main" id="{9EADDEAA-4464-4F37-B67B-247DA1289EB4}"/>
                    </a:ext>
                  </a:extLst>
                </p:cNvPr>
                <p:cNvSpPr/>
                <p:nvPr/>
              </p:nvSpPr>
              <p:spPr>
                <a:xfrm>
                  <a:off x="2244016" y="5325621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3">
                  <a:extLst>
                    <a:ext uri="{FF2B5EF4-FFF2-40B4-BE49-F238E27FC236}">
                      <a16:creationId xmlns:a16="http://schemas.microsoft.com/office/drawing/2014/main" id="{E24329BC-EA4A-4FBC-A781-8ED454A1E0E5}"/>
                    </a:ext>
                  </a:extLst>
                </p:cNvPr>
                <p:cNvSpPr/>
                <p:nvPr/>
              </p:nvSpPr>
              <p:spPr>
                <a:xfrm>
                  <a:off x="2636328" y="5386526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3">
                  <a:extLst>
                    <a:ext uri="{FF2B5EF4-FFF2-40B4-BE49-F238E27FC236}">
                      <a16:creationId xmlns:a16="http://schemas.microsoft.com/office/drawing/2014/main" id="{1364A835-8888-4459-92FE-F5D84493EF6D}"/>
                    </a:ext>
                  </a:extLst>
                </p:cNvPr>
                <p:cNvSpPr/>
                <p:nvPr/>
              </p:nvSpPr>
              <p:spPr>
                <a:xfrm>
                  <a:off x="3116953" y="5357971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3">
                  <a:extLst>
                    <a:ext uri="{FF2B5EF4-FFF2-40B4-BE49-F238E27FC236}">
                      <a16:creationId xmlns:a16="http://schemas.microsoft.com/office/drawing/2014/main" id="{E6E60949-29CE-4330-B7A1-EC8F08A5A8FF}"/>
                    </a:ext>
                  </a:extLst>
                </p:cNvPr>
                <p:cNvSpPr/>
                <p:nvPr/>
              </p:nvSpPr>
              <p:spPr>
                <a:xfrm>
                  <a:off x="3609402" y="5445925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3">
                  <a:extLst>
                    <a:ext uri="{FF2B5EF4-FFF2-40B4-BE49-F238E27FC236}">
                      <a16:creationId xmlns:a16="http://schemas.microsoft.com/office/drawing/2014/main" id="{60EFB3D7-2854-44C5-8357-1D6F74051E9E}"/>
                    </a:ext>
                  </a:extLst>
                </p:cNvPr>
                <p:cNvSpPr/>
                <p:nvPr/>
              </p:nvSpPr>
              <p:spPr>
                <a:xfrm>
                  <a:off x="-400586" y="5093753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C3B9C15-CD90-4300-AE9A-9BA89A1FE1CA}"/>
                </a:ext>
              </a:extLst>
            </p:cNvPr>
            <p:cNvGrpSpPr/>
            <p:nvPr/>
          </p:nvGrpSpPr>
          <p:grpSpPr>
            <a:xfrm rot="21403393">
              <a:off x="-1055142" y="5067651"/>
              <a:ext cx="6434699" cy="2204766"/>
              <a:chOff x="-639151" y="5068468"/>
              <a:chExt cx="5372178" cy="2204766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ECD6F10A-FDCC-4105-9A17-84E52DD40E1B}"/>
                  </a:ext>
                </a:extLst>
              </p:cNvPr>
              <p:cNvGrpSpPr/>
              <p:nvPr/>
            </p:nvGrpSpPr>
            <p:grpSpPr>
              <a:xfrm>
                <a:off x="-400586" y="5093753"/>
                <a:ext cx="5133613" cy="2179481"/>
                <a:chOff x="-400586" y="5093753"/>
                <a:chExt cx="5133613" cy="2179481"/>
              </a:xfrm>
            </p:grpSpPr>
            <p:sp>
              <p:nvSpPr>
                <p:cNvPr id="183" name="Rectangle 3">
                  <a:extLst>
                    <a:ext uri="{FF2B5EF4-FFF2-40B4-BE49-F238E27FC236}">
                      <a16:creationId xmlns:a16="http://schemas.microsoft.com/office/drawing/2014/main" id="{51236F1F-4ACF-4C17-88B9-C130BD1EF687}"/>
                    </a:ext>
                  </a:extLst>
                </p:cNvPr>
                <p:cNvSpPr/>
                <p:nvPr/>
              </p:nvSpPr>
              <p:spPr>
                <a:xfrm>
                  <a:off x="123287" y="5164474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3">
                  <a:extLst>
                    <a:ext uri="{FF2B5EF4-FFF2-40B4-BE49-F238E27FC236}">
                      <a16:creationId xmlns:a16="http://schemas.microsoft.com/office/drawing/2014/main" id="{D4CCEB10-5A2A-4591-B400-5EDABD4454C5}"/>
                    </a:ext>
                  </a:extLst>
                </p:cNvPr>
                <p:cNvSpPr/>
                <p:nvPr/>
              </p:nvSpPr>
              <p:spPr>
                <a:xfrm>
                  <a:off x="675188" y="5193328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3">
                  <a:extLst>
                    <a:ext uri="{FF2B5EF4-FFF2-40B4-BE49-F238E27FC236}">
                      <a16:creationId xmlns:a16="http://schemas.microsoft.com/office/drawing/2014/main" id="{EB82755C-A774-448B-9278-58CA4409BFA4}"/>
                    </a:ext>
                  </a:extLst>
                </p:cNvPr>
                <p:cNvSpPr/>
                <p:nvPr/>
              </p:nvSpPr>
              <p:spPr>
                <a:xfrm>
                  <a:off x="1255218" y="5253815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3">
                  <a:extLst>
                    <a:ext uri="{FF2B5EF4-FFF2-40B4-BE49-F238E27FC236}">
                      <a16:creationId xmlns:a16="http://schemas.microsoft.com/office/drawing/2014/main" id="{AB568899-5E15-44FA-9D2C-B4A28AFDA0F3}"/>
                    </a:ext>
                  </a:extLst>
                </p:cNvPr>
                <p:cNvSpPr/>
                <p:nvPr/>
              </p:nvSpPr>
              <p:spPr>
                <a:xfrm>
                  <a:off x="1764647" y="5311103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3">
                  <a:extLst>
                    <a:ext uri="{FF2B5EF4-FFF2-40B4-BE49-F238E27FC236}">
                      <a16:creationId xmlns:a16="http://schemas.microsoft.com/office/drawing/2014/main" id="{91ED13C4-AB2D-4EDD-92EE-FE3BE6628D11}"/>
                    </a:ext>
                  </a:extLst>
                </p:cNvPr>
                <p:cNvSpPr/>
                <p:nvPr/>
              </p:nvSpPr>
              <p:spPr>
                <a:xfrm>
                  <a:off x="2244016" y="5325621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3">
                  <a:extLst>
                    <a:ext uri="{FF2B5EF4-FFF2-40B4-BE49-F238E27FC236}">
                      <a16:creationId xmlns:a16="http://schemas.microsoft.com/office/drawing/2014/main" id="{A04B9FEB-8467-4881-9DDB-9279415BFB3D}"/>
                    </a:ext>
                  </a:extLst>
                </p:cNvPr>
                <p:cNvSpPr/>
                <p:nvPr/>
              </p:nvSpPr>
              <p:spPr>
                <a:xfrm>
                  <a:off x="2636328" y="5386526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3">
                  <a:extLst>
                    <a:ext uri="{FF2B5EF4-FFF2-40B4-BE49-F238E27FC236}">
                      <a16:creationId xmlns:a16="http://schemas.microsoft.com/office/drawing/2014/main" id="{E661B1EE-F4C0-4621-BF1C-8019ABE379A4}"/>
                    </a:ext>
                  </a:extLst>
                </p:cNvPr>
                <p:cNvSpPr/>
                <p:nvPr/>
              </p:nvSpPr>
              <p:spPr>
                <a:xfrm>
                  <a:off x="3116953" y="5357971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3">
                  <a:extLst>
                    <a:ext uri="{FF2B5EF4-FFF2-40B4-BE49-F238E27FC236}">
                      <a16:creationId xmlns:a16="http://schemas.microsoft.com/office/drawing/2014/main" id="{D1511E49-C173-416E-964F-EABC4DB10B94}"/>
                    </a:ext>
                  </a:extLst>
                </p:cNvPr>
                <p:cNvSpPr/>
                <p:nvPr/>
              </p:nvSpPr>
              <p:spPr>
                <a:xfrm>
                  <a:off x="3609402" y="5445925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3">
                  <a:extLst>
                    <a:ext uri="{FF2B5EF4-FFF2-40B4-BE49-F238E27FC236}">
                      <a16:creationId xmlns:a16="http://schemas.microsoft.com/office/drawing/2014/main" id="{757E9EC8-147A-435B-8761-5AA6908EEA62}"/>
                    </a:ext>
                  </a:extLst>
                </p:cNvPr>
                <p:cNvSpPr/>
                <p:nvPr/>
              </p:nvSpPr>
              <p:spPr>
                <a:xfrm>
                  <a:off x="-400586" y="5093753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17215649-4899-4C77-856C-711E8D2EFE28}"/>
                  </a:ext>
                </a:extLst>
              </p:cNvPr>
              <p:cNvGrpSpPr/>
              <p:nvPr/>
            </p:nvGrpSpPr>
            <p:grpSpPr>
              <a:xfrm>
                <a:off x="-639151" y="5068468"/>
                <a:ext cx="5133613" cy="2179481"/>
                <a:chOff x="-400586" y="5093753"/>
                <a:chExt cx="5133613" cy="2179481"/>
              </a:xfrm>
            </p:grpSpPr>
            <p:sp>
              <p:nvSpPr>
                <p:cNvPr id="174" name="Rectangle 3">
                  <a:extLst>
                    <a:ext uri="{FF2B5EF4-FFF2-40B4-BE49-F238E27FC236}">
                      <a16:creationId xmlns:a16="http://schemas.microsoft.com/office/drawing/2014/main" id="{09900125-4452-43AA-8FF5-E959B6DC5950}"/>
                    </a:ext>
                  </a:extLst>
                </p:cNvPr>
                <p:cNvSpPr/>
                <p:nvPr/>
              </p:nvSpPr>
              <p:spPr>
                <a:xfrm>
                  <a:off x="123287" y="5164474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3">
                  <a:extLst>
                    <a:ext uri="{FF2B5EF4-FFF2-40B4-BE49-F238E27FC236}">
                      <a16:creationId xmlns:a16="http://schemas.microsoft.com/office/drawing/2014/main" id="{DA3A7C3E-907B-4866-AF18-EB39EFEF5F6E}"/>
                    </a:ext>
                  </a:extLst>
                </p:cNvPr>
                <p:cNvSpPr/>
                <p:nvPr/>
              </p:nvSpPr>
              <p:spPr>
                <a:xfrm>
                  <a:off x="675188" y="5193328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3">
                  <a:extLst>
                    <a:ext uri="{FF2B5EF4-FFF2-40B4-BE49-F238E27FC236}">
                      <a16:creationId xmlns:a16="http://schemas.microsoft.com/office/drawing/2014/main" id="{0BE2C369-B3CD-42E5-BFD9-243F83B071C2}"/>
                    </a:ext>
                  </a:extLst>
                </p:cNvPr>
                <p:cNvSpPr/>
                <p:nvPr/>
              </p:nvSpPr>
              <p:spPr>
                <a:xfrm>
                  <a:off x="1255218" y="5253815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3">
                  <a:extLst>
                    <a:ext uri="{FF2B5EF4-FFF2-40B4-BE49-F238E27FC236}">
                      <a16:creationId xmlns:a16="http://schemas.microsoft.com/office/drawing/2014/main" id="{38E5598B-3A0F-49FB-B5D5-D0D0F5A9E285}"/>
                    </a:ext>
                  </a:extLst>
                </p:cNvPr>
                <p:cNvSpPr/>
                <p:nvPr/>
              </p:nvSpPr>
              <p:spPr>
                <a:xfrm>
                  <a:off x="1764647" y="5311103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3">
                  <a:extLst>
                    <a:ext uri="{FF2B5EF4-FFF2-40B4-BE49-F238E27FC236}">
                      <a16:creationId xmlns:a16="http://schemas.microsoft.com/office/drawing/2014/main" id="{29B4432D-199C-4051-A857-91EE721E8559}"/>
                    </a:ext>
                  </a:extLst>
                </p:cNvPr>
                <p:cNvSpPr/>
                <p:nvPr/>
              </p:nvSpPr>
              <p:spPr>
                <a:xfrm>
                  <a:off x="2244016" y="5325621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3">
                  <a:extLst>
                    <a:ext uri="{FF2B5EF4-FFF2-40B4-BE49-F238E27FC236}">
                      <a16:creationId xmlns:a16="http://schemas.microsoft.com/office/drawing/2014/main" id="{9A92B9C9-10BF-494D-B8FD-6EDD0AB34537}"/>
                    </a:ext>
                  </a:extLst>
                </p:cNvPr>
                <p:cNvSpPr/>
                <p:nvPr/>
              </p:nvSpPr>
              <p:spPr>
                <a:xfrm>
                  <a:off x="2636328" y="5386526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3">
                  <a:extLst>
                    <a:ext uri="{FF2B5EF4-FFF2-40B4-BE49-F238E27FC236}">
                      <a16:creationId xmlns:a16="http://schemas.microsoft.com/office/drawing/2014/main" id="{FDBACA0C-D764-44DF-B19A-0150C557E28A}"/>
                    </a:ext>
                  </a:extLst>
                </p:cNvPr>
                <p:cNvSpPr/>
                <p:nvPr/>
              </p:nvSpPr>
              <p:spPr>
                <a:xfrm>
                  <a:off x="3116953" y="5357971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3">
                  <a:extLst>
                    <a:ext uri="{FF2B5EF4-FFF2-40B4-BE49-F238E27FC236}">
                      <a16:creationId xmlns:a16="http://schemas.microsoft.com/office/drawing/2014/main" id="{E0A4A18F-164F-4C56-A758-0BF1509EA388}"/>
                    </a:ext>
                  </a:extLst>
                </p:cNvPr>
                <p:cNvSpPr/>
                <p:nvPr/>
              </p:nvSpPr>
              <p:spPr>
                <a:xfrm>
                  <a:off x="3609402" y="5445925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3">
                  <a:extLst>
                    <a:ext uri="{FF2B5EF4-FFF2-40B4-BE49-F238E27FC236}">
                      <a16:creationId xmlns:a16="http://schemas.microsoft.com/office/drawing/2014/main" id="{B0577BA6-0513-48FF-BDC3-FF9D8E4F5003}"/>
                    </a:ext>
                  </a:extLst>
                </p:cNvPr>
                <p:cNvSpPr/>
                <p:nvPr/>
              </p:nvSpPr>
              <p:spPr>
                <a:xfrm>
                  <a:off x="-400586" y="5093753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12392" y="730552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finds a big pile of green leaves.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2EC7B2-2E2E-4E90-A85D-497DE3D77137}"/>
              </a:ext>
            </a:extLst>
          </p:cNvPr>
          <p:cNvGrpSpPr/>
          <p:nvPr/>
        </p:nvGrpSpPr>
        <p:grpSpPr>
          <a:xfrm>
            <a:off x="6837236" y="740649"/>
            <a:ext cx="4725846" cy="6041212"/>
            <a:chOff x="2341062" y="722523"/>
            <a:chExt cx="3511342" cy="584666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BACAD19-A79A-432D-AAF4-12CE2B8F6284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B8C1574-A7A3-43BE-9083-0ADD286458CA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8A51824-5D2F-449F-89F4-B2EE1A3AAB65}"/>
                </a:ext>
              </a:extLst>
            </p:cNvPr>
            <p:cNvGrpSpPr/>
            <p:nvPr/>
          </p:nvGrpSpPr>
          <p:grpSpPr>
            <a:xfrm>
              <a:off x="2341062" y="722523"/>
              <a:ext cx="3511342" cy="5587778"/>
              <a:chOff x="2772147" y="677901"/>
              <a:chExt cx="3713793" cy="3580512"/>
            </a:xfrm>
          </p:grpSpPr>
          <p:sp>
            <p:nvSpPr>
              <p:cNvPr id="116" name="Cloud 115">
                <a:extLst>
                  <a:ext uri="{FF2B5EF4-FFF2-40B4-BE49-F238E27FC236}">
                    <a16:creationId xmlns:a16="http://schemas.microsoft.com/office/drawing/2014/main" id="{B3D4C47B-8CE6-4ACA-9D4A-91053BB12F26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Cloud 116">
                <a:extLst>
                  <a:ext uri="{FF2B5EF4-FFF2-40B4-BE49-F238E27FC236}">
                    <a16:creationId xmlns:a16="http://schemas.microsoft.com/office/drawing/2014/main" id="{D4FE5529-2545-477F-9F6E-55BB2542D856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3">
                <a:extLst>
                  <a:ext uri="{FF2B5EF4-FFF2-40B4-BE49-F238E27FC236}">
                    <a16:creationId xmlns:a16="http://schemas.microsoft.com/office/drawing/2014/main" id="{937C9AC2-746D-4446-AF85-AF4692C3C649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Cloud 118">
                <a:extLst>
                  <a:ext uri="{FF2B5EF4-FFF2-40B4-BE49-F238E27FC236}">
                    <a16:creationId xmlns:a16="http://schemas.microsoft.com/office/drawing/2014/main" id="{C2662055-944F-4D01-A014-62413A164C6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Cloud 119">
                <a:extLst>
                  <a:ext uri="{FF2B5EF4-FFF2-40B4-BE49-F238E27FC236}">
                    <a16:creationId xmlns:a16="http://schemas.microsoft.com/office/drawing/2014/main" id="{F6EF5B74-AEB9-44E1-9461-9550BB90E3D3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Cloud 120">
                <a:extLst>
                  <a:ext uri="{FF2B5EF4-FFF2-40B4-BE49-F238E27FC236}">
                    <a16:creationId xmlns:a16="http://schemas.microsoft.com/office/drawing/2014/main" id="{4D8C6556-4FCD-451D-A211-ECFBA7C363CD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Cloud 121">
                <a:extLst>
                  <a:ext uri="{FF2B5EF4-FFF2-40B4-BE49-F238E27FC236}">
                    <a16:creationId xmlns:a16="http://schemas.microsoft.com/office/drawing/2014/main" id="{FA11AEE2-78E3-4414-B2B1-543AA6972BEA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27">
                <a:extLst>
                  <a:ext uri="{FF2B5EF4-FFF2-40B4-BE49-F238E27FC236}">
                    <a16:creationId xmlns:a16="http://schemas.microsoft.com/office/drawing/2014/main" id="{E10B5B0F-4C06-4C68-B9B5-B63BFB08B0B9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Cloud 123">
                <a:extLst>
                  <a:ext uri="{FF2B5EF4-FFF2-40B4-BE49-F238E27FC236}">
                    <a16:creationId xmlns:a16="http://schemas.microsoft.com/office/drawing/2014/main" id="{D495BEBF-EB0B-4D24-A79F-6FE671387FF8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Cloud 124">
                <a:extLst>
                  <a:ext uri="{FF2B5EF4-FFF2-40B4-BE49-F238E27FC236}">
                    <a16:creationId xmlns:a16="http://schemas.microsoft.com/office/drawing/2014/main" id="{94E363C3-7567-46A8-98B5-336A26493DF6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8E9BC79-F4C8-491A-83B0-752A62C8491E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89EAC29-E473-417B-B791-DFFD442A0029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0C4DFB9-7DFA-42DE-8743-16706A8492D5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7A9E06A-2A8A-4D30-A2DF-D9012794D2DC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501C8AB-B11F-47C6-802E-6EF603B0AF01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Rectangle 56">
            <a:extLst>
              <a:ext uri="{FF2B5EF4-FFF2-40B4-BE49-F238E27FC236}">
                <a16:creationId xmlns:a16="http://schemas.microsoft.com/office/drawing/2014/main" id="{D7CC16EF-D64E-420C-A7B5-A02B19318601}"/>
              </a:ext>
            </a:extLst>
          </p:cNvPr>
          <p:cNvSpPr/>
          <p:nvPr/>
        </p:nvSpPr>
        <p:spPr>
          <a:xfrm rot="2814473" flipH="1">
            <a:off x="11013003" y="432068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AF253586-0FFB-42BD-BB39-4385EB2B9D6D}"/>
              </a:ext>
            </a:extLst>
          </p:cNvPr>
          <p:cNvSpPr/>
          <p:nvPr/>
        </p:nvSpPr>
        <p:spPr>
          <a:xfrm rot="19121935" flipH="1">
            <a:off x="11340582" y="564896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6A4C78FF-C43E-4341-A37F-6C69B601DCEE}"/>
              </a:ext>
            </a:extLst>
          </p:cNvPr>
          <p:cNvSpPr/>
          <p:nvPr/>
        </p:nvSpPr>
        <p:spPr>
          <a:xfrm rot="19121935" flipH="1">
            <a:off x="11608113" y="2283089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2D4C5A0C-DAF8-4917-9BFC-13AACEDECA7C}"/>
              </a:ext>
            </a:extLst>
          </p:cNvPr>
          <p:cNvSpPr/>
          <p:nvPr/>
        </p:nvSpPr>
        <p:spPr>
          <a:xfrm rot="20387048" flipH="1">
            <a:off x="11608112" y="3491632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4E8F4D57-662A-4EA5-B29C-F286762FF80C}"/>
              </a:ext>
            </a:extLst>
          </p:cNvPr>
          <p:cNvSpPr/>
          <p:nvPr/>
        </p:nvSpPr>
        <p:spPr>
          <a:xfrm rot="20387048" flipH="1">
            <a:off x="7787599" y="488852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2A1509F5-B98F-4A4C-8202-5E95C4E55BA8}"/>
              </a:ext>
            </a:extLst>
          </p:cNvPr>
          <p:cNvSpPr/>
          <p:nvPr/>
        </p:nvSpPr>
        <p:spPr>
          <a:xfrm rot="17233895" flipH="1">
            <a:off x="7678917" y="555695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5922538A-8761-4034-BFCC-5B5EA191274B}"/>
              </a:ext>
            </a:extLst>
          </p:cNvPr>
          <p:cNvSpPr/>
          <p:nvPr/>
        </p:nvSpPr>
        <p:spPr>
          <a:xfrm rot="19121935" flipH="1">
            <a:off x="10095351" y="603736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11DED7CB-C63C-480B-9991-F219DC9E185D}"/>
              </a:ext>
            </a:extLst>
          </p:cNvPr>
          <p:cNvSpPr/>
          <p:nvPr/>
        </p:nvSpPr>
        <p:spPr>
          <a:xfrm rot="19121935" flipH="1">
            <a:off x="10441223" y="607385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1FD96462-C942-4A1B-9C90-C1058DE50CC6}"/>
              </a:ext>
            </a:extLst>
          </p:cNvPr>
          <p:cNvSpPr/>
          <p:nvPr/>
        </p:nvSpPr>
        <p:spPr>
          <a:xfrm rot="19121935" flipH="1">
            <a:off x="10019376" y="6317369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906569A9-CE5A-47B9-B597-A857D65AD45D}"/>
              </a:ext>
            </a:extLst>
          </p:cNvPr>
          <p:cNvSpPr/>
          <p:nvPr/>
        </p:nvSpPr>
        <p:spPr>
          <a:xfrm rot="19121935" flipH="1">
            <a:off x="9671870" y="6060853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A1EE78D1-463A-4D75-94CB-023C553BA941}"/>
              </a:ext>
            </a:extLst>
          </p:cNvPr>
          <p:cNvSpPr/>
          <p:nvPr/>
        </p:nvSpPr>
        <p:spPr>
          <a:xfrm rot="19121935" flipH="1">
            <a:off x="10017742" y="609733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09FB364D-72A8-490E-9396-859CE25D4E1A}"/>
              </a:ext>
            </a:extLst>
          </p:cNvPr>
          <p:cNvSpPr/>
          <p:nvPr/>
        </p:nvSpPr>
        <p:spPr>
          <a:xfrm rot="19121935" flipH="1">
            <a:off x="9595895" y="6340855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46E5B3DA-5DC0-43E4-8AE2-16922E89F58B}"/>
              </a:ext>
            </a:extLst>
          </p:cNvPr>
          <p:cNvSpPr/>
          <p:nvPr/>
        </p:nvSpPr>
        <p:spPr>
          <a:xfrm rot="19121935" flipH="1">
            <a:off x="10240969" y="620956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56">
            <a:extLst>
              <a:ext uri="{FF2B5EF4-FFF2-40B4-BE49-F238E27FC236}">
                <a16:creationId xmlns:a16="http://schemas.microsoft.com/office/drawing/2014/main" id="{93735C77-1FD6-4D6F-B26C-670B0A6323EF}"/>
              </a:ext>
            </a:extLst>
          </p:cNvPr>
          <p:cNvSpPr/>
          <p:nvPr/>
        </p:nvSpPr>
        <p:spPr>
          <a:xfrm rot="19121935" flipH="1">
            <a:off x="10586841" y="624605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03FE725D-19E2-4DCE-858A-4BB5726577FF}"/>
              </a:ext>
            </a:extLst>
          </p:cNvPr>
          <p:cNvSpPr/>
          <p:nvPr/>
        </p:nvSpPr>
        <p:spPr>
          <a:xfrm rot="19121935" flipH="1">
            <a:off x="10164994" y="6489569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56">
            <a:extLst>
              <a:ext uri="{FF2B5EF4-FFF2-40B4-BE49-F238E27FC236}">
                <a16:creationId xmlns:a16="http://schemas.microsoft.com/office/drawing/2014/main" id="{9686472B-8698-4AA6-81A3-0402D14DE404}"/>
              </a:ext>
            </a:extLst>
          </p:cNvPr>
          <p:cNvSpPr/>
          <p:nvPr/>
        </p:nvSpPr>
        <p:spPr>
          <a:xfrm rot="19121935" flipH="1">
            <a:off x="9736771" y="6306070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56">
            <a:extLst>
              <a:ext uri="{FF2B5EF4-FFF2-40B4-BE49-F238E27FC236}">
                <a16:creationId xmlns:a16="http://schemas.microsoft.com/office/drawing/2014/main" id="{B476ABF5-BE15-4A2B-B401-BF5BECD28BC5}"/>
              </a:ext>
            </a:extLst>
          </p:cNvPr>
          <p:cNvSpPr/>
          <p:nvPr/>
        </p:nvSpPr>
        <p:spPr>
          <a:xfrm rot="19121935" flipH="1">
            <a:off x="10082643" y="6342554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CDB2C188-BBAD-4E17-BF7F-422D9A111D32}"/>
              </a:ext>
            </a:extLst>
          </p:cNvPr>
          <p:cNvSpPr/>
          <p:nvPr/>
        </p:nvSpPr>
        <p:spPr>
          <a:xfrm rot="19121935" flipH="1">
            <a:off x="9660796" y="6586072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50A2C727-E3C2-4C81-A697-2BE2E7E1C300}"/>
              </a:ext>
            </a:extLst>
          </p:cNvPr>
          <p:cNvSpPr/>
          <p:nvPr/>
        </p:nvSpPr>
        <p:spPr>
          <a:xfrm rot="598554" flipH="1">
            <a:off x="9882390" y="589483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FAE55715-9701-49AC-B082-E3008BC341A2}"/>
              </a:ext>
            </a:extLst>
          </p:cNvPr>
          <p:cNvSpPr/>
          <p:nvPr/>
        </p:nvSpPr>
        <p:spPr>
          <a:xfrm rot="598554" flipH="1">
            <a:off x="10228262" y="593132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56">
            <a:extLst>
              <a:ext uri="{FF2B5EF4-FFF2-40B4-BE49-F238E27FC236}">
                <a16:creationId xmlns:a16="http://schemas.microsoft.com/office/drawing/2014/main" id="{3E81A4A3-2B99-49B5-A097-AE9714CF9939}"/>
              </a:ext>
            </a:extLst>
          </p:cNvPr>
          <p:cNvSpPr/>
          <p:nvPr/>
        </p:nvSpPr>
        <p:spPr>
          <a:xfrm rot="598554" flipH="1">
            <a:off x="9806415" y="6174839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56">
            <a:extLst>
              <a:ext uri="{FF2B5EF4-FFF2-40B4-BE49-F238E27FC236}">
                <a16:creationId xmlns:a16="http://schemas.microsoft.com/office/drawing/2014/main" id="{4370C4AB-82FD-4A4A-BDC7-21017A43C727}"/>
              </a:ext>
            </a:extLst>
          </p:cNvPr>
          <p:cNvSpPr/>
          <p:nvPr/>
        </p:nvSpPr>
        <p:spPr>
          <a:xfrm rot="598554" flipH="1">
            <a:off x="10094357" y="6347509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7AB5178A-826C-410A-A3FF-2BA75F18BA51}"/>
              </a:ext>
            </a:extLst>
          </p:cNvPr>
          <p:cNvSpPr/>
          <p:nvPr/>
        </p:nvSpPr>
        <p:spPr>
          <a:xfrm rot="598554" flipH="1">
            <a:off x="10440229" y="6383993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A2A89B4D-54A0-4589-BADD-03748F66D2B4}"/>
              </a:ext>
            </a:extLst>
          </p:cNvPr>
          <p:cNvSpPr/>
          <p:nvPr/>
        </p:nvSpPr>
        <p:spPr>
          <a:xfrm rot="598554" flipH="1">
            <a:off x="10018382" y="662751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56">
            <a:extLst>
              <a:ext uri="{FF2B5EF4-FFF2-40B4-BE49-F238E27FC236}">
                <a16:creationId xmlns:a16="http://schemas.microsoft.com/office/drawing/2014/main" id="{388DBB27-E387-492D-A18E-890A6CECF6F2}"/>
              </a:ext>
            </a:extLst>
          </p:cNvPr>
          <p:cNvSpPr/>
          <p:nvPr/>
        </p:nvSpPr>
        <p:spPr>
          <a:xfrm rot="18716840" flipH="1">
            <a:off x="9497966" y="6214778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56">
            <a:extLst>
              <a:ext uri="{FF2B5EF4-FFF2-40B4-BE49-F238E27FC236}">
                <a16:creationId xmlns:a16="http://schemas.microsoft.com/office/drawing/2014/main" id="{5740F437-8DAA-4781-8224-69F2416419BB}"/>
              </a:ext>
            </a:extLst>
          </p:cNvPr>
          <p:cNvSpPr/>
          <p:nvPr/>
        </p:nvSpPr>
        <p:spPr>
          <a:xfrm rot="18716840" flipH="1">
            <a:off x="9843838" y="6251262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60C085B2-0D10-4B86-95F0-25E5A7893A84}"/>
              </a:ext>
            </a:extLst>
          </p:cNvPr>
          <p:cNvSpPr/>
          <p:nvPr/>
        </p:nvSpPr>
        <p:spPr>
          <a:xfrm rot="18716840" flipH="1">
            <a:off x="9421991" y="6494780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98AA69C0-6C24-4E98-AAB7-36585E95A918}"/>
              </a:ext>
            </a:extLst>
          </p:cNvPr>
          <p:cNvSpPr/>
          <p:nvPr/>
        </p:nvSpPr>
        <p:spPr>
          <a:xfrm rot="8484010" flipH="1">
            <a:off x="10549045" y="606095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2642F085-2CF2-4939-83D4-31C7D74F70E5}"/>
              </a:ext>
            </a:extLst>
          </p:cNvPr>
          <p:cNvSpPr/>
          <p:nvPr/>
        </p:nvSpPr>
        <p:spPr>
          <a:xfrm rot="8484010" flipH="1">
            <a:off x="10482616" y="6538135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4597AC7F-E011-4F3A-BF6B-D640D3DCAE99}"/>
              </a:ext>
            </a:extLst>
          </p:cNvPr>
          <p:cNvSpPr/>
          <p:nvPr/>
        </p:nvSpPr>
        <p:spPr>
          <a:xfrm rot="8484010" flipH="1">
            <a:off x="9768618" y="6573178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56">
            <a:extLst>
              <a:ext uri="{FF2B5EF4-FFF2-40B4-BE49-F238E27FC236}">
                <a16:creationId xmlns:a16="http://schemas.microsoft.com/office/drawing/2014/main" id="{FBC0F9DC-31E4-4860-90FB-87F697175F55}"/>
              </a:ext>
            </a:extLst>
          </p:cNvPr>
          <p:cNvSpPr/>
          <p:nvPr/>
        </p:nvSpPr>
        <p:spPr>
          <a:xfrm rot="11560629" flipH="1">
            <a:off x="10126204" y="661461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0197DD49-5C93-4ADD-B67F-7D19D7D0D2FD}"/>
              </a:ext>
            </a:extLst>
          </p:cNvPr>
          <p:cNvSpPr/>
          <p:nvPr/>
        </p:nvSpPr>
        <p:spPr>
          <a:xfrm rot="8078915" flipH="1">
            <a:off x="9605788" y="6201884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56">
            <a:extLst>
              <a:ext uri="{FF2B5EF4-FFF2-40B4-BE49-F238E27FC236}">
                <a16:creationId xmlns:a16="http://schemas.microsoft.com/office/drawing/2014/main" id="{CB9C0660-1537-4DAA-B497-DC1B44F497E1}"/>
              </a:ext>
            </a:extLst>
          </p:cNvPr>
          <p:cNvSpPr/>
          <p:nvPr/>
        </p:nvSpPr>
        <p:spPr>
          <a:xfrm rot="6879800" flipH="1">
            <a:off x="9951660" y="6238368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A662A55-6BD5-403E-A6E6-3E2769DE6B1B}"/>
              </a:ext>
            </a:extLst>
          </p:cNvPr>
          <p:cNvGrpSpPr/>
          <p:nvPr/>
        </p:nvGrpSpPr>
        <p:grpSpPr>
          <a:xfrm flipH="1">
            <a:off x="6384810" y="4709858"/>
            <a:ext cx="1310693" cy="1493683"/>
            <a:chOff x="4873836" y="1550942"/>
            <a:chExt cx="3478860" cy="3964557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F5A9BF3D-3E62-4EA0-8C35-CA6370B9349D}"/>
                </a:ext>
              </a:extLst>
            </p:cNvPr>
            <p:cNvSpPr/>
            <p:nvPr/>
          </p:nvSpPr>
          <p:spPr>
            <a:xfrm rot="230460">
              <a:off x="7649873" y="3201145"/>
              <a:ext cx="508083" cy="1790115"/>
            </a:xfrm>
            <a:prstGeom prst="roundRect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91F541FC-673D-446B-A192-97D532A86A56}"/>
                </a:ext>
              </a:extLst>
            </p:cNvPr>
            <p:cNvSpPr/>
            <p:nvPr/>
          </p:nvSpPr>
          <p:spPr>
            <a:xfrm>
              <a:off x="6074537" y="3207871"/>
              <a:ext cx="508083" cy="1790115"/>
            </a:xfrm>
            <a:prstGeom prst="roundRect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3">
              <a:extLst>
                <a:ext uri="{FF2B5EF4-FFF2-40B4-BE49-F238E27FC236}">
                  <a16:creationId xmlns:a16="http://schemas.microsoft.com/office/drawing/2014/main" id="{24CBA1B9-C285-4273-B473-FE1E29CE8047}"/>
                </a:ext>
              </a:extLst>
            </p:cNvPr>
            <p:cNvSpPr/>
            <p:nvPr/>
          </p:nvSpPr>
          <p:spPr>
            <a:xfrm>
              <a:off x="5657103" y="2160650"/>
              <a:ext cx="2695593" cy="2698873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: Rounded Corners 32">
              <a:extLst>
                <a:ext uri="{FF2B5EF4-FFF2-40B4-BE49-F238E27FC236}">
                  <a16:creationId xmlns:a16="http://schemas.microsoft.com/office/drawing/2014/main" id="{2E169E1B-6ADE-493F-BBCF-A538DF492FFF}"/>
                </a:ext>
              </a:extLst>
            </p:cNvPr>
            <p:cNvSpPr/>
            <p:nvPr/>
          </p:nvSpPr>
          <p:spPr>
            <a:xfrm>
              <a:off x="5630662" y="3690686"/>
              <a:ext cx="755990" cy="1790115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60484"/>
                <a:gd name="connsiteY0" fmla="*/ 84682 h 1790114"/>
                <a:gd name="connsiteX1" fmla="*/ 84682 w 660484"/>
                <a:gd name="connsiteY1" fmla="*/ 0 h 1790114"/>
                <a:gd name="connsiteX2" fmla="*/ 423402 w 660484"/>
                <a:gd name="connsiteY2" fmla="*/ 0 h 1790114"/>
                <a:gd name="connsiteX3" fmla="*/ 508084 w 660484"/>
                <a:gd name="connsiteY3" fmla="*/ 84682 h 1790114"/>
                <a:gd name="connsiteX4" fmla="*/ 508084 w 660484"/>
                <a:gd name="connsiteY4" fmla="*/ 1705432 h 1790114"/>
                <a:gd name="connsiteX5" fmla="*/ 423402 w 660484"/>
                <a:gd name="connsiteY5" fmla="*/ 1790114 h 1790114"/>
                <a:gd name="connsiteX6" fmla="*/ 84682 w 660484"/>
                <a:gd name="connsiteY6" fmla="*/ 1790114 h 1790114"/>
                <a:gd name="connsiteX7" fmla="*/ 0 w 660484"/>
                <a:gd name="connsiteY7" fmla="*/ 1705432 h 1790114"/>
                <a:gd name="connsiteX8" fmla="*/ 0 w 660484"/>
                <a:gd name="connsiteY8" fmla="*/ 84682 h 1790114"/>
                <a:gd name="connsiteX0" fmla="*/ 95507 w 755991"/>
                <a:gd name="connsiteY0" fmla="*/ 84682 h 1790114"/>
                <a:gd name="connsiteX1" fmla="*/ 180189 w 755991"/>
                <a:gd name="connsiteY1" fmla="*/ 0 h 1790114"/>
                <a:gd name="connsiteX2" fmla="*/ 518909 w 755991"/>
                <a:gd name="connsiteY2" fmla="*/ 0 h 1790114"/>
                <a:gd name="connsiteX3" fmla="*/ 603591 w 755991"/>
                <a:gd name="connsiteY3" fmla="*/ 84682 h 1790114"/>
                <a:gd name="connsiteX4" fmla="*/ 603591 w 755991"/>
                <a:gd name="connsiteY4" fmla="*/ 1705432 h 1790114"/>
                <a:gd name="connsiteX5" fmla="*/ 518909 w 755991"/>
                <a:gd name="connsiteY5" fmla="*/ 1790114 h 1790114"/>
                <a:gd name="connsiteX6" fmla="*/ 180189 w 755991"/>
                <a:gd name="connsiteY6" fmla="*/ 1790114 h 1790114"/>
                <a:gd name="connsiteX7" fmla="*/ 95507 w 755991"/>
                <a:gd name="connsiteY7" fmla="*/ 1705432 h 1790114"/>
                <a:gd name="connsiteX8" fmla="*/ 95507 w 755991"/>
                <a:gd name="connsiteY8" fmla="*/ 84682 h 179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5991" h="1790114">
                  <a:moveTo>
                    <a:pt x="95507" y="84682"/>
                  </a:moveTo>
                  <a:cubicBezTo>
                    <a:pt x="95507" y="37913"/>
                    <a:pt x="133420" y="0"/>
                    <a:pt x="180189" y="0"/>
                  </a:cubicBezTo>
                  <a:lnTo>
                    <a:pt x="518909" y="0"/>
                  </a:lnTo>
                  <a:cubicBezTo>
                    <a:pt x="565678" y="0"/>
                    <a:pt x="603591" y="37913"/>
                    <a:pt x="603591" y="84682"/>
                  </a:cubicBezTo>
                  <a:cubicBezTo>
                    <a:pt x="946491" y="110582"/>
                    <a:pt x="603591" y="1165182"/>
                    <a:pt x="603591" y="1705432"/>
                  </a:cubicBezTo>
                  <a:cubicBezTo>
                    <a:pt x="603591" y="1752201"/>
                    <a:pt x="565678" y="1790114"/>
                    <a:pt x="518909" y="1790114"/>
                  </a:cubicBezTo>
                  <a:lnTo>
                    <a:pt x="180189" y="1790114"/>
                  </a:lnTo>
                  <a:cubicBezTo>
                    <a:pt x="133420" y="1790114"/>
                    <a:pt x="95507" y="1752201"/>
                    <a:pt x="95507" y="1705432"/>
                  </a:cubicBezTo>
                  <a:cubicBezTo>
                    <a:pt x="95507" y="1165182"/>
                    <a:pt x="-119384" y="903028"/>
                    <a:pt x="95507" y="84682"/>
                  </a:cubicBez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: Rounded Corners 33">
              <a:extLst>
                <a:ext uri="{FF2B5EF4-FFF2-40B4-BE49-F238E27FC236}">
                  <a16:creationId xmlns:a16="http://schemas.microsoft.com/office/drawing/2014/main" id="{763E4332-0E29-443C-876F-D472AC13E02A}"/>
                </a:ext>
              </a:extLst>
            </p:cNvPr>
            <p:cNvSpPr/>
            <p:nvPr/>
          </p:nvSpPr>
          <p:spPr>
            <a:xfrm>
              <a:off x="7295004" y="3453505"/>
              <a:ext cx="692957" cy="2053208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01217"/>
                <a:gd name="connsiteY0" fmla="*/ 84682 h 1790114"/>
                <a:gd name="connsiteX1" fmla="*/ 84682 w 601217"/>
                <a:gd name="connsiteY1" fmla="*/ 0 h 1790114"/>
                <a:gd name="connsiteX2" fmla="*/ 423402 w 601217"/>
                <a:gd name="connsiteY2" fmla="*/ 0 h 1790114"/>
                <a:gd name="connsiteX3" fmla="*/ 508084 w 601217"/>
                <a:gd name="connsiteY3" fmla="*/ 84682 h 1790114"/>
                <a:gd name="connsiteX4" fmla="*/ 508084 w 601217"/>
                <a:gd name="connsiteY4" fmla="*/ 1705432 h 1790114"/>
                <a:gd name="connsiteX5" fmla="*/ 423402 w 601217"/>
                <a:gd name="connsiteY5" fmla="*/ 1790114 h 1790114"/>
                <a:gd name="connsiteX6" fmla="*/ 84682 w 601217"/>
                <a:gd name="connsiteY6" fmla="*/ 1790114 h 1790114"/>
                <a:gd name="connsiteX7" fmla="*/ 0 w 601217"/>
                <a:gd name="connsiteY7" fmla="*/ 1705432 h 1790114"/>
                <a:gd name="connsiteX8" fmla="*/ 0 w 601217"/>
                <a:gd name="connsiteY8" fmla="*/ 84682 h 1790114"/>
                <a:gd name="connsiteX0" fmla="*/ 0 w 692958"/>
                <a:gd name="connsiteY0" fmla="*/ 347777 h 2053209"/>
                <a:gd name="connsiteX1" fmla="*/ 84682 w 692958"/>
                <a:gd name="connsiteY1" fmla="*/ 263095 h 2053209"/>
                <a:gd name="connsiteX2" fmla="*/ 423402 w 692958"/>
                <a:gd name="connsiteY2" fmla="*/ 263095 h 2053209"/>
                <a:gd name="connsiteX3" fmla="*/ 622384 w 692958"/>
                <a:gd name="connsiteY3" fmla="*/ 4877 h 2053209"/>
                <a:gd name="connsiteX4" fmla="*/ 508084 w 692958"/>
                <a:gd name="connsiteY4" fmla="*/ 1968527 h 2053209"/>
                <a:gd name="connsiteX5" fmla="*/ 423402 w 692958"/>
                <a:gd name="connsiteY5" fmla="*/ 2053209 h 2053209"/>
                <a:gd name="connsiteX6" fmla="*/ 84682 w 692958"/>
                <a:gd name="connsiteY6" fmla="*/ 2053209 h 2053209"/>
                <a:gd name="connsiteX7" fmla="*/ 0 w 692958"/>
                <a:gd name="connsiteY7" fmla="*/ 1968527 h 2053209"/>
                <a:gd name="connsiteX8" fmla="*/ 0 w 692958"/>
                <a:gd name="connsiteY8" fmla="*/ 347777 h 205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958" h="2053209">
                  <a:moveTo>
                    <a:pt x="0" y="347777"/>
                  </a:moveTo>
                  <a:cubicBezTo>
                    <a:pt x="0" y="301008"/>
                    <a:pt x="37913" y="263095"/>
                    <a:pt x="84682" y="263095"/>
                  </a:cubicBezTo>
                  <a:lnTo>
                    <a:pt x="423402" y="263095"/>
                  </a:lnTo>
                  <a:cubicBezTo>
                    <a:pt x="470171" y="263095"/>
                    <a:pt x="622384" y="-41892"/>
                    <a:pt x="622384" y="4877"/>
                  </a:cubicBezTo>
                  <a:cubicBezTo>
                    <a:pt x="831934" y="811827"/>
                    <a:pt x="508084" y="1428277"/>
                    <a:pt x="508084" y="1968527"/>
                  </a:cubicBezTo>
                  <a:cubicBezTo>
                    <a:pt x="508084" y="2015296"/>
                    <a:pt x="470171" y="2053209"/>
                    <a:pt x="423402" y="2053209"/>
                  </a:cubicBezTo>
                  <a:lnTo>
                    <a:pt x="84682" y="2053209"/>
                  </a:lnTo>
                  <a:cubicBezTo>
                    <a:pt x="37913" y="2053209"/>
                    <a:pt x="0" y="2015296"/>
                    <a:pt x="0" y="1968527"/>
                  </a:cubicBezTo>
                  <a:lnTo>
                    <a:pt x="0" y="347777"/>
                  </a:ln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B331E2F4-2518-4A00-BC42-CD3BD286A06E}"/>
                </a:ext>
              </a:extLst>
            </p:cNvPr>
            <p:cNvSpPr/>
            <p:nvPr/>
          </p:nvSpPr>
          <p:spPr>
            <a:xfrm rot="521648" flipH="1">
              <a:off x="7243963" y="3365141"/>
              <a:ext cx="807874" cy="1161039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F6A4B5FB-E041-474C-A2F6-CA20BD5C6A65}"/>
                </a:ext>
              </a:extLst>
            </p:cNvPr>
            <p:cNvGrpSpPr/>
            <p:nvPr/>
          </p:nvGrpSpPr>
          <p:grpSpPr>
            <a:xfrm>
              <a:off x="5725630" y="4865597"/>
              <a:ext cx="2344719" cy="649902"/>
              <a:chOff x="5725630" y="4865597"/>
              <a:chExt cx="2344719" cy="649902"/>
            </a:xfrm>
            <a:no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FA74AE8-431A-4868-97C1-D3903BFC4A31}"/>
                  </a:ext>
                </a:extLst>
              </p:cNvPr>
              <p:cNvSpPr/>
              <p:nvPr/>
            </p:nvSpPr>
            <p:spPr>
              <a:xfrm>
                <a:off x="6102771" y="5380749"/>
                <a:ext cx="117510" cy="120841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0DAEDA0-6AE8-4787-9B33-CFC015E9727A}"/>
                  </a:ext>
                </a:extLst>
              </p:cNvPr>
              <p:cNvSpPr/>
              <p:nvPr/>
            </p:nvSpPr>
            <p:spPr>
              <a:xfrm>
                <a:off x="6314471" y="4865597"/>
                <a:ext cx="117510" cy="120841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58F9CEF2-81A8-49DE-BCAD-BC58E8CF6A70}"/>
                  </a:ext>
                </a:extLst>
              </p:cNvPr>
              <p:cNvSpPr/>
              <p:nvPr/>
            </p:nvSpPr>
            <p:spPr>
              <a:xfrm>
                <a:off x="6423965" y="4874173"/>
                <a:ext cx="117868" cy="117003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7DF3E6DA-1159-4133-8F8D-057A183C7648}"/>
                  </a:ext>
                </a:extLst>
              </p:cNvPr>
              <p:cNvSpPr/>
              <p:nvPr/>
            </p:nvSpPr>
            <p:spPr>
              <a:xfrm>
                <a:off x="7842252" y="4887842"/>
                <a:ext cx="118805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FE732EC-C48E-4D10-AC6C-767BE50E92EF}"/>
                  </a:ext>
                </a:extLst>
              </p:cNvPr>
              <p:cNvSpPr/>
              <p:nvPr/>
            </p:nvSpPr>
            <p:spPr>
              <a:xfrm>
                <a:off x="7951544" y="4887837"/>
                <a:ext cx="118805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91735176-189B-4A10-9772-28A3ECDF36A8}"/>
                  </a:ext>
                </a:extLst>
              </p:cNvPr>
              <p:cNvSpPr/>
              <p:nvPr/>
            </p:nvSpPr>
            <p:spPr>
              <a:xfrm>
                <a:off x="5725630" y="5384590"/>
                <a:ext cx="117868" cy="117003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BFFFB979-5D3B-41D3-BB1D-BBF1644D0531}"/>
                  </a:ext>
                </a:extLst>
              </p:cNvPr>
              <p:cNvSpPr/>
              <p:nvPr/>
            </p:nvSpPr>
            <p:spPr>
              <a:xfrm>
                <a:off x="5850721" y="5384590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B2D6208-AC2E-4DAF-A6A9-DDAF8EECD9DA}"/>
                  </a:ext>
                </a:extLst>
              </p:cNvPr>
              <p:cNvSpPr/>
              <p:nvPr/>
            </p:nvSpPr>
            <p:spPr>
              <a:xfrm>
                <a:off x="5976746" y="5384590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27D32CB7-4041-47F6-967C-344FCD8BC4D9}"/>
                  </a:ext>
                </a:extLst>
              </p:cNvPr>
              <p:cNvSpPr/>
              <p:nvPr/>
            </p:nvSpPr>
            <p:spPr>
              <a:xfrm>
                <a:off x="7689160" y="5394658"/>
                <a:ext cx="117510" cy="120841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EAE186D-1631-4C5B-8001-37A94500F51A}"/>
                  </a:ext>
                </a:extLst>
              </p:cNvPr>
              <p:cNvSpPr/>
              <p:nvPr/>
            </p:nvSpPr>
            <p:spPr>
              <a:xfrm>
                <a:off x="7312020" y="5398496"/>
                <a:ext cx="117868" cy="117003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27F99823-04F2-443C-9612-CE19320AAD7A}"/>
                  </a:ext>
                </a:extLst>
              </p:cNvPr>
              <p:cNvSpPr/>
              <p:nvPr/>
            </p:nvSpPr>
            <p:spPr>
              <a:xfrm>
                <a:off x="7437112" y="5398496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FBD5FEC9-F94C-470E-895E-EBD7EF5217BF}"/>
                  </a:ext>
                </a:extLst>
              </p:cNvPr>
              <p:cNvSpPr/>
              <p:nvPr/>
            </p:nvSpPr>
            <p:spPr>
              <a:xfrm>
                <a:off x="7563137" y="5398496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03F279EE-CB10-4A3D-83CF-136304785231}"/>
                </a:ext>
              </a:extLst>
            </p:cNvPr>
            <p:cNvSpPr/>
            <p:nvPr/>
          </p:nvSpPr>
          <p:spPr>
            <a:xfrm>
              <a:off x="4873836" y="1550942"/>
              <a:ext cx="1942857" cy="2432552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BFAB518-1423-4ADD-A8B9-021A477524F9}"/>
                </a:ext>
              </a:extLst>
            </p:cNvPr>
            <p:cNvSpPr/>
            <p:nvPr/>
          </p:nvSpPr>
          <p:spPr>
            <a:xfrm>
              <a:off x="6396831" y="1569686"/>
              <a:ext cx="1942857" cy="2432552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2F49FF56-F80E-47FF-A0FB-C6644E75A44C}"/>
                </a:ext>
              </a:extLst>
            </p:cNvPr>
            <p:cNvSpPr/>
            <p:nvPr/>
          </p:nvSpPr>
          <p:spPr>
            <a:xfrm>
              <a:off x="5590103" y="1797792"/>
              <a:ext cx="1942857" cy="2432552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F8B0622C-30CA-4709-B98D-3C5A0B908E29}"/>
                </a:ext>
              </a:extLst>
            </p:cNvPr>
            <p:cNvSpPr/>
            <p:nvPr/>
          </p:nvSpPr>
          <p:spPr>
            <a:xfrm>
              <a:off x="6786621" y="2585526"/>
              <a:ext cx="532364" cy="428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1657498-5E12-4F93-B46A-AA5254365D1F}"/>
                </a:ext>
              </a:extLst>
            </p:cNvPr>
            <p:cNvSpPr/>
            <p:nvPr/>
          </p:nvSpPr>
          <p:spPr>
            <a:xfrm>
              <a:off x="6794236" y="2667918"/>
              <a:ext cx="377575" cy="3037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905CE39E-1D6B-49B4-BA0C-D4E65F0BD2AB}"/>
                </a:ext>
              </a:extLst>
            </p:cNvPr>
            <p:cNvSpPr/>
            <p:nvPr/>
          </p:nvSpPr>
          <p:spPr>
            <a:xfrm>
              <a:off x="6832220" y="2748601"/>
              <a:ext cx="222604" cy="1790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7F5056DF-4594-4445-A590-D3C339CE3E47}"/>
                </a:ext>
              </a:extLst>
            </p:cNvPr>
            <p:cNvSpPr/>
            <p:nvPr/>
          </p:nvSpPr>
          <p:spPr>
            <a:xfrm>
              <a:off x="5802376" y="2560123"/>
              <a:ext cx="532364" cy="428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10E275DB-C06D-4593-9631-0CD7CEAD00DF}"/>
                </a:ext>
              </a:extLst>
            </p:cNvPr>
            <p:cNvSpPr/>
            <p:nvPr/>
          </p:nvSpPr>
          <p:spPr>
            <a:xfrm>
              <a:off x="5809991" y="2642515"/>
              <a:ext cx="377575" cy="3037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1996581-B316-4760-A22A-A45BE92BFF04}"/>
                </a:ext>
              </a:extLst>
            </p:cNvPr>
            <p:cNvSpPr/>
            <p:nvPr/>
          </p:nvSpPr>
          <p:spPr>
            <a:xfrm>
              <a:off x="5847975" y="2723198"/>
              <a:ext cx="222604" cy="1790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D98A5FB6-7DED-4063-8616-7D961C1AE57F}"/>
                </a:ext>
              </a:extLst>
            </p:cNvPr>
            <p:cNvSpPr/>
            <p:nvPr/>
          </p:nvSpPr>
          <p:spPr>
            <a:xfrm rot="7418797">
              <a:off x="5727874" y="1951573"/>
              <a:ext cx="1339514" cy="1750144"/>
            </a:xfrm>
            <a:prstGeom prst="arc">
              <a:avLst>
                <a:gd name="adj1" fmla="val 16200000"/>
                <a:gd name="adj2" fmla="val 18371650"/>
              </a:avLst>
            </a:prstGeom>
            <a:noFill/>
            <a:ln w="285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Arc 234">
              <a:extLst>
                <a:ext uri="{FF2B5EF4-FFF2-40B4-BE49-F238E27FC236}">
                  <a16:creationId xmlns:a16="http://schemas.microsoft.com/office/drawing/2014/main" id="{D5462ACF-D0CB-462E-AEF4-281315FAD844}"/>
                </a:ext>
              </a:extLst>
            </p:cNvPr>
            <p:cNvSpPr/>
            <p:nvPr/>
          </p:nvSpPr>
          <p:spPr>
            <a:xfrm rot="9718656">
              <a:off x="5300636" y="1801094"/>
              <a:ext cx="1339513" cy="1750145"/>
            </a:xfrm>
            <a:prstGeom prst="arc">
              <a:avLst>
                <a:gd name="adj1" fmla="val 16200000"/>
                <a:gd name="adj2" fmla="val 18371650"/>
              </a:avLst>
            </a:prstGeom>
            <a:noFill/>
            <a:ln w="285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: Rounded Corners 9">
              <a:extLst>
                <a:ext uri="{FF2B5EF4-FFF2-40B4-BE49-F238E27FC236}">
                  <a16:creationId xmlns:a16="http://schemas.microsoft.com/office/drawing/2014/main" id="{AEAE57FD-B243-4E97-A7CF-221332E9ECEC}"/>
                </a:ext>
              </a:extLst>
            </p:cNvPr>
            <p:cNvSpPr/>
            <p:nvPr/>
          </p:nvSpPr>
          <p:spPr>
            <a:xfrm>
              <a:off x="5925608" y="3113099"/>
              <a:ext cx="780164" cy="1673374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272078 w 780162"/>
                <a:gd name="connsiteY0" fmla="*/ 84682 h 1790114"/>
                <a:gd name="connsiteX1" fmla="*/ 356760 w 780162"/>
                <a:gd name="connsiteY1" fmla="*/ 0 h 1790114"/>
                <a:gd name="connsiteX2" fmla="*/ 695480 w 780162"/>
                <a:gd name="connsiteY2" fmla="*/ 0 h 1790114"/>
                <a:gd name="connsiteX3" fmla="*/ 780162 w 780162"/>
                <a:gd name="connsiteY3" fmla="*/ 84682 h 1790114"/>
                <a:gd name="connsiteX4" fmla="*/ 780162 w 780162"/>
                <a:gd name="connsiteY4" fmla="*/ 1705432 h 1790114"/>
                <a:gd name="connsiteX5" fmla="*/ 695480 w 780162"/>
                <a:gd name="connsiteY5" fmla="*/ 1790114 h 1790114"/>
                <a:gd name="connsiteX6" fmla="*/ 356760 w 780162"/>
                <a:gd name="connsiteY6" fmla="*/ 1790114 h 1790114"/>
                <a:gd name="connsiteX7" fmla="*/ 0 w 780162"/>
                <a:gd name="connsiteY7" fmla="*/ 1500633 h 1790114"/>
                <a:gd name="connsiteX8" fmla="*/ 272078 w 780162"/>
                <a:gd name="connsiteY8" fmla="*/ 84682 h 1790114"/>
                <a:gd name="connsiteX0" fmla="*/ 632224 w 1140308"/>
                <a:gd name="connsiteY0" fmla="*/ 84682 h 1790114"/>
                <a:gd name="connsiteX1" fmla="*/ 716906 w 1140308"/>
                <a:gd name="connsiteY1" fmla="*/ 0 h 1790114"/>
                <a:gd name="connsiteX2" fmla="*/ 1055626 w 1140308"/>
                <a:gd name="connsiteY2" fmla="*/ 0 h 1790114"/>
                <a:gd name="connsiteX3" fmla="*/ 1140308 w 1140308"/>
                <a:gd name="connsiteY3" fmla="*/ 84682 h 1790114"/>
                <a:gd name="connsiteX4" fmla="*/ 1140308 w 1140308"/>
                <a:gd name="connsiteY4" fmla="*/ 1705432 h 1790114"/>
                <a:gd name="connsiteX5" fmla="*/ 1055626 w 1140308"/>
                <a:gd name="connsiteY5" fmla="*/ 1790114 h 1790114"/>
                <a:gd name="connsiteX6" fmla="*/ 3775 w 1140308"/>
                <a:gd name="connsiteY6" fmla="*/ 1235869 h 1790114"/>
                <a:gd name="connsiteX7" fmla="*/ 360146 w 1140308"/>
                <a:gd name="connsiteY7" fmla="*/ 1500633 h 1790114"/>
                <a:gd name="connsiteX8" fmla="*/ 632224 w 1140308"/>
                <a:gd name="connsiteY8" fmla="*/ 84682 h 1790114"/>
                <a:gd name="connsiteX0" fmla="*/ 632224 w 1140308"/>
                <a:gd name="connsiteY0" fmla="*/ 84682 h 1720257"/>
                <a:gd name="connsiteX1" fmla="*/ 716906 w 1140308"/>
                <a:gd name="connsiteY1" fmla="*/ 0 h 1720257"/>
                <a:gd name="connsiteX2" fmla="*/ 1055626 w 1140308"/>
                <a:gd name="connsiteY2" fmla="*/ 0 h 1720257"/>
                <a:gd name="connsiteX3" fmla="*/ 1140308 w 1140308"/>
                <a:gd name="connsiteY3" fmla="*/ 84682 h 1720257"/>
                <a:gd name="connsiteX4" fmla="*/ 1140308 w 1140308"/>
                <a:gd name="connsiteY4" fmla="*/ 1705432 h 1720257"/>
                <a:gd name="connsiteX5" fmla="*/ 559427 w 1140308"/>
                <a:gd name="connsiteY5" fmla="*/ 1673373 h 1720257"/>
                <a:gd name="connsiteX6" fmla="*/ 3775 w 1140308"/>
                <a:gd name="connsiteY6" fmla="*/ 1235869 h 1720257"/>
                <a:gd name="connsiteX7" fmla="*/ 360146 w 1140308"/>
                <a:gd name="connsiteY7" fmla="*/ 1500633 h 1720257"/>
                <a:gd name="connsiteX8" fmla="*/ 632224 w 1140308"/>
                <a:gd name="connsiteY8" fmla="*/ 84682 h 1720257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272078 w 780162"/>
                <a:gd name="connsiteY0" fmla="*/ 84682 h 1673373"/>
                <a:gd name="connsiteX1" fmla="*/ 356760 w 780162"/>
                <a:gd name="connsiteY1" fmla="*/ 0 h 1673373"/>
                <a:gd name="connsiteX2" fmla="*/ 695480 w 780162"/>
                <a:gd name="connsiteY2" fmla="*/ 0 h 1673373"/>
                <a:gd name="connsiteX3" fmla="*/ 780162 w 780162"/>
                <a:gd name="connsiteY3" fmla="*/ 84682 h 1673373"/>
                <a:gd name="connsiteX4" fmla="*/ 324776 w 780162"/>
                <a:gd name="connsiteY4" fmla="*/ 1577953 h 1673373"/>
                <a:gd name="connsiteX5" fmla="*/ 199281 w 780162"/>
                <a:gd name="connsiteY5" fmla="*/ 1673373 h 1673373"/>
                <a:gd name="connsiteX6" fmla="*/ 0 w 780162"/>
                <a:gd name="connsiteY6" fmla="*/ 1500633 h 1673373"/>
                <a:gd name="connsiteX7" fmla="*/ 272078 w 780162"/>
                <a:gd name="connsiteY7" fmla="*/ 84682 h 1673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162" h="1673373">
                  <a:moveTo>
                    <a:pt x="272078" y="84682"/>
                  </a:moveTo>
                  <a:cubicBezTo>
                    <a:pt x="272078" y="37913"/>
                    <a:pt x="309991" y="0"/>
                    <a:pt x="356760" y="0"/>
                  </a:cubicBezTo>
                  <a:lnTo>
                    <a:pt x="695480" y="0"/>
                  </a:lnTo>
                  <a:cubicBezTo>
                    <a:pt x="742249" y="0"/>
                    <a:pt x="780162" y="37913"/>
                    <a:pt x="780162" y="84682"/>
                  </a:cubicBezTo>
                  <a:cubicBezTo>
                    <a:pt x="708539" y="997739"/>
                    <a:pt x="645529" y="1501230"/>
                    <a:pt x="324776" y="1577953"/>
                  </a:cubicBezTo>
                  <a:cubicBezTo>
                    <a:pt x="324776" y="1624722"/>
                    <a:pt x="246050" y="1673373"/>
                    <a:pt x="199281" y="1673373"/>
                  </a:cubicBezTo>
                  <a:lnTo>
                    <a:pt x="0" y="1500633"/>
                  </a:lnTo>
                  <a:cubicBezTo>
                    <a:pt x="698830" y="1183823"/>
                    <a:pt x="272078" y="624932"/>
                    <a:pt x="272078" y="84682"/>
                  </a:cubicBez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1C11BBA-EF33-46C0-8980-2A98E2E92A3D}"/>
                </a:ext>
              </a:extLst>
            </p:cNvPr>
            <p:cNvSpPr/>
            <p:nvPr/>
          </p:nvSpPr>
          <p:spPr>
            <a:xfrm>
              <a:off x="6067755" y="2928472"/>
              <a:ext cx="849763" cy="620967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9DF7A09-996C-4D5D-9785-5CF2502DBF74}"/>
                </a:ext>
              </a:extLst>
            </p:cNvPr>
            <p:cNvSpPr/>
            <p:nvPr/>
          </p:nvSpPr>
          <p:spPr>
            <a:xfrm rot="1429028" flipH="1" flipV="1">
              <a:off x="7051863" y="2652245"/>
              <a:ext cx="121348" cy="12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F0E64DC-2098-430B-B58D-D7131B450723}"/>
                </a:ext>
              </a:extLst>
            </p:cNvPr>
            <p:cNvSpPr/>
            <p:nvPr/>
          </p:nvSpPr>
          <p:spPr>
            <a:xfrm rot="1429028" flipH="1" flipV="1">
              <a:off x="6079598" y="2642435"/>
              <a:ext cx="121348" cy="12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Rectangle 56">
            <a:extLst>
              <a:ext uri="{FF2B5EF4-FFF2-40B4-BE49-F238E27FC236}">
                <a16:creationId xmlns:a16="http://schemas.microsoft.com/office/drawing/2014/main" id="{0916B461-C3CF-4264-A961-3303012202D6}"/>
              </a:ext>
            </a:extLst>
          </p:cNvPr>
          <p:cNvSpPr/>
          <p:nvPr/>
        </p:nvSpPr>
        <p:spPr>
          <a:xfrm rot="8628646" flipH="1">
            <a:off x="6794168" y="632775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846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5799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7113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C92BFCA-6E7D-4D6A-87A0-4837A13F0A63}"/>
              </a:ext>
            </a:extLst>
          </p:cNvPr>
          <p:cNvSpPr/>
          <p:nvPr/>
        </p:nvSpPr>
        <p:spPr>
          <a:xfrm>
            <a:off x="200472" y="4581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62F55932-E399-477D-A5B1-8C32BB90D415}"/>
              </a:ext>
            </a:extLst>
          </p:cNvPr>
          <p:cNvSpPr/>
          <p:nvPr/>
        </p:nvSpPr>
        <p:spPr>
          <a:xfrm>
            <a:off x="4048401" y="105407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B22A0F45-3173-4A3B-B38C-0EE55DB5DDE7}"/>
              </a:ext>
            </a:extLst>
          </p:cNvPr>
          <p:cNvSpPr/>
          <p:nvPr/>
        </p:nvSpPr>
        <p:spPr>
          <a:xfrm>
            <a:off x="880629" y="230764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6F055724-F2BE-43F6-8161-C040D7DBD267}"/>
              </a:ext>
            </a:extLst>
          </p:cNvPr>
          <p:cNvSpPr/>
          <p:nvPr/>
        </p:nvSpPr>
        <p:spPr>
          <a:xfrm rot="2814473" flipH="1">
            <a:off x="4912738" y="4260365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700D2076-8944-4560-A27F-3869727C1C27}"/>
              </a:ext>
            </a:extLst>
          </p:cNvPr>
          <p:cNvSpPr/>
          <p:nvPr/>
        </p:nvSpPr>
        <p:spPr>
          <a:xfrm rot="19121935" flipH="1">
            <a:off x="5240317" y="5588639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CF2B76B8-9988-4DE9-B965-5981D9604113}"/>
              </a:ext>
            </a:extLst>
          </p:cNvPr>
          <p:cNvSpPr/>
          <p:nvPr/>
        </p:nvSpPr>
        <p:spPr>
          <a:xfrm rot="19121935" flipH="1">
            <a:off x="5507848" y="222276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64EB3FC2-A413-4579-9706-AAAF3F370063}"/>
              </a:ext>
            </a:extLst>
          </p:cNvPr>
          <p:cNvSpPr/>
          <p:nvPr/>
        </p:nvSpPr>
        <p:spPr>
          <a:xfrm rot="20387048" flipH="1">
            <a:off x="5507847" y="3431310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DD6AA3-F744-4402-80E0-DA1E31523D0D}"/>
              </a:ext>
            </a:extLst>
          </p:cNvPr>
          <p:cNvGrpSpPr/>
          <p:nvPr/>
        </p:nvGrpSpPr>
        <p:grpSpPr>
          <a:xfrm>
            <a:off x="767510" y="504264"/>
            <a:ext cx="4725846" cy="6041212"/>
            <a:chOff x="2341062" y="722523"/>
            <a:chExt cx="3511342" cy="5846662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CEE86EC-288B-41C4-9AE3-1A1EAF45EB57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75CB0D1-4AB1-425B-8593-05A0E38A712B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841AA71-EBA5-4EB3-BC0F-72A3C3A5BF07}"/>
                </a:ext>
              </a:extLst>
            </p:cNvPr>
            <p:cNvGrpSpPr/>
            <p:nvPr/>
          </p:nvGrpSpPr>
          <p:grpSpPr>
            <a:xfrm>
              <a:off x="2341062" y="722523"/>
              <a:ext cx="3511342" cy="5587778"/>
              <a:chOff x="2772147" y="677901"/>
              <a:chExt cx="3713793" cy="3580512"/>
            </a:xfrm>
          </p:grpSpPr>
          <p:sp>
            <p:nvSpPr>
              <p:cNvPr id="182" name="Cloud 181">
                <a:extLst>
                  <a:ext uri="{FF2B5EF4-FFF2-40B4-BE49-F238E27FC236}">
                    <a16:creationId xmlns:a16="http://schemas.microsoft.com/office/drawing/2014/main" id="{F238DF2C-0F93-484F-9A6E-5C72BAC90B25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Cloud 182">
                <a:extLst>
                  <a:ext uri="{FF2B5EF4-FFF2-40B4-BE49-F238E27FC236}">
                    <a16:creationId xmlns:a16="http://schemas.microsoft.com/office/drawing/2014/main" id="{38DF1E1C-15EF-443B-8A4F-1CAC0E6D593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Rectangle 13">
                <a:extLst>
                  <a:ext uri="{FF2B5EF4-FFF2-40B4-BE49-F238E27FC236}">
                    <a16:creationId xmlns:a16="http://schemas.microsoft.com/office/drawing/2014/main" id="{613B4DE1-A38F-458B-8C83-D16FC8515C1A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Cloud 184">
                <a:extLst>
                  <a:ext uri="{FF2B5EF4-FFF2-40B4-BE49-F238E27FC236}">
                    <a16:creationId xmlns:a16="http://schemas.microsoft.com/office/drawing/2014/main" id="{8FFD3BB8-5565-449D-91D5-3BE13EF0C636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Cloud 185">
                <a:extLst>
                  <a:ext uri="{FF2B5EF4-FFF2-40B4-BE49-F238E27FC236}">
                    <a16:creationId xmlns:a16="http://schemas.microsoft.com/office/drawing/2014/main" id="{36EC05A8-905A-4F50-9D8E-9D6018A36DE2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Cloud 186">
                <a:extLst>
                  <a:ext uri="{FF2B5EF4-FFF2-40B4-BE49-F238E27FC236}">
                    <a16:creationId xmlns:a16="http://schemas.microsoft.com/office/drawing/2014/main" id="{C1670302-8995-4C71-9781-78DD06497CCE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Cloud 187">
                <a:extLst>
                  <a:ext uri="{FF2B5EF4-FFF2-40B4-BE49-F238E27FC236}">
                    <a16:creationId xmlns:a16="http://schemas.microsoft.com/office/drawing/2014/main" id="{DF2B64C7-A9B0-4529-BC3C-4BED36E21CBE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27">
                <a:extLst>
                  <a:ext uri="{FF2B5EF4-FFF2-40B4-BE49-F238E27FC236}">
                    <a16:creationId xmlns:a16="http://schemas.microsoft.com/office/drawing/2014/main" id="{EFC9D661-A98A-42BA-A38D-4C3F47C4813A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Cloud 189">
                <a:extLst>
                  <a:ext uri="{FF2B5EF4-FFF2-40B4-BE49-F238E27FC236}">
                    <a16:creationId xmlns:a16="http://schemas.microsoft.com/office/drawing/2014/main" id="{F77EEF07-D4DD-4426-92CE-2C77B50AD04B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Cloud 190">
                <a:extLst>
                  <a:ext uri="{FF2B5EF4-FFF2-40B4-BE49-F238E27FC236}">
                    <a16:creationId xmlns:a16="http://schemas.microsoft.com/office/drawing/2014/main" id="{A353600E-D578-404F-BD6A-10BA9EC0FCBB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F8361155-2619-409B-8AC0-EE99FC1829B7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E1FE793-9CE8-49D5-87F5-6E8177C9EB0E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61A5522-BFAC-4426-B54F-F2C6238C6603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9DC6B518-4123-4EBE-B5F3-3C8555314972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19F5E72-9B94-42DA-A46B-7BAFCE3026A4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F02108A-2BA9-49BC-A532-8F612B3A0E08}"/>
              </a:ext>
            </a:extLst>
          </p:cNvPr>
          <p:cNvGrpSpPr/>
          <p:nvPr/>
        </p:nvGrpSpPr>
        <p:grpSpPr>
          <a:xfrm>
            <a:off x="370497" y="3876980"/>
            <a:ext cx="4688698" cy="2976439"/>
            <a:chOff x="6470762" y="3937302"/>
            <a:chExt cx="4688698" cy="2976439"/>
          </a:xfrm>
        </p:grpSpPr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FAC901CC-1946-4773-B9AD-9142E1DA650C}"/>
                </a:ext>
              </a:extLst>
            </p:cNvPr>
            <p:cNvSpPr/>
            <p:nvPr/>
          </p:nvSpPr>
          <p:spPr>
            <a:xfrm rot="20387048" flipH="1">
              <a:off x="7123266" y="499484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0458CCD5-E5A6-429C-9F57-ED7DCD691992}"/>
                </a:ext>
              </a:extLst>
            </p:cNvPr>
            <p:cNvSpPr/>
            <p:nvPr/>
          </p:nvSpPr>
          <p:spPr>
            <a:xfrm rot="17233895" flipH="1">
              <a:off x="7678917" y="55569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499CC18E-5E47-4FEA-A6C1-945197D04D7D}"/>
                </a:ext>
              </a:extLst>
            </p:cNvPr>
            <p:cNvSpPr/>
            <p:nvPr/>
          </p:nvSpPr>
          <p:spPr>
            <a:xfrm rot="8628646" flipH="1">
              <a:off x="6794221" y="623519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E3C8E83C-F49E-4716-84E7-26CE96ECF99F}"/>
                </a:ext>
              </a:extLst>
            </p:cNvPr>
            <p:cNvSpPr/>
            <p:nvPr/>
          </p:nvSpPr>
          <p:spPr>
            <a:xfrm rot="19121935" flipH="1">
              <a:off x="10095351" y="603736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1319111E-4915-44E0-948F-D70DF3C63916}"/>
                </a:ext>
              </a:extLst>
            </p:cNvPr>
            <p:cNvSpPr/>
            <p:nvPr/>
          </p:nvSpPr>
          <p:spPr>
            <a:xfrm rot="19121935" flipH="1">
              <a:off x="10441223" y="60738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929D87C9-682D-4655-8D55-D44C96572C48}"/>
                </a:ext>
              </a:extLst>
            </p:cNvPr>
            <p:cNvSpPr/>
            <p:nvPr/>
          </p:nvSpPr>
          <p:spPr>
            <a:xfrm rot="19121935" flipH="1">
              <a:off x="10019376" y="631736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02CC79A1-18EA-453A-BD48-EAAFF3B545E1}"/>
                </a:ext>
              </a:extLst>
            </p:cNvPr>
            <p:cNvSpPr/>
            <p:nvPr/>
          </p:nvSpPr>
          <p:spPr>
            <a:xfrm rot="19121935" flipH="1">
              <a:off x="9671870" y="6060853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6A966751-FE2A-4143-A808-B211B350177F}"/>
                </a:ext>
              </a:extLst>
            </p:cNvPr>
            <p:cNvSpPr/>
            <p:nvPr/>
          </p:nvSpPr>
          <p:spPr>
            <a:xfrm rot="19121935" flipH="1">
              <a:off x="10017742" y="609733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9590B25C-4F94-4F0D-B218-943D027600FC}"/>
                </a:ext>
              </a:extLst>
            </p:cNvPr>
            <p:cNvSpPr/>
            <p:nvPr/>
          </p:nvSpPr>
          <p:spPr>
            <a:xfrm rot="19121935" flipH="1">
              <a:off x="9595895" y="6340855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B9B28868-9805-4793-A5A7-5E9D1EBAE89E}"/>
                </a:ext>
              </a:extLst>
            </p:cNvPr>
            <p:cNvSpPr/>
            <p:nvPr/>
          </p:nvSpPr>
          <p:spPr>
            <a:xfrm rot="19121935" flipH="1">
              <a:off x="10240969" y="620956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60771EB1-0CE2-4B58-9139-05E85C28BCB9}"/>
                </a:ext>
              </a:extLst>
            </p:cNvPr>
            <p:cNvSpPr/>
            <p:nvPr/>
          </p:nvSpPr>
          <p:spPr>
            <a:xfrm rot="19121935" flipH="1">
              <a:off x="10586841" y="62460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56">
              <a:extLst>
                <a:ext uri="{FF2B5EF4-FFF2-40B4-BE49-F238E27FC236}">
                  <a16:creationId xmlns:a16="http://schemas.microsoft.com/office/drawing/2014/main" id="{C351B904-5199-45CC-B13C-01F981D69E80}"/>
                </a:ext>
              </a:extLst>
            </p:cNvPr>
            <p:cNvSpPr/>
            <p:nvPr/>
          </p:nvSpPr>
          <p:spPr>
            <a:xfrm rot="19121935" flipH="1">
              <a:off x="10164994" y="648956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56">
              <a:extLst>
                <a:ext uri="{FF2B5EF4-FFF2-40B4-BE49-F238E27FC236}">
                  <a16:creationId xmlns:a16="http://schemas.microsoft.com/office/drawing/2014/main" id="{489D3F9E-F9EA-44D3-9DC5-AD2A95B8A20E}"/>
                </a:ext>
              </a:extLst>
            </p:cNvPr>
            <p:cNvSpPr/>
            <p:nvPr/>
          </p:nvSpPr>
          <p:spPr>
            <a:xfrm rot="19121935" flipH="1">
              <a:off x="9736771" y="6306070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D34E8D11-F5EE-4087-B6BA-D706A639EE2A}"/>
                </a:ext>
              </a:extLst>
            </p:cNvPr>
            <p:cNvSpPr/>
            <p:nvPr/>
          </p:nvSpPr>
          <p:spPr>
            <a:xfrm rot="19121935" flipH="1">
              <a:off x="10082643" y="634255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427D6160-B887-4D18-BDB4-49849EA453CA}"/>
                </a:ext>
              </a:extLst>
            </p:cNvPr>
            <p:cNvSpPr/>
            <p:nvPr/>
          </p:nvSpPr>
          <p:spPr>
            <a:xfrm rot="19121935" flipH="1">
              <a:off x="9660796" y="658607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42557FC3-7C2C-4E6D-ACCC-008FA9451429}"/>
                </a:ext>
              </a:extLst>
            </p:cNvPr>
            <p:cNvSpPr/>
            <p:nvPr/>
          </p:nvSpPr>
          <p:spPr>
            <a:xfrm rot="598554" flipH="1">
              <a:off x="9882390" y="589483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C825697C-1056-4E48-9C9B-BC52FDC4871A}"/>
                </a:ext>
              </a:extLst>
            </p:cNvPr>
            <p:cNvSpPr/>
            <p:nvPr/>
          </p:nvSpPr>
          <p:spPr>
            <a:xfrm rot="598554" flipH="1">
              <a:off x="10228262" y="593132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AD916177-1F27-4CE1-9596-F9C9C012EADB}"/>
                </a:ext>
              </a:extLst>
            </p:cNvPr>
            <p:cNvSpPr/>
            <p:nvPr/>
          </p:nvSpPr>
          <p:spPr>
            <a:xfrm rot="598554" flipH="1">
              <a:off x="9806415" y="617483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35BAD93C-B5B1-4E35-9C4F-8F572A91120C}"/>
                </a:ext>
              </a:extLst>
            </p:cNvPr>
            <p:cNvSpPr/>
            <p:nvPr/>
          </p:nvSpPr>
          <p:spPr>
            <a:xfrm rot="598554" flipH="1">
              <a:off x="10094357" y="634750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59E88CCD-1834-4855-B647-6B43CAA5CC2C}"/>
                </a:ext>
              </a:extLst>
            </p:cNvPr>
            <p:cNvSpPr/>
            <p:nvPr/>
          </p:nvSpPr>
          <p:spPr>
            <a:xfrm rot="598554" flipH="1">
              <a:off x="10440229" y="6383993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BDD8400A-C1E9-4ACB-AA06-31D5EC993B2A}"/>
                </a:ext>
              </a:extLst>
            </p:cNvPr>
            <p:cNvSpPr/>
            <p:nvPr/>
          </p:nvSpPr>
          <p:spPr>
            <a:xfrm rot="598554" flipH="1">
              <a:off x="10018382" y="662751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2B9A3072-73F3-4E07-9D5A-E21BCE16CC84}"/>
                </a:ext>
              </a:extLst>
            </p:cNvPr>
            <p:cNvSpPr/>
            <p:nvPr/>
          </p:nvSpPr>
          <p:spPr>
            <a:xfrm rot="18716840" flipH="1">
              <a:off x="9497966" y="621477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F218DBCE-5948-4AB4-AF5D-64BDE4C8DD72}"/>
                </a:ext>
              </a:extLst>
            </p:cNvPr>
            <p:cNvSpPr/>
            <p:nvPr/>
          </p:nvSpPr>
          <p:spPr>
            <a:xfrm rot="18716840" flipH="1">
              <a:off x="9843838" y="625126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888439AD-EEA9-474F-A7DC-CB4C27535DC5}"/>
                </a:ext>
              </a:extLst>
            </p:cNvPr>
            <p:cNvSpPr/>
            <p:nvPr/>
          </p:nvSpPr>
          <p:spPr>
            <a:xfrm rot="18716840" flipH="1">
              <a:off x="9421991" y="6494780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FB6280A1-CBCF-4893-BD89-C602F4327889}"/>
                </a:ext>
              </a:extLst>
            </p:cNvPr>
            <p:cNvSpPr/>
            <p:nvPr/>
          </p:nvSpPr>
          <p:spPr>
            <a:xfrm rot="8484010" flipH="1">
              <a:off x="10549045" y="606095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90B12B24-084E-49E9-9DF3-BC4D8D5CC578}"/>
                </a:ext>
              </a:extLst>
            </p:cNvPr>
            <p:cNvSpPr/>
            <p:nvPr/>
          </p:nvSpPr>
          <p:spPr>
            <a:xfrm rot="8484010" flipH="1">
              <a:off x="10482616" y="6538135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4161E057-51C2-4196-9349-5792ECA69F49}"/>
                </a:ext>
              </a:extLst>
            </p:cNvPr>
            <p:cNvSpPr/>
            <p:nvPr/>
          </p:nvSpPr>
          <p:spPr>
            <a:xfrm rot="8484010" flipH="1">
              <a:off x="9768618" y="657317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15494AC7-1ED8-4C71-8497-F7D2D36A9D0F}"/>
                </a:ext>
              </a:extLst>
            </p:cNvPr>
            <p:cNvSpPr/>
            <p:nvPr/>
          </p:nvSpPr>
          <p:spPr>
            <a:xfrm rot="11560629" flipH="1">
              <a:off x="10126204" y="661461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17AA7F6A-1D9D-4672-B862-36C4BE06BB22}"/>
                </a:ext>
              </a:extLst>
            </p:cNvPr>
            <p:cNvSpPr/>
            <p:nvPr/>
          </p:nvSpPr>
          <p:spPr>
            <a:xfrm rot="8078915" flipH="1">
              <a:off x="9605788" y="620188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52D8916F-FBD4-4C7C-9426-0C67FBF2D1E8}"/>
                </a:ext>
              </a:extLst>
            </p:cNvPr>
            <p:cNvSpPr/>
            <p:nvPr/>
          </p:nvSpPr>
          <p:spPr>
            <a:xfrm rot="6879800" flipH="1">
              <a:off x="9951660" y="623836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FB934B4-DC04-4D77-B813-B635F9E2608B}"/>
                </a:ext>
              </a:extLst>
            </p:cNvPr>
            <p:cNvGrpSpPr/>
            <p:nvPr/>
          </p:nvGrpSpPr>
          <p:grpSpPr>
            <a:xfrm flipH="1">
              <a:off x="6470762" y="3937302"/>
              <a:ext cx="4258289" cy="2888710"/>
              <a:chOff x="2559450" y="1134483"/>
              <a:chExt cx="6601797" cy="4478484"/>
            </a:xfrm>
          </p:grpSpPr>
          <p:sp>
            <p:nvSpPr>
              <p:cNvPr id="148" name="Arc 147">
                <a:extLst>
                  <a:ext uri="{FF2B5EF4-FFF2-40B4-BE49-F238E27FC236}">
                    <a16:creationId xmlns:a16="http://schemas.microsoft.com/office/drawing/2014/main" id="{A6FF75E3-EBE5-4847-BBC4-E9F0596D2409}"/>
                  </a:ext>
                </a:extLst>
              </p:cNvPr>
              <p:cNvSpPr/>
              <p:nvPr/>
            </p:nvSpPr>
            <p:spPr>
              <a:xfrm rot="1308460">
                <a:off x="7821732" y="2682268"/>
                <a:ext cx="1339515" cy="1750145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3AD41391-125D-47FB-92D5-F604CE65B5FE}"/>
                  </a:ext>
                </a:extLst>
              </p:cNvPr>
              <p:cNvSpPr/>
              <p:nvPr/>
            </p:nvSpPr>
            <p:spPr>
              <a:xfrm>
                <a:off x="7890629" y="3202433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5714FB29-E864-4C98-BFA1-97BE926D392E}"/>
                  </a:ext>
                </a:extLst>
              </p:cNvPr>
              <p:cNvSpPr/>
              <p:nvPr/>
            </p:nvSpPr>
            <p:spPr>
              <a:xfrm>
                <a:off x="5187998" y="3362358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Arc 150">
                <a:extLst>
                  <a:ext uri="{FF2B5EF4-FFF2-40B4-BE49-F238E27FC236}">
                    <a16:creationId xmlns:a16="http://schemas.microsoft.com/office/drawing/2014/main" id="{0C9DDA45-BBA0-44F5-AFA8-330C6DE94B5B}"/>
                  </a:ext>
                </a:extLst>
              </p:cNvPr>
              <p:cNvSpPr/>
              <p:nvPr/>
            </p:nvSpPr>
            <p:spPr>
              <a:xfrm rot="6986218">
                <a:off x="2764765" y="1982906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3">
                <a:extLst>
                  <a:ext uri="{FF2B5EF4-FFF2-40B4-BE49-F238E27FC236}">
                    <a16:creationId xmlns:a16="http://schemas.microsoft.com/office/drawing/2014/main" id="{40CBAFCF-D395-425A-9BDA-800F29B2B64C}"/>
                  </a:ext>
                </a:extLst>
              </p:cNvPr>
              <p:cNvSpPr/>
              <p:nvPr/>
            </p:nvSpPr>
            <p:spPr>
              <a:xfrm>
                <a:off x="4107767" y="1941289"/>
                <a:ext cx="4974491" cy="2698872"/>
              </a:xfrm>
              <a:custGeom>
                <a:avLst/>
                <a:gdLst>
                  <a:gd name="connsiteX0" fmla="*/ 0 w 4867422"/>
                  <a:gd name="connsiteY0" fmla="*/ 1216276 h 2432551"/>
                  <a:gd name="connsiteX1" fmla="*/ 2433711 w 4867422"/>
                  <a:gd name="connsiteY1" fmla="*/ 0 h 2432551"/>
                  <a:gd name="connsiteX2" fmla="*/ 4867422 w 4867422"/>
                  <a:gd name="connsiteY2" fmla="*/ 1216276 h 2432551"/>
                  <a:gd name="connsiteX3" fmla="*/ 2433711 w 4867422"/>
                  <a:gd name="connsiteY3" fmla="*/ 2432552 h 2432551"/>
                  <a:gd name="connsiteX4" fmla="*/ 0 w 4867422"/>
                  <a:gd name="connsiteY4" fmla="*/ 1216276 h 2432551"/>
                  <a:gd name="connsiteX0" fmla="*/ 2045 w 4869467"/>
                  <a:gd name="connsiteY0" fmla="*/ 1455426 h 2671702"/>
                  <a:gd name="connsiteX1" fmla="*/ 2140335 w 4869467"/>
                  <a:gd name="connsiteY1" fmla="*/ 0 h 2671702"/>
                  <a:gd name="connsiteX2" fmla="*/ 4869467 w 4869467"/>
                  <a:gd name="connsiteY2" fmla="*/ 1455426 h 2671702"/>
                  <a:gd name="connsiteX3" fmla="*/ 2435756 w 4869467"/>
                  <a:gd name="connsiteY3" fmla="*/ 2671702 h 2671702"/>
                  <a:gd name="connsiteX4" fmla="*/ 2045 w 4869467"/>
                  <a:gd name="connsiteY4" fmla="*/ 1455426 h 2671702"/>
                  <a:gd name="connsiteX0" fmla="*/ 78679 w 4946101"/>
                  <a:gd name="connsiteY0" fmla="*/ 1455426 h 2671702"/>
                  <a:gd name="connsiteX1" fmla="*/ 2216969 w 4946101"/>
                  <a:gd name="connsiteY1" fmla="*/ 0 h 2671702"/>
                  <a:gd name="connsiteX2" fmla="*/ 4946101 w 4946101"/>
                  <a:gd name="connsiteY2" fmla="*/ 1455426 h 2671702"/>
                  <a:gd name="connsiteX3" fmla="*/ 2512390 w 4946101"/>
                  <a:gd name="connsiteY3" fmla="*/ 2671702 h 2671702"/>
                  <a:gd name="connsiteX4" fmla="*/ 78679 w 4946101"/>
                  <a:gd name="connsiteY4" fmla="*/ 1455426 h 2671702"/>
                  <a:gd name="connsiteX0" fmla="*/ 74475 w 4941897"/>
                  <a:gd name="connsiteY0" fmla="*/ 1455426 h 2671702"/>
                  <a:gd name="connsiteX1" fmla="*/ 2212765 w 4941897"/>
                  <a:gd name="connsiteY1" fmla="*/ 0 h 2671702"/>
                  <a:gd name="connsiteX2" fmla="*/ 4941897 w 4941897"/>
                  <a:gd name="connsiteY2" fmla="*/ 1455426 h 2671702"/>
                  <a:gd name="connsiteX3" fmla="*/ 2508186 w 4941897"/>
                  <a:gd name="connsiteY3" fmla="*/ 2671702 h 2671702"/>
                  <a:gd name="connsiteX4" fmla="*/ 74475 w 4941897"/>
                  <a:gd name="connsiteY4" fmla="*/ 1455426 h 2671702"/>
                  <a:gd name="connsiteX0" fmla="*/ 74475 w 4941897"/>
                  <a:gd name="connsiteY0" fmla="*/ 1455426 h 2673652"/>
                  <a:gd name="connsiteX1" fmla="*/ 2212765 w 4941897"/>
                  <a:gd name="connsiteY1" fmla="*/ 0 h 2673652"/>
                  <a:gd name="connsiteX2" fmla="*/ 4941897 w 4941897"/>
                  <a:gd name="connsiteY2" fmla="*/ 1455426 h 2673652"/>
                  <a:gd name="connsiteX3" fmla="*/ 2508186 w 4941897"/>
                  <a:gd name="connsiteY3" fmla="*/ 2671702 h 2673652"/>
                  <a:gd name="connsiteX4" fmla="*/ 74475 w 4941897"/>
                  <a:gd name="connsiteY4" fmla="*/ 1455426 h 2673652"/>
                  <a:gd name="connsiteX0" fmla="*/ 74475 w 4941897"/>
                  <a:gd name="connsiteY0" fmla="*/ 1455426 h 2672696"/>
                  <a:gd name="connsiteX1" fmla="*/ 2212765 w 4941897"/>
                  <a:gd name="connsiteY1" fmla="*/ 0 h 2672696"/>
                  <a:gd name="connsiteX2" fmla="*/ 4941897 w 4941897"/>
                  <a:gd name="connsiteY2" fmla="*/ 1455426 h 2672696"/>
                  <a:gd name="connsiteX3" fmla="*/ 2508186 w 4941897"/>
                  <a:gd name="connsiteY3" fmla="*/ 2671702 h 2672696"/>
                  <a:gd name="connsiteX4" fmla="*/ 74475 w 4941897"/>
                  <a:gd name="connsiteY4" fmla="*/ 1455426 h 2672696"/>
                  <a:gd name="connsiteX0" fmla="*/ 74475 w 4941897"/>
                  <a:gd name="connsiteY0" fmla="*/ 1455426 h 2675363"/>
                  <a:gd name="connsiteX1" fmla="*/ 2212765 w 4941897"/>
                  <a:gd name="connsiteY1" fmla="*/ 0 h 2675363"/>
                  <a:gd name="connsiteX2" fmla="*/ 4941897 w 4941897"/>
                  <a:gd name="connsiteY2" fmla="*/ 1455426 h 2675363"/>
                  <a:gd name="connsiteX3" fmla="*/ 2508186 w 4941897"/>
                  <a:gd name="connsiteY3" fmla="*/ 2671702 h 2675363"/>
                  <a:gd name="connsiteX4" fmla="*/ 74475 w 4941897"/>
                  <a:gd name="connsiteY4" fmla="*/ 1455426 h 2675363"/>
                  <a:gd name="connsiteX0" fmla="*/ 74475 w 4941897"/>
                  <a:gd name="connsiteY0" fmla="*/ 1457373 h 2677310"/>
                  <a:gd name="connsiteX1" fmla="*/ 2212765 w 4941897"/>
                  <a:gd name="connsiteY1" fmla="*/ 1947 h 2677310"/>
                  <a:gd name="connsiteX2" fmla="*/ 4941897 w 4941897"/>
                  <a:gd name="connsiteY2" fmla="*/ 1457373 h 2677310"/>
                  <a:gd name="connsiteX3" fmla="*/ 2508186 w 4941897"/>
                  <a:gd name="connsiteY3" fmla="*/ 2673649 h 2677310"/>
                  <a:gd name="connsiteX4" fmla="*/ 74475 w 4941897"/>
                  <a:gd name="connsiteY4" fmla="*/ 1457373 h 2677310"/>
                  <a:gd name="connsiteX0" fmla="*/ 74475 w 4941897"/>
                  <a:gd name="connsiteY0" fmla="*/ 1457373 h 2685983"/>
                  <a:gd name="connsiteX1" fmla="*/ 2212765 w 4941897"/>
                  <a:gd name="connsiteY1" fmla="*/ 1947 h 2685983"/>
                  <a:gd name="connsiteX2" fmla="*/ 4941897 w 4941897"/>
                  <a:gd name="connsiteY2" fmla="*/ 1457373 h 2685983"/>
                  <a:gd name="connsiteX3" fmla="*/ 2508186 w 4941897"/>
                  <a:gd name="connsiteY3" fmla="*/ 2673649 h 2685983"/>
                  <a:gd name="connsiteX4" fmla="*/ 74475 w 4941897"/>
                  <a:gd name="connsiteY4" fmla="*/ 1457373 h 2685983"/>
                  <a:gd name="connsiteX0" fmla="*/ 74475 w 4941897"/>
                  <a:gd name="connsiteY0" fmla="*/ 1457373 h 2723563"/>
                  <a:gd name="connsiteX1" fmla="*/ 2212765 w 4941897"/>
                  <a:gd name="connsiteY1" fmla="*/ 1947 h 2723563"/>
                  <a:gd name="connsiteX2" fmla="*/ 4941897 w 4941897"/>
                  <a:gd name="connsiteY2" fmla="*/ 1457373 h 2723563"/>
                  <a:gd name="connsiteX3" fmla="*/ 2508186 w 4941897"/>
                  <a:gd name="connsiteY3" fmla="*/ 2673649 h 2723563"/>
                  <a:gd name="connsiteX4" fmla="*/ 74475 w 4941897"/>
                  <a:gd name="connsiteY4" fmla="*/ 1457373 h 2723563"/>
                  <a:gd name="connsiteX0" fmla="*/ 56269 w 4974491"/>
                  <a:gd name="connsiteY0" fmla="*/ 1457373 h 2698872"/>
                  <a:gd name="connsiteX1" fmla="*/ 2194559 w 4974491"/>
                  <a:gd name="connsiteY1" fmla="*/ 1947 h 2698872"/>
                  <a:gd name="connsiteX2" fmla="*/ 4974491 w 4974491"/>
                  <a:gd name="connsiteY2" fmla="*/ 1457373 h 2698872"/>
                  <a:gd name="connsiteX3" fmla="*/ 2489980 w 4974491"/>
                  <a:gd name="connsiteY3" fmla="*/ 2673649 h 2698872"/>
                  <a:gd name="connsiteX4" fmla="*/ 56269 w 4974491"/>
                  <a:gd name="connsiteY4" fmla="*/ 1457373 h 26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4491" h="2698872">
                    <a:moveTo>
                      <a:pt x="56269" y="1457373"/>
                    </a:moveTo>
                    <a:cubicBezTo>
                      <a:pt x="-330593" y="1363781"/>
                      <a:pt x="1374855" y="1947"/>
                      <a:pt x="2194559" y="1947"/>
                    </a:cubicBezTo>
                    <a:cubicBezTo>
                      <a:pt x="3014263" y="1947"/>
                      <a:pt x="4876017" y="-114690"/>
                      <a:pt x="4974491" y="1457373"/>
                    </a:cubicBezTo>
                    <a:cubicBezTo>
                      <a:pt x="4910991" y="2980004"/>
                      <a:pt x="3309684" y="2673649"/>
                      <a:pt x="2489980" y="2673649"/>
                    </a:cubicBezTo>
                    <a:cubicBezTo>
                      <a:pt x="1670276" y="2673649"/>
                      <a:pt x="443131" y="1550965"/>
                      <a:pt x="56269" y="1457373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2BEE639-49A2-4276-917C-C2AFB951F52A}"/>
                  </a:ext>
                </a:extLst>
              </p:cNvPr>
              <p:cNvSpPr/>
              <p:nvPr/>
            </p:nvSpPr>
            <p:spPr>
              <a:xfrm>
                <a:off x="3658806" y="1499848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: Rounded Corners 32">
                <a:extLst>
                  <a:ext uri="{FF2B5EF4-FFF2-40B4-BE49-F238E27FC236}">
                    <a16:creationId xmlns:a16="http://schemas.microsoft.com/office/drawing/2014/main" id="{8631A388-1AF4-40C4-8F88-43C6397E3C17}"/>
                  </a:ext>
                </a:extLst>
              </p:cNvPr>
              <p:cNvSpPr/>
              <p:nvPr/>
            </p:nvSpPr>
            <p:spPr>
              <a:xfrm>
                <a:off x="5321792" y="3817010"/>
                <a:ext cx="660484" cy="1790114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60484"/>
                  <a:gd name="connsiteY0" fmla="*/ 84682 h 1790114"/>
                  <a:gd name="connsiteX1" fmla="*/ 84682 w 660484"/>
                  <a:gd name="connsiteY1" fmla="*/ 0 h 1790114"/>
                  <a:gd name="connsiteX2" fmla="*/ 423402 w 660484"/>
                  <a:gd name="connsiteY2" fmla="*/ 0 h 1790114"/>
                  <a:gd name="connsiteX3" fmla="*/ 508084 w 660484"/>
                  <a:gd name="connsiteY3" fmla="*/ 84682 h 1790114"/>
                  <a:gd name="connsiteX4" fmla="*/ 508084 w 660484"/>
                  <a:gd name="connsiteY4" fmla="*/ 1705432 h 1790114"/>
                  <a:gd name="connsiteX5" fmla="*/ 423402 w 660484"/>
                  <a:gd name="connsiteY5" fmla="*/ 1790114 h 1790114"/>
                  <a:gd name="connsiteX6" fmla="*/ 84682 w 660484"/>
                  <a:gd name="connsiteY6" fmla="*/ 1790114 h 1790114"/>
                  <a:gd name="connsiteX7" fmla="*/ 0 w 660484"/>
                  <a:gd name="connsiteY7" fmla="*/ 1705432 h 1790114"/>
                  <a:gd name="connsiteX8" fmla="*/ 0 w 660484"/>
                  <a:gd name="connsiteY8" fmla="*/ 84682 h 179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484" h="1790114">
                    <a:moveTo>
                      <a:pt x="0" y="84682"/>
                    </a:moveTo>
                    <a:cubicBezTo>
                      <a:pt x="0" y="37913"/>
                      <a:pt x="37913" y="0"/>
                      <a:pt x="84682" y="0"/>
                    </a:cubicBezTo>
                    <a:lnTo>
                      <a:pt x="423402" y="0"/>
                    </a:lnTo>
                    <a:cubicBezTo>
                      <a:pt x="470171" y="0"/>
                      <a:pt x="508084" y="37913"/>
                      <a:pt x="508084" y="84682"/>
                    </a:cubicBezTo>
                    <a:cubicBezTo>
                      <a:pt x="850984" y="110582"/>
                      <a:pt x="508084" y="1165182"/>
                      <a:pt x="508084" y="1705432"/>
                    </a:cubicBezTo>
                    <a:cubicBezTo>
                      <a:pt x="508084" y="1752201"/>
                      <a:pt x="470171" y="1790114"/>
                      <a:pt x="423402" y="1790114"/>
                    </a:cubicBezTo>
                    <a:lnTo>
                      <a:pt x="84682" y="1790114"/>
                    </a:lnTo>
                    <a:cubicBezTo>
                      <a:pt x="37913" y="1790114"/>
                      <a:pt x="0" y="1752201"/>
                      <a:pt x="0" y="1705432"/>
                    </a:cubicBezTo>
                    <a:lnTo>
                      <a:pt x="0" y="84682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: Rounded Corners 33">
                <a:extLst>
                  <a:ext uri="{FF2B5EF4-FFF2-40B4-BE49-F238E27FC236}">
                    <a16:creationId xmlns:a16="http://schemas.microsoft.com/office/drawing/2014/main" id="{C86671B6-CADF-4501-B742-6C96FFDE5088}"/>
                  </a:ext>
                </a:extLst>
              </p:cNvPr>
              <p:cNvSpPr/>
              <p:nvPr/>
            </p:nvSpPr>
            <p:spPr>
              <a:xfrm>
                <a:off x="8374459" y="3482517"/>
                <a:ext cx="692958" cy="205320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86DDE8E-738D-450E-A06C-5D4F29339764}"/>
                  </a:ext>
                </a:extLst>
              </p:cNvPr>
              <p:cNvSpPr/>
              <p:nvPr/>
            </p:nvSpPr>
            <p:spPr>
              <a:xfrm>
                <a:off x="4682096" y="1134483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C1A4D3B-33A3-47AE-BF83-089876190D4E}"/>
                  </a:ext>
                </a:extLst>
              </p:cNvPr>
              <p:cNvSpPr/>
              <p:nvPr/>
            </p:nvSpPr>
            <p:spPr>
              <a:xfrm rot="521648">
                <a:off x="4140847" y="1611568"/>
                <a:ext cx="1942856" cy="163529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3513267-BF63-44E8-8252-A54A5ED32DDC}"/>
                  </a:ext>
                </a:extLst>
              </p:cNvPr>
              <p:cNvSpPr/>
              <p:nvPr/>
            </p:nvSpPr>
            <p:spPr>
              <a:xfrm rot="521648">
                <a:off x="5256202" y="3732716"/>
                <a:ext cx="736853" cy="50074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485149E-F450-44FE-85A2-3EED1D336950}"/>
                  </a:ext>
                </a:extLst>
              </p:cNvPr>
              <p:cNvSpPr/>
              <p:nvPr/>
            </p:nvSpPr>
            <p:spPr>
              <a:xfrm rot="521648">
                <a:off x="8304741" y="3047413"/>
                <a:ext cx="735323" cy="116103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99E3E10-8419-459A-A527-D4EF61A29A25}"/>
                  </a:ext>
                </a:extLst>
              </p:cNvPr>
              <p:cNvGrpSpPr/>
              <p:nvPr/>
            </p:nvGrpSpPr>
            <p:grpSpPr>
              <a:xfrm>
                <a:off x="5203039" y="4883274"/>
                <a:ext cx="3653498" cy="729693"/>
                <a:chOff x="5203039" y="4883274"/>
                <a:chExt cx="3653498" cy="729693"/>
              </a:xfrm>
              <a:noFill/>
            </p:grpSpPr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AD64EA04-D82D-46F7-918B-61FE6AA0AADE}"/>
                    </a:ext>
                  </a:extLst>
                </p:cNvPr>
                <p:cNvSpPr/>
                <p:nvPr/>
              </p:nvSpPr>
              <p:spPr>
                <a:xfrm>
                  <a:off x="5698442" y="549212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6AAB0EE1-8D27-4C67-B780-D49FEB806A66}"/>
                    </a:ext>
                  </a:extLst>
                </p:cNvPr>
                <p:cNvSpPr/>
                <p:nvPr/>
              </p:nvSpPr>
              <p:spPr>
                <a:xfrm>
                  <a:off x="7898886" y="488327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2A3E08AE-F92C-4999-8CC2-0CE1F4A5F1E9}"/>
                    </a:ext>
                  </a:extLst>
                </p:cNvPr>
                <p:cNvSpPr/>
                <p:nvPr/>
              </p:nvSpPr>
              <p:spPr>
                <a:xfrm>
                  <a:off x="8008382" y="4891849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C5311874-5C05-49E1-8EC7-29B2A72398D2}"/>
                    </a:ext>
                  </a:extLst>
                </p:cNvPr>
                <p:cNvSpPr/>
                <p:nvPr/>
              </p:nvSpPr>
              <p:spPr>
                <a:xfrm>
                  <a:off x="8129798" y="4891849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A409AAAC-45BD-4042-9A39-0EFF1B5FD12B}"/>
                    </a:ext>
                  </a:extLst>
                </p:cNvPr>
                <p:cNvSpPr/>
                <p:nvPr/>
              </p:nvSpPr>
              <p:spPr>
                <a:xfrm>
                  <a:off x="8239090" y="4891849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123FBF54-7B53-42C3-871E-591EE1361ADB}"/>
                    </a:ext>
                  </a:extLst>
                </p:cNvPr>
                <p:cNvSpPr/>
                <p:nvPr/>
              </p:nvSpPr>
              <p:spPr>
                <a:xfrm>
                  <a:off x="5321302" y="5495963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007619A3-1957-4BDD-88B3-C3390E13BEFC}"/>
                    </a:ext>
                  </a:extLst>
                </p:cNvPr>
                <p:cNvSpPr/>
                <p:nvPr/>
              </p:nvSpPr>
              <p:spPr>
                <a:xfrm>
                  <a:off x="5446391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C7A1E7D1-DE86-492D-BA3C-892FB2F7AEDB}"/>
                    </a:ext>
                  </a:extLst>
                </p:cNvPr>
                <p:cNvSpPr/>
                <p:nvPr/>
              </p:nvSpPr>
              <p:spPr>
                <a:xfrm>
                  <a:off x="5572416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B4755B0A-292A-4470-A4FB-4F17E8692B38}"/>
                    </a:ext>
                  </a:extLst>
                </p:cNvPr>
                <p:cNvSpPr/>
                <p:nvPr/>
              </p:nvSpPr>
              <p:spPr>
                <a:xfrm>
                  <a:off x="8739026" y="5437548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001D2945-80DD-4200-B2E9-8602FE223CB1}"/>
                    </a:ext>
                  </a:extLst>
                </p:cNvPr>
                <p:cNvSpPr/>
                <p:nvPr/>
              </p:nvSpPr>
              <p:spPr>
                <a:xfrm>
                  <a:off x="8361886" y="5441386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B0E9713A-7CA8-45F5-928E-8093FBC51A2D}"/>
                    </a:ext>
                  </a:extLst>
                </p:cNvPr>
                <p:cNvSpPr/>
                <p:nvPr/>
              </p:nvSpPr>
              <p:spPr>
                <a:xfrm>
                  <a:off x="8486975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2EEE766B-FF21-4069-91F9-8E85EF34C954}"/>
                    </a:ext>
                  </a:extLst>
                </p:cNvPr>
                <p:cNvSpPr/>
                <p:nvPr/>
              </p:nvSpPr>
              <p:spPr>
                <a:xfrm>
                  <a:off x="8613000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D3C71E7D-C065-44A1-8FAA-0DE55EF532ED}"/>
                    </a:ext>
                  </a:extLst>
                </p:cNvPr>
                <p:cNvSpPr/>
                <p:nvPr/>
              </p:nvSpPr>
              <p:spPr>
                <a:xfrm rot="291109">
                  <a:off x="5203039" y="5046907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74DBE982-E64F-4A4A-BCAA-F1927DFF9A80}"/>
                </a:ext>
              </a:extLst>
            </p:cNvPr>
            <p:cNvSpPr/>
            <p:nvPr/>
          </p:nvSpPr>
          <p:spPr>
            <a:xfrm rot="14786865" flipH="1">
              <a:off x="9717404" y="4557891"/>
              <a:ext cx="864013" cy="1128878"/>
            </a:xfrm>
            <a:prstGeom prst="arc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F36B39B-2D04-4C9A-9421-55F96F294E9A}"/>
                </a:ext>
              </a:extLst>
            </p:cNvPr>
            <p:cNvGrpSpPr/>
            <p:nvPr/>
          </p:nvGrpSpPr>
          <p:grpSpPr>
            <a:xfrm>
              <a:off x="9368186" y="4681253"/>
              <a:ext cx="1186919" cy="891977"/>
              <a:chOff x="9368186" y="4681253"/>
              <a:chExt cx="1186919" cy="891977"/>
            </a:xfrm>
          </p:grpSpPr>
          <p:sp>
            <p:nvSpPr>
              <p:cNvPr id="137" name="Rectangle 56">
                <a:extLst>
                  <a:ext uri="{FF2B5EF4-FFF2-40B4-BE49-F238E27FC236}">
                    <a16:creationId xmlns:a16="http://schemas.microsoft.com/office/drawing/2014/main" id="{8A22148A-5B1B-404D-ACDB-1BEB692938EE}"/>
                  </a:ext>
                </a:extLst>
              </p:cNvPr>
              <p:cNvSpPr/>
              <p:nvPr/>
            </p:nvSpPr>
            <p:spPr>
              <a:xfrm rot="9922305" flipH="1">
                <a:off x="10071425" y="5337064"/>
                <a:ext cx="327292" cy="2361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133E7A8-4DCF-4F7A-9448-16C746637F6F}"/>
                  </a:ext>
                </a:extLst>
              </p:cNvPr>
              <p:cNvGrpSpPr/>
              <p:nvPr/>
            </p:nvGrpSpPr>
            <p:grpSpPr>
              <a:xfrm rot="828904">
                <a:off x="9790217" y="5316755"/>
                <a:ext cx="100993" cy="45719"/>
                <a:chOff x="3944372" y="376084"/>
                <a:chExt cx="2696108" cy="122051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211BA72E-D71F-4078-9481-4DE82384F858}"/>
                    </a:ext>
                  </a:extLst>
                </p:cNvPr>
                <p:cNvGrpSpPr/>
                <p:nvPr/>
              </p:nvGrpSpPr>
              <p:grpSpPr>
                <a:xfrm>
                  <a:off x="3944372" y="376084"/>
                  <a:ext cx="2696108" cy="1204862"/>
                  <a:chOff x="3574303" y="1249230"/>
                  <a:chExt cx="3155772" cy="1410282"/>
                </a:xfrm>
              </p:grpSpPr>
              <p:sp>
                <p:nvSpPr>
                  <p:cNvPr id="146" name="Rectangle: Rounded Corners 14">
                    <a:extLst>
                      <a:ext uri="{FF2B5EF4-FFF2-40B4-BE49-F238E27FC236}">
                        <a16:creationId xmlns:a16="http://schemas.microsoft.com/office/drawing/2014/main" id="{EEEC545A-A370-417A-8CDE-CEF9D8F2388D}"/>
                      </a:ext>
                    </a:extLst>
                  </p:cNvPr>
                  <p:cNvSpPr/>
                  <p:nvPr/>
                </p:nvSpPr>
                <p:spPr>
                  <a:xfrm rot="21241562">
                    <a:off x="3574303" y="1415403"/>
                    <a:ext cx="3155772" cy="1244109"/>
                  </a:xfrm>
                  <a:custGeom>
                    <a:avLst/>
                    <a:gdLst>
                      <a:gd name="connsiteX0" fmla="*/ 0 w 521494"/>
                      <a:gd name="connsiteY0" fmla="*/ 11885 h 71310"/>
                      <a:gd name="connsiteX1" fmla="*/ 11885 w 521494"/>
                      <a:gd name="connsiteY1" fmla="*/ 0 h 71310"/>
                      <a:gd name="connsiteX2" fmla="*/ 509609 w 521494"/>
                      <a:gd name="connsiteY2" fmla="*/ 0 h 71310"/>
                      <a:gd name="connsiteX3" fmla="*/ 521494 w 521494"/>
                      <a:gd name="connsiteY3" fmla="*/ 11885 h 71310"/>
                      <a:gd name="connsiteX4" fmla="*/ 521494 w 521494"/>
                      <a:gd name="connsiteY4" fmla="*/ 59425 h 71310"/>
                      <a:gd name="connsiteX5" fmla="*/ 509609 w 521494"/>
                      <a:gd name="connsiteY5" fmla="*/ 71310 h 71310"/>
                      <a:gd name="connsiteX6" fmla="*/ 11885 w 521494"/>
                      <a:gd name="connsiteY6" fmla="*/ 71310 h 71310"/>
                      <a:gd name="connsiteX7" fmla="*/ 0 w 521494"/>
                      <a:gd name="connsiteY7" fmla="*/ 59425 h 71310"/>
                      <a:gd name="connsiteX8" fmla="*/ 0 w 521494"/>
                      <a:gd name="connsiteY8" fmla="*/ 11885 h 71310"/>
                      <a:gd name="connsiteX0" fmla="*/ 3173 w 524667"/>
                      <a:gd name="connsiteY0" fmla="*/ 32318 h 91743"/>
                      <a:gd name="connsiteX1" fmla="*/ 2831 w 524667"/>
                      <a:gd name="connsiteY1" fmla="*/ 0 h 91743"/>
                      <a:gd name="connsiteX2" fmla="*/ 512782 w 524667"/>
                      <a:gd name="connsiteY2" fmla="*/ 20433 h 91743"/>
                      <a:gd name="connsiteX3" fmla="*/ 524667 w 524667"/>
                      <a:gd name="connsiteY3" fmla="*/ 32318 h 91743"/>
                      <a:gd name="connsiteX4" fmla="*/ 524667 w 524667"/>
                      <a:gd name="connsiteY4" fmla="*/ 79858 h 91743"/>
                      <a:gd name="connsiteX5" fmla="*/ 512782 w 524667"/>
                      <a:gd name="connsiteY5" fmla="*/ 91743 h 91743"/>
                      <a:gd name="connsiteX6" fmla="*/ 15058 w 524667"/>
                      <a:gd name="connsiteY6" fmla="*/ 91743 h 91743"/>
                      <a:gd name="connsiteX7" fmla="*/ 3173 w 524667"/>
                      <a:gd name="connsiteY7" fmla="*/ 79858 h 91743"/>
                      <a:gd name="connsiteX8" fmla="*/ 3173 w 524667"/>
                      <a:gd name="connsiteY8" fmla="*/ 32318 h 91743"/>
                      <a:gd name="connsiteX0" fmla="*/ 3173 w 524667"/>
                      <a:gd name="connsiteY0" fmla="*/ 32318 h 91743"/>
                      <a:gd name="connsiteX1" fmla="*/ 2831 w 524667"/>
                      <a:gd name="connsiteY1" fmla="*/ 0 h 91743"/>
                      <a:gd name="connsiteX2" fmla="*/ 512782 w 524667"/>
                      <a:gd name="connsiteY2" fmla="*/ 20433 h 91743"/>
                      <a:gd name="connsiteX3" fmla="*/ 524667 w 524667"/>
                      <a:gd name="connsiteY3" fmla="*/ 32318 h 91743"/>
                      <a:gd name="connsiteX4" fmla="*/ 524667 w 524667"/>
                      <a:gd name="connsiteY4" fmla="*/ 79858 h 91743"/>
                      <a:gd name="connsiteX5" fmla="*/ 512782 w 524667"/>
                      <a:gd name="connsiteY5" fmla="*/ 91743 h 91743"/>
                      <a:gd name="connsiteX6" fmla="*/ 15058 w 524667"/>
                      <a:gd name="connsiteY6" fmla="*/ 91743 h 91743"/>
                      <a:gd name="connsiteX7" fmla="*/ 3173 w 524667"/>
                      <a:gd name="connsiteY7" fmla="*/ 79858 h 91743"/>
                      <a:gd name="connsiteX8" fmla="*/ 3173 w 524667"/>
                      <a:gd name="connsiteY8" fmla="*/ 32318 h 91743"/>
                      <a:gd name="connsiteX0" fmla="*/ 3173 w 561197"/>
                      <a:gd name="connsiteY0" fmla="*/ 33228 h 92653"/>
                      <a:gd name="connsiteX1" fmla="*/ 2831 w 561197"/>
                      <a:gd name="connsiteY1" fmla="*/ 910 h 92653"/>
                      <a:gd name="connsiteX2" fmla="*/ 560507 w 561197"/>
                      <a:gd name="connsiteY2" fmla="*/ 0 h 92653"/>
                      <a:gd name="connsiteX3" fmla="*/ 524667 w 561197"/>
                      <a:gd name="connsiteY3" fmla="*/ 33228 h 92653"/>
                      <a:gd name="connsiteX4" fmla="*/ 524667 w 561197"/>
                      <a:gd name="connsiteY4" fmla="*/ 80768 h 92653"/>
                      <a:gd name="connsiteX5" fmla="*/ 512782 w 561197"/>
                      <a:gd name="connsiteY5" fmla="*/ 92653 h 92653"/>
                      <a:gd name="connsiteX6" fmla="*/ 15058 w 561197"/>
                      <a:gd name="connsiteY6" fmla="*/ 92653 h 92653"/>
                      <a:gd name="connsiteX7" fmla="*/ 3173 w 561197"/>
                      <a:gd name="connsiteY7" fmla="*/ 80768 h 92653"/>
                      <a:gd name="connsiteX8" fmla="*/ 3173 w 561197"/>
                      <a:gd name="connsiteY8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560507 w 561033"/>
                      <a:gd name="connsiteY2" fmla="*/ 0 h 92653"/>
                      <a:gd name="connsiteX3" fmla="*/ 510072 w 561033"/>
                      <a:gd name="connsiteY3" fmla="*/ 12546 h 92653"/>
                      <a:gd name="connsiteX4" fmla="*/ 524667 w 561033"/>
                      <a:gd name="connsiteY4" fmla="*/ 80768 h 92653"/>
                      <a:gd name="connsiteX5" fmla="*/ 512782 w 561033"/>
                      <a:gd name="connsiteY5" fmla="*/ 92653 h 92653"/>
                      <a:gd name="connsiteX6" fmla="*/ 15058 w 561033"/>
                      <a:gd name="connsiteY6" fmla="*/ 92653 h 92653"/>
                      <a:gd name="connsiteX7" fmla="*/ 3173 w 561033"/>
                      <a:gd name="connsiteY7" fmla="*/ 80768 h 92653"/>
                      <a:gd name="connsiteX8" fmla="*/ 3173 w 561033"/>
                      <a:gd name="connsiteY8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298427 w 561033"/>
                      <a:gd name="connsiteY2" fmla="*/ 36125 h 92653"/>
                      <a:gd name="connsiteX3" fmla="*/ 560507 w 561033"/>
                      <a:gd name="connsiteY3" fmla="*/ 0 h 92653"/>
                      <a:gd name="connsiteX4" fmla="*/ 510072 w 561033"/>
                      <a:gd name="connsiteY4" fmla="*/ 12546 h 92653"/>
                      <a:gd name="connsiteX5" fmla="*/ 524667 w 561033"/>
                      <a:gd name="connsiteY5" fmla="*/ 80768 h 92653"/>
                      <a:gd name="connsiteX6" fmla="*/ 512782 w 561033"/>
                      <a:gd name="connsiteY6" fmla="*/ 92653 h 92653"/>
                      <a:gd name="connsiteX7" fmla="*/ 15058 w 561033"/>
                      <a:gd name="connsiteY7" fmla="*/ 92653 h 92653"/>
                      <a:gd name="connsiteX8" fmla="*/ 3173 w 561033"/>
                      <a:gd name="connsiteY8" fmla="*/ 80768 h 92653"/>
                      <a:gd name="connsiteX9" fmla="*/ 3173 w 561033"/>
                      <a:gd name="connsiteY9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298427 w 561033"/>
                      <a:gd name="connsiteY2" fmla="*/ 36125 h 92653"/>
                      <a:gd name="connsiteX3" fmla="*/ 560507 w 561033"/>
                      <a:gd name="connsiteY3" fmla="*/ 0 h 92653"/>
                      <a:gd name="connsiteX4" fmla="*/ 510072 w 561033"/>
                      <a:gd name="connsiteY4" fmla="*/ 12546 h 92653"/>
                      <a:gd name="connsiteX5" fmla="*/ 508088 w 561033"/>
                      <a:gd name="connsiteY5" fmla="*/ 79033 h 92653"/>
                      <a:gd name="connsiteX6" fmla="*/ 512782 w 561033"/>
                      <a:gd name="connsiteY6" fmla="*/ 92653 h 92653"/>
                      <a:gd name="connsiteX7" fmla="*/ 15058 w 561033"/>
                      <a:gd name="connsiteY7" fmla="*/ 92653 h 92653"/>
                      <a:gd name="connsiteX8" fmla="*/ 3173 w 561033"/>
                      <a:gd name="connsiteY8" fmla="*/ 80768 h 92653"/>
                      <a:gd name="connsiteX9" fmla="*/ 3173 w 561033"/>
                      <a:gd name="connsiteY9" fmla="*/ 33228 h 92653"/>
                      <a:gd name="connsiteX0" fmla="*/ 3173 w 561159"/>
                      <a:gd name="connsiteY0" fmla="*/ 33228 h 92653"/>
                      <a:gd name="connsiteX1" fmla="*/ 2831 w 561159"/>
                      <a:gd name="connsiteY1" fmla="*/ 910 h 92653"/>
                      <a:gd name="connsiteX2" fmla="*/ 298427 w 561159"/>
                      <a:gd name="connsiteY2" fmla="*/ 36125 h 92653"/>
                      <a:gd name="connsiteX3" fmla="*/ 560507 w 561159"/>
                      <a:gd name="connsiteY3" fmla="*/ 0 h 92653"/>
                      <a:gd name="connsiteX4" fmla="*/ 521913 w 561159"/>
                      <a:gd name="connsiteY4" fmla="*/ 13785 h 92653"/>
                      <a:gd name="connsiteX5" fmla="*/ 508088 w 561159"/>
                      <a:gd name="connsiteY5" fmla="*/ 79033 h 92653"/>
                      <a:gd name="connsiteX6" fmla="*/ 512782 w 561159"/>
                      <a:gd name="connsiteY6" fmla="*/ 92653 h 92653"/>
                      <a:gd name="connsiteX7" fmla="*/ 15058 w 561159"/>
                      <a:gd name="connsiteY7" fmla="*/ 92653 h 92653"/>
                      <a:gd name="connsiteX8" fmla="*/ 3173 w 561159"/>
                      <a:gd name="connsiteY8" fmla="*/ 80768 h 92653"/>
                      <a:gd name="connsiteX9" fmla="*/ 3173 w 561159"/>
                      <a:gd name="connsiteY9" fmla="*/ 33228 h 92653"/>
                      <a:gd name="connsiteX0" fmla="*/ 0 w 619287"/>
                      <a:gd name="connsiteY0" fmla="*/ 69909 h 92653"/>
                      <a:gd name="connsiteX1" fmla="*/ 60959 w 619287"/>
                      <a:gd name="connsiteY1" fmla="*/ 910 h 92653"/>
                      <a:gd name="connsiteX2" fmla="*/ 356555 w 619287"/>
                      <a:gd name="connsiteY2" fmla="*/ 36125 h 92653"/>
                      <a:gd name="connsiteX3" fmla="*/ 618635 w 619287"/>
                      <a:gd name="connsiteY3" fmla="*/ 0 h 92653"/>
                      <a:gd name="connsiteX4" fmla="*/ 580041 w 619287"/>
                      <a:gd name="connsiteY4" fmla="*/ 13785 h 92653"/>
                      <a:gd name="connsiteX5" fmla="*/ 566216 w 619287"/>
                      <a:gd name="connsiteY5" fmla="*/ 79033 h 92653"/>
                      <a:gd name="connsiteX6" fmla="*/ 570910 w 619287"/>
                      <a:gd name="connsiteY6" fmla="*/ 92653 h 92653"/>
                      <a:gd name="connsiteX7" fmla="*/ 73186 w 619287"/>
                      <a:gd name="connsiteY7" fmla="*/ 92653 h 92653"/>
                      <a:gd name="connsiteX8" fmla="*/ 61301 w 619287"/>
                      <a:gd name="connsiteY8" fmla="*/ 80768 h 92653"/>
                      <a:gd name="connsiteX9" fmla="*/ 0 w 619287"/>
                      <a:gd name="connsiteY9" fmla="*/ 69909 h 92653"/>
                      <a:gd name="connsiteX0" fmla="*/ 23297 w 642584"/>
                      <a:gd name="connsiteY0" fmla="*/ 69909 h 134782"/>
                      <a:gd name="connsiteX1" fmla="*/ 84256 w 642584"/>
                      <a:gd name="connsiteY1" fmla="*/ 910 h 134782"/>
                      <a:gd name="connsiteX2" fmla="*/ 379852 w 642584"/>
                      <a:gd name="connsiteY2" fmla="*/ 36125 h 134782"/>
                      <a:gd name="connsiteX3" fmla="*/ 641932 w 642584"/>
                      <a:gd name="connsiteY3" fmla="*/ 0 h 134782"/>
                      <a:gd name="connsiteX4" fmla="*/ 603338 w 642584"/>
                      <a:gd name="connsiteY4" fmla="*/ 13785 h 134782"/>
                      <a:gd name="connsiteX5" fmla="*/ 589513 w 642584"/>
                      <a:gd name="connsiteY5" fmla="*/ 79033 h 134782"/>
                      <a:gd name="connsiteX6" fmla="*/ 594207 w 642584"/>
                      <a:gd name="connsiteY6" fmla="*/ 92653 h 134782"/>
                      <a:gd name="connsiteX7" fmla="*/ 96483 w 642584"/>
                      <a:gd name="connsiteY7" fmla="*/ 92653 h 134782"/>
                      <a:gd name="connsiteX8" fmla="*/ 0 w 642584"/>
                      <a:gd name="connsiteY8" fmla="*/ 134167 h 134782"/>
                      <a:gd name="connsiteX9" fmla="*/ 23297 w 642584"/>
                      <a:gd name="connsiteY9" fmla="*/ 69909 h 134782"/>
                      <a:gd name="connsiteX0" fmla="*/ 23297 w 642584"/>
                      <a:gd name="connsiteY0" fmla="*/ 69909 h 211317"/>
                      <a:gd name="connsiteX1" fmla="*/ 84256 w 642584"/>
                      <a:gd name="connsiteY1" fmla="*/ 910 h 211317"/>
                      <a:gd name="connsiteX2" fmla="*/ 379852 w 642584"/>
                      <a:gd name="connsiteY2" fmla="*/ 36125 h 211317"/>
                      <a:gd name="connsiteX3" fmla="*/ 641932 w 642584"/>
                      <a:gd name="connsiteY3" fmla="*/ 0 h 211317"/>
                      <a:gd name="connsiteX4" fmla="*/ 603338 w 642584"/>
                      <a:gd name="connsiteY4" fmla="*/ 13785 h 211317"/>
                      <a:gd name="connsiteX5" fmla="*/ 589513 w 642584"/>
                      <a:gd name="connsiteY5" fmla="*/ 79033 h 211317"/>
                      <a:gd name="connsiteX6" fmla="*/ 594207 w 642584"/>
                      <a:gd name="connsiteY6" fmla="*/ 92653 h 211317"/>
                      <a:gd name="connsiteX7" fmla="*/ 86459 w 642584"/>
                      <a:gd name="connsiteY7" fmla="*/ 211317 h 211317"/>
                      <a:gd name="connsiteX8" fmla="*/ 0 w 642584"/>
                      <a:gd name="connsiteY8" fmla="*/ 134167 h 211317"/>
                      <a:gd name="connsiteX9" fmla="*/ 23297 w 642584"/>
                      <a:gd name="connsiteY9" fmla="*/ 69909 h 211317"/>
                      <a:gd name="connsiteX0" fmla="*/ 23297 w 642584"/>
                      <a:gd name="connsiteY0" fmla="*/ 69909 h 221781"/>
                      <a:gd name="connsiteX1" fmla="*/ 84256 w 642584"/>
                      <a:gd name="connsiteY1" fmla="*/ 910 h 221781"/>
                      <a:gd name="connsiteX2" fmla="*/ 379852 w 642584"/>
                      <a:gd name="connsiteY2" fmla="*/ 36125 h 221781"/>
                      <a:gd name="connsiteX3" fmla="*/ 641932 w 642584"/>
                      <a:gd name="connsiteY3" fmla="*/ 0 h 221781"/>
                      <a:gd name="connsiteX4" fmla="*/ 603338 w 642584"/>
                      <a:gd name="connsiteY4" fmla="*/ 13785 h 221781"/>
                      <a:gd name="connsiteX5" fmla="*/ 589513 w 642584"/>
                      <a:gd name="connsiteY5" fmla="*/ 79033 h 221781"/>
                      <a:gd name="connsiteX6" fmla="*/ 594207 w 642584"/>
                      <a:gd name="connsiteY6" fmla="*/ 92653 h 221781"/>
                      <a:gd name="connsiteX7" fmla="*/ 86459 w 642584"/>
                      <a:gd name="connsiteY7" fmla="*/ 211317 h 221781"/>
                      <a:gd name="connsiteX8" fmla="*/ 0 w 642584"/>
                      <a:gd name="connsiteY8" fmla="*/ 134167 h 221781"/>
                      <a:gd name="connsiteX9" fmla="*/ 23297 w 642584"/>
                      <a:gd name="connsiteY9" fmla="*/ 69909 h 221781"/>
                      <a:gd name="connsiteX0" fmla="*/ 23297 w 642584"/>
                      <a:gd name="connsiteY0" fmla="*/ 69909 h 251144"/>
                      <a:gd name="connsiteX1" fmla="*/ 84256 w 642584"/>
                      <a:gd name="connsiteY1" fmla="*/ 910 h 251144"/>
                      <a:gd name="connsiteX2" fmla="*/ 379852 w 642584"/>
                      <a:gd name="connsiteY2" fmla="*/ 36125 h 251144"/>
                      <a:gd name="connsiteX3" fmla="*/ 641932 w 642584"/>
                      <a:gd name="connsiteY3" fmla="*/ 0 h 251144"/>
                      <a:gd name="connsiteX4" fmla="*/ 603338 w 642584"/>
                      <a:gd name="connsiteY4" fmla="*/ 13785 h 251144"/>
                      <a:gd name="connsiteX5" fmla="*/ 589513 w 642584"/>
                      <a:gd name="connsiteY5" fmla="*/ 79033 h 251144"/>
                      <a:gd name="connsiteX6" fmla="*/ 594207 w 642584"/>
                      <a:gd name="connsiteY6" fmla="*/ 92653 h 251144"/>
                      <a:gd name="connsiteX7" fmla="*/ 329126 w 642584"/>
                      <a:gd name="connsiteY7" fmla="*/ 246299 h 251144"/>
                      <a:gd name="connsiteX8" fmla="*/ 86459 w 642584"/>
                      <a:gd name="connsiteY8" fmla="*/ 211317 h 251144"/>
                      <a:gd name="connsiteX9" fmla="*/ 0 w 642584"/>
                      <a:gd name="connsiteY9" fmla="*/ 134167 h 251144"/>
                      <a:gd name="connsiteX10" fmla="*/ 23297 w 642584"/>
                      <a:gd name="connsiteY10" fmla="*/ 69909 h 251144"/>
                      <a:gd name="connsiteX0" fmla="*/ 23297 w 642584"/>
                      <a:gd name="connsiteY0" fmla="*/ 69909 h 251144"/>
                      <a:gd name="connsiteX1" fmla="*/ 84256 w 642584"/>
                      <a:gd name="connsiteY1" fmla="*/ 910 h 251144"/>
                      <a:gd name="connsiteX2" fmla="*/ 379852 w 642584"/>
                      <a:gd name="connsiteY2" fmla="*/ 36125 h 251144"/>
                      <a:gd name="connsiteX3" fmla="*/ 641932 w 642584"/>
                      <a:gd name="connsiteY3" fmla="*/ 0 h 251144"/>
                      <a:gd name="connsiteX4" fmla="*/ 603338 w 642584"/>
                      <a:gd name="connsiteY4" fmla="*/ 13785 h 251144"/>
                      <a:gd name="connsiteX5" fmla="*/ 589513 w 642584"/>
                      <a:gd name="connsiteY5" fmla="*/ 79033 h 251144"/>
                      <a:gd name="connsiteX6" fmla="*/ 511839 w 642584"/>
                      <a:gd name="connsiteY6" fmla="*/ 124737 h 251144"/>
                      <a:gd name="connsiteX7" fmla="*/ 329126 w 642584"/>
                      <a:gd name="connsiteY7" fmla="*/ 246299 h 251144"/>
                      <a:gd name="connsiteX8" fmla="*/ 86459 w 642584"/>
                      <a:gd name="connsiteY8" fmla="*/ 211317 h 251144"/>
                      <a:gd name="connsiteX9" fmla="*/ 0 w 642584"/>
                      <a:gd name="connsiteY9" fmla="*/ 134167 h 251144"/>
                      <a:gd name="connsiteX10" fmla="*/ 23297 w 642584"/>
                      <a:gd name="connsiteY10" fmla="*/ 69909 h 251144"/>
                      <a:gd name="connsiteX0" fmla="*/ 23297 w 642584"/>
                      <a:gd name="connsiteY0" fmla="*/ 69909 h 246962"/>
                      <a:gd name="connsiteX1" fmla="*/ 84256 w 642584"/>
                      <a:gd name="connsiteY1" fmla="*/ 910 h 246962"/>
                      <a:gd name="connsiteX2" fmla="*/ 379852 w 642584"/>
                      <a:gd name="connsiteY2" fmla="*/ 36125 h 246962"/>
                      <a:gd name="connsiteX3" fmla="*/ 641932 w 642584"/>
                      <a:gd name="connsiteY3" fmla="*/ 0 h 246962"/>
                      <a:gd name="connsiteX4" fmla="*/ 603338 w 642584"/>
                      <a:gd name="connsiteY4" fmla="*/ 13785 h 246962"/>
                      <a:gd name="connsiteX5" fmla="*/ 589513 w 642584"/>
                      <a:gd name="connsiteY5" fmla="*/ 79033 h 246962"/>
                      <a:gd name="connsiteX6" fmla="*/ 511839 w 642584"/>
                      <a:gd name="connsiteY6" fmla="*/ 124737 h 246962"/>
                      <a:gd name="connsiteX7" fmla="*/ 492374 w 642584"/>
                      <a:gd name="connsiteY7" fmla="*/ 196342 h 246962"/>
                      <a:gd name="connsiteX8" fmla="*/ 329126 w 642584"/>
                      <a:gd name="connsiteY8" fmla="*/ 246299 h 246962"/>
                      <a:gd name="connsiteX9" fmla="*/ 86459 w 642584"/>
                      <a:gd name="connsiteY9" fmla="*/ 211317 h 246962"/>
                      <a:gd name="connsiteX10" fmla="*/ 0 w 642584"/>
                      <a:gd name="connsiteY10" fmla="*/ 134167 h 246962"/>
                      <a:gd name="connsiteX11" fmla="*/ 23297 w 642584"/>
                      <a:gd name="connsiteY11" fmla="*/ 69909 h 246962"/>
                      <a:gd name="connsiteX0" fmla="*/ 23297 w 642584"/>
                      <a:gd name="connsiteY0" fmla="*/ 69909 h 246327"/>
                      <a:gd name="connsiteX1" fmla="*/ 84256 w 642584"/>
                      <a:gd name="connsiteY1" fmla="*/ 910 h 246327"/>
                      <a:gd name="connsiteX2" fmla="*/ 379852 w 642584"/>
                      <a:gd name="connsiteY2" fmla="*/ 36125 h 246327"/>
                      <a:gd name="connsiteX3" fmla="*/ 641932 w 642584"/>
                      <a:gd name="connsiteY3" fmla="*/ 0 h 246327"/>
                      <a:gd name="connsiteX4" fmla="*/ 603338 w 642584"/>
                      <a:gd name="connsiteY4" fmla="*/ 13785 h 246327"/>
                      <a:gd name="connsiteX5" fmla="*/ 589513 w 642584"/>
                      <a:gd name="connsiteY5" fmla="*/ 79033 h 246327"/>
                      <a:gd name="connsiteX6" fmla="*/ 511839 w 642584"/>
                      <a:gd name="connsiteY6" fmla="*/ 124737 h 246327"/>
                      <a:gd name="connsiteX7" fmla="*/ 492374 w 642584"/>
                      <a:gd name="connsiteY7" fmla="*/ 196342 h 246327"/>
                      <a:gd name="connsiteX8" fmla="*/ 546369 w 642584"/>
                      <a:gd name="connsiteY8" fmla="*/ 200185 h 246327"/>
                      <a:gd name="connsiteX9" fmla="*/ 329126 w 642584"/>
                      <a:gd name="connsiteY9" fmla="*/ 246299 h 246327"/>
                      <a:gd name="connsiteX10" fmla="*/ 86459 w 642584"/>
                      <a:gd name="connsiteY10" fmla="*/ 211317 h 246327"/>
                      <a:gd name="connsiteX11" fmla="*/ 0 w 642584"/>
                      <a:gd name="connsiteY11" fmla="*/ 134167 h 246327"/>
                      <a:gd name="connsiteX12" fmla="*/ 23297 w 642584"/>
                      <a:gd name="connsiteY12" fmla="*/ 69909 h 246327"/>
                      <a:gd name="connsiteX0" fmla="*/ 23297 w 642584"/>
                      <a:gd name="connsiteY0" fmla="*/ 69909 h 246327"/>
                      <a:gd name="connsiteX1" fmla="*/ 84256 w 642584"/>
                      <a:gd name="connsiteY1" fmla="*/ 910 h 246327"/>
                      <a:gd name="connsiteX2" fmla="*/ 379852 w 642584"/>
                      <a:gd name="connsiteY2" fmla="*/ 36125 h 246327"/>
                      <a:gd name="connsiteX3" fmla="*/ 641932 w 642584"/>
                      <a:gd name="connsiteY3" fmla="*/ 0 h 246327"/>
                      <a:gd name="connsiteX4" fmla="*/ 603338 w 642584"/>
                      <a:gd name="connsiteY4" fmla="*/ 13785 h 246327"/>
                      <a:gd name="connsiteX5" fmla="*/ 589513 w 642584"/>
                      <a:gd name="connsiteY5" fmla="*/ 79033 h 246327"/>
                      <a:gd name="connsiteX6" fmla="*/ 511839 w 642584"/>
                      <a:gd name="connsiteY6" fmla="*/ 124737 h 246327"/>
                      <a:gd name="connsiteX7" fmla="*/ 492374 w 642584"/>
                      <a:gd name="connsiteY7" fmla="*/ 196342 h 246327"/>
                      <a:gd name="connsiteX8" fmla="*/ 546369 w 642584"/>
                      <a:gd name="connsiteY8" fmla="*/ 200185 h 246327"/>
                      <a:gd name="connsiteX9" fmla="*/ 329126 w 642584"/>
                      <a:gd name="connsiteY9" fmla="*/ 246299 h 246327"/>
                      <a:gd name="connsiteX10" fmla="*/ 86459 w 642584"/>
                      <a:gd name="connsiteY10" fmla="*/ 211317 h 246327"/>
                      <a:gd name="connsiteX11" fmla="*/ 0 w 642584"/>
                      <a:gd name="connsiteY11" fmla="*/ 134167 h 246327"/>
                      <a:gd name="connsiteX12" fmla="*/ 23297 w 642584"/>
                      <a:gd name="connsiteY12" fmla="*/ 69909 h 246327"/>
                      <a:gd name="connsiteX0" fmla="*/ 23297 w 642584"/>
                      <a:gd name="connsiteY0" fmla="*/ 69909 h 246321"/>
                      <a:gd name="connsiteX1" fmla="*/ 84256 w 642584"/>
                      <a:gd name="connsiteY1" fmla="*/ 910 h 246321"/>
                      <a:gd name="connsiteX2" fmla="*/ 379852 w 642584"/>
                      <a:gd name="connsiteY2" fmla="*/ 36125 h 246321"/>
                      <a:gd name="connsiteX3" fmla="*/ 641932 w 642584"/>
                      <a:gd name="connsiteY3" fmla="*/ 0 h 246321"/>
                      <a:gd name="connsiteX4" fmla="*/ 603338 w 642584"/>
                      <a:gd name="connsiteY4" fmla="*/ 13785 h 246321"/>
                      <a:gd name="connsiteX5" fmla="*/ 589513 w 642584"/>
                      <a:gd name="connsiteY5" fmla="*/ 79033 h 246321"/>
                      <a:gd name="connsiteX6" fmla="*/ 511839 w 642584"/>
                      <a:gd name="connsiteY6" fmla="*/ 124737 h 246321"/>
                      <a:gd name="connsiteX7" fmla="*/ 492374 w 642584"/>
                      <a:gd name="connsiteY7" fmla="*/ 196342 h 246321"/>
                      <a:gd name="connsiteX8" fmla="*/ 546369 w 642584"/>
                      <a:gd name="connsiteY8" fmla="*/ 200185 h 246321"/>
                      <a:gd name="connsiteX9" fmla="*/ 329126 w 642584"/>
                      <a:gd name="connsiteY9" fmla="*/ 246299 h 246321"/>
                      <a:gd name="connsiteX10" fmla="*/ 86459 w 642584"/>
                      <a:gd name="connsiteY10" fmla="*/ 211317 h 246321"/>
                      <a:gd name="connsiteX11" fmla="*/ 0 w 642584"/>
                      <a:gd name="connsiteY11" fmla="*/ 134167 h 246321"/>
                      <a:gd name="connsiteX12" fmla="*/ 23297 w 642584"/>
                      <a:gd name="connsiteY12" fmla="*/ 69909 h 246321"/>
                      <a:gd name="connsiteX0" fmla="*/ 23297 w 642584"/>
                      <a:gd name="connsiteY0" fmla="*/ 69909 h 253423"/>
                      <a:gd name="connsiteX1" fmla="*/ 84256 w 642584"/>
                      <a:gd name="connsiteY1" fmla="*/ 910 h 253423"/>
                      <a:gd name="connsiteX2" fmla="*/ 379852 w 642584"/>
                      <a:gd name="connsiteY2" fmla="*/ 36125 h 253423"/>
                      <a:gd name="connsiteX3" fmla="*/ 641932 w 642584"/>
                      <a:gd name="connsiteY3" fmla="*/ 0 h 253423"/>
                      <a:gd name="connsiteX4" fmla="*/ 603338 w 642584"/>
                      <a:gd name="connsiteY4" fmla="*/ 13785 h 253423"/>
                      <a:gd name="connsiteX5" fmla="*/ 589513 w 642584"/>
                      <a:gd name="connsiteY5" fmla="*/ 79033 h 253423"/>
                      <a:gd name="connsiteX6" fmla="*/ 511839 w 642584"/>
                      <a:gd name="connsiteY6" fmla="*/ 124737 h 253423"/>
                      <a:gd name="connsiteX7" fmla="*/ 492374 w 642584"/>
                      <a:gd name="connsiteY7" fmla="*/ 196342 h 253423"/>
                      <a:gd name="connsiteX8" fmla="*/ 546369 w 642584"/>
                      <a:gd name="connsiteY8" fmla="*/ 200185 h 253423"/>
                      <a:gd name="connsiteX9" fmla="*/ 328382 w 642584"/>
                      <a:gd name="connsiteY9" fmla="*/ 253404 h 253423"/>
                      <a:gd name="connsiteX10" fmla="*/ 86459 w 642584"/>
                      <a:gd name="connsiteY10" fmla="*/ 211317 h 253423"/>
                      <a:gd name="connsiteX11" fmla="*/ 0 w 642584"/>
                      <a:gd name="connsiteY11" fmla="*/ 134167 h 253423"/>
                      <a:gd name="connsiteX12" fmla="*/ 23297 w 642584"/>
                      <a:gd name="connsiteY12" fmla="*/ 69909 h 253423"/>
                      <a:gd name="connsiteX0" fmla="*/ 23297 w 642584"/>
                      <a:gd name="connsiteY0" fmla="*/ 69909 h 251055"/>
                      <a:gd name="connsiteX1" fmla="*/ 84256 w 642584"/>
                      <a:gd name="connsiteY1" fmla="*/ 910 h 251055"/>
                      <a:gd name="connsiteX2" fmla="*/ 379852 w 642584"/>
                      <a:gd name="connsiteY2" fmla="*/ 36125 h 251055"/>
                      <a:gd name="connsiteX3" fmla="*/ 641932 w 642584"/>
                      <a:gd name="connsiteY3" fmla="*/ 0 h 251055"/>
                      <a:gd name="connsiteX4" fmla="*/ 603338 w 642584"/>
                      <a:gd name="connsiteY4" fmla="*/ 13785 h 251055"/>
                      <a:gd name="connsiteX5" fmla="*/ 589513 w 642584"/>
                      <a:gd name="connsiteY5" fmla="*/ 79033 h 251055"/>
                      <a:gd name="connsiteX6" fmla="*/ 511839 w 642584"/>
                      <a:gd name="connsiteY6" fmla="*/ 124737 h 251055"/>
                      <a:gd name="connsiteX7" fmla="*/ 492374 w 642584"/>
                      <a:gd name="connsiteY7" fmla="*/ 196342 h 251055"/>
                      <a:gd name="connsiteX8" fmla="*/ 546369 w 642584"/>
                      <a:gd name="connsiteY8" fmla="*/ 200185 h 251055"/>
                      <a:gd name="connsiteX9" fmla="*/ 328630 w 642584"/>
                      <a:gd name="connsiteY9" fmla="*/ 251035 h 251055"/>
                      <a:gd name="connsiteX10" fmla="*/ 86459 w 642584"/>
                      <a:gd name="connsiteY10" fmla="*/ 211317 h 251055"/>
                      <a:gd name="connsiteX11" fmla="*/ 0 w 642584"/>
                      <a:gd name="connsiteY11" fmla="*/ 134167 h 251055"/>
                      <a:gd name="connsiteX12" fmla="*/ 23297 w 642584"/>
                      <a:gd name="connsiteY12" fmla="*/ 69909 h 251055"/>
                      <a:gd name="connsiteX0" fmla="*/ 23297 w 642584"/>
                      <a:gd name="connsiteY0" fmla="*/ 69909 h 251035"/>
                      <a:gd name="connsiteX1" fmla="*/ 84256 w 642584"/>
                      <a:gd name="connsiteY1" fmla="*/ 910 h 251035"/>
                      <a:gd name="connsiteX2" fmla="*/ 379852 w 642584"/>
                      <a:gd name="connsiteY2" fmla="*/ 36125 h 251035"/>
                      <a:gd name="connsiteX3" fmla="*/ 641932 w 642584"/>
                      <a:gd name="connsiteY3" fmla="*/ 0 h 251035"/>
                      <a:gd name="connsiteX4" fmla="*/ 603338 w 642584"/>
                      <a:gd name="connsiteY4" fmla="*/ 13785 h 251035"/>
                      <a:gd name="connsiteX5" fmla="*/ 589513 w 642584"/>
                      <a:gd name="connsiteY5" fmla="*/ 79033 h 251035"/>
                      <a:gd name="connsiteX6" fmla="*/ 511839 w 642584"/>
                      <a:gd name="connsiteY6" fmla="*/ 124737 h 251035"/>
                      <a:gd name="connsiteX7" fmla="*/ 492374 w 642584"/>
                      <a:gd name="connsiteY7" fmla="*/ 196342 h 251035"/>
                      <a:gd name="connsiteX8" fmla="*/ 546369 w 642584"/>
                      <a:gd name="connsiteY8" fmla="*/ 200185 h 251035"/>
                      <a:gd name="connsiteX9" fmla="*/ 328630 w 642584"/>
                      <a:gd name="connsiteY9" fmla="*/ 251035 h 251035"/>
                      <a:gd name="connsiteX10" fmla="*/ 86459 w 642584"/>
                      <a:gd name="connsiteY10" fmla="*/ 211317 h 251035"/>
                      <a:gd name="connsiteX11" fmla="*/ 0 w 642584"/>
                      <a:gd name="connsiteY11" fmla="*/ 134167 h 251035"/>
                      <a:gd name="connsiteX12" fmla="*/ 23297 w 642584"/>
                      <a:gd name="connsiteY12" fmla="*/ 69909 h 251035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46369 w 642584"/>
                      <a:gd name="connsiteY8" fmla="*/ 20018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60826 w 642584"/>
                      <a:gd name="connsiteY8" fmla="*/ 199303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5331 w 638611"/>
                      <a:gd name="connsiteY0" fmla="*/ 62308 h 253910"/>
                      <a:gd name="connsiteX1" fmla="*/ 80283 w 638611"/>
                      <a:gd name="connsiteY1" fmla="*/ 910 h 253910"/>
                      <a:gd name="connsiteX2" fmla="*/ 375879 w 638611"/>
                      <a:gd name="connsiteY2" fmla="*/ 36125 h 253910"/>
                      <a:gd name="connsiteX3" fmla="*/ 637959 w 638611"/>
                      <a:gd name="connsiteY3" fmla="*/ 0 h 253910"/>
                      <a:gd name="connsiteX4" fmla="*/ 599365 w 638611"/>
                      <a:gd name="connsiteY4" fmla="*/ 13785 h 253910"/>
                      <a:gd name="connsiteX5" fmla="*/ 580942 w 638611"/>
                      <a:gd name="connsiteY5" fmla="*/ 100100 h 253910"/>
                      <a:gd name="connsiteX6" fmla="*/ 493656 w 638611"/>
                      <a:gd name="connsiteY6" fmla="*/ 123251 h 253910"/>
                      <a:gd name="connsiteX7" fmla="*/ 488401 w 638611"/>
                      <a:gd name="connsiteY7" fmla="*/ 196342 h 253910"/>
                      <a:gd name="connsiteX8" fmla="*/ 585025 w 638611"/>
                      <a:gd name="connsiteY8" fmla="*/ 204646 h 253910"/>
                      <a:gd name="connsiteX9" fmla="*/ 324657 w 638611"/>
                      <a:gd name="connsiteY9" fmla="*/ 251035 h 253910"/>
                      <a:gd name="connsiteX10" fmla="*/ 173489 w 638611"/>
                      <a:gd name="connsiteY10" fmla="*/ 247775 h 253910"/>
                      <a:gd name="connsiteX11" fmla="*/ 82486 w 638611"/>
                      <a:gd name="connsiteY11" fmla="*/ 211317 h 253910"/>
                      <a:gd name="connsiteX12" fmla="*/ 20 w 638611"/>
                      <a:gd name="connsiteY12" fmla="*/ 141768 h 253910"/>
                      <a:gd name="connsiteX13" fmla="*/ 15331 w 638611"/>
                      <a:gd name="connsiteY13" fmla="*/ 62308 h 253910"/>
                      <a:gd name="connsiteX0" fmla="*/ 15331 w 638611"/>
                      <a:gd name="connsiteY0" fmla="*/ 62308 h 253910"/>
                      <a:gd name="connsiteX1" fmla="*/ 80283 w 638611"/>
                      <a:gd name="connsiteY1" fmla="*/ 910 h 253910"/>
                      <a:gd name="connsiteX2" fmla="*/ 375879 w 638611"/>
                      <a:gd name="connsiteY2" fmla="*/ 36125 h 253910"/>
                      <a:gd name="connsiteX3" fmla="*/ 637959 w 638611"/>
                      <a:gd name="connsiteY3" fmla="*/ 0 h 253910"/>
                      <a:gd name="connsiteX4" fmla="*/ 599365 w 638611"/>
                      <a:gd name="connsiteY4" fmla="*/ 13785 h 253910"/>
                      <a:gd name="connsiteX5" fmla="*/ 580942 w 638611"/>
                      <a:gd name="connsiteY5" fmla="*/ 100100 h 253910"/>
                      <a:gd name="connsiteX6" fmla="*/ 493656 w 638611"/>
                      <a:gd name="connsiteY6" fmla="*/ 123251 h 253910"/>
                      <a:gd name="connsiteX7" fmla="*/ 488401 w 638611"/>
                      <a:gd name="connsiteY7" fmla="*/ 196342 h 253910"/>
                      <a:gd name="connsiteX8" fmla="*/ 585025 w 638611"/>
                      <a:gd name="connsiteY8" fmla="*/ 204646 h 253910"/>
                      <a:gd name="connsiteX9" fmla="*/ 324657 w 638611"/>
                      <a:gd name="connsiteY9" fmla="*/ 251035 h 253910"/>
                      <a:gd name="connsiteX10" fmla="*/ 173489 w 638611"/>
                      <a:gd name="connsiteY10" fmla="*/ 247775 h 253910"/>
                      <a:gd name="connsiteX11" fmla="*/ 82486 w 638611"/>
                      <a:gd name="connsiteY11" fmla="*/ 211317 h 253910"/>
                      <a:gd name="connsiteX12" fmla="*/ 20 w 638611"/>
                      <a:gd name="connsiteY12" fmla="*/ 141768 h 253910"/>
                      <a:gd name="connsiteX13" fmla="*/ 15331 w 63861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85743 w 644071"/>
                      <a:gd name="connsiteY1" fmla="*/ 910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84751 w 644071"/>
                      <a:gd name="connsiteY1" fmla="*/ 10384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44061" h="253910">
                        <a:moveTo>
                          <a:pt x="20791" y="62308"/>
                        </a:moveTo>
                        <a:cubicBezTo>
                          <a:pt x="20791" y="55744"/>
                          <a:pt x="69457" y="2287"/>
                          <a:pt x="76021" y="2287"/>
                        </a:cubicBezTo>
                        <a:cubicBezTo>
                          <a:pt x="118239" y="19996"/>
                          <a:pt x="288393" y="36277"/>
                          <a:pt x="381339" y="36125"/>
                        </a:cubicBezTo>
                        <a:cubicBezTo>
                          <a:pt x="474285" y="35973"/>
                          <a:pt x="608122" y="336"/>
                          <a:pt x="643419" y="0"/>
                        </a:cubicBezTo>
                        <a:cubicBezTo>
                          <a:pt x="649983" y="0"/>
                          <a:pt x="604076" y="1931"/>
                          <a:pt x="604076" y="8495"/>
                        </a:cubicBezTo>
                        <a:cubicBezTo>
                          <a:pt x="603415" y="30657"/>
                          <a:pt x="587063" y="77938"/>
                          <a:pt x="586402" y="100100"/>
                        </a:cubicBezTo>
                        <a:cubicBezTo>
                          <a:pt x="586402" y="106664"/>
                          <a:pt x="505680" y="123251"/>
                          <a:pt x="499116" y="123251"/>
                        </a:cubicBezTo>
                        <a:cubicBezTo>
                          <a:pt x="475280" y="139608"/>
                          <a:pt x="495894" y="173108"/>
                          <a:pt x="493861" y="196342"/>
                        </a:cubicBezTo>
                        <a:cubicBezTo>
                          <a:pt x="483332" y="212001"/>
                          <a:pt x="636704" y="197672"/>
                          <a:pt x="590485" y="204646"/>
                        </a:cubicBezTo>
                        <a:cubicBezTo>
                          <a:pt x="491346" y="191081"/>
                          <a:pt x="391475" y="242790"/>
                          <a:pt x="330117" y="251035"/>
                        </a:cubicBezTo>
                        <a:cubicBezTo>
                          <a:pt x="270147" y="255933"/>
                          <a:pt x="219311" y="254395"/>
                          <a:pt x="178949" y="247775"/>
                        </a:cubicBezTo>
                        <a:cubicBezTo>
                          <a:pt x="138587" y="241155"/>
                          <a:pt x="119038" y="227218"/>
                          <a:pt x="87946" y="211317"/>
                        </a:cubicBezTo>
                        <a:cubicBezTo>
                          <a:pt x="81382" y="211317"/>
                          <a:pt x="19828" y="171381"/>
                          <a:pt x="5480" y="141768"/>
                        </a:cubicBezTo>
                        <a:cubicBezTo>
                          <a:pt x="-965" y="118862"/>
                          <a:pt x="-7160" y="93588"/>
                          <a:pt x="20791" y="62308"/>
                        </a:cubicBezTo>
                        <a:close/>
                      </a:path>
                    </a:pathLst>
                  </a:custGeom>
                  <a:solidFill>
                    <a:srgbClr val="90110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544F6CF5-4CC9-411A-93F1-CB728AEBC0A7}"/>
                      </a:ext>
                    </a:extLst>
                  </p:cNvPr>
                  <p:cNvSpPr/>
                  <p:nvPr/>
                </p:nvSpPr>
                <p:spPr>
                  <a:xfrm>
                    <a:off x="3584436" y="1249230"/>
                    <a:ext cx="3090909" cy="771312"/>
                  </a:xfrm>
                  <a:custGeom>
                    <a:avLst/>
                    <a:gdLst>
                      <a:gd name="connsiteX0" fmla="*/ 3043169 w 3046312"/>
                      <a:gd name="connsiteY0" fmla="*/ 237 h 688717"/>
                      <a:gd name="connsiteX1" fmla="*/ 2855775 w 3046312"/>
                      <a:gd name="connsiteY1" fmla="*/ 61698 h 688717"/>
                      <a:gd name="connsiteX2" fmla="*/ 2816361 w 3046312"/>
                      <a:gd name="connsiteY2" fmla="*/ 517119 h 688717"/>
                      <a:gd name="connsiteX3" fmla="*/ 2402805 w 3046312"/>
                      <a:gd name="connsiteY3" fmla="*/ 674451 h 688717"/>
                      <a:gd name="connsiteX4" fmla="*/ 2391067 w 3046312"/>
                      <a:gd name="connsiteY4" fmla="*/ 688717 h 688717"/>
                      <a:gd name="connsiteX5" fmla="*/ 0 w 3046312"/>
                      <a:gd name="connsiteY5" fmla="*/ 688717 h 688717"/>
                      <a:gd name="connsiteX6" fmla="*/ 2997 w 3046312"/>
                      <a:gd name="connsiteY6" fmla="*/ 681776 h 688717"/>
                      <a:gd name="connsiteX7" fmla="*/ 40757 w 3046312"/>
                      <a:gd name="connsiteY7" fmla="*/ 621388 h 688717"/>
                      <a:gd name="connsiteX8" fmla="*/ 279295 w 3046312"/>
                      <a:gd name="connsiteY8" fmla="*/ 300729 h 688717"/>
                      <a:gd name="connsiteX9" fmla="*/ 1784425 w 3046312"/>
                      <a:gd name="connsiteY9" fmla="*/ 309930 h 688717"/>
                      <a:gd name="connsiteX10" fmla="*/ 3043169 w 3046312"/>
                      <a:gd name="connsiteY10" fmla="*/ 237 h 688717"/>
                      <a:gd name="connsiteX0" fmla="*/ 3043169 w 3046312"/>
                      <a:gd name="connsiteY0" fmla="*/ 237 h 741586"/>
                      <a:gd name="connsiteX1" fmla="*/ 2855775 w 3046312"/>
                      <a:gd name="connsiteY1" fmla="*/ 61698 h 741586"/>
                      <a:gd name="connsiteX2" fmla="*/ 2816361 w 3046312"/>
                      <a:gd name="connsiteY2" fmla="*/ 517119 h 741586"/>
                      <a:gd name="connsiteX3" fmla="*/ 2402805 w 3046312"/>
                      <a:gd name="connsiteY3" fmla="*/ 674451 h 741586"/>
                      <a:gd name="connsiteX4" fmla="*/ 2391067 w 3046312"/>
                      <a:gd name="connsiteY4" fmla="*/ 688717 h 741586"/>
                      <a:gd name="connsiteX5" fmla="*/ 821124 w 3046312"/>
                      <a:gd name="connsiteY5" fmla="*/ 741586 h 741586"/>
                      <a:gd name="connsiteX6" fmla="*/ 0 w 3046312"/>
                      <a:gd name="connsiteY6" fmla="*/ 688717 h 741586"/>
                      <a:gd name="connsiteX7" fmla="*/ 2997 w 3046312"/>
                      <a:gd name="connsiteY7" fmla="*/ 681776 h 741586"/>
                      <a:gd name="connsiteX8" fmla="*/ 40757 w 3046312"/>
                      <a:gd name="connsiteY8" fmla="*/ 621388 h 741586"/>
                      <a:gd name="connsiteX9" fmla="*/ 279295 w 3046312"/>
                      <a:gd name="connsiteY9" fmla="*/ 300729 h 741586"/>
                      <a:gd name="connsiteX10" fmla="*/ 1784425 w 3046312"/>
                      <a:gd name="connsiteY10" fmla="*/ 309930 h 741586"/>
                      <a:gd name="connsiteX11" fmla="*/ 3043169 w 3046312"/>
                      <a:gd name="connsiteY11" fmla="*/ 237 h 741586"/>
                      <a:gd name="connsiteX0" fmla="*/ 3043169 w 3046312"/>
                      <a:gd name="connsiteY0" fmla="*/ 237 h 748270"/>
                      <a:gd name="connsiteX1" fmla="*/ 2855775 w 3046312"/>
                      <a:gd name="connsiteY1" fmla="*/ 61698 h 748270"/>
                      <a:gd name="connsiteX2" fmla="*/ 2816361 w 3046312"/>
                      <a:gd name="connsiteY2" fmla="*/ 517119 h 748270"/>
                      <a:gd name="connsiteX3" fmla="*/ 2402805 w 3046312"/>
                      <a:gd name="connsiteY3" fmla="*/ 674451 h 748270"/>
                      <a:gd name="connsiteX4" fmla="*/ 2391067 w 3046312"/>
                      <a:gd name="connsiteY4" fmla="*/ 688717 h 748270"/>
                      <a:gd name="connsiteX5" fmla="*/ 821124 w 3046312"/>
                      <a:gd name="connsiteY5" fmla="*/ 741586 h 748270"/>
                      <a:gd name="connsiteX6" fmla="*/ 0 w 3046312"/>
                      <a:gd name="connsiteY6" fmla="*/ 688717 h 748270"/>
                      <a:gd name="connsiteX7" fmla="*/ 2997 w 3046312"/>
                      <a:gd name="connsiteY7" fmla="*/ 681776 h 748270"/>
                      <a:gd name="connsiteX8" fmla="*/ 40757 w 3046312"/>
                      <a:gd name="connsiteY8" fmla="*/ 621388 h 748270"/>
                      <a:gd name="connsiteX9" fmla="*/ 279295 w 3046312"/>
                      <a:gd name="connsiteY9" fmla="*/ 300729 h 748270"/>
                      <a:gd name="connsiteX10" fmla="*/ 1784425 w 3046312"/>
                      <a:gd name="connsiteY10" fmla="*/ 309930 h 748270"/>
                      <a:gd name="connsiteX11" fmla="*/ 3043169 w 3046312"/>
                      <a:gd name="connsiteY11" fmla="*/ 237 h 748270"/>
                      <a:gd name="connsiteX0" fmla="*/ 3055038 w 3058181"/>
                      <a:gd name="connsiteY0" fmla="*/ 237 h 770968"/>
                      <a:gd name="connsiteX1" fmla="*/ 2867644 w 3058181"/>
                      <a:gd name="connsiteY1" fmla="*/ 61698 h 770968"/>
                      <a:gd name="connsiteX2" fmla="*/ 2828230 w 3058181"/>
                      <a:gd name="connsiteY2" fmla="*/ 517119 h 770968"/>
                      <a:gd name="connsiteX3" fmla="*/ 2414674 w 3058181"/>
                      <a:gd name="connsiteY3" fmla="*/ 674451 h 770968"/>
                      <a:gd name="connsiteX4" fmla="*/ 2402936 w 3058181"/>
                      <a:gd name="connsiteY4" fmla="*/ 688717 h 770968"/>
                      <a:gd name="connsiteX5" fmla="*/ 832993 w 3058181"/>
                      <a:gd name="connsiteY5" fmla="*/ 741586 h 770968"/>
                      <a:gd name="connsiteX6" fmla="*/ 11869 w 3058181"/>
                      <a:gd name="connsiteY6" fmla="*/ 688717 h 770968"/>
                      <a:gd name="connsiteX7" fmla="*/ 0 w 3058181"/>
                      <a:gd name="connsiteY7" fmla="*/ 770968 h 770968"/>
                      <a:gd name="connsiteX8" fmla="*/ 52626 w 3058181"/>
                      <a:gd name="connsiteY8" fmla="*/ 621388 h 770968"/>
                      <a:gd name="connsiteX9" fmla="*/ 291164 w 3058181"/>
                      <a:gd name="connsiteY9" fmla="*/ 300729 h 770968"/>
                      <a:gd name="connsiteX10" fmla="*/ 1796294 w 3058181"/>
                      <a:gd name="connsiteY10" fmla="*/ 309930 h 770968"/>
                      <a:gd name="connsiteX11" fmla="*/ 3055038 w 3058181"/>
                      <a:gd name="connsiteY11" fmla="*/ 237 h 770968"/>
                      <a:gd name="connsiteX0" fmla="*/ 3043169 w 3046312"/>
                      <a:gd name="connsiteY0" fmla="*/ 237 h 800699"/>
                      <a:gd name="connsiteX1" fmla="*/ 2855775 w 3046312"/>
                      <a:gd name="connsiteY1" fmla="*/ 61698 h 800699"/>
                      <a:gd name="connsiteX2" fmla="*/ 2816361 w 3046312"/>
                      <a:gd name="connsiteY2" fmla="*/ 517119 h 800699"/>
                      <a:gd name="connsiteX3" fmla="*/ 2402805 w 3046312"/>
                      <a:gd name="connsiteY3" fmla="*/ 674451 h 800699"/>
                      <a:gd name="connsiteX4" fmla="*/ 2391067 w 3046312"/>
                      <a:gd name="connsiteY4" fmla="*/ 688717 h 800699"/>
                      <a:gd name="connsiteX5" fmla="*/ 821124 w 3046312"/>
                      <a:gd name="connsiteY5" fmla="*/ 741586 h 800699"/>
                      <a:gd name="connsiteX6" fmla="*/ 0 w 3046312"/>
                      <a:gd name="connsiteY6" fmla="*/ 688717 h 800699"/>
                      <a:gd name="connsiteX7" fmla="*/ 211110 w 3046312"/>
                      <a:gd name="connsiteY7" fmla="*/ 800699 h 800699"/>
                      <a:gd name="connsiteX8" fmla="*/ 40757 w 3046312"/>
                      <a:gd name="connsiteY8" fmla="*/ 621388 h 800699"/>
                      <a:gd name="connsiteX9" fmla="*/ 279295 w 3046312"/>
                      <a:gd name="connsiteY9" fmla="*/ 300729 h 800699"/>
                      <a:gd name="connsiteX10" fmla="*/ 1784425 w 3046312"/>
                      <a:gd name="connsiteY10" fmla="*/ 309930 h 800699"/>
                      <a:gd name="connsiteX11" fmla="*/ 3043169 w 3046312"/>
                      <a:gd name="connsiteY11" fmla="*/ 237 h 800699"/>
                      <a:gd name="connsiteX0" fmla="*/ 3043169 w 3046312"/>
                      <a:gd name="connsiteY0" fmla="*/ 237 h 748269"/>
                      <a:gd name="connsiteX1" fmla="*/ 2855775 w 3046312"/>
                      <a:gd name="connsiteY1" fmla="*/ 61698 h 748269"/>
                      <a:gd name="connsiteX2" fmla="*/ 2816361 w 3046312"/>
                      <a:gd name="connsiteY2" fmla="*/ 517119 h 748269"/>
                      <a:gd name="connsiteX3" fmla="*/ 2402805 w 3046312"/>
                      <a:gd name="connsiteY3" fmla="*/ 674451 h 748269"/>
                      <a:gd name="connsiteX4" fmla="*/ 2391067 w 3046312"/>
                      <a:gd name="connsiteY4" fmla="*/ 688717 h 748269"/>
                      <a:gd name="connsiteX5" fmla="*/ 821124 w 3046312"/>
                      <a:gd name="connsiteY5" fmla="*/ 741586 h 748269"/>
                      <a:gd name="connsiteX6" fmla="*/ 0 w 3046312"/>
                      <a:gd name="connsiteY6" fmla="*/ 688717 h 748269"/>
                      <a:gd name="connsiteX7" fmla="*/ 40757 w 3046312"/>
                      <a:gd name="connsiteY7" fmla="*/ 621388 h 748269"/>
                      <a:gd name="connsiteX8" fmla="*/ 279295 w 3046312"/>
                      <a:gd name="connsiteY8" fmla="*/ 300729 h 748269"/>
                      <a:gd name="connsiteX9" fmla="*/ 1784425 w 3046312"/>
                      <a:gd name="connsiteY9" fmla="*/ 309930 h 748269"/>
                      <a:gd name="connsiteX10" fmla="*/ 3043169 w 3046312"/>
                      <a:gd name="connsiteY10" fmla="*/ 237 h 748269"/>
                      <a:gd name="connsiteX0" fmla="*/ 3065467 w 3068610"/>
                      <a:gd name="connsiteY0" fmla="*/ 237 h 755469"/>
                      <a:gd name="connsiteX1" fmla="*/ 2878073 w 3068610"/>
                      <a:gd name="connsiteY1" fmla="*/ 61698 h 755469"/>
                      <a:gd name="connsiteX2" fmla="*/ 2838659 w 3068610"/>
                      <a:gd name="connsiteY2" fmla="*/ 517119 h 755469"/>
                      <a:gd name="connsiteX3" fmla="*/ 2425103 w 3068610"/>
                      <a:gd name="connsiteY3" fmla="*/ 674451 h 755469"/>
                      <a:gd name="connsiteX4" fmla="*/ 2413365 w 3068610"/>
                      <a:gd name="connsiteY4" fmla="*/ 688717 h 755469"/>
                      <a:gd name="connsiteX5" fmla="*/ 843422 w 3068610"/>
                      <a:gd name="connsiteY5" fmla="*/ 741586 h 755469"/>
                      <a:gd name="connsiteX6" fmla="*/ 0 w 3068610"/>
                      <a:gd name="connsiteY6" fmla="*/ 733312 h 755469"/>
                      <a:gd name="connsiteX7" fmla="*/ 63055 w 3068610"/>
                      <a:gd name="connsiteY7" fmla="*/ 621388 h 755469"/>
                      <a:gd name="connsiteX8" fmla="*/ 301593 w 3068610"/>
                      <a:gd name="connsiteY8" fmla="*/ 300729 h 755469"/>
                      <a:gd name="connsiteX9" fmla="*/ 1806723 w 3068610"/>
                      <a:gd name="connsiteY9" fmla="*/ 309930 h 755469"/>
                      <a:gd name="connsiteX10" fmla="*/ 3065467 w 3068610"/>
                      <a:gd name="connsiteY10" fmla="*/ 237 h 755469"/>
                      <a:gd name="connsiteX0" fmla="*/ 3065467 w 3068610"/>
                      <a:gd name="connsiteY0" fmla="*/ 237 h 771314"/>
                      <a:gd name="connsiteX1" fmla="*/ 2878073 w 3068610"/>
                      <a:gd name="connsiteY1" fmla="*/ 61698 h 771314"/>
                      <a:gd name="connsiteX2" fmla="*/ 2838659 w 3068610"/>
                      <a:gd name="connsiteY2" fmla="*/ 517119 h 771314"/>
                      <a:gd name="connsiteX3" fmla="*/ 2425103 w 3068610"/>
                      <a:gd name="connsiteY3" fmla="*/ 674451 h 771314"/>
                      <a:gd name="connsiteX4" fmla="*/ 2413365 w 3068610"/>
                      <a:gd name="connsiteY4" fmla="*/ 688717 h 771314"/>
                      <a:gd name="connsiteX5" fmla="*/ 843422 w 3068610"/>
                      <a:gd name="connsiteY5" fmla="*/ 741586 h 771314"/>
                      <a:gd name="connsiteX6" fmla="*/ 0 w 3068610"/>
                      <a:gd name="connsiteY6" fmla="*/ 763042 h 771314"/>
                      <a:gd name="connsiteX7" fmla="*/ 63055 w 3068610"/>
                      <a:gd name="connsiteY7" fmla="*/ 621388 h 771314"/>
                      <a:gd name="connsiteX8" fmla="*/ 301593 w 3068610"/>
                      <a:gd name="connsiteY8" fmla="*/ 300729 h 771314"/>
                      <a:gd name="connsiteX9" fmla="*/ 1806723 w 3068610"/>
                      <a:gd name="connsiteY9" fmla="*/ 309930 h 771314"/>
                      <a:gd name="connsiteX10" fmla="*/ 3065467 w 3068610"/>
                      <a:gd name="connsiteY10" fmla="*/ 237 h 771314"/>
                      <a:gd name="connsiteX0" fmla="*/ 3087765 w 3090908"/>
                      <a:gd name="connsiteY0" fmla="*/ 237 h 771314"/>
                      <a:gd name="connsiteX1" fmla="*/ 2900371 w 3090908"/>
                      <a:gd name="connsiteY1" fmla="*/ 61698 h 771314"/>
                      <a:gd name="connsiteX2" fmla="*/ 2860957 w 3090908"/>
                      <a:gd name="connsiteY2" fmla="*/ 517119 h 771314"/>
                      <a:gd name="connsiteX3" fmla="*/ 2447401 w 3090908"/>
                      <a:gd name="connsiteY3" fmla="*/ 674451 h 771314"/>
                      <a:gd name="connsiteX4" fmla="*/ 2435663 w 3090908"/>
                      <a:gd name="connsiteY4" fmla="*/ 688717 h 771314"/>
                      <a:gd name="connsiteX5" fmla="*/ 865720 w 3090908"/>
                      <a:gd name="connsiteY5" fmla="*/ 741586 h 771314"/>
                      <a:gd name="connsiteX6" fmla="*/ 0 w 3090908"/>
                      <a:gd name="connsiteY6" fmla="*/ 763042 h 771314"/>
                      <a:gd name="connsiteX7" fmla="*/ 85353 w 3090908"/>
                      <a:gd name="connsiteY7" fmla="*/ 621388 h 771314"/>
                      <a:gd name="connsiteX8" fmla="*/ 323891 w 3090908"/>
                      <a:gd name="connsiteY8" fmla="*/ 300729 h 771314"/>
                      <a:gd name="connsiteX9" fmla="*/ 1829021 w 3090908"/>
                      <a:gd name="connsiteY9" fmla="*/ 309930 h 771314"/>
                      <a:gd name="connsiteX10" fmla="*/ 3087765 w 3090908"/>
                      <a:gd name="connsiteY10" fmla="*/ 237 h 771314"/>
                      <a:gd name="connsiteX0" fmla="*/ 3087765 w 3090908"/>
                      <a:gd name="connsiteY0" fmla="*/ 237 h 771314"/>
                      <a:gd name="connsiteX1" fmla="*/ 2900371 w 3090908"/>
                      <a:gd name="connsiteY1" fmla="*/ 61698 h 771314"/>
                      <a:gd name="connsiteX2" fmla="*/ 2860957 w 3090908"/>
                      <a:gd name="connsiteY2" fmla="*/ 517119 h 771314"/>
                      <a:gd name="connsiteX3" fmla="*/ 2447401 w 3090908"/>
                      <a:gd name="connsiteY3" fmla="*/ 674451 h 771314"/>
                      <a:gd name="connsiteX4" fmla="*/ 2435663 w 3090908"/>
                      <a:gd name="connsiteY4" fmla="*/ 688717 h 771314"/>
                      <a:gd name="connsiteX5" fmla="*/ 865720 w 3090908"/>
                      <a:gd name="connsiteY5" fmla="*/ 741586 h 771314"/>
                      <a:gd name="connsiteX6" fmla="*/ 0 w 3090908"/>
                      <a:gd name="connsiteY6" fmla="*/ 763042 h 771314"/>
                      <a:gd name="connsiteX7" fmla="*/ 63056 w 3090908"/>
                      <a:gd name="connsiteY7" fmla="*/ 621388 h 771314"/>
                      <a:gd name="connsiteX8" fmla="*/ 323891 w 3090908"/>
                      <a:gd name="connsiteY8" fmla="*/ 300729 h 771314"/>
                      <a:gd name="connsiteX9" fmla="*/ 1829021 w 3090908"/>
                      <a:gd name="connsiteY9" fmla="*/ 309930 h 771314"/>
                      <a:gd name="connsiteX10" fmla="*/ 3087765 w 3090908"/>
                      <a:gd name="connsiteY10" fmla="*/ 237 h 7713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090908" h="771314">
                        <a:moveTo>
                          <a:pt x="3087765" y="237"/>
                        </a:moveTo>
                        <a:cubicBezTo>
                          <a:pt x="3119753" y="-3111"/>
                          <a:pt x="2897024" y="29710"/>
                          <a:pt x="2900371" y="61698"/>
                        </a:cubicBezTo>
                        <a:cubicBezTo>
                          <a:pt x="2908452" y="170034"/>
                          <a:pt x="2852876" y="408783"/>
                          <a:pt x="2860957" y="517119"/>
                        </a:cubicBezTo>
                        <a:cubicBezTo>
                          <a:pt x="2864304" y="549107"/>
                          <a:pt x="2479389" y="671103"/>
                          <a:pt x="2447401" y="674451"/>
                        </a:cubicBezTo>
                        <a:lnTo>
                          <a:pt x="2435663" y="688717"/>
                        </a:lnTo>
                        <a:cubicBezTo>
                          <a:pt x="1917304" y="688997"/>
                          <a:pt x="1384079" y="741306"/>
                          <a:pt x="865720" y="741586"/>
                        </a:cubicBezTo>
                        <a:cubicBezTo>
                          <a:pt x="539984" y="768559"/>
                          <a:pt x="273708" y="780665"/>
                          <a:pt x="0" y="763042"/>
                        </a:cubicBezTo>
                        <a:lnTo>
                          <a:pt x="63056" y="621388"/>
                        </a:lnTo>
                        <a:cubicBezTo>
                          <a:pt x="59708" y="589400"/>
                          <a:pt x="291903" y="304076"/>
                          <a:pt x="323891" y="300729"/>
                        </a:cubicBezTo>
                        <a:cubicBezTo>
                          <a:pt x="538658" y="365499"/>
                          <a:pt x="1376154" y="358069"/>
                          <a:pt x="1829021" y="309930"/>
                        </a:cubicBezTo>
                        <a:cubicBezTo>
                          <a:pt x="2281887" y="261791"/>
                          <a:pt x="2915928" y="19874"/>
                          <a:pt x="3087765" y="23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69A57E97-DC3A-4FDD-9A83-4BCE28D8094B}"/>
                    </a:ext>
                  </a:extLst>
                </p:cNvPr>
                <p:cNvSpPr/>
                <p:nvPr/>
              </p:nvSpPr>
              <p:spPr>
                <a:xfrm>
                  <a:off x="4925972" y="1283419"/>
                  <a:ext cx="712828" cy="313177"/>
                </a:xfrm>
                <a:custGeom>
                  <a:avLst/>
                  <a:gdLst>
                    <a:gd name="connsiteX0" fmla="*/ 99953 w 197333"/>
                    <a:gd name="connsiteY0" fmla="*/ 0 h 87405"/>
                    <a:gd name="connsiteX1" fmla="*/ 192051 w 197333"/>
                    <a:gd name="connsiteY1" fmla="*/ 35632 h 87405"/>
                    <a:gd name="connsiteX2" fmla="*/ 197333 w 197333"/>
                    <a:gd name="connsiteY2" fmla="*/ 50901 h 87405"/>
                    <a:gd name="connsiteX3" fmla="*/ 157814 w 197333"/>
                    <a:gd name="connsiteY3" fmla="*/ 70507 h 87405"/>
                    <a:gd name="connsiteX4" fmla="*/ 112217 w 197333"/>
                    <a:gd name="connsiteY4" fmla="*/ 81186 h 87405"/>
                    <a:gd name="connsiteX5" fmla="*/ 17728 w 197333"/>
                    <a:gd name="connsiteY5" fmla="*/ 86323 h 87405"/>
                    <a:gd name="connsiteX6" fmla="*/ 11184 w 197333"/>
                    <a:gd name="connsiteY6" fmla="*/ 83932 h 87405"/>
                    <a:gd name="connsiteX7" fmla="*/ 7855 w 197333"/>
                    <a:gd name="connsiteY7" fmla="*/ 81050 h 87405"/>
                    <a:gd name="connsiteX8" fmla="*/ 0 w 197333"/>
                    <a:gd name="connsiteY8" fmla="*/ 58341 h 87405"/>
                    <a:gd name="connsiteX9" fmla="*/ 99953 w 197333"/>
                    <a:gd name="connsiteY9" fmla="*/ 0 h 87405"/>
                    <a:gd name="connsiteX0" fmla="*/ 97066 w 197333"/>
                    <a:gd name="connsiteY0" fmla="*/ 2089 h 65434"/>
                    <a:gd name="connsiteX1" fmla="*/ 192051 w 197333"/>
                    <a:gd name="connsiteY1" fmla="*/ 13661 h 65434"/>
                    <a:gd name="connsiteX2" fmla="*/ 197333 w 197333"/>
                    <a:gd name="connsiteY2" fmla="*/ 28930 h 65434"/>
                    <a:gd name="connsiteX3" fmla="*/ 157814 w 197333"/>
                    <a:gd name="connsiteY3" fmla="*/ 48536 h 65434"/>
                    <a:gd name="connsiteX4" fmla="*/ 112217 w 197333"/>
                    <a:gd name="connsiteY4" fmla="*/ 59215 h 65434"/>
                    <a:gd name="connsiteX5" fmla="*/ 17728 w 197333"/>
                    <a:gd name="connsiteY5" fmla="*/ 64352 h 65434"/>
                    <a:gd name="connsiteX6" fmla="*/ 11184 w 197333"/>
                    <a:gd name="connsiteY6" fmla="*/ 61961 h 65434"/>
                    <a:gd name="connsiteX7" fmla="*/ 7855 w 197333"/>
                    <a:gd name="connsiteY7" fmla="*/ 59079 h 65434"/>
                    <a:gd name="connsiteX8" fmla="*/ 0 w 197333"/>
                    <a:gd name="connsiteY8" fmla="*/ 36370 h 65434"/>
                    <a:gd name="connsiteX9" fmla="*/ 97066 w 197333"/>
                    <a:gd name="connsiteY9" fmla="*/ 2089 h 65434"/>
                    <a:gd name="connsiteX0" fmla="*/ 97066 w 197333"/>
                    <a:gd name="connsiteY0" fmla="*/ 4860 h 68205"/>
                    <a:gd name="connsiteX1" fmla="*/ 192051 w 197333"/>
                    <a:gd name="connsiteY1" fmla="*/ 16432 h 68205"/>
                    <a:gd name="connsiteX2" fmla="*/ 197333 w 197333"/>
                    <a:gd name="connsiteY2" fmla="*/ 31701 h 68205"/>
                    <a:gd name="connsiteX3" fmla="*/ 157814 w 197333"/>
                    <a:gd name="connsiteY3" fmla="*/ 51307 h 68205"/>
                    <a:gd name="connsiteX4" fmla="*/ 112217 w 197333"/>
                    <a:gd name="connsiteY4" fmla="*/ 61986 h 68205"/>
                    <a:gd name="connsiteX5" fmla="*/ 17728 w 197333"/>
                    <a:gd name="connsiteY5" fmla="*/ 67123 h 68205"/>
                    <a:gd name="connsiteX6" fmla="*/ 11184 w 197333"/>
                    <a:gd name="connsiteY6" fmla="*/ 64732 h 68205"/>
                    <a:gd name="connsiteX7" fmla="*/ 7855 w 197333"/>
                    <a:gd name="connsiteY7" fmla="*/ 61850 h 68205"/>
                    <a:gd name="connsiteX8" fmla="*/ 0 w 197333"/>
                    <a:gd name="connsiteY8" fmla="*/ 39141 h 68205"/>
                    <a:gd name="connsiteX9" fmla="*/ 97066 w 197333"/>
                    <a:gd name="connsiteY9" fmla="*/ 4860 h 68205"/>
                    <a:gd name="connsiteX0" fmla="*/ 97066 w 197333"/>
                    <a:gd name="connsiteY0" fmla="*/ 11165 h 74510"/>
                    <a:gd name="connsiteX1" fmla="*/ 192051 w 197333"/>
                    <a:gd name="connsiteY1" fmla="*/ 22737 h 74510"/>
                    <a:gd name="connsiteX2" fmla="*/ 197333 w 197333"/>
                    <a:gd name="connsiteY2" fmla="*/ 38006 h 74510"/>
                    <a:gd name="connsiteX3" fmla="*/ 157814 w 197333"/>
                    <a:gd name="connsiteY3" fmla="*/ 57612 h 74510"/>
                    <a:gd name="connsiteX4" fmla="*/ 112217 w 197333"/>
                    <a:gd name="connsiteY4" fmla="*/ 68291 h 74510"/>
                    <a:gd name="connsiteX5" fmla="*/ 17728 w 197333"/>
                    <a:gd name="connsiteY5" fmla="*/ 73428 h 74510"/>
                    <a:gd name="connsiteX6" fmla="*/ 11184 w 197333"/>
                    <a:gd name="connsiteY6" fmla="*/ 71037 h 74510"/>
                    <a:gd name="connsiteX7" fmla="*/ 7855 w 197333"/>
                    <a:gd name="connsiteY7" fmla="*/ 68155 h 74510"/>
                    <a:gd name="connsiteX8" fmla="*/ 0 w 197333"/>
                    <a:gd name="connsiteY8" fmla="*/ 45446 h 74510"/>
                    <a:gd name="connsiteX9" fmla="*/ 97066 w 197333"/>
                    <a:gd name="connsiteY9" fmla="*/ 11165 h 7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7333" h="74510">
                      <a:moveTo>
                        <a:pt x="97066" y="11165"/>
                      </a:moveTo>
                      <a:cubicBezTo>
                        <a:pt x="144243" y="-10008"/>
                        <a:pt x="176878" y="1798"/>
                        <a:pt x="192051" y="22737"/>
                      </a:cubicBezTo>
                      <a:lnTo>
                        <a:pt x="197333" y="38006"/>
                      </a:lnTo>
                      <a:lnTo>
                        <a:pt x="157814" y="57612"/>
                      </a:lnTo>
                      <a:cubicBezTo>
                        <a:pt x="142225" y="64020"/>
                        <a:pt x="126928" y="68291"/>
                        <a:pt x="112217" y="68291"/>
                      </a:cubicBezTo>
                      <a:cubicBezTo>
                        <a:pt x="58278" y="74370"/>
                        <a:pt x="32837" y="75793"/>
                        <a:pt x="17728" y="73428"/>
                      </a:cubicBezTo>
                      <a:lnTo>
                        <a:pt x="11184" y="71037"/>
                      </a:lnTo>
                      <a:lnTo>
                        <a:pt x="7855" y="68155"/>
                      </a:lnTo>
                      <a:cubicBezTo>
                        <a:pt x="2797" y="61175"/>
                        <a:pt x="0" y="53501"/>
                        <a:pt x="0" y="45446"/>
                      </a:cubicBezTo>
                      <a:cubicBezTo>
                        <a:pt x="0" y="13225"/>
                        <a:pt x="41863" y="-2308"/>
                        <a:pt x="97066" y="11165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: Rounded Corners 9">
                <a:extLst>
                  <a:ext uri="{FF2B5EF4-FFF2-40B4-BE49-F238E27FC236}">
                    <a16:creationId xmlns:a16="http://schemas.microsoft.com/office/drawing/2014/main" id="{1A19E4DE-3EF4-40A5-B707-FE7ADE9B74CB}"/>
                  </a:ext>
                </a:extLst>
              </p:cNvPr>
              <p:cNvSpPr/>
              <p:nvPr/>
            </p:nvSpPr>
            <p:spPr>
              <a:xfrm rot="6685521" flipH="1" flipV="1">
                <a:off x="9917075" y="4871353"/>
                <a:ext cx="387188" cy="88887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  <a:gd name="connsiteX0" fmla="*/ 228985 w 737069"/>
                  <a:gd name="connsiteY0" fmla="*/ 84682 h 1673373"/>
                  <a:gd name="connsiteX1" fmla="*/ 313667 w 737069"/>
                  <a:gd name="connsiteY1" fmla="*/ 0 h 1673373"/>
                  <a:gd name="connsiteX2" fmla="*/ 652387 w 737069"/>
                  <a:gd name="connsiteY2" fmla="*/ 0 h 1673373"/>
                  <a:gd name="connsiteX3" fmla="*/ 737069 w 737069"/>
                  <a:gd name="connsiteY3" fmla="*/ 84682 h 1673373"/>
                  <a:gd name="connsiteX4" fmla="*/ 281683 w 737069"/>
                  <a:gd name="connsiteY4" fmla="*/ 1577953 h 1673373"/>
                  <a:gd name="connsiteX5" fmla="*/ 156188 w 737069"/>
                  <a:gd name="connsiteY5" fmla="*/ 1673373 h 1673373"/>
                  <a:gd name="connsiteX6" fmla="*/ 0 w 737069"/>
                  <a:gd name="connsiteY6" fmla="*/ 1393652 h 1673373"/>
                  <a:gd name="connsiteX7" fmla="*/ 228985 w 737069"/>
                  <a:gd name="connsiteY7" fmla="*/ 84682 h 1673373"/>
                  <a:gd name="connsiteX0" fmla="*/ 228985 w 737069"/>
                  <a:gd name="connsiteY0" fmla="*/ 84682 h 1583753"/>
                  <a:gd name="connsiteX1" fmla="*/ 313667 w 737069"/>
                  <a:gd name="connsiteY1" fmla="*/ 0 h 1583753"/>
                  <a:gd name="connsiteX2" fmla="*/ 652387 w 737069"/>
                  <a:gd name="connsiteY2" fmla="*/ 0 h 1583753"/>
                  <a:gd name="connsiteX3" fmla="*/ 737069 w 737069"/>
                  <a:gd name="connsiteY3" fmla="*/ 84682 h 1583753"/>
                  <a:gd name="connsiteX4" fmla="*/ 281683 w 737069"/>
                  <a:gd name="connsiteY4" fmla="*/ 1577953 h 1583753"/>
                  <a:gd name="connsiteX5" fmla="*/ 268914 w 737069"/>
                  <a:gd name="connsiteY5" fmla="*/ 1373281 h 1583753"/>
                  <a:gd name="connsiteX6" fmla="*/ 0 w 737069"/>
                  <a:gd name="connsiteY6" fmla="*/ 1393652 h 1583753"/>
                  <a:gd name="connsiteX7" fmla="*/ 228985 w 737069"/>
                  <a:gd name="connsiteY7" fmla="*/ 84682 h 1583753"/>
                  <a:gd name="connsiteX0" fmla="*/ 228985 w 737069"/>
                  <a:gd name="connsiteY0" fmla="*/ 84682 h 1393652"/>
                  <a:gd name="connsiteX1" fmla="*/ 313667 w 737069"/>
                  <a:gd name="connsiteY1" fmla="*/ 0 h 1393652"/>
                  <a:gd name="connsiteX2" fmla="*/ 652387 w 737069"/>
                  <a:gd name="connsiteY2" fmla="*/ 0 h 1393652"/>
                  <a:gd name="connsiteX3" fmla="*/ 737069 w 737069"/>
                  <a:gd name="connsiteY3" fmla="*/ 84682 h 1393652"/>
                  <a:gd name="connsiteX4" fmla="*/ 370366 w 737069"/>
                  <a:gd name="connsiteY4" fmla="*/ 1347671 h 1393652"/>
                  <a:gd name="connsiteX5" fmla="*/ 268914 w 737069"/>
                  <a:gd name="connsiteY5" fmla="*/ 1373281 h 1393652"/>
                  <a:gd name="connsiteX6" fmla="*/ 0 w 737069"/>
                  <a:gd name="connsiteY6" fmla="*/ 1393652 h 1393652"/>
                  <a:gd name="connsiteX7" fmla="*/ 228985 w 737069"/>
                  <a:gd name="connsiteY7" fmla="*/ 84682 h 1393652"/>
                  <a:gd name="connsiteX0" fmla="*/ 176368 w 684452"/>
                  <a:gd name="connsiteY0" fmla="*/ 84682 h 1378056"/>
                  <a:gd name="connsiteX1" fmla="*/ 261050 w 684452"/>
                  <a:gd name="connsiteY1" fmla="*/ 0 h 1378056"/>
                  <a:gd name="connsiteX2" fmla="*/ 599770 w 684452"/>
                  <a:gd name="connsiteY2" fmla="*/ 0 h 1378056"/>
                  <a:gd name="connsiteX3" fmla="*/ 684452 w 684452"/>
                  <a:gd name="connsiteY3" fmla="*/ 84682 h 1378056"/>
                  <a:gd name="connsiteX4" fmla="*/ 317749 w 684452"/>
                  <a:gd name="connsiteY4" fmla="*/ 1347671 h 1378056"/>
                  <a:gd name="connsiteX5" fmla="*/ 216297 w 684452"/>
                  <a:gd name="connsiteY5" fmla="*/ 1373281 h 1378056"/>
                  <a:gd name="connsiteX6" fmla="*/ 0 w 684452"/>
                  <a:gd name="connsiteY6" fmla="*/ 1268086 h 1378056"/>
                  <a:gd name="connsiteX7" fmla="*/ 176368 w 684452"/>
                  <a:gd name="connsiteY7" fmla="*/ 84682 h 1378056"/>
                  <a:gd name="connsiteX0" fmla="*/ 164116 w 672200"/>
                  <a:gd name="connsiteY0" fmla="*/ 84682 h 1378054"/>
                  <a:gd name="connsiteX1" fmla="*/ 248798 w 672200"/>
                  <a:gd name="connsiteY1" fmla="*/ 0 h 1378054"/>
                  <a:gd name="connsiteX2" fmla="*/ 587518 w 672200"/>
                  <a:gd name="connsiteY2" fmla="*/ 0 h 1378054"/>
                  <a:gd name="connsiteX3" fmla="*/ 672200 w 672200"/>
                  <a:gd name="connsiteY3" fmla="*/ 84682 h 1378054"/>
                  <a:gd name="connsiteX4" fmla="*/ 305497 w 672200"/>
                  <a:gd name="connsiteY4" fmla="*/ 1347671 h 1378054"/>
                  <a:gd name="connsiteX5" fmla="*/ 204045 w 672200"/>
                  <a:gd name="connsiteY5" fmla="*/ 1373281 h 1378054"/>
                  <a:gd name="connsiteX6" fmla="*/ 1 w 672200"/>
                  <a:gd name="connsiteY6" fmla="*/ 1209832 h 1378054"/>
                  <a:gd name="connsiteX7" fmla="*/ 164116 w 672200"/>
                  <a:gd name="connsiteY7" fmla="*/ 84682 h 1378054"/>
                  <a:gd name="connsiteX0" fmla="*/ 161849 w 669933"/>
                  <a:gd name="connsiteY0" fmla="*/ 84682 h 1378056"/>
                  <a:gd name="connsiteX1" fmla="*/ 246531 w 669933"/>
                  <a:gd name="connsiteY1" fmla="*/ 0 h 1378056"/>
                  <a:gd name="connsiteX2" fmla="*/ 585251 w 669933"/>
                  <a:gd name="connsiteY2" fmla="*/ 0 h 1378056"/>
                  <a:gd name="connsiteX3" fmla="*/ 669933 w 669933"/>
                  <a:gd name="connsiteY3" fmla="*/ 84682 h 1378056"/>
                  <a:gd name="connsiteX4" fmla="*/ 303230 w 669933"/>
                  <a:gd name="connsiteY4" fmla="*/ 1347671 h 1378056"/>
                  <a:gd name="connsiteX5" fmla="*/ 201778 w 669933"/>
                  <a:gd name="connsiteY5" fmla="*/ 1373281 h 1378056"/>
                  <a:gd name="connsiteX6" fmla="*/ -1 w 669933"/>
                  <a:gd name="connsiteY6" fmla="*/ 1216860 h 1378056"/>
                  <a:gd name="connsiteX7" fmla="*/ 161849 w 669933"/>
                  <a:gd name="connsiteY7" fmla="*/ 84682 h 1378056"/>
                  <a:gd name="connsiteX0" fmla="*/ 161851 w 669935"/>
                  <a:gd name="connsiteY0" fmla="*/ 84682 h 1378054"/>
                  <a:gd name="connsiteX1" fmla="*/ 246533 w 669935"/>
                  <a:gd name="connsiteY1" fmla="*/ 0 h 1378054"/>
                  <a:gd name="connsiteX2" fmla="*/ 585253 w 669935"/>
                  <a:gd name="connsiteY2" fmla="*/ 0 h 1378054"/>
                  <a:gd name="connsiteX3" fmla="*/ 669935 w 669935"/>
                  <a:gd name="connsiteY3" fmla="*/ 84682 h 1378054"/>
                  <a:gd name="connsiteX4" fmla="*/ 303232 w 669935"/>
                  <a:gd name="connsiteY4" fmla="*/ 1347671 h 1378054"/>
                  <a:gd name="connsiteX5" fmla="*/ 201780 w 669935"/>
                  <a:gd name="connsiteY5" fmla="*/ 1373281 h 1378054"/>
                  <a:gd name="connsiteX6" fmla="*/ 139882 w 669935"/>
                  <a:gd name="connsiteY6" fmla="*/ 693510 h 1378054"/>
                  <a:gd name="connsiteX7" fmla="*/ 1 w 669935"/>
                  <a:gd name="connsiteY7" fmla="*/ 1216860 h 1378054"/>
                  <a:gd name="connsiteX8" fmla="*/ 161851 w 669935"/>
                  <a:gd name="connsiteY8" fmla="*/ 84682 h 1378054"/>
                  <a:gd name="connsiteX0" fmla="*/ 161849 w 669933"/>
                  <a:gd name="connsiteY0" fmla="*/ 84682 h 1378056"/>
                  <a:gd name="connsiteX1" fmla="*/ 246531 w 669933"/>
                  <a:gd name="connsiteY1" fmla="*/ 0 h 1378056"/>
                  <a:gd name="connsiteX2" fmla="*/ 585251 w 669933"/>
                  <a:gd name="connsiteY2" fmla="*/ 0 h 1378056"/>
                  <a:gd name="connsiteX3" fmla="*/ 669933 w 669933"/>
                  <a:gd name="connsiteY3" fmla="*/ 84682 h 1378056"/>
                  <a:gd name="connsiteX4" fmla="*/ 303230 w 669933"/>
                  <a:gd name="connsiteY4" fmla="*/ 1347671 h 1378056"/>
                  <a:gd name="connsiteX5" fmla="*/ 201778 w 669933"/>
                  <a:gd name="connsiteY5" fmla="*/ 1373281 h 1378056"/>
                  <a:gd name="connsiteX6" fmla="*/ 50448 w 669933"/>
                  <a:gd name="connsiteY6" fmla="*/ 1234337 h 1378056"/>
                  <a:gd name="connsiteX7" fmla="*/ 139880 w 669933"/>
                  <a:gd name="connsiteY7" fmla="*/ 693510 h 1378056"/>
                  <a:gd name="connsiteX8" fmla="*/ -1 w 669933"/>
                  <a:gd name="connsiteY8" fmla="*/ 1216860 h 1378056"/>
                  <a:gd name="connsiteX9" fmla="*/ 161849 w 669933"/>
                  <a:gd name="connsiteY9" fmla="*/ 84682 h 1378056"/>
                  <a:gd name="connsiteX0" fmla="*/ 111992 w 620076"/>
                  <a:gd name="connsiteY0" fmla="*/ 84682 h 1378054"/>
                  <a:gd name="connsiteX1" fmla="*/ 196674 w 620076"/>
                  <a:gd name="connsiteY1" fmla="*/ 0 h 1378054"/>
                  <a:gd name="connsiteX2" fmla="*/ 535394 w 620076"/>
                  <a:gd name="connsiteY2" fmla="*/ 0 h 1378054"/>
                  <a:gd name="connsiteX3" fmla="*/ 620076 w 620076"/>
                  <a:gd name="connsiteY3" fmla="*/ 84682 h 1378054"/>
                  <a:gd name="connsiteX4" fmla="*/ 253373 w 620076"/>
                  <a:gd name="connsiteY4" fmla="*/ 1347671 h 1378054"/>
                  <a:gd name="connsiteX5" fmla="*/ 151921 w 620076"/>
                  <a:gd name="connsiteY5" fmla="*/ 1373281 h 1378054"/>
                  <a:gd name="connsiteX6" fmla="*/ 591 w 620076"/>
                  <a:gd name="connsiteY6" fmla="*/ 1234337 h 1378054"/>
                  <a:gd name="connsiteX7" fmla="*/ 90023 w 620076"/>
                  <a:gd name="connsiteY7" fmla="*/ 693510 h 1378054"/>
                  <a:gd name="connsiteX8" fmla="*/ 111992 w 620076"/>
                  <a:gd name="connsiteY8" fmla="*/ 84682 h 1378054"/>
                  <a:gd name="connsiteX0" fmla="*/ 111639 w 619723"/>
                  <a:gd name="connsiteY0" fmla="*/ 84682 h 1378056"/>
                  <a:gd name="connsiteX1" fmla="*/ 196321 w 619723"/>
                  <a:gd name="connsiteY1" fmla="*/ 0 h 1378056"/>
                  <a:gd name="connsiteX2" fmla="*/ 535041 w 619723"/>
                  <a:gd name="connsiteY2" fmla="*/ 0 h 1378056"/>
                  <a:gd name="connsiteX3" fmla="*/ 619723 w 619723"/>
                  <a:gd name="connsiteY3" fmla="*/ 84682 h 1378056"/>
                  <a:gd name="connsiteX4" fmla="*/ 253020 w 619723"/>
                  <a:gd name="connsiteY4" fmla="*/ 1347671 h 1378056"/>
                  <a:gd name="connsiteX5" fmla="*/ 151568 w 619723"/>
                  <a:gd name="connsiteY5" fmla="*/ 1373281 h 1378056"/>
                  <a:gd name="connsiteX6" fmla="*/ 238 w 619723"/>
                  <a:gd name="connsiteY6" fmla="*/ 1234337 h 1378056"/>
                  <a:gd name="connsiteX7" fmla="*/ 89670 w 619723"/>
                  <a:gd name="connsiteY7" fmla="*/ 693510 h 1378056"/>
                  <a:gd name="connsiteX8" fmla="*/ 111639 w 619723"/>
                  <a:gd name="connsiteY8" fmla="*/ 84682 h 1378056"/>
                  <a:gd name="connsiteX0" fmla="*/ 111600 w 619684"/>
                  <a:gd name="connsiteY0" fmla="*/ 84682 h 1378054"/>
                  <a:gd name="connsiteX1" fmla="*/ 196282 w 619684"/>
                  <a:gd name="connsiteY1" fmla="*/ 0 h 1378054"/>
                  <a:gd name="connsiteX2" fmla="*/ 535002 w 619684"/>
                  <a:gd name="connsiteY2" fmla="*/ 0 h 1378054"/>
                  <a:gd name="connsiteX3" fmla="*/ 619684 w 619684"/>
                  <a:gd name="connsiteY3" fmla="*/ 84682 h 1378054"/>
                  <a:gd name="connsiteX4" fmla="*/ 252981 w 619684"/>
                  <a:gd name="connsiteY4" fmla="*/ 1347671 h 1378054"/>
                  <a:gd name="connsiteX5" fmla="*/ 151529 w 619684"/>
                  <a:gd name="connsiteY5" fmla="*/ 1373281 h 1378054"/>
                  <a:gd name="connsiteX6" fmla="*/ 199 w 619684"/>
                  <a:gd name="connsiteY6" fmla="*/ 1234337 h 1378054"/>
                  <a:gd name="connsiteX7" fmla="*/ 89631 w 619684"/>
                  <a:gd name="connsiteY7" fmla="*/ 693510 h 1378054"/>
                  <a:gd name="connsiteX8" fmla="*/ 111600 w 619684"/>
                  <a:gd name="connsiteY8" fmla="*/ 84682 h 1378054"/>
                  <a:gd name="connsiteX0" fmla="*/ 177958 w 686042"/>
                  <a:gd name="connsiteY0" fmla="*/ 84682 h 1378056"/>
                  <a:gd name="connsiteX1" fmla="*/ 262640 w 686042"/>
                  <a:gd name="connsiteY1" fmla="*/ 0 h 1378056"/>
                  <a:gd name="connsiteX2" fmla="*/ 601360 w 686042"/>
                  <a:gd name="connsiteY2" fmla="*/ 0 h 1378056"/>
                  <a:gd name="connsiteX3" fmla="*/ 686042 w 686042"/>
                  <a:gd name="connsiteY3" fmla="*/ 84682 h 1378056"/>
                  <a:gd name="connsiteX4" fmla="*/ 319339 w 686042"/>
                  <a:gd name="connsiteY4" fmla="*/ 1347671 h 1378056"/>
                  <a:gd name="connsiteX5" fmla="*/ 217887 w 686042"/>
                  <a:gd name="connsiteY5" fmla="*/ 1373281 h 1378056"/>
                  <a:gd name="connsiteX6" fmla="*/ 170 w 686042"/>
                  <a:gd name="connsiteY6" fmla="*/ 1100583 h 1378056"/>
                  <a:gd name="connsiteX7" fmla="*/ 155989 w 686042"/>
                  <a:gd name="connsiteY7" fmla="*/ 693510 h 1378056"/>
                  <a:gd name="connsiteX8" fmla="*/ 177958 w 686042"/>
                  <a:gd name="connsiteY8" fmla="*/ 84682 h 1378056"/>
                  <a:gd name="connsiteX0" fmla="*/ 177958 w 686042"/>
                  <a:gd name="connsiteY0" fmla="*/ 84682 h 1378054"/>
                  <a:gd name="connsiteX1" fmla="*/ 262640 w 686042"/>
                  <a:gd name="connsiteY1" fmla="*/ 0 h 1378054"/>
                  <a:gd name="connsiteX2" fmla="*/ 601360 w 686042"/>
                  <a:gd name="connsiteY2" fmla="*/ 0 h 1378054"/>
                  <a:gd name="connsiteX3" fmla="*/ 686042 w 686042"/>
                  <a:gd name="connsiteY3" fmla="*/ 84682 h 1378054"/>
                  <a:gd name="connsiteX4" fmla="*/ 319339 w 686042"/>
                  <a:gd name="connsiteY4" fmla="*/ 1347671 h 1378054"/>
                  <a:gd name="connsiteX5" fmla="*/ 217887 w 686042"/>
                  <a:gd name="connsiteY5" fmla="*/ 1373281 h 1378054"/>
                  <a:gd name="connsiteX6" fmla="*/ 170 w 686042"/>
                  <a:gd name="connsiteY6" fmla="*/ 1100583 h 1378054"/>
                  <a:gd name="connsiteX7" fmla="*/ 155989 w 686042"/>
                  <a:gd name="connsiteY7" fmla="*/ 693510 h 1378054"/>
                  <a:gd name="connsiteX8" fmla="*/ 177958 w 686042"/>
                  <a:gd name="connsiteY8" fmla="*/ 84682 h 1378054"/>
                  <a:gd name="connsiteX0" fmla="*/ 177958 w 686042"/>
                  <a:gd name="connsiteY0" fmla="*/ 84682 h 1378056"/>
                  <a:gd name="connsiteX1" fmla="*/ 262640 w 686042"/>
                  <a:gd name="connsiteY1" fmla="*/ 0 h 1378056"/>
                  <a:gd name="connsiteX2" fmla="*/ 601360 w 686042"/>
                  <a:gd name="connsiteY2" fmla="*/ 0 h 1378056"/>
                  <a:gd name="connsiteX3" fmla="*/ 686042 w 686042"/>
                  <a:gd name="connsiteY3" fmla="*/ 84682 h 1378056"/>
                  <a:gd name="connsiteX4" fmla="*/ 319339 w 686042"/>
                  <a:gd name="connsiteY4" fmla="*/ 1347671 h 1378056"/>
                  <a:gd name="connsiteX5" fmla="*/ 217887 w 686042"/>
                  <a:gd name="connsiteY5" fmla="*/ 1373281 h 1378056"/>
                  <a:gd name="connsiteX6" fmla="*/ 170 w 686042"/>
                  <a:gd name="connsiteY6" fmla="*/ 1100583 h 1378056"/>
                  <a:gd name="connsiteX7" fmla="*/ 155989 w 686042"/>
                  <a:gd name="connsiteY7" fmla="*/ 693510 h 1378056"/>
                  <a:gd name="connsiteX8" fmla="*/ 177958 w 686042"/>
                  <a:gd name="connsiteY8" fmla="*/ 84682 h 1378056"/>
                  <a:gd name="connsiteX0" fmla="*/ 177787 w 685871"/>
                  <a:gd name="connsiteY0" fmla="*/ 84682 h 1378054"/>
                  <a:gd name="connsiteX1" fmla="*/ 262469 w 685871"/>
                  <a:gd name="connsiteY1" fmla="*/ 0 h 1378054"/>
                  <a:gd name="connsiteX2" fmla="*/ 601189 w 685871"/>
                  <a:gd name="connsiteY2" fmla="*/ 0 h 1378054"/>
                  <a:gd name="connsiteX3" fmla="*/ 685871 w 685871"/>
                  <a:gd name="connsiteY3" fmla="*/ 84682 h 1378054"/>
                  <a:gd name="connsiteX4" fmla="*/ 319168 w 685871"/>
                  <a:gd name="connsiteY4" fmla="*/ 1347671 h 1378054"/>
                  <a:gd name="connsiteX5" fmla="*/ 217716 w 685871"/>
                  <a:gd name="connsiteY5" fmla="*/ 1373281 h 1378054"/>
                  <a:gd name="connsiteX6" fmla="*/ -1 w 685871"/>
                  <a:gd name="connsiteY6" fmla="*/ 1100583 h 1378054"/>
                  <a:gd name="connsiteX7" fmla="*/ 155818 w 685871"/>
                  <a:gd name="connsiteY7" fmla="*/ 693510 h 1378054"/>
                  <a:gd name="connsiteX8" fmla="*/ 177787 w 685871"/>
                  <a:gd name="connsiteY8" fmla="*/ 84682 h 1378054"/>
                  <a:gd name="connsiteX0" fmla="*/ 129292 w 637376"/>
                  <a:gd name="connsiteY0" fmla="*/ 84682 h 1378056"/>
                  <a:gd name="connsiteX1" fmla="*/ 213974 w 637376"/>
                  <a:gd name="connsiteY1" fmla="*/ 0 h 1378056"/>
                  <a:gd name="connsiteX2" fmla="*/ 552694 w 637376"/>
                  <a:gd name="connsiteY2" fmla="*/ 0 h 1378056"/>
                  <a:gd name="connsiteX3" fmla="*/ 637376 w 637376"/>
                  <a:gd name="connsiteY3" fmla="*/ 84682 h 1378056"/>
                  <a:gd name="connsiteX4" fmla="*/ 270673 w 637376"/>
                  <a:gd name="connsiteY4" fmla="*/ 1347671 h 1378056"/>
                  <a:gd name="connsiteX5" fmla="*/ 169221 w 637376"/>
                  <a:gd name="connsiteY5" fmla="*/ 1373281 h 1378056"/>
                  <a:gd name="connsiteX6" fmla="*/ 0 w 637376"/>
                  <a:gd name="connsiteY6" fmla="*/ 1154769 h 1378056"/>
                  <a:gd name="connsiteX7" fmla="*/ 107323 w 637376"/>
                  <a:gd name="connsiteY7" fmla="*/ 693510 h 1378056"/>
                  <a:gd name="connsiteX8" fmla="*/ 129292 w 637376"/>
                  <a:gd name="connsiteY8" fmla="*/ 84682 h 1378056"/>
                  <a:gd name="connsiteX0" fmla="*/ 92121 w 600205"/>
                  <a:gd name="connsiteY0" fmla="*/ 84682 h 1378054"/>
                  <a:gd name="connsiteX1" fmla="*/ 176803 w 600205"/>
                  <a:gd name="connsiteY1" fmla="*/ 0 h 1378054"/>
                  <a:gd name="connsiteX2" fmla="*/ 515523 w 600205"/>
                  <a:gd name="connsiteY2" fmla="*/ 0 h 1378054"/>
                  <a:gd name="connsiteX3" fmla="*/ 600205 w 600205"/>
                  <a:gd name="connsiteY3" fmla="*/ 84682 h 1378054"/>
                  <a:gd name="connsiteX4" fmla="*/ 233502 w 600205"/>
                  <a:gd name="connsiteY4" fmla="*/ 1347671 h 1378054"/>
                  <a:gd name="connsiteX5" fmla="*/ 132050 w 600205"/>
                  <a:gd name="connsiteY5" fmla="*/ 1373281 h 1378054"/>
                  <a:gd name="connsiteX6" fmla="*/ 0 w 600205"/>
                  <a:gd name="connsiteY6" fmla="*/ 1173818 h 1378054"/>
                  <a:gd name="connsiteX7" fmla="*/ 70152 w 600205"/>
                  <a:gd name="connsiteY7" fmla="*/ 693510 h 1378054"/>
                  <a:gd name="connsiteX8" fmla="*/ 92121 w 600205"/>
                  <a:gd name="connsiteY8" fmla="*/ 84682 h 1378054"/>
                  <a:gd name="connsiteX0" fmla="*/ 92567 w 600651"/>
                  <a:gd name="connsiteY0" fmla="*/ 84682 h 1378056"/>
                  <a:gd name="connsiteX1" fmla="*/ 177249 w 600651"/>
                  <a:gd name="connsiteY1" fmla="*/ 0 h 1378056"/>
                  <a:gd name="connsiteX2" fmla="*/ 515969 w 600651"/>
                  <a:gd name="connsiteY2" fmla="*/ 0 h 1378056"/>
                  <a:gd name="connsiteX3" fmla="*/ 600651 w 600651"/>
                  <a:gd name="connsiteY3" fmla="*/ 84682 h 1378056"/>
                  <a:gd name="connsiteX4" fmla="*/ 233948 w 600651"/>
                  <a:gd name="connsiteY4" fmla="*/ 1347671 h 1378056"/>
                  <a:gd name="connsiteX5" fmla="*/ 132496 w 600651"/>
                  <a:gd name="connsiteY5" fmla="*/ 1373281 h 1378056"/>
                  <a:gd name="connsiteX6" fmla="*/ 446 w 600651"/>
                  <a:gd name="connsiteY6" fmla="*/ 1173818 h 1378056"/>
                  <a:gd name="connsiteX7" fmla="*/ 92567 w 600651"/>
                  <a:gd name="connsiteY7" fmla="*/ 84682 h 1378056"/>
                  <a:gd name="connsiteX0" fmla="*/ 92189 w 600273"/>
                  <a:gd name="connsiteY0" fmla="*/ 84682 h 1378054"/>
                  <a:gd name="connsiteX1" fmla="*/ 176871 w 600273"/>
                  <a:gd name="connsiteY1" fmla="*/ 0 h 1378054"/>
                  <a:gd name="connsiteX2" fmla="*/ 515591 w 600273"/>
                  <a:gd name="connsiteY2" fmla="*/ 0 h 1378054"/>
                  <a:gd name="connsiteX3" fmla="*/ 600273 w 600273"/>
                  <a:gd name="connsiteY3" fmla="*/ 84682 h 1378054"/>
                  <a:gd name="connsiteX4" fmla="*/ 233570 w 600273"/>
                  <a:gd name="connsiteY4" fmla="*/ 1347671 h 1378054"/>
                  <a:gd name="connsiteX5" fmla="*/ 132118 w 600273"/>
                  <a:gd name="connsiteY5" fmla="*/ 1373281 h 1378054"/>
                  <a:gd name="connsiteX6" fmla="*/ 68 w 600273"/>
                  <a:gd name="connsiteY6" fmla="*/ 1173818 h 1378054"/>
                  <a:gd name="connsiteX7" fmla="*/ 92189 w 600273"/>
                  <a:gd name="connsiteY7" fmla="*/ 84682 h 137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0273" h="1378054">
                    <a:moveTo>
                      <a:pt x="92189" y="84682"/>
                    </a:moveTo>
                    <a:cubicBezTo>
                      <a:pt x="92189" y="37913"/>
                      <a:pt x="130102" y="0"/>
                      <a:pt x="176871" y="0"/>
                    </a:cubicBezTo>
                    <a:lnTo>
                      <a:pt x="515591" y="0"/>
                    </a:lnTo>
                    <a:cubicBezTo>
                      <a:pt x="562360" y="0"/>
                      <a:pt x="600273" y="37913"/>
                      <a:pt x="600273" y="84682"/>
                    </a:cubicBezTo>
                    <a:cubicBezTo>
                      <a:pt x="528650" y="997739"/>
                      <a:pt x="554323" y="1270948"/>
                      <a:pt x="233570" y="1347671"/>
                    </a:cubicBezTo>
                    <a:cubicBezTo>
                      <a:pt x="233570" y="1394440"/>
                      <a:pt x="178887" y="1373281"/>
                      <a:pt x="132118" y="1373281"/>
                    </a:cubicBezTo>
                    <a:cubicBezTo>
                      <a:pt x="110731" y="1342534"/>
                      <a:pt x="25544" y="1406347"/>
                      <a:pt x="68" y="1173818"/>
                    </a:cubicBezTo>
                    <a:cubicBezTo>
                      <a:pt x="-6587" y="959052"/>
                      <a:pt x="480388" y="1720483"/>
                      <a:pt x="92189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8EFE3DB-74CD-4E3D-A34E-E0C91DF84D9D}"/>
                  </a:ext>
                </a:extLst>
              </p:cNvPr>
              <p:cNvSpPr/>
              <p:nvPr/>
            </p:nvSpPr>
            <p:spPr>
              <a:xfrm rot="2006421" flipH="1">
                <a:off x="9499646" y="4792360"/>
                <a:ext cx="358977" cy="75578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89702DB-97E7-439B-A608-0C02970D889F}"/>
                  </a:ext>
                </a:extLst>
              </p:cNvPr>
              <p:cNvSpPr/>
              <p:nvPr/>
            </p:nvSpPr>
            <p:spPr>
              <a:xfrm flipH="1">
                <a:off x="9368186" y="4681253"/>
                <a:ext cx="343385" cy="2762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E1F0416-EB5D-4F6D-B6D2-6BA1A7C5C173}"/>
                  </a:ext>
                </a:extLst>
              </p:cNvPr>
              <p:cNvSpPr/>
              <p:nvPr/>
            </p:nvSpPr>
            <p:spPr>
              <a:xfrm flipH="1">
                <a:off x="9463116" y="4734399"/>
                <a:ext cx="243543" cy="195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B2653B0-41E2-407F-8F8F-EDDBC7A645DD}"/>
                  </a:ext>
                </a:extLst>
              </p:cNvPr>
              <p:cNvSpPr/>
              <p:nvPr/>
            </p:nvSpPr>
            <p:spPr>
              <a:xfrm flipH="1">
                <a:off x="9544655" y="4804529"/>
                <a:ext cx="143583" cy="115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51CB3256-3BDF-4636-967B-89246B010EA7}"/>
              </a:ext>
            </a:extLst>
          </p:cNvPr>
          <p:cNvSpPr txBox="1"/>
          <p:nvPr/>
        </p:nvSpPr>
        <p:spPr>
          <a:xfrm>
            <a:off x="6558165" y="665371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AF8B9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llie picks up the leaves with her trunk.</a:t>
            </a:r>
          </a:p>
        </p:txBody>
      </p:sp>
    </p:spTree>
    <p:extLst>
      <p:ext uri="{BB962C8B-B14F-4D97-AF65-F5344CB8AC3E}">
        <p14:creationId xmlns:p14="http://schemas.microsoft.com/office/powerpoint/2010/main" val="4110924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12392" y="730552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“Yum!” says </a:t>
            </a: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AF8B9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llie. “I love </a:t>
            </a: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ating leaves!”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807CE6-ECF6-49B8-BED1-102DBC588337}"/>
              </a:ext>
            </a:extLst>
          </p:cNvPr>
          <p:cNvGrpSpPr/>
          <p:nvPr/>
        </p:nvGrpSpPr>
        <p:grpSpPr>
          <a:xfrm>
            <a:off x="8588588" y="917013"/>
            <a:ext cx="3401644" cy="4022558"/>
            <a:chOff x="6757337" y="500395"/>
            <a:chExt cx="5423395" cy="641334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52EC7B2-2E2E-4E90-A85D-497DE3D77137}"/>
                </a:ext>
              </a:extLst>
            </p:cNvPr>
            <p:cNvGrpSpPr/>
            <p:nvPr/>
          </p:nvGrpSpPr>
          <p:grpSpPr>
            <a:xfrm>
              <a:off x="6757337" y="500395"/>
              <a:ext cx="4725846" cy="6041212"/>
              <a:chOff x="2341062" y="722523"/>
              <a:chExt cx="3511342" cy="584666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BACAD19-A79A-432D-AAF4-12CE2B8F6284}"/>
                  </a:ext>
                </a:extLst>
              </p:cNvPr>
              <p:cNvSpPr/>
              <p:nvPr/>
            </p:nvSpPr>
            <p:spPr>
              <a:xfrm>
                <a:off x="4261280" y="5998698"/>
                <a:ext cx="797736" cy="2077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B8C1574-A7A3-43BE-9083-0ADD286458CA}"/>
                  </a:ext>
                </a:extLst>
              </p:cNvPr>
              <p:cNvSpPr/>
              <p:nvPr/>
            </p:nvSpPr>
            <p:spPr>
              <a:xfrm>
                <a:off x="3386729" y="5998697"/>
                <a:ext cx="797736" cy="2077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8A51824-5D2F-449F-89F4-B2EE1A3AAB65}"/>
                  </a:ext>
                </a:extLst>
              </p:cNvPr>
              <p:cNvGrpSpPr/>
              <p:nvPr/>
            </p:nvGrpSpPr>
            <p:grpSpPr>
              <a:xfrm>
                <a:off x="2341062" y="722523"/>
                <a:ext cx="3511342" cy="5587778"/>
                <a:chOff x="2772147" y="677901"/>
                <a:chExt cx="3713793" cy="3580512"/>
              </a:xfrm>
            </p:grpSpPr>
            <p:sp>
              <p:nvSpPr>
                <p:cNvPr id="116" name="Cloud 115">
                  <a:extLst>
                    <a:ext uri="{FF2B5EF4-FFF2-40B4-BE49-F238E27FC236}">
                      <a16:creationId xmlns:a16="http://schemas.microsoft.com/office/drawing/2014/main" id="{B3D4C47B-8CE6-4ACA-9D4A-91053BB12F26}"/>
                    </a:ext>
                  </a:extLst>
                </p:cNvPr>
                <p:cNvSpPr/>
                <p:nvPr/>
              </p:nvSpPr>
              <p:spPr>
                <a:xfrm>
                  <a:off x="2772147" y="677901"/>
                  <a:ext cx="3599801" cy="2544323"/>
                </a:xfrm>
                <a:prstGeom prst="clou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Cloud 116">
                  <a:extLst>
                    <a:ext uri="{FF2B5EF4-FFF2-40B4-BE49-F238E27FC236}">
                      <a16:creationId xmlns:a16="http://schemas.microsoft.com/office/drawing/2014/main" id="{D4FE5529-2545-477F-9F6E-55BB2542D856}"/>
                    </a:ext>
                  </a:extLst>
                </p:cNvPr>
                <p:cNvSpPr/>
                <p:nvPr/>
              </p:nvSpPr>
              <p:spPr>
                <a:xfrm>
                  <a:off x="2886139" y="689203"/>
                  <a:ext cx="3599801" cy="2544323"/>
                </a:xfrm>
                <a:prstGeom prst="cloud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13">
                  <a:extLst>
                    <a:ext uri="{FF2B5EF4-FFF2-40B4-BE49-F238E27FC236}">
                      <a16:creationId xmlns:a16="http://schemas.microsoft.com/office/drawing/2014/main" id="{937C9AC2-746D-4446-AF85-AF4692C3C649}"/>
                    </a:ext>
                  </a:extLst>
                </p:cNvPr>
                <p:cNvSpPr/>
                <p:nvPr/>
              </p:nvSpPr>
              <p:spPr>
                <a:xfrm>
                  <a:off x="3685183" y="2258004"/>
                  <a:ext cx="2028928" cy="2000409"/>
                </a:xfrm>
                <a:custGeom>
                  <a:avLst/>
                  <a:gdLst>
                    <a:gd name="connsiteX0" fmla="*/ 0 w 898655"/>
                    <a:gd name="connsiteY0" fmla="*/ 0 h 1999689"/>
                    <a:gd name="connsiteX1" fmla="*/ 898655 w 898655"/>
                    <a:gd name="connsiteY1" fmla="*/ 0 h 1999689"/>
                    <a:gd name="connsiteX2" fmla="*/ 898655 w 898655"/>
                    <a:gd name="connsiteY2" fmla="*/ 1999689 h 1999689"/>
                    <a:gd name="connsiteX3" fmla="*/ 0 w 898655"/>
                    <a:gd name="connsiteY3" fmla="*/ 1999689 h 1999689"/>
                    <a:gd name="connsiteX4" fmla="*/ 0 w 898655"/>
                    <a:gd name="connsiteY4" fmla="*/ 0 h 1999689"/>
                    <a:gd name="connsiteX0" fmla="*/ 333829 w 898655"/>
                    <a:gd name="connsiteY0" fmla="*/ 0 h 1999689"/>
                    <a:gd name="connsiteX1" fmla="*/ 898655 w 898655"/>
                    <a:gd name="connsiteY1" fmla="*/ 0 h 1999689"/>
                    <a:gd name="connsiteX2" fmla="*/ 898655 w 898655"/>
                    <a:gd name="connsiteY2" fmla="*/ 1999689 h 1999689"/>
                    <a:gd name="connsiteX3" fmla="*/ 0 w 898655"/>
                    <a:gd name="connsiteY3" fmla="*/ 1999689 h 1999689"/>
                    <a:gd name="connsiteX4" fmla="*/ 333829 w 898655"/>
                    <a:gd name="connsiteY4" fmla="*/ 0 h 1999689"/>
                    <a:gd name="connsiteX0" fmla="*/ 333829 w 898655"/>
                    <a:gd name="connsiteY0" fmla="*/ 0 h 1999689"/>
                    <a:gd name="connsiteX1" fmla="*/ 898655 w 898655"/>
                    <a:gd name="connsiteY1" fmla="*/ 0 h 1999689"/>
                    <a:gd name="connsiteX2" fmla="*/ 898655 w 898655"/>
                    <a:gd name="connsiteY2" fmla="*/ 1999689 h 1999689"/>
                    <a:gd name="connsiteX3" fmla="*/ 0 w 898655"/>
                    <a:gd name="connsiteY3" fmla="*/ 1999689 h 1999689"/>
                    <a:gd name="connsiteX4" fmla="*/ 333829 w 898655"/>
                    <a:gd name="connsiteY4" fmla="*/ 0 h 1999689"/>
                    <a:gd name="connsiteX0" fmla="*/ 358341 w 923167"/>
                    <a:gd name="connsiteY0" fmla="*/ 0 h 1999689"/>
                    <a:gd name="connsiteX1" fmla="*/ 923167 w 923167"/>
                    <a:gd name="connsiteY1" fmla="*/ 0 h 1999689"/>
                    <a:gd name="connsiteX2" fmla="*/ 923167 w 923167"/>
                    <a:gd name="connsiteY2" fmla="*/ 1999689 h 1999689"/>
                    <a:gd name="connsiteX3" fmla="*/ 24512 w 923167"/>
                    <a:gd name="connsiteY3" fmla="*/ 1999689 h 1999689"/>
                    <a:gd name="connsiteX4" fmla="*/ 18259 w 923167"/>
                    <a:gd name="connsiteY4" fmla="*/ 246678 h 1999689"/>
                    <a:gd name="connsiteX5" fmla="*/ 358341 w 923167"/>
                    <a:gd name="connsiteY5" fmla="*/ 0 h 1999689"/>
                    <a:gd name="connsiteX0" fmla="*/ 358341 w 923167"/>
                    <a:gd name="connsiteY0" fmla="*/ 0 h 1999689"/>
                    <a:gd name="connsiteX1" fmla="*/ 923167 w 923167"/>
                    <a:gd name="connsiteY1" fmla="*/ 0 h 1999689"/>
                    <a:gd name="connsiteX2" fmla="*/ 923167 w 923167"/>
                    <a:gd name="connsiteY2" fmla="*/ 1999689 h 1999689"/>
                    <a:gd name="connsiteX3" fmla="*/ 24512 w 923167"/>
                    <a:gd name="connsiteY3" fmla="*/ 1999689 h 1999689"/>
                    <a:gd name="connsiteX4" fmla="*/ 18259 w 923167"/>
                    <a:gd name="connsiteY4" fmla="*/ 246678 h 1999689"/>
                    <a:gd name="connsiteX5" fmla="*/ 337573 w 923167"/>
                    <a:gd name="connsiteY5" fmla="*/ 696621 h 1999689"/>
                    <a:gd name="connsiteX6" fmla="*/ 358341 w 923167"/>
                    <a:gd name="connsiteY6" fmla="*/ 0 h 1999689"/>
                    <a:gd name="connsiteX0" fmla="*/ 375167 w 939993"/>
                    <a:gd name="connsiteY0" fmla="*/ 0 h 1999689"/>
                    <a:gd name="connsiteX1" fmla="*/ 939993 w 939993"/>
                    <a:gd name="connsiteY1" fmla="*/ 0 h 1999689"/>
                    <a:gd name="connsiteX2" fmla="*/ 939993 w 939993"/>
                    <a:gd name="connsiteY2" fmla="*/ 1999689 h 1999689"/>
                    <a:gd name="connsiteX3" fmla="*/ 41338 w 939993"/>
                    <a:gd name="connsiteY3" fmla="*/ 1999689 h 1999689"/>
                    <a:gd name="connsiteX4" fmla="*/ 209256 w 939993"/>
                    <a:gd name="connsiteY4" fmla="*/ 812735 h 1999689"/>
                    <a:gd name="connsiteX5" fmla="*/ 35085 w 939993"/>
                    <a:gd name="connsiteY5" fmla="*/ 246678 h 1999689"/>
                    <a:gd name="connsiteX6" fmla="*/ 354399 w 939993"/>
                    <a:gd name="connsiteY6" fmla="*/ 696621 h 1999689"/>
                    <a:gd name="connsiteX7" fmla="*/ 375167 w 939993"/>
                    <a:gd name="connsiteY7" fmla="*/ 0 h 1999689"/>
                    <a:gd name="connsiteX0" fmla="*/ 676128 w 1240954"/>
                    <a:gd name="connsiteY0" fmla="*/ 0 h 1999689"/>
                    <a:gd name="connsiteX1" fmla="*/ 1240954 w 1240954"/>
                    <a:gd name="connsiteY1" fmla="*/ 0 h 1999689"/>
                    <a:gd name="connsiteX2" fmla="*/ 1240954 w 1240954"/>
                    <a:gd name="connsiteY2" fmla="*/ 1999689 h 1999689"/>
                    <a:gd name="connsiteX3" fmla="*/ 342299 w 1240954"/>
                    <a:gd name="connsiteY3" fmla="*/ 1999689 h 1999689"/>
                    <a:gd name="connsiteX4" fmla="*/ 2217 w 1240954"/>
                    <a:gd name="connsiteY4" fmla="*/ 595021 h 1999689"/>
                    <a:gd name="connsiteX5" fmla="*/ 510217 w 1240954"/>
                    <a:gd name="connsiteY5" fmla="*/ 812735 h 1999689"/>
                    <a:gd name="connsiteX6" fmla="*/ 336046 w 1240954"/>
                    <a:gd name="connsiteY6" fmla="*/ 246678 h 1999689"/>
                    <a:gd name="connsiteX7" fmla="*/ 655360 w 1240954"/>
                    <a:gd name="connsiteY7" fmla="*/ 696621 h 1999689"/>
                    <a:gd name="connsiteX8" fmla="*/ 676128 w 1240954"/>
                    <a:gd name="connsiteY8" fmla="*/ 0 h 1999689"/>
                    <a:gd name="connsiteX0" fmla="*/ 673911 w 1238737"/>
                    <a:gd name="connsiteY0" fmla="*/ 0 h 1999689"/>
                    <a:gd name="connsiteX1" fmla="*/ 1238737 w 1238737"/>
                    <a:gd name="connsiteY1" fmla="*/ 0 h 1999689"/>
                    <a:gd name="connsiteX2" fmla="*/ 1238737 w 1238737"/>
                    <a:gd name="connsiteY2" fmla="*/ 1999689 h 1999689"/>
                    <a:gd name="connsiteX3" fmla="*/ 340082 w 1238737"/>
                    <a:gd name="connsiteY3" fmla="*/ 1999689 h 1999689"/>
                    <a:gd name="connsiteX4" fmla="*/ 0 w 1238737"/>
                    <a:gd name="connsiteY4" fmla="*/ 595021 h 1999689"/>
                    <a:gd name="connsiteX5" fmla="*/ 508000 w 1238737"/>
                    <a:gd name="connsiteY5" fmla="*/ 812735 h 1999689"/>
                    <a:gd name="connsiteX6" fmla="*/ 333829 w 1238737"/>
                    <a:gd name="connsiteY6" fmla="*/ 246678 h 1999689"/>
                    <a:gd name="connsiteX7" fmla="*/ 653143 w 1238737"/>
                    <a:gd name="connsiteY7" fmla="*/ 696621 h 1999689"/>
                    <a:gd name="connsiteX8" fmla="*/ 673911 w 1238737"/>
                    <a:gd name="connsiteY8" fmla="*/ 0 h 1999689"/>
                    <a:gd name="connsiteX0" fmla="*/ 847302 w 1412128"/>
                    <a:gd name="connsiteY0" fmla="*/ 0 h 1999689"/>
                    <a:gd name="connsiteX1" fmla="*/ 1412128 w 1412128"/>
                    <a:gd name="connsiteY1" fmla="*/ 0 h 1999689"/>
                    <a:gd name="connsiteX2" fmla="*/ 1412128 w 1412128"/>
                    <a:gd name="connsiteY2" fmla="*/ 1999689 h 1999689"/>
                    <a:gd name="connsiteX3" fmla="*/ 513473 w 1412128"/>
                    <a:gd name="connsiteY3" fmla="*/ 1999689 h 1999689"/>
                    <a:gd name="connsiteX4" fmla="*/ 13734 w 1412128"/>
                    <a:gd name="connsiteY4" fmla="*/ 798221 h 1999689"/>
                    <a:gd name="connsiteX5" fmla="*/ 173391 w 1412128"/>
                    <a:gd name="connsiteY5" fmla="*/ 595021 h 1999689"/>
                    <a:gd name="connsiteX6" fmla="*/ 681391 w 1412128"/>
                    <a:gd name="connsiteY6" fmla="*/ 812735 h 1999689"/>
                    <a:gd name="connsiteX7" fmla="*/ 507220 w 1412128"/>
                    <a:gd name="connsiteY7" fmla="*/ 246678 h 1999689"/>
                    <a:gd name="connsiteX8" fmla="*/ 826534 w 1412128"/>
                    <a:gd name="connsiteY8" fmla="*/ 696621 h 1999689"/>
                    <a:gd name="connsiteX9" fmla="*/ 847302 w 1412128"/>
                    <a:gd name="connsiteY9" fmla="*/ 0 h 1999689"/>
                    <a:gd name="connsiteX0" fmla="*/ 847302 w 1412128"/>
                    <a:gd name="connsiteY0" fmla="*/ 0 h 1999689"/>
                    <a:gd name="connsiteX1" fmla="*/ 1412128 w 1412128"/>
                    <a:gd name="connsiteY1" fmla="*/ 0 h 1999689"/>
                    <a:gd name="connsiteX2" fmla="*/ 1412128 w 1412128"/>
                    <a:gd name="connsiteY2" fmla="*/ 1999689 h 1999689"/>
                    <a:gd name="connsiteX3" fmla="*/ 513473 w 1412128"/>
                    <a:gd name="connsiteY3" fmla="*/ 1999689 h 1999689"/>
                    <a:gd name="connsiteX4" fmla="*/ 13734 w 1412128"/>
                    <a:gd name="connsiteY4" fmla="*/ 798221 h 1999689"/>
                    <a:gd name="connsiteX5" fmla="*/ 173391 w 1412128"/>
                    <a:gd name="connsiteY5" fmla="*/ 595021 h 1999689"/>
                    <a:gd name="connsiteX6" fmla="*/ 681391 w 1412128"/>
                    <a:gd name="connsiteY6" fmla="*/ 812735 h 1999689"/>
                    <a:gd name="connsiteX7" fmla="*/ 507220 w 1412128"/>
                    <a:gd name="connsiteY7" fmla="*/ 246678 h 1999689"/>
                    <a:gd name="connsiteX8" fmla="*/ 826534 w 1412128"/>
                    <a:gd name="connsiteY8" fmla="*/ 696621 h 1999689"/>
                    <a:gd name="connsiteX9" fmla="*/ 847302 w 1412128"/>
                    <a:gd name="connsiteY9" fmla="*/ 0 h 1999689"/>
                    <a:gd name="connsiteX0" fmla="*/ 847302 w 1412128"/>
                    <a:gd name="connsiteY0" fmla="*/ 0 h 2000381"/>
                    <a:gd name="connsiteX1" fmla="*/ 1412128 w 1412128"/>
                    <a:gd name="connsiteY1" fmla="*/ 0 h 2000381"/>
                    <a:gd name="connsiteX2" fmla="*/ 1412128 w 1412128"/>
                    <a:gd name="connsiteY2" fmla="*/ 1999689 h 2000381"/>
                    <a:gd name="connsiteX3" fmla="*/ 513473 w 1412128"/>
                    <a:gd name="connsiteY3" fmla="*/ 1999689 h 2000381"/>
                    <a:gd name="connsiteX4" fmla="*/ 13734 w 1412128"/>
                    <a:gd name="connsiteY4" fmla="*/ 798221 h 2000381"/>
                    <a:gd name="connsiteX5" fmla="*/ 173391 w 1412128"/>
                    <a:gd name="connsiteY5" fmla="*/ 595021 h 2000381"/>
                    <a:gd name="connsiteX6" fmla="*/ 681391 w 1412128"/>
                    <a:gd name="connsiteY6" fmla="*/ 812735 h 2000381"/>
                    <a:gd name="connsiteX7" fmla="*/ 507220 w 1412128"/>
                    <a:gd name="connsiteY7" fmla="*/ 246678 h 2000381"/>
                    <a:gd name="connsiteX8" fmla="*/ 826534 w 1412128"/>
                    <a:gd name="connsiteY8" fmla="*/ 696621 h 2000381"/>
                    <a:gd name="connsiteX9" fmla="*/ 847302 w 1412128"/>
                    <a:gd name="connsiteY9" fmla="*/ 0 h 2000381"/>
                    <a:gd name="connsiteX0" fmla="*/ 847302 w 1412128"/>
                    <a:gd name="connsiteY0" fmla="*/ 0 h 2000409"/>
                    <a:gd name="connsiteX1" fmla="*/ 1412128 w 1412128"/>
                    <a:gd name="connsiteY1" fmla="*/ 0 h 2000409"/>
                    <a:gd name="connsiteX2" fmla="*/ 1412128 w 1412128"/>
                    <a:gd name="connsiteY2" fmla="*/ 1999689 h 2000409"/>
                    <a:gd name="connsiteX3" fmla="*/ 513473 w 1412128"/>
                    <a:gd name="connsiteY3" fmla="*/ 1999689 h 2000409"/>
                    <a:gd name="connsiteX4" fmla="*/ 13734 w 1412128"/>
                    <a:gd name="connsiteY4" fmla="*/ 798221 h 2000409"/>
                    <a:gd name="connsiteX5" fmla="*/ 173391 w 1412128"/>
                    <a:gd name="connsiteY5" fmla="*/ 595021 h 2000409"/>
                    <a:gd name="connsiteX6" fmla="*/ 681391 w 1412128"/>
                    <a:gd name="connsiteY6" fmla="*/ 812735 h 2000409"/>
                    <a:gd name="connsiteX7" fmla="*/ 507220 w 1412128"/>
                    <a:gd name="connsiteY7" fmla="*/ 246678 h 2000409"/>
                    <a:gd name="connsiteX8" fmla="*/ 826534 w 1412128"/>
                    <a:gd name="connsiteY8" fmla="*/ 696621 h 2000409"/>
                    <a:gd name="connsiteX9" fmla="*/ 847302 w 1412128"/>
                    <a:gd name="connsiteY9" fmla="*/ 0 h 2000409"/>
                    <a:gd name="connsiteX0" fmla="*/ 847302 w 1769968"/>
                    <a:gd name="connsiteY0" fmla="*/ 0 h 2000409"/>
                    <a:gd name="connsiteX1" fmla="*/ 1412128 w 1769968"/>
                    <a:gd name="connsiteY1" fmla="*/ 0 h 2000409"/>
                    <a:gd name="connsiteX2" fmla="*/ 1769963 w 1769968"/>
                    <a:gd name="connsiteY2" fmla="*/ 362792 h 2000409"/>
                    <a:gd name="connsiteX3" fmla="*/ 1412128 w 1769968"/>
                    <a:gd name="connsiteY3" fmla="*/ 1999689 h 2000409"/>
                    <a:gd name="connsiteX4" fmla="*/ 513473 w 1769968"/>
                    <a:gd name="connsiteY4" fmla="*/ 1999689 h 2000409"/>
                    <a:gd name="connsiteX5" fmla="*/ 13734 w 1769968"/>
                    <a:gd name="connsiteY5" fmla="*/ 798221 h 2000409"/>
                    <a:gd name="connsiteX6" fmla="*/ 173391 w 1769968"/>
                    <a:gd name="connsiteY6" fmla="*/ 595021 h 2000409"/>
                    <a:gd name="connsiteX7" fmla="*/ 681391 w 1769968"/>
                    <a:gd name="connsiteY7" fmla="*/ 812735 h 2000409"/>
                    <a:gd name="connsiteX8" fmla="*/ 507220 w 1769968"/>
                    <a:gd name="connsiteY8" fmla="*/ 246678 h 2000409"/>
                    <a:gd name="connsiteX9" fmla="*/ 826534 w 1769968"/>
                    <a:gd name="connsiteY9" fmla="*/ 696621 h 2000409"/>
                    <a:gd name="connsiteX10" fmla="*/ 847302 w 1769968"/>
                    <a:gd name="connsiteY10" fmla="*/ 0 h 2000409"/>
                    <a:gd name="connsiteX0" fmla="*/ 847302 w 1771941"/>
                    <a:gd name="connsiteY0" fmla="*/ 0 h 2000409"/>
                    <a:gd name="connsiteX1" fmla="*/ 1412128 w 1771941"/>
                    <a:gd name="connsiteY1" fmla="*/ 0 h 2000409"/>
                    <a:gd name="connsiteX2" fmla="*/ 1407106 w 1771941"/>
                    <a:gd name="connsiteY2" fmla="*/ 711135 h 2000409"/>
                    <a:gd name="connsiteX3" fmla="*/ 1769963 w 1771941"/>
                    <a:gd name="connsiteY3" fmla="*/ 362792 h 2000409"/>
                    <a:gd name="connsiteX4" fmla="*/ 1412128 w 1771941"/>
                    <a:gd name="connsiteY4" fmla="*/ 1999689 h 2000409"/>
                    <a:gd name="connsiteX5" fmla="*/ 513473 w 1771941"/>
                    <a:gd name="connsiteY5" fmla="*/ 1999689 h 2000409"/>
                    <a:gd name="connsiteX6" fmla="*/ 13734 w 1771941"/>
                    <a:gd name="connsiteY6" fmla="*/ 798221 h 2000409"/>
                    <a:gd name="connsiteX7" fmla="*/ 173391 w 1771941"/>
                    <a:gd name="connsiteY7" fmla="*/ 595021 h 2000409"/>
                    <a:gd name="connsiteX8" fmla="*/ 681391 w 1771941"/>
                    <a:gd name="connsiteY8" fmla="*/ 812735 h 2000409"/>
                    <a:gd name="connsiteX9" fmla="*/ 507220 w 1771941"/>
                    <a:gd name="connsiteY9" fmla="*/ 246678 h 2000409"/>
                    <a:gd name="connsiteX10" fmla="*/ 826534 w 1771941"/>
                    <a:gd name="connsiteY10" fmla="*/ 696621 h 2000409"/>
                    <a:gd name="connsiteX11" fmla="*/ 847302 w 1771941"/>
                    <a:gd name="connsiteY11" fmla="*/ 0 h 2000409"/>
                    <a:gd name="connsiteX0" fmla="*/ 847302 w 2017259"/>
                    <a:gd name="connsiteY0" fmla="*/ 0 h 2000409"/>
                    <a:gd name="connsiteX1" fmla="*/ 1412128 w 2017259"/>
                    <a:gd name="connsiteY1" fmla="*/ 0 h 2000409"/>
                    <a:gd name="connsiteX2" fmla="*/ 1407106 w 2017259"/>
                    <a:gd name="connsiteY2" fmla="*/ 711135 h 2000409"/>
                    <a:gd name="connsiteX3" fmla="*/ 1769963 w 2017259"/>
                    <a:gd name="connsiteY3" fmla="*/ 362792 h 2000409"/>
                    <a:gd name="connsiteX4" fmla="*/ 2016706 w 2017259"/>
                    <a:gd name="connsiteY4" fmla="*/ 464392 h 2000409"/>
                    <a:gd name="connsiteX5" fmla="*/ 1412128 w 2017259"/>
                    <a:gd name="connsiteY5" fmla="*/ 1999689 h 2000409"/>
                    <a:gd name="connsiteX6" fmla="*/ 513473 w 2017259"/>
                    <a:gd name="connsiteY6" fmla="*/ 1999689 h 2000409"/>
                    <a:gd name="connsiteX7" fmla="*/ 13734 w 2017259"/>
                    <a:gd name="connsiteY7" fmla="*/ 798221 h 2000409"/>
                    <a:gd name="connsiteX8" fmla="*/ 173391 w 2017259"/>
                    <a:gd name="connsiteY8" fmla="*/ 595021 h 2000409"/>
                    <a:gd name="connsiteX9" fmla="*/ 681391 w 2017259"/>
                    <a:gd name="connsiteY9" fmla="*/ 812735 h 2000409"/>
                    <a:gd name="connsiteX10" fmla="*/ 507220 w 2017259"/>
                    <a:gd name="connsiteY10" fmla="*/ 246678 h 2000409"/>
                    <a:gd name="connsiteX11" fmla="*/ 826534 w 2017259"/>
                    <a:gd name="connsiteY11" fmla="*/ 696621 h 2000409"/>
                    <a:gd name="connsiteX12" fmla="*/ 847302 w 2017259"/>
                    <a:gd name="connsiteY12" fmla="*/ 0 h 2000409"/>
                    <a:gd name="connsiteX0" fmla="*/ 847302 w 2028928"/>
                    <a:gd name="connsiteY0" fmla="*/ 0 h 2000409"/>
                    <a:gd name="connsiteX1" fmla="*/ 1412128 w 2028928"/>
                    <a:gd name="connsiteY1" fmla="*/ 0 h 2000409"/>
                    <a:gd name="connsiteX2" fmla="*/ 1407106 w 2028928"/>
                    <a:gd name="connsiteY2" fmla="*/ 711135 h 2000409"/>
                    <a:gd name="connsiteX3" fmla="*/ 1769963 w 2028928"/>
                    <a:gd name="connsiteY3" fmla="*/ 362792 h 2000409"/>
                    <a:gd name="connsiteX4" fmla="*/ 1726420 w 2028928"/>
                    <a:gd name="connsiteY4" fmla="*/ 624050 h 2000409"/>
                    <a:gd name="connsiteX5" fmla="*/ 2016706 w 2028928"/>
                    <a:gd name="connsiteY5" fmla="*/ 464392 h 2000409"/>
                    <a:gd name="connsiteX6" fmla="*/ 1412128 w 2028928"/>
                    <a:gd name="connsiteY6" fmla="*/ 1999689 h 2000409"/>
                    <a:gd name="connsiteX7" fmla="*/ 513473 w 2028928"/>
                    <a:gd name="connsiteY7" fmla="*/ 1999689 h 2000409"/>
                    <a:gd name="connsiteX8" fmla="*/ 13734 w 2028928"/>
                    <a:gd name="connsiteY8" fmla="*/ 798221 h 2000409"/>
                    <a:gd name="connsiteX9" fmla="*/ 173391 w 2028928"/>
                    <a:gd name="connsiteY9" fmla="*/ 595021 h 2000409"/>
                    <a:gd name="connsiteX10" fmla="*/ 681391 w 2028928"/>
                    <a:gd name="connsiteY10" fmla="*/ 812735 h 2000409"/>
                    <a:gd name="connsiteX11" fmla="*/ 507220 w 2028928"/>
                    <a:gd name="connsiteY11" fmla="*/ 246678 h 2000409"/>
                    <a:gd name="connsiteX12" fmla="*/ 826534 w 2028928"/>
                    <a:gd name="connsiteY12" fmla="*/ 696621 h 2000409"/>
                    <a:gd name="connsiteX13" fmla="*/ 847302 w 2028928"/>
                    <a:gd name="connsiteY13" fmla="*/ 0 h 2000409"/>
                    <a:gd name="connsiteX0" fmla="*/ 847302 w 2028928"/>
                    <a:gd name="connsiteY0" fmla="*/ 0 h 2000409"/>
                    <a:gd name="connsiteX1" fmla="*/ 1412128 w 2028928"/>
                    <a:gd name="connsiteY1" fmla="*/ 0 h 2000409"/>
                    <a:gd name="connsiteX2" fmla="*/ 1407106 w 2028928"/>
                    <a:gd name="connsiteY2" fmla="*/ 711135 h 2000409"/>
                    <a:gd name="connsiteX3" fmla="*/ 1769963 w 2028928"/>
                    <a:gd name="connsiteY3" fmla="*/ 362792 h 2000409"/>
                    <a:gd name="connsiteX4" fmla="*/ 1726420 w 2028928"/>
                    <a:gd name="connsiteY4" fmla="*/ 624050 h 2000409"/>
                    <a:gd name="connsiteX5" fmla="*/ 2016706 w 2028928"/>
                    <a:gd name="connsiteY5" fmla="*/ 464392 h 2000409"/>
                    <a:gd name="connsiteX6" fmla="*/ 1412128 w 2028928"/>
                    <a:gd name="connsiteY6" fmla="*/ 1999689 h 2000409"/>
                    <a:gd name="connsiteX7" fmla="*/ 513473 w 2028928"/>
                    <a:gd name="connsiteY7" fmla="*/ 1999689 h 2000409"/>
                    <a:gd name="connsiteX8" fmla="*/ 13734 w 2028928"/>
                    <a:gd name="connsiteY8" fmla="*/ 798221 h 2000409"/>
                    <a:gd name="connsiteX9" fmla="*/ 173391 w 2028928"/>
                    <a:gd name="connsiteY9" fmla="*/ 595021 h 2000409"/>
                    <a:gd name="connsiteX10" fmla="*/ 681391 w 2028928"/>
                    <a:gd name="connsiteY10" fmla="*/ 812735 h 2000409"/>
                    <a:gd name="connsiteX11" fmla="*/ 507220 w 2028928"/>
                    <a:gd name="connsiteY11" fmla="*/ 246678 h 2000409"/>
                    <a:gd name="connsiteX12" fmla="*/ 826534 w 2028928"/>
                    <a:gd name="connsiteY12" fmla="*/ 696621 h 2000409"/>
                    <a:gd name="connsiteX13" fmla="*/ 847302 w 2028928"/>
                    <a:gd name="connsiteY13" fmla="*/ 0 h 2000409"/>
                    <a:gd name="connsiteX0" fmla="*/ 847302 w 2028928"/>
                    <a:gd name="connsiteY0" fmla="*/ 0 h 2000409"/>
                    <a:gd name="connsiteX1" fmla="*/ 1412128 w 2028928"/>
                    <a:gd name="connsiteY1" fmla="*/ 0 h 2000409"/>
                    <a:gd name="connsiteX2" fmla="*/ 1407106 w 2028928"/>
                    <a:gd name="connsiteY2" fmla="*/ 711135 h 2000409"/>
                    <a:gd name="connsiteX3" fmla="*/ 1769963 w 2028928"/>
                    <a:gd name="connsiteY3" fmla="*/ 362792 h 2000409"/>
                    <a:gd name="connsiteX4" fmla="*/ 1726420 w 2028928"/>
                    <a:gd name="connsiteY4" fmla="*/ 624050 h 2000409"/>
                    <a:gd name="connsiteX5" fmla="*/ 2016706 w 2028928"/>
                    <a:gd name="connsiteY5" fmla="*/ 464392 h 2000409"/>
                    <a:gd name="connsiteX6" fmla="*/ 1412128 w 2028928"/>
                    <a:gd name="connsiteY6" fmla="*/ 1999689 h 2000409"/>
                    <a:gd name="connsiteX7" fmla="*/ 513473 w 2028928"/>
                    <a:gd name="connsiteY7" fmla="*/ 1999689 h 2000409"/>
                    <a:gd name="connsiteX8" fmla="*/ 13734 w 2028928"/>
                    <a:gd name="connsiteY8" fmla="*/ 798221 h 2000409"/>
                    <a:gd name="connsiteX9" fmla="*/ 173391 w 2028928"/>
                    <a:gd name="connsiteY9" fmla="*/ 595021 h 2000409"/>
                    <a:gd name="connsiteX10" fmla="*/ 681391 w 2028928"/>
                    <a:gd name="connsiteY10" fmla="*/ 812735 h 2000409"/>
                    <a:gd name="connsiteX11" fmla="*/ 507220 w 2028928"/>
                    <a:gd name="connsiteY11" fmla="*/ 246678 h 2000409"/>
                    <a:gd name="connsiteX12" fmla="*/ 826534 w 2028928"/>
                    <a:gd name="connsiteY12" fmla="*/ 696621 h 2000409"/>
                    <a:gd name="connsiteX13" fmla="*/ 847302 w 2028928"/>
                    <a:gd name="connsiteY13" fmla="*/ 0 h 200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28928" h="2000409">
                      <a:moveTo>
                        <a:pt x="847302" y="0"/>
                      </a:moveTo>
                      <a:lnTo>
                        <a:pt x="1412128" y="0"/>
                      </a:lnTo>
                      <a:cubicBezTo>
                        <a:pt x="1536876" y="31437"/>
                        <a:pt x="1347467" y="650670"/>
                        <a:pt x="1407106" y="711135"/>
                      </a:cubicBezTo>
                      <a:cubicBezTo>
                        <a:pt x="1466745" y="771600"/>
                        <a:pt x="1690135" y="411173"/>
                        <a:pt x="1769963" y="362792"/>
                      </a:cubicBezTo>
                      <a:cubicBezTo>
                        <a:pt x="1849791" y="314411"/>
                        <a:pt x="1685296" y="607117"/>
                        <a:pt x="1726420" y="624050"/>
                      </a:cubicBezTo>
                      <a:cubicBezTo>
                        <a:pt x="1767544" y="640983"/>
                        <a:pt x="2095697" y="201252"/>
                        <a:pt x="2016706" y="464392"/>
                      </a:cubicBezTo>
                      <a:cubicBezTo>
                        <a:pt x="1002380" y="1222901"/>
                        <a:pt x="1512054" y="1458894"/>
                        <a:pt x="1412128" y="1999689"/>
                      </a:cubicBezTo>
                      <a:lnTo>
                        <a:pt x="513473" y="1999689"/>
                      </a:lnTo>
                      <a:cubicBezTo>
                        <a:pt x="466674" y="2031672"/>
                        <a:pt x="1144471" y="988789"/>
                        <a:pt x="13734" y="798221"/>
                      </a:cubicBezTo>
                      <a:cubicBezTo>
                        <a:pt x="-42946" y="564110"/>
                        <a:pt x="88724" y="592602"/>
                        <a:pt x="173391" y="595021"/>
                      </a:cubicBezTo>
                      <a:cubicBezTo>
                        <a:pt x="201377" y="397195"/>
                        <a:pt x="708001" y="928849"/>
                        <a:pt x="681391" y="812735"/>
                      </a:cubicBezTo>
                      <a:cubicBezTo>
                        <a:pt x="654782" y="696621"/>
                        <a:pt x="451582" y="237002"/>
                        <a:pt x="507220" y="246678"/>
                      </a:cubicBezTo>
                      <a:cubicBezTo>
                        <a:pt x="579791" y="193459"/>
                        <a:pt x="753963" y="749840"/>
                        <a:pt x="826534" y="696621"/>
                      </a:cubicBezTo>
                      <a:lnTo>
                        <a:pt x="847302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Cloud 118">
                  <a:extLst>
                    <a:ext uri="{FF2B5EF4-FFF2-40B4-BE49-F238E27FC236}">
                      <a16:creationId xmlns:a16="http://schemas.microsoft.com/office/drawing/2014/main" id="{C2662055-944F-4D01-A014-62413A164C65}"/>
                    </a:ext>
                  </a:extLst>
                </p:cNvPr>
                <p:cNvSpPr/>
                <p:nvPr/>
              </p:nvSpPr>
              <p:spPr>
                <a:xfrm>
                  <a:off x="3714360" y="1143818"/>
                  <a:ext cx="1833467" cy="1480296"/>
                </a:xfrm>
                <a:prstGeom prst="clou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Cloud 119">
                  <a:extLst>
                    <a:ext uri="{FF2B5EF4-FFF2-40B4-BE49-F238E27FC236}">
                      <a16:creationId xmlns:a16="http://schemas.microsoft.com/office/drawing/2014/main" id="{F6EF5B74-AEB9-44E1-9461-9550BB90E3D3}"/>
                    </a:ext>
                  </a:extLst>
                </p:cNvPr>
                <p:cNvSpPr/>
                <p:nvPr/>
              </p:nvSpPr>
              <p:spPr>
                <a:xfrm>
                  <a:off x="3731709" y="1209223"/>
                  <a:ext cx="1833467" cy="1480296"/>
                </a:xfrm>
                <a:prstGeom prst="cloud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Cloud 120">
                  <a:extLst>
                    <a:ext uri="{FF2B5EF4-FFF2-40B4-BE49-F238E27FC236}">
                      <a16:creationId xmlns:a16="http://schemas.microsoft.com/office/drawing/2014/main" id="{4D8C6556-4FCD-451D-A211-ECFBA7C363CD}"/>
                    </a:ext>
                  </a:extLst>
                </p:cNvPr>
                <p:cNvSpPr/>
                <p:nvPr/>
              </p:nvSpPr>
              <p:spPr>
                <a:xfrm rot="1588661">
                  <a:off x="4886163" y="1614258"/>
                  <a:ext cx="1336792" cy="1072798"/>
                </a:xfrm>
                <a:prstGeom prst="clou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Cloud 121">
                  <a:extLst>
                    <a:ext uri="{FF2B5EF4-FFF2-40B4-BE49-F238E27FC236}">
                      <a16:creationId xmlns:a16="http://schemas.microsoft.com/office/drawing/2014/main" id="{FA11AEE2-78E3-4414-B2B1-543AA6972BEA}"/>
                    </a:ext>
                  </a:extLst>
                </p:cNvPr>
                <p:cNvSpPr/>
                <p:nvPr/>
              </p:nvSpPr>
              <p:spPr>
                <a:xfrm rot="20312248">
                  <a:off x="3051836" y="1953362"/>
                  <a:ext cx="1336792" cy="1072798"/>
                </a:xfrm>
                <a:prstGeom prst="clou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27">
                  <a:extLst>
                    <a:ext uri="{FF2B5EF4-FFF2-40B4-BE49-F238E27FC236}">
                      <a16:creationId xmlns:a16="http://schemas.microsoft.com/office/drawing/2014/main" id="{E10B5B0F-4C06-4C68-B9B5-B63BFB08B0B9}"/>
                    </a:ext>
                  </a:extLst>
                </p:cNvPr>
                <p:cNvSpPr/>
                <p:nvPr/>
              </p:nvSpPr>
              <p:spPr>
                <a:xfrm>
                  <a:off x="4566381" y="3063409"/>
                  <a:ext cx="279992" cy="415164"/>
                </a:xfrm>
                <a:custGeom>
                  <a:avLst/>
                  <a:gdLst>
                    <a:gd name="connsiteX0" fmla="*/ 0 w 45719"/>
                    <a:gd name="connsiteY0" fmla="*/ 0 h 293714"/>
                    <a:gd name="connsiteX1" fmla="*/ 45719 w 45719"/>
                    <a:gd name="connsiteY1" fmla="*/ 0 h 293714"/>
                    <a:gd name="connsiteX2" fmla="*/ 45719 w 45719"/>
                    <a:gd name="connsiteY2" fmla="*/ 293714 h 293714"/>
                    <a:gd name="connsiteX3" fmla="*/ 0 w 45719"/>
                    <a:gd name="connsiteY3" fmla="*/ 293714 h 293714"/>
                    <a:gd name="connsiteX4" fmla="*/ 0 w 45719"/>
                    <a:gd name="connsiteY4" fmla="*/ 0 h 293714"/>
                    <a:gd name="connsiteX0" fmla="*/ 0 w 45719"/>
                    <a:gd name="connsiteY0" fmla="*/ 293714 h 293714"/>
                    <a:gd name="connsiteX1" fmla="*/ 45719 w 45719"/>
                    <a:gd name="connsiteY1" fmla="*/ 0 h 293714"/>
                    <a:gd name="connsiteX2" fmla="*/ 45719 w 45719"/>
                    <a:gd name="connsiteY2" fmla="*/ 293714 h 293714"/>
                    <a:gd name="connsiteX3" fmla="*/ 0 w 45719"/>
                    <a:gd name="connsiteY3" fmla="*/ 293714 h 293714"/>
                    <a:gd name="connsiteX0" fmla="*/ 0 w 267969"/>
                    <a:gd name="connsiteY0" fmla="*/ 236564 h 293714"/>
                    <a:gd name="connsiteX1" fmla="*/ 267969 w 267969"/>
                    <a:gd name="connsiteY1" fmla="*/ 0 h 293714"/>
                    <a:gd name="connsiteX2" fmla="*/ 267969 w 267969"/>
                    <a:gd name="connsiteY2" fmla="*/ 293714 h 293714"/>
                    <a:gd name="connsiteX3" fmla="*/ 0 w 267969"/>
                    <a:gd name="connsiteY3" fmla="*/ 236564 h 293714"/>
                    <a:gd name="connsiteX0" fmla="*/ 0 w 267969"/>
                    <a:gd name="connsiteY0" fmla="*/ 236564 h 376264"/>
                    <a:gd name="connsiteX1" fmla="*/ 267969 w 267969"/>
                    <a:gd name="connsiteY1" fmla="*/ 0 h 376264"/>
                    <a:gd name="connsiteX2" fmla="*/ 229869 w 267969"/>
                    <a:gd name="connsiteY2" fmla="*/ 376264 h 376264"/>
                    <a:gd name="connsiteX3" fmla="*/ 0 w 267969"/>
                    <a:gd name="connsiteY3" fmla="*/ 236564 h 376264"/>
                    <a:gd name="connsiteX0" fmla="*/ 0 w 267969"/>
                    <a:gd name="connsiteY0" fmla="*/ 236564 h 388345"/>
                    <a:gd name="connsiteX1" fmla="*/ 267969 w 267969"/>
                    <a:gd name="connsiteY1" fmla="*/ 0 h 388345"/>
                    <a:gd name="connsiteX2" fmla="*/ 229869 w 267969"/>
                    <a:gd name="connsiteY2" fmla="*/ 376264 h 388345"/>
                    <a:gd name="connsiteX3" fmla="*/ 0 w 267969"/>
                    <a:gd name="connsiteY3" fmla="*/ 236564 h 388345"/>
                    <a:gd name="connsiteX0" fmla="*/ 0 w 267969"/>
                    <a:gd name="connsiteY0" fmla="*/ 242254 h 394035"/>
                    <a:gd name="connsiteX1" fmla="*/ 267969 w 267969"/>
                    <a:gd name="connsiteY1" fmla="*/ 5690 h 394035"/>
                    <a:gd name="connsiteX2" fmla="*/ 229869 w 267969"/>
                    <a:gd name="connsiteY2" fmla="*/ 381954 h 394035"/>
                    <a:gd name="connsiteX3" fmla="*/ 0 w 267969"/>
                    <a:gd name="connsiteY3" fmla="*/ 242254 h 394035"/>
                    <a:gd name="connsiteX0" fmla="*/ 0 w 279992"/>
                    <a:gd name="connsiteY0" fmla="*/ 242254 h 394035"/>
                    <a:gd name="connsiteX1" fmla="*/ 267969 w 279992"/>
                    <a:gd name="connsiteY1" fmla="*/ 5690 h 394035"/>
                    <a:gd name="connsiteX2" fmla="*/ 229869 w 279992"/>
                    <a:gd name="connsiteY2" fmla="*/ 381954 h 394035"/>
                    <a:gd name="connsiteX3" fmla="*/ 0 w 279992"/>
                    <a:gd name="connsiteY3" fmla="*/ 242254 h 394035"/>
                    <a:gd name="connsiteX0" fmla="*/ 0 w 279992"/>
                    <a:gd name="connsiteY0" fmla="*/ 250810 h 402591"/>
                    <a:gd name="connsiteX1" fmla="*/ 267969 w 279992"/>
                    <a:gd name="connsiteY1" fmla="*/ 14246 h 402591"/>
                    <a:gd name="connsiteX2" fmla="*/ 229869 w 279992"/>
                    <a:gd name="connsiteY2" fmla="*/ 390510 h 402591"/>
                    <a:gd name="connsiteX3" fmla="*/ 0 w 279992"/>
                    <a:gd name="connsiteY3" fmla="*/ 250810 h 402591"/>
                    <a:gd name="connsiteX0" fmla="*/ 0 w 279992"/>
                    <a:gd name="connsiteY0" fmla="*/ 250810 h 410076"/>
                    <a:gd name="connsiteX1" fmla="*/ 267969 w 279992"/>
                    <a:gd name="connsiteY1" fmla="*/ 14246 h 410076"/>
                    <a:gd name="connsiteX2" fmla="*/ 229869 w 279992"/>
                    <a:gd name="connsiteY2" fmla="*/ 390510 h 410076"/>
                    <a:gd name="connsiteX3" fmla="*/ 0 w 279992"/>
                    <a:gd name="connsiteY3" fmla="*/ 250810 h 410076"/>
                    <a:gd name="connsiteX0" fmla="*/ 0 w 279992"/>
                    <a:gd name="connsiteY0" fmla="*/ 255898 h 415164"/>
                    <a:gd name="connsiteX1" fmla="*/ 267969 w 279992"/>
                    <a:gd name="connsiteY1" fmla="*/ 19334 h 415164"/>
                    <a:gd name="connsiteX2" fmla="*/ 229869 w 279992"/>
                    <a:gd name="connsiteY2" fmla="*/ 395598 h 415164"/>
                    <a:gd name="connsiteX3" fmla="*/ 0 w 279992"/>
                    <a:gd name="connsiteY3" fmla="*/ 255898 h 415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9992" h="415164">
                      <a:moveTo>
                        <a:pt x="0" y="255898"/>
                      </a:moveTo>
                      <a:cubicBezTo>
                        <a:pt x="89323" y="94493"/>
                        <a:pt x="178646" y="-54211"/>
                        <a:pt x="267969" y="19334"/>
                      </a:cubicBezTo>
                      <a:cubicBezTo>
                        <a:pt x="306069" y="208255"/>
                        <a:pt x="242569" y="270177"/>
                        <a:pt x="229869" y="395598"/>
                      </a:cubicBezTo>
                      <a:cubicBezTo>
                        <a:pt x="115146" y="450631"/>
                        <a:pt x="76623" y="385015"/>
                        <a:pt x="0" y="25589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Cloud 123">
                  <a:extLst>
                    <a:ext uri="{FF2B5EF4-FFF2-40B4-BE49-F238E27FC236}">
                      <a16:creationId xmlns:a16="http://schemas.microsoft.com/office/drawing/2014/main" id="{D495BEBF-EB0B-4D24-A79F-6FE671387FF8}"/>
                    </a:ext>
                  </a:extLst>
                </p:cNvPr>
                <p:cNvSpPr/>
                <p:nvPr/>
              </p:nvSpPr>
              <p:spPr>
                <a:xfrm rot="1588661">
                  <a:off x="4947810" y="1642792"/>
                  <a:ext cx="1336792" cy="1072798"/>
                </a:xfrm>
                <a:prstGeom prst="cloud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Cloud 124">
                  <a:extLst>
                    <a:ext uri="{FF2B5EF4-FFF2-40B4-BE49-F238E27FC236}">
                      <a16:creationId xmlns:a16="http://schemas.microsoft.com/office/drawing/2014/main" id="{94E363C3-7567-46A8-98B5-336A26493DF6}"/>
                    </a:ext>
                  </a:extLst>
                </p:cNvPr>
                <p:cNvSpPr/>
                <p:nvPr/>
              </p:nvSpPr>
              <p:spPr>
                <a:xfrm rot="20312248">
                  <a:off x="3111051" y="2012467"/>
                  <a:ext cx="1336792" cy="1072798"/>
                </a:xfrm>
                <a:prstGeom prst="cloud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8E9BC79-F4C8-491A-83B0-752A62C8491E}"/>
                  </a:ext>
                </a:extLst>
              </p:cNvPr>
              <p:cNvSpPr/>
              <p:nvPr/>
            </p:nvSpPr>
            <p:spPr>
              <a:xfrm>
                <a:off x="3293450" y="6302793"/>
                <a:ext cx="797736" cy="2077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89EAC29-E473-417B-B791-DFFD442A0029}"/>
                  </a:ext>
                </a:extLst>
              </p:cNvPr>
              <p:cNvSpPr/>
              <p:nvPr/>
            </p:nvSpPr>
            <p:spPr>
              <a:xfrm>
                <a:off x="3746756" y="6216323"/>
                <a:ext cx="797736" cy="2077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0C4DFB9-7DFA-42DE-8743-16706A8492D5}"/>
                  </a:ext>
                </a:extLst>
              </p:cNvPr>
              <p:cNvSpPr/>
              <p:nvPr/>
            </p:nvSpPr>
            <p:spPr>
              <a:xfrm>
                <a:off x="4051941" y="6361450"/>
                <a:ext cx="797736" cy="2077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7A9E06A-2A8A-4D30-A2DF-D9012794D2DC}"/>
                  </a:ext>
                </a:extLst>
              </p:cNvPr>
              <p:cNvSpPr/>
              <p:nvPr/>
            </p:nvSpPr>
            <p:spPr>
              <a:xfrm>
                <a:off x="4443495" y="6172528"/>
                <a:ext cx="797736" cy="2077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501C8AB-B11F-47C6-802E-6EF603B0AF01}"/>
                  </a:ext>
                </a:extLst>
              </p:cNvPr>
              <p:cNvSpPr/>
              <p:nvPr/>
            </p:nvSpPr>
            <p:spPr>
              <a:xfrm>
                <a:off x="3081839" y="6144165"/>
                <a:ext cx="797736" cy="2077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D7CC16EF-D64E-420C-A7B5-A02B19318601}"/>
                </a:ext>
              </a:extLst>
            </p:cNvPr>
            <p:cNvSpPr/>
            <p:nvPr/>
          </p:nvSpPr>
          <p:spPr>
            <a:xfrm rot="2814473" flipH="1">
              <a:off x="11013003" y="432068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AF253586-0FFB-42BD-BB39-4385EB2B9D6D}"/>
                </a:ext>
              </a:extLst>
            </p:cNvPr>
            <p:cNvSpPr/>
            <p:nvPr/>
          </p:nvSpPr>
          <p:spPr>
            <a:xfrm rot="19121935" flipH="1">
              <a:off x="11340582" y="564896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6A4C78FF-C43E-4341-A37F-6C69B601DCEE}"/>
                </a:ext>
              </a:extLst>
            </p:cNvPr>
            <p:cNvSpPr/>
            <p:nvPr/>
          </p:nvSpPr>
          <p:spPr>
            <a:xfrm rot="19121935" flipH="1">
              <a:off x="11608113" y="228308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2D4C5A0C-DAF8-4917-9BFC-13AACEDECA7C}"/>
                </a:ext>
              </a:extLst>
            </p:cNvPr>
            <p:cNvSpPr/>
            <p:nvPr/>
          </p:nvSpPr>
          <p:spPr>
            <a:xfrm rot="20387048" flipH="1">
              <a:off x="11608112" y="349163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4E8F4D57-662A-4EA5-B29C-F286762FF80C}"/>
                </a:ext>
              </a:extLst>
            </p:cNvPr>
            <p:cNvSpPr/>
            <p:nvPr/>
          </p:nvSpPr>
          <p:spPr>
            <a:xfrm rot="20387048" flipH="1">
              <a:off x="7787599" y="488852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Rectangle 56">
              <a:extLst>
                <a:ext uri="{FF2B5EF4-FFF2-40B4-BE49-F238E27FC236}">
                  <a16:creationId xmlns:a16="http://schemas.microsoft.com/office/drawing/2014/main" id="{2A1509F5-B98F-4A4C-8202-5E95C4E55BA8}"/>
                </a:ext>
              </a:extLst>
            </p:cNvPr>
            <p:cNvSpPr/>
            <p:nvPr/>
          </p:nvSpPr>
          <p:spPr>
            <a:xfrm rot="17233895" flipH="1">
              <a:off x="7678917" y="55569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5922538A-8761-4034-BFCC-5B5EA191274B}"/>
                </a:ext>
              </a:extLst>
            </p:cNvPr>
            <p:cNvSpPr/>
            <p:nvPr/>
          </p:nvSpPr>
          <p:spPr>
            <a:xfrm rot="19121935" flipH="1">
              <a:off x="10095351" y="603736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11DED7CB-C63C-480B-9991-F219DC9E185D}"/>
                </a:ext>
              </a:extLst>
            </p:cNvPr>
            <p:cNvSpPr/>
            <p:nvPr/>
          </p:nvSpPr>
          <p:spPr>
            <a:xfrm rot="19121935" flipH="1">
              <a:off x="10441223" y="60738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1FD96462-C942-4A1B-9C90-C1058DE50CC6}"/>
                </a:ext>
              </a:extLst>
            </p:cNvPr>
            <p:cNvSpPr/>
            <p:nvPr/>
          </p:nvSpPr>
          <p:spPr>
            <a:xfrm rot="19121935" flipH="1">
              <a:off x="10019376" y="631736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906569A9-CE5A-47B9-B597-A857D65AD45D}"/>
                </a:ext>
              </a:extLst>
            </p:cNvPr>
            <p:cNvSpPr/>
            <p:nvPr/>
          </p:nvSpPr>
          <p:spPr>
            <a:xfrm rot="19121935" flipH="1">
              <a:off x="9671870" y="6060853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A1EE78D1-463A-4D75-94CB-023C553BA941}"/>
                </a:ext>
              </a:extLst>
            </p:cNvPr>
            <p:cNvSpPr/>
            <p:nvPr/>
          </p:nvSpPr>
          <p:spPr>
            <a:xfrm rot="19121935" flipH="1">
              <a:off x="10017742" y="609733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09FB364D-72A8-490E-9396-859CE25D4E1A}"/>
                </a:ext>
              </a:extLst>
            </p:cNvPr>
            <p:cNvSpPr/>
            <p:nvPr/>
          </p:nvSpPr>
          <p:spPr>
            <a:xfrm rot="19121935" flipH="1">
              <a:off x="9595895" y="6340855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46E5B3DA-5DC0-43E4-8AE2-16922E89F58B}"/>
                </a:ext>
              </a:extLst>
            </p:cNvPr>
            <p:cNvSpPr/>
            <p:nvPr/>
          </p:nvSpPr>
          <p:spPr>
            <a:xfrm rot="19121935" flipH="1">
              <a:off x="10240969" y="620956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93735C77-1FD6-4D6F-B26C-670B0A6323EF}"/>
                </a:ext>
              </a:extLst>
            </p:cNvPr>
            <p:cNvSpPr/>
            <p:nvPr/>
          </p:nvSpPr>
          <p:spPr>
            <a:xfrm rot="19121935" flipH="1">
              <a:off x="10586841" y="62460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03FE725D-19E2-4DCE-858A-4BB5726577FF}"/>
                </a:ext>
              </a:extLst>
            </p:cNvPr>
            <p:cNvSpPr/>
            <p:nvPr/>
          </p:nvSpPr>
          <p:spPr>
            <a:xfrm rot="19121935" flipH="1">
              <a:off x="10164994" y="648956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9686472B-8698-4AA6-81A3-0402D14DE404}"/>
                </a:ext>
              </a:extLst>
            </p:cNvPr>
            <p:cNvSpPr/>
            <p:nvPr/>
          </p:nvSpPr>
          <p:spPr>
            <a:xfrm rot="19121935" flipH="1">
              <a:off x="9736771" y="6306070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B476ABF5-BE15-4A2B-B401-BF5BECD28BC5}"/>
                </a:ext>
              </a:extLst>
            </p:cNvPr>
            <p:cNvSpPr/>
            <p:nvPr/>
          </p:nvSpPr>
          <p:spPr>
            <a:xfrm rot="19121935" flipH="1">
              <a:off x="10082643" y="634255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CDB2C188-BBAD-4E17-BF7F-422D9A111D32}"/>
                </a:ext>
              </a:extLst>
            </p:cNvPr>
            <p:cNvSpPr/>
            <p:nvPr/>
          </p:nvSpPr>
          <p:spPr>
            <a:xfrm rot="19121935" flipH="1">
              <a:off x="9660796" y="658607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50A2C727-E3C2-4C81-A697-2BE2E7E1C300}"/>
                </a:ext>
              </a:extLst>
            </p:cNvPr>
            <p:cNvSpPr/>
            <p:nvPr/>
          </p:nvSpPr>
          <p:spPr>
            <a:xfrm rot="598554" flipH="1">
              <a:off x="9882390" y="589483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FAE55715-9701-49AC-B082-E3008BC341A2}"/>
                </a:ext>
              </a:extLst>
            </p:cNvPr>
            <p:cNvSpPr/>
            <p:nvPr/>
          </p:nvSpPr>
          <p:spPr>
            <a:xfrm rot="598554" flipH="1">
              <a:off x="10228262" y="593132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3E81A4A3-2B99-49B5-A097-AE9714CF9939}"/>
                </a:ext>
              </a:extLst>
            </p:cNvPr>
            <p:cNvSpPr/>
            <p:nvPr/>
          </p:nvSpPr>
          <p:spPr>
            <a:xfrm rot="598554" flipH="1">
              <a:off x="9806415" y="617483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4370C4AB-82FD-4A4A-BDC7-21017A43C727}"/>
                </a:ext>
              </a:extLst>
            </p:cNvPr>
            <p:cNvSpPr/>
            <p:nvPr/>
          </p:nvSpPr>
          <p:spPr>
            <a:xfrm rot="598554" flipH="1">
              <a:off x="10094357" y="634750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7AB5178A-826C-410A-A3FF-2BA75F18BA51}"/>
                </a:ext>
              </a:extLst>
            </p:cNvPr>
            <p:cNvSpPr/>
            <p:nvPr/>
          </p:nvSpPr>
          <p:spPr>
            <a:xfrm rot="598554" flipH="1">
              <a:off x="10440229" y="6383993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A2A89B4D-54A0-4589-BADD-03748F66D2B4}"/>
                </a:ext>
              </a:extLst>
            </p:cNvPr>
            <p:cNvSpPr/>
            <p:nvPr/>
          </p:nvSpPr>
          <p:spPr>
            <a:xfrm rot="598554" flipH="1">
              <a:off x="10018382" y="662751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388DBB27-E387-492D-A18E-890A6CECF6F2}"/>
                </a:ext>
              </a:extLst>
            </p:cNvPr>
            <p:cNvSpPr/>
            <p:nvPr/>
          </p:nvSpPr>
          <p:spPr>
            <a:xfrm rot="18716840" flipH="1">
              <a:off x="9497966" y="621477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5740F437-8DAA-4781-8224-69F2416419BB}"/>
                </a:ext>
              </a:extLst>
            </p:cNvPr>
            <p:cNvSpPr/>
            <p:nvPr/>
          </p:nvSpPr>
          <p:spPr>
            <a:xfrm rot="18716840" flipH="1">
              <a:off x="9843838" y="625126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60C085B2-0D10-4B86-95F0-25E5A7893A84}"/>
                </a:ext>
              </a:extLst>
            </p:cNvPr>
            <p:cNvSpPr/>
            <p:nvPr/>
          </p:nvSpPr>
          <p:spPr>
            <a:xfrm rot="18716840" flipH="1">
              <a:off x="9421991" y="6494780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98AA69C0-6C24-4E98-AAB7-36585E95A918}"/>
                </a:ext>
              </a:extLst>
            </p:cNvPr>
            <p:cNvSpPr/>
            <p:nvPr/>
          </p:nvSpPr>
          <p:spPr>
            <a:xfrm rot="8484010" flipH="1">
              <a:off x="10549045" y="606095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2642F085-2CF2-4939-83D4-31C7D74F70E5}"/>
                </a:ext>
              </a:extLst>
            </p:cNvPr>
            <p:cNvSpPr/>
            <p:nvPr/>
          </p:nvSpPr>
          <p:spPr>
            <a:xfrm rot="8484010" flipH="1">
              <a:off x="10482616" y="6538135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4597AC7F-E011-4F3A-BF6B-D640D3DCAE99}"/>
                </a:ext>
              </a:extLst>
            </p:cNvPr>
            <p:cNvSpPr/>
            <p:nvPr/>
          </p:nvSpPr>
          <p:spPr>
            <a:xfrm rot="8484010" flipH="1">
              <a:off x="9768618" y="657317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FBC0F9DC-31E4-4860-90FB-87F697175F55}"/>
                </a:ext>
              </a:extLst>
            </p:cNvPr>
            <p:cNvSpPr/>
            <p:nvPr/>
          </p:nvSpPr>
          <p:spPr>
            <a:xfrm rot="11560629" flipH="1">
              <a:off x="10126204" y="661461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0197DD49-5C93-4ADD-B67F-7D19D7D0D2FD}"/>
                </a:ext>
              </a:extLst>
            </p:cNvPr>
            <p:cNvSpPr/>
            <p:nvPr/>
          </p:nvSpPr>
          <p:spPr>
            <a:xfrm rot="8078915" flipH="1">
              <a:off x="9605788" y="620188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CB9C0660-1537-4DAA-B497-DC1B44F497E1}"/>
                </a:ext>
              </a:extLst>
            </p:cNvPr>
            <p:cNvSpPr/>
            <p:nvPr/>
          </p:nvSpPr>
          <p:spPr>
            <a:xfrm rot="6879800" flipH="1">
              <a:off x="9951660" y="623836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Rectangle 56">
              <a:extLst>
                <a:ext uri="{FF2B5EF4-FFF2-40B4-BE49-F238E27FC236}">
                  <a16:creationId xmlns:a16="http://schemas.microsoft.com/office/drawing/2014/main" id="{0916B461-C3CF-4264-A961-3303012202D6}"/>
                </a:ext>
              </a:extLst>
            </p:cNvPr>
            <p:cNvSpPr/>
            <p:nvPr/>
          </p:nvSpPr>
          <p:spPr>
            <a:xfrm rot="8628646" flipH="1">
              <a:off x="6794168" y="63277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91F541FC-673D-446B-A192-97D532A86A56}"/>
              </a:ext>
            </a:extLst>
          </p:cNvPr>
          <p:cNvSpPr/>
          <p:nvPr/>
        </p:nvSpPr>
        <p:spPr>
          <a:xfrm flipH="1">
            <a:off x="8579629" y="4311602"/>
            <a:ext cx="511043" cy="1800544"/>
          </a:xfrm>
          <a:prstGeom prst="roundRect">
            <a:avLst/>
          </a:prstGeom>
          <a:solidFill>
            <a:srgbClr val="AF8B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C6690C-5B71-462F-9347-6500468D8348}"/>
              </a:ext>
            </a:extLst>
          </p:cNvPr>
          <p:cNvGrpSpPr/>
          <p:nvPr/>
        </p:nvGrpSpPr>
        <p:grpSpPr>
          <a:xfrm>
            <a:off x="7205741" y="4460601"/>
            <a:ext cx="696994" cy="2065169"/>
            <a:chOff x="9869116" y="4634175"/>
            <a:chExt cx="696994" cy="2065169"/>
          </a:xfrm>
        </p:grpSpPr>
        <p:sp>
          <p:nvSpPr>
            <p:cNvPr id="112" name="Rectangle: Rounded Corners 33">
              <a:extLst>
                <a:ext uri="{FF2B5EF4-FFF2-40B4-BE49-F238E27FC236}">
                  <a16:creationId xmlns:a16="http://schemas.microsoft.com/office/drawing/2014/main" id="{D9AE1EB4-170B-4E81-B910-B54DB07EF91F}"/>
                </a:ext>
              </a:extLst>
            </p:cNvPr>
            <p:cNvSpPr/>
            <p:nvPr/>
          </p:nvSpPr>
          <p:spPr>
            <a:xfrm flipH="1">
              <a:off x="9869116" y="4634175"/>
              <a:ext cx="696994" cy="2065169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01217"/>
                <a:gd name="connsiteY0" fmla="*/ 84682 h 1790114"/>
                <a:gd name="connsiteX1" fmla="*/ 84682 w 601217"/>
                <a:gd name="connsiteY1" fmla="*/ 0 h 1790114"/>
                <a:gd name="connsiteX2" fmla="*/ 423402 w 601217"/>
                <a:gd name="connsiteY2" fmla="*/ 0 h 1790114"/>
                <a:gd name="connsiteX3" fmla="*/ 508084 w 601217"/>
                <a:gd name="connsiteY3" fmla="*/ 84682 h 1790114"/>
                <a:gd name="connsiteX4" fmla="*/ 508084 w 601217"/>
                <a:gd name="connsiteY4" fmla="*/ 1705432 h 1790114"/>
                <a:gd name="connsiteX5" fmla="*/ 423402 w 601217"/>
                <a:gd name="connsiteY5" fmla="*/ 1790114 h 1790114"/>
                <a:gd name="connsiteX6" fmla="*/ 84682 w 601217"/>
                <a:gd name="connsiteY6" fmla="*/ 1790114 h 1790114"/>
                <a:gd name="connsiteX7" fmla="*/ 0 w 601217"/>
                <a:gd name="connsiteY7" fmla="*/ 1705432 h 1790114"/>
                <a:gd name="connsiteX8" fmla="*/ 0 w 601217"/>
                <a:gd name="connsiteY8" fmla="*/ 84682 h 1790114"/>
                <a:gd name="connsiteX0" fmla="*/ 0 w 692958"/>
                <a:gd name="connsiteY0" fmla="*/ 347777 h 2053209"/>
                <a:gd name="connsiteX1" fmla="*/ 84682 w 692958"/>
                <a:gd name="connsiteY1" fmla="*/ 263095 h 2053209"/>
                <a:gd name="connsiteX2" fmla="*/ 423402 w 692958"/>
                <a:gd name="connsiteY2" fmla="*/ 263095 h 2053209"/>
                <a:gd name="connsiteX3" fmla="*/ 622384 w 692958"/>
                <a:gd name="connsiteY3" fmla="*/ 4877 h 2053209"/>
                <a:gd name="connsiteX4" fmla="*/ 508084 w 692958"/>
                <a:gd name="connsiteY4" fmla="*/ 1968527 h 2053209"/>
                <a:gd name="connsiteX5" fmla="*/ 423402 w 692958"/>
                <a:gd name="connsiteY5" fmla="*/ 2053209 h 2053209"/>
                <a:gd name="connsiteX6" fmla="*/ 84682 w 692958"/>
                <a:gd name="connsiteY6" fmla="*/ 2053209 h 2053209"/>
                <a:gd name="connsiteX7" fmla="*/ 0 w 692958"/>
                <a:gd name="connsiteY7" fmla="*/ 1968527 h 2053209"/>
                <a:gd name="connsiteX8" fmla="*/ 0 w 692958"/>
                <a:gd name="connsiteY8" fmla="*/ 347777 h 205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958" h="2053209">
                  <a:moveTo>
                    <a:pt x="0" y="347777"/>
                  </a:moveTo>
                  <a:cubicBezTo>
                    <a:pt x="0" y="301008"/>
                    <a:pt x="37913" y="263095"/>
                    <a:pt x="84682" y="263095"/>
                  </a:cubicBezTo>
                  <a:lnTo>
                    <a:pt x="423402" y="263095"/>
                  </a:lnTo>
                  <a:cubicBezTo>
                    <a:pt x="470171" y="263095"/>
                    <a:pt x="622384" y="-41892"/>
                    <a:pt x="622384" y="4877"/>
                  </a:cubicBezTo>
                  <a:cubicBezTo>
                    <a:pt x="831934" y="811827"/>
                    <a:pt x="508084" y="1428277"/>
                    <a:pt x="508084" y="1968527"/>
                  </a:cubicBezTo>
                  <a:cubicBezTo>
                    <a:pt x="508084" y="2015296"/>
                    <a:pt x="470171" y="2053209"/>
                    <a:pt x="423402" y="2053209"/>
                  </a:cubicBezTo>
                  <a:lnTo>
                    <a:pt x="84682" y="2053209"/>
                  </a:lnTo>
                  <a:cubicBezTo>
                    <a:pt x="37913" y="2053209"/>
                    <a:pt x="0" y="2015296"/>
                    <a:pt x="0" y="1968527"/>
                  </a:cubicBezTo>
                  <a:lnTo>
                    <a:pt x="0" y="347777"/>
                  </a:ln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CB8087B-8FAD-4558-9DB3-881C18DD1931}"/>
                </a:ext>
              </a:extLst>
            </p:cNvPr>
            <p:cNvGrpSpPr/>
            <p:nvPr/>
          </p:nvGrpSpPr>
          <p:grpSpPr>
            <a:xfrm flipH="1">
              <a:off x="10059149" y="6574873"/>
              <a:ext cx="497530" cy="121547"/>
              <a:chOff x="7092035" y="5357049"/>
              <a:chExt cx="494648" cy="120843"/>
            </a:xfrm>
            <a:noFill/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084E373-E2D0-4CE8-99EC-DAFE0D128447}"/>
                  </a:ext>
                </a:extLst>
              </p:cNvPr>
              <p:cNvSpPr/>
              <p:nvPr/>
            </p:nvSpPr>
            <p:spPr>
              <a:xfrm>
                <a:off x="7469173" y="5357049"/>
                <a:ext cx="117510" cy="120841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4492A5A0-6681-4181-B06E-65D0AE178088}"/>
                  </a:ext>
                </a:extLst>
              </p:cNvPr>
              <p:cNvSpPr/>
              <p:nvPr/>
            </p:nvSpPr>
            <p:spPr>
              <a:xfrm>
                <a:off x="7092035" y="5360889"/>
                <a:ext cx="117868" cy="117003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4E7F1FA7-0655-4E7B-9F06-9774E09653A3}"/>
                  </a:ext>
                </a:extLst>
              </p:cNvPr>
              <p:cNvSpPr/>
              <p:nvPr/>
            </p:nvSpPr>
            <p:spPr>
              <a:xfrm>
                <a:off x="7217127" y="5360889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09AC8607-DF55-4270-9D3C-A9A47FDF411E}"/>
                  </a:ext>
                </a:extLst>
              </p:cNvPr>
              <p:cNvSpPr/>
              <p:nvPr/>
            </p:nvSpPr>
            <p:spPr>
              <a:xfrm>
                <a:off x="7343152" y="5360889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070FB16-27B6-4120-BB7C-EC3E25C9CD4F}"/>
              </a:ext>
            </a:extLst>
          </p:cNvPr>
          <p:cNvGrpSpPr/>
          <p:nvPr/>
        </p:nvGrpSpPr>
        <p:grpSpPr>
          <a:xfrm flipH="1">
            <a:off x="8378934" y="4452479"/>
            <a:ext cx="696994" cy="2065169"/>
            <a:chOff x="9869116" y="4634175"/>
            <a:chExt cx="696994" cy="2065169"/>
          </a:xfrm>
        </p:grpSpPr>
        <p:sp>
          <p:nvSpPr>
            <p:cNvPr id="134" name="Rectangle: Rounded Corners 33">
              <a:extLst>
                <a:ext uri="{FF2B5EF4-FFF2-40B4-BE49-F238E27FC236}">
                  <a16:creationId xmlns:a16="http://schemas.microsoft.com/office/drawing/2014/main" id="{E95F393D-5184-48ED-A79A-C2DB824A2589}"/>
                </a:ext>
              </a:extLst>
            </p:cNvPr>
            <p:cNvSpPr/>
            <p:nvPr/>
          </p:nvSpPr>
          <p:spPr>
            <a:xfrm flipH="1">
              <a:off x="9869116" y="4634175"/>
              <a:ext cx="696994" cy="2065169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01217"/>
                <a:gd name="connsiteY0" fmla="*/ 84682 h 1790114"/>
                <a:gd name="connsiteX1" fmla="*/ 84682 w 601217"/>
                <a:gd name="connsiteY1" fmla="*/ 0 h 1790114"/>
                <a:gd name="connsiteX2" fmla="*/ 423402 w 601217"/>
                <a:gd name="connsiteY2" fmla="*/ 0 h 1790114"/>
                <a:gd name="connsiteX3" fmla="*/ 508084 w 601217"/>
                <a:gd name="connsiteY3" fmla="*/ 84682 h 1790114"/>
                <a:gd name="connsiteX4" fmla="*/ 508084 w 601217"/>
                <a:gd name="connsiteY4" fmla="*/ 1705432 h 1790114"/>
                <a:gd name="connsiteX5" fmla="*/ 423402 w 601217"/>
                <a:gd name="connsiteY5" fmla="*/ 1790114 h 1790114"/>
                <a:gd name="connsiteX6" fmla="*/ 84682 w 601217"/>
                <a:gd name="connsiteY6" fmla="*/ 1790114 h 1790114"/>
                <a:gd name="connsiteX7" fmla="*/ 0 w 601217"/>
                <a:gd name="connsiteY7" fmla="*/ 1705432 h 1790114"/>
                <a:gd name="connsiteX8" fmla="*/ 0 w 601217"/>
                <a:gd name="connsiteY8" fmla="*/ 84682 h 1790114"/>
                <a:gd name="connsiteX0" fmla="*/ 0 w 692958"/>
                <a:gd name="connsiteY0" fmla="*/ 347777 h 2053209"/>
                <a:gd name="connsiteX1" fmla="*/ 84682 w 692958"/>
                <a:gd name="connsiteY1" fmla="*/ 263095 h 2053209"/>
                <a:gd name="connsiteX2" fmla="*/ 423402 w 692958"/>
                <a:gd name="connsiteY2" fmla="*/ 263095 h 2053209"/>
                <a:gd name="connsiteX3" fmla="*/ 622384 w 692958"/>
                <a:gd name="connsiteY3" fmla="*/ 4877 h 2053209"/>
                <a:gd name="connsiteX4" fmla="*/ 508084 w 692958"/>
                <a:gd name="connsiteY4" fmla="*/ 1968527 h 2053209"/>
                <a:gd name="connsiteX5" fmla="*/ 423402 w 692958"/>
                <a:gd name="connsiteY5" fmla="*/ 2053209 h 2053209"/>
                <a:gd name="connsiteX6" fmla="*/ 84682 w 692958"/>
                <a:gd name="connsiteY6" fmla="*/ 2053209 h 2053209"/>
                <a:gd name="connsiteX7" fmla="*/ 0 w 692958"/>
                <a:gd name="connsiteY7" fmla="*/ 1968527 h 2053209"/>
                <a:gd name="connsiteX8" fmla="*/ 0 w 692958"/>
                <a:gd name="connsiteY8" fmla="*/ 347777 h 205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958" h="2053209">
                  <a:moveTo>
                    <a:pt x="0" y="347777"/>
                  </a:moveTo>
                  <a:cubicBezTo>
                    <a:pt x="0" y="301008"/>
                    <a:pt x="37913" y="263095"/>
                    <a:pt x="84682" y="263095"/>
                  </a:cubicBezTo>
                  <a:lnTo>
                    <a:pt x="423402" y="263095"/>
                  </a:lnTo>
                  <a:cubicBezTo>
                    <a:pt x="470171" y="263095"/>
                    <a:pt x="622384" y="-41892"/>
                    <a:pt x="622384" y="4877"/>
                  </a:cubicBezTo>
                  <a:cubicBezTo>
                    <a:pt x="831934" y="811827"/>
                    <a:pt x="508084" y="1428277"/>
                    <a:pt x="508084" y="1968527"/>
                  </a:cubicBezTo>
                  <a:cubicBezTo>
                    <a:pt x="508084" y="2015296"/>
                    <a:pt x="470171" y="2053209"/>
                    <a:pt x="423402" y="2053209"/>
                  </a:cubicBezTo>
                  <a:lnTo>
                    <a:pt x="84682" y="2053209"/>
                  </a:lnTo>
                  <a:cubicBezTo>
                    <a:pt x="37913" y="2053209"/>
                    <a:pt x="0" y="2015296"/>
                    <a:pt x="0" y="1968527"/>
                  </a:cubicBezTo>
                  <a:lnTo>
                    <a:pt x="0" y="347777"/>
                  </a:ln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836F3100-3FC1-4B67-A413-3EEB95371FF3}"/>
                </a:ext>
              </a:extLst>
            </p:cNvPr>
            <p:cNvGrpSpPr/>
            <p:nvPr/>
          </p:nvGrpSpPr>
          <p:grpSpPr>
            <a:xfrm flipH="1">
              <a:off x="10059149" y="6574873"/>
              <a:ext cx="497530" cy="121547"/>
              <a:chOff x="7092035" y="5357049"/>
              <a:chExt cx="494648" cy="120843"/>
            </a:xfrm>
            <a:noFill/>
          </p:grpSpPr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70CE012D-258E-4347-BA5D-66768049D4B2}"/>
                  </a:ext>
                </a:extLst>
              </p:cNvPr>
              <p:cNvSpPr/>
              <p:nvPr/>
            </p:nvSpPr>
            <p:spPr>
              <a:xfrm>
                <a:off x="7469173" y="5357049"/>
                <a:ext cx="117510" cy="120841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86E5470C-B27F-4826-9C42-724AF2C03DC3}"/>
                  </a:ext>
                </a:extLst>
              </p:cNvPr>
              <p:cNvSpPr/>
              <p:nvPr/>
            </p:nvSpPr>
            <p:spPr>
              <a:xfrm>
                <a:off x="7092035" y="5360889"/>
                <a:ext cx="117868" cy="117003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09C6BFC7-6A7A-4BE0-91E3-6F9FAAB71F6A}"/>
                  </a:ext>
                </a:extLst>
              </p:cNvPr>
              <p:cNvSpPr/>
              <p:nvPr/>
            </p:nvSpPr>
            <p:spPr>
              <a:xfrm>
                <a:off x="7217127" y="5360889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4F52DF2F-9E47-4C85-B3E4-C3436A5235C9}"/>
                  </a:ext>
                </a:extLst>
              </p:cNvPr>
              <p:cNvSpPr/>
              <p:nvPr/>
            </p:nvSpPr>
            <p:spPr>
              <a:xfrm>
                <a:off x="7343152" y="5360889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3CF012-8CF9-4CC2-B7DE-644D2D1D9D6A}"/>
              </a:ext>
            </a:extLst>
          </p:cNvPr>
          <p:cNvGrpSpPr/>
          <p:nvPr/>
        </p:nvGrpSpPr>
        <p:grpSpPr>
          <a:xfrm>
            <a:off x="6700167" y="3685437"/>
            <a:ext cx="2878584" cy="2950322"/>
            <a:chOff x="6775605" y="3685585"/>
            <a:chExt cx="2878584" cy="2950322"/>
          </a:xfrm>
        </p:grpSpPr>
        <p:sp>
          <p:nvSpPr>
            <p:cNvPr id="203" name="Oval 3">
              <a:extLst>
                <a:ext uri="{FF2B5EF4-FFF2-40B4-BE49-F238E27FC236}">
                  <a16:creationId xmlns:a16="http://schemas.microsoft.com/office/drawing/2014/main" id="{24CBA1B9-C285-4273-B473-FE1E29CE8047}"/>
                </a:ext>
              </a:extLst>
            </p:cNvPr>
            <p:cNvSpPr/>
            <p:nvPr/>
          </p:nvSpPr>
          <p:spPr>
            <a:xfrm flipH="1">
              <a:off x="6775605" y="3685585"/>
              <a:ext cx="2878584" cy="2714596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tangle: Rounded Corners 33">
              <a:extLst>
                <a:ext uri="{FF2B5EF4-FFF2-40B4-BE49-F238E27FC236}">
                  <a16:creationId xmlns:a16="http://schemas.microsoft.com/office/drawing/2014/main" id="{763E4332-0E29-443C-876F-D472AC13E02A}"/>
                </a:ext>
              </a:extLst>
            </p:cNvPr>
            <p:cNvSpPr/>
            <p:nvPr/>
          </p:nvSpPr>
          <p:spPr>
            <a:xfrm flipH="1">
              <a:off x="6873984" y="4565490"/>
              <a:ext cx="696994" cy="2065169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01217"/>
                <a:gd name="connsiteY0" fmla="*/ 84682 h 1790114"/>
                <a:gd name="connsiteX1" fmla="*/ 84682 w 601217"/>
                <a:gd name="connsiteY1" fmla="*/ 0 h 1790114"/>
                <a:gd name="connsiteX2" fmla="*/ 423402 w 601217"/>
                <a:gd name="connsiteY2" fmla="*/ 0 h 1790114"/>
                <a:gd name="connsiteX3" fmla="*/ 508084 w 601217"/>
                <a:gd name="connsiteY3" fmla="*/ 84682 h 1790114"/>
                <a:gd name="connsiteX4" fmla="*/ 508084 w 601217"/>
                <a:gd name="connsiteY4" fmla="*/ 1705432 h 1790114"/>
                <a:gd name="connsiteX5" fmla="*/ 423402 w 601217"/>
                <a:gd name="connsiteY5" fmla="*/ 1790114 h 1790114"/>
                <a:gd name="connsiteX6" fmla="*/ 84682 w 601217"/>
                <a:gd name="connsiteY6" fmla="*/ 1790114 h 1790114"/>
                <a:gd name="connsiteX7" fmla="*/ 0 w 601217"/>
                <a:gd name="connsiteY7" fmla="*/ 1705432 h 1790114"/>
                <a:gd name="connsiteX8" fmla="*/ 0 w 601217"/>
                <a:gd name="connsiteY8" fmla="*/ 84682 h 1790114"/>
                <a:gd name="connsiteX0" fmla="*/ 0 w 692958"/>
                <a:gd name="connsiteY0" fmla="*/ 347777 h 2053209"/>
                <a:gd name="connsiteX1" fmla="*/ 84682 w 692958"/>
                <a:gd name="connsiteY1" fmla="*/ 263095 h 2053209"/>
                <a:gd name="connsiteX2" fmla="*/ 423402 w 692958"/>
                <a:gd name="connsiteY2" fmla="*/ 263095 h 2053209"/>
                <a:gd name="connsiteX3" fmla="*/ 622384 w 692958"/>
                <a:gd name="connsiteY3" fmla="*/ 4877 h 2053209"/>
                <a:gd name="connsiteX4" fmla="*/ 508084 w 692958"/>
                <a:gd name="connsiteY4" fmla="*/ 1968527 h 2053209"/>
                <a:gd name="connsiteX5" fmla="*/ 423402 w 692958"/>
                <a:gd name="connsiteY5" fmla="*/ 2053209 h 2053209"/>
                <a:gd name="connsiteX6" fmla="*/ 84682 w 692958"/>
                <a:gd name="connsiteY6" fmla="*/ 2053209 h 2053209"/>
                <a:gd name="connsiteX7" fmla="*/ 0 w 692958"/>
                <a:gd name="connsiteY7" fmla="*/ 1968527 h 2053209"/>
                <a:gd name="connsiteX8" fmla="*/ 0 w 692958"/>
                <a:gd name="connsiteY8" fmla="*/ 347777 h 205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958" h="2053209">
                  <a:moveTo>
                    <a:pt x="0" y="347777"/>
                  </a:moveTo>
                  <a:cubicBezTo>
                    <a:pt x="0" y="301008"/>
                    <a:pt x="37913" y="263095"/>
                    <a:pt x="84682" y="263095"/>
                  </a:cubicBezTo>
                  <a:lnTo>
                    <a:pt x="423402" y="263095"/>
                  </a:lnTo>
                  <a:cubicBezTo>
                    <a:pt x="470171" y="263095"/>
                    <a:pt x="622384" y="-41892"/>
                    <a:pt x="622384" y="4877"/>
                  </a:cubicBezTo>
                  <a:cubicBezTo>
                    <a:pt x="831934" y="811827"/>
                    <a:pt x="508084" y="1428277"/>
                    <a:pt x="508084" y="1968527"/>
                  </a:cubicBezTo>
                  <a:cubicBezTo>
                    <a:pt x="508084" y="2015296"/>
                    <a:pt x="470171" y="2053209"/>
                    <a:pt x="423402" y="2053209"/>
                  </a:cubicBezTo>
                  <a:lnTo>
                    <a:pt x="84682" y="2053209"/>
                  </a:lnTo>
                  <a:cubicBezTo>
                    <a:pt x="37913" y="2053209"/>
                    <a:pt x="0" y="2015296"/>
                    <a:pt x="0" y="1968527"/>
                  </a:cubicBezTo>
                  <a:lnTo>
                    <a:pt x="0" y="347777"/>
                  </a:ln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B331E2F4-2518-4A00-BC42-CD3BD286A06E}"/>
                </a:ext>
              </a:extLst>
            </p:cNvPr>
            <p:cNvSpPr/>
            <p:nvPr/>
          </p:nvSpPr>
          <p:spPr>
            <a:xfrm rot="21078352">
              <a:off x="6809736" y="4476611"/>
              <a:ext cx="812581" cy="1167803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: Rounded Corners 33">
              <a:extLst>
                <a:ext uri="{FF2B5EF4-FFF2-40B4-BE49-F238E27FC236}">
                  <a16:creationId xmlns:a16="http://schemas.microsoft.com/office/drawing/2014/main" id="{D6AE70F9-76B5-4CCB-8F22-31A16A8170A6}"/>
                </a:ext>
              </a:extLst>
            </p:cNvPr>
            <p:cNvSpPr/>
            <p:nvPr/>
          </p:nvSpPr>
          <p:spPr>
            <a:xfrm>
              <a:off x="8859417" y="4562143"/>
              <a:ext cx="696994" cy="2065169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01217"/>
                <a:gd name="connsiteY0" fmla="*/ 84682 h 1790114"/>
                <a:gd name="connsiteX1" fmla="*/ 84682 w 601217"/>
                <a:gd name="connsiteY1" fmla="*/ 0 h 1790114"/>
                <a:gd name="connsiteX2" fmla="*/ 423402 w 601217"/>
                <a:gd name="connsiteY2" fmla="*/ 0 h 1790114"/>
                <a:gd name="connsiteX3" fmla="*/ 508084 w 601217"/>
                <a:gd name="connsiteY3" fmla="*/ 84682 h 1790114"/>
                <a:gd name="connsiteX4" fmla="*/ 508084 w 601217"/>
                <a:gd name="connsiteY4" fmla="*/ 1705432 h 1790114"/>
                <a:gd name="connsiteX5" fmla="*/ 423402 w 601217"/>
                <a:gd name="connsiteY5" fmla="*/ 1790114 h 1790114"/>
                <a:gd name="connsiteX6" fmla="*/ 84682 w 601217"/>
                <a:gd name="connsiteY6" fmla="*/ 1790114 h 1790114"/>
                <a:gd name="connsiteX7" fmla="*/ 0 w 601217"/>
                <a:gd name="connsiteY7" fmla="*/ 1705432 h 1790114"/>
                <a:gd name="connsiteX8" fmla="*/ 0 w 601217"/>
                <a:gd name="connsiteY8" fmla="*/ 84682 h 1790114"/>
                <a:gd name="connsiteX0" fmla="*/ 0 w 692958"/>
                <a:gd name="connsiteY0" fmla="*/ 347777 h 2053209"/>
                <a:gd name="connsiteX1" fmla="*/ 84682 w 692958"/>
                <a:gd name="connsiteY1" fmla="*/ 263095 h 2053209"/>
                <a:gd name="connsiteX2" fmla="*/ 423402 w 692958"/>
                <a:gd name="connsiteY2" fmla="*/ 263095 h 2053209"/>
                <a:gd name="connsiteX3" fmla="*/ 622384 w 692958"/>
                <a:gd name="connsiteY3" fmla="*/ 4877 h 2053209"/>
                <a:gd name="connsiteX4" fmla="*/ 508084 w 692958"/>
                <a:gd name="connsiteY4" fmla="*/ 1968527 h 2053209"/>
                <a:gd name="connsiteX5" fmla="*/ 423402 w 692958"/>
                <a:gd name="connsiteY5" fmla="*/ 2053209 h 2053209"/>
                <a:gd name="connsiteX6" fmla="*/ 84682 w 692958"/>
                <a:gd name="connsiteY6" fmla="*/ 2053209 h 2053209"/>
                <a:gd name="connsiteX7" fmla="*/ 0 w 692958"/>
                <a:gd name="connsiteY7" fmla="*/ 1968527 h 2053209"/>
                <a:gd name="connsiteX8" fmla="*/ 0 w 692958"/>
                <a:gd name="connsiteY8" fmla="*/ 347777 h 205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958" h="2053209">
                  <a:moveTo>
                    <a:pt x="0" y="347777"/>
                  </a:moveTo>
                  <a:cubicBezTo>
                    <a:pt x="0" y="301008"/>
                    <a:pt x="37913" y="263095"/>
                    <a:pt x="84682" y="263095"/>
                  </a:cubicBezTo>
                  <a:lnTo>
                    <a:pt x="423402" y="263095"/>
                  </a:lnTo>
                  <a:cubicBezTo>
                    <a:pt x="470171" y="263095"/>
                    <a:pt x="622384" y="-41892"/>
                    <a:pt x="622384" y="4877"/>
                  </a:cubicBezTo>
                  <a:cubicBezTo>
                    <a:pt x="831934" y="811827"/>
                    <a:pt x="508084" y="1428277"/>
                    <a:pt x="508084" y="1968527"/>
                  </a:cubicBezTo>
                  <a:cubicBezTo>
                    <a:pt x="508084" y="2015296"/>
                    <a:pt x="470171" y="2053209"/>
                    <a:pt x="423402" y="2053209"/>
                  </a:cubicBezTo>
                  <a:lnTo>
                    <a:pt x="84682" y="2053209"/>
                  </a:lnTo>
                  <a:cubicBezTo>
                    <a:pt x="37913" y="2053209"/>
                    <a:pt x="0" y="2015296"/>
                    <a:pt x="0" y="1968527"/>
                  </a:cubicBezTo>
                  <a:lnTo>
                    <a:pt x="0" y="347777"/>
                  </a:ln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3DC33D4-9A78-4479-9C70-0A88F9A6F23E}"/>
                </a:ext>
              </a:extLst>
            </p:cNvPr>
            <p:cNvSpPr/>
            <p:nvPr/>
          </p:nvSpPr>
          <p:spPr>
            <a:xfrm rot="213224">
              <a:off x="8783831" y="4447231"/>
              <a:ext cx="812581" cy="1167803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F6A4B5FB-E041-474C-A2F6-CA20BD5C6A65}"/>
                </a:ext>
              </a:extLst>
            </p:cNvPr>
            <p:cNvGrpSpPr/>
            <p:nvPr/>
          </p:nvGrpSpPr>
          <p:grpSpPr>
            <a:xfrm flipH="1">
              <a:off x="7049809" y="6512171"/>
              <a:ext cx="2318942" cy="123736"/>
              <a:chOff x="5798068" y="5395767"/>
              <a:chExt cx="2305509" cy="123021"/>
            </a:xfrm>
            <a:no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FA74AE8-431A-4868-97C1-D3903BFC4A31}"/>
                  </a:ext>
                </a:extLst>
              </p:cNvPr>
              <p:cNvSpPr/>
              <p:nvPr/>
            </p:nvSpPr>
            <p:spPr>
              <a:xfrm>
                <a:off x="6175203" y="5397884"/>
                <a:ext cx="117510" cy="120841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91735176-189B-4A10-9772-28A3ECDF36A8}"/>
                  </a:ext>
                </a:extLst>
              </p:cNvPr>
              <p:cNvSpPr/>
              <p:nvPr/>
            </p:nvSpPr>
            <p:spPr>
              <a:xfrm>
                <a:off x="5798068" y="5401785"/>
                <a:ext cx="117868" cy="117003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BFFFB979-5D3B-41D3-BB1D-BBF1644D0531}"/>
                  </a:ext>
                </a:extLst>
              </p:cNvPr>
              <p:cNvSpPr/>
              <p:nvPr/>
            </p:nvSpPr>
            <p:spPr>
              <a:xfrm>
                <a:off x="5923158" y="5401782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B2D6208-AC2E-4DAF-A6A9-DDAF8EECD9DA}"/>
                  </a:ext>
                </a:extLst>
              </p:cNvPr>
              <p:cNvSpPr/>
              <p:nvPr/>
            </p:nvSpPr>
            <p:spPr>
              <a:xfrm>
                <a:off x="6049181" y="5401770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27D32CB7-4041-47F6-967C-344FCD8BC4D9}"/>
                  </a:ext>
                </a:extLst>
              </p:cNvPr>
              <p:cNvSpPr/>
              <p:nvPr/>
            </p:nvSpPr>
            <p:spPr>
              <a:xfrm>
                <a:off x="7986067" y="5395767"/>
                <a:ext cx="117510" cy="120841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EAE186D-1631-4C5B-8001-37A94500F51A}"/>
                  </a:ext>
                </a:extLst>
              </p:cNvPr>
              <p:cNvSpPr/>
              <p:nvPr/>
            </p:nvSpPr>
            <p:spPr>
              <a:xfrm>
                <a:off x="7608928" y="5399612"/>
                <a:ext cx="117868" cy="117003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27F99823-04F2-443C-9612-CE19320AAD7A}"/>
                  </a:ext>
                </a:extLst>
              </p:cNvPr>
              <p:cNvSpPr/>
              <p:nvPr/>
            </p:nvSpPr>
            <p:spPr>
              <a:xfrm>
                <a:off x="7734020" y="5399612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FBD5FEC9-F94C-470E-895E-EBD7EF5217BF}"/>
                  </a:ext>
                </a:extLst>
              </p:cNvPr>
              <p:cNvSpPr/>
              <p:nvPr/>
            </p:nvSpPr>
            <p:spPr>
              <a:xfrm>
                <a:off x="7860045" y="5399611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EC8190-B0D6-45FF-ABAD-E2BC579D4C69}"/>
              </a:ext>
            </a:extLst>
          </p:cNvPr>
          <p:cNvGrpSpPr/>
          <p:nvPr/>
        </p:nvGrpSpPr>
        <p:grpSpPr>
          <a:xfrm>
            <a:off x="6467470" y="2384585"/>
            <a:ext cx="3486045" cy="3277963"/>
            <a:chOff x="6467470" y="2384585"/>
            <a:chExt cx="3486045" cy="3277963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03F279EE-CB10-4A3D-83CF-136304785231}"/>
                </a:ext>
              </a:extLst>
            </p:cNvPr>
            <p:cNvSpPr/>
            <p:nvPr/>
          </p:nvSpPr>
          <p:spPr>
            <a:xfrm flipH="1">
              <a:off x="7999338" y="2384585"/>
              <a:ext cx="1954177" cy="2446723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BFAB518-1423-4ADD-A8B9-021A477524F9}"/>
                </a:ext>
              </a:extLst>
            </p:cNvPr>
            <p:cNvSpPr/>
            <p:nvPr/>
          </p:nvSpPr>
          <p:spPr>
            <a:xfrm flipH="1">
              <a:off x="6467470" y="2403438"/>
              <a:ext cx="1954177" cy="2446723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2F49FF56-F80E-47FF-A0FB-C6644E75A44C}"/>
                </a:ext>
              </a:extLst>
            </p:cNvPr>
            <p:cNvSpPr/>
            <p:nvPr/>
          </p:nvSpPr>
          <p:spPr>
            <a:xfrm flipH="1">
              <a:off x="7279676" y="2633086"/>
              <a:ext cx="1954177" cy="2446723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F8B0622C-30CA-4709-B98D-3C5A0B908E29}"/>
                </a:ext>
              </a:extLst>
            </p:cNvPr>
            <p:cNvSpPr/>
            <p:nvPr/>
          </p:nvSpPr>
          <p:spPr>
            <a:xfrm flipH="1">
              <a:off x="7518224" y="3412145"/>
              <a:ext cx="535466" cy="4307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1657498-5E12-4F93-B46A-AA5254365D1F}"/>
                </a:ext>
              </a:extLst>
            </p:cNvPr>
            <p:cNvSpPr/>
            <p:nvPr/>
          </p:nvSpPr>
          <p:spPr>
            <a:xfrm flipH="1">
              <a:off x="7666255" y="3495017"/>
              <a:ext cx="379775" cy="305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905CE39E-1D6B-49B4-BA0C-D4E65F0BD2AB}"/>
                </a:ext>
              </a:extLst>
            </p:cNvPr>
            <p:cNvSpPr/>
            <p:nvPr/>
          </p:nvSpPr>
          <p:spPr>
            <a:xfrm flipH="1">
              <a:off x="7743705" y="3575781"/>
              <a:ext cx="223901" cy="180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7F5056DF-4594-4445-A590-D3C339CE3E47}"/>
                </a:ext>
              </a:extLst>
            </p:cNvPr>
            <p:cNvSpPr/>
            <p:nvPr/>
          </p:nvSpPr>
          <p:spPr>
            <a:xfrm flipH="1">
              <a:off x="8508203" y="3386594"/>
              <a:ext cx="535466" cy="4307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10E275DB-C06D-4593-9631-0CD7CEAD00DF}"/>
                </a:ext>
              </a:extLst>
            </p:cNvPr>
            <p:cNvSpPr/>
            <p:nvPr/>
          </p:nvSpPr>
          <p:spPr>
            <a:xfrm flipH="1">
              <a:off x="8527938" y="3481137"/>
              <a:ext cx="379775" cy="305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1996581-B316-4760-A22A-A45BE92BFF04}"/>
                </a:ext>
              </a:extLst>
            </p:cNvPr>
            <p:cNvSpPr/>
            <p:nvPr/>
          </p:nvSpPr>
          <p:spPr>
            <a:xfrm flipH="1">
              <a:off x="8594582" y="3564083"/>
              <a:ext cx="223901" cy="180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D98A5FB6-7DED-4063-8616-7D961C1AE57F}"/>
                </a:ext>
              </a:extLst>
            </p:cNvPr>
            <p:cNvSpPr/>
            <p:nvPr/>
          </p:nvSpPr>
          <p:spPr>
            <a:xfrm rot="14181203" flipH="1">
              <a:off x="7721234" y="2723600"/>
              <a:ext cx="1347317" cy="1760341"/>
            </a:xfrm>
            <a:prstGeom prst="arc">
              <a:avLst>
                <a:gd name="adj1" fmla="val 16200000"/>
                <a:gd name="adj2" fmla="val 18371650"/>
              </a:avLst>
            </a:prstGeom>
            <a:noFill/>
            <a:ln w="285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Arc 234">
              <a:extLst>
                <a:ext uri="{FF2B5EF4-FFF2-40B4-BE49-F238E27FC236}">
                  <a16:creationId xmlns:a16="http://schemas.microsoft.com/office/drawing/2014/main" id="{D5462ACF-D0CB-462E-AEF4-281315FAD844}"/>
                </a:ext>
              </a:extLst>
            </p:cNvPr>
            <p:cNvSpPr/>
            <p:nvPr/>
          </p:nvSpPr>
          <p:spPr>
            <a:xfrm rot="11645295" flipH="1">
              <a:off x="8075026" y="2585219"/>
              <a:ext cx="1347317" cy="1760341"/>
            </a:xfrm>
            <a:prstGeom prst="arc">
              <a:avLst>
                <a:gd name="adj1" fmla="val 16200000"/>
                <a:gd name="adj2" fmla="val 18371650"/>
              </a:avLst>
            </a:prstGeom>
            <a:noFill/>
            <a:ln w="285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56">
              <a:extLst>
                <a:ext uri="{FF2B5EF4-FFF2-40B4-BE49-F238E27FC236}">
                  <a16:creationId xmlns:a16="http://schemas.microsoft.com/office/drawing/2014/main" id="{5E548A01-9DDD-4B03-A285-0180D0AD4F53}"/>
                </a:ext>
              </a:extLst>
            </p:cNvPr>
            <p:cNvSpPr/>
            <p:nvPr/>
          </p:nvSpPr>
          <p:spPr>
            <a:xfrm rot="18716840" flipH="1">
              <a:off x="8290696" y="4409676"/>
              <a:ext cx="359156" cy="1664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: Rounded Corners 9">
              <a:extLst>
                <a:ext uri="{FF2B5EF4-FFF2-40B4-BE49-F238E27FC236}">
                  <a16:creationId xmlns:a16="http://schemas.microsoft.com/office/drawing/2014/main" id="{AEAE57FD-B243-4E97-A7CF-221332E9ECEC}"/>
                </a:ext>
              </a:extLst>
            </p:cNvPr>
            <p:cNvSpPr/>
            <p:nvPr/>
          </p:nvSpPr>
          <p:spPr>
            <a:xfrm flipH="1">
              <a:off x="8060406" y="3979426"/>
              <a:ext cx="784709" cy="1683122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272078 w 780162"/>
                <a:gd name="connsiteY0" fmla="*/ 84682 h 1790114"/>
                <a:gd name="connsiteX1" fmla="*/ 356760 w 780162"/>
                <a:gd name="connsiteY1" fmla="*/ 0 h 1790114"/>
                <a:gd name="connsiteX2" fmla="*/ 695480 w 780162"/>
                <a:gd name="connsiteY2" fmla="*/ 0 h 1790114"/>
                <a:gd name="connsiteX3" fmla="*/ 780162 w 780162"/>
                <a:gd name="connsiteY3" fmla="*/ 84682 h 1790114"/>
                <a:gd name="connsiteX4" fmla="*/ 780162 w 780162"/>
                <a:gd name="connsiteY4" fmla="*/ 1705432 h 1790114"/>
                <a:gd name="connsiteX5" fmla="*/ 695480 w 780162"/>
                <a:gd name="connsiteY5" fmla="*/ 1790114 h 1790114"/>
                <a:gd name="connsiteX6" fmla="*/ 356760 w 780162"/>
                <a:gd name="connsiteY6" fmla="*/ 1790114 h 1790114"/>
                <a:gd name="connsiteX7" fmla="*/ 0 w 780162"/>
                <a:gd name="connsiteY7" fmla="*/ 1500633 h 1790114"/>
                <a:gd name="connsiteX8" fmla="*/ 272078 w 780162"/>
                <a:gd name="connsiteY8" fmla="*/ 84682 h 1790114"/>
                <a:gd name="connsiteX0" fmla="*/ 632224 w 1140308"/>
                <a:gd name="connsiteY0" fmla="*/ 84682 h 1790114"/>
                <a:gd name="connsiteX1" fmla="*/ 716906 w 1140308"/>
                <a:gd name="connsiteY1" fmla="*/ 0 h 1790114"/>
                <a:gd name="connsiteX2" fmla="*/ 1055626 w 1140308"/>
                <a:gd name="connsiteY2" fmla="*/ 0 h 1790114"/>
                <a:gd name="connsiteX3" fmla="*/ 1140308 w 1140308"/>
                <a:gd name="connsiteY3" fmla="*/ 84682 h 1790114"/>
                <a:gd name="connsiteX4" fmla="*/ 1140308 w 1140308"/>
                <a:gd name="connsiteY4" fmla="*/ 1705432 h 1790114"/>
                <a:gd name="connsiteX5" fmla="*/ 1055626 w 1140308"/>
                <a:gd name="connsiteY5" fmla="*/ 1790114 h 1790114"/>
                <a:gd name="connsiteX6" fmla="*/ 3775 w 1140308"/>
                <a:gd name="connsiteY6" fmla="*/ 1235869 h 1790114"/>
                <a:gd name="connsiteX7" fmla="*/ 360146 w 1140308"/>
                <a:gd name="connsiteY7" fmla="*/ 1500633 h 1790114"/>
                <a:gd name="connsiteX8" fmla="*/ 632224 w 1140308"/>
                <a:gd name="connsiteY8" fmla="*/ 84682 h 1790114"/>
                <a:gd name="connsiteX0" fmla="*/ 632224 w 1140308"/>
                <a:gd name="connsiteY0" fmla="*/ 84682 h 1720257"/>
                <a:gd name="connsiteX1" fmla="*/ 716906 w 1140308"/>
                <a:gd name="connsiteY1" fmla="*/ 0 h 1720257"/>
                <a:gd name="connsiteX2" fmla="*/ 1055626 w 1140308"/>
                <a:gd name="connsiteY2" fmla="*/ 0 h 1720257"/>
                <a:gd name="connsiteX3" fmla="*/ 1140308 w 1140308"/>
                <a:gd name="connsiteY3" fmla="*/ 84682 h 1720257"/>
                <a:gd name="connsiteX4" fmla="*/ 1140308 w 1140308"/>
                <a:gd name="connsiteY4" fmla="*/ 1705432 h 1720257"/>
                <a:gd name="connsiteX5" fmla="*/ 559427 w 1140308"/>
                <a:gd name="connsiteY5" fmla="*/ 1673373 h 1720257"/>
                <a:gd name="connsiteX6" fmla="*/ 3775 w 1140308"/>
                <a:gd name="connsiteY6" fmla="*/ 1235869 h 1720257"/>
                <a:gd name="connsiteX7" fmla="*/ 360146 w 1140308"/>
                <a:gd name="connsiteY7" fmla="*/ 1500633 h 1720257"/>
                <a:gd name="connsiteX8" fmla="*/ 632224 w 1140308"/>
                <a:gd name="connsiteY8" fmla="*/ 84682 h 1720257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272078 w 780162"/>
                <a:gd name="connsiteY0" fmla="*/ 84682 h 1673373"/>
                <a:gd name="connsiteX1" fmla="*/ 356760 w 780162"/>
                <a:gd name="connsiteY1" fmla="*/ 0 h 1673373"/>
                <a:gd name="connsiteX2" fmla="*/ 695480 w 780162"/>
                <a:gd name="connsiteY2" fmla="*/ 0 h 1673373"/>
                <a:gd name="connsiteX3" fmla="*/ 780162 w 780162"/>
                <a:gd name="connsiteY3" fmla="*/ 84682 h 1673373"/>
                <a:gd name="connsiteX4" fmla="*/ 324776 w 780162"/>
                <a:gd name="connsiteY4" fmla="*/ 1577953 h 1673373"/>
                <a:gd name="connsiteX5" fmla="*/ 199281 w 780162"/>
                <a:gd name="connsiteY5" fmla="*/ 1673373 h 1673373"/>
                <a:gd name="connsiteX6" fmla="*/ 0 w 780162"/>
                <a:gd name="connsiteY6" fmla="*/ 1500633 h 1673373"/>
                <a:gd name="connsiteX7" fmla="*/ 272078 w 780162"/>
                <a:gd name="connsiteY7" fmla="*/ 84682 h 1673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162" h="1673373">
                  <a:moveTo>
                    <a:pt x="272078" y="84682"/>
                  </a:moveTo>
                  <a:cubicBezTo>
                    <a:pt x="272078" y="37913"/>
                    <a:pt x="309991" y="0"/>
                    <a:pt x="356760" y="0"/>
                  </a:cubicBezTo>
                  <a:lnTo>
                    <a:pt x="695480" y="0"/>
                  </a:lnTo>
                  <a:cubicBezTo>
                    <a:pt x="742249" y="0"/>
                    <a:pt x="780162" y="37913"/>
                    <a:pt x="780162" y="84682"/>
                  </a:cubicBezTo>
                  <a:cubicBezTo>
                    <a:pt x="708539" y="997739"/>
                    <a:pt x="645529" y="1501230"/>
                    <a:pt x="324776" y="1577953"/>
                  </a:cubicBezTo>
                  <a:cubicBezTo>
                    <a:pt x="324776" y="1624722"/>
                    <a:pt x="246050" y="1673373"/>
                    <a:pt x="199281" y="1673373"/>
                  </a:cubicBezTo>
                  <a:lnTo>
                    <a:pt x="0" y="1500633"/>
                  </a:lnTo>
                  <a:cubicBezTo>
                    <a:pt x="698830" y="1183823"/>
                    <a:pt x="272078" y="624932"/>
                    <a:pt x="272078" y="84682"/>
                  </a:cubicBez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731F8FB-0612-46E8-92AD-63C33219005F}"/>
                </a:ext>
              </a:extLst>
            </p:cNvPr>
            <p:cNvSpPr/>
            <p:nvPr/>
          </p:nvSpPr>
          <p:spPr>
            <a:xfrm flipH="1">
              <a:off x="7967606" y="3856433"/>
              <a:ext cx="711964" cy="496015"/>
            </a:xfrm>
            <a:prstGeom prst="ellipse">
              <a:avLst/>
            </a:prstGeom>
            <a:solidFill>
              <a:srgbClr val="AF8B91"/>
            </a:solidFill>
            <a:ln>
              <a:solidFill>
                <a:srgbClr val="AF8B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62268" y="330122"/>
            <a:ext cx="539767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800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kumimoji="0" lang="en-US" sz="5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5800" dirty="0" err="1">
                <a:solidFill>
                  <a:srgbClr val="844C7D"/>
                </a:solidFill>
                <a:latin typeface="Arial Black" panose="020B0A04020102020204" pitchFamily="34" charset="0"/>
              </a:rPr>
              <a:t>E</a:t>
            </a:r>
            <a:r>
              <a:rPr lang="en-US" sz="5800" dirty="0" err="1">
                <a:solidFill>
                  <a:prstClr val="black"/>
                </a:solidFill>
                <a:latin typeface="Calibri" panose="020F0502020204030204"/>
              </a:rPr>
              <a:t>lephan</a:t>
            </a:r>
            <a:r>
              <a:rPr kumimoji="0" lang="en-US" sz="5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5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5800" dirty="0">
                <a:solidFill>
                  <a:srgbClr val="00B0F0"/>
                </a:solidFill>
                <a:latin typeface="Arial Black" panose="020B0A04020102020204" pitchFamily="34" charset="0"/>
              </a:rPr>
              <a:t>E</a:t>
            </a:r>
            <a:r>
              <a:rPr lang="en-US" sz="5800" dirty="0">
                <a:solidFill>
                  <a:prstClr val="black"/>
                </a:solidFill>
                <a:latin typeface="Calibri" panose="020F0502020204030204"/>
              </a:rPr>
              <a:t>at</a:t>
            </a:r>
            <a:endParaRPr kumimoji="0" lang="en-US" sz="5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C0522C-9AFC-408C-AEEC-F79C2401CC88}"/>
              </a:ext>
            </a:extLst>
          </p:cNvPr>
          <p:cNvGrpSpPr/>
          <p:nvPr/>
        </p:nvGrpSpPr>
        <p:grpSpPr>
          <a:xfrm>
            <a:off x="7571918" y="1484483"/>
            <a:ext cx="4083514" cy="4979777"/>
            <a:chOff x="7771168" y="2175035"/>
            <a:chExt cx="3486045" cy="425117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0FA7B11-E998-4AF4-A159-C73C896D0C5A}"/>
                </a:ext>
              </a:extLst>
            </p:cNvPr>
            <p:cNvGrpSpPr/>
            <p:nvPr/>
          </p:nvGrpSpPr>
          <p:grpSpPr>
            <a:xfrm>
              <a:off x="8509439" y="4251051"/>
              <a:ext cx="696994" cy="2065169"/>
              <a:chOff x="9869116" y="4634175"/>
              <a:chExt cx="696994" cy="2065169"/>
            </a:xfrm>
          </p:grpSpPr>
          <p:sp>
            <p:nvSpPr>
              <p:cNvPr id="61" name="Rectangle: Rounded Corners 33">
                <a:extLst>
                  <a:ext uri="{FF2B5EF4-FFF2-40B4-BE49-F238E27FC236}">
                    <a16:creationId xmlns:a16="http://schemas.microsoft.com/office/drawing/2014/main" id="{F03A3BBF-9A22-42F3-9FC7-41366474C3C6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7ADF5AD-ED59-42F5-91F7-46BB518D23E7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9EA62DD-8D1E-4FC2-A387-524AA57D4EBB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8D3DB2B3-635A-4D02-A253-C0B1E78D0D53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4DCEA52E-1308-4884-8356-974A0C72FBE7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D7CBEBAB-FEBF-4985-A1CE-EE95D126E68F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CF0AE16-5E2B-4E32-8B89-4340F8334D7C}"/>
                </a:ext>
              </a:extLst>
            </p:cNvPr>
            <p:cNvGrpSpPr/>
            <p:nvPr/>
          </p:nvGrpSpPr>
          <p:grpSpPr>
            <a:xfrm flipH="1">
              <a:off x="9682632" y="4242929"/>
              <a:ext cx="696994" cy="2065169"/>
              <a:chOff x="9869116" y="4634175"/>
              <a:chExt cx="696994" cy="2065169"/>
            </a:xfrm>
          </p:grpSpPr>
          <p:sp>
            <p:nvSpPr>
              <p:cNvPr id="89" name="Rectangle: Rounded Corners 33">
                <a:extLst>
                  <a:ext uri="{FF2B5EF4-FFF2-40B4-BE49-F238E27FC236}">
                    <a16:creationId xmlns:a16="http://schemas.microsoft.com/office/drawing/2014/main" id="{F66CDF80-B379-4AB5-AC89-FC768D46C6A5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5DE9300-839B-4D72-A0AA-D62F0EEE9D87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CCD31E73-EBA1-46FD-BB26-DF6587145A8A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A480FFB8-C37B-405B-9AAB-43038EFC7E83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2703C81D-07F2-4AB7-9A79-33DB80B51CF8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2D209C23-1BFE-406A-A554-48C996BE6F68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DCAEBC3-199B-41BD-BCC1-1490C7FEF0BD}"/>
                </a:ext>
              </a:extLst>
            </p:cNvPr>
            <p:cNvGrpSpPr/>
            <p:nvPr/>
          </p:nvGrpSpPr>
          <p:grpSpPr>
            <a:xfrm>
              <a:off x="8003865" y="3475887"/>
              <a:ext cx="2878584" cy="2950322"/>
              <a:chOff x="6775605" y="3685585"/>
              <a:chExt cx="2878584" cy="2950322"/>
            </a:xfrm>
          </p:grpSpPr>
          <p:sp>
            <p:nvSpPr>
              <p:cNvPr id="96" name="Oval 3">
                <a:extLst>
                  <a:ext uri="{FF2B5EF4-FFF2-40B4-BE49-F238E27FC236}">
                    <a16:creationId xmlns:a16="http://schemas.microsoft.com/office/drawing/2014/main" id="{A3E1FE08-F27A-4BD0-AF1D-D2064C1DDB27}"/>
                  </a:ext>
                </a:extLst>
              </p:cNvPr>
              <p:cNvSpPr/>
              <p:nvPr/>
            </p:nvSpPr>
            <p:spPr>
              <a:xfrm flipH="1">
                <a:off x="6775605" y="3685585"/>
                <a:ext cx="2878584" cy="2714596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: Rounded Corners 33">
                <a:extLst>
                  <a:ext uri="{FF2B5EF4-FFF2-40B4-BE49-F238E27FC236}">
                    <a16:creationId xmlns:a16="http://schemas.microsoft.com/office/drawing/2014/main" id="{EF76F7A4-1553-4BC9-B69A-11FD3619A084}"/>
                  </a:ext>
                </a:extLst>
              </p:cNvPr>
              <p:cNvSpPr/>
              <p:nvPr/>
            </p:nvSpPr>
            <p:spPr>
              <a:xfrm flipH="1">
                <a:off x="6873984" y="4565490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BD1F34E-6D8D-451C-884B-1844F3FE0DF9}"/>
                  </a:ext>
                </a:extLst>
              </p:cNvPr>
              <p:cNvSpPr/>
              <p:nvPr/>
            </p:nvSpPr>
            <p:spPr>
              <a:xfrm rot="21078352">
                <a:off x="6809736" y="447661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: Rounded Corners 33">
                <a:extLst>
                  <a:ext uri="{FF2B5EF4-FFF2-40B4-BE49-F238E27FC236}">
                    <a16:creationId xmlns:a16="http://schemas.microsoft.com/office/drawing/2014/main" id="{F7F8B354-410C-4558-93E5-67967E3C8A18}"/>
                  </a:ext>
                </a:extLst>
              </p:cNvPr>
              <p:cNvSpPr/>
              <p:nvPr/>
            </p:nvSpPr>
            <p:spPr>
              <a:xfrm>
                <a:off x="8859417" y="4562143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D045025-B262-43F8-B3EE-5B7727ECE1C8}"/>
                  </a:ext>
                </a:extLst>
              </p:cNvPr>
              <p:cNvSpPr/>
              <p:nvPr/>
            </p:nvSpPr>
            <p:spPr>
              <a:xfrm rot="213224">
                <a:off x="8783831" y="444723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491C041-0912-4469-9A82-79F99326352D}"/>
                  </a:ext>
                </a:extLst>
              </p:cNvPr>
              <p:cNvGrpSpPr/>
              <p:nvPr/>
            </p:nvGrpSpPr>
            <p:grpSpPr>
              <a:xfrm flipH="1">
                <a:off x="7049809" y="6512171"/>
                <a:ext cx="2318942" cy="123736"/>
                <a:chOff x="5798068" y="5395767"/>
                <a:chExt cx="2305509" cy="123021"/>
              </a:xfrm>
              <a:noFill/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75AB7D2-3D03-4B33-9D41-90A54BDED379}"/>
                    </a:ext>
                  </a:extLst>
                </p:cNvPr>
                <p:cNvSpPr/>
                <p:nvPr/>
              </p:nvSpPr>
              <p:spPr>
                <a:xfrm>
                  <a:off x="6175203" y="5397884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3EC99DE4-DCC9-4241-82A3-C56EE669BDE1}"/>
                    </a:ext>
                  </a:extLst>
                </p:cNvPr>
                <p:cNvSpPr/>
                <p:nvPr/>
              </p:nvSpPr>
              <p:spPr>
                <a:xfrm>
                  <a:off x="5798068" y="5401785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572FF2C1-4FF6-4E97-B505-64030E8B5153}"/>
                    </a:ext>
                  </a:extLst>
                </p:cNvPr>
                <p:cNvSpPr/>
                <p:nvPr/>
              </p:nvSpPr>
              <p:spPr>
                <a:xfrm>
                  <a:off x="5923158" y="540178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02915BAB-4182-4C44-94DB-58B40A2804AB}"/>
                    </a:ext>
                  </a:extLst>
                </p:cNvPr>
                <p:cNvSpPr/>
                <p:nvPr/>
              </p:nvSpPr>
              <p:spPr>
                <a:xfrm>
                  <a:off x="6049181" y="5401770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3DF2FC4C-C7D4-4E16-8375-45DC5774B379}"/>
                    </a:ext>
                  </a:extLst>
                </p:cNvPr>
                <p:cNvSpPr/>
                <p:nvPr/>
              </p:nvSpPr>
              <p:spPr>
                <a:xfrm>
                  <a:off x="7986067" y="5395767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3AE1EFC2-EAE2-42A8-BCC1-58EB611B2828}"/>
                    </a:ext>
                  </a:extLst>
                </p:cNvPr>
                <p:cNvSpPr/>
                <p:nvPr/>
              </p:nvSpPr>
              <p:spPr>
                <a:xfrm>
                  <a:off x="7608928" y="5399612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4460DB49-C2B4-4D89-A154-5DE127AF61B5}"/>
                    </a:ext>
                  </a:extLst>
                </p:cNvPr>
                <p:cNvSpPr/>
                <p:nvPr/>
              </p:nvSpPr>
              <p:spPr>
                <a:xfrm>
                  <a:off x="7734020" y="539961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D5527F90-2787-4ED6-86CC-D568FF12CF5E}"/>
                    </a:ext>
                  </a:extLst>
                </p:cNvPr>
                <p:cNvSpPr/>
                <p:nvPr/>
              </p:nvSpPr>
              <p:spPr>
                <a:xfrm>
                  <a:off x="7860045" y="5399611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CD2408-22B2-44EB-85BE-2B44BFB142F8}"/>
                </a:ext>
              </a:extLst>
            </p:cNvPr>
            <p:cNvGrpSpPr/>
            <p:nvPr/>
          </p:nvGrpSpPr>
          <p:grpSpPr>
            <a:xfrm>
              <a:off x="7771168" y="2175035"/>
              <a:ext cx="3486045" cy="3277963"/>
              <a:chOff x="6467470" y="2384585"/>
              <a:chExt cx="3486045" cy="3277963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6CC38FA-6D02-40A3-898F-524C44F9A986}"/>
                  </a:ext>
                </a:extLst>
              </p:cNvPr>
              <p:cNvSpPr/>
              <p:nvPr/>
            </p:nvSpPr>
            <p:spPr>
              <a:xfrm flipH="1">
                <a:off x="7999338" y="2384585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92078CF-076B-4BC1-9D36-9CA12E40B3CD}"/>
                  </a:ext>
                </a:extLst>
              </p:cNvPr>
              <p:cNvSpPr/>
              <p:nvPr/>
            </p:nvSpPr>
            <p:spPr>
              <a:xfrm flipH="1">
                <a:off x="6467470" y="2403438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0F8D2C4F-FCE6-4522-94AC-02945F3BFA3F}"/>
                  </a:ext>
                </a:extLst>
              </p:cNvPr>
              <p:cNvSpPr/>
              <p:nvPr/>
            </p:nvSpPr>
            <p:spPr>
              <a:xfrm flipH="1">
                <a:off x="7279676" y="2633086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863AF9E-C989-44A1-BAC8-47FDAB7B406C}"/>
                  </a:ext>
                </a:extLst>
              </p:cNvPr>
              <p:cNvSpPr/>
              <p:nvPr/>
            </p:nvSpPr>
            <p:spPr>
              <a:xfrm flipH="1">
                <a:off x="7518224" y="3412145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B3C0781D-20F7-46B1-8052-0E599FB50D7A}"/>
                  </a:ext>
                </a:extLst>
              </p:cNvPr>
              <p:cNvSpPr/>
              <p:nvPr/>
            </p:nvSpPr>
            <p:spPr>
              <a:xfrm flipH="1">
                <a:off x="7666255" y="3495017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9DECF94-9977-4028-87FB-514BAC8B76B4}"/>
                  </a:ext>
                </a:extLst>
              </p:cNvPr>
              <p:cNvSpPr/>
              <p:nvPr/>
            </p:nvSpPr>
            <p:spPr>
              <a:xfrm flipH="1">
                <a:off x="7743705" y="3575781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F041E96-267F-4B72-AE79-35081A8DEB14}"/>
                  </a:ext>
                </a:extLst>
              </p:cNvPr>
              <p:cNvSpPr/>
              <p:nvPr/>
            </p:nvSpPr>
            <p:spPr>
              <a:xfrm flipH="1">
                <a:off x="8508203" y="3386594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53154B88-52F6-4149-87C4-F0AF3D2C351A}"/>
                  </a:ext>
                </a:extLst>
              </p:cNvPr>
              <p:cNvSpPr/>
              <p:nvPr/>
            </p:nvSpPr>
            <p:spPr>
              <a:xfrm flipH="1">
                <a:off x="8527938" y="3481137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E9777C0-6972-4CB8-9C0F-9E83D39D64D4}"/>
                  </a:ext>
                </a:extLst>
              </p:cNvPr>
              <p:cNvSpPr/>
              <p:nvPr/>
            </p:nvSpPr>
            <p:spPr>
              <a:xfrm flipH="1">
                <a:off x="8594582" y="3564083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E578E11D-2658-49ED-8188-BC2BC2CBC996}"/>
                  </a:ext>
                </a:extLst>
              </p:cNvPr>
              <p:cNvSpPr/>
              <p:nvPr/>
            </p:nvSpPr>
            <p:spPr>
              <a:xfrm rot="14181203" flipH="1">
                <a:off x="7721234" y="2723600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Arc 153">
                <a:extLst>
                  <a:ext uri="{FF2B5EF4-FFF2-40B4-BE49-F238E27FC236}">
                    <a16:creationId xmlns:a16="http://schemas.microsoft.com/office/drawing/2014/main" id="{2E97D89F-CFB7-4783-A172-413827BB7AA8}"/>
                  </a:ext>
                </a:extLst>
              </p:cNvPr>
              <p:cNvSpPr/>
              <p:nvPr/>
            </p:nvSpPr>
            <p:spPr>
              <a:xfrm rot="11645295" flipH="1">
                <a:off x="8075026" y="2585219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: Rounded Corners 9">
                <a:extLst>
                  <a:ext uri="{FF2B5EF4-FFF2-40B4-BE49-F238E27FC236}">
                    <a16:creationId xmlns:a16="http://schemas.microsoft.com/office/drawing/2014/main" id="{048BD2B5-13C1-45CE-9C03-473FF448C7D6}"/>
                  </a:ext>
                </a:extLst>
              </p:cNvPr>
              <p:cNvSpPr/>
              <p:nvPr/>
            </p:nvSpPr>
            <p:spPr>
              <a:xfrm flipH="1">
                <a:off x="8060406" y="3979426"/>
                <a:ext cx="784709" cy="168312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0B5AA939-8022-4184-BF4E-E9CD28EF74A4}"/>
                  </a:ext>
                </a:extLst>
              </p:cNvPr>
              <p:cNvSpPr/>
              <p:nvPr/>
            </p:nvSpPr>
            <p:spPr>
              <a:xfrm flipH="1">
                <a:off x="7967606" y="3856433"/>
                <a:ext cx="711964" cy="496015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rgbClr val="AF8B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E6DDCB0-8193-4753-948A-250E2989977F}"/>
              </a:ext>
            </a:extLst>
          </p:cNvPr>
          <p:cNvGrpSpPr/>
          <p:nvPr/>
        </p:nvGrpSpPr>
        <p:grpSpPr>
          <a:xfrm>
            <a:off x="346284" y="2767196"/>
            <a:ext cx="5699882" cy="3618350"/>
            <a:chOff x="6470762" y="3937302"/>
            <a:chExt cx="4688698" cy="2976439"/>
          </a:xfrm>
        </p:grpSpPr>
        <p:sp>
          <p:nvSpPr>
            <p:cNvPr id="159" name="Rectangle 56">
              <a:extLst>
                <a:ext uri="{FF2B5EF4-FFF2-40B4-BE49-F238E27FC236}">
                  <a16:creationId xmlns:a16="http://schemas.microsoft.com/office/drawing/2014/main" id="{C758CD69-B425-443E-812C-733ABE36BEE9}"/>
                </a:ext>
              </a:extLst>
            </p:cNvPr>
            <p:cNvSpPr/>
            <p:nvPr/>
          </p:nvSpPr>
          <p:spPr>
            <a:xfrm rot="20387048" flipH="1">
              <a:off x="7123266" y="499484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56">
              <a:extLst>
                <a:ext uri="{FF2B5EF4-FFF2-40B4-BE49-F238E27FC236}">
                  <a16:creationId xmlns:a16="http://schemas.microsoft.com/office/drawing/2014/main" id="{29DCE940-1FDD-4282-AA2F-B622642F91B0}"/>
                </a:ext>
              </a:extLst>
            </p:cNvPr>
            <p:cNvSpPr/>
            <p:nvPr/>
          </p:nvSpPr>
          <p:spPr>
            <a:xfrm rot="17233895" flipH="1">
              <a:off x="7678917" y="55569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56">
              <a:extLst>
                <a:ext uri="{FF2B5EF4-FFF2-40B4-BE49-F238E27FC236}">
                  <a16:creationId xmlns:a16="http://schemas.microsoft.com/office/drawing/2014/main" id="{AB7BCFDF-5F94-4332-9A27-6CC293AD9B80}"/>
                </a:ext>
              </a:extLst>
            </p:cNvPr>
            <p:cNvSpPr/>
            <p:nvPr/>
          </p:nvSpPr>
          <p:spPr>
            <a:xfrm rot="19121935" flipH="1">
              <a:off x="10095351" y="603736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 56">
              <a:extLst>
                <a:ext uri="{FF2B5EF4-FFF2-40B4-BE49-F238E27FC236}">
                  <a16:creationId xmlns:a16="http://schemas.microsoft.com/office/drawing/2014/main" id="{8EC61291-A2A0-43B9-BFC1-92DCADEED7A6}"/>
                </a:ext>
              </a:extLst>
            </p:cNvPr>
            <p:cNvSpPr/>
            <p:nvPr/>
          </p:nvSpPr>
          <p:spPr>
            <a:xfrm rot="19121935" flipH="1">
              <a:off x="10441223" y="60738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56">
              <a:extLst>
                <a:ext uri="{FF2B5EF4-FFF2-40B4-BE49-F238E27FC236}">
                  <a16:creationId xmlns:a16="http://schemas.microsoft.com/office/drawing/2014/main" id="{5F027693-9CE7-494F-AF5B-47F16027E341}"/>
                </a:ext>
              </a:extLst>
            </p:cNvPr>
            <p:cNvSpPr/>
            <p:nvPr/>
          </p:nvSpPr>
          <p:spPr>
            <a:xfrm rot="19121935" flipH="1">
              <a:off x="10019376" y="631736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 56">
              <a:extLst>
                <a:ext uri="{FF2B5EF4-FFF2-40B4-BE49-F238E27FC236}">
                  <a16:creationId xmlns:a16="http://schemas.microsoft.com/office/drawing/2014/main" id="{2B49BBEE-D6B8-47DF-B60C-10CF8EE41004}"/>
                </a:ext>
              </a:extLst>
            </p:cNvPr>
            <p:cNvSpPr/>
            <p:nvPr/>
          </p:nvSpPr>
          <p:spPr>
            <a:xfrm rot="19121935" flipH="1">
              <a:off x="9671870" y="6060853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 56">
              <a:extLst>
                <a:ext uri="{FF2B5EF4-FFF2-40B4-BE49-F238E27FC236}">
                  <a16:creationId xmlns:a16="http://schemas.microsoft.com/office/drawing/2014/main" id="{53C1F757-0DCA-4D2E-BFE5-842DAF2DDDB5}"/>
                </a:ext>
              </a:extLst>
            </p:cNvPr>
            <p:cNvSpPr/>
            <p:nvPr/>
          </p:nvSpPr>
          <p:spPr>
            <a:xfrm rot="19121935" flipH="1">
              <a:off x="10017742" y="609733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Rectangle 56">
              <a:extLst>
                <a:ext uri="{FF2B5EF4-FFF2-40B4-BE49-F238E27FC236}">
                  <a16:creationId xmlns:a16="http://schemas.microsoft.com/office/drawing/2014/main" id="{D2B51927-2DFA-4525-B20C-49AE9A4F3FA4}"/>
                </a:ext>
              </a:extLst>
            </p:cNvPr>
            <p:cNvSpPr/>
            <p:nvPr/>
          </p:nvSpPr>
          <p:spPr>
            <a:xfrm rot="19121935" flipH="1">
              <a:off x="9595895" y="6340855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56">
              <a:extLst>
                <a:ext uri="{FF2B5EF4-FFF2-40B4-BE49-F238E27FC236}">
                  <a16:creationId xmlns:a16="http://schemas.microsoft.com/office/drawing/2014/main" id="{C6AFF6A8-5BF6-4439-AB36-C56C2FB1C2EA}"/>
                </a:ext>
              </a:extLst>
            </p:cNvPr>
            <p:cNvSpPr/>
            <p:nvPr/>
          </p:nvSpPr>
          <p:spPr>
            <a:xfrm rot="19121935" flipH="1">
              <a:off x="10240969" y="620956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56">
              <a:extLst>
                <a:ext uri="{FF2B5EF4-FFF2-40B4-BE49-F238E27FC236}">
                  <a16:creationId xmlns:a16="http://schemas.microsoft.com/office/drawing/2014/main" id="{D29A2D91-9ECD-4E69-BBED-E803B16CF524}"/>
                </a:ext>
              </a:extLst>
            </p:cNvPr>
            <p:cNvSpPr/>
            <p:nvPr/>
          </p:nvSpPr>
          <p:spPr>
            <a:xfrm rot="19121935" flipH="1">
              <a:off x="10586841" y="62460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Rectangle 56">
              <a:extLst>
                <a:ext uri="{FF2B5EF4-FFF2-40B4-BE49-F238E27FC236}">
                  <a16:creationId xmlns:a16="http://schemas.microsoft.com/office/drawing/2014/main" id="{DBE85DFB-F2CB-49B2-878F-FEAFA1335623}"/>
                </a:ext>
              </a:extLst>
            </p:cNvPr>
            <p:cNvSpPr/>
            <p:nvPr/>
          </p:nvSpPr>
          <p:spPr>
            <a:xfrm rot="19121935" flipH="1">
              <a:off x="10164994" y="648956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Rectangle 56">
              <a:extLst>
                <a:ext uri="{FF2B5EF4-FFF2-40B4-BE49-F238E27FC236}">
                  <a16:creationId xmlns:a16="http://schemas.microsoft.com/office/drawing/2014/main" id="{225E6152-393B-4CA6-B992-2326D1A9A510}"/>
                </a:ext>
              </a:extLst>
            </p:cNvPr>
            <p:cNvSpPr/>
            <p:nvPr/>
          </p:nvSpPr>
          <p:spPr>
            <a:xfrm rot="19121935" flipH="1">
              <a:off x="9736771" y="6306070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56">
              <a:extLst>
                <a:ext uri="{FF2B5EF4-FFF2-40B4-BE49-F238E27FC236}">
                  <a16:creationId xmlns:a16="http://schemas.microsoft.com/office/drawing/2014/main" id="{4D15D573-A03B-4B49-BACC-D6139F8A1DE4}"/>
                </a:ext>
              </a:extLst>
            </p:cNvPr>
            <p:cNvSpPr/>
            <p:nvPr/>
          </p:nvSpPr>
          <p:spPr>
            <a:xfrm rot="19121935" flipH="1">
              <a:off x="10082643" y="634255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Rectangle 56">
              <a:extLst>
                <a:ext uri="{FF2B5EF4-FFF2-40B4-BE49-F238E27FC236}">
                  <a16:creationId xmlns:a16="http://schemas.microsoft.com/office/drawing/2014/main" id="{D57446DC-D0AA-45A8-BF31-019A96AA704B}"/>
                </a:ext>
              </a:extLst>
            </p:cNvPr>
            <p:cNvSpPr/>
            <p:nvPr/>
          </p:nvSpPr>
          <p:spPr>
            <a:xfrm rot="19121935" flipH="1">
              <a:off x="9660796" y="658607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Rectangle 56">
              <a:extLst>
                <a:ext uri="{FF2B5EF4-FFF2-40B4-BE49-F238E27FC236}">
                  <a16:creationId xmlns:a16="http://schemas.microsoft.com/office/drawing/2014/main" id="{97A339A5-6289-46F4-BEBF-B5BA2DFE70A7}"/>
                </a:ext>
              </a:extLst>
            </p:cNvPr>
            <p:cNvSpPr/>
            <p:nvPr/>
          </p:nvSpPr>
          <p:spPr>
            <a:xfrm rot="598554" flipH="1">
              <a:off x="9882390" y="589483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 56">
              <a:extLst>
                <a:ext uri="{FF2B5EF4-FFF2-40B4-BE49-F238E27FC236}">
                  <a16:creationId xmlns:a16="http://schemas.microsoft.com/office/drawing/2014/main" id="{31EB71B9-77D3-418A-94F4-663D2B16DBB8}"/>
                </a:ext>
              </a:extLst>
            </p:cNvPr>
            <p:cNvSpPr/>
            <p:nvPr/>
          </p:nvSpPr>
          <p:spPr>
            <a:xfrm rot="598554" flipH="1">
              <a:off x="10228262" y="593132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ectangle 56">
              <a:extLst>
                <a:ext uri="{FF2B5EF4-FFF2-40B4-BE49-F238E27FC236}">
                  <a16:creationId xmlns:a16="http://schemas.microsoft.com/office/drawing/2014/main" id="{C604B4D4-4C0B-4EF4-B0E2-7492D8CC04C9}"/>
                </a:ext>
              </a:extLst>
            </p:cNvPr>
            <p:cNvSpPr/>
            <p:nvPr/>
          </p:nvSpPr>
          <p:spPr>
            <a:xfrm rot="598554" flipH="1">
              <a:off x="9806415" y="617483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56">
              <a:extLst>
                <a:ext uri="{FF2B5EF4-FFF2-40B4-BE49-F238E27FC236}">
                  <a16:creationId xmlns:a16="http://schemas.microsoft.com/office/drawing/2014/main" id="{A77101FD-C133-44AB-B938-C12BD5995F51}"/>
                </a:ext>
              </a:extLst>
            </p:cNvPr>
            <p:cNvSpPr/>
            <p:nvPr/>
          </p:nvSpPr>
          <p:spPr>
            <a:xfrm rot="598554" flipH="1">
              <a:off x="10094357" y="634750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56">
              <a:extLst>
                <a:ext uri="{FF2B5EF4-FFF2-40B4-BE49-F238E27FC236}">
                  <a16:creationId xmlns:a16="http://schemas.microsoft.com/office/drawing/2014/main" id="{13C55E0D-2D25-4244-BB3B-C22227C2B181}"/>
                </a:ext>
              </a:extLst>
            </p:cNvPr>
            <p:cNvSpPr/>
            <p:nvPr/>
          </p:nvSpPr>
          <p:spPr>
            <a:xfrm rot="598554" flipH="1">
              <a:off x="10440229" y="6383993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56">
              <a:extLst>
                <a:ext uri="{FF2B5EF4-FFF2-40B4-BE49-F238E27FC236}">
                  <a16:creationId xmlns:a16="http://schemas.microsoft.com/office/drawing/2014/main" id="{13DEC355-2E81-48BC-AD25-FDC63592F9D8}"/>
                </a:ext>
              </a:extLst>
            </p:cNvPr>
            <p:cNvSpPr/>
            <p:nvPr/>
          </p:nvSpPr>
          <p:spPr>
            <a:xfrm rot="598554" flipH="1">
              <a:off x="10018382" y="662751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56">
              <a:extLst>
                <a:ext uri="{FF2B5EF4-FFF2-40B4-BE49-F238E27FC236}">
                  <a16:creationId xmlns:a16="http://schemas.microsoft.com/office/drawing/2014/main" id="{BB4F8581-E22F-4E7E-8F26-870EA7C76A89}"/>
                </a:ext>
              </a:extLst>
            </p:cNvPr>
            <p:cNvSpPr/>
            <p:nvPr/>
          </p:nvSpPr>
          <p:spPr>
            <a:xfrm rot="18716840" flipH="1">
              <a:off x="9497966" y="621477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56">
              <a:extLst>
                <a:ext uri="{FF2B5EF4-FFF2-40B4-BE49-F238E27FC236}">
                  <a16:creationId xmlns:a16="http://schemas.microsoft.com/office/drawing/2014/main" id="{FAE38853-BF91-448B-8D3E-956C78DF5C08}"/>
                </a:ext>
              </a:extLst>
            </p:cNvPr>
            <p:cNvSpPr/>
            <p:nvPr/>
          </p:nvSpPr>
          <p:spPr>
            <a:xfrm rot="18716840" flipH="1">
              <a:off x="9843838" y="625126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56">
              <a:extLst>
                <a:ext uri="{FF2B5EF4-FFF2-40B4-BE49-F238E27FC236}">
                  <a16:creationId xmlns:a16="http://schemas.microsoft.com/office/drawing/2014/main" id="{F8D70E6D-7E60-42C3-932C-0AC71BBB9C12}"/>
                </a:ext>
              </a:extLst>
            </p:cNvPr>
            <p:cNvSpPr/>
            <p:nvPr/>
          </p:nvSpPr>
          <p:spPr>
            <a:xfrm rot="18716840" flipH="1">
              <a:off x="9421991" y="6494780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56">
              <a:extLst>
                <a:ext uri="{FF2B5EF4-FFF2-40B4-BE49-F238E27FC236}">
                  <a16:creationId xmlns:a16="http://schemas.microsoft.com/office/drawing/2014/main" id="{6217DDB7-DBD8-4CA8-AABF-5820C6149E64}"/>
                </a:ext>
              </a:extLst>
            </p:cNvPr>
            <p:cNvSpPr/>
            <p:nvPr/>
          </p:nvSpPr>
          <p:spPr>
            <a:xfrm rot="8484010" flipH="1">
              <a:off x="10549045" y="606095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56">
              <a:extLst>
                <a:ext uri="{FF2B5EF4-FFF2-40B4-BE49-F238E27FC236}">
                  <a16:creationId xmlns:a16="http://schemas.microsoft.com/office/drawing/2014/main" id="{37EB5A72-8079-4819-AC90-861B872426B5}"/>
                </a:ext>
              </a:extLst>
            </p:cNvPr>
            <p:cNvSpPr/>
            <p:nvPr/>
          </p:nvSpPr>
          <p:spPr>
            <a:xfrm rot="8484010" flipH="1">
              <a:off x="10482616" y="6538135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56">
              <a:extLst>
                <a:ext uri="{FF2B5EF4-FFF2-40B4-BE49-F238E27FC236}">
                  <a16:creationId xmlns:a16="http://schemas.microsoft.com/office/drawing/2014/main" id="{207C2F74-55CB-4020-BD37-12EEDD5CEF4D}"/>
                </a:ext>
              </a:extLst>
            </p:cNvPr>
            <p:cNvSpPr/>
            <p:nvPr/>
          </p:nvSpPr>
          <p:spPr>
            <a:xfrm rot="8484010" flipH="1">
              <a:off x="9768618" y="657317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56">
              <a:extLst>
                <a:ext uri="{FF2B5EF4-FFF2-40B4-BE49-F238E27FC236}">
                  <a16:creationId xmlns:a16="http://schemas.microsoft.com/office/drawing/2014/main" id="{ED582DF3-6C2A-4588-8684-B29DDE89C0F8}"/>
                </a:ext>
              </a:extLst>
            </p:cNvPr>
            <p:cNvSpPr/>
            <p:nvPr/>
          </p:nvSpPr>
          <p:spPr>
            <a:xfrm rot="11560629" flipH="1">
              <a:off x="10126204" y="661461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56">
              <a:extLst>
                <a:ext uri="{FF2B5EF4-FFF2-40B4-BE49-F238E27FC236}">
                  <a16:creationId xmlns:a16="http://schemas.microsoft.com/office/drawing/2014/main" id="{0AB046E3-E280-4CEE-8A65-E0E7F4756F02}"/>
                </a:ext>
              </a:extLst>
            </p:cNvPr>
            <p:cNvSpPr/>
            <p:nvPr/>
          </p:nvSpPr>
          <p:spPr>
            <a:xfrm rot="8078915" flipH="1">
              <a:off x="9605788" y="620188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56">
              <a:extLst>
                <a:ext uri="{FF2B5EF4-FFF2-40B4-BE49-F238E27FC236}">
                  <a16:creationId xmlns:a16="http://schemas.microsoft.com/office/drawing/2014/main" id="{1165E660-4204-4499-A79D-EF4DB1AB4E3E}"/>
                </a:ext>
              </a:extLst>
            </p:cNvPr>
            <p:cNvSpPr/>
            <p:nvPr/>
          </p:nvSpPr>
          <p:spPr>
            <a:xfrm rot="6879800" flipH="1">
              <a:off x="9951660" y="623836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8623527A-BB96-453F-9687-7DDC76A225AC}"/>
                </a:ext>
              </a:extLst>
            </p:cNvPr>
            <p:cNvGrpSpPr/>
            <p:nvPr/>
          </p:nvGrpSpPr>
          <p:grpSpPr>
            <a:xfrm flipH="1">
              <a:off x="6470762" y="3937302"/>
              <a:ext cx="4258289" cy="2888710"/>
              <a:chOff x="2559450" y="1134483"/>
              <a:chExt cx="6601797" cy="4478484"/>
            </a:xfrm>
          </p:grpSpPr>
          <p:sp>
            <p:nvSpPr>
              <p:cNvPr id="203" name="Arc 202">
                <a:extLst>
                  <a:ext uri="{FF2B5EF4-FFF2-40B4-BE49-F238E27FC236}">
                    <a16:creationId xmlns:a16="http://schemas.microsoft.com/office/drawing/2014/main" id="{50734301-F31B-4DAB-A747-9E340428443E}"/>
                  </a:ext>
                </a:extLst>
              </p:cNvPr>
              <p:cNvSpPr/>
              <p:nvPr/>
            </p:nvSpPr>
            <p:spPr>
              <a:xfrm rot="1308460">
                <a:off x="7821732" y="2682268"/>
                <a:ext cx="1339515" cy="1750145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5300BEFA-8339-4B9F-9D60-309C8FFA2908}"/>
                  </a:ext>
                </a:extLst>
              </p:cNvPr>
              <p:cNvSpPr/>
              <p:nvPr/>
            </p:nvSpPr>
            <p:spPr>
              <a:xfrm>
                <a:off x="8046601" y="3202070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F27FD760-C329-46C6-831A-632ABA3CCE31}"/>
                  </a:ext>
                </a:extLst>
              </p:cNvPr>
              <p:cNvSpPr/>
              <p:nvPr/>
            </p:nvSpPr>
            <p:spPr>
              <a:xfrm>
                <a:off x="5187998" y="3362358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Arc 205">
                <a:extLst>
                  <a:ext uri="{FF2B5EF4-FFF2-40B4-BE49-F238E27FC236}">
                    <a16:creationId xmlns:a16="http://schemas.microsoft.com/office/drawing/2014/main" id="{51EE54BF-8A4D-4E31-A32E-CCC37A815FA7}"/>
                  </a:ext>
                </a:extLst>
              </p:cNvPr>
              <p:cNvSpPr/>
              <p:nvPr/>
            </p:nvSpPr>
            <p:spPr>
              <a:xfrm rot="6986218">
                <a:off x="2764765" y="1982906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3">
                <a:extLst>
                  <a:ext uri="{FF2B5EF4-FFF2-40B4-BE49-F238E27FC236}">
                    <a16:creationId xmlns:a16="http://schemas.microsoft.com/office/drawing/2014/main" id="{0F1B09AA-B00B-4AC6-A0A5-4C5DAE8338BF}"/>
                  </a:ext>
                </a:extLst>
              </p:cNvPr>
              <p:cNvSpPr/>
              <p:nvPr/>
            </p:nvSpPr>
            <p:spPr>
              <a:xfrm>
                <a:off x="4107767" y="1941289"/>
                <a:ext cx="4974491" cy="2698872"/>
              </a:xfrm>
              <a:custGeom>
                <a:avLst/>
                <a:gdLst>
                  <a:gd name="connsiteX0" fmla="*/ 0 w 4867422"/>
                  <a:gd name="connsiteY0" fmla="*/ 1216276 h 2432551"/>
                  <a:gd name="connsiteX1" fmla="*/ 2433711 w 4867422"/>
                  <a:gd name="connsiteY1" fmla="*/ 0 h 2432551"/>
                  <a:gd name="connsiteX2" fmla="*/ 4867422 w 4867422"/>
                  <a:gd name="connsiteY2" fmla="*/ 1216276 h 2432551"/>
                  <a:gd name="connsiteX3" fmla="*/ 2433711 w 4867422"/>
                  <a:gd name="connsiteY3" fmla="*/ 2432552 h 2432551"/>
                  <a:gd name="connsiteX4" fmla="*/ 0 w 4867422"/>
                  <a:gd name="connsiteY4" fmla="*/ 1216276 h 2432551"/>
                  <a:gd name="connsiteX0" fmla="*/ 2045 w 4869467"/>
                  <a:gd name="connsiteY0" fmla="*/ 1455426 h 2671702"/>
                  <a:gd name="connsiteX1" fmla="*/ 2140335 w 4869467"/>
                  <a:gd name="connsiteY1" fmla="*/ 0 h 2671702"/>
                  <a:gd name="connsiteX2" fmla="*/ 4869467 w 4869467"/>
                  <a:gd name="connsiteY2" fmla="*/ 1455426 h 2671702"/>
                  <a:gd name="connsiteX3" fmla="*/ 2435756 w 4869467"/>
                  <a:gd name="connsiteY3" fmla="*/ 2671702 h 2671702"/>
                  <a:gd name="connsiteX4" fmla="*/ 2045 w 4869467"/>
                  <a:gd name="connsiteY4" fmla="*/ 1455426 h 2671702"/>
                  <a:gd name="connsiteX0" fmla="*/ 78679 w 4946101"/>
                  <a:gd name="connsiteY0" fmla="*/ 1455426 h 2671702"/>
                  <a:gd name="connsiteX1" fmla="*/ 2216969 w 4946101"/>
                  <a:gd name="connsiteY1" fmla="*/ 0 h 2671702"/>
                  <a:gd name="connsiteX2" fmla="*/ 4946101 w 4946101"/>
                  <a:gd name="connsiteY2" fmla="*/ 1455426 h 2671702"/>
                  <a:gd name="connsiteX3" fmla="*/ 2512390 w 4946101"/>
                  <a:gd name="connsiteY3" fmla="*/ 2671702 h 2671702"/>
                  <a:gd name="connsiteX4" fmla="*/ 78679 w 4946101"/>
                  <a:gd name="connsiteY4" fmla="*/ 1455426 h 2671702"/>
                  <a:gd name="connsiteX0" fmla="*/ 74475 w 4941897"/>
                  <a:gd name="connsiteY0" fmla="*/ 1455426 h 2671702"/>
                  <a:gd name="connsiteX1" fmla="*/ 2212765 w 4941897"/>
                  <a:gd name="connsiteY1" fmla="*/ 0 h 2671702"/>
                  <a:gd name="connsiteX2" fmla="*/ 4941897 w 4941897"/>
                  <a:gd name="connsiteY2" fmla="*/ 1455426 h 2671702"/>
                  <a:gd name="connsiteX3" fmla="*/ 2508186 w 4941897"/>
                  <a:gd name="connsiteY3" fmla="*/ 2671702 h 2671702"/>
                  <a:gd name="connsiteX4" fmla="*/ 74475 w 4941897"/>
                  <a:gd name="connsiteY4" fmla="*/ 1455426 h 2671702"/>
                  <a:gd name="connsiteX0" fmla="*/ 74475 w 4941897"/>
                  <a:gd name="connsiteY0" fmla="*/ 1455426 h 2673652"/>
                  <a:gd name="connsiteX1" fmla="*/ 2212765 w 4941897"/>
                  <a:gd name="connsiteY1" fmla="*/ 0 h 2673652"/>
                  <a:gd name="connsiteX2" fmla="*/ 4941897 w 4941897"/>
                  <a:gd name="connsiteY2" fmla="*/ 1455426 h 2673652"/>
                  <a:gd name="connsiteX3" fmla="*/ 2508186 w 4941897"/>
                  <a:gd name="connsiteY3" fmla="*/ 2671702 h 2673652"/>
                  <a:gd name="connsiteX4" fmla="*/ 74475 w 4941897"/>
                  <a:gd name="connsiteY4" fmla="*/ 1455426 h 2673652"/>
                  <a:gd name="connsiteX0" fmla="*/ 74475 w 4941897"/>
                  <a:gd name="connsiteY0" fmla="*/ 1455426 h 2672696"/>
                  <a:gd name="connsiteX1" fmla="*/ 2212765 w 4941897"/>
                  <a:gd name="connsiteY1" fmla="*/ 0 h 2672696"/>
                  <a:gd name="connsiteX2" fmla="*/ 4941897 w 4941897"/>
                  <a:gd name="connsiteY2" fmla="*/ 1455426 h 2672696"/>
                  <a:gd name="connsiteX3" fmla="*/ 2508186 w 4941897"/>
                  <a:gd name="connsiteY3" fmla="*/ 2671702 h 2672696"/>
                  <a:gd name="connsiteX4" fmla="*/ 74475 w 4941897"/>
                  <a:gd name="connsiteY4" fmla="*/ 1455426 h 2672696"/>
                  <a:gd name="connsiteX0" fmla="*/ 74475 w 4941897"/>
                  <a:gd name="connsiteY0" fmla="*/ 1455426 h 2675363"/>
                  <a:gd name="connsiteX1" fmla="*/ 2212765 w 4941897"/>
                  <a:gd name="connsiteY1" fmla="*/ 0 h 2675363"/>
                  <a:gd name="connsiteX2" fmla="*/ 4941897 w 4941897"/>
                  <a:gd name="connsiteY2" fmla="*/ 1455426 h 2675363"/>
                  <a:gd name="connsiteX3" fmla="*/ 2508186 w 4941897"/>
                  <a:gd name="connsiteY3" fmla="*/ 2671702 h 2675363"/>
                  <a:gd name="connsiteX4" fmla="*/ 74475 w 4941897"/>
                  <a:gd name="connsiteY4" fmla="*/ 1455426 h 2675363"/>
                  <a:gd name="connsiteX0" fmla="*/ 74475 w 4941897"/>
                  <a:gd name="connsiteY0" fmla="*/ 1457373 h 2677310"/>
                  <a:gd name="connsiteX1" fmla="*/ 2212765 w 4941897"/>
                  <a:gd name="connsiteY1" fmla="*/ 1947 h 2677310"/>
                  <a:gd name="connsiteX2" fmla="*/ 4941897 w 4941897"/>
                  <a:gd name="connsiteY2" fmla="*/ 1457373 h 2677310"/>
                  <a:gd name="connsiteX3" fmla="*/ 2508186 w 4941897"/>
                  <a:gd name="connsiteY3" fmla="*/ 2673649 h 2677310"/>
                  <a:gd name="connsiteX4" fmla="*/ 74475 w 4941897"/>
                  <a:gd name="connsiteY4" fmla="*/ 1457373 h 2677310"/>
                  <a:gd name="connsiteX0" fmla="*/ 74475 w 4941897"/>
                  <a:gd name="connsiteY0" fmla="*/ 1457373 h 2685983"/>
                  <a:gd name="connsiteX1" fmla="*/ 2212765 w 4941897"/>
                  <a:gd name="connsiteY1" fmla="*/ 1947 h 2685983"/>
                  <a:gd name="connsiteX2" fmla="*/ 4941897 w 4941897"/>
                  <a:gd name="connsiteY2" fmla="*/ 1457373 h 2685983"/>
                  <a:gd name="connsiteX3" fmla="*/ 2508186 w 4941897"/>
                  <a:gd name="connsiteY3" fmla="*/ 2673649 h 2685983"/>
                  <a:gd name="connsiteX4" fmla="*/ 74475 w 4941897"/>
                  <a:gd name="connsiteY4" fmla="*/ 1457373 h 2685983"/>
                  <a:gd name="connsiteX0" fmla="*/ 74475 w 4941897"/>
                  <a:gd name="connsiteY0" fmla="*/ 1457373 h 2723563"/>
                  <a:gd name="connsiteX1" fmla="*/ 2212765 w 4941897"/>
                  <a:gd name="connsiteY1" fmla="*/ 1947 h 2723563"/>
                  <a:gd name="connsiteX2" fmla="*/ 4941897 w 4941897"/>
                  <a:gd name="connsiteY2" fmla="*/ 1457373 h 2723563"/>
                  <a:gd name="connsiteX3" fmla="*/ 2508186 w 4941897"/>
                  <a:gd name="connsiteY3" fmla="*/ 2673649 h 2723563"/>
                  <a:gd name="connsiteX4" fmla="*/ 74475 w 4941897"/>
                  <a:gd name="connsiteY4" fmla="*/ 1457373 h 2723563"/>
                  <a:gd name="connsiteX0" fmla="*/ 56269 w 4974491"/>
                  <a:gd name="connsiteY0" fmla="*/ 1457373 h 2698872"/>
                  <a:gd name="connsiteX1" fmla="*/ 2194559 w 4974491"/>
                  <a:gd name="connsiteY1" fmla="*/ 1947 h 2698872"/>
                  <a:gd name="connsiteX2" fmla="*/ 4974491 w 4974491"/>
                  <a:gd name="connsiteY2" fmla="*/ 1457373 h 2698872"/>
                  <a:gd name="connsiteX3" fmla="*/ 2489980 w 4974491"/>
                  <a:gd name="connsiteY3" fmla="*/ 2673649 h 2698872"/>
                  <a:gd name="connsiteX4" fmla="*/ 56269 w 4974491"/>
                  <a:gd name="connsiteY4" fmla="*/ 1457373 h 26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4491" h="2698872">
                    <a:moveTo>
                      <a:pt x="56269" y="1457373"/>
                    </a:moveTo>
                    <a:cubicBezTo>
                      <a:pt x="-330593" y="1363781"/>
                      <a:pt x="1374855" y="1947"/>
                      <a:pt x="2194559" y="1947"/>
                    </a:cubicBezTo>
                    <a:cubicBezTo>
                      <a:pt x="3014263" y="1947"/>
                      <a:pt x="4876017" y="-114690"/>
                      <a:pt x="4974491" y="1457373"/>
                    </a:cubicBezTo>
                    <a:cubicBezTo>
                      <a:pt x="4910991" y="2980004"/>
                      <a:pt x="3309684" y="2673649"/>
                      <a:pt x="2489980" y="2673649"/>
                    </a:cubicBezTo>
                    <a:cubicBezTo>
                      <a:pt x="1670276" y="2673649"/>
                      <a:pt x="443131" y="1550965"/>
                      <a:pt x="56269" y="1457373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90B3011F-F88B-47D6-B1FF-FCC4722F70DF}"/>
                  </a:ext>
                </a:extLst>
              </p:cNvPr>
              <p:cNvSpPr/>
              <p:nvPr/>
            </p:nvSpPr>
            <p:spPr>
              <a:xfrm>
                <a:off x="3658806" y="1499848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: Rounded Corners 32">
                <a:extLst>
                  <a:ext uri="{FF2B5EF4-FFF2-40B4-BE49-F238E27FC236}">
                    <a16:creationId xmlns:a16="http://schemas.microsoft.com/office/drawing/2014/main" id="{F27C42EA-D172-40AE-A5D8-C7207F30AE0F}"/>
                  </a:ext>
                </a:extLst>
              </p:cNvPr>
              <p:cNvSpPr/>
              <p:nvPr/>
            </p:nvSpPr>
            <p:spPr>
              <a:xfrm>
                <a:off x="5321792" y="3817010"/>
                <a:ext cx="660484" cy="1790114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60484"/>
                  <a:gd name="connsiteY0" fmla="*/ 84682 h 1790114"/>
                  <a:gd name="connsiteX1" fmla="*/ 84682 w 660484"/>
                  <a:gd name="connsiteY1" fmla="*/ 0 h 1790114"/>
                  <a:gd name="connsiteX2" fmla="*/ 423402 w 660484"/>
                  <a:gd name="connsiteY2" fmla="*/ 0 h 1790114"/>
                  <a:gd name="connsiteX3" fmla="*/ 508084 w 660484"/>
                  <a:gd name="connsiteY3" fmla="*/ 84682 h 1790114"/>
                  <a:gd name="connsiteX4" fmla="*/ 508084 w 660484"/>
                  <a:gd name="connsiteY4" fmla="*/ 1705432 h 1790114"/>
                  <a:gd name="connsiteX5" fmla="*/ 423402 w 660484"/>
                  <a:gd name="connsiteY5" fmla="*/ 1790114 h 1790114"/>
                  <a:gd name="connsiteX6" fmla="*/ 84682 w 660484"/>
                  <a:gd name="connsiteY6" fmla="*/ 1790114 h 1790114"/>
                  <a:gd name="connsiteX7" fmla="*/ 0 w 660484"/>
                  <a:gd name="connsiteY7" fmla="*/ 1705432 h 1790114"/>
                  <a:gd name="connsiteX8" fmla="*/ 0 w 660484"/>
                  <a:gd name="connsiteY8" fmla="*/ 84682 h 179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484" h="1790114">
                    <a:moveTo>
                      <a:pt x="0" y="84682"/>
                    </a:moveTo>
                    <a:cubicBezTo>
                      <a:pt x="0" y="37913"/>
                      <a:pt x="37913" y="0"/>
                      <a:pt x="84682" y="0"/>
                    </a:cubicBezTo>
                    <a:lnTo>
                      <a:pt x="423402" y="0"/>
                    </a:lnTo>
                    <a:cubicBezTo>
                      <a:pt x="470171" y="0"/>
                      <a:pt x="508084" y="37913"/>
                      <a:pt x="508084" y="84682"/>
                    </a:cubicBezTo>
                    <a:cubicBezTo>
                      <a:pt x="850984" y="110582"/>
                      <a:pt x="508084" y="1165182"/>
                      <a:pt x="508084" y="1705432"/>
                    </a:cubicBezTo>
                    <a:cubicBezTo>
                      <a:pt x="508084" y="1752201"/>
                      <a:pt x="470171" y="1790114"/>
                      <a:pt x="423402" y="1790114"/>
                    </a:cubicBezTo>
                    <a:lnTo>
                      <a:pt x="84682" y="1790114"/>
                    </a:lnTo>
                    <a:cubicBezTo>
                      <a:pt x="37913" y="1790114"/>
                      <a:pt x="0" y="1752201"/>
                      <a:pt x="0" y="1705432"/>
                    </a:cubicBezTo>
                    <a:lnTo>
                      <a:pt x="0" y="84682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: Rounded Corners 33">
                <a:extLst>
                  <a:ext uri="{FF2B5EF4-FFF2-40B4-BE49-F238E27FC236}">
                    <a16:creationId xmlns:a16="http://schemas.microsoft.com/office/drawing/2014/main" id="{B72BABBB-E46A-4188-B820-E918EDDA3328}"/>
                  </a:ext>
                </a:extLst>
              </p:cNvPr>
              <p:cNvSpPr/>
              <p:nvPr/>
            </p:nvSpPr>
            <p:spPr>
              <a:xfrm>
                <a:off x="8374459" y="3482517"/>
                <a:ext cx="692958" cy="205320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D3F7B23D-0DBA-477F-95C0-4FB2CF651D64}"/>
                  </a:ext>
                </a:extLst>
              </p:cNvPr>
              <p:cNvSpPr/>
              <p:nvPr/>
            </p:nvSpPr>
            <p:spPr>
              <a:xfrm>
                <a:off x="4682096" y="1134483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CEB84268-4F90-4B8E-894F-B27C4BA28174}"/>
                  </a:ext>
                </a:extLst>
              </p:cNvPr>
              <p:cNvSpPr/>
              <p:nvPr/>
            </p:nvSpPr>
            <p:spPr>
              <a:xfrm rot="521648">
                <a:off x="4140847" y="1611568"/>
                <a:ext cx="1942856" cy="163529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CABFB8BB-75DD-42F0-9639-D147EE057E67}"/>
                  </a:ext>
                </a:extLst>
              </p:cNvPr>
              <p:cNvSpPr/>
              <p:nvPr/>
            </p:nvSpPr>
            <p:spPr>
              <a:xfrm rot="521648">
                <a:off x="5256202" y="3732716"/>
                <a:ext cx="736853" cy="50074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EAD56819-96B6-42E8-AD2E-7641E347EDFD}"/>
                  </a:ext>
                </a:extLst>
              </p:cNvPr>
              <p:cNvSpPr/>
              <p:nvPr/>
            </p:nvSpPr>
            <p:spPr>
              <a:xfrm rot="521648">
                <a:off x="8304741" y="3047413"/>
                <a:ext cx="735323" cy="116103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95F77E71-790B-4C16-A85D-F62D84CC6423}"/>
                  </a:ext>
                </a:extLst>
              </p:cNvPr>
              <p:cNvGrpSpPr/>
              <p:nvPr/>
            </p:nvGrpSpPr>
            <p:grpSpPr>
              <a:xfrm>
                <a:off x="5203039" y="4883334"/>
                <a:ext cx="3653498" cy="729633"/>
                <a:chOff x="5203039" y="4883334"/>
                <a:chExt cx="3653498" cy="729633"/>
              </a:xfrm>
              <a:noFill/>
            </p:grpSpPr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357C3716-218E-4F45-A1BF-64E0AB0588EF}"/>
                    </a:ext>
                  </a:extLst>
                </p:cNvPr>
                <p:cNvSpPr/>
                <p:nvPr/>
              </p:nvSpPr>
              <p:spPr>
                <a:xfrm>
                  <a:off x="5698442" y="549212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4766F61D-8313-4985-950E-6BFDCAAE80C2}"/>
                    </a:ext>
                  </a:extLst>
                </p:cNvPr>
                <p:cNvSpPr/>
                <p:nvPr/>
              </p:nvSpPr>
              <p:spPr>
                <a:xfrm>
                  <a:off x="8044930" y="488333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A28E5543-4B9E-40FA-A17A-BC7E01946A62}"/>
                    </a:ext>
                  </a:extLst>
                </p:cNvPr>
                <p:cNvSpPr/>
                <p:nvPr/>
              </p:nvSpPr>
              <p:spPr>
                <a:xfrm>
                  <a:off x="8154427" y="4891909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D093D4AB-55A1-4F25-A7A8-42F3126FA6B3}"/>
                    </a:ext>
                  </a:extLst>
                </p:cNvPr>
                <p:cNvSpPr/>
                <p:nvPr/>
              </p:nvSpPr>
              <p:spPr>
                <a:xfrm>
                  <a:off x="8275843" y="4891909"/>
                  <a:ext cx="118803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2C134F28-D512-458F-A6A0-CCCA3CBE190F}"/>
                    </a:ext>
                  </a:extLst>
                </p:cNvPr>
                <p:cNvSpPr/>
                <p:nvPr/>
              </p:nvSpPr>
              <p:spPr>
                <a:xfrm>
                  <a:off x="5321302" y="5495963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A8DDD11F-86A0-4670-B64E-A352AAF8C95E}"/>
                    </a:ext>
                  </a:extLst>
                </p:cNvPr>
                <p:cNvSpPr/>
                <p:nvPr/>
              </p:nvSpPr>
              <p:spPr>
                <a:xfrm>
                  <a:off x="5446391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68E022DC-CB70-459B-8A15-335330AD8DB8}"/>
                    </a:ext>
                  </a:extLst>
                </p:cNvPr>
                <p:cNvSpPr/>
                <p:nvPr/>
              </p:nvSpPr>
              <p:spPr>
                <a:xfrm>
                  <a:off x="5572416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D2C53857-F208-4186-A19A-E98BC064CEA8}"/>
                    </a:ext>
                  </a:extLst>
                </p:cNvPr>
                <p:cNvSpPr/>
                <p:nvPr/>
              </p:nvSpPr>
              <p:spPr>
                <a:xfrm>
                  <a:off x="8739026" y="5437548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ABAC7D28-801A-4518-96F4-AC668F6CE94F}"/>
                    </a:ext>
                  </a:extLst>
                </p:cNvPr>
                <p:cNvSpPr/>
                <p:nvPr/>
              </p:nvSpPr>
              <p:spPr>
                <a:xfrm>
                  <a:off x="8361886" y="5441386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EB43932D-C30D-41F3-AD4B-61B43F9E73B9}"/>
                    </a:ext>
                  </a:extLst>
                </p:cNvPr>
                <p:cNvSpPr/>
                <p:nvPr/>
              </p:nvSpPr>
              <p:spPr>
                <a:xfrm>
                  <a:off x="8486975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A2350141-E7F1-4827-A41C-4126B765D2C0}"/>
                    </a:ext>
                  </a:extLst>
                </p:cNvPr>
                <p:cNvSpPr/>
                <p:nvPr/>
              </p:nvSpPr>
              <p:spPr>
                <a:xfrm>
                  <a:off x="8613000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DCB306F6-F954-43F2-BB6D-1220FB726341}"/>
                    </a:ext>
                  </a:extLst>
                </p:cNvPr>
                <p:cNvSpPr/>
                <p:nvPr/>
              </p:nvSpPr>
              <p:spPr>
                <a:xfrm rot="291109">
                  <a:off x="5203039" y="5046907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FFB77252-0A91-4CFB-BE28-A9166E3B6F10}"/>
                </a:ext>
              </a:extLst>
            </p:cNvPr>
            <p:cNvGrpSpPr/>
            <p:nvPr/>
          </p:nvGrpSpPr>
          <p:grpSpPr>
            <a:xfrm>
              <a:off x="9368186" y="4681253"/>
              <a:ext cx="958003" cy="840385"/>
              <a:chOff x="9368186" y="4681253"/>
              <a:chExt cx="958003" cy="840385"/>
            </a:xfrm>
          </p:grpSpPr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823C8C67-CE2F-4A94-8566-710818B93624}"/>
                  </a:ext>
                </a:extLst>
              </p:cNvPr>
              <p:cNvSpPr/>
              <p:nvPr/>
            </p:nvSpPr>
            <p:spPr>
              <a:xfrm rot="9922305" flipH="1">
                <a:off x="9863793" y="5285472"/>
                <a:ext cx="327292" cy="2361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BB450B96-76B6-473D-AF1A-E7D6D50823CF}"/>
                  </a:ext>
                </a:extLst>
              </p:cNvPr>
              <p:cNvGrpSpPr/>
              <p:nvPr/>
            </p:nvGrpSpPr>
            <p:grpSpPr>
              <a:xfrm rot="828904">
                <a:off x="9790217" y="5316755"/>
                <a:ext cx="100993" cy="45719"/>
                <a:chOff x="3944372" y="376084"/>
                <a:chExt cx="2696108" cy="1220512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CD08DDB3-739F-41F8-9806-3A39F00BAD4C}"/>
                    </a:ext>
                  </a:extLst>
                </p:cNvPr>
                <p:cNvGrpSpPr/>
                <p:nvPr/>
              </p:nvGrpSpPr>
              <p:grpSpPr>
                <a:xfrm>
                  <a:off x="3944372" y="376084"/>
                  <a:ext cx="2696108" cy="1204862"/>
                  <a:chOff x="3574303" y="1249230"/>
                  <a:chExt cx="3155772" cy="1410282"/>
                </a:xfrm>
              </p:grpSpPr>
              <p:sp>
                <p:nvSpPr>
                  <p:cNvPr id="201" name="Rectangle: Rounded Corners 14">
                    <a:extLst>
                      <a:ext uri="{FF2B5EF4-FFF2-40B4-BE49-F238E27FC236}">
                        <a16:creationId xmlns:a16="http://schemas.microsoft.com/office/drawing/2014/main" id="{301DB1A3-DF49-485D-A369-B12315E2CEFF}"/>
                      </a:ext>
                    </a:extLst>
                  </p:cNvPr>
                  <p:cNvSpPr/>
                  <p:nvPr/>
                </p:nvSpPr>
                <p:spPr>
                  <a:xfrm rot="21241562">
                    <a:off x="3574303" y="1415403"/>
                    <a:ext cx="3155772" cy="1244109"/>
                  </a:xfrm>
                  <a:custGeom>
                    <a:avLst/>
                    <a:gdLst>
                      <a:gd name="connsiteX0" fmla="*/ 0 w 521494"/>
                      <a:gd name="connsiteY0" fmla="*/ 11885 h 71310"/>
                      <a:gd name="connsiteX1" fmla="*/ 11885 w 521494"/>
                      <a:gd name="connsiteY1" fmla="*/ 0 h 71310"/>
                      <a:gd name="connsiteX2" fmla="*/ 509609 w 521494"/>
                      <a:gd name="connsiteY2" fmla="*/ 0 h 71310"/>
                      <a:gd name="connsiteX3" fmla="*/ 521494 w 521494"/>
                      <a:gd name="connsiteY3" fmla="*/ 11885 h 71310"/>
                      <a:gd name="connsiteX4" fmla="*/ 521494 w 521494"/>
                      <a:gd name="connsiteY4" fmla="*/ 59425 h 71310"/>
                      <a:gd name="connsiteX5" fmla="*/ 509609 w 521494"/>
                      <a:gd name="connsiteY5" fmla="*/ 71310 h 71310"/>
                      <a:gd name="connsiteX6" fmla="*/ 11885 w 521494"/>
                      <a:gd name="connsiteY6" fmla="*/ 71310 h 71310"/>
                      <a:gd name="connsiteX7" fmla="*/ 0 w 521494"/>
                      <a:gd name="connsiteY7" fmla="*/ 59425 h 71310"/>
                      <a:gd name="connsiteX8" fmla="*/ 0 w 521494"/>
                      <a:gd name="connsiteY8" fmla="*/ 11885 h 71310"/>
                      <a:gd name="connsiteX0" fmla="*/ 3173 w 524667"/>
                      <a:gd name="connsiteY0" fmla="*/ 32318 h 91743"/>
                      <a:gd name="connsiteX1" fmla="*/ 2831 w 524667"/>
                      <a:gd name="connsiteY1" fmla="*/ 0 h 91743"/>
                      <a:gd name="connsiteX2" fmla="*/ 512782 w 524667"/>
                      <a:gd name="connsiteY2" fmla="*/ 20433 h 91743"/>
                      <a:gd name="connsiteX3" fmla="*/ 524667 w 524667"/>
                      <a:gd name="connsiteY3" fmla="*/ 32318 h 91743"/>
                      <a:gd name="connsiteX4" fmla="*/ 524667 w 524667"/>
                      <a:gd name="connsiteY4" fmla="*/ 79858 h 91743"/>
                      <a:gd name="connsiteX5" fmla="*/ 512782 w 524667"/>
                      <a:gd name="connsiteY5" fmla="*/ 91743 h 91743"/>
                      <a:gd name="connsiteX6" fmla="*/ 15058 w 524667"/>
                      <a:gd name="connsiteY6" fmla="*/ 91743 h 91743"/>
                      <a:gd name="connsiteX7" fmla="*/ 3173 w 524667"/>
                      <a:gd name="connsiteY7" fmla="*/ 79858 h 91743"/>
                      <a:gd name="connsiteX8" fmla="*/ 3173 w 524667"/>
                      <a:gd name="connsiteY8" fmla="*/ 32318 h 91743"/>
                      <a:gd name="connsiteX0" fmla="*/ 3173 w 524667"/>
                      <a:gd name="connsiteY0" fmla="*/ 32318 h 91743"/>
                      <a:gd name="connsiteX1" fmla="*/ 2831 w 524667"/>
                      <a:gd name="connsiteY1" fmla="*/ 0 h 91743"/>
                      <a:gd name="connsiteX2" fmla="*/ 512782 w 524667"/>
                      <a:gd name="connsiteY2" fmla="*/ 20433 h 91743"/>
                      <a:gd name="connsiteX3" fmla="*/ 524667 w 524667"/>
                      <a:gd name="connsiteY3" fmla="*/ 32318 h 91743"/>
                      <a:gd name="connsiteX4" fmla="*/ 524667 w 524667"/>
                      <a:gd name="connsiteY4" fmla="*/ 79858 h 91743"/>
                      <a:gd name="connsiteX5" fmla="*/ 512782 w 524667"/>
                      <a:gd name="connsiteY5" fmla="*/ 91743 h 91743"/>
                      <a:gd name="connsiteX6" fmla="*/ 15058 w 524667"/>
                      <a:gd name="connsiteY6" fmla="*/ 91743 h 91743"/>
                      <a:gd name="connsiteX7" fmla="*/ 3173 w 524667"/>
                      <a:gd name="connsiteY7" fmla="*/ 79858 h 91743"/>
                      <a:gd name="connsiteX8" fmla="*/ 3173 w 524667"/>
                      <a:gd name="connsiteY8" fmla="*/ 32318 h 91743"/>
                      <a:gd name="connsiteX0" fmla="*/ 3173 w 561197"/>
                      <a:gd name="connsiteY0" fmla="*/ 33228 h 92653"/>
                      <a:gd name="connsiteX1" fmla="*/ 2831 w 561197"/>
                      <a:gd name="connsiteY1" fmla="*/ 910 h 92653"/>
                      <a:gd name="connsiteX2" fmla="*/ 560507 w 561197"/>
                      <a:gd name="connsiteY2" fmla="*/ 0 h 92653"/>
                      <a:gd name="connsiteX3" fmla="*/ 524667 w 561197"/>
                      <a:gd name="connsiteY3" fmla="*/ 33228 h 92653"/>
                      <a:gd name="connsiteX4" fmla="*/ 524667 w 561197"/>
                      <a:gd name="connsiteY4" fmla="*/ 80768 h 92653"/>
                      <a:gd name="connsiteX5" fmla="*/ 512782 w 561197"/>
                      <a:gd name="connsiteY5" fmla="*/ 92653 h 92653"/>
                      <a:gd name="connsiteX6" fmla="*/ 15058 w 561197"/>
                      <a:gd name="connsiteY6" fmla="*/ 92653 h 92653"/>
                      <a:gd name="connsiteX7" fmla="*/ 3173 w 561197"/>
                      <a:gd name="connsiteY7" fmla="*/ 80768 h 92653"/>
                      <a:gd name="connsiteX8" fmla="*/ 3173 w 561197"/>
                      <a:gd name="connsiteY8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560507 w 561033"/>
                      <a:gd name="connsiteY2" fmla="*/ 0 h 92653"/>
                      <a:gd name="connsiteX3" fmla="*/ 510072 w 561033"/>
                      <a:gd name="connsiteY3" fmla="*/ 12546 h 92653"/>
                      <a:gd name="connsiteX4" fmla="*/ 524667 w 561033"/>
                      <a:gd name="connsiteY4" fmla="*/ 80768 h 92653"/>
                      <a:gd name="connsiteX5" fmla="*/ 512782 w 561033"/>
                      <a:gd name="connsiteY5" fmla="*/ 92653 h 92653"/>
                      <a:gd name="connsiteX6" fmla="*/ 15058 w 561033"/>
                      <a:gd name="connsiteY6" fmla="*/ 92653 h 92653"/>
                      <a:gd name="connsiteX7" fmla="*/ 3173 w 561033"/>
                      <a:gd name="connsiteY7" fmla="*/ 80768 h 92653"/>
                      <a:gd name="connsiteX8" fmla="*/ 3173 w 561033"/>
                      <a:gd name="connsiteY8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298427 w 561033"/>
                      <a:gd name="connsiteY2" fmla="*/ 36125 h 92653"/>
                      <a:gd name="connsiteX3" fmla="*/ 560507 w 561033"/>
                      <a:gd name="connsiteY3" fmla="*/ 0 h 92653"/>
                      <a:gd name="connsiteX4" fmla="*/ 510072 w 561033"/>
                      <a:gd name="connsiteY4" fmla="*/ 12546 h 92653"/>
                      <a:gd name="connsiteX5" fmla="*/ 524667 w 561033"/>
                      <a:gd name="connsiteY5" fmla="*/ 80768 h 92653"/>
                      <a:gd name="connsiteX6" fmla="*/ 512782 w 561033"/>
                      <a:gd name="connsiteY6" fmla="*/ 92653 h 92653"/>
                      <a:gd name="connsiteX7" fmla="*/ 15058 w 561033"/>
                      <a:gd name="connsiteY7" fmla="*/ 92653 h 92653"/>
                      <a:gd name="connsiteX8" fmla="*/ 3173 w 561033"/>
                      <a:gd name="connsiteY8" fmla="*/ 80768 h 92653"/>
                      <a:gd name="connsiteX9" fmla="*/ 3173 w 561033"/>
                      <a:gd name="connsiteY9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298427 w 561033"/>
                      <a:gd name="connsiteY2" fmla="*/ 36125 h 92653"/>
                      <a:gd name="connsiteX3" fmla="*/ 560507 w 561033"/>
                      <a:gd name="connsiteY3" fmla="*/ 0 h 92653"/>
                      <a:gd name="connsiteX4" fmla="*/ 510072 w 561033"/>
                      <a:gd name="connsiteY4" fmla="*/ 12546 h 92653"/>
                      <a:gd name="connsiteX5" fmla="*/ 508088 w 561033"/>
                      <a:gd name="connsiteY5" fmla="*/ 79033 h 92653"/>
                      <a:gd name="connsiteX6" fmla="*/ 512782 w 561033"/>
                      <a:gd name="connsiteY6" fmla="*/ 92653 h 92653"/>
                      <a:gd name="connsiteX7" fmla="*/ 15058 w 561033"/>
                      <a:gd name="connsiteY7" fmla="*/ 92653 h 92653"/>
                      <a:gd name="connsiteX8" fmla="*/ 3173 w 561033"/>
                      <a:gd name="connsiteY8" fmla="*/ 80768 h 92653"/>
                      <a:gd name="connsiteX9" fmla="*/ 3173 w 561033"/>
                      <a:gd name="connsiteY9" fmla="*/ 33228 h 92653"/>
                      <a:gd name="connsiteX0" fmla="*/ 3173 w 561159"/>
                      <a:gd name="connsiteY0" fmla="*/ 33228 h 92653"/>
                      <a:gd name="connsiteX1" fmla="*/ 2831 w 561159"/>
                      <a:gd name="connsiteY1" fmla="*/ 910 h 92653"/>
                      <a:gd name="connsiteX2" fmla="*/ 298427 w 561159"/>
                      <a:gd name="connsiteY2" fmla="*/ 36125 h 92653"/>
                      <a:gd name="connsiteX3" fmla="*/ 560507 w 561159"/>
                      <a:gd name="connsiteY3" fmla="*/ 0 h 92653"/>
                      <a:gd name="connsiteX4" fmla="*/ 521913 w 561159"/>
                      <a:gd name="connsiteY4" fmla="*/ 13785 h 92653"/>
                      <a:gd name="connsiteX5" fmla="*/ 508088 w 561159"/>
                      <a:gd name="connsiteY5" fmla="*/ 79033 h 92653"/>
                      <a:gd name="connsiteX6" fmla="*/ 512782 w 561159"/>
                      <a:gd name="connsiteY6" fmla="*/ 92653 h 92653"/>
                      <a:gd name="connsiteX7" fmla="*/ 15058 w 561159"/>
                      <a:gd name="connsiteY7" fmla="*/ 92653 h 92653"/>
                      <a:gd name="connsiteX8" fmla="*/ 3173 w 561159"/>
                      <a:gd name="connsiteY8" fmla="*/ 80768 h 92653"/>
                      <a:gd name="connsiteX9" fmla="*/ 3173 w 561159"/>
                      <a:gd name="connsiteY9" fmla="*/ 33228 h 92653"/>
                      <a:gd name="connsiteX0" fmla="*/ 0 w 619287"/>
                      <a:gd name="connsiteY0" fmla="*/ 69909 h 92653"/>
                      <a:gd name="connsiteX1" fmla="*/ 60959 w 619287"/>
                      <a:gd name="connsiteY1" fmla="*/ 910 h 92653"/>
                      <a:gd name="connsiteX2" fmla="*/ 356555 w 619287"/>
                      <a:gd name="connsiteY2" fmla="*/ 36125 h 92653"/>
                      <a:gd name="connsiteX3" fmla="*/ 618635 w 619287"/>
                      <a:gd name="connsiteY3" fmla="*/ 0 h 92653"/>
                      <a:gd name="connsiteX4" fmla="*/ 580041 w 619287"/>
                      <a:gd name="connsiteY4" fmla="*/ 13785 h 92653"/>
                      <a:gd name="connsiteX5" fmla="*/ 566216 w 619287"/>
                      <a:gd name="connsiteY5" fmla="*/ 79033 h 92653"/>
                      <a:gd name="connsiteX6" fmla="*/ 570910 w 619287"/>
                      <a:gd name="connsiteY6" fmla="*/ 92653 h 92653"/>
                      <a:gd name="connsiteX7" fmla="*/ 73186 w 619287"/>
                      <a:gd name="connsiteY7" fmla="*/ 92653 h 92653"/>
                      <a:gd name="connsiteX8" fmla="*/ 61301 w 619287"/>
                      <a:gd name="connsiteY8" fmla="*/ 80768 h 92653"/>
                      <a:gd name="connsiteX9" fmla="*/ 0 w 619287"/>
                      <a:gd name="connsiteY9" fmla="*/ 69909 h 92653"/>
                      <a:gd name="connsiteX0" fmla="*/ 23297 w 642584"/>
                      <a:gd name="connsiteY0" fmla="*/ 69909 h 134782"/>
                      <a:gd name="connsiteX1" fmla="*/ 84256 w 642584"/>
                      <a:gd name="connsiteY1" fmla="*/ 910 h 134782"/>
                      <a:gd name="connsiteX2" fmla="*/ 379852 w 642584"/>
                      <a:gd name="connsiteY2" fmla="*/ 36125 h 134782"/>
                      <a:gd name="connsiteX3" fmla="*/ 641932 w 642584"/>
                      <a:gd name="connsiteY3" fmla="*/ 0 h 134782"/>
                      <a:gd name="connsiteX4" fmla="*/ 603338 w 642584"/>
                      <a:gd name="connsiteY4" fmla="*/ 13785 h 134782"/>
                      <a:gd name="connsiteX5" fmla="*/ 589513 w 642584"/>
                      <a:gd name="connsiteY5" fmla="*/ 79033 h 134782"/>
                      <a:gd name="connsiteX6" fmla="*/ 594207 w 642584"/>
                      <a:gd name="connsiteY6" fmla="*/ 92653 h 134782"/>
                      <a:gd name="connsiteX7" fmla="*/ 96483 w 642584"/>
                      <a:gd name="connsiteY7" fmla="*/ 92653 h 134782"/>
                      <a:gd name="connsiteX8" fmla="*/ 0 w 642584"/>
                      <a:gd name="connsiteY8" fmla="*/ 134167 h 134782"/>
                      <a:gd name="connsiteX9" fmla="*/ 23297 w 642584"/>
                      <a:gd name="connsiteY9" fmla="*/ 69909 h 134782"/>
                      <a:gd name="connsiteX0" fmla="*/ 23297 w 642584"/>
                      <a:gd name="connsiteY0" fmla="*/ 69909 h 211317"/>
                      <a:gd name="connsiteX1" fmla="*/ 84256 w 642584"/>
                      <a:gd name="connsiteY1" fmla="*/ 910 h 211317"/>
                      <a:gd name="connsiteX2" fmla="*/ 379852 w 642584"/>
                      <a:gd name="connsiteY2" fmla="*/ 36125 h 211317"/>
                      <a:gd name="connsiteX3" fmla="*/ 641932 w 642584"/>
                      <a:gd name="connsiteY3" fmla="*/ 0 h 211317"/>
                      <a:gd name="connsiteX4" fmla="*/ 603338 w 642584"/>
                      <a:gd name="connsiteY4" fmla="*/ 13785 h 211317"/>
                      <a:gd name="connsiteX5" fmla="*/ 589513 w 642584"/>
                      <a:gd name="connsiteY5" fmla="*/ 79033 h 211317"/>
                      <a:gd name="connsiteX6" fmla="*/ 594207 w 642584"/>
                      <a:gd name="connsiteY6" fmla="*/ 92653 h 211317"/>
                      <a:gd name="connsiteX7" fmla="*/ 86459 w 642584"/>
                      <a:gd name="connsiteY7" fmla="*/ 211317 h 211317"/>
                      <a:gd name="connsiteX8" fmla="*/ 0 w 642584"/>
                      <a:gd name="connsiteY8" fmla="*/ 134167 h 211317"/>
                      <a:gd name="connsiteX9" fmla="*/ 23297 w 642584"/>
                      <a:gd name="connsiteY9" fmla="*/ 69909 h 211317"/>
                      <a:gd name="connsiteX0" fmla="*/ 23297 w 642584"/>
                      <a:gd name="connsiteY0" fmla="*/ 69909 h 221781"/>
                      <a:gd name="connsiteX1" fmla="*/ 84256 w 642584"/>
                      <a:gd name="connsiteY1" fmla="*/ 910 h 221781"/>
                      <a:gd name="connsiteX2" fmla="*/ 379852 w 642584"/>
                      <a:gd name="connsiteY2" fmla="*/ 36125 h 221781"/>
                      <a:gd name="connsiteX3" fmla="*/ 641932 w 642584"/>
                      <a:gd name="connsiteY3" fmla="*/ 0 h 221781"/>
                      <a:gd name="connsiteX4" fmla="*/ 603338 w 642584"/>
                      <a:gd name="connsiteY4" fmla="*/ 13785 h 221781"/>
                      <a:gd name="connsiteX5" fmla="*/ 589513 w 642584"/>
                      <a:gd name="connsiteY5" fmla="*/ 79033 h 221781"/>
                      <a:gd name="connsiteX6" fmla="*/ 594207 w 642584"/>
                      <a:gd name="connsiteY6" fmla="*/ 92653 h 221781"/>
                      <a:gd name="connsiteX7" fmla="*/ 86459 w 642584"/>
                      <a:gd name="connsiteY7" fmla="*/ 211317 h 221781"/>
                      <a:gd name="connsiteX8" fmla="*/ 0 w 642584"/>
                      <a:gd name="connsiteY8" fmla="*/ 134167 h 221781"/>
                      <a:gd name="connsiteX9" fmla="*/ 23297 w 642584"/>
                      <a:gd name="connsiteY9" fmla="*/ 69909 h 221781"/>
                      <a:gd name="connsiteX0" fmla="*/ 23297 w 642584"/>
                      <a:gd name="connsiteY0" fmla="*/ 69909 h 251144"/>
                      <a:gd name="connsiteX1" fmla="*/ 84256 w 642584"/>
                      <a:gd name="connsiteY1" fmla="*/ 910 h 251144"/>
                      <a:gd name="connsiteX2" fmla="*/ 379852 w 642584"/>
                      <a:gd name="connsiteY2" fmla="*/ 36125 h 251144"/>
                      <a:gd name="connsiteX3" fmla="*/ 641932 w 642584"/>
                      <a:gd name="connsiteY3" fmla="*/ 0 h 251144"/>
                      <a:gd name="connsiteX4" fmla="*/ 603338 w 642584"/>
                      <a:gd name="connsiteY4" fmla="*/ 13785 h 251144"/>
                      <a:gd name="connsiteX5" fmla="*/ 589513 w 642584"/>
                      <a:gd name="connsiteY5" fmla="*/ 79033 h 251144"/>
                      <a:gd name="connsiteX6" fmla="*/ 594207 w 642584"/>
                      <a:gd name="connsiteY6" fmla="*/ 92653 h 251144"/>
                      <a:gd name="connsiteX7" fmla="*/ 329126 w 642584"/>
                      <a:gd name="connsiteY7" fmla="*/ 246299 h 251144"/>
                      <a:gd name="connsiteX8" fmla="*/ 86459 w 642584"/>
                      <a:gd name="connsiteY8" fmla="*/ 211317 h 251144"/>
                      <a:gd name="connsiteX9" fmla="*/ 0 w 642584"/>
                      <a:gd name="connsiteY9" fmla="*/ 134167 h 251144"/>
                      <a:gd name="connsiteX10" fmla="*/ 23297 w 642584"/>
                      <a:gd name="connsiteY10" fmla="*/ 69909 h 251144"/>
                      <a:gd name="connsiteX0" fmla="*/ 23297 w 642584"/>
                      <a:gd name="connsiteY0" fmla="*/ 69909 h 251144"/>
                      <a:gd name="connsiteX1" fmla="*/ 84256 w 642584"/>
                      <a:gd name="connsiteY1" fmla="*/ 910 h 251144"/>
                      <a:gd name="connsiteX2" fmla="*/ 379852 w 642584"/>
                      <a:gd name="connsiteY2" fmla="*/ 36125 h 251144"/>
                      <a:gd name="connsiteX3" fmla="*/ 641932 w 642584"/>
                      <a:gd name="connsiteY3" fmla="*/ 0 h 251144"/>
                      <a:gd name="connsiteX4" fmla="*/ 603338 w 642584"/>
                      <a:gd name="connsiteY4" fmla="*/ 13785 h 251144"/>
                      <a:gd name="connsiteX5" fmla="*/ 589513 w 642584"/>
                      <a:gd name="connsiteY5" fmla="*/ 79033 h 251144"/>
                      <a:gd name="connsiteX6" fmla="*/ 511839 w 642584"/>
                      <a:gd name="connsiteY6" fmla="*/ 124737 h 251144"/>
                      <a:gd name="connsiteX7" fmla="*/ 329126 w 642584"/>
                      <a:gd name="connsiteY7" fmla="*/ 246299 h 251144"/>
                      <a:gd name="connsiteX8" fmla="*/ 86459 w 642584"/>
                      <a:gd name="connsiteY8" fmla="*/ 211317 h 251144"/>
                      <a:gd name="connsiteX9" fmla="*/ 0 w 642584"/>
                      <a:gd name="connsiteY9" fmla="*/ 134167 h 251144"/>
                      <a:gd name="connsiteX10" fmla="*/ 23297 w 642584"/>
                      <a:gd name="connsiteY10" fmla="*/ 69909 h 251144"/>
                      <a:gd name="connsiteX0" fmla="*/ 23297 w 642584"/>
                      <a:gd name="connsiteY0" fmla="*/ 69909 h 246962"/>
                      <a:gd name="connsiteX1" fmla="*/ 84256 w 642584"/>
                      <a:gd name="connsiteY1" fmla="*/ 910 h 246962"/>
                      <a:gd name="connsiteX2" fmla="*/ 379852 w 642584"/>
                      <a:gd name="connsiteY2" fmla="*/ 36125 h 246962"/>
                      <a:gd name="connsiteX3" fmla="*/ 641932 w 642584"/>
                      <a:gd name="connsiteY3" fmla="*/ 0 h 246962"/>
                      <a:gd name="connsiteX4" fmla="*/ 603338 w 642584"/>
                      <a:gd name="connsiteY4" fmla="*/ 13785 h 246962"/>
                      <a:gd name="connsiteX5" fmla="*/ 589513 w 642584"/>
                      <a:gd name="connsiteY5" fmla="*/ 79033 h 246962"/>
                      <a:gd name="connsiteX6" fmla="*/ 511839 w 642584"/>
                      <a:gd name="connsiteY6" fmla="*/ 124737 h 246962"/>
                      <a:gd name="connsiteX7" fmla="*/ 492374 w 642584"/>
                      <a:gd name="connsiteY7" fmla="*/ 196342 h 246962"/>
                      <a:gd name="connsiteX8" fmla="*/ 329126 w 642584"/>
                      <a:gd name="connsiteY8" fmla="*/ 246299 h 246962"/>
                      <a:gd name="connsiteX9" fmla="*/ 86459 w 642584"/>
                      <a:gd name="connsiteY9" fmla="*/ 211317 h 246962"/>
                      <a:gd name="connsiteX10" fmla="*/ 0 w 642584"/>
                      <a:gd name="connsiteY10" fmla="*/ 134167 h 246962"/>
                      <a:gd name="connsiteX11" fmla="*/ 23297 w 642584"/>
                      <a:gd name="connsiteY11" fmla="*/ 69909 h 246962"/>
                      <a:gd name="connsiteX0" fmla="*/ 23297 w 642584"/>
                      <a:gd name="connsiteY0" fmla="*/ 69909 h 246327"/>
                      <a:gd name="connsiteX1" fmla="*/ 84256 w 642584"/>
                      <a:gd name="connsiteY1" fmla="*/ 910 h 246327"/>
                      <a:gd name="connsiteX2" fmla="*/ 379852 w 642584"/>
                      <a:gd name="connsiteY2" fmla="*/ 36125 h 246327"/>
                      <a:gd name="connsiteX3" fmla="*/ 641932 w 642584"/>
                      <a:gd name="connsiteY3" fmla="*/ 0 h 246327"/>
                      <a:gd name="connsiteX4" fmla="*/ 603338 w 642584"/>
                      <a:gd name="connsiteY4" fmla="*/ 13785 h 246327"/>
                      <a:gd name="connsiteX5" fmla="*/ 589513 w 642584"/>
                      <a:gd name="connsiteY5" fmla="*/ 79033 h 246327"/>
                      <a:gd name="connsiteX6" fmla="*/ 511839 w 642584"/>
                      <a:gd name="connsiteY6" fmla="*/ 124737 h 246327"/>
                      <a:gd name="connsiteX7" fmla="*/ 492374 w 642584"/>
                      <a:gd name="connsiteY7" fmla="*/ 196342 h 246327"/>
                      <a:gd name="connsiteX8" fmla="*/ 546369 w 642584"/>
                      <a:gd name="connsiteY8" fmla="*/ 200185 h 246327"/>
                      <a:gd name="connsiteX9" fmla="*/ 329126 w 642584"/>
                      <a:gd name="connsiteY9" fmla="*/ 246299 h 246327"/>
                      <a:gd name="connsiteX10" fmla="*/ 86459 w 642584"/>
                      <a:gd name="connsiteY10" fmla="*/ 211317 h 246327"/>
                      <a:gd name="connsiteX11" fmla="*/ 0 w 642584"/>
                      <a:gd name="connsiteY11" fmla="*/ 134167 h 246327"/>
                      <a:gd name="connsiteX12" fmla="*/ 23297 w 642584"/>
                      <a:gd name="connsiteY12" fmla="*/ 69909 h 246327"/>
                      <a:gd name="connsiteX0" fmla="*/ 23297 w 642584"/>
                      <a:gd name="connsiteY0" fmla="*/ 69909 h 246327"/>
                      <a:gd name="connsiteX1" fmla="*/ 84256 w 642584"/>
                      <a:gd name="connsiteY1" fmla="*/ 910 h 246327"/>
                      <a:gd name="connsiteX2" fmla="*/ 379852 w 642584"/>
                      <a:gd name="connsiteY2" fmla="*/ 36125 h 246327"/>
                      <a:gd name="connsiteX3" fmla="*/ 641932 w 642584"/>
                      <a:gd name="connsiteY3" fmla="*/ 0 h 246327"/>
                      <a:gd name="connsiteX4" fmla="*/ 603338 w 642584"/>
                      <a:gd name="connsiteY4" fmla="*/ 13785 h 246327"/>
                      <a:gd name="connsiteX5" fmla="*/ 589513 w 642584"/>
                      <a:gd name="connsiteY5" fmla="*/ 79033 h 246327"/>
                      <a:gd name="connsiteX6" fmla="*/ 511839 w 642584"/>
                      <a:gd name="connsiteY6" fmla="*/ 124737 h 246327"/>
                      <a:gd name="connsiteX7" fmla="*/ 492374 w 642584"/>
                      <a:gd name="connsiteY7" fmla="*/ 196342 h 246327"/>
                      <a:gd name="connsiteX8" fmla="*/ 546369 w 642584"/>
                      <a:gd name="connsiteY8" fmla="*/ 200185 h 246327"/>
                      <a:gd name="connsiteX9" fmla="*/ 329126 w 642584"/>
                      <a:gd name="connsiteY9" fmla="*/ 246299 h 246327"/>
                      <a:gd name="connsiteX10" fmla="*/ 86459 w 642584"/>
                      <a:gd name="connsiteY10" fmla="*/ 211317 h 246327"/>
                      <a:gd name="connsiteX11" fmla="*/ 0 w 642584"/>
                      <a:gd name="connsiteY11" fmla="*/ 134167 h 246327"/>
                      <a:gd name="connsiteX12" fmla="*/ 23297 w 642584"/>
                      <a:gd name="connsiteY12" fmla="*/ 69909 h 246327"/>
                      <a:gd name="connsiteX0" fmla="*/ 23297 w 642584"/>
                      <a:gd name="connsiteY0" fmla="*/ 69909 h 246321"/>
                      <a:gd name="connsiteX1" fmla="*/ 84256 w 642584"/>
                      <a:gd name="connsiteY1" fmla="*/ 910 h 246321"/>
                      <a:gd name="connsiteX2" fmla="*/ 379852 w 642584"/>
                      <a:gd name="connsiteY2" fmla="*/ 36125 h 246321"/>
                      <a:gd name="connsiteX3" fmla="*/ 641932 w 642584"/>
                      <a:gd name="connsiteY3" fmla="*/ 0 h 246321"/>
                      <a:gd name="connsiteX4" fmla="*/ 603338 w 642584"/>
                      <a:gd name="connsiteY4" fmla="*/ 13785 h 246321"/>
                      <a:gd name="connsiteX5" fmla="*/ 589513 w 642584"/>
                      <a:gd name="connsiteY5" fmla="*/ 79033 h 246321"/>
                      <a:gd name="connsiteX6" fmla="*/ 511839 w 642584"/>
                      <a:gd name="connsiteY6" fmla="*/ 124737 h 246321"/>
                      <a:gd name="connsiteX7" fmla="*/ 492374 w 642584"/>
                      <a:gd name="connsiteY7" fmla="*/ 196342 h 246321"/>
                      <a:gd name="connsiteX8" fmla="*/ 546369 w 642584"/>
                      <a:gd name="connsiteY8" fmla="*/ 200185 h 246321"/>
                      <a:gd name="connsiteX9" fmla="*/ 329126 w 642584"/>
                      <a:gd name="connsiteY9" fmla="*/ 246299 h 246321"/>
                      <a:gd name="connsiteX10" fmla="*/ 86459 w 642584"/>
                      <a:gd name="connsiteY10" fmla="*/ 211317 h 246321"/>
                      <a:gd name="connsiteX11" fmla="*/ 0 w 642584"/>
                      <a:gd name="connsiteY11" fmla="*/ 134167 h 246321"/>
                      <a:gd name="connsiteX12" fmla="*/ 23297 w 642584"/>
                      <a:gd name="connsiteY12" fmla="*/ 69909 h 246321"/>
                      <a:gd name="connsiteX0" fmla="*/ 23297 w 642584"/>
                      <a:gd name="connsiteY0" fmla="*/ 69909 h 253423"/>
                      <a:gd name="connsiteX1" fmla="*/ 84256 w 642584"/>
                      <a:gd name="connsiteY1" fmla="*/ 910 h 253423"/>
                      <a:gd name="connsiteX2" fmla="*/ 379852 w 642584"/>
                      <a:gd name="connsiteY2" fmla="*/ 36125 h 253423"/>
                      <a:gd name="connsiteX3" fmla="*/ 641932 w 642584"/>
                      <a:gd name="connsiteY3" fmla="*/ 0 h 253423"/>
                      <a:gd name="connsiteX4" fmla="*/ 603338 w 642584"/>
                      <a:gd name="connsiteY4" fmla="*/ 13785 h 253423"/>
                      <a:gd name="connsiteX5" fmla="*/ 589513 w 642584"/>
                      <a:gd name="connsiteY5" fmla="*/ 79033 h 253423"/>
                      <a:gd name="connsiteX6" fmla="*/ 511839 w 642584"/>
                      <a:gd name="connsiteY6" fmla="*/ 124737 h 253423"/>
                      <a:gd name="connsiteX7" fmla="*/ 492374 w 642584"/>
                      <a:gd name="connsiteY7" fmla="*/ 196342 h 253423"/>
                      <a:gd name="connsiteX8" fmla="*/ 546369 w 642584"/>
                      <a:gd name="connsiteY8" fmla="*/ 200185 h 253423"/>
                      <a:gd name="connsiteX9" fmla="*/ 328382 w 642584"/>
                      <a:gd name="connsiteY9" fmla="*/ 253404 h 253423"/>
                      <a:gd name="connsiteX10" fmla="*/ 86459 w 642584"/>
                      <a:gd name="connsiteY10" fmla="*/ 211317 h 253423"/>
                      <a:gd name="connsiteX11" fmla="*/ 0 w 642584"/>
                      <a:gd name="connsiteY11" fmla="*/ 134167 h 253423"/>
                      <a:gd name="connsiteX12" fmla="*/ 23297 w 642584"/>
                      <a:gd name="connsiteY12" fmla="*/ 69909 h 253423"/>
                      <a:gd name="connsiteX0" fmla="*/ 23297 w 642584"/>
                      <a:gd name="connsiteY0" fmla="*/ 69909 h 251055"/>
                      <a:gd name="connsiteX1" fmla="*/ 84256 w 642584"/>
                      <a:gd name="connsiteY1" fmla="*/ 910 h 251055"/>
                      <a:gd name="connsiteX2" fmla="*/ 379852 w 642584"/>
                      <a:gd name="connsiteY2" fmla="*/ 36125 h 251055"/>
                      <a:gd name="connsiteX3" fmla="*/ 641932 w 642584"/>
                      <a:gd name="connsiteY3" fmla="*/ 0 h 251055"/>
                      <a:gd name="connsiteX4" fmla="*/ 603338 w 642584"/>
                      <a:gd name="connsiteY4" fmla="*/ 13785 h 251055"/>
                      <a:gd name="connsiteX5" fmla="*/ 589513 w 642584"/>
                      <a:gd name="connsiteY5" fmla="*/ 79033 h 251055"/>
                      <a:gd name="connsiteX6" fmla="*/ 511839 w 642584"/>
                      <a:gd name="connsiteY6" fmla="*/ 124737 h 251055"/>
                      <a:gd name="connsiteX7" fmla="*/ 492374 w 642584"/>
                      <a:gd name="connsiteY7" fmla="*/ 196342 h 251055"/>
                      <a:gd name="connsiteX8" fmla="*/ 546369 w 642584"/>
                      <a:gd name="connsiteY8" fmla="*/ 200185 h 251055"/>
                      <a:gd name="connsiteX9" fmla="*/ 328630 w 642584"/>
                      <a:gd name="connsiteY9" fmla="*/ 251035 h 251055"/>
                      <a:gd name="connsiteX10" fmla="*/ 86459 w 642584"/>
                      <a:gd name="connsiteY10" fmla="*/ 211317 h 251055"/>
                      <a:gd name="connsiteX11" fmla="*/ 0 w 642584"/>
                      <a:gd name="connsiteY11" fmla="*/ 134167 h 251055"/>
                      <a:gd name="connsiteX12" fmla="*/ 23297 w 642584"/>
                      <a:gd name="connsiteY12" fmla="*/ 69909 h 251055"/>
                      <a:gd name="connsiteX0" fmla="*/ 23297 w 642584"/>
                      <a:gd name="connsiteY0" fmla="*/ 69909 h 251035"/>
                      <a:gd name="connsiteX1" fmla="*/ 84256 w 642584"/>
                      <a:gd name="connsiteY1" fmla="*/ 910 h 251035"/>
                      <a:gd name="connsiteX2" fmla="*/ 379852 w 642584"/>
                      <a:gd name="connsiteY2" fmla="*/ 36125 h 251035"/>
                      <a:gd name="connsiteX3" fmla="*/ 641932 w 642584"/>
                      <a:gd name="connsiteY3" fmla="*/ 0 h 251035"/>
                      <a:gd name="connsiteX4" fmla="*/ 603338 w 642584"/>
                      <a:gd name="connsiteY4" fmla="*/ 13785 h 251035"/>
                      <a:gd name="connsiteX5" fmla="*/ 589513 w 642584"/>
                      <a:gd name="connsiteY5" fmla="*/ 79033 h 251035"/>
                      <a:gd name="connsiteX6" fmla="*/ 511839 w 642584"/>
                      <a:gd name="connsiteY6" fmla="*/ 124737 h 251035"/>
                      <a:gd name="connsiteX7" fmla="*/ 492374 w 642584"/>
                      <a:gd name="connsiteY7" fmla="*/ 196342 h 251035"/>
                      <a:gd name="connsiteX8" fmla="*/ 546369 w 642584"/>
                      <a:gd name="connsiteY8" fmla="*/ 200185 h 251035"/>
                      <a:gd name="connsiteX9" fmla="*/ 328630 w 642584"/>
                      <a:gd name="connsiteY9" fmla="*/ 251035 h 251035"/>
                      <a:gd name="connsiteX10" fmla="*/ 86459 w 642584"/>
                      <a:gd name="connsiteY10" fmla="*/ 211317 h 251035"/>
                      <a:gd name="connsiteX11" fmla="*/ 0 w 642584"/>
                      <a:gd name="connsiteY11" fmla="*/ 134167 h 251035"/>
                      <a:gd name="connsiteX12" fmla="*/ 23297 w 642584"/>
                      <a:gd name="connsiteY12" fmla="*/ 69909 h 251035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46369 w 642584"/>
                      <a:gd name="connsiteY8" fmla="*/ 20018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60826 w 642584"/>
                      <a:gd name="connsiteY8" fmla="*/ 199303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5331 w 638611"/>
                      <a:gd name="connsiteY0" fmla="*/ 62308 h 253910"/>
                      <a:gd name="connsiteX1" fmla="*/ 80283 w 638611"/>
                      <a:gd name="connsiteY1" fmla="*/ 910 h 253910"/>
                      <a:gd name="connsiteX2" fmla="*/ 375879 w 638611"/>
                      <a:gd name="connsiteY2" fmla="*/ 36125 h 253910"/>
                      <a:gd name="connsiteX3" fmla="*/ 637959 w 638611"/>
                      <a:gd name="connsiteY3" fmla="*/ 0 h 253910"/>
                      <a:gd name="connsiteX4" fmla="*/ 599365 w 638611"/>
                      <a:gd name="connsiteY4" fmla="*/ 13785 h 253910"/>
                      <a:gd name="connsiteX5" fmla="*/ 580942 w 638611"/>
                      <a:gd name="connsiteY5" fmla="*/ 100100 h 253910"/>
                      <a:gd name="connsiteX6" fmla="*/ 493656 w 638611"/>
                      <a:gd name="connsiteY6" fmla="*/ 123251 h 253910"/>
                      <a:gd name="connsiteX7" fmla="*/ 488401 w 638611"/>
                      <a:gd name="connsiteY7" fmla="*/ 196342 h 253910"/>
                      <a:gd name="connsiteX8" fmla="*/ 585025 w 638611"/>
                      <a:gd name="connsiteY8" fmla="*/ 204646 h 253910"/>
                      <a:gd name="connsiteX9" fmla="*/ 324657 w 638611"/>
                      <a:gd name="connsiteY9" fmla="*/ 251035 h 253910"/>
                      <a:gd name="connsiteX10" fmla="*/ 173489 w 638611"/>
                      <a:gd name="connsiteY10" fmla="*/ 247775 h 253910"/>
                      <a:gd name="connsiteX11" fmla="*/ 82486 w 638611"/>
                      <a:gd name="connsiteY11" fmla="*/ 211317 h 253910"/>
                      <a:gd name="connsiteX12" fmla="*/ 20 w 638611"/>
                      <a:gd name="connsiteY12" fmla="*/ 141768 h 253910"/>
                      <a:gd name="connsiteX13" fmla="*/ 15331 w 638611"/>
                      <a:gd name="connsiteY13" fmla="*/ 62308 h 253910"/>
                      <a:gd name="connsiteX0" fmla="*/ 15331 w 638611"/>
                      <a:gd name="connsiteY0" fmla="*/ 62308 h 253910"/>
                      <a:gd name="connsiteX1" fmla="*/ 80283 w 638611"/>
                      <a:gd name="connsiteY1" fmla="*/ 910 h 253910"/>
                      <a:gd name="connsiteX2" fmla="*/ 375879 w 638611"/>
                      <a:gd name="connsiteY2" fmla="*/ 36125 h 253910"/>
                      <a:gd name="connsiteX3" fmla="*/ 637959 w 638611"/>
                      <a:gd name="connsiteY3" fmla="*/ 0 h 253910"/>
                      <a:gd name="connsiteX4" fmla="*/ 599365 w 638611"/>
                      <a:gd name="connsiteY4" fmla="*/ 13785 h 253910"/>
                      <a:gd name="connsiteX5" fmla="*/ 580942 w 638611"/>
                      <a:gd name="connsiteY5" fmla="*/ 100100 h 253910"/>
                      <a:gd name="connsiteX6" fmla="*/ 493656 w 638611"/>
                      <a:gd name="connsiteY6" fmla="*/ 123251 h 253910"/>
                      <a:gd name="connsiteX7" fmla="*/ 488401 w 638611"/>
                      <a:gd name="connsiteY7" fmla="*/ 196342 h 253910"/>
                      <a:gd name="connsiteX8" fmla="*/ 585025 w 638611"/>
                      <a:gd name="connsiteY8" fmla="*/ 204646 h 253910"/>
                      <a:gd name="connsiteX9" fmla="*/ 324657 w 638611"/>
                      <a:gd name="connsiteY9" fmla="*/ 251035 h 253910"/>
                      <a:gd name="connsiteX10" fmla="*/ 173489 w 638611"/>
                      <a:gd name="connsiteY10" fmla="*/ 247775 h 253910"/>
                      <a:gd name="connsiteX11" fmla="*/ 82486 w 638611"/>
                      <a:gd name="connsiteY11" fmla="*/ 211317 h 253910"/>
                      <a:gd name="connsiteX12" fmla="*/ 20 w 638611"/>
                      <a:gd name="connsiteY12" fmla="*/ 141768 h 253910"/>
                      <a:gd name="connsiteX13" fmla="*/ 15331 w 63861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85743 w 644071"/>
                      <a:gd name="connsiteY1" fmla="*/ 910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84751 w 644071"/>
                      <a:gd name="connsiteY1" fmla="*/ 10384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44061" h="253910">
                        <a:moveTo>
                          <a:pt x="20791" y="62308"/>
                        </a:moveTo>
                        <a:cubicBezTo>
                          <a:pt x="20791" y="55744"/>
                          <a:pt x="69457" y="2287"/>
                          <a:pt x="76021" y="2287"/>
                        </a:cubicBezTo>
                        <a:cubicBezTo>
                          <a:pt x="118239" y="19996"/>
                          <a:pt x="288393" y="36277"/>
                          <a:pt x="381339" y="36125"/>
                        </a:cubicBezTo>
                        <a:cubicBezTo>
                          <a:pt x="474285" y="35973"/>
                          <a:pt x="608122" y="336"/>
                          <a:pt x="643419" y="0"/>
                        </a:cubicBezTo>
                        <a:cubicBezTo>
                          <a:pt x="649983" y="0"/>
                          <a:pt x="604076" y="1931"/>
                          <a:pt x="604076" y="8495"/>
                        </a:cubicBezTo>
                        <a:cubicBezTo>
                          <a:pt x="603415" y="30657"/>
                          <a:pt x="587063" y="77938"/>
                          <a:pt x="586402" y="100100"/>
                        </a:cubicBezTo>
                        <a:cubicBezTo>
                          <a:pt x="586402" y="106664"/>
                          <a:pt x="505680" y="123251"/>
                          <a:pt x="499116" y="123251"/>
                        </a:cubicBezTo>
                        <a:cubicBezTo>
                          <a:pt x="475280" y="139608"/>
                          <a:pt x="495894" y="173108"/>
                          <a:pt x="493861" y="196342"/>
                        </a:cubicBezTo>
                        <a:cubicBezTo>
                          <a:pt x="483332" y="212001"/>
                          <a:pt x="636704" y="197672"/>
                          <a:pt x="590485" y="204646"/>
                        </a:cubicBezTo>
                        <a:cubicBezTo>
                          <a:pt x="491346" y="191081"/>
                          <a:pt x="391475" y="242790"/>
                          <a:pt x="330117" y="251035"/>
                        </a:cubicBezTo>
                        <a:cubicBezTo>
                          <a:pt x="270147" y="255933"/>
                          <a:pt x="219311" y="254395"/>
                          <a:pt x="178949" y="247775"/>
                        </a:cubicBezTo>
                        <a:cubicBezTo>
                          <a:pt x="138587" y="241155"/>
                          <a:pt x="119038" y="227218"/>
                          <a:pt x="87946" y="211317"/>
                        </a:cubicBezTo>
                        <a:cubicBezTo>
                          <a:pt x="81382" y="211317"/>
                          <a:pt x="19828" y="171381"/>
                          <a:pt x="5480" y="141768"/>
                        </a:cubicBezTo>
                        <a:cubicBezTo>
                          <a:pt x="-965" y="118862"/>
                          <a:pt x="-7160" y="93588"/>
                          <a:pt x="20791" y="62308"/>
                        </a:cubicBezTo>
                        <a:close/>
                      </a:path>
                    </a:pathLst>
                  </a:custGeom>
                  <a:solidFill>
                    <a:srgbClr val="90110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2" name="Freeform: Shape 201">
                    <a:extLst>
                      <a:ext uri="{FF2B5EF4-FFF2-40B4-BE49-F238E27FC236}">
                        <a16:creationId xmlns:a16="http://schemas.microsoft.com/office/drawing/2014/main" id="{AFD08978-E1F2-4AE2-9E78-1966CE05FFEF}"/>
                      </a:ext>
                    </a:extLst>
                  </p:cNvPr>
                  <p:cNvSpPr/>
                  <p:nvPr/>
                </p:nvSpPr>
                <p:spPr>
                  <a:xfrm>
                    <a:off x="3584436" y="1249230"/>
                    <a:ext cx="3090909" cy="771312"/>
                  </a:xfrm>
                  <a:custGeom>
                    <a:avLst/>
                    <a:gdLst>
                      <a:gd name="connsiteX0" fmla="*/ 3043169 w 3046312"/>
                      <a:gd name="connsiteY0" fmla="*/ 237 h 688717"/>
                      <a:gd name="connsiteX1" fmla="*/ 2855775 w 3046312"/>
                      <a:gd name="connsiteY1" fmla="*/ 61698 h 688717"/>
                      <a:gd name="connsiteX2" fmla="*/ 2816361 w 3046312"/>
                      <a:gd name="connsiteY2" fmla="*/ 517119 h 688717"/>
                      <a:gd name="connsiteX3" fmla="*/ 2402805 w 3046312"/>
                      <a:gd name="connsiteY3" fmla="*/ 674451 h 688717"/>
                      <a:gd name="connsiteX4" fmla="*/ 2391067 w 3046312"/>
                      <a:gd name="connsiteY4" fmla="*/ 688717 h 688717"/>
                      <a:gd name="connsiteX5" fmla="*/ 0 w 3046312"/>
                      <a:gd name="connsiteY5" fmla="*/ 688717 h 688717"/>
                      <a:gd name="connsiteX6" fmla="*/ 2997 w 3046312"/>
                      <a:gd name="connsiteY6" fmla="*/ 681776 h 688717"/>
                      <a:gd name="connsiteX7" fmla="*/ 40757 w 3046312"/>
                      <a:gd name="connsiteY7" fmla="*/ 621388 h 688717"/>
                      <a:gd name="connsiteX8" fmla="*/ 279295 w 3046312"/>
                      <a:gd name="connsiteY8" fmla="*/ 300729 h 688717"/>
                      <a:gd name="connsiteX9" fmla="*/ 1784425 w 3046312"/>
                      <a:gd name="connsiteY9" fmla="*/ 309930 h 688717"/>
                      <a:gd name="connsiteX10" fmla="*/ 3043169 w 3046312"/>
                      <a:gd name="connsiteY10" fmla="*/ 237 h 688717"/>
                      <a:gd name="connsiteX0" fmla="*/ 3043169 w 3046312"/>
                      <a:gd name="connsiteY0" fmla="*/ 237 h 741586"/>
                      <a:gd name="connsiteX1" fmla="*/ 2855775 w 3046312"/>
                      <a:gd name="connsiteY1" fmla="*/ 61698 h 741586"/>
                      <a:gd name="connsiteX2" fmla="*/ 2816361 w 3046312"/>
                      <a:gd name="connsiteY2" fmla="*/ 517119 h 741586"/>
                      <a:gd name="connsiteX3" fmla="*/ 2402805 w 3046312"/>
                      <a:gd name="connsiteY3" fmla="*/ 674451 h 741586"/>
                      <a:gd name="connsiteX4" fmla="*/ 2391067 w 3046312"/>
                      <a:gd name="connsiteY4" fmla="*/ 688717 h 741586"/>
                      <a:gd name="connsiteX5" fmla="*/ 821124 w 3046312"/>
                      <a:gd name="connsiteY5" fmla="*/ 741586 h 741586"/>
                      <a:gd name="connsiteX6" fmla="*/ 0 w 3046312"/>
                      <a:gd name="connsiteY6" fmla="*/ 688717 h 741586"/>
                      <a:gd name="connsiteX7" fmla="*/ 2997 w 3046312"/>
                      <a:gd name="connsiteY7" fmla="*/ 681776 h 741586"/>
                      <a:gd name="connsiteX8" fmla="*/ 40757 w 3046312"/>
                      <a:gd name="connsiteY8" fmla="*/ 621388 h 741586"/>
                      <a:gd name="connsiteX9" fmla="*/ 279295 w 3046312"/>
                      <a:gd name="connsiteY9" fmla="*/ 300729 h 741586"/>
                      <a:gd name="connsiteX10" fmla="*/ 1784425 w 3046312"/>
                      <a:gd name="connsiteY10" fmla="*/ 309930 h 741586"/>
                      <a:gd name="connsiteX11" fmla="*/ 3043169 w 3046312"/>
                      <a:gd name="connsiteY11" fmla="*/ 237 h 741586"/>
                      <a:gd name="connsiteX0" fmla="*/ 3043169 w 3046312"/>
                      <a:gd name="connsiteY0" fmla="*/ 237 h 748270"/>
                      <a:gd name="connsiteX1" fmla="*/ 2855775 w 3046312"/>
                      <a:gd name="connsiteY1" fmla="*/ 61698 h 748270"/>
                      <a:gd name="connsiteX2" fmla="*/ 2816361 w 3046312"/>
                      <a:gd name="connsiteY2" fmla="*/ 517119 h 748270"/>
                      <a:gd name="connsiteX3" fmla="*/ 2402805 w 3046312"/>
                      <a:gd name="connsiteY3" fmla="*/ 674451 h 748270"/>
                      <a:gd name="connsiteX4" fmla="*/ 2391067 w 3046312"/>
                      <a:gd name="connsiteY4" fmla="*/ 688717 h 748270"/>
                      <a:gd name="connsiteX5" fmla="*/ 821124 w 3046312"/>
                      <a:gd name="connsiteY5" fmla="*/ 741586 h 748270"/>
                      <a:gd name="connsiteX6" fmla="*/ 0 w 3046312"/>
                      <a:gd name="connsiteY6" fmla="*/ 688717 h 748270"/>
                      <a:gd name="connsiteX7" fmla="*/ 2997 w 3046312"/>
                      <a:gd name="connsiteY7" fmla="*/ 681776 h 748270"/>
                      <a:gd name="connsiteX8" fmla="*/ 40757 w 3046312"/>
                      <a:gd name="connsiteY8" fmla="*/ 621388 h 748270"/>
                      <a:gd name="connsiteX9" fmla="*/ 279295 w 3046312"/>
                      <a:gd name="connsiteY9" fmla="*/ 300729 h 748270"/>
                      <a:gd name="connsiteX10" fmla="*/ 1784425 w 3046312"/>
                      <a:gd name="connsiteY10" fmla="*/ 309930 h 748270"/>
                      <a:gd name="connsiteX11" fmla="*/ 3043169 w 3046312"/>
                      <a:gd name="connsiteY11" fmla="*/ 237 h 748270"/>
                      <a:gd name="connsiteX0" fmla="*/ 3055038 w 3058181"/>
                      <a:gd name="connsiteY0" fmla="*/ 237 h 770968"/>
                      <a:gd name="connsiteX1" fmla="*/ 2867644 w 3058181"/>
                      <a:gd name="connsiteY1" fmla="*/ 61698 h 770968"/>
                      <a:gd name="connsiteX2" fmla="*/ 2828230 w 3058181"/>
                      <a:gd name="connsiteY2" fmla="*/ 517119 h 770968"/>
                      <a:gd name="connsiteX3" fmla="*/ 2414674 w 3058181"/>
                      <a:gd name="connsiteY3" fmla="*/ 674451 h 770968"/>
                      <a:gd name="connsiteX4" fmla="*/ 2402936 w 3058181"/>
                      <a:gd name="connsiteY4" fmla="*/ 688717 h 770968"/>
                      <a:gd name="connsiteX5" fmla="*/ 832993 w 3058181"/>
                      <a:gd name="connsiteY5" fmla="*/ 741586 h 770968"/>
                      <a:gd name="connsiteX6" fmla="*/ 11869 w 3058181"/>
                      <a:gd name="connsiteY6" fmla="*/ 688717 h 770968"/>
                      <a:gd name="connsiteX7" fmla="*/ 0 w 3058181"/>
                      <a:gd name="connsiteY7" fmla="*/ 770968 h 770968"/>
                      <a:gd name="connsiteX8" fmla="*/ 52626 w 3058181"/>
                      <a:gd name="connsiteY8" fmla="*/ 621388 h 770968"/>
                      <a:gd name="connsiteX9" fmla="*/ 291164 w 3058181"/>
                      <a:gd name="connsiteY9" fmla="*/ 300729 h 770968"/>
                      <a:gd name="connsiteX10" fmla="*/ 1796294 w 3058181"/>
                      <a:gd name="connsiteY10" fmla="*/ 309930 h 770968"/>
                      <a:gd name="connsiteX11" fmla="*/ 3055038 w 3058181"/>
                      <a:gd name="connsiteY11" fmla="*/ 237 h 770968"/>
                      <a:gd name="connsiteX0" fmla="*/ 3043169 w 3046312"/>
                      <a:gd name="connsiteY0" fmla="*/ 237 h 800699"/>
                      <a:gd name="connsiteX1" fmla="*/ 2855775 w 3046312"/>
                      <a:gd name="connsiteY1" fmla="*/ 61698 h 800699"/>
                      <a:gd name="connsiteX2" fmla="*/ 2816361 w 3046312"/>
                      <a:gd name="connsiteY2" fmla="*/ 517119 h 800699"/>
                      <a:gd name="connsiteX3" fmla="*/ 2402805 w 3046312"/>
                      <a:gd name="connsiteY3" fmla="*/ 674451 h 800699"/>
                      <a:gd name="connsiteX4" fmla="*/ 2391067 w 3046312"/>
                      <a:gd name="connsiteY4" fmla="*/ 688717 h 800699"/>
                      <a:gd name="connsiteX5" fmla="*/ 821124 w 3046312"/>
                      <a:gd name="connsiteY5" fmla="*/ 741586 h 800699"/>
                      <a:gd name="connsiteX6" fmla="*/ 0 w 3046312"/>
                      <a:gd name="connsiteY6" fmla="*/ 688717 h 800699"/>
                      <a:gd name="connsiteX7" fmla="*/ 211110 w 3046312"/>
                      <a:gd name="connsiteY7" fmla="*/ 800699 h 800699"/>
                      <a:gd name="connsiteX8" fmla="*/ 40757 w 3046312"/>
                      <a:gd name="connsiteY8" fmla="*/ 621388 h 800699"/>
                      <a:gd name="connsiteX9" fmla="*/ 279295 w 3046312"/>
                      <a:gd name="connsiteY9" fmla="*/ 300729 h 800699"/>
                      <a:gd name="connsiteX10" fmla="*/ 1784425 w 3046312"/>
                      <a:gd name="connsiteY10" fmla="*/ 309930 h 800699"/>
                      <a:gd name="connsiteX11" fmla="*/ 3043169 w 3046312"/>
                      <a:gd name="connsiteY11" fmla="*/ 237 h 800699"/>
                      <a:gd name="connsiteX0" fmla="*/ 3043169 w 3046312"/>
                      <a:gd name="connsiteY0" fmla="*/ 237 h 748269"/>
                      <a:gd name="connsiteX1" fmla="*/ 2855775 w 3046312"/>
                      <a:gd name="connsiteY1" fmla="*/ 61698 h 748269"/>
                      <a:gd name="connsiteX2" fmla="*/ 2816361 w 3046312"/>
                      <a:gd name="connsiteY2" fmla="*/ 517119 h 748269"/>
                      <a:gd name="connsiteX3" fmla="*/ 2402805 w 3046312"/>
                      <a:gd name="connsiteY3" fmla="*/ 674451 h 748269"/>
                      <a:gd name="connsiteX4" fmla="*/ 2391067 w 3046312"/>
                      <a:gd name="connsiteY4" fmla="*/ 688717 h 748269"/>
                      <a:gd name="connsiteX5" fmla="*/ 821124 w 3046312"/>
                      <a:gd name="connsiteY5" fmla="*/ 741586 h 748269"/>
                      <a:gd name="connsiteX6" fmla="*/ 0 w 3046312"/>
                      <a:gd name="connsiteY6" fmla="*/ 688717 h 748269"/>
                      <a:gd name="connsiteX7" fmla="*/ 40757 w 3046312"/>
                      <a:gd name="connsiteY7" fmla="*/ 621388 h 748269"/>
                      <a:gd name="connsiteX8" fmla="*/ 279295 w 3046312"/>
                      <a:gd name="connsiteY8" fmla="*/ 300729 h 748269"/>
                      <a:gd name="connsiteX9" fmla="*/ 1784425 w 3046312"/>
                      <a:gd name="connsiteY9" fmla="*/ 309930 h 748269"/>
                      <a:gd name="connsiteX10" fmla="*/ 3043169 w 3046312"/>
                      <a:gd name="connsiteY10" fmla="*/ 237 h 748269"/>
                      <a:gd name="connsiteX0" fmla="*/ 3065467 w 3068610"/>
                      <a:gd name="connsiteY0" fmla="*/ 237 h 755469"/>
                      <a:gd name="connsiteX1" fmla="*/ 2878073 w 3068610"/>
                      <a:gd name="connsiteY1" fmla="*/ 61698 h 755469"/>
                      <a:gd name="connsiteX2" fmla="*/ 2838659 w 3068610"/>
                      <a:gd name="connsiteY2" fmla="*/ 517119 h 755469"/>
                      <a:gd name="connsiteX3" fmla="*/ 2425103 w 3068610"/>
                      <a:gd name="connsiteY3" fmla="*/ 674451 h 755469"/>
                      <a:gd name="connsiteX4" fmla="*/ 2413365 w 3068610"/>
                      <a:gd name="connsiteY4" fmla="*/ 688717 h 755469"/>
                      <a:gd name="connsiteX5" fmla="*/ 843422 w 3068610"/>
                      <a:gd name="connsiteY5" fmla="*/ 741586 h 755469"/>
                      <a:gd name="connsiteX6" fmla="*/ 0 w 3068610"/>
                      <a:gd name="connsiteY6" fmla="*/ 733312 h 755469"/>
                      <a:gd name="connsiteX7" fmla="*/ 63055 w 3068610"/>
                      <a:gd name="connsiteY7" fmla="*/ 621388 h 755469"/>
                      <a:gd name="connsiteX8" fmla="*/ 301593 w 3068610"/>
                      <a:gd name="connsiteY8" fmla="*/ 300729 h 755469"/>
                      <a:gd name="connsiteX9" fmla="*/ 1806723 w 3068610"/>
                      <a:gd name="connsiteY9" fmla="*/ 309930 h 755469"/>
                      <a:gd name="connsiteX10" fmla="*/ 3065467 w 3068610"/>
                      <a:gd name="connsiteY10" fmla="*/ 237 h 755469"/>
                      <a:gd name="connsiteX0" fmla="*/ 3065467 w 3068610"/>
                      <a:gd name="connsiteY0" fmla="*/ 237 h 771314"/>
                      <a:gd name="connsiteX1" fmla="*/ 2878073 w 3068610"/>
                      <a:gd name="connsiteY1" fmla="*/ 61698 h 771314"/>
                      <a:gd name="connsiteX2" fmla="*/ 2838659 w 3068610"/>
                      <a:gd name="connsiteY2" fmla="*/ 517119 h 771314"/>
                      <a:gd name="connsiteX3" fmla="*/ 2425103 w 3068610"/>
                      <a:gd name="connsiteY3" fmla="*/ 674451 h 771314"/>
                      <a:gd name="connsiteX4" fmla="*/ 2413365 w 3068610"/>
                      <a:gd name="connsiteY4" fmla="*/ 688717 h 771314"/>
                      <a:gd name="connsiteX5" fmla="*/ 843422 w 3068610"/>
                      <a:gd name="connsiteY5" fmla="*/ 741586 h 771314"/>
                      <a:gd name="connsiteX6" fmla="*/ 0 w 3068610"/>
                      <a:gd name="connsiteY6" fmla="*/ 763042 h 771314"/>
                      <a:gd name="connsiteX7" fmla="*/ 63055 w 3068610"/>
                      <a:gd name="connsiteY7" fmla="*/ 621388 h 771314"/>
                      <a:gd name="connsiteX8" fmla="*/ 301593 w 3068610"/>
                      <a:gd name="connsiteY8" fmla="*/ 300729 h 771314"/>
                      <a:gd name="connsiteX9" fmla="*/ 1806723 w 3068610"/>
                      <a:gd name="connsiteY9" fmla="*/ 309930 h 771314"/>
                      <a:gd name="connsiteX10" fmla="*/ 3065467 w 3068610"/>
                      <a:gd name="connsiteY10" fmla="*/ 237 h 771314"/>
                      <a:gd name="connsiteX0" fmla="*/ 3087765 w 3090908"/>
                      <a:gd name="connsiteY0" fmla="*/ 237 h 771314"/>
                      <a:gd name="connsiteX1" fmla="*/ 2900371 w 3090908"/>
                      <a:gd name="connsiteY1" fmla="*/ 61698 h 771314"/>
                      <a:gd name="connsiteX2" fmla="*/ 2860957 w 3090908"/>
                      <a:gd name="connsiteY2" fmla="*/ 517119 h 771314"/>
                      <a:gd name="connsiteX3" fmla="*/ 2447401 w 3090908"/>
                      <a:gd name="connsiteY3" fmla="*/ 674451 h 771314"/>
                      <a:gd name="connsiteX4" fmla="*/ 2435663 w 3090908"/>
                      <a:gd name="connsiteY4" fmla="*/ 688717 h 771314"/>
                      <a:gd name="connsiteX5" fmla="*/ 865720 w 3090908"/>
                      <a:gd name="connsiteY5" fmla="*/ 741586 h 771314"/>
                      <a:gd name="connsiteX6" fmla="*/ 0 w 3090908"/>
                      <a:gd name="connsiteY6" fmla="*/ 763042 h 771314"/>
                      <a:gd name="connsiteX7" fmla="*/ 85353 w 3090908"/>
                      <a:gd name="connsiteY7" fmla="*/ 621388 h 771314"/>
                      <a:gd name="connsiteX8" fmla="*/ 323891 w 3090908"/>
                      <a:gd name="connsiteY8" fmla="*/ 300729 h 771314"/>
                      <a:gd name="connsiteX9" fmla="*/ 1829021 w 3090908"/>
                      <a:gd name="connsiteY9" fmla="*/ 309930 h 771314"/>
                      <a:gd name="connsiteX10" fmla="*/ 3087765 w 3090908"/>
                      <a:gd name="connsiteY10" fmla="*/ 237 h 771314"/>
                      <a:gd name="connsiteX0" fmla="*/ 3087765 w 3090908"/>
                      <a:gd name="connsiteY0" fmla="*/ 237 h 771314"/>
                      <a:gd name="connsiteX1" fmla="*/ 2900371 w 3090908"/>
                      <a:gd name="connsiteY1" fmla="*/ 61698 h 771314"/>
                      <a:gd name="connsiteX2" fmla="*/ 2860957 w 3090908"/>
                      <a:gd name="connsiteY2" fmla="*/ 517119 h 771314"/>
                      <a:gd name="connsiteX3" fmla="*/ 2447401 w 3090908"/>
                      <a:gd name="connsiteY3" fmla="*/ 674451 h 771314"/>
                      <a:gd name="connsiteX4" fmla="*/ 2435663 w 3090908"/>
                      <a:gd name="connsiteY4" fmla="*/ 688717 h 771314"/>
                      <a:gd name="connsiteX5" fmla="*/ 865720 w 3090908"/>
                      <a:gd name="connsiteY5" fmla="*/ 741586 h 771314"/>
                      <a:gd name="connsiteX6" fmla="*/ 0 w 3090908"/>
                      <a:gd name="connsiteY6" fmla="*/ 763042 h 771314"/>
                      <a:gd name="connsiteX7" fmla="*/ 63056 w 3090908"/>
                      <a:gd name="connsiteY7" fmla="*/ 621388 h 771314"/>
                      <a:gd name="connsiteX8" fmla="*/ 323891 w 3090908"/>
                      <a:gd name="connsiteY8" fmla="*/ 300729 h 771314"/>
                      <a:gd name="connsiteX9" fmla="*/ 1829021 w 3090908"/>
                      <a:gd name="connsiteY9" fmla="*/ 309930 h 771314"/>
                      <a:gd name="connsiteX10" fmla="*/ 3087765 w 3090908"/>
                      <a:gd name="connsiteY10" fmla="*/ 237 h 7713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090908" h="771314">
                        <a:moveTo>
                          <a:pt x="3087765" y="237"/>
                        </a:moveTo>
                        <a:cubicBezTo>
                          <a:pt x="3119753" y="-3111"/>
                          <a:pt x="2897024" y="29710"/>
                          <a:pt x="2900371" y="61698"/>
                        </a:cubicBezTo>
                        <a:cubicBezTo>
                          <a:pt x="2908452" y="170034"/>
                          <a:pt x="2852876" y="408783"/>
                          <a:pt x="2860957" y="517119"/>
                        </a:cubicBezTo>
                        <a:cubicBezTo>
                          <a:pt x="2864304" y="549107"/>
                          <a:pt x="2479389" y="671103"/>
                          <a:pt x="2447401" y="674451"/>
                        </a:cubicBezTo>
                        <a:lnTo>
                          <a:pt x="2435663" y="688717"/>
                        </a:lnTo>
                        <a:cubicBezTo>
                          <a:pt x="1917304" y="688997"/>
                          <a:pt x="1384079" y="741306"/>
                          <a:pt x="865720" y="741586"/>
                        </a:cubicBezTo>
                        <a:cubicBezTo>
                          <a:pt x="539984" y="768559"/>
                          <a:pt x="273708" y="780665"/>
                          <a:pt x="0" y="763042"/>
                        </a:cubicBezTo>
                        <a:lnTo>
                          <a:pt x="63056" y="621388"/>
                        </a:lnTo>
                        <a:cubicBezTo>
                          <a:pt x="59708" y="589400"/>
                          <a:pt x="291903" y="304076"/>
                          <a:pt x="323891" y="300729"/>
                        </a:cubicBezTo>
                        <a:cubicBezTo>
                          <a:pt x="538658" y="365499"/>
                          <a:pt x="1376154" y="358069"/>
                          <a:pt x="1829021" y="309930"/>
                        </a:cubicBezTo>
                        <a:cubicBezTo>
                          <a:pt x="2281887" y="261791"/>
                          <a:pt x="2915928" y="19874"/>
                          <a:pt x="3087765" y="23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26BC23C0-86AE-4CD4-92C9-F1096AFD0DDF}"/>
                    </a:ext>
                  </a:extLst>
                </p:cNvPr>
                <p:cNvSpPr/>
                <p:nvPr/>
              </p:nvSpPr>
              <p:spPr>
                <a:xfrm>
                  <a:off x="4925972" y="1283419"/>
                  <a:ext cx="712828" cy="313177"/>
                </a:xfrm>
                <a:custGeom>
                  <a:avLst/>
                  <a:gdLst>
                    <a:gd name="connsiteX0" fmla="*/ 99953 w 197333"/>
                    <a:gd name="connsiteY0" fmla="*/ 0 h 87405"/>
                    <a:gd name="connsiteX1" fmla="*/ 192051 w 197333"/>
                    <a:gd name="connsiteY1" fmla="*/ 35632 h 87405"/>
                    <a:gd name="connsiteX2" fmla="*/ 197333 w 197333"/>
                    <a:gd name="connsiteY2" fmla="*/ 50901 h 87405"/>
                    <a:gd name="connsiteX3" fmla="*/ 157814 w 197333"/>
                    <a:gd name="connsiteY3" fmla="*/ 70507 h 87405"/>
                    <a:gd name="connsiteX4" fmla="*/ 112217 w 197333"/>
                    <a:gd name="connsiteY4" fmla="*/ 81186 h 87405"/>
                    <a:gd name="connsiteX5" fmla="*/ 17728 w 197333"/>
                    <a:gd name="connsiteY5" fmla="*/ 86323 h 87405"/>
                    <a:gd name="connsiteX6" fmla="*/ 11184 w 197333"/>
                    <a:gd name="connsiteY6" fmla="*/ 83932 h 87405"/>
                    <a:gd name="connsiteX7" fmla="*/ 7855 w 197333"/>
                    <a:gd name="connsiteY7" fmla="*/ 81050 h 87405"/>
                    <a:gd name="connsiteX8" fmla="*/ 0 w 197333"/>
                    <a:gd name="connsiteY8" fmla="*/ 58341 h 87405"/>
                    <a:gd name="connsiteX9" fmla="*/ 99953 w 197333"/>
                    <a:gd name="connsiteY9" fmla="*/ 0 h 87405"/>
                    <a:gd name="connsiteX0" fmla="*/ 97066 w 197333"/>
                    <a:gd name="connsiteY0" fmla="*/ 2089 h 65434"/>
                    <a:gd name="connsiteX1" fmla="*/ 192051 w 197333"/>
                    <a:gd name="connsiteY1" fmla="*/ 13661 h 65434"/>
                    <a:gd name="connsiteX2" fmla="*/ 197333 w 197333"/>
                    <a:gd name="connsiteY2" fmla="*/ 28930 h 65434"/>
                    <a:gd name="connsiteX3" fmla="*/ 157814 w 197333"/>
                    <a:gd name="connsiteY3" fmla="*/ 48536 h 65434"/>
                    <a:gd name="connsiteX4" fmla="*/ 112217 w 197333"/>
                    <a:gd name="connsiteY4" fmla="*/ 59215 h 65434"/>
                    <a:gd name="connsiteX5" fmla="*/ 17728 w 197333"/>
                    <a:gd name="connsiteY5" fmla="*/ 64352 h 65434"/>
                    <a:gd name="connsiteX6" fmla="*/ 11184 w 197333"/>
                    <a:gd name="connsiteY6" fmla="*/ 61961 h 65434"/>
                    <a:gd name="connsiteX7" fmla="*/ 7855 w 197333"/>
                    <a:gd name="connsiteY7" fmla="*/ 59079 h 65434"/>
                    <a:gd name="connsiteX8" fmla="*/ 0 w 197333"/>
                    <a:gd name="connsiteY8" fmla="*/ 36370 h 65434"/>
                    <a:gd name="connsiteX9" fmla="*/ 97066 w 197333"/>
                    <a:gd name="connsiteY9" fmla="*/ 2089 h 65434"/>
                    <a:gd name="connsiteX0" fmla="*/ 97066 w 197333"/>
                    <a:gd name="connsiteY0" fmla="*/ 4860 h 68205"/>
                    <a:gd name="connsiteX1" fmla="*/ 192051 w 197333"/>
                    <a:gd name="connsiteY1" fmla="*/ 16432 h 68205"/>
                    <a:gd name="connsiteX2" fmla="*/ 197333 w 197333"/>
                    <a:gd name="connsiteY2" fmla="*/ 31701 h 68205"/>
                    <a:gd name="connsiteX3" fmla="*/ 157814 w 197333"/>
                    <a:gd name="connsiteY3" fmla="*/ 51307 h 68205"/>
                    <a:gd name="connsiteX4" fmla="*/ 112217 w 197333"/>
                    <a:gd name="connsiteY4" fmla="*/ 61986 h 68205"/>
                    <a:gd name="connsiteX5" fmla="*/ 17728 w 197333"/>
                    <a:gd name="connsiteY5" fmla="*/ 67123 h 68205"/>
                    <a:gd name="connsiteX6" fmla="*/ 11184 w 197333"/>
                    <a:gd name="connsiteY6" fmla="*/ 64732 h 68205"/>
                    <a:gd name="connsiteX7" fmla="*/ 7855 w 197333"/>
                    <a:gd name="connsiteY7" fmla="*/ 61850 h 68205"/>
                    <a:gd name="connsiteX8" fmla="*/ 0 w 197333"/>
                    <a:gd name="connsiteY8" fmla="*/ 39141 h 68205"/>
                    <a:gd name="connsiteX9" fmla="*/ 97066 w 197333"/>
                    <a:gd name="connsiteY9" fmla="*/ 4860 h 68205"/>
                    <a:gd name="connsiteX0" fmla="*/ 97066 w 197333"/>
                    <a:gd name="connsiteY0" fmla="*/ 11165 h 74510"/>
                    <a:gd name="connsiteX1" fmla="*/ 192051 w 197333"/>
                    <a:gd name="connsiteY1" fmla="*/ 22737 h 74510"/>
                    <a:gd name="connsiteX2" fmla="*/ 197333 w 197333"/>
                    <a:gd name="connsiteY2" fmla="*/ 38006 h 74510"/>
                    <a:gd name="connsiteX3" fmla="*/ 157814 w 197333"/>
                    <a:gd name="connsiteY3" fmla="*/ 57612 h 74510"/>
                    <a:gd name="connsiteX4" fmla="*/ 112217 w 197333"/>
                    <a:gd name="connsiteY4" fmla="*/ 68291 h 74510"/>
                    <a:gd name="connsiteX5" fmla="*/ 17728 w 197333"/>
                    <a:gd name="connsiteY5" fmla="*/ 73428 h 74510"/>
                    <a:gd name="connsiteX6" fmla="*/ 11184 w 197333"/>
                    <a:gd name="connsiteY6" fmla="*/ 71037 h 74510"/>
                    <a:gd name="connsiteX7" fmla="*/ 7855 w 197333"/>
                    <a:gd name="connsiteY7" fmla="*/ 68155 h 74510"/>
                    <a:gd name="connsiteX8" fmla="*/ 0 w 197333"/>
                    <a:gd name="connsiteY8" fmla="*/ 45446 h 74510"/>
                    <a:gd name="connsiteX9" fmla="*/ 97066 w 197333"/>
                    <a:gd name="connsiteY9" fmla="*/ 11165 h 7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7333" h="74510">
                      <a:moveTo>
                        <a:pt x="97066" y="11165"/>
                      </a:moveTo>
                      <a:cubicBezTo>
                        <a:pt x="144243" y="-10008"/>
                        <a:pt x="176878" y="1798"/>
                        <a:pt x="192051" y="22737"/>
                      </a:cubicBezTo>
                      <a:lnTo>
                        <a:pt x="197333" y="38006"/>
                      </a:lnTo>
                      <a:lnTo>
                        <a:pt x="157814" y="57612"/>
                      </a:lnTo>
                      <a:cubicBezTo>
                        <a:pt x="142225" y="64020"/>
                        <a:pt x="126928" y="68291"/>
                        <a:pt x="112217" y="68291"/>
                      </a:cubicBezTo>
                      <a:cubicBezTo>
                        <a:pt x="58278" y="74370"/>
                        <a:pt x="32837" y="75793"/>
                        <a:pt x="17728" y="73428"/>
                      </a:cubicBezTo>
                      <a:lnTo>
                        <a:pt x="11184" y="71037"/>
                      </a:lnTo>
                      <a:lnTo>
                        <a:pt x="7855" y="68155"/>
                      </a:lnTo>
                      <a:cubicBezTo>
                        <a:pt x="2797" y="61175"/>
                        <a:pt x="0" y="53501"/>
                        <a:pt x="0" y="45446"/>
                      </a:cubicBezTo>
                      <a:cubicBezTo>
                        <a:pt x="0" y="13225"/>
                        <a:pt x="41863" y="-2308"/>
                        <a:pt x="97066" y="11165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4" name="Rectangle: Rounded Corners 9">
                <a:extLst>
                  <a:ext uri="{FF2B5EF4-FFF2-40B4-BE49-F238E27FC236}">
                    <a16:creationId xmlns:a16="http://schemas.microsoft.com/office/drawing/2014/main" id="{F070543E-C456-40FA-8761-8D960B0C4B46}"/>
                  </a:ext>
                </a:extLst>
              </p:cNvPr>
              <p:cNvSpPr/>
              <p:nvPr/>
            </p:nvSpPr>
            <p:spPr>
              <a:xfrm rot="6685521" flipH="1" flipV="1">
                <a:off x="9688159" y="4813566"/>
                <a:ext cx="387188" cy="88887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  <a:gd name="connsiteX0" fmla="*/ 228985 w 737069"/>
                  <a:gd name="connsiteY0" fmla="*/ 84682 h 1673373"/>
                  <a:gd name="connsiteX1" fmla="*/ 313667 w 737069"/>
                  <a:gd name="connsiteY1" fmla="*/ 0 h 1673373"/>
                  <a:gd name="connsiteX2" fmla="*/ 652387 w 737069"/>
                  <a:gd name="connsiteY2" fmla="*/ 0 h 1673373"/>
                  <a:gd name="connsiteX3" fmla="*/ 737069 w 737069"/>
                  <a:gd name="connsiteY3" fmla="*/ 84682 h 1673373"/>
                  <a:gd name="connsiteX4" fmla="*/ 281683 w 737069"/>
                  <a:gd name="connsiteY4" fmla="*/ 1577953 h 1673373"/>
                  <a:gd name="connsiteX5" fmla="*/ 156188 w 737069"/>
                  <a:gd name="connsiteY5" fmla="*/ 1673373 h 1673373"/>
                  <a:gd name="connsiteX6" fmla="*/ 0 w 737069"/>
                  <a:gd name="connsiteY6" fmla="*/ 1393652 h 1673373"/>
                  <a:gd name="connsiteX7" fmla="*/ 228985 w 737069"/>
                  <a:gd name="connsiteY7" fmla="*/ 84682 h 1673373"/>
                  <a:gd name="connsiteX0" fmla="*/ 228985 w 737069"/>
                  <a:gd name="connsiteY0" fmla="*/ 84682 h 1583753"/>
                  <a:gd name="connsiteX1" fmla="*/ 313667 w 737069"/>
                  <a:gd name="connsiteY1" fmla="*/ 0 h 1583753"/>
                  <a:gd name="connsiteX2" fmla="*/ 652387 w 737069"/>
                  <a:gd name="connsiteY2" fmla="*/ 0 h 1583753"/>
                  <a:gd name="connsiteX3" fmla="*/ 737069 w 737069"/>
                  <a:gd name="connsiteY3" fmla="*/ 84682 h 1583753"/>
                  <a:gd name="connsiteX4" fmla="*/ 281683 w 737069"/>
                  <a:gd name="connsiteY4" fmla="*/ 1577953 h 1583753"/>
                  <a:gd name="connsiteX5" fmla="*/ 268914 w 737069"/>
                  <a:gd name="connsiteY5" fmla="*/ 1373281 h 1583753"/>
                  <a:gd name="connsiteX6" fmla="*/ 0 w 737069"/>
                  <a:gd name="connsiteY6" fmla="*/ 1393652 h 1583753"/>
                  <a:gd name="connsiteX7" fmla="*/ 228985 w 737069"/>
                  <a:gd name="connsiteY7" fmla="*/ 84682 h 1583753"/>
                  <a:gd name="connsiteX0" fmla="*/ 228985 w 737069"/>
                  <a:gd name="connsiteY0" fmla="*/ 84682 h 1393652"/>
                  <a:gd name="connsiteX1" fmla="*/ 313667 w 737069"/>
                  <a:gd name="connsiteY1" fmla="*/ 0 h 1393652"/>
                  <a:gd name="connsiteX2" fmla="*/ 652387 w 737069"/>
                  <a:gd name="connsiteY2" fmla="*/ 0 h 1393652"/>
                  <a:gd name="connsiteX3" fmla="*/ 737069 w 737069"/>
                  <a:gd name="connsiteY3" fmla="*/ 84682 h 1393652"/>
                  <a:gd name="connsiteX4" fmla="*/ 370366 w 737069"/>
                  <a:gd name="connsiteY4" fmla="*/ 1347671 h 1393652"/>
                  <a:gd name="connsiteX5" fmla="*/ 268914 w 737069"/>
                  <a:gd name="connsiteY5" fmla="*/ 1373281 h 1393652"/>
                  <a:gd name="connsiteX6" fmla="*/ 0 w 737069"/>
                  <a:gd name="connsiteY6" fmla="*/ 1393652 h 1393652"/>
                  <a:gd name="connsiteX7" fmla="*/ 228985 w 737069"/>
                  <a:gd name="connsiteY7" fmla="*/ 84682 h 1393652"/>
                  <a:gd name="connsiteX0" fmla="*/ 176368 w 684452"/>
                  <a:gd name="connsiteY0" fmla="*/ 84682 h 1378056"/>
                  <a:gd name="connsiteX1" fmla="*/ 261050 w 684452"/>
                  <a:gd name="connsiteY1" fmla="*/ 0 h 1378056"/>
                  <a:gd name="connsiteX2" fmla="*/ 599770 w 684452"/>
                  <a:gd name="connsiteY2" fmla="*/ 0 h 1378056"/>
                  <a:gd name="connsiteX3" fmla="*/ 684452 w 684452"/>
                  <a:gd name="connsiteY3" fmla="*/ 84682 h 1378056"/>
                  <a:gd name="connsiteX4" fmla="*/ 317749 w 684452"/>
                  <a:gd name="connsiteY4" fmla="*/ 1347671 h 1378056"/>
                  <a:gd name="connsiteX5" fmla="*/ 216297 w 684452"/>
                  <a:gd name="connsiteY5" fmla="*/ 1373281 h 1378056"/>
                  <a:gd name="connsiteX6" fmla="*/ 0 w 684452"/>
                  <a:gd name="connsiteY6" fmla="*/ 1268086 h 1378056"/>
                  <a:gd name="connsiteX7" fmla="*/ 176368 w 684452"/>
                  <a:gd name="connsiteY7" fmla="*/ 84682 h 1378056"/>
                  <a:gd name="connsiteX0" fmla="*/ 164116 w 672200"/>
                  <a:gd name="connsiteY0" fmla="*/ 84682 h 1378054"/>
                  <a:gd name="connsiteX1" fmla="*/ 248798 w 672200"/>
                  <a:gd name="connsiteY1" fmla="*/ 0 h 1378054"/>
                  <a:gd name="connsiteX2" fmla="*/ 587518 w 672200"/>
                  <a:gd name="connsiteY2" fmla="*/ 0 h 1378054"/>
                  <a:gd name="connsiteX3" fmla="*/ 672200 w 672200"/>
                  <a:gd name="connsiteY3" fmla="*/ 84682 h 1378054"/>
                  <a:gd name="connsiteX4" fmla="*/ 305497 w 672200"/>
                  <a:gd name="connsiteY4" fmla="*/ 1347671 h 1378054"/>
                  <a:gd name="connsiteX5" fmla="*/ 204045 w 672200"/>
                  <a:gd name="connsiteY5" fmla="*/ 1373281 h 1378054"/>
                  <a:gd name="connsiteX6" fmla="*/ 1 w 672200"/>
                  <a:gd name="connsiteY6" fmla="*/ 1209832 h 1378054"/>
                  <a:gd name="connsiteX7" fmla="*/ 164116 w 672200"/>
                  <a:gd name="connsiteY7" fmla="*/ 84682 h 1378054"/>
                  <a:gd name="connsiteX0" fmla="*/ 161849 w 669933"/>
                  <a:gd name="connsiteY0" fmla="*/ 84682 h 1378056"/>
                  <a:gd name="connsiteX1" fmla="*/ 246531 w 669933"/>
                  <a:gd name="connsiteY1" fmla="*/ 0 h 1378056"/>
                  <a:gd name="connsiteX2" fmla="*/ 585251 w 669933"/>
                  <a:gd name="connsiteY2" fmla="*/ 0 h 1378056"/>
                  <a:gd name="connsiteX3" fmla="*/ 669933 w 669933"/>
                  <a:gd name="connsiteY3" fmla="*/ 84682 h 1378056"/>
                  <a:gd name="connsiteX4" fmla="*/ 303230 w 669933"/>
                  <a:gd name="connsiteY4" fmla="*/ 1347671 h 1378056"/>
                  <a:gd name="connsiteX5" fmla="*/ 201778 w 669933"/>
                  <a:gd name="connsiteY5" fmla="*/ 1373281 h 1378056"/>
                  <a:gd name="connsiteX6" fmla="*/ -1 w 669933"/>
                  <a:gd name="connsiteY6" fmla="*/ 1216860 h 1378056"/>
                  <a:gd name="connsiteX7" fmla="*/ 161849 w 669933"/>
                  <a:gd name="connsiteY7" fmla="*/ 84682 h 1378056"/>
                  <a:gd name="connsiteX0" fmla="*/ 161851 w 669935"/>
                  <a:gd name="connsiteY0" fmla="*/ 84682 h 1378054"/>
                  <a:gd name="connsiteX1" fmla="*/ 246533 w 669935"/>
                  <a:gd name="connsiteY1" fmla="*/ 0 h 1378054"/>
                  <a:gd name="connsiteX2" fmla="*/ 585253 w 669935"/>
                  <a:gd name="connsiteY2" fmla="*/ 0 h 1378054"/>
                  <a:gd name="connsiteX3" fmla="*/ 669935 w 669935"/>
                  <a:gd name="connsiteY3" fmla="*/ 84682 h 1378054"/>
                  <a:gd name="connsiteX4" fmla="*/ 303232 w 669935"/>
                  <a:gd name="connsiteY4" fmla="*/ 1347671 h 1378054"/>
                  <a:gd name="connsiteX5" fmla="*/ 201780 w 669935"/>
                  <a:gd name="connsiteY5" fmla="*/ 1373281 h 1378054"/>
                  <a:gd name="connsiteX6" fmla="*/ 139882 w 669935"/>
                  <a:gd name="connsiteY6" fmla="*/ 693510 h 1378054"/>
                  <a:gd name="connsiteX7" fmla="*/ 1 w 669935"/>
                  <a:gd name="connsiteY7" fmla="*/ 1216860 h 1378054"/>
                  <a:gd name="connsiteX8" fmla="*/ 161851 w 669935"/>
                  <a:gd name="connsiteY8" fmla="*/ 84682 h 1378054"/>
                  <a:gd name="connsiteX0" fmla="*/ 161849 w 669933"/>
                  <a:gd name="connsiteY0" fmla="*/ 84682 h 1378056"/>
                  <a:gd name="connsiteX1" fmla="*/ 246531 w 669933"/>
                  <a:gd name="connsiteY1" fmla="*/ 0 h 1378056"/>
                  <a:gd name="connsiteX2" fmla="*/ 585251 w 669933"/>
                  <a:gd name="connsiteY2" fmla="*/ 0 h 1378056"/>
                  <a:gd name="connsiteX3" fmla="*/ 669933 w 669933"/>
                  <a:gd name="connsiteY3" fmla="*/ 84682 h 1378056"/>
                  <a:gd name="connsiteX4" fmla="*/ 303230 w 669933"/>
                  <a:gd name="connsiteY4" fmla="*/ 1347671 h 1378056"/>
                  <a:gd name="connsiteX5" fmla="*/ 201778 w 669933"/>
                  <a:gd name="connsiteY5" fmla="*/ 1373281 h 1378056"/>
                  <a:gd name="connsiteX6" fmla="*/ 50448 w 669933"/>
                  <a:gd name="connsiteY6" fmla="*/ 1234337 h 1378056"/>
                  <a:gd name="connsiteX7" fmla="*/ 139880 w 669933"/>
                  <a:gd name="connsiteY7" fmla="*/ 693510 h 1378056"/>
                  <a:gd name="connsiteX8" fmla="*/ -1 w 669933"/>
                  <a:gd name="connsiteY8" fmla="*/ 1216860 h 1378056"/>
                  <a:gd name="connsiteX9" fmla="*/ 161849 w 669933"/>
                  <a:gd name="connsiteY9" fmla="*/ 84682 h 1378056"/>
                  <a:gd name="connsiteX0" fmla="*/ 111992 w 620076"/>
                  <a:gd name="connsiteY0" fmla="*/ 84682 h 1378054"/>
                  <a:gd name="connsiteX1" fmla="*/ 196674 w 620076"/>
                  <a:gd name="connsiteY1" fmla="*/ 0 h 1378054"/>
                  <a:gd name="connsiteX2" fmla="*/ 535394 w 620076"/>
                  <a:gd name="connsiteY2" fmla="*/ 0 h 1378054"/>
                  <a:gd name="connsiteX3" fmla="*/ 620076 w 620076"/>
                  <a:gd name="connsiteY3" fmla="*/ 84682 h 1378054"/>
                  <a:gd name="connsiteX4" fmla="*/ 253373 w 620076"/>
                  <a:gd name="connsiteY4" fmla="*/ 1347671 h 1378054"/>
                  <a:gd name="connsiteX5" fmla="*/ 151921 w 620076"/>
                  <a:gd name="connsiteY5" fmla="*/ 1373281 h 1378054"/>
                  <a:gd name="connsiteX6" fmla="*/ 591 w 620076"/>
                  <a:gd name="connsiteY6" fmla="*/ 1234337 h 1378054"/>
                  <a:gd name="connsiteX7" fmla="*/ 90023 w 620076"/>
                  <a:gd name="connsiteY7" fmla="*/ 693510 h 1378054"/>
                  <a:gd name="connsiteX8" fmla="*/ 111992 w 620076"/>
                  <a:gd name="connsiteY8" fmla="*/ 84682 h 1378054"/>
                  <a:gd name="connsiteX0" fmla="*/ 111639 w 619723"/>
                  <a:gd name="connsiteY0" fmla="*/ 84682 h 1378056"/>
                  <a:gd name="connsiteX1" fmla="*/ 196321 w 619723"/>
                  <a:gd name="connsiteY1" fmla="*/ 0 h 1378056"/>
                  <a:gd name="connsiteX2" fmla="*/ 535041 w 619723"/>
                  <a:gd name="connsiteY2" fmla="*/ 0 h 1378056"/>
                  <a:gd name="connsiteX3" fmla="*/ 619723 w 619723"/>
                  <a:gd name="connsiteY3" fmla="*/ 84682 h 1378056"/>
                  <a:gd name="connsiteX4" fmla="*/ 253020 w 619723"/>
                  <a:gd name="connsiteY4" fmla="*/ 1347671 h 1378056"/>
                  <a:gd name="connsiteX5" fmla="*/ 151568 w 619723"/>
                  <a:gd name="connsiteY5" fmla="*/ 1373281 h 1378056"/>
                  <a:gd name="connsiteX6" fmla="*/ 238 w 619723"/>
                  <a:gd name="connsiteY6" fmla="*/ 1234337 h 1378056"/>
                  <a:gd name="connsiteX7" fmla="*/ 89670 w 619723"/>
                  <a:gd name="connsiteY7" fmla="*/ 693510 h 1378056"/>
                  <a:gd name="connsiteX8" fmla="*/ 111639 w 619723"/>
                  <a:gd name="connsiteY8" fmla="*/ 84682 h 1378056"/>
                  <a:gd name="connsiteX0" fmla="*/ 111600 w 619684"/>
                  <a:gd name="connsiteY0" fmla="*/ 84682 h 1378054"/>
                  <a:gd name="connsiteX1" fmla="*/ 196282 w 619684"/>
                  <a:gd name="connsiteY1" fmla="*/ 0 h 1378054"/>
                  <a:gd name="connsiteX2" fmla="*/ 535002 w 619684"/>
                  <a:gd name="connsiteY2" fmla="*/ 0 h 1378054"/>
                  <a:gd name="connsiteX3" fmla="*/ 619684 w 619684"/>
                  <a:gd name="connsiteY3" fmla="*/ 84682 h 1378054"/>
                  <a:gd name="connsiteX4" fmla="*/ 252981 w 619684"/>
                  <a:gd name="connsiteY4" fmla="*/ 1347671 h 1378054"/>
                  <a:gd name="connsiteX5" fmla="*/ 151529 w 619684"/>
                  <a:gd name="connsiteY5" fmla="*/ 1373281 h 1378054"/>
                  <a:gd name="connsiteX6" fmla="*/ 199 w 619684"/>
                  <a:gd name="connsiteY6" fmla="*/ 1234337 h 1378054"/>
                  <a:gd name="connsiteX7" fmla="*/ 89631 w 619684"/>
                  <a:gd name="connsiteY7" fmla="*/ 693510 h 1378054"/>
                  <a:gd name="connsiteX8" fmla="*/ 111600 w 619684"/>
                  <a:gd name="connsiteY8" fmla="*/ 84682 h 1378054"/>
                  <a:gd name="connsiteX0" fmla="*/ 177958 w 686042"/>
                  <a:gd name="connsiteY0" fmla="*/ 84682 h 1378056"/>
                  <a:gd name="connsiteX1" fmla="*/ 262640 w 686042"/>
                  <a:gd name="connsiteY1" fmla="*/ 0 h 1378056"/>
                  <a:gd name="connsiteX2" fmla="*/ 601360 w 686042"/>
                  <a:gd name="connsiteY2" fmla="*/ 0 h 1378056"/>
                  <a:gd name="connsiteX3" fmla="*/ 686042 w 686042"/>
                  <a:gd name="connsiteY3" fmla="*/ 84682 h 1378056"/>
                  <a:gd name="connsiteX4" fmla="*/ 319339 w 686042"/>
                  <a:gd name="connsiteY4" fmla="*/ 1347671 h 1378056"/>
                  <a:gd name="connsiteX5" fmla="*/ 217887 w 686042"/>
                  <a:gd name="connsiteY5" fmla="*/ 1373281 h 1378056"/>
                  <a:gd name="connsiteX6" fmla="*/ 170 w 686042"/>
                  <a:gd name="connsiteY6" fmla="*/ 1100583 h 1378056"/>
                  <a:gd name="connsiteX7" fmla="*/ 155989 w 686042"/>
                  <a:gd name="connsiteY7" fmla="*/ 693510 h 1378056"/>
                  <a:gd name="connsiteX8" fmla="*/ 177958 w 686042"/>
                  <a:gd name="connsiteY8" fmla="*/ 84682 h 1378056"/>
                  <a:gd name="connsiteX0" fmla="*/ 177958 w 686042"/>
                  <a:gd name="connsiteY0" fmla="*/ 84682 h 1378054"/>
                  <a:gd name="connsiteX1" fmla="*/ 262640 w 686042"/>
                  <a:gd name="connsiteY1" fmla="*/ 0 h 1378054"/>
                  <a:gd name="connsiteX2" fmla="*/ 601360 w 686042"/>
                  <a:gd name="connsiteY2" fmla="*/ 0 h 1378054"/>
                  <a:gd name="connsiteX3" fmla="*/ 686042 w 686042"/>
                  <a:gd name="connsiteY3" fmla="*/ 84682 h 1378054"/>
                  <a:gd name="connsiteX4" fmla="*/ 319339 w 686042"/>
                  <a:gd name="connsiteY4" fmla="*/ 1347671 h 1378054"/>
                  <a:gd name="connsiteX5" fmla="*/ 217887 w 686042"/>
                  <a:gd name="connsiteY5" fmla="*/ 1373281 h 1378054"/>
                  <a:gd name="connsiteX6" fmla="*/ 170 w 686042"/>
                  <a:gd name="connsiteY6" fmla="*/ 1100583 h 1378054"/>
                  <a:gd name="connsiteX7" fmla="*/ 155989 w 686042"/>
                  <a:gd name="connsiteY7" fmla="*/ 693510 h 1378054"/>
                  <a:gd name="connsiteX8" fmla="*/ 177958 w 686042"/>
                  <a:gd name="connsiteY8" fmla="*/ 84682 h 1378054"/>
                  <a:gd name="connsiteX0" fmla="*/ 177958 w 686042"/>
                  <a:gd name="connsiteY0" fmla="*/ 84682 h 1378056"/>
                  <a:gd name="connsiteX1" fmla="*/ 262640 w 686042"/>
                  <a:gd name="connsiteY1" fmla="*/ 0 h 1378056"/>
                  <a:gd name="connsiteX2" fmla="*/ 601360 w 686042"/>
                  <a:gd name="connsiteY2" fmla="*/ 0 h 1378056"/>
                  <a:gd name="connsiteX3" fmla="*/ 686042 w 686042"/>
                  <a:gd name="connsiteY3" fmla="*/ 84682 h 1378056"/>
                  <a:gd name="connsiteX4" fmla="*/ 319339 w 686042"/>
                  <a:gd name="connsiteY4" fmla="*/ 1347671 h 1378056"/>
                  <a:gd name="connsiteX5" fmla="*/ 217887 w 686042"/>
                  <a:gd name="connsiteY5" fmla="*/ 1373281 h 1378056"/>
                  <a:gd name="connsiteX6" fmla="*/ 170 w 686042"/>
                  <a:gd name="connsiteY6" fmla="*/ 1100583 h 1378056"/>
                  <a:gd name="connsiteX7" fmla="*/ 155989 w 686042"/>
                  <a:gd name="connsiteY7" fmla="*/ 693510 h 1378056"/>
                  <a:gd name="connsiteX8" fmla="*/ 177958 w 686042"/>
                  <a:gd name="connsiteY8" fmla="*/ 84682 h 1378056"/>
                  <a:gd name="connsiteX0" fmla="*/ 177787 w 685871"/>
                  <a:gd name="connsiteY0" fmla="*/ 84682 h 1378054"/>
                  <a:gd name="connsiteX1" fmla="*/ 262469 w 685871"/>
                  <a:gd name="connsiteY1" fmla="*/ 0 h 1378054"/>
                  <a:gd name="connsiteX2" fmla="*/ 601189 w 685871"/>
                  <a:gd name="connsiteY2" fmla="*/ 0 h 1378054"/>
                  <a:gd name="connsiteX3" fmla="*/ 685871 w 685871"/>
                  <a:gd name="connsiteY3" fmla="*/ 84682 h 1378054"/>
                  <a:gd name="connsiteX4" fmla="*/ 319168 w 685871"/>
                  <a:gd name="connsiteY4" fmla="*/ 1347671 h 1378054"/>
                  <a:gd name="connsiteX5" fmla="*/ 217716 w 685871"/>
                  <a:gd name="connsiteY5" fmla="*/ 1373281 h 1378054"/>
                  <a:gd name="connsiteX6" fmla="*/ -1 w 685871"/>
                  <a:gd name="connsiteY6" fmla="*/ 1100583 h 1378054"/>
                  <a:gd name="connsiteX7" fmla="*/ 155818 w 685871"/>
                  <a:gd name="connsiteY7" fmla="*/ 693510 h 1378054"/>
                  <a:gd name="connsiteX8" fmla="*/ 177787 w 685871"/>
                  <a:gd name="connsiteY8" fmla="*/ 84682 h 1378054"/>
                  <a:gd name="connsiteX0" fmla="*/ 129292 w 637376"/>
                  <a:gd name="connsiteY0" fmla="*/ 84682 h 1378056"/>
                  <a:gd name="connsiteX1" fmla="*/ 213974 w 637376"/>
                  <a:gd name="connsiteY1" fmla="*/ 0 h 1378056"/>
                  <a:gd name="connsiteX2" fmla="*/ 552694 w 637376"/>
                  <a:gd name="connsiteY2" fmla="*/ 0 h 1378056"/>
                  <a:gd name="connsiteX3" fmla="*/ 637376 w 637376"/>
                  <a:gd name="connsiteY3" fmla="*/ 84682 h 1378056"/>
                  <a:gd name="connsiteX4" fmla="*/ 270673 w 637376"/>
                  <a:gd name="connsiteY4" fmla="*/ 1347671 h 1378056"/>
                  <a:gd name="connsiteX5" fmla="*/ 169221 w 637376"/>
                  <a:gd name="connsiteY5" fmla="*/ 1373281 h 1378056"/>
                  <a:gd name="connsiteX6" fmla="*/ 0 w 637376"/>
                  <a:gd name="connsiteY6" fmla="*/ 1154769 h 1378056"/>
                  <a:gd name="connsiteX7" fmla="*/ 107323 w 637376"/>
                  <a:gd name="connsiteY7" fmla="*/ 693510 h 1378056"/>
                  <a:gd name="connsiteX8" fmla="*/ 129292 w 637376"/>
                  <a:gd name="connsiteY8" fmla="*/ 84682 h 1378056"/>
                  <a:gd name="connsiteX0" fmla="*/ 92121 w 600205"/>
                  <a:gd name="connsiteY0" fmla="*/ 84682 h 1378054"/>
                  <a:gd name="connsiteX1" fmla="*/ 176803 w 600205"/>
                  <a:gd name="connsiteY1" fmla="*/ 0 h 1378054"/>
                  <a:gd name="connsiteX2" fmla="*/ 515523 w 600205"/>
                  <a:gd name="connsiteY2" fmla="*/ 0 h 1378054"/>
                  <a:gd name="connsiteX3" fmla="*/ 600205 w 600205"/>
                  <a:gd name="connsiteY3" fmla="*/ 84682 h 1378054"/>
                  <a:gd name="connsiteX4" fmla="*/ 233502 w 600205"/>
                  <a:gd name="connsiteY4" fmla="*/ 1347671 h 1378054"/>
                  <a:gd name="connsiteX5" fmla="*/ 132050 w 600205"/>
                  <a:gd name="connsiteY5" fmla="*/ 1373281 h 1378054"/>
                  <a:gd name="connsiteX6" fmla="*/ 0 w 600205"/>
                  <a:gd name="connsiteY6" fmla="*/ 1173818 h 1378054"/>
                  <a:gd name="connsiteX7" fmla="*/ 70152 w 600205"/>
                  <a:gd name="connsiteY7" fmla="*/ 693510 h 1378054"/>
                  <a:gd name="connsiteX8" fmla="*/ 92121 w 600205"/>
                  <a:gd name="connsiteY8" fmla="*/ 84682 h 1378054"/>
                  <a:gd name="connsiteX0" fmla="*/ 92567 w 600651"/>
                  <a:gd name="connsiteY0" fmla="*/ 84682 h 1378056"/>
                  <a:gd name="connsiteX1" fmla="*/ 177249 w 600651"/>
                  <a:gd name="connsiteY1" fmla="*/ 0 h 1378056"/>
                  <a:gd name="connsiteX2" fmla="*/ 515969 w 600651"/>
                  <a:gd name="connsiteY2" fmla="*/ 0 h 1378056"/>
                  <a:gd name="connsiteX3" fmla="*/ 600651 w 600651"/>
                  <a:gd name="connsiteY3" fmla="*/ 84682 h 1378056"/>
                  <a:gd name="connsiteX4" fmla="*/ 233948 w 600651"/>
                  <a:gd name="connsiteY4" fmla="*/ 1347671 h 1378056"/>
                  <a:gd name="connsiteX5" fmla="*/ 132496 w 600651"/>
                  <a:gd name="connsiteY5" fmla="*/ 1373281 h 1378056"/>
                  <a:gd name="connsiteX6" fmla="*/ 446 w 600651"/>
                  <a:gd name="connsiteY6" fmla="*/ 1173818 h 1378056"/>
                  <a:gd name="connsiteX7" fmla="*/ 92567 w 600651"/>
                  <a:gd name="connsiteY7" fmla="*/ 84682 h 1378056"/>
                  <a:gd name="connsiteX0" fmla="*/ 92189 w 600273"/>
                  <a:gd name="connsiteY0" fmla="*/ 84682 h 1378054"/>
                  <a:gd name="connsiteX1" fmla="*/ 176871 w 600273"/>
                  <a:gd name="connsiteY1" fmla="*/ 0 h 1378054"/>
                  <a:gd name="connsiteX2" fmla="*/ 515591 w 600273"/>
                  <a:gd name="connsiteY2" fmla="*/ 0 h 1378054"/>
                  <a:gd name="connsiteX3" fmla="*/ 600273 w 600273"/>
                  <a:gd name="connsiteY3" fmla="*/ 84682 h 1378054"/>
                  <a:gd name="connsiteX4" fmla="*/ 233570 w 600273"/>
                  <a:gd name="connsiteY4" fmla="*/ 1347671 h 1378054"/>
                  <a:gd name="connsiteX5" fmla="*/ 132118 w 600273"/>
                  <a:gd name="connsiteY5" fmla="*/ 1373281 h 1378054"/>
                  <a:gd name="connsiteX6" fmla="*/ 68 w 600273"/>
                  <a:gd name="connsiteY6" fmla="*/ 1173818 h 1378054"/>
                  <a:gd name="connsiteX7" fmla="*/ 92189 w 600273"/>
                  <a:gd name="connsiteY7" fmla="*/ 84682 h 137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0273" h="1378054">
                    <a:moveTo>
                      <a:pt x="92189" y="84682"/>
                    </a:moveTo>
                    <a:cubicBezTo>
                      <a:pt x="92189" y="37913"/>
                      <a:pt x="130102" y="0"/>
                      <a:pt x="176871" y="0"/>
                    </a:cubicBezTo>
                    <a:lnTo>
                      <a:pt x="515591" y="0"/>
                    </a:lnTo>
                    <a:cubicBezTo>
                      <a:pt x="562360" y="0"/>
                      <a:pt x="600273" y="37913"/>
                      <a:pt x="600273" y="84682"/>
                    </a:cubicBezTo>
                    <a:cubicBezTo>
                      <a:pt x="528650" y="997739"/>
                      <a:pt x="554323" y="1270948"/>
                      <a:pt x="233570" y="1347671"/>
                    </a:cubicBezTo>
                    <a:cubicBezTo>
                      <a:pt x="233570" y="1394440"/>
                      <a:pt x="178887" y="1373281"/>
                      <a:pt x="132118" y="1373281"/>
                    </a:cubicBezTo>
                    <a:cubicBezTo>
                      <a:pt x="110731" y="1342534"/>
                      <a:pt x="25544" y="1406347"/>
                      <a:pt x="68" y="1173818"/>
                    </a:cubicBezTo>
                    <a:cubicBezTo>
                      <a:pt x="-6587" y="959052"/>
                      <a:pt x="480388" y="1720483"/>
                      <a:pt x="92189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EC6141DF-96EB-47A8-B3B7-9E618D205E47}"/>
                  </a:ext>
                </a:extLst>
              </p:cNvPr>
              <p:cNvSpPr/>
              <p:nvPr/>
            </p:nvSpPr>
            <p:spPr>
              <a:xfrm rot="2006421" flipH="1">
                <a:off x="9399828" y="4752401"/>
                <a:ext cx="418538" cy="75578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7511AC58-539A-4A44-9E6B-F63E8B2F24C3}"/>
                  </a:ext>
                </a:extLst>
              </p:cNvPr>
              <p:cNvSpPr/>
              <p:nvPr/>
            </p:nvSpPr>
            <p:spPr>
              <a:xfrm flipH="1">
                <a:off x="9368186" y="4681253"/>
                <a:ext cx="343385" cy="2762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CAE40D9C-E4BA-4FE0-8BAA-ED182C6D5ABF}"/>
                  </a:ext>
                </a:extLst>
              </p:cNvPr>
              <p:cNvSpPr/>
              <p:nvPr/>
            </p:nvSpPr>
            <p:spPr>
              <a:xfrm flipH="1">
                <a:off x="9463116" y="4734399"/>
                <a:ext cx="243543" cy="195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55F6858C-C5E4-401D-9163-D0759B589EAB}"/>
                  </a:ext>
                </a:extLst>
              </p:cNvPr>
              <p:cNvSpPr/>
              <p:nvPr/>
            </p:nvSpPr>
            <p:spPr>
              <a:xfrm flipH="1">
                <a:off x="9544655" y="4804529"/>
                <a:ext cx="143583" cy="115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DF32420-EDB4-4F18-97B4-B0AEBFB5DCFD}"/>
                </a:ext>
              </a:extLst>
            </p:cNvPr>
            <p:cNvSpPr/>
            <p:nvPr/>
          </p:nvSpPr>
          <p:spPr>
            <a:xfrm rot="14786865" flipH="1">
              <a:off x="9717404" y="4557891"/>
              <a:ext cx="864013" cy="1128878"/>
            </a:xfrm>
            <a:prstGeom prst="arc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57</Words>
  <Application>Microsoft Office PowerPoint</Application>
  <PresentationFormat>Widescreen</PresentationFormat>
  <Paragraphs>16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20</cp:revision>
  <dcterms:created xsi:type="dcterms:W3CDTF">2025-01-05T14:05:59Z</dcterms:created>
  <dcterms:modified xsi:type="dcterms:W3CDTF">2025-01-07T05:05:48Z</dcterms:modified>
</cp:coreProperties>
</file>