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311" r:id="rId3"/>
    <p:sldId id="316" r:id="rId4"/>
    <p:sldId id="318" r:id="rId5"/>
    <p:sldId id="321" r:id="rId6"/>
    <p:sldId id="319" r:id="rId7"/>
    <p:sldId id="32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C5A94"/>
    <a:srgbClr val="844C7D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150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8A425D-E825-4295-BC8D-AD1003E5666A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D629DE-6552-47A9-B94C-731023779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8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033F31-0B6A-4F63-B835-D4CBC08B401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669100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033F31-0B6A-4F63-B835-D4CBC08B401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5552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033F31-0B6A-4F63-B835-D4CBC08B401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617001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033F31-0B6A-4F63-B835-D4CBC08B401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08405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033F31-0B6A-4F63-B835-D4CBC08B401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882961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033F31-0B6A-4F63-B835-D4CBC08B401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4691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AA09C-015C-4871-BC1E-984E38B5BD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DD9FD1-EE33-4B17-9524-3437940FBE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13BF67-3EC7-44AF-ACCF-D7A5C52CC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CEB653-D82D-4562-BFF8-31872BF7A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EE7503-2259-4A4E-A0E3-7B43791B8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882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4916E-D812-4EE6-9253-253A3D695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AF84E4-B22F-401F-BB9B-BA6E530E34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4783A4-E139-4670-BEB0-A40E192E0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7D53D8-323C-4AD4-A3EF-45838B51E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13A85-978D-4F92-809A-2B5AAA8AB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223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896772-E72D-475E-81AD-DA4D69B2DE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2FA020-3A24-47E3-90FF-3BA311013B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EFCDF9-378B-4451-9A6B-99C49F473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A58EEC-B15C-4F54-91AA-9E135E32F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3A496C-D9BB-4048-B182-B22070E0D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492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D5FCC-7ACB-4997-827B-F4FC6D9D1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6D8E47-BE40-4128-988C-6440F57036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878C48-9C2E-49C7-9313-364B7C57A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8E9F17-8AF7-4AA7-98D1-4B2614926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B9FEEA-DF0B-4F7C-85CA-F45304A8F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92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80A79-63E1-4268-9E98-5FF6F211D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68C932-F66B-4E11-B75F-3FADD4C8A0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AFDC66-D571-4A46-AE0C-111ECE320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940363-140C-4F05-A724-70635F9BC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AC0E14-4258-4998-AD19-DDB664928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667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74AE0-A0FF-4C3C-B375-9A8D0DBCB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D545F-ABBF-4B6D-8E38-1B97519426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F3341C-D40C-459C-9D21-51BE8313A8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22D8E6-9F34-4F05-91E5-8C35035B3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4D3702-5AE3-4BEB-A24A-0503D9F5A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6FAC1F-4EE4-45AB-B1B2-CFD82404D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835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F78E6-CF71-48B8-AE64-29EA66E5F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8727C9-8A2B-41F1-90C6-6F215D4977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83000D-0078-4728-AEC2-83B011AB16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F60ED2-9FFA-434B-9D2C-185E46E5F7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9E9366-4912-4E71-9F88-50C3BB7660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D8FC65-CC35-4FB8-8D63-8FE0BCF02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89B2FB-2AA4-437A-99EF-E7C645475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1FC4F8-69DA-4C9F-9CBF-25708D31F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108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4A1CD-DBA0-49FF-B07B-BFA76A044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2EB785-56A3-4347-B6E7-D2D7CC4AC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6CA5A6-845E-41B1-93EA-818044C37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7D4A48-BAD8-4ACD-9C17-26E80B8AA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79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7CA5C5-1864-415A-B9E2-512870B7D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6685E8-E4B9-4607-BCB4-6DC9BDE84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454B6D-3C4D-472D-8AF1-6EDBE2011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014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6A04F-F1F8-4F1E-AF4F-887F5E2AD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FDEF26-3D66-4A65-B198-3A64E30EE9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4E30FD-FBAE-4087-8F68-EF1F2702E5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E9EA9C-D1F5-4CAD-9AAC-1F0AF7306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B8DE47-9AEB-48EF-864B-20DD41372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1E65F4-6FB3-49B8-BF65-0DE4D784F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159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31EB0-0F2A-41DC-9E92-ABF1D1B0E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818889-94B8-49E3-A83B-B6BB878643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90923C-54CA-4E55-ADAA-0BB26C6C33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533CF4-46D5-429C-9EFD-8897661A8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B8973A-04B7-432C-8D5B-1AEF5C93E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8C06CE-85D6-43EC-922D-2A0116727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009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17FFD3-5184-4DCA-8442-9BCA274FF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586A00-75E5-4C12-8689-97A8A17C8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BFFCF7-13EC-402A-B292-37B05F1AD6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539124-B002-464C-8371-5F1CF4CECED7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856DAF-955E-41BB-8941-1A91AF372A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1B05A8-D418-4D53-BE3E-018B7B94E6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20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D85A4F23-E72D-4428-9FA6-26A2E9ED9713}"/>
              </a:ext>
            </a:extLst>
          </p:cNvPr>
          <p:cNvGrpSpPr/>
          <p:nvPr/>
        </p:nvGrpSpPr>
        <p:grpSpPr>
          <a:xfrm>
            <a:off x="5502016" y="2771099"/>
            <a:ext cx="1246725" cy="1230476"/>
            <a:chOff x="5502016" y="2771099"/>
            <a:chExt cx="1246725" cy="1230476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1E236F0-43F2-4E5C-A65F-0E61A6A24B97}"/>
                </a:ext>
              </a:extLst>
            </p:cNvPr>
            <p:cNvSpPr/>
            <p:nvPr/>
          </p:nvSpPr>
          <p:spPr>
            <a:xfrm>
              <a:off x="5502016" y="3301141"/>
              <a:ext cx="408303" cy="614573"/>
            </a:xfrm>
            <a:custGeom>
              <a:avLst/>
              <a:gdLst>
                <a:gd name="connsiteX0" fmla="*/ 0 w 288784"/>
                <a:gd name="connsiteY0" fmla="*/ 0 h 587722"/>
                <a:gd name="connsiteX1" fmla="*/ 288784 w 288784"/>
                <a:gd name="connsiteY1" fmla="*/ 0 h 587722"/>
                <a:gd name="connsiteX2" fmla="*/ 288784 w 288784"/>
                <a:gd name="connsiteY2" fmla="*/ 587722 h 587722"/>
                <a:gd name="connsiteX3" fmla="*/ 0 w 288784"/>
                <a:gd name="connsiteY3" fmla="*/ 587722 h 587722"/>
                <a:gd name="connsiteX4" fmla="*/ 0 w 288784"/>
                <a:gd name="connsiteY4" fmla="*/ 0 h 587722"/>
                <a:gd name="connsiteX0" fmla="*/ 0 w 288784"/>
                <a:gd name="connsiteY0" fmla="*/ 0 h 587722"/>
                <a:gd name="connsiteX1" fmla="*/ 288784 w 288784"/>
                <a:gd name="connsiteY1" fmla="*/ 0 h 587722"/>
                <a:gd name="connsiteX2" fmla="*/ 288784 w 288784"/>
                <a:gd name="connsiteY2" fmla="*/ 587722 h 587722"/>
                <a:gd name="connsiteX3" fmla="*/ 44450 w 288784"/>
                <a:gd name="connsiteY3" fmla="*/ 463897 h 587722"/>
                <a:gd name="connsiteX4" fmla="*/ 0 w 288784"/>
                <a:gd name="connsiteY4" fmla="*/ 0 h 587722"/>
                <a:gd name="connsiteX0" fmla="*/ 0 w 288784"/>
                <a:gd name="connsiteY0" fmla="*/ 0 h 588918"/>
                <a:gd name="connsiteX1" fmla="*/ 288784 w 288784"/>
                <a:gd name="connsiteY1" fmla="*/ 0 h 588918"/>
                <a:gd name="connsiteX2" fmla="*/ 288784 w 288784"/>
                <a:gd name="connsiteY2" fmla="*/ 587722 h 588918"/>
                <a:gd name="connsiteX3" fmla="*/ 44450 w 288784"/>
                <a:gd name="connsiteY3" fmla="*/ 463897 h 588918"/>
                <a:gd name="connsiteX4" fmla="*/ 0 w 288784"/>
                <a:gd name="connsiteY4" fmla="*/ 0 h 588918"/>
                <a:gd name="connsiteX0" fmla="*/ 0 w 288784"/>
                <a:gd name="connsiteY0" fmla="*/ 0 h 611638"/>
                <a:gd name="connsiteX1" fmla="*/ 288784 w 288784"/>
                <a:gd name="connsiteY1" fmla="*/ 0 h 611638"/>
                <a:gd name="connsiteX2" fmla="*/ 288784 w 288784"/>
                <a:gd name="connsiteY2" fmla="*/ 587722 h 611638"/>
                <a:gd name="connsiteX3" fmla="*/ 44450 w 288784"/>
                <a:gd name="connsiteY3" fmla="*/ 463897 h 611638"/>
                <a:gd name="connsiteX4" fmla="*/ 0 w 288784"/>
                <a:gd name="connsiteY4" fmla="*/ 0 h 611638"/>
                <a:gd name="connsiteX0" fmla="*/ 0 w 288784"/>
                <a:gd name="connsiteY0" fmla="*/ 0 h 598672"/>
                <a:gd name="connsiteX1" fmla="*/ 288784 w 288784"/>
                <a:gd name="connsiteY1" fmla="*/ 0 h 598672"/>
                <a:gd name="connsiteX2" fmla="*/ 288784 w 288784"/>
                <a:gd name="connsiteY2" fmla="*/ 587722 h 598672"/>
                <a:gd name="connsiteX3" fmla="*/ 44450 w 288784"/>
                <a:gd name="connsiteY3" fmla="*/ 463897 h 598672"/>
                <a:gd name="connsiteX4" fmla="*/ 0 w 288784"/>
                <a:gd name="connsiteY4" fmla="*/ 0 h 598672"/>
                <a:gd name="connsiteX0" fmla="*/ 0 w 288784"/>
                <a:gd name="connsiteY0" fmla="*/ 0 h 598672"/>
                <a:gd name="connsiteX1" fmla="*/ 288784 w 288784"/>
                <a:gd name="connsiteY1" fmla="*/ 0 h 598672"/>
                <a:gd name="connsiteX2" fmla="*/ 288784 w 288784"/>
                <a:gd name="connsiteY2" fmla="*/ 587722 h 598672"/>
                <a:gd name="connsiteX3" fmla="*/ 44450 w 288784"/>
                <a:gd name="connsiteY3" fmla="*/ 463897 h 598672"/>
                <a:gd name="connsiteX4" fmla="*/ 95250 w 288784"/>
                <a:gd name="connsiteY4" fmla="*/ 88900 h 598672"/>
                <a:gd name="connsiteX5" fmla="*/ 0 w 288784"/>
                <a:gd name="connsiteY5" fmla="*/ 0 h 598672"/>
                <a:gd name="connsiteX0" fmla="*/ 0 w 288784"/>
                <a:gd name="connsiteY0" fmla="*/ 0 h 598672"/>
                <a:gd name="connsiteX1" fmla="*/ 288784 w 288784"/>
                <a:gd name="connsiteY1" fmla="*/ 0 h 598672"/>
                <a:gd name="connsiteX2" fmla="*/ 288784 w 288784"/>
                <a:gd name="connsiteY2" fmla="*/ 587722 h 598672"/>
                <a:gd name="connsiteX3" fmla="*/ 44450 w 288784"/>
                <a:gd name="connsiteY3" fmla="*/ 463897 h 598672"/>
                <a:gd name="connsiteX4" fmla="*/ 95250 w 288784"/>
                <a:gd name="connsiteY4" fmla="*/ 88900 h 598672"/>
                <a:gd name="connsiteX5" fmla="*/ 0 w 288784"/>
                <a:gd name="connsiteY5" fmla="*/ 0 h 598672"/>
                <a:gd name="connsiteX0" fmla="*/ 0 w 288784"/>
                <a:gd name="connsiteY0" fmla="*/ 0 h 598672"/>
                <a:gd name="connsiteX1" fmla="*/ 288784 w 288784"/>
                <a:gd name="connsiteY1" fmla="*/ 0 h 598672"/>
                <a:gd name="connsiteX2" fmla="*/ 288784 w 288784"/>
                <a:gd name="connsiteY2" fmla="*/ 587722 h 598672"/>
                <a:gd name="connsiteX3" fmla="*/ 44450 w 288784"/>
                <a:gd name="connsiteY3" fmla="*/ 463897 h 598672"/>
                <a:gd name="connsiteX4" fmla="*/ 95250 w 288784"/>
                <a:gd name="connsiteY4" fmla="*/ 88900 h 598672"/>
                <a:gd name="connsiteX5" fmla="*/ 0 w 288784"/>
                <a:gd name="connsiteY5" fmla="*/ 0 h 598672"/>
                <a:gd name="connsiteX0" fmla="*/ 0 w 288784"/>
                <a:gd name="connsiteY0" fmla="*/ 0 h 598672"/>
                <a:gd name="connsiteX1" fmla="*/ 288784 w 288784"/>
                <a:gd name="connsiteY1" fmla="*/ 0 h 598672"/>
                <a:gd name="connsiteX2" fmla="*/ 288784 w 288784"/>
                <a:gd name="connsiteY2" fmla="*/ 587722 h 598672"/>
                <a:gd name="connsiteX3" fmla="*/ 44450 w 288784"/>
                <a:gd name="connsiteY3" fmla="*/ 463897 h 598672"/>
                <a:gd name="connsiteX4" fmla="*/ 95250 w 288784"/>
                <a:gd name="connsiteY4" fmla="*/ 88900 h 598672"/>
                <a:gd name="connsiteX5" fmla="*/ 0 w 288784"/>
                <a:gd name="connsiteY5" fmla="*/ 0 h 598672"/>
                <a:gd name="connsiteX0" fmla="*/ 0 w 298309"/>
                <a:gd name="connsiteY0" fmla="*/ 0 h 608197"/>
                <a:gd name="connsiteX1" fmla="*/ 298309 w 298309"/>
                <a:gd name="connsiteY1" fmla="*/ 9525 h 608197"/>
                <a:gd name="connsiteX2" fmla="*/ 298309 w 298309"/>
                <a:gd name="connsiteY2" fmla="*/ 597247 h 608197"/>
                <a:gd name="connsiteX3" fmla="*/ 53975 w 298309"/>
                <a:gd name="connsiteY3" fmla="*/ 473422 h 608197"/>
                <a:gd name="connsiteX4" fmla="*/ 104775 w 298309"/>
                <a:gd name="connsiteY4" fmla="*/ 98425 h 608197"/>
                <a:gd name="connsiteX5" fmla="*/ 0 w 298309"/>
                <a:gd name="connsiteY5" fmla="*/ 0 h 608197"/>
                <a:gd name="connsiteX0" fmla="*/ 86841 w 385150"/>
                <a:gd name="connsiteY0" fmla="*/ 0 h 608197"/>
                <a:gd name="connsiteX1" fmla="*/ 385150 w 385150"/>
                <a:gd name="connsiteY1" fmla="*/ 9525 h 608197"/>
                <a:gd name="connsiteX2" fmla="*/ 385150 w 385150"/>
                <a:gd name="connsiteY2" fmla="*/ 597247 h 608197"/>
                <a:gd name="connsiteX3" fmla="*/ 140816 w 385150"/>
                <a:gd name="connsiteY3" fmla="*/ 473422 h 608197"/>
                <a:gd name="connsiteX4" fmla="*/ 191616 w 385150"/>
                <a:gd name="connsiteY4" fmla="*/ 98425 h 608197"/>
                <a:gd name="connsiteX5" fmla="*/ 86841 w 385150"/>
                <a:gd name="connsiteY5" fmla="*/ 0 h 608197"/>
                <a:gd name="connsiteX0" fmla="*/ 14553 w 312862"/>
                <a:gd name="connsiteY0" fmla="*/ 0 h 608197"/>
                <a:gd name="connsiteX1" fmla="*/ 312862 w 312862"/>
                <a:gd name="connsiteY1" fmla="*/ 9525 h 608197"/>
                <a:gd name="connsiteX2" fmla="*/ 312862 w 312862"/>
                <a:gd name="connsiteY2" fmla="*/ 597247 h 608197"/>
                <a:gd name="connsiteX3" fmla="*/ 68528 w 312862"/>
                <a:gd name="connsiteY3" fmla="*/ 473422 h 608197"/>
                <a:gd name="connsiteX4" fmla="*/ 119328 w 312862"/>
                <a:gd name="connsiteY4" fmla="*/ 98425 h 608197"/>
                <a:gd name="connsiteX5" fmla="*/ 59004 w 312862"/>
                <a:gd name="connsiteY5" fmla="*/ 60326 h 608197"/>
                <a:gd name="connsiteX6" fmla="*/ 14553 w 312862"/>
                <a:gd name="connsiteY6" fmla="*/ 0 h 608197"/>
                <a:gd name="connsiteX0" fmla="*/ 34996 w 333305"/>
                <a:gd name="connsiteY0" fmla="*/ 0 h 608197"/>
                <a:gd name="connsiteX1" fmla="*/ 333305 w 333305"/>
                <a:gd name="connsiteY1" fmla="*/ 9525 h 608197"/>
                <a:gd name="connsiteX2" fmla="*/ 333305 w 333305"/>
                <a:gd name="connsiteY2" fmla="*/ 597247 h 608197"/>
                <a:gd name="connsiteX3" fmla="*/ 88971 w 333305"/>
                <a:gd name="connsiteY3" fmla="*/ 473422 h 608197"/>
                <a:gd name="connsiteX4" fmla="*/ 139771 w 333305"/>
                <a:gd name="connsiteY4" fmla="*/ 98425 h 608197"/>
                <a:gd name="connsiteX5" fmla="*/ 79447 w 333305"/>
                <a:gd name="connsiteY5" fmla="*/ 60326 h 608197"/>
                <a:gd name="connsiteX6" fmla="*/ 34996 w 333305"/>
                <a:gd name="connsiteY6" fmla="*/ 0 h 608197"/>
                <a:gd name="connsiteX0" fmla="*/ 80411 w 378720"/>
                <a:gd name="connsiteY0" fmla="*/ 0 h 608197"/>
                <a:gd name="connsiteX1" fmla="*/ 378720 w 378720"/>
                <a:gd name="connsiteY1" fmla="*/ 9525 h 608197"/>
                <a:gd name="connsiteX2" fmla="*/ 378720 w 378720"/>
                <a:gd name="connsiteY2" fmla="*/ 597247 h 608197"/>
                <a:gd name="connsiteX3" fmla="*/ 134386 w 378720"/>
                <a:gd name="connsiteY3" fmla="*/ 473422 h 608197"/>
                <a:gd name="connsiteX4" fmla="*/ 185186 w 378720"/>
                <a:gd name="connsiteY4" fmla="*/ 98425 h 608197"/>
                <a:gd name="connsiteX5" fmla="*/ 124862 w 378720"/>
                <a:gd name="connsiteY5" fmla="*/ 60326 h 608197"/>
                <a:gd name="connsiteX6" fmla="*/ 1038 w 378720"/>
                <a:gd name="connsiteY6" fmla="*/ 136526 h 608197"/>
                <a:gd name="connsiteX7" fmla="*/ 80411 w 378720"/>
                <a:gd name="connsiteY7" fmla="*/ 0 h 608197"/>
                <a:gd name="connsiteX0" fmla="*/ 50900 w 349209"/>
                <a:gd name="connsiteY0" fmla="*/ 0 h 608197"/>
                <a:gd name="connsiteX1" fmla="*/ 349209 w 349209"/>
                <a:gd name="connsiteY1" fmla="*/ 9525 h 608197"/>
                <a:gd name="connsiteX2" fmla="*/ 349209 w 349209"/>
                <a:gd name="connsiteY2" fmla="*/ 597247 h 608197"/>
                <a:gd name="connsiteX3" fmla="*/ 104875 w 349209"/>
                <a:gd name="connsiteY3" fmla="*/ 473422 h 608197"/>
                <a:gd name="connsiteX4" fmla="*/ 155675 w 349209"/>
                <a:gd name="connsiteY4" fmla="*/ 98425 h 608197"/>
                <a:gd name="connsiteX5" fmla="*/ 95351 w 349209"/>
                <a:gd name="connsiteY5" fmla="*/ 60326 h 608197"/>
                <a:gd name="connsiteX6" fmla="*/ 3277 w 349209"/>
                <a:gd name="connsiteY6" fmla="*/ 146051 h 608197"/>
                <a:gd name="connsiteX7" fmla="*/ 50900 w 349209"/>
                <a:gd name="connsiteY7" fmla="*/ 0 h 608197"/>
                <a:gd name="connsiteX0" fmla="*/ 92866 w 391175"/>
                <a:gd name="connsiteY0" fmla="*/ 0 h 608197"/>
                <a:gd name="connsiteX1" fmla="*/ 391175 w 391175"/>
                <a:gd name="connsiteY1" fmla="*/ 9525 h 608197"/>
                <a:gd name="connsiteX2" fmla="*/ 391175 w 391175"/>
                <a:gd name="connsiteY2" fmla="*/ 597247 h 608197"/>
                <a:gd name="connsiteX3" fmla="*/ 146841 w 391175"/>
                <a:gd name="connsiteY3" fmla="*/ 473422 h 608197"/>
                <a:gd name="connsiteX4" fmla="*/ 197641 w 391175"/>
                <a:gd name="connsiteY4" fmla="*/ 98425 h 608197"/>
                <a:gd name="connsiteX5" fmla="*/ 137317 w 391175"/>
                <a:gd name="connsiteY5" fmla="*/ 60326 h 608197"/>
                <a:gd name="connsiteX6" fmla="*/ 793 w 391175"/>
                <a:gd name="connsiteY6" fmla="*/ 123826 h 608197"/>
                <a:gd name="connsiteX7" fmla="*/ 92866 w 391175"/>
                <a:gd name="connsiteY7" fmla="*/ 0 h 608197"/>
                <a:gd name="connsiteX0" fmla="*/ 71189 w 369498"/>
                <a:gd name="connsiteY0" fmla="*/ 0 h 608197"/>
                <a:gd name="connsiteX1" fmla="*/ 369498 w 369498"/>
                <a:gd name="connsiteY1" fmla="*/ 9525 h 608197"/>
                <a:gd name="connsiteX2" fmla="*/ 369498 w 369498"/>
                <a:gd name="connsiteY2" fmla="*/ 597247 h 608197"/>
                <a:gd name="connsiteX3" fmla="*/ 125164 w 369498"/>
                <a:gd name="connsiteY3" fmla="*/ 473422 h 608197"/>
                <a:gd name="connsiteX4" fmla="*/ 175964 w 369498"/>
                <a:gd name="connsiteY4" fmla="*/ 98425 h 608197"/>
                <a:gd name="connsiteX5" fmla="*/ 115640 w 369498"/>
                <a:gd name="connsiteY5" fmla="*/ 60326 h 608197"/>
                <a:gd name="connsiteX6" fmla="*/ 1341 w 369498"/>
                <a:gd name="connsiteY6" fmla="*/ 133351 h 608197"/>
                <a:gd name="connsiteX7" fmla="*/ 71189 w 369498"/>
                <a:gd name="connsiteY7" fmla="*/ 0 h 608197"/>
                <a:gd name="connsiteX0" fmla="*/ 71189 w 369498"/>
                <a:gd name="connsiteY0" fmla="*/ 0 h 608197"/>
                <a:gd name="connsiteX1" fmla="*/ 252023 w 369498"/>
                <a:gd name="connsiteY1" fmla="*/ 107950 h 608197"/>
                <a:gd name="connsiteX2" fmla="*/ 369498 w 369498"/>
                <a:gd name="connsiteY2" fmla="*/ 597247 h 608197"/>
                <a:gd name="connsiteX3" fmla="*/ 125164 w 369498"/>
                <a:gd name="connsiteY3" fmla="*/ 473422 h 608197"/>
                <a:gd name="connsiteX4" fmla="*/ 175964 w 369498"/>
                <a:gd name="connsiteY4" fmla="*/ 98425 h 608197"/>
                <a:gd name="connsiteX5" fmla="*/ 115640 w 369498"/>
                <a:gd name="connsiteY5" fmla="*/ 60326 h 608197"/>
                <a:gd name="connsiteX6" fmla="*/ 1341 w 369498"/>
                <a:gd name="connsiteY6" fmla="*/ 133351 h 608197"/>
                <a:gd name="connsiteX7" fmla="*/ 71189 w 369498"/>
                <a:gd name="connsiteY7" fmla="*/ 0 h 608197"/>
                <a:gd name="connsiteX0" fmla="*/ 71189 w 369498"/>
                <a:gd name="connsiteY0" fmla="*/ 8177 h 616374"/>
                <a:gd name="connsiteX1" fmla="*/ 252023 w 369498"/>
                <a:gd name="connsiteY1" fmla="*/ 116127 h 616374"/>
                <a:gd name="connsiteX2" fmla="*/ 369498 w 369498"/>
                <a:gd name="connsiteY2" fmla="*/ 605424 h 616374"/>
                <a:gd name="connsiteX3" fmla="*/ 125164 w 369498"/>
                <a:gd name="connsiteY3" fmla="*/ 481599 h 616374"/>
                <a:gd name="connsiteX4" fmla="*/ 175964 w 369498"/>
                <a:gd name="connsiteY4" fmla="*/ 106602 h 616374"/>
                <a:gd name="connsiteX5" fmla="*/ 115640 w 369498"/>
                <a:gd name="connsiteY5" fmla="*/ 68503 h 616374"/>
                <a:gd name="connsiteX6" fmla="*/ 1341 w 369498"/>
                <a:gd name="connsiteY6" fmla="*/ 141528 h 616374"/>
                <a:gd name="connsiteX7" fmla="*/ 71189 w 369498"/>
                <a:gd name="connsiteY7" fmla="*/ 8177 h 616374"/>
                <a:gd name="connsiteX0" fmla="*/ 71189 w 369498"/>
                <a:gd name="connsiteY0" fmla="*/ 8177 h 616374"/>
                <a:gd name="connsiteX1" fmla="*/ 252023 w 369498"/>
                <a:gd name="connsiteY1" fmla="*/ 116127 h 616374"/>
                <a:gd name="connsiteX2" fmla="*/ 369498 w 369498"/>
                <a:gd name="connsiteY2" fmla="*/ 605424 h 616374"/>
                <a:gd name="connsiteX3" fmla="*/ 125164 w 369498"/>
                <a:gd name="connsiteY3" fmla="*/ 481599 h 616374"/>
                <a:gd name="connsiteX4" fmla="*/ 175964 w 369498"/>
                <a:gd name="connsiteY4" fmla="*/ 106602 h 616374"/>
                <a:gd name="connsiteX5" fmla="*/ 115640 w 369498"/>
                <a:gd name="connsiteY5" fmla="*/ 68503 h 616374"/>
                <a:gd name="connsiteX6" fmla="*/ 1341 w 369498"/>
                <a:gd name="connsiteY6" fmla="*/ 141528 h 616374"/>
                <a:gd name="connsiteX7" fmla="*/ 71189 w 369498"/>
                <a:gd name="connsiteY7" fmla="*/ 8177 h 616374"/>
                <a:gd name="connsiteX0" fmla="*/ 71189 w 369498"/>
                <a:gd name="connsiteY0" fmla="*/ 24857 h 633054"/>
                <a:gd name="connsiteX1" fmla="*/ 252023 w 369498"/>
                <a:gd name="connsiteY1" fmla="*/ 132807 h 633054"/>
                <a:gd name="connsiteX2" fmla="*/ 369498 w 369498"/>
                <a:gd name="connsiteY2" fmla="*/ 622104 h 633054"/>
                <a:gd name="connsiteX3" fmla="*/ 125164 w 369498"/>
                <a:gd name="connsiteY3" fmla="*/ 498279 h 633054"/>
                <a:gd name="connsiteX4" fmla="*/ 175964 w 369498"/>
                <a:gd name="connsiteY4" fmla="*/ 123282 h 633054"/>
                <a:gd name="connsiteX5" fmla="*/ 115640 w 369498"/>
                <a:gd name="connsiteY5" fmla="*/ 85183 h 633054"/>
                <a:gd name="connsiteX6" fmla="*/ 1341 w 369498"/>
                <a:gd name="connsiteY6" fmla="*/ 158208 h 633054"/>
                <a:gd name="connsiteX7" fmla="*/ 71189 w 369498"/>
                <a:gd name="connsiteY7" fmla="*/ 24857 h 633054"/>
                <a:gd name="connsiteX0" fmla="*/ 71189 w 369498"/>
                <a:gd name="connsiteY0" fmla="*/ 17472 h 625669"/>
                <a:gd name="connsiteX1" fmla="*/ 252023 w 369498"/>
                <a:gd name="connsiteY1" fmla="*/ 125422 h 625669"/>
                <a:gd name="connsiteX2" fmla="*/ 369498 w 369498"/>
                <a:gd name="connsiteY2" fmla="*/ 614719 h 625669"/>
                <a:gd name="connsiteX3" fmla="*/ 125164 w 369498"/>
                <a:gd name="connsiteY3" fmla="*/ 490894 h 625669"/>
                <a:gd name="connsiteX4" fmla="*/ 175964 w 369498"/>
                <a:gd name="connsiteY4" fmla="*/ 115897 h 625669"/>
                <a:gd name="connsiteX5" fmla="*/ 115640 w 369498"/>
                <a:gd name="connsiteY5" fmla="*/ 77798 h 625669"/>
                <a:gd name="connsiteX6" fmla="*/ 1341 w 369498"/>
                <a:gd name="connsiteY6" fmla="*/ 150823 h 625669"/>
                <a:gd name="connsiteX7" fmla="*/ 71189 w 369498"/>
                <a:gd name="connsiteY7" fmla="*/ 17472 h 625669"/>
                <a:gd name="connsiteX0" fmla="*/ 71189 w 369498"/>
                <a:gd name="connsiteY0" fmla="*/ 8473 h 616670"/>
                <a:gd name="connsiteX1" fmla="*/ 252023 w 369498"/>
                <a:gd name="connsiteY1" fmla="*/ 116423 h 616670"/>
                <a:gd name="connsiteX2" fmla="*/ 369498 w 369498"/>
                <a:gd name="connsiteY2" fmla="*/ 605720 h 616670"/>
                <a:gd name="connsiteX3" fmla="*/ 125164 w 369498"/>
                <a:gd name="connsiteY3" fmla="*/ 481895 h 616670"/>
                <a:gd name="connsiteX4" fmla="*/ 175964 w 369498"/>
                <a:gd name="connsiteY4" fmla="*/ 106898 h 616670"/>
                <a:gd name="connsiteX5" fmla="*/ 115640 w 369498"/>
                <a:gd name="connsiteY5" fmla="*/ 68799 h 616670"/>
                <a:gd name="connsiteX6" fmla="*/ 1341 w 369498"/>
                <a:gd name="connsiteY6" fmla="*/ 141824 h 616670"/>
                <a:gd name="connsiteX7" fmla="*/ 71189 w 369498"/>
                <a:gd name="connsiteY7" fmla="*/ 8473 h 616670"/>
                <a:gd name="connsiteX0" fmla="*/ 71189 w 369498"/>
                <a:gd name="connsiteY0" fmla="*/ 5389 h 613586"/>
                <a:gd name="connsiteX1" fmla="*/ 252023 w 369498"/>
                <a:gd name="connsiteY1" fmla="*/ 113339 h 613586"/>
                <a:gd name="connsiteX2" fmla="*/ 369498 w 369498"/>
                <a:gd name="connsiteY2" fmla="*/ 602636 h 613586"/>
                <a:gd name="connsiteX3" fmla="*/ 125164 w 369498"/>
                <a:gd name="connsiteY3" fmla="*/ 478811 h 613586"/>
                <a:gd name="connsiteX4" fmla="*/ 175964 w 369498"/>
                <a:gd name="connsiteY4" fmla="*/ 103814 h 613586"/>
                <a:gd name="connsiteX5" fmla="*/ 115640 w 369498"/>
                <a:gd name="connsiteY5" fmla="*/ 65715 h 613586"/>
                <a:gd name="connsiteX6" fmla="*/ 1341 w 369498"/>
                <a:gd name="connsiteY6" fmla="*/ 138740 h 613586"/>
                <a:gd name="connsiteX7" fmla="*/ 71189 w 369498"/>
                <a:gd name="connsiteY7" fmla="*/ 5389 h 613586"/>
                <a:gd name="connsiteX0" fmla="*/ 71189 w 369498"/>
                <a:gd name="connsiteY0" fmla="*/ 5389 h 613586"/>
                <a:gd name="connsiteX1" fmla="*/ 252023 w 369498"/>
                <a:gd name="connsiteY1" fmla="*/ 113339 h 613586"/>
                <a:gd name="connsiteX2" fmla="*/ 369498 w 369498"/>
                <a:gd name="connsiteY2" fmla="*/ 602636 h 613586"/>
                <a:gd name="connsiteX3" fmla="*/ 125164 w 369498"/>
                <a:gd name="connsiteY3" fmla="*/ 478811 h 613586"/>
                <a:gd name="connsiteX4" fmla="*/ 175964 w 369498"/>
                <a:gd name="connsiteY4" fmla="*/ 103814 h 613586"/>
                <a:gd name="connsiteX5" fmla="*/ 115640 w 369498"/>
                <a:gd name="connsiteY5" fmla="*/ 65715 h 613586"/>
                <a:gd name="connsiteX6" fmla="*/ 1341 w 369498"/>
                <a:gd name="connsiteY6" fmla="*/ 138740 h 613586"/>
                <a:gd name="connsiteX7" fmla="*/ 71189 w 369498"/>
                <a:gd name="connsiteY7" fmla="*/ 5389 h 613586"/>
                <a:gd name="connsiteX0" fmla="*/ 71189 w 369498"/>
                <a:gd name="connsiteY0" fmla="*/ 5389 h 613586"/>
                <a:gd name="connsiteX1" fmla="*/ 252023 w 369498"/>
                <a:gd name="connsiteY1" fmla="*/ 113339 h 613586"/>
                <a:gd name="connsiteX2" fmla="*/ 369498 w 369498"/>
                <a:gd name="connsiteY2" fmla="*/ 602636 h 613586"/>
                <a:gd name="connsiteX3" fmla="*/ 125164 w 369498"/>
                <a:gd name="connsiteY3" fmla="*/ 478811 h 613586"/>
                <a:gd name="connsiteX4" fmla="*/ 175964 w 369498"/>
                <a:gd name="connsiteY4" fmla="*/ 103814 h 613586"/>
                <a:gd name="connsiteX5" fmla="*/ 115640 w 369498"/>
                <a:gd name="connsiteY5" fmla="*/ 65715 h 613586"/>
                <a:gd name="connsiteX6" fmla="*/ 1341 w 369498"/>
                <a:gd name="connsiteY6" fmla="*/ 138740 h 613586"/>
                <a:gd name="connsiteX7" fmla="*/ 71189 w 369498"/>
                <a:gd name="connsiteY7" fmla="*/ 5389 h 613586"/>
                <a:gd name="connsiteX0" fmla="*/ 71189 w 398073"/>
                <a:gd name="connsiteY0" fmla="*/ 5389 h 613586"/>
                <a:gd name="connsiteX1" fmla="*/ 252023 w 398073"/>
                <a:gd name="connsiteY1" fmla="*/ 113339 h 613586"/>
                <a:gd name="connsiteX2" fmla="*/ 398073 w 398073"/>
                <a:gd name="connsiteY2" fmla="*/ 602636 h 613586"/>
                <a:gd name="connsiteX3" fmla="*/ 125164 w 398073"/>
                <a:gd name="connsiteY3" fmla="*/ 478811 h 613586"/>
                <a:gd name="connsiteX4" fmla="*/ 175964 w 398073"/>
                <a:gd name="connsiteY4" fmla="*/ 103814 h 613586"/>
                <a:gd name="connsiteX5" fmla="*/ 115640 w 398073"/>
                <a:gd name="connsiteY5" fmla="*/ 65715 h 613586"/>
                <a:gd name="connsiteX6" fmla="*/ 1341 w 398073"/>
                <a:gd name="connsiteY6" fmla="*/ 138740 h 613586"/>
                <a:gd name="connsiteX7" fmla="*/ 71189 w 398073"/>
                <a:gd name="connsiteY7" fmla="*/ 5389 h 613586"/>
                <a:gd name="connsiteX0" fmla="*/ 71189 w 398073"/>
                <a:gd name="connsiteY0" fmla="*/ 5389 h 613586"/>
                <a:gd name="connsiteX1" fmla="*/ 252023 w 398073"/>
                <a:gd name="connsiteY1" fmla="*/ 113339 h 613586"/>
                <a:gd name="connsiteX2" fmla="*/ 398073 w 398073"/>
                <a:gd name="connsiteY2" fmla="*/ 602636 h 613586"/>
                <a:gd name="connsiteX3" fmla="*/ 125164 w 398073"/>
                <a:gd name="connsiteY3" fmla="*/ 478811 h 613586"/>
                <a:gd name="connsiteX4" fmla="*/ 175964 w 398073"/>
                <a:gd name="connsiteY4" fmla="*/ 103814 h 613586"/>
                <a:gd name="connsiteX5" fmla="*/ 99765 w 398073"/>
                <a:gd name="connsiteY5" fmla="*/ 65715 h 613586"/>
                <a:gd name="connsiteX6" fmla="*/ 1341 w 398073"/>
                <a:gd name="connsiteY6" fmla="*/ 138740 h 613586"/>
                <a:gd name="connsiteX7" fmla="*/ 71189 w 398073"/>
                <a:gd name="connsiteY7" fmla="*/ 5389 h 613586"/>
                <a:gd name="connsiteX0" fmla="*/ 71189 w 398073"/>
                <a:gd name="connsiteY0" fmla="*/ 5389 h 613586"/>
                <a:gd name="connsiteX1" fmla="*/ 252023 w 398073"/>
                <a:gd name="connsiteY1" fmla="*/ 113339 h 613586"/>
                <a:gd name="connsiteX2" fmla="*/ 398073 w 398073"/>
                <a:gd name="connsiteY2" fmla="*/ 602636 h 613586"/>
                <a:gd name="connsiteX3" fmla="*/ 125164 w 398073"/>
                <a:gd name="connsiteY3" fmla="*/ 478811 h 613586"/>
                <a:gd name="connsiteX4" fmla="*/ 175964 w 398073"/>
                <a:gd name="connsiteY4" fmla="*/ 103814 h 613586"/>
                <a:gd name="connsiteX5" fmla="*/ 99765 w 398073"/>
                <a:gd name="connsiteY5" fmla="*/ 65715 h 613586"/>
                <a:gd name="connsiteX6" fmla="*/ 1341 w 398073"/>
                <a:gd name="connsiteY6" fmla="*/ 138740 h 613586"/>
                <a:gd name="connsiteX7" fmla="*/ 71189 w 398073"/>
                <a:gd name="connsiteY7" fmla="*/ 5389 h 613586"/>
                <a:gd name="connsiteX0" fmla="*/ 77321 w 404205"/>
                <a:gd name="connsiteY0" fmla="*/ 5389 h 613586"/>
                <a:gd name="connsiteX1" fmla="*/ 258155 w 404205"/>
                <a:gd name="connsiteY1" fmla="*/ 113339 h 613586"/>
                <a:gd name="connsiteX2" fmla="*/ 404205 w 404205"/>
                <a:gd name="connsiteY2" fmla="*/ 602636 h 613586"/>
                <a:gd name="connsiteX3" fmla="*/ 131296 w 404205"/>
                <a:gd name="connsiteY3" fmla="*/ 478811 h 613586"/>
                <a:gd name="connsiteX4" fmla="*/ 182096 w 404205"/>
                <a:gd name="connsiteY4" fmla="*/ 103814 h 613586"/>
                <a:gd name="connsiteX5" fmla="*/ 105897 w 404205"/>
                <a:gd name="connsiteY5" fmla="*/ 65715 h 613586"/>
                <a:gd name="connsiteX6" fmla="*/ 1123 w 404205"/>
                <a:gd name="connsiteY6" fmla="*/ 138740 h 613586"/>
                <a:gd name="connsiteX7" fmla="*/ 77321 w 404205"/>
                <a:gd name="connsiteY7" fmla="*/ 5389 h 613586"/>
                <a:gd name="connsiteX0" fmla="*/ 77321 w 404205"/>
                <a:gd name="connsiteY0" fmla="*/ 5389 h 613586"/>
                <a:gd name="connsiteX1" fmla="*/ 258155 w 404205"/>
                <a:gd name="connsiteY1" fmla="*/ 113339 h 613586"/>
                <a:gd name="connsiteX2" fmla="*/ 404205 w 404205"/>
                <a:gd name="connsiteY2" fmla="*/ 602636 h 613586"/>
                <a:gd name="connsiteX3" fmla="*/ 131296 w 404205"/>
                <a:gd name="connsiteY3" fmla="*/ 478811 h 613586"/>
                <a:gd name="connsiteX4" fmla="*/ 182096 w 404205"/>
                <a:gd name="connsiteY4" fmla="*/ 103814 h 613586"/>
                <a:gd name="connsiteX5" fmla="*/ 105897 w 404205"/>
                <a:gd name="connsiteY5" fmla="*/ 65715 h 613586"/>
                <a:gd name="connsiteX6" fmla="*/ 1123 w 404205"/>
                <a:gd name="connsiteY6" fmla="*/ 138740 h 613586"/>
                <a:gd name="connsiteX7" fmla="*/ 77321 w 404205"/>
                <a:gd name="connsiteY7" fmla="*/ 5389 h 613586"/>
                <a:gd name="connsiteX0" fmla="*/ 83512 w 410396"/>
                <a:gd name="connsiteY0" fmla="*/ 5389 h 613586"/>
                <a:gd name="connsiteX1" fmla="*/ 264346 w 410396"/>
                <a:gd name="connsiteY1" fmla="*/ 113339 h 613586"/>
                <a:gd name="connsiteX2" fmla="*/ 410396 w 410396"/>
                <a:gd name="connsiteY2" fmla="*/ 602636 h 613586"/>
                <a:gd name="connsiteX3" fmla="*/ 137487 w 410396"/>
                <a:gd name="connsiteY3" fmla="*/ 478811 h 613586"/>
                <a:gd name="connsiteX4" fmla="*/ 188287 w 410396"/>
                <a:gd name="connsiteY4" fmla="*/ 103814 h 613586"/>
                <a:gd name="connsiteX5" fmla="*/ 112088 w 410396"/>
                <a:gd name="connsiteY5" fmla="*/ 65715 h 613586"/>
                <a:gd name="connsiteX6" fmla="*/ 964 w 410396"/>
                <a:gd name="connsiteY6" fmla="*/ 132390 h 613586"/>
                <a:gd name="connsiteX7" fmla="*/ 83512 w 410396"/>
                <a:gd name="connsiteY7" fmla="*/ 5389 h 613586"/>
                <a:gd name="connsiteX0" fmla="*/ 83512 w 410396"/>
                <a:gd name="connsiteY0" fmla="*/ 5389 h 613586"/>
                <a:gd name="connsiteX1" fmla="*/ 264346 w 410396"/>
                <a:gd name="connsiteY1" fmla="*/ 113339 h 613586"/>
                <a:gd name="connsiteX2" fmla="*/ 410396 w 410396"/>
                <a:gd name="connsiteY2" fmla="*/ 602636 h 613586"/>
                <a:gd name="connsiteX3" fmla="*/ 137487 w 410396"/>
                <a:gd name="connsiteY3" fmla="*/ 478811 h 613586"/>
                <a:gd name="connsiteX4" fmla="*/ 188287 w 410396"/>
                <a:gd name="connsiteY4" fmla="*/ 103814 h 613586"/>
                <a:gd name="connsiteX5" fmla="*/ 112088 w 410396"/>
                <a:gd name="connsiteY5" fmla="*/ 65715 h 613586"/>
                <a:gd name="connsiteX6" fmla="*/ 964 w 410396"/>
                <a:gd name="connsiteY6" fmla="*/ 132390 h 613586"/>
                <a:gd name="connsiteX7" fmla="*/ 83512 w 410396"/>
                <a:gd name="connsiteY7" fmla="*/ 5389 h 613586"/>
                <a:gd name="connsiteX0" fmla="*/ 83512 w 410396"/>
                <a:gd name="connsiteY0" fmla="*/ 5389 h 613586"/>
                <a:gd name="connsiteX1" fmla="*/ 264346 w 410396"/>
                <a:gd name="connsiteY1" fmla="*/ 113339 h 613586"/>
                <a:gd name="connsiteX2" fmla="*/ 410396 w 410396"/>
                <a:gd name="connsiteY2" fmla="*/ 602636 h 613586"/>
                <a:gd name="connsiteX3" fmla="*/ 137487 w 410396"/>
                <a:gd name="connsiteY3" fmla="*/ 478811 h 613586"/>
                <a:gd name="connsiteX4" fmla="*/ 188287 w 410396"/>
                <a:gd name="connsiteY4" fmla="*/ 103814 h 613586"/>
                <a:gd name="connsiteX5" fmla="*/ 112088 w 410396"/>
                <a:gd name="connsiteY5" fmla="*/ 65715 h 613586"/>
                <a:gd name="connsiteX6" fmla="*/ 964 w 410396"/>
                <a:gd name="connsiteY6" fmla="*/ 132390 h 613586"/>
                <a:gd name="connsiteX7" fmla="*/ 83512 w 410396"/>
                <a:gd name="connsiteY7" fmla="*/ 5389 h 613586"/>
                <a:gd name="connsiteX0" fmla="*/ 83512 w 410396"/>
                <a:gd name="connsiteY0" fmla="*/ 5389 h 613586"/>
                <a:gd name="connsiteX1" fmla="*/ 264346 w 410396"/>
                <a:gd name="connsiteY1" fmla="*/ 113339 h 613586"/>
                <a:gd name="connsiteX2" fmla="*/ 410396 w 410396"/>
                <a:gd name="connsiteY2" fmla="*/ 602636 h 613586"/>
                <a:gd name="connsiteX3" fmla="*/ 137487 w 410396"/>
                <a:gd name="connsiteY3" fmla="*/ 478811 h 613586"/>
                <a:gd name="connsiteX4" fmla="*/ 188287 w 410396"/>
                <a:gd name="connsiteY4" fmla="*/ 103814 h 613586"/>
                <a:gd name="connsiteX5" fmla="*/ 112088 w 410396"/>
                <a:gd name="connsiteY5" fmla="*/ 65715 h 613586"/>
                <a:gd name="connsiteX6" fmla="*/ 964 w 410396"/>
                <a:gd name="connsiteY6" fmla="*/ 132390 h 613586"/>
                <a:gd name="connsiteX7" fmla="*/ 83512 w 410396"/>
                <a:gd name="connsiteY7" fmla="*/ 5389 h 613586"/>
                <a:gd name="connsiteX0" fmla="*/ 83512 w 410396"/>
                <a:gd name="connsiteY0" fmla="*/ 5389 h 613586"/>
                <a:gd name="connsiteX1" fmla="*/ 264346 w 410396"/>
                <a:gd name="connsiteY1" fmla="*/ 113339 h 613586"/>
                <a:gd name="connsiteX2" fmla="*/ 410396 w 410396"/>
                <a:gd name="connsiteY2" fmla="*/ 602636 h 613586"/>
                <a:gd name="connsiteX3" fmla="*/ 137487 w 410396"/>
                <a:gd name="connsiteY3" fmla="*/ 478811 h 613586"/>
                <a:gd name="connsiteX4" fmla="*/ 188287 w 410396"/>
                <a:gd name="connsiteY4" fmla="*/ 103814 h 613586"/>
                <a:gd name="connsiteX5" fmla="*/ 112088 w 410396"/>
                <a:gd name="connsiteY5" fmla="*/ 65715 h 613586"/>
                <a:gd name="connsiteX6" fmla="*/ 964 w 410396"/>
                <a:gd name="connsiteY6" fmla="*/ 132390 h 613586"/>
                <a:gd name="connsiteX7" fmla="*/ 83512 w 410396"/>
                <a:gd name="connsiteY7" fmla="*/ 5389 h 613586"/>
                <a:gd name="connsiteX0" fmla="*/ 83512 w 410396"/>
                <a:gd name="connsiteY0" fmla="*/ 14884 h 623081"/>
                <a:gd name="connsiteX1" fmla="*/ 264346 w 410396"/>
                <a:gd name="connsiteY1" fmla="*/ 122834 h 623081"/>
                <a:gd name="connsiteX2" fmla="*/ 410396 w 410396"/>
                <a:gd name="connsiteY2" fmla="*/ 612131 h 623081"/>
                <a:gd name="connsiteX3" fmla="*/ 137487 w 410396"/>
                <a:gd name="connsiteY3" fmla="*/ 488306 h 623081"/>
                <a:gd name="connsiteX4" fmla="*/ 188287 w 410396"/>
                <a:gd name="connsiteY4" fmla="*/ 113309 h 623081"/>
                <a:gd name="connsiteX5" fmla="*/ 112088 w 410396"/>
                <a:gd name="connsiteY5" fmla="*/ 75210 h 623081"/>
                <a:gd name="connsiteX6" fmla="*/ 964 w 410396"/>
                <a:gd name="connsiteY6" fmla="*/ 141885 h 623081"/>
                <a:gd name="connsiteX7" fmla="*/ 83512 w 410396"/>
                <a:gd name="connsiteY7" fmla="*/ 14884 h 623081"/>
                <a:gd name="connsiteX0" fmla="*/ 83512 w 410396"/>
                <a:gd name="connsiteY0" fmla="*/ 6729 h 614926"/>
                <a:gd name="connsiteX1" fmla="*/ 264346 w 410396"/>
                <a:gd name="connsiteY1" fmla="*/ 114679 h 614926"/>
                <a:gd name="connsiteX2" fmla="*/ 410396 w 410396"/>
                <a:gd name="connsiteY2" fmla="*/ 603976 h 614926"/>
                <a:gd name="connsiteX3" fmla="*/ 137487 w 410396"/>
                <a:gd name="connsiteY3" fmla="*/ 480151 h 614926"/>
                <a:gd name="connsiteX4" fmla="*/ 188287 w 410396"/>
                <a:gd name="connsiteY4" fmla="*/ 105154 h 614926"/>
                <a:gd name="connsiteX5" fmla="*/ 112088 w 410396"/>
                <a:gd name="connsiteY5" fmla="*/ 67055 h 614926"/>
                <a:gd name="connsiteX6" fmla="*/ 964 w 410396"/>
                <a:gd name="connsiteY6" fmla="*/ 133730 h 614926"/>
                <a:gd name="connsiteX7" fmla="*/ 83512 w 410396"/>
                <a:gd name="connsiteY7" fmla="*/ 6729 h 614926"/>
                <a:gd name="connsiteX0" fmla="*/ 83512 w 410396"/>
                <a:gd name="connsiteY0" fmla="*/ 12830 h 621027"/>
                <a:gd name="connsiteX1" fmla="*/ 264346 w 410396"/>
                <a:gd name="connsiteY1" fmla="*/ 120780 h 621027"/>
                <a:gd name="connsiteX2" fmla="*/ 410396 w 410396"/>
                <a:gd name="connsiteY2" fmla="*/ 610077 h 621027"/>
                <a:gd name="connsiteX3" fmla="*/ 137487 w 410396"/>
                <a:gd name="connsiteY3" fmla="*/ 486252 h 621027"/>
                <a:gd name="connsiteX4" fmla="*/ 188287 w 410396"/>
                <a:gd name="connsiteY4" fmla="*/ 111255 h 621027"/>
                <a:gd name="connsiteX5" fmla="*/ 112088 w 410396"/>
                <a:gd name="connsiteY5" fmla="*/ 73156 h 621027"/>
                <a:gd name="connsiteX6" fmla="*/ 964 w 410396"/>
                <a:gd name="connsiteY6" fmla="*/ 139831 h 621027"/>
                <a:gd name="connsiteX7" fmla="*/ 83512 w 410396"/>
                <a:gd name="connsiteY7" fmla="*/ 12830 h 621027"/>
                <a:gd name="connsiteX0" fmla="*/ 90523 w 410263"/>
                <a:gd name="connsiteY0" fmla="*/ 9680 h 627402"/>
                <a:gd name="connsiteX1" fmla="*/ 264213 w 410263"/>
                <a:gd name="connsiteY1" fmla="*/ 127155 h 627402"/>
                <a:gd name="connsiteX2" fmla="*/ 410263 w 410263"/>
                <a:gd name="connsiteY2" fmla="*/ 616452 h 627402"/>
                <a:gd name="connsiteX3" fmla="*/ 137354 w 410263"/>
                <a:gd name="connsiteY3" fmla="*/ 492627 h 627402"/>
                <a:gd name="connsiteX4" fmla="*/ 188154 w 410263"/>
                <a:gd name="connsiteY4" fmla="*/ 117630 h 627402"/>
                <a:gd name="connsiteX5" fmla="*/ 111955 w 410263"/>
                <a:gd name="connsiteY5" fmla="*/ 79531 h 627402"/>
                <a:gd name="connsiteX6" fmla="*/ 831 w 410263"/>
                <a:gd name="connsiteY6" fmla="*/ 146206 h 627402"/>
                <a:gd name="connsiteX7" fmla="*/ 90523 w 410263"/>
                <a:gd name="connsiteY7" fmla="*/ 9680 h 627402"/>
                <a:gd name="connsiteX0" fmla="*/ 92867 w 410226"/>
                <a:gd name="connsiteY0" fmla="*/ 8307 h 630792"/>
                <a:gd name="connsiteX1" fmla="*/ 264176 w 410226"/>
                <a:gd name="connsiteY1" fmla="*/ 130545 h 630792"/>
                <a:gd name="connsiteX2" fmla="*/ 410226 w 410226"/>
                <a:gd name="connsiteY2" fmla="*/ 619842 h 630792"/>
                <a:gd name="connsiteX3" fmla="*/ 137317 w 410226"/>
                <a:gd name="connsiteY3" fmla="*/ 496017 h 630792"/>
                <a:gd name="connsiteX4" fmla="*/ 188117 w 410226"/>
                <a:gd name="connsiteY4" fmla="*/ 121020 h 630792"/>
                <a:gd name="connsiteX5" fmla="*/ 111918 w 410226"/>
                <a:gd name="connsiteY5" fmla="*/ 82921 h 630792"/>
                <a:gd name="connsiteX6" fmla="*/ 794 w 410226"/>
                <a:gd name="connsiteY6" fmla="*/ 149596 h 630792"/>
                <a:gd name="connsiteX7" fmla="*/ 92867 w 410226"/>
                <a:gd name="connsiteY7" fmla="*/ 8307 h 630792"/>
                <a:gd name="connsiteX0" fmla="*/ 92867 w 410226"/>
                <a:gd name="connsiteY0" fmla="*/ 908 h 623393"/>
                <a:gd name="connsiteX1" fmla="*/ 264176 w 410226"/>
                <a:gd name="connsiteY1" fmla="*/ 123146 h 623393"/>
                <a:gd name="connsiteX2" fmla="*/ 410226 w 410226"/>
                <a:gd name="connsiteY2" fmla="*/ 612443 h 623393"/>
                <a:gd name="connsiteX3" fmla="*/ 137317 w 410226"/>
                <a:gd name="connsiteY3" fmla="*/ 488618 h 623393"/>
                <a:gd name="connsiteX4" fmla="*/ 188117 w 410226"/>
                <a:gd name="connsiteY4" fmla="*/ 113621 h 623393"/>
                <a:gd name="connsiteX5" fmla="*/ 111918 w 410226"/>
                <a:gd name="connsiteY5" fmla="*/ 75522 h 623393"/>
                <a:gd name="connsiteX6" fmla="*/ 794 w 410226"/>
                <a:gd name="connsiteY6" fmla="*/ 142197 h 623393"/>
                <a:gd name="connsiteX7" fmla="*/ 92867 w 410226"/>
                <a:gd name="connsiteY7" fmla="*/ 908 h 623393"/>
                <a:gd name="connsiteX0" fmla="*/ 0 w 409432"/>
                <a:gd name="connsiteY0" fmla="*/ 66722 h 547918"/>
                <a:gd name="connsiteX1" fmla="*/ 263382 w 409432"/>
                <a:gd name="connsiteY1" fmla="*/ 47671 h 547918"/>
                <a:gd name="connsiteX2" fmla="*/ 409432 w 409432"/>
                <a:gd name="connsiteY2" fmla="*/ 536968 h 547918"/>
                <a:gd name="connsiteX3" fmla="*/ 136523 w 409432"/>
                <a:gd name="connsiteY3" fmla="*/ 413143 h 547918"/>
                <a:gd name="connsiteX4" fmla="*/ 187323 w 409432"/>
                <a:gd name="connsiteY4" fmla="*/ 38146 h 547918"/>
                <a:gd name="connsiteX5" fmla="*/ 111124 w 409432"/>
                <a:gd name="connsiteY5" fmla="*/ 47 h 547918"/>
                <a:gd name="connsiteX6" fmla="*/ 0 w 409432"/>
                <a:gd name="connsiteY6" fmla="*/ 66722 h 547918"/>
                <a:gd name="connsiteX0" fmla="*/ 0 w 409432"/>
                <a:gd name="connsiteY0" fmla="*/ 115434 h 596630"/>
                <a:gd name="connsiteX1" fmla="*/ 99813 w 409432"/>
                <a:gd name="connsiteY1" fmla="*/ 378 h 596630"/>
                <a:gd name="connsiteX2" fmla="*/ 263382 w 409432"/>
                <a:gd name="connsiteY2" fmla="*/ 96383 h 596630"/>
                <a:gd name="connsiteX3" fmla="*/ 409432 w 409432"/>
                <a:gd name="connsiteY3" fmla="*/ 585680 h 596630"/>
                <a:gd name="connsiteX4" fmla="*/ 136523 w 409432"/>
                <a:gd name="connsiteY4" fmla="*/ 461855 h 596630"/>
                <a:gd name="connsiteX5" fmla="*/ 187323 w 409432"/>
                <a:gd name="connsiteY5" fmla="*/ 86858 h 596630"/>
                <a:gd name="connsiteX6" fmla="*/ 111124 w 409432"/>
                <a:gd name="connsiteY6" fmla="*/ 48759 h 596630"/>
                <a:gd name="connsiteX7" fmla="*/ 0 w 409432"/>
                <a:gd name="connsiteY7" fmla="*/ 115434 h 596630"/>
                <a:gd name="connsiteX0" fmla="*/ 0 w 409432"/>
                <a:gd name="connsiteY0" fmla="*/ 131937 h 613133"/>
                <a:gd name="connsiteX1" fmla="*/ 114101 w 409432"/>
                <a:gd name="connsiteY1" fmla="*/ 212 h 613133"/>
                <a:gd name="connsiteX2" fmla="*/ 263382 w 409432"/>
                <a:gd name="connsiteY2" fmla="*/ 112886 h 613133"/>
                <a:gd name="connsiteX3" fmla="*/ 409432 w 409432"/>
                <a:gd name="connsiteY3" fmla="*/ 602183 h 613133"/>
                <a:gd name="connsiteX4" fmla="*/ 136523 w 409432"/>
                <a:gd name="connsiteY4" fmla="*/ 478358 h 613133"/>
                <a:gd name="connsiteX5" fmla="*/ 187323 w 409432"/>
                <a:gd name="connsiteY5" fmla="*/ 103361 h 613133"/>
                <a:gd name="connsiteX6" fmla="*/ 111124 w 409432"/>
                <a:gd name="connsiteY6" fmla="*/ 65262 h 613133"/>
                <a:gd name="connsiteX7" fmla="*/ 0 w 409432"/>
                <a:gd name="connsiteY7" fmla="*/ 131937 h 613133"/>
                <a:gd name="connsiteX0" fmla="*/ 5761 w 415193"/>
                <a:gd name="connsiteY0" fmla="*/ 131937 h 613133"/>
                <a:gd name="connsiteX1" fmla="*/ 119862 w 415193"/>
                <a:gd name="connsiteY1" fmla="*/ 212 h 613133"/>
                <a:gd name="connsiteX2" fmla="*/ 269143 w 415193"/>
                <a:gd name="connsiteY2" fmla="*/ 112886 h 613133"/>
                <a:gd name="connsiteX3" fmla="*/ 415193 w 415193"/>
                <a:gd name="connsiteY3" fmla="*/ 602183 h 613133"/>
                <a:gd name="connsiteX4" fmla="*/ 142284 w 415193"/>
                <a:gd name="connsiteY4" fmla="*/ 478358 h 613133"/>
                <a:gd name="connsiteX5" fmla="*/ 193084 w 415193"/>
                <a:gd name="connsiteY5" fmla="*/ 103361 h 613133"/>
                <a:gd name="connsiteX6" fmla="*/ 116885 w 415193"/>
                <a:gd name="connsiteY6" fmla="*/ 65262 h 613133"/>
                <a:gd name="connsiteX7" fmla="*/ 5761 w 415193"/>
                <a:gd name="connsiteY7" fmla="*/ 131937 h 613133"/>
                <a:gd name="connsiteX0" fmla="*/ 5761 w 415193"/>
                <a:gd name="connsiteY0" fmla="*/ 131937 h 613133"/>
                <a:gd name="connsiteX1" fmla="*/ 119862 w 415193"/>
                <a:gd name="connsiteY1" fmla="*/ 212 h 613133"/>
                <a:gd name="connsiteX2" fmla="*/ 269143 w 415193"/>
                <a:gd name="connsiteY2" fmla="*/ 112886 h 613133"/>
                <a:gd name="connsiteX3" fmla="*/ 415193 w 415193"/>
                <a:gd name="connsiteY3" fmla="*/ 602183 h 613133"/>
                <a:gd name="connsiteX4" fmla="*/ 142284 w 415193"/>
                <a:gd name="connsiteY4" fmla="*/ 478358 h 613133"/>
                <a:gd name="connsiteX5" fmla="*/ 193084 w 415193"/>
                <a:gd name="connsiteY5" fmla="*/ 103361 h 613133"/>
                <a:gd name="connsiteX6" fmla="*/ 147841 w 415193"/>
                <a:gd name="connsiteY6" fmla="*/ 65262 h 613133"/>
                <a:gd name="connsiteX7" fmla="*/ 5761 w 415193"/>
                <a:gd name="connsiteY7" fmla="*/ 131937 h 613133"/>
                <a:gd name="connsiteX0" fmla="*/ 1220 w 410652"/>
                <a:gd name="connsiteY0" fmla="*/ 131937 h 613133"/>
                <a:gd name="connsiteX1" fmla="*/ 115321 w 410652"/>
                <a:gd name="connsiteY1" fmla="*/ 212 h 613133"/>
                <a:gd name="connsiteX2" fmla="*/ 264602 w 410652"/>
                <a:gd name="connsiteY2" fmla="*/ 112886 h 613133"/>
                <a:gd name="connsiteX3" fmla="*/ 410652 w 410652"/>
                <a:gd name="connsiteY3" fmla="*/ 602183 h 613133"/>
                <a:gd name="connsiteX4" fmla="*/ 137743 w 410652"/>
                <a:gd name="connsiteY4" fmla="*/ 478358 h 613133"/>
                <a:gd name="connsiteX5" fmla="*/ 188543 w 410652"/>
                <a:gd name="connsiteY5" fmla="*/ 103361 h 613133"/>
                <a:gd name="connsiteX6" fmla="*/ 1220 w 410652"/>
                <a:gd name="connsiteY6" fmla="*/ 131937 h 613133"/>
                <a:gd name="connsiteX0" fmla="*/ 1220 w 410652"/>
                <a:gd name="connsiteY0" fmla="*/ 131937 h 613133"/>
                <a:gd name="connsiteX1" fmla="*/ 115321 w 410652"/>
                <a:gd name="connsiteY1" fmla="*/ 212 h 613133"/>
                <a:gd name="connsiteX2" fmla="*/ 264602 w 410652"/>
                <a:gd name="connsiteY2" fmla="*/ 112886 h 613133"/>
                <a:gd name="connsiteX3" fmla="*/ 410652 w 410652"/>
                <a:gd name="connsiteY3" fmla="*/ 602183 h 613133"/>
                <a:gd name="connsiteX4" fmla="*/ 137743 w 410652"/>
                <a:gd name="connsiteY4" fmla="*/ 478358 h 613133"/>
                <a:gd name="connsiteX5" fmla="*/ 188543 w 410652"/>
                <a:gd name="connsiteY5" fmla="*/ 103361 h 613133"/>
                <a:gd name="connsiteX6" fmla="*/ 127227 w 410652"/>
                <a:gd name="connsiteY6" fmla="*/ 64507 h 613133"/>
                <a:gd name="connsiteX7" fmla="*/ 1220 w 410652"/>
                <a:gd name="connsiteY7" fmla="*/ 131937 h 613133"/>
                <a:gd name="connsiteX0" fmla="*/ 1252 w 408303"/>
                <a:gd name="connsiteY0" fmla="*/ 129556 h 613133"/>
                <a:gd name="connsiteX1" fmla="*/ 112972 w 408303"/>
                <a:gd name="connsiteY1" fmla="*/ 212 h 613133"/>
                <a:gd name="connsiteX2" fmla="*/ 262253 w 408303"/>
                <a:gd name="connsiteY2" fmla="*/ 112886 h 613133"/>
                <a:gd name="connsiteX3" fmla="*/ 408303 w 408303"/>
                <a:gd name="connsiteY3" fmla="*/ 602183 h 613133"/>
                <a:gd name="connsiteX4" fmla="*/ 135394 w 408303"/>
                <a:gd name="connsiteY4" fmla="*/ 478358 h 613133"/>
                <a:gd name="connsiteX5" fmla="*/ 186194 w 408303"/>
                <a:gd name="connsiteY5" fmla="*/ 103361 h 613133"/>
                <a:gd name="connsiteX6" fmla="*/ 124878 w 408303"/>
                <a:gd name="connsiteY6" fmla="*/ 64507 h 613133"/>
                <a:gd name="connsiteX7" fmla="*/ 1252 w 408303"/>
                <a:gd name="connsiteY7" fmla="*/ 129556 h 613133"/>
                <a:gd name="connsiteX0" fmla="*/ 1252 w 408303"/>
                <a:gd name="connsiteY0" fmla="*/ 129556 h 613133"/>
                <a:gd name="connsiteX1" fmla="*/ 112972 w 408303"/>
                <a:gd name="connsiteY1" fmla="*/ 212 h 613133"/>
                <a:gd name="connsiteX2" fmla="*/ 262253 w 408303"/>
                <a:gd name="connsiteY2" fmla="*/ 112886 h 613133"/>
                <a:gd name="connsiteX3" fmla="*/ 408303 w 408303"/>
                <a:gd name="connsiteY3" fmla="*/ 602183 h 613133"/>
                <a:gd name="connsiteX4" fmla="*/ 135394 w 408303"/>
                <a:gd name="connsiteY4" fmla="*/ 478358 h 613133"/>
                <a:gd name="connsiteX5" fmla="*/ 186194 w 408303"/>
                <a:gd name="connsiteY5" fmla="*/ 103361 h 613133"/>
                <a:gd name="connsiteX6" fmla="*/ 124878 w 408303"/>
                <a:gd name="connsiteY6" fmla="*/ 64507 h 613133"/>
                <a:gd name="connsiteX7" fmla="*/ 1252 w 408303"/>
                <a:gd name="connsiteY7" fmla="*/ 129556 h 613133"/>
                <a:gd name="connsiteX0" fmla="*/ 1252 w 408303"/>
                <a:gd name="connsiteY0" fmla="*/ 129556 h 613133"/>
                <a:gd name="connsiteX1" fmla="*/ 112972 w 408303"/>
                <a:gd name="connsiteY1" fmla="*/ 212 h 613133"/>
                <a:gd name="connsiteX2" fmla="*/ 262253 w 408303"/>
                <a:gd name="connsiteY2" fmla="*/ 112886 h 613133"/>
                <a:gd name="connsiteX3" fmla="*/ 408303 w 408303"/>
                <a:gd name="connsiteY3" fmla="*/ 602183 h 613133"/>
                <a:gd name="connsiteX4" fmla="*/ 135394 w 408303"/>
                <a:gd name="connsiteY4" fmla="*/ 478358 h 613133"/>
                <a:gd name="connsiteX5" fmla="*/ 186194 w 408303"/>
                <a:gd name="connsiteY5" fmla="*/ 103361 h 613133"/>
                <a:gd name="connsiteX6" fmla="*/ 124878 w 408303"/>
                <a:gd name="connsiteY6" fmla="*/ 64507 h 613133"/>
                <a:gd name="connsiteX7" fmla="*/ 1252 w 408303"/>
                <a:gd name="connsiteY7" fmla="*/ 129556 h 613133"/>
                <a:gd name="connsiteX0" fmla="*/ 1252 w 408303"/>
                <a:gd name="connsiteY0" fmla="*/ 129556 h 613133"/>
                <a:gd name="connsiteX1" fmla="*/ 112972 w 408303"/>
                <a:gd name="connsiteY1" fmla="*/ 212 h 613133"/>
                <a:gd name="connsiteX2" fmla="*/ 262253 w 408303"/>
                <a:gd name="connsiteY2" fmla="*/ 112886 h 613133"/>
                <a:gd name="connsiteX3" fmla="*/ 408303 w 408303"/>
                <a:gd name="connsiteY3" fmla="*/ 602183 h 613133"/>
                <a:gd name="connsiteX4" fmla="*/ 135394 w 408303"/>
                <a:gd name="connsiteY4" fmla="*/ 478358 h 613133"/>
                <a:gd name="connsiteX5" fmla="*/ 186194 w 408303"/>
                <a:gd name="connsiteY5" fmla="*/ 103361 h 613133"/>
                <a:gd name="connsiteX6" fmla="*/ 124878 w 408303"/>
                <a:gd name="connsiteY6" fmla="*/ 64507 h 613133"/>
                <a:gd name="connsiteX7" fmla="*/ 1252 w 408303"/>
                <a:gd name="connsiteY7" fmla="*/ 129556 h 613133"/>
                <a:gd name="connsiteX0" fmla="*/ 1252 w 408303"/>
                <a:gd name="connsiteY0" fmla="*/ 130996 h 614573"/>
                <a:gd name="connsiteX1" fmla="*/ 112972 w 408303"/>
                <a:gd name="connsiteY1" fmla="*/ 1652 h 614573"/>
                <a:gd name="connsiteX2" fmla="*/ 262253 w 408303"/>
                <a:gd name="connsiteY2" fmla="*/ 114326 h 614573"/>
                <a:gd name="connsiteX3" fmla="*/ 408303 w 408303"/>
                <a:gd name="connsiteY3" fmla="*/ 603623 h 614573"/>
                <a:gd name="connsiteX4" fmla="*/ 135394 w 408303"/>
                <a:gd name="connsiteY4" fmla="*/ 479798 h 614573"/>
                <a:gd name="connsiteX5" fmla="*/ 186194 w 408303"/>
                <a:gd name="connsiteY5" fmla="*/ 104801 h 614573"/>
                <a:gd name="connsiteX6" fmla="*/ 124878 w 408303"/>
                <a:gd name="connsiteY6" fmla="*/ 65947 h 614573"/>
                <a:gd name="connsiteX7" fmla="*/ 1252 w 408303"/>
                <a:gd name="connsiteY7" fmla="*/ 130996 h 614573"/>
                <a:gd name="connsiteX0" fmla="*/ 1252 w 408303"/>
                <a:gd name="connsiteY0" fmla="*/ 130996 h 614573"/>
                <a:gd name="connsiteX1" fmla="*/ 112972 w 408303"/>
                <a:gd name="connsiteY1" fmla="*/ 1652 h 614573"/>
                <a:gd name="connsiteX2" fmla="*/ 262253 w 408303"/>
                <a:gd name="connsiteY2" fmla="*/ 114326 h 614573"/>
                <a:gd name="connsiteX3" fmla="*/ 408303 w 408303"/>
                <a:gd name="connsiteY3" fmla="*/ 603623 h 614573"/>
                <a:gd name="connsiteX4" fmla="*/ 135394 w 408303"/>
                <a:gd name="connsiteY4" fmla="*/ 479798 h 614573"/>
                <a:gd name="connsiteX5" fmla="*/ 186194 w 408303"/>
                <a:gd name="connsiteY5" fmla="*/ 104801 h 614573"/>
                <a:gd name="connsiteX6" fmla="*/ 124878 w 408303"/>
                <a:gd name="connsiteY6" fmla="*/ 65947 h 614573"/>
                <a:gd name="connsiteX7" fmla="*/ 1252 w 408303"/>
                <a:gd name="connsiteY7" fmla="*/ 130996 h 614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8303" h="614573">
                  <a:moveTo>
                    <a:pt x="1252" y="130996"/>
                  </a:moveTo>
                  <a:cubicBezTo>
                    <a:pt x="-10952" y="113805"/>
                    <a:pt x="69075" y="4827"/>
                    <a:pt x="112972" y="1652"/>
                  </a:cubicBezTo>
                  <a:cubicBezTo>
                    <a:pt x="156869" y="-1523"/>
                    <a:pt x="215015" y="-12196"/>
                    <a:pt x="262253" y="114326"/>
                  </a:cubicBezTo>
                  <a:cubicBezTo>
                    <a:pt x="151392" y="613181"/>
                    <a:pt x="385020" y="504024"/>
                    <a:pt x="408303" y="603623"/>
                  </a:cubicBezTo>
                  <a:cubicBezTo>
                    <a:pt x="352258" y="619498"/>
                    <a:pt x="248589" y="641723"/>
                    <a:pt x="135394" y="479798"/>
                  </a:cubicBezTo>
                  <a:cubicBezTo>
                    <a:pt x="72952" y="315641"/>
                    <a:pt x="181961" y="246733"/>
                    <a:pt x="186194" y="104801"/>
                  </a:cubicBezTo>
                  <a:cubicBezTo>
                    <a:pt x="165788" y="73528"/>
                    <a:pt x="156098" y="61184"/>
                    <a:pt x="124878" y="65947"/>
                  </a:cubicBezTo>
                  <a:cubicBezTo>
                    <a:pt x="93658" y="70710"/>
                    <a:pt x="39352" y="165127"/>
                    <a:pt x="1252" y="130996"/>
                  </a:cubicBez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7">
              <a:extLst>
                <a:ext uri="{FF2B5EF4-FFF2-40B4-BE49-F238E27FC236}">
                  <a16:creationId xmlns:a16="http://schemas.microsoft.com/office/drawing/2014/main" id="{72A983A6-B588-45E2-BFBB-8A150E4F1515}"/>
                </a:ext>
              </a:extLst>
            </p:cNvPr>
            <p:cNvSpPr/>
            <p:nvPr/>
          </p:nvSpPr>
          <p:spPr>
            <a:xfrm>
              <a:off x="6305170" y="3576848"/>
              <a:ext cx="171408" cy="393153"/>
            </a:xfrm>
            <a:custGeom>
              <a:avLst/>
              <a:gdLst>
                <a:gd name="connsiteX0" fmla="*/ 0 w 139700"/>
                <a:gd name="connsiteY0" fmla="*/ 0 h 205828"/>
                <a:gd name="connsiteX1" fmla="*/ 139700 w 139700"/>
                <a:gd name="connsiteY1" fmla="*/ 0 h 205828"/>
                <a:gd name="connsiteX2" fmla="*/ 139700 w 139700"/>
                <a:gd name="connsiteY2" fmla="*/ 205828 h 205828"/>
                <a:gd name="connsiteX3" fmla="*/ 0 w 139700"/>
                <a:gd name="connsiteY3" fmla="*/ 205828 h 205828"/>
                <a:gd name="connsiteX4" fmla="*/ 0 w 139700"/>
                <a:gd name="connsiteY4" fmla="*/ 0 h 205828"/>
                <a:gd name="connsiteX0" fmla="*/ 0 w 139700"/>
                <a:gd name="connsiteY0" fmla="*/ 0 h 205828"/>
                <a:gd name="connsiteX1" fmla="*/ 139700 w 139700"/>
                <a:gd name="connsiteY1" fmla="*/ 0 h 205828"/>
                <a:gd name="connsiteX2" fmla="*/ 98425 w 139700"/>
                <a:gd name="connsiteY2" fmla="*/ 123825 h 205828"/>
                <a:gd name="connsiteX3" fmla="*/ 139700 w 139700"/>
                <a:gd name="connsiteY3" fmla="*/ 205828 h 205828"/>
                <a:gd name="connsiteX4" fmla="*/ 0 w 139700"/>
                <a:gd name="connsiteY4" fmla="*/ 205828 h 205828"/>
                <a:gd name="connsiteX5" fmla="*/ 0 w 139700"/>
                <a:gd name="connsiteY5" fmla="*/ 0 h 205828"/>
                <a:gd name="connsiteX0" fmla="*/ 0 w 139700"/>
                <a:gd name="connsiteY0" fmla="*/ 0 h 205828"/>
                <a:gd name="connsiteX1" fmla="*/ 139700 w 139700"/>
                <a:gd name="connsiteY1" fmla="*/ 0 h 205828"/>
                <a:gd name="connsiteX2" fmla="*/ 98425 w 139700"/>
                <a:gd name="connsiteY2" fmla="*/ 123825 h 205828"/>
                <a:gd name="connsiteX3" fmla="*/ 139700 w 139700"/>
                <a:gd name="connsiteY3" fmla="*/ 205828 h 205828"/>
                <a:gd name="connsiteX4" fmla="*/ 0 w 139700"/>
                <a:gd name="connsiteY4" fmla="*/ 205828 h 205828"/>
                <a:gd name="connsiteX5" fmla="*/ 0 w 139700"/>
                <a:gd name="connsiteY5" fmla="*/ 0 h 205828"/>
                <a:gd name="connsiteX0" fmla="*/ 0 w 179506"/>
                <a:gd name="connsiteY0" fmla="*/ 0 h 205828"/>
                <a:gd name="connsiteX1" fmla="*/ 139700 w 179506"/>
                <a:gd name="connsiteY1" fmla="*/ 0 h 205828"/>
                <a:gd name="connsiteX2" fmla="*/ 98425 w 179506"/>
                <a:gd name="connsiteY2" fmla="*/ 123825 h 205828"/>
                <a:gd name="connsiteX3" fmla="*/ 139700 w 179506"/>
                <a:gd name="connsiteY3" fmla="*/ 205828 h 205828"/>
                <a:gd name="connsiteX4" fmla="*/ 0 w 179506"/>
                <a:gd name="connsiteY4" fmla="*/ 205828 h 205828"/>
                <a:gd name="connsiteX5" fmla="*/ 0 w 179506"/>
                <a:gd name="connsiteY5" fmla="*/ 0 h 205828"/>
                <a:gd name="connsiteX0" fmla="*/ 0 w 171195"/>
                <a:gd name="connsiteY0" fmla="*/ 0 h 205828"/>
                <a:gd name="connsiteX1" fmla="*/ 139700 w 171195"/>
                <a:gd name="connsiteY1" fmla="*/ 0 h 205828"/>
                <a:gd name="connsiteX2" fmla="*/ 98425 w 171195"/>
                <a:gd name="connsiteY2" fmla="*/ 123825 h 205828"/>
                <a:gd name="connsiteX3" fmla="*/ 139700 w 171195"/>
                <a:gd name="connsiteY3" fmla="*/ 205828 h 205828"/>
                <a:gd name="connsiteX4" fmla="*/ 0 w 171195"/>
                <a:gd name="connsiteY4" fmla="*/ 205828 h 205828"/>
                <a:gd name="connsiteX5" fmla="*/ 0 w 171195"/>
                <a:gd name="connsiteY5" fmla="*/ 0 h 205828"/>
                <a:gd name="connsiteX0" fmla="*/ 0 w 181837"/>
                <a:gd name="connsiteY0" fmla="*/ 0 h 205828"/>
                <a:gd name="connsiteX1" fmla="*/ 139700 w 181837"/>
                <a:gd name="connsiteY1" fmla="*/ 0 h 205828"/>
                <a:gd name="connsiteX2" fmla="*/ 98425 w 181837"/>
                <a:gd name="connsiteY2" fmla="*/ 123825 h 205828"/>
                <a:gd name="connsiteX3" fmla="*/ 139700 w 181837"/>
                <a:gd name="connsiteY3" fmla="*/ 205828 h 205828"/>
                <a:gd name="connsiteX4" fmla="*/ 0 w 181837"/>
                <a:gd name="connsiteY4" fmla="*/ 205828 h 205828"/>
                <a:gd name="connsiteX5" fmla="*/ 0 w 181837"/>
                <a:gd name="connsiteY5" fmla="*/ 0 h 205828"/>
                <a:gd name="connsiteX0" fmla="*/ 0 w 181837"/>
                <a:gd name="connsiteY0" fmla="*/ 0 h 205828"/>
                <a:gd name="connsiteX1" fmla="*/ 139700 w 181837"/>
                <a:gd name="connsiteY1" fmla="*/ 0 h 205828"/>
                <a:gd name="connsiteX2" fmla="*/ 98425 w 181837"/>
                <a:gd name="connsiteY2" fmla="*/ 123825 h 205828"/>
                <a:gd name="connsiteX3" fmla="*/ 139700 w 181837"/>
                <a:gd name="connsiteY3" fmla="*/ 205828 h 205828"/>
                <a:gd name="connsiteX4" fmla="*/ 0 w 181837"/>
                <a:gd name="connsiteY4" fmla="*/ 205828 h 205828"/>
                <a:gd name="connsiteX5" fmla="*/ 0 w 181837"/>
                <a:gd name="connsiteY5" fmla="*/ 0 h 205828"/>
                <a:gd name="connsiteX0" fmla="*/ 0 w 171593"/>
                <a:gd name="connsiteY0" fmla="*/ 0 h 205828"/>
                <a:gd name="connsiteX1" fmla="*/ 139700 w 171593"/>
                <a:gd name="connsiteY1" fmla="*/ 0 h 205828"/>
                <a:gd name="connsiteX2" fmla="*/ 98425 w 171593"/>
                <a:gd name="connsiteY2" fmla="*/ 123825 h 205828"/>
                <a:gd name="connsiteX3" fmla="*/ 139700 w 171593"/>
                <a:gd name="connsiteY3" fmla="*/ 205828 h 205828"/>
                <a:gd name="connsiteX4" fmla="*/ 0 w 171593"/>
                <a:gd name="connsiteY4" fmla="*/ 205828 h 205828"/>
                <a:gd name="connsiteX5" fmla="*/ 0 w 171593"/>
                <a:gd name="connsiteY5" fmla="*/ 0 h 205828"/>
                <a:gd name="connsiteX0" fmla="*/ 0 w 163710"/>
                <a:gd name="connsiteY0" fmla="*/ 0 h 205828"/>
                <a:gd name="connsiteX1" fmla="*/ 139700 w 163710"/>
                <a:gd name="connsiteY1" fmla="*/ 0 h 205828"/>
                <a:gd name="connsiteX2" fmla="*/ 82550 w 163710"/>
                <a:gd name="connsiteY2" fmla="*/ 123825 h 205828"/>
                <a:gd name="connsiteX3" fmla="*/ 139700 w 163710"/>
                <a:gd name="connsiteY3" fmla="*/ 205828 h 205828"/>
                <a:gd name="connsiteX4" fmla="*/ 0 w 163710"/>
                <a:gd name="connsiteY4" fmla="*/ 205828 h 205828"/>
                <a:gd name="connsiteX5" fmla="*/ 0 w 163710"/>
                <a:gd name="connsiteY5" fmla="*/ 0 h 205828"/>
                <a:gd name="connsiteX0" fmla="*/ 0 w 163710"/>
                <a:gd name="connsiteY0" fmla="*/ 0 h 205828"/>
                <a:gd name="connsiteX1" fmla="*/ 139700 w 163710"/>
                <a:gd name="connsiteY1" fmla="*/ 0 h 205828"/>
                <a:gd name="connsiteX2" fmla="*/ 82550 w 163710"/>
                <a:gd name="connsiteY2" fmla="*/ 123825 h 205828"/>
                <a:gd name="connsiteX3" fmla="*/ 139700 w 163710"/>
                <a:gd name="connsiteY3" fmla="*/ 205828 h 205828"/>
                <a:gd name="connsiteX4" fmla="*/ 0 w 163710"/>
                <a:gd name="connsiteY4" fmla="*/ 205828 h 205828"/>
                <a:gd name="connsiteX5" fmla="*/ 0 w 163710"/>
                <a:gd name="connsiteY5" fmla="*/ 0 h 205828"/>
                <a:gd name="connsiteX0" fmla="*/ 0 w 163710"/>
                <a:gd name="connsiteY0" fmla="*/ 187325 h 393153"/>
                <a:gd name="connsiteX1" fmla="*/ 155575 w 163710"/>
                <a:gd name="connsiteY1" fmla="*/ 0 h 393153"/>
                <a:gd name="connsiteX2" fmla="*/ 82550 w 163710"/>
                <a:gd name="connsiteY2" fmla="*/ 311150 h 393153"/>
                <a:gd name="connsiteX3" fmla="*/ 139700 w 163710"/>
                <a:gd name="connsiteY3" fmla="*/ 393153 h 393153"/>
                <a:gd name="connsiteX4" fmla="*/ 0 w 163710"/>
                <a:gd name="connsiteY4" fmla="*/ 393153 h 393153"/>
                <a:gd name="connsiteX5" fmla="*/ 0 w 163710"/>
                <a:gd name="connsiteY5" fmla="*/ 187325 h 393153"/>
                <a:gd name="connsiteX0" fmla="*/ 0 w 163710"/>
                <a:gd name="connsiteY0" fmla="*/ 187325 h 393153"/>
                <a:gd name="connsiteX1" fmla="*/ 155575 w 163710"/>
                <a:gd name="connsiteY1" fmla="*/ 0 h 393153"/>
                <a:gd name="connsiteX2" fmla="*/ 82550 w 163710"/>
                <a:gd name="connsiteY2" fmla="*/ 311150 h 393153"/>
                <a:gd name="connsiteX3" fmla="*/ 139700 w 163710"/>
                <a:gd name="connsiteY3" fmla="*/ 393153 h 393153"/>
                <a:gd name="connsiteX4" fmla="*/ 0 w 163710"/>
                <a:gd name="connsiteY4" fmla="*/ 393153 h 393153"/>
                <a:gd name="connsiteX5" fmla="*/ 0 w 163710"/>
                <a:gd name="connsiteY5" fmla="*/ 187325 h 393153"/>
                <a:gd name="connsiteX0" fmla="*/ 0 w 164000"/>
                <a:gd name="connsiteY0" fmla="*/ 187325 h 393153"/>
                <a:gd name="connsiteX1" fmla="*/ 155575 w 164000"/>
                <a:gd name="connsiteY1" fmla="*/ 0 h 393153"/>
                <a:gd name="connsiteX2" fmla="*/ 82550 w 164000"/>
                <a:gd name="connsiteY2" fmla="*/ 311150 h 393153"/>
                <a:gd name="connsiteX3" fmla="*/ 139700 w 164000"/>
                <a:gd name="connsiteY3" fmla="*/ 393153 h 393153"/>
                <a:gd name="connsiteX4" fmla="*/ 0 w 164000"/>
                <a:gd name="connsiteY4" fmla="*/ 393153 h 393153"/>
                <a:gd name="connsiteX5" fmla="*/ 0 w 164000"/>
                <a:gd name="connsiteY5" fmla="*/ 187325 h 393153"/>
                <a:gd name="connsiteX0" fmla="*/ 7408 w 171408"/>
                <a:gd name="connsiteY0" fmla="*/ 187325 h 393153"/>
                <a:gd name="connsiteX1" fmla="*/ 162983 w 171408"/>
                <a:gd name="connsiteY1" fmla="*/ 0 h 393153"/>
                <a:gd name="connsiteX2" fmla="*/ 89958 w 171408"/>
                <a:gd name="connsiteY2" fmla="*/ 311150 h 393153"/>
                <a:gd name="connsiteX3" fmla="*/ 147108 w 171408"/>
                <a:gd name="connsiteY3" fmla="*/ 393153 h 393153"/>
                <a:gd name="connsiteX4" fmla="*/ 7408 w 171408"/>
                <a:gd name="connsiteY4" fmla="*/ 393153 h 393153"/>
                <a:gd name="connsiteX5" fmla="*/ 7408 w 171408"/>
                <a:gd name="connsiteY5" fmla="*/ 187325 h 3931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1408" h="393153">
                  <a:moveTo>
                    <a:pt x="7408" y="187325"/>
                  </a:moveTo>
                  <a:cubicBezTo>
                    <a:pt x="59266" y="124883"/>
                    <a:pt x="82550" y="81492"/>
                    <a:pt x="162983" y="0"/>
                  </a:cubicBezTo>
                  <a:cubicBezTo>
                    <a:pt x="187325" y="297392"/>
                    <a:pt x="157691" y="277283"/>
                    <a:pt x="89958" y="311150"/>
                  </a:cubicBezTo>
                  <a:cubicBezTo>
                    <a:pt x="208491" y="338484"/>
                    <a:pt x="168275" y="372169"/>
                    <a:pt x="147108" y="393153"/>
                  </a:cubicBezTo>
                  <a:lnTo>
                    <a:pt x="7408" y="393153"/>
                  </a:lnTo>
                  <a:cubicBezTo>
                    <a:pt x="-9261" y="315019"/>
                    <a:pt x="7408" y="255934"/>
                    <a:pt x="7408" y="187325"/>
                  </a:cubicBez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FE8A903-1FDC-450C-B399-BB26101760A4}"/>
                </a:ext>
              </a:extLst>
            </p:cNvPr>
            <p:cNvSpPr/>
            <p:nvPr/>
          </p:nvSpPr>
          <p:spPr>
            <a:xfrm rot="2442646">
              <a:off x="5959187" y="3332070"/>
              <a:ext cx="495304" cy="669505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Isosceles Triangle 4">
              <a:extLst>
                <a:ext uri="{FF2B5EF4-FFF2-40B4-BE49-F238E27FC236}">
                  <a16:creationId xmlns:a16="http://schemas.microsoft.com/office/drawing/2014/main" id="{70244A52-D692-482C-9AAC-FA28E2E9346A}"/>
                </a:ext>
              </a:extLst>
            </p:cNvPr>
            <p:cNvSpPr/>
            <p:nvPr/>
          </p:nvSpPr>
          <p:spPr>
            <a:xfrm rot="19744432">
              <a:off x="5710816" y="2839460"/>
              <a:ext cx="341995" cy="347079"/>
            </a:xfrm>
            <a:custGeom>
              <a:avLst/>
              <a:gdLst>
                <a:gd name="connsiteX0" fmla="*/ 0 w 250825"/>
                <a:gd name="connsiteY0" fmla="*/ 257175 h 257175"/>
                <a:gd name="connsiteX1" fmla="*/ 125413 w 250825"/>
                <a:gd name="connsiteY1" fmla="*/ 0 h 257175"/>
                <a:gd name="connsiteX2" fmla="*/ 250825 w 250825"/>
                <a:gd name="connsiteY2" fmla="*/ 257175 h 257175"/>
                <a:gd name="connsiteX3" fmla="*/ 0 w 250825"/>
                <a:gd name="connsiteY3" fmla="*/ 257175 h 257175"/>
                <a:gd name="connsiteX0" fmla="*/ 0 w 251120"/>
                <a:gd name="connsiteY0" fmla="*/ 257175 h 257175"/>
                <a:gd name="connsiteX1" fmla="*/ 125413 w 251120"/>
                <a:gd name="connsiteY1" fmla="*/ 0 h 257175"/>
                <a:gd name="connsiteX2" fmla="*/ 250825 w 251120"/>
                <a:gd name="connsiteY2" fmla="*/ 257175 h 257175"/>
                <a:gd name="connsiteX3" fmla="*/ 0 w 251120"/>
                <a:gd name="connsiteY3" fmla="*/ 257175 h 257175"/>
                <a:gd name="connsiteX0" fmla="*/ 0 w 334376"/>
                <a:gd name="connsiteY0" fmla="*/ 340540 h 340540"/>
                <a:gd name="connsiteX1" fmla="*/ 208669 w 334376"/>
                <a:gd name="connsiteY1" fmla="*/ 0 h 340540"/>
                <a:gd name="connsiteX2" fmla="*/ 334081 w 334376"/>
                <a:gd name="connsiteY2" fmla="*/ 257175 h 340540"/>
                <a:gd name="connsiteX3" fmla="*/ 0 w 334376"/>
                <a:gd name="connsiteY3" fmla="*/ 340540 h 340540"/>
                <a:gd name="connsiteX0" fmla="*/ 0 w 334376"/>
                <a:gd name="connsiteY0" fmla="*/ 340540 h 340540"/>
                <a:gd name="connsiteX1" fmla="*/ 208669 w 334376"/>
                <a:gd name="connsiteY1" fmla="*/ 0 h 340540"/>
                <a:gd name="connsiteX2" fmla="*/ 334081 w 334376"/>
                <a:gd name="connsiteY2" fmla="*/ 257175 h 340540"/>
                <a:gd name="connsiteX3" fmla="*/ 0 w 334376"/>
                <a:gd name="connsiteY3" fmla="*/ 340540 h 340540"/>
                <a:gd name="connsiteX0" fmla="*/ 0 w 334376"/>
                <a:gd name="connsiteY0" fmla="*/ 340540 h 340540"/>
                <a:gd name="connsiteX1" fmla="*/ 208669 w 334376"/>
                <a:gd name="connsiteY1" fmla="*/ 0 h 340540"/>
                <a:gd name="connsiteX2" fmla="*/ 334081 w 334376"/>
                <a:gd name="connsiteY2" fmla="*/ 257175 h 340540"/>
                <a:gd name="connsiteX3" fmla="*/ 0 w 334376"/>
                <a:gd name="connsiteY3" fmla="*/ 340540 h 340540"/>
                <a:gd name="connsiteX0" fmla="*/ 0 w 334376"/>
                <a:gd name="connsiteY0" fmla="*/ 340540 h 340540"/>
                <a:gd name="connsiteX1" fmla="*/ 208669 w 334376"/>
                <a:gd name="connsiteY1" fmla="*/ 0 h 340540"/>
                <a:gd name="connsiteX2" fmla="*/ 334081 w 334376"/>
                <a:gd name="connsiteY2" fmla="*/ 257175 h 340540"/>
                <a:gd name="connsiteX3" fmla="*/ 0 w 334376"/>
                <a:gd name="connsiteY3" fmla="*/ 340540 h 340540"/>
                <a:gd name="connsiteX0" fmla="*/ 0 w 341995"/>
                <a:gd name="connsiteY0" fmla="*/ 347079 h 347079"/>
                <a:gd name="connsiteX1" fmla="*/ 216288 w 341995"/>
                <a:gd name="connsiteY1" fmla="*/ 0 h 347079"/>
                <a:gd name="connsiteX2" fmla="*/ 341700 w 341995"/>
                <a:gd name="connsiteY2" fmla="*/ 257175 h 347079"/>
                <a:gd name="connsiteX3" fmla="*/ 0 w 341995"/>
                <a:gd name="connsiteY3" fmla="*/ 347079 h 347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1995" h="347079">
                  <a:moveTo>
                    <a:pt x="0" y="347079"/>
                  </a:moveTo>
                  <a:cubicBezTo>
                    <a:pt x="30801" y="88207"/>
                    <a:pt x="134721" y="65604"/>
                    <a:pt x="216288" y="0"/>
                  </a:cubicBezTo>
                  <a:cubicBezTo>
                    <a:pt x="258092" y="85725"/>
                    <a:pt x="347793" y="140926"/>
                    <a:pt x="341700" y="257175"/>
                  </a:cubicBezTo>
                  <a:lnTo>
                    <a:pt x="0" y="347079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Isosceles Triangle 4">
              <a:extLst>
                <a:ext uri="{FF2B5EF4-FFF2-40B4-BE49-F238E27FC236}">
                  <a16:creationId xmlns:a16="http://schemas.microsoft.com/office/drawing/2014/main" id="{B765642C-7A3B-4FF5-98B6-1BBA2F33FD47}"/>
                </a:ext>
              </a:extLst>
            </p:cNvPr>
            <p:cNvSpPr/>
            <p:nvPr/>
          </p:nvSpPr>
          <p:spPr>
            <a:xfrm rot="1855568" flipH="1">
              <a:off x="6406746" y="2771099"/>
              <a:ext cx="341995" cy="347079"/>
            </a:xfrm>
            <a:custGeom>
              <a:avLst/>
              <a:gdLst>
                <a:gd name="connsiteX0" fmla="*/ 0 w 250825"/>
                <a:gd name="connsiteY0" fmla="*/ 257175 h 257175"/>
                <a:gd name="connsiteX1" fmla="*/ 125413 w 250825"/>
                <a:gd name="connsiteY1" fmla="*/ 0 h 257175"/>
                <a:gd name="connsiteX2" fmla="*/ 250825 w 250825"/>
                <a:gd name="connsiteY2" fmla="*/ 257175 h 257175"/>
                <a:gd name="connsiteX3" fmla="*/ 0 w 250825"/>
                <a:gd name="connsiteY3" fmla="*/ 257175 h 257175"/>
                <a:gd name="connsiteX0" fmla="*/ 0 w 251120"/>
                <a:gd name="connsiteY0" fmla="*/ 257175 h 257175"/>
                <a:gd name="connsiteX1" fmla="*/ 125413 w 251120"/>
                <a:gd name="connsiteY1" fmla="*/ 0 h 257175"/>
                <a:gd name="connsiteX2" fmla="*/ 250825 w 251120"/>
                <a:gd name="connsiteY2" fmla="*/ 257175 h 257175"/>
                <a:gd name="connsiteX3" fmla="*/ 0 w 251120"/>
                <a:gd name="connsiteY3" fmla="*/ 257175 h 257175"/>
                <a:gd name="connsiteX0" fmla="*/ 0 w 334376"/>
                <a:gd name="connsiteY0" fmla="*/ 340540 h 340540"/>
                <a:gd name="connsiteX1" fmla="*/ 208669 w 334376"/>
                <a:gd name="connsiteY1" fmla="*/ 0 h 340540"/>
                <a:gd name="connsiteX2" fmla="*/ 334081 w 334376"/>
                <a:gd name="connsiteY2" fmla="*/ 257175 h 340540"/>
                <a:gd name="connsiteX3" fmla="*/ 0 w 334376"/>
                <a:gd name="connsiteY3" fmla="*/ 340540 h 340540"/>
                <a:gd name="connsiteX0" fmla="*/ 0 w 334376"/>
                <a:gd name="connsiteY0" fmla="*/ 340540 h 340540"/>
                <a:gd name="connsiteX1" fmla="*/ 208669 w 334376"/>
                <a:gd name="connsiteY1" fmla="*/ 0 h 340540"/>
                <a:gd name="connsiteX2" fmla="*/ 334081 w 334376"/>
                <a:gd name="connsiteY2" fmla="*/ 257175 h 340540"/>
                <a:gd name="connsiteX3" fmla="*/ 0 w 334376"/>
                <a:gd name="connsiteY3" fmla="*/ 340540 h 340540"/>
                <a:gd name="connsiteX0" fmla="*/ 0 w 334376"/>
                <a:gd name="connsiteY0" fmla="*/ 340540 h 340540"/>
                <a:gd name="connsiteX1" fmla="*/ 208669 w 334376"/>
                <a:gd name="connsiteY1" fmla="*/ 0 h 340540"/>
                <a:gd name="connsiteX2" fmla="*/ 334081 w 334376"/>
                <a:gd name="connsiteY2" fmla="*/ 257175 h 340540"/>
                <a:gd name="connsiteX3" fmla="*/ 0 w 334376"/>
                <a:gd name="connsiteY3" fmla="*/ 340540 h 340540"/>
                <a:gd name="connsiteX0" fmla="*/ 0 w 334376"/>
                <a:gd name="connsiteY0" fmla="*/ 340540 h 340540"/>
                <a:gd name="connsiteX1" fmla="*/ 208669 w 334376"/>
                <a:gd name="connsiteY1" fmla="*/ 0 h 340540"/>
                <a:gd name="connsiteX2" fmla="*/ 334081 w 334376"/>
                <a:gd name="connsiteY2" fmla="*/ 257175 h 340540"/>
                <a:gd name="connsiteX3" fmla="*/ 0 w 334376"/>
                <a:gd name="connsiteY3" fmla="*/ 340540 h 340540"/>
                <a:gd name="connsiteX0" fmla="*/ 0 w 341995"/>
                <a:gd name="connsiteY0" fmla="*/ 347079 h 347079"/>
                <a:gd name="connsiteX1" fmla="*/ 216288 w 341995"/>
                <a:gd name="connsiteY1" fmla="*/ 0 h 347079"/>
                <a:gd name="connsiteX2" fmla="*/ 341700 w 341995"/>
                <a:gd name="connsiteY2" fmla="*/ 257175 h 347079"/>
                <a:gd name="connsiteX3" fmla="*/ 0 w 341995"/>
                <a:gd name="connsiteY3" fmla="*/ 347079 h 347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1995" h="347079">
                  <a:moveTo>
                    <a:pt x="0" y="347079"/>
                  </a:moveTo>
                  <a:cubicBezTo>
                    <a:pt x="30801" y="88207"/>
                    <a:pt x="134721" y="65604"/>
                    <a:pt x="216288" y="0"/>
                  </a:cubicBezTo>
                  <a:cubicBezTo>
                    <a:pt x="258092" y="85725"/>
                    <a:pt x="347793" y="140926"/>
                    <a:pt x="341700" y="257175"/>
                  </a:cubicBezTo>
                  <a:lnTo>
                    <a:pt x="0" y="347079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3A2AB5C-B2B0-4D2D-A097-D6D916B79E2E}"/>
                </a:ext>
              </a:extLst>
            </p:cNvPr>
            <p:cNvCxnSpPr>
              <a:stCxn id="5" idx="1"/>
            </p:cNvCxnSpPr>
            <p:nvPr/>
          </p:nvCxnSpPr>
          <p:spPr>
            <a:xfrm>
              <a:off x="5831477" y="2840856"/>
              <a:ext cx="134348" cy="267469"/>
            </a:xfrm>
            <a:prstGeom prst="lin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5D5EE30-1D0B-4501-A97D-3AA2FC4EB79D}"/>
                </a:ext>
              </a:extLst>
            </p:cNvPr>
            <p:cNvCxnSpPr>
              <a:cxnSpLocks/>
              <a:stCxn id="6" idx="1"/>
            </p:cNvCxnSpPr>
            <p:nvPr/>
          </p:nvCxnSpPr>
          <p:spPr>
            <a:xfrm flipH="1">
              <a:off x="6444050" y="2772495"/>
              <a:ext cx="184030" cy="293064"/>
            </a:xfrm>
            <a:prstGeom prst="lin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40B941D8-856E-49B9-9109-9A87B8EDF339}"/>
                </a:ext>
              </a:extLst>
            </p:cNvPr>
            <p:cNvSpPr/>
            <p:nvPr/>
          </p:nvSpPr>
          <p:spPr>
            <a:xfrm>
              <a:off x="5829554" y="2901950"/>
              <a:ext cx="826497" cy="67310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89B6872-D385-4C00-B7A2-96A7968D5298}"/>
                </a:ext>
              </a:extLst>
            </p:cNvPr>
            <p:cNvSpPr/>
            <p:nvPr/>
          </p:nvSpPr>
          <p:spPr>
            <a:xfrm flipH="1">
              <a:off x="6369840" y="3095565"/>
              <a:ext cx="144337" cy="18097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6CC4C391-6B2D-44C5-8823-1CA939F9F1A9}"/>
                </a:ext>
              </a:extLst>
            </p:cNvPr>
            <p:cNvSpPr/>
            <p:nvPr/>
          </p:nvSpPr>
          <p:spPr>
            <a:xfrm rot="21256594" flipH="1">
              <a:off x="5985516" y="3111378"/>
              <a:ext cx="144337" cy="18097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CF72CC1-54DD-439F-A78A-AB8AEAEB8184}"/>
                </a:ext>
              </a:extLst>
            </p:cNvPr>
            <p:cNvSpPr/>
            <p:nvPr/>
          </p:nvSpPr>
          <p:spPr>
            <a:xfrm>
              <a:off x="5824432" y="3683645"/>
              <a:ext cx="284447" cy="300604"/>
            </a:xfrm>
            <a:custGeom>
              <a:avLst/>
              <a:gdLst>
                <a:gd name="connsiteX0" fmla="*/ 0 w 239867"/>
                <a:gd name="connsiteY0" fmla="*/ 140253 h 280505"/>
                <a:gd name="connsiteX1" fmla="*/ 119934 w 239867"/>
                <a:gd name="connsiteY1" fmla="*/ 0 h 280505"/>
                <a:gd name="connsiteX2" fmla="*/ 239868 w 239867"/>
                <a:gd name="connsiteY2" fmla="*/ 140253 h 280505"/>
                <a:gd name="connsiteX3" fmla="*/ 119934 w 239867"/>
                <a:gd name="connsiteY3" fmla="*/ 280506 h 280505"/>
                <a:gd name="connsiteX4" fmla="*/ 0 w 239867"/>
                <a:gd name="connsiteY4" fmla="*/ 140253 h 280505"/>
                <a:gd name="connsiteX0" fmla="*/ 0 w 269599"/>
                <a:gd name="connsiteY0" fmla="*/ 140253 h 298622"/>
                <a:gd name="connsiteX1" fmla="*/ 119934 w 269599"/>
                <a:gd name="connsiteY1" fmla="*/ 0 h 298622"/>
                <a:gd name="connsiteX2" fmla="*/ 239868 w 269599"/>
                <a:gd name="connsiteY2" fmla="*/ 140253 h 298622"/>
                <a:gd name="connsiteX3" fmla="*/ 262809 w 269599"/>
                <a:gd name="connsiteY3" fmla="*/ 281533 h 298622"/>
                <a:gd name="connsiteX4" fmla="*/ 119934 w 269599"/>
                <a:gd name="connsiteY4" fmla="*/ 280506 h 298622"/>
                <a:gd name="connsiteX5" fmla="*/ 0 w 269599"/>
                <a:gd name="connsiteY5" fmla="*/ 140253 h 298622"/>
                <a:gd name="connsiteX0" fmla="*/ 302 w 269901"/>
                <a:gd name="connsiteY0" fmla="*/ 140253 h 300242"/>
                <a:gd name="connsiteX1" fmla="*/ 120236 w 269901"/>
                <a:gd name="connsiteY1" fmla="*/ 0 h 300242"/>
                <a:gd name="connsiteX2" fmla="*/ 240170 w 269901"/>
                <a:gd name="connsiteY2" fmla="*/ 140253 h 300242"/>
                <a:gd name="connsiteX3" fmla="*/ 263111 w 269901"/>
                <a:gd name="connsiteY3" fmla="*/ 281533 h 300242"/>
                <a:gd name="connsiteX4" fmla="*/ 91661 w 269901"/>
                <a:gd name="connsiteY4" fmla="*/ 283681 h 300242"/>
                <a:gd name="connsiteX5" fmla="*/ 302 w 269901"/>
                <a:gd name="connsiteY5" fmla="*/ 140253 h 300242"/>
                <a:gd name="connsiteX0" fmla="*/ 38 w 269637"/>
                <a:gd name="connsiteY0" fmla="*/ 140253 h 300242"/>
                <a:gd name="connsiteX1" fmla="*/ 119972 w 269637"/>
                <a:gd name="connsiteY1" fmla="*/ 0 h 300242"/>
                <a:gd name="connsiteX2" fmla="*/ 239906 w 269637"/>
                <a:gd name="connsiteY2" fmla="*/ 140253 h 300242"/>
                <a:gd name="connsiteX3" fmla="*/ 262847 w 269637"/>
                <a:gd name="connsiteY3" fmla="*/ 281533 h 300242"/>
                <a:gd name="connsiteX4" fmla="*/ 91397 w 269637"/>
                <a:gd name="connsiteY4" fmla="*/ 283681 h 300242"/>
                <a:gd name="connsiteX5" fmla="*/ 38 w 269637"/>
                <a:gd name="connsiteY5" fmla="*/ 140253 h 300242"/>
                <a:gd name="connsiteX0" fmla="*/ 38 w 266548"/>
                <a:gd name="connsiteY0" fmla="*/ 140253 h 296861"/>
                <a:gd name="connsiteX1" fmla="*/ 119972 w 266548"/>
                <a:gd name="connsiteY1" fmla="*/ 0 h 296861"/>
                <a:gd name="connsiteX2" fmla="*/ 239906 w 266548"/>
                <a:gd name="connsiteY2" fmla="*/ 140253 h 296861"/>
                <a:gd name="connsiteX3" fmla="*/ 151722 w 266548"/>
                <a:gd name="connsiteY3" fmla="*/ 227557 h 296861"/>
                <a:gd name="connsiteX4" fmla="*/ 262847 w 266548"/>
                <a:gd name="connsiteY4" fmla="*/ 281533 h 296861"/>
                <a:gd name="connsiteX5" fmla="*/ 91397 w 266548"/>
                <a:gd name="connsiteY5" fmla="*/ 283681 h 296861"/>
                <a:gd name="connsiteX6" fmla="*/ 38 w 266548"/>
                <a:gd name="connsiteY6" fmla="*/ 140253 h 296861"/>
                <a:gd name="connsiteX0" fmla="*/ 38 w 266548"/>
                <a:gd name="connsiteY0" fmla="*/ 140253 h 296861"/>
                <a:gd name="connsiteX1" fmla="*/ 119972 w 266548"/>
                <a:gd name="connsiteY1" fmla="*/ 0 h 296861"/>
                <a:gd name="connsiteX2" fmla="*/ 239906 w 266548"/>
                <a:gd name="connsiteY2" fmla="*/ 140253 h 296861"/>
                <a:gd name="connsiteX3" fmla="*/ 151722 w 266548"/>
                <a:gd name="connsiteY3" fmla="*/ 227557 h 296861"/>
                <a:gd name="connsiteX4" fmla="*/ 262847 w 266548"/>
                <a:gd name="connsiteY4" fmla="*/ 281533 h 296861"/>
                <a:gd name="connsiteX5" fmla="*/ 91397 w 266548"/>
                <a:gd name="connsiteY5" fmla="*/ 283681 h 296861"/>
                <a:gd name="connsiteX6" fmla="*/ 38 w 266548"/>
                <a:gd name="connsiteY6" fmla="*/ 140253 h 296861"/>
                <a:gd name="connsiteX0" fmla="*/ 38 w 263027"/>
                <a:gd name="connsiteY0" fmla="*/ 140253 h 296861"/>
                <a:gd name="connsiteX1" fmla="*/ 119972 w 263027"/>
                <a:gd name="connsiteY1" fmla="*/ 0 h 296861"/>
                <a:gd name="connsiteX2" fmla="*/ 239906 w 263027"/>
                <a:gd name="connsiteY2" fmla="*/ 140253 h 296861"/>
                <a:gd name="connsiteX3" fmla="*/ 151722 w 263027"/>
                <a:gd name="connsiteY3" fmla="*/ 227557 h 296861"/>
                <a:gd name="connsiteX4" fmla="*/ 262847 w 263027"/>
                <a:gd name="connsiteY4" fmla="*/ 281533 h 296861"/>
                <a:gd name="connsiteX5" fmla="*/ 91397 w 263027"/>
                <a:gd name="connsiteY5" fmla="*/ 283681 h 296861"/>
                <a:gd name="connsiteX6" fmla="*/ 38 w 263027"/>
                <a:gd name="connsiteY6" fmla="*/ 140253 h 296861"/>
                <a:gd name="connsiteX0" fmla="*/ 38 w 263027"/>
                <a:gd name="connsiteY0" fmla="*/ 140253 h 296861"/>
                <a:gd name="connsiteX1" fmla="*/ 119972 w 263027"/>
                <a:gd name="connsiteY1" fmla="*/ 0 h 296861"/>
                <a:gd name="connsiteX2" fmla="*/ 239906 w 263027"/>
                <a:gd name="connsiteY2" fmla="*/ 140253 h 296861"/>
                <a:gd name="connsiteX3" fmla="*/ 151722 w 263027"/>
                <a:gd name="connsiteY3" fmla="*/ 227557 h 296861"/>
                <a:gd name="connsiteX4" fmla="*/ 262847 w 263027"/>
                <a:gd name="connsiteY4" fmla="*/ 281533 h 296861"/>
                <a:gd name="connsiteX5" fmla="*/ 91397 w 263027"/>
                <a:gd name="connsiteY5" fmla="*/ 283681 h 296861"/>
                <a:gd name="connsiteX6" fmla="*/ 38 w 263027"/>
                <a:gd name="connsiteY6" fmla="*/ 140253 h 296861"/>
                <a:gd name="connsiteX0" fmla="*/ 38 w 263027"/>
                <a:gd name="connsiteY0" fmla="*/ 140253 h 296861"/>
                <a:gd name="connsiteX1" fmla="*/ 119972 w 263027"/>
                <a:gd name="connsiteY1" fmla="*/ 0 h 296861"/>
                <a:gd name="connsiteX2" fmla="*/ 239906 w 263027"/>
                <a:gd name="connsiteY2" fmla="*/ 140253 h 296861"/>
                <a:gd name="connsiteX3" fmla="*/ 151722 w 263027"/>
                <a:gd name="connsiteY3" fmla="*/ 227557 h 296861"/>
                <a:gd name="connsiteX4" fmla="*/ 262847 w 263027"/>
                <a:gd name="connsiteY4" fmla="*/ 281533 h 296861"/>
                <a:gd name="connsiteX5" fmla="*/ 91397 w 263027"/>
                <a:gd name="connsiteY5" fmla="*/ 283681 h 296861"/>
                <a:gd name="connsiteX6" fmla="*/ 38 w 263027"/>
                <a:gd name="connsiteY6" fmla="*/ 140253 h 296861"/>
                <a:gd name="connsiteX0" fmla="*/ 38 w 263027"/>
                <a:gd name="connsiteY0" fmla="*/ 140253 h 296861"/>
                <a:gd name="connsiteX1" fmla="*/ 119972 w 263027"/>
                <a:gd name="connsiteY1" fmla="*/ 0 h 296861"/>
                <a:gd name="connsiteX2" fmla="*/ 246256 w 263027"/>
                <a:gd name="connsiteY2" fmla="*/ 140253 h 296861"/>
                <a:gd name="connsiteX3" fmla="*/ 151722 w 263027"/>
                <a:gd name="connsiteY3" fmla="*/ 227557 h 296861"/>
                <a:gd name="connsiteX4" fmla="*/ 262847 w 263027"/>
                <a:gd name="connsiteY4" fmla="*/ 281533 h 296861"/>
                <a:gd name="connsiteX5" fmla="*/ 91397 w 263027"/>
                <a:gd name="connsiteY5" fmla="*/ 283681 h 296861"/>
                <a:gd name="connsiteX6" fmla="*/ 38 w 263027"/>
                <a:gd name="connsiteY6" fmla="*/ 140253 h 296861"/>
                <a:gd name="connsiteX0" fmla="*/ 38 w 263027"/>
                <a:gd name="connsiteY0" fmla="*/ 143549 h 300157"/>
                <a:gd name="connsiteX1" fmla="*/ 119972 w 263027"/>
                <a:gd name="connsiteY1" fmla="*/ 3296 h 300157"/>
                <a:gd name="connsiteX2" fmla="*/ 151722 w 263027"/>
                <a:gd name="connsiteY2" fmla="*/ 230853 h 300157"/>
                <a:gd name="connsiteX3" fmla="*/ 262847 w 263027"/>
                <a:gd name="connsiteY3" fmla="*/ 284829 h 300157"/>
                <a:gd name="connsiteX4" fmla="*/ 91397 w 263027"/>
                <a:gd name="connsiteY4" fmla="*/ 286977 h 300157"/>
                <a:gd name="connsiteX5" fmla="*/ 38 w 263027"/>
                <a:gd name="connsiteY5" fmla="*/ 143549 h 300157"/>
                <a:gd name="connsiteX0" fmla="*/ 39367 w 302356"/>
                <a:gd name="connsiteY0" fmla="*/ 160980 h 317588"/>
                <a:gd name="connsiteX1" fmla="*/ 159301 w 302356"/>
                <a:gd name="connsiteY1" fmla="*/ 20727 h 317588"/>
                <a:gd name="connsiteX2" fmla="*/ 191051 w 302356"/>
                <a:gd name="connsiteY2" fmla="*/ 248284 h 317588"/>
                <a:gd name="connsiteX3" fmla="*/ 302176 w 302356"/>
                <a:gd name="connsiteY3" fmla="*/ 302260 h 317588"/>
                <a:gd name="connsiteX4" fmla="*/ 130726 w 302356"/>
                <a:gd name="connsiteY4" fmla="*/ 304408 h 317588"/>
                <a:gd name="connsiteX5" fmla="*/ 39367 w 302356"/>
                <a:gd name="connsiteY5" fmla="*/ 160980 h 317588"/>
                <a:gd name="connsiteX0" fmla="*/ 38 w 263027"/>
                <a:gd name="connsiteY0" fmla="*/ 148607 h 305215"/>
                <a:gd name="connsiteX1" fmla="*/ 119972 w 263027"/>
                <a:gd name="connsiteY1" fmla="*/ 8354 h 305215"/>
                <a:gd name="connsiteX2" fmla="*/ 151722 w 263027"/>
                <a:gd name="connsiteY2" fmla="*/ 235911 h 305215"/>
                <a:gd name="connsiteX3" fmla="*/ 262847 w 263027"/>
                <a:gd name="connsiteY3" fmla="*/ 289887 h 305215"/>
                <a:gd name="connsiteX4" fmla="*/ 91397 w 263027"/>
                <a:gd name="connsiteY4" fmla="*/ 292035 h 305215"/>
                <a:gd name="connsiteX5" fmla="*/ 38 w 263027"/>
                <a:gd name="connsiteY5" fmla="*/ 148607 h 305215"/>
                <a:gd name="connsiteX0" fmla="*/ 38 w 263027"/>
                <a:gd name="connsiteY0" fmla="*/ 148607 h 305215"/>
                <a:gd name="connsiteX1" fmla="*/ 119972 w 263027"/>
                <a:gd name="connsiteY1" fmla="*/ 8354 h 305215"/>
                <a:gd name="connsiteX2" fmla="*/ 151722 w 263027"/>
                <a:gd name="connsiteY2" fmla="*/ 235911 h 305215"/>
                <a:gd name="connsiteX3" fmla="*/ 262847 w 263027"/>
                <a:gd name="connsiteY3" fmla="*/ 289887 h 305215"/>
                <a:gd name="connsiteX4" fmla="*/ 91397 w 263027"/>
                <a:gd name="connsiteY4" fmla="*/ 292035 h 305215"/>
                <a:gd name="connsiteX5" fmla="*/ 38 w 263027"/>
                <a:gd name="connsiteY5" fmla="*/ 148607 h 305215"/>
                <a:gd name="connsiteX0" fmla="*/ 38 w 263027"/>
                <a:gd name="connsiteY0" fmla="*/ 148607 h 305215"/>
                <a:gd name="connsiteX1" fmla="*/ 119972 w 263027"/>
                <a:gd name="connsiteY1" fmla="*/ 8354 h 305215"/>
                <a:gd name="connsiteX2" fmla="*/ 151722 w 263027"/>
                <a:gd name="connsiteY2" fmla="*/ 235911 h 305215"/>
                <a:gd name="connsiteX3" fmla="*/ 262847 w 263027"/>
                <a:gd name="connsiteY3" fmla="*/ 289887 h 305215"/>
                <a:gd name="connsiteX4" fmla="*/ 91397 w 263027"/>
                <a:gd name="connsiteY4" fmla="*/ 292035 h 305215"/>
                <a:gd name="connsiteX5" fmla="*/ 38 w 263027"/>
                <a:gd name="connsiteY5" fmla="*/ 148607 h 305215"/>
                <a:gd name="connsiteX0" fmla="*/ 27 w 284447"/>
                <a:gd name="connsiteY0" fmla="*/ 141445 h 300604"/>
                <a:gd name="connsiteX1" fmla="*/ 141392 w 284447"/>
                <a:gd name="connsiteY1" fmla="*/ 3573 h 300604"/>
                <a:gd name="connsiteX2" fmla="*/ 173142 w 284447"/>
                <a:gd name="connsiteY2" fmla="*/ 231130 h 300604"/>
                <a:gd name="connsiteX3" fmla="*/ 284267 w 284447"/>
                <a:gd name="connsiteY3" fmla="*/ 285106 h 300604"/>
                <a:gd name="connsiteX4" fmla="*/ 112817 w 284447"/>
                <a:gd name="connsiteY4" fmla="*/ 287254 h 300604"/>
                <a:gd name="connsiteX5" fmla="*/ 27 w 284447"/>
                <a:gd name="connsiteY5" fmla="*/ 141445 h 300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4447" h="300604">
                  <a:moveTo>
                    <a:pt x="27" y="141445"/>
                  </a:moveTo>
                  <a:cubicBezTo>
                    <a:pt x="1614" y="17965"/>
                    <a:pt x="112540" y="-11374"/>
                    <a:pt x="141392" y="3573"/>
                  </a:cubicBezTo>
                  <a:cubicBezTo>
                    <a:pt x="170244" y="18520"/>
                    <a:pt x="277916" y="155633"/>
                    <a:pt x="173142" y="231130"/>
                  </a:cubicBezTo>
                  <a:cubicBezTo>
                    <a:pt x="176966" y="254677"/>
                    <a:pt x="289559" y="167273"/>
                    <a:pt x="284267" y="285106"/>
                  </a:cubicBezTo>
                  <a:cubicBezTo>
                    <a:pt x="253575" y="298164"/>
                    <a:pt x="160190" y="311198"/>
                    <a:pt x="112817" y="287254"/>
                  </a:cubicBezTo>
                  <a:cubicBezTo>
                    <a:pt x="65444" y="263310"/>
                    <a:pt x="-1560" y="264925"/>
                    <a:pt x="27" y="141445"/>
                  </a:cubicBez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BCF46CA-A055-485B-A67D-17312DEE9697}"/>
                </a:ext>
              </a:extLst>
            </p:cNvPr>
            <p:cNvSpPr/>
            <p:nvPr/>
          </p:nvSpPr>
          <p:spPr>
            <a:xfrm>
              <a:off x="6156325" y="3778250"/>
              <a:ext cx="177942" cy="205828"/>
            </a:xfrm>
            <a:custGeom>
              <a:avLst/>
              <a:gdLst>
                <a:gd name="connsiteX0" fmla="*/ 0 w 139700"/>
                <a:gd name="connsiteY0" fmla="*/ 0 h 205828"/>
                <a:gd name="connsiteX1" fmla="*/ 139700 w 139700"/>
                <a:gd name="connsiteY1" fmla="*/ 0 h 205828"/>
                <a:gd name="connsiteX2" fmla="*/ 139700 w 139700"/>
                <a:gd name="connsiteY2" fmla="*/ 205828 h 205828"/>
                <a:gd name="connsiteX3" fmla="*/ 0 w 139700"/>
                <a:gd name="connsiteY3" fmla="*/ 205828 h 205828"/>
                <a:gd name="connsiteX4" fmla="*/ 0 w 139700"/>
                <a:gd name="connsiteY4" fmla="*/ 0 h 205828"/>
                <a:gd name="connsiteX0" fmla="*/ 0 w 139700"/>
                <a:gd name="connsiteY0" fmla="*/ 0 h 205828"/>
                <a:gd name="connsiteX1" fmla="*/ 139700 w 139700"/>
                <a:gd name="connsiteY1" fmla="*/ 0 h 205828"/>
                <a:gd name="connsiteX2" fmla="*/ 98425 w 139700"/>
                <a:gd name="connsiteY2" fmla="*/ 123825 h 205828"/>
                <a:gd name="connsiteX3" fmla="*/ 139700 w 139700"/>
                <a:gd name="connsiteY3" fmla="*/ 205828 h 205828"/>
                <a:gd name="connsiteX4" fmla="*/ 0 w 139700"/>
                <a:gd name="connsiteY4" fmla="*/ 205828 h 205828"/>
                <a:gd name="connsiteX5" fmla="*/ 0 w 139700"/>
                <a:gd name="connsiteY5" fmla="*/ 0 h 205828"/>
                <a:gd name="connsiteX0" fmla="*/ 0 w 139700"/>
                <a:gd name="connsiteY0" fmla="*/ 0 h 205828"/>
                <a:gd name="connsiteX1" fmla="*/ 139700 w 139700"/>
                <a:gd name="connsiteY1" fmla="*/ 0 h 205828"/>
                <a:gd name="connsiteX2" fmla="*/ 98425 w 139700"/>
                <a:gd name="connsiteY2" fmla="*/ 123825 h 205828"/>
                <a:gd name="connsiteX3" fmla="*/ 139700 w 139700"/>
                <a:gd name="connsiteY3" fmla="*/ 205828 h 205828"/>
                <a:gd name="connsiteX4" fmla="*/ 0 w 139700"/>
                <a:gd name="connsiteY4" fmla="*/ 205828 h 205828"/>
                <a:gd name="connsiteX5" fmla="*/ 0 w 139700"/>
                <a:gd name="connsiteY5" fmla="*/ 0 h 205828"/>
                <a:gd name="connsiteX0" fmla="*/ 0 w 179506"/>
                <a:gd name="connsiteY0" fmla="*/ 0 h 205828"/>
                <a:gd name="connsiteX1" fmla="*/ 139700 w 179506"/>
                <a:gd name="connsiteY1" fmla="*/ 0 h 205828"/>
                <a:gd name="connsiteX2" fmla="*/ 98425 w 179506"/>
                <a:gd name="connsiteY2" fmla="*/ 123825 h 205828"/>
                <a:gd name="connsiteX3" fmla="*/ 139700 w 179506"/>
                <a:gd name="connsiteY3" fmla="*/ 205828 h 205828"/>
                <a:gd name="connsiteX4" fmla="*/ 0 w 179506"/>
                <a:gd name="connsiteY4" fmla="*/ 205828 h 205828"/>
                <a:gd name="connsiteX5" fmla="*/ 0 w 179506"/>
                <a:gd name="connsiteY5" fmla="*/ 0 h 205828"/>
                <a:gd name="connsiteX0" fmla="*/ 0 w 171195"/>
                <a:gd name="connsiteY0" fmla="*/ 0 h 205828"/>
                <a:gd name="connsiteX1" fmla="*/ 139700 w 171195"/>
                <a:gd name="connsiteY1" fmla="*/ 0 h 205828"/>
                <a:gd name="connsiteX2" fmla="*/ 98425 w 171195"/>
                <a:gd name="connsiteY2" fmla="*/ 123825 h 205828"/>
                <a:gd name="connsiteX3" fmla="*/ 139700 w 171195"/>
                <a:gd name="connsiteY3" fmla="*/ 205828 h 205828"/>
                <a:gd name="connsiteX4" fmla="*/ 0 w 171195"/>
                <a:gd name="connsiteY4" fmla="*/ 205828 h 205828"/>
                <a:gd name="connsiteX5" fmla="*/ 0 w 171195"/>
                <a:gd name="connsiteY5" fmla="*/ 0 h 205828"/>
                <a:gd name="connsiteX0" fmla="*/ 0 w 181837"/>
                <a:gd name="connsiteY0" fmla="*/ 0 h 205828"/>
                <a:gd name="connsiteX1" fmla="*/ 139700 w 181837"/>
                <a:gd name="connsiteY1" fmla="*/ 0 h 205828"/>
                <a:gd name="connsiteX2" fmla="*/ 98425 w 181837"/>
                <a:gd name="connsiteY2" fmla="*/ 123825 h 205828"/>
                <a:gd name="connsiteX3" fmla="*/ 139700 w 181837"/>
                <a:gd name="connsiteY3" fmla="*/ 205828 h 205828"/>
                <a:gd name="connsiteX4" fmla="*/ 0 w 181837"/>
                <a:gd name="connsiteY4" fmla="*/ 205828 h 205828"/>
                <a:gd name="connsiteX5" fmla="*/ 0 w 181837"/>
                <a:gd name="connsiteY5" fmla="*/ 0 h 205828"/>
                <a:gd name="connsiteX0" fmla="*/ 0 w 181837"/>
                <a:gd name="connsiteY0" fmla="*/ 0 h 205828"/>
                <a:gd name="connsiteX1" fmla="*/ 139700 w 181837"/>
                <a:gd name="connsiteY1" fmla="*/ 0 h 205828"/>
                <a:gd name="connsiteX2" fmla="*/ 98425 w 181837"/>
                <a:gd name="connsiteY2" fmla="*/ 123825 h 205828"/>
                <a:gd name="connsiteX3" fmla="*/ 139700 w 181837"/>
                <a:gd name="connsiteY3" fmla="*/ 205828 h 205828"/>
                <a:gd name="connsiteX4" fmla="*/ 0 w 181837"/>
                <a:gd name="connsiteY4" fmla="*/ 205828 h 205828"/>
                <a:gd name="connsiteX5" fmla="*/ 0 w 181837"/>
                <a:gd name="connsiteY5" fmla="*/ 0 h 205828"/>
                <a:gd name="connsiteX0" fmla="*/ 0 w 171593"/>
                <a:gd name="connsiteY0" fmla="*/ 0 h 205828"/>
                <a:gd name="connsiteX1" fmla="*/ 139700 w 171593"/>
                <a:gd name="connsiteY1" fmla="*/ 0 h 205828"/>
                <a:gd name="connsiteX2" fmla="*/ 98425 w 171593"/>
                <a:gd name="connsiteY2" fmla="*/ 123825 h 205828"/>
                <a:gd name="connsiteX3" fmla="*/ 139700 w 171593"/>
                <a:gd name="connsiteY3" fmla="*/ 205828 h 205828"/>
                <a:gd name="connsiteX4" fmla="*/ 0 w 171593"/>
                <a:gd name="connsiteY4" fmla="*/ 205828 h 205828"/>
                <a:gd name="connsiteX5" fmla="*/ 0 w 171593"/>
                <a:gd name="connsiteY5" fmla="*/ 0 h 205828"/>
                <a:gd name="connsiteX0" fmla="*/ 6349 w 177942"/>
                <a:gd name="connsiteY0" fmla="*/ 0 h 205828"/>
                <a:gd name="connsiteX1" fmla="*/ 146049 w 177942"/>
                <a:gd name="connsiteY1" fmla="*/ 0 h 205828"/>
                <a:gd name="connsiteX2" fmla="*/ 104774 w 177942"/>
                <a:gd name="connsiteY2" fmla="*/ 123825 h 205828"/>
                <a:gd name="connsiteX3" fmla="*/ 146049 w 177942"/>
                <a:gd name="connsiteY3" fmla="*/ 205828 h 205828"/>
                <a:gd name="connsiteX4" fmla="*/ 6349 w 177942"/>
                <a:gd name="connsiteY4" fmla="*/ 205828 h 205828"/>
                <a:gd name="connsiteX5" fmla="*/ 6349 w 177942"/>
                <a:gd name="connsiteY5" fmla="*/ 0 h 205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7942" h="205828">
                  <a:moveTo>
                    <a:pt x="6349" y="0"/>
                  </a:moveTo>
                  <a:lnTo>
                    <a:pt x="146049" y="0"/>
                  </a:lnTo>
                  <a:cubicBezTo>
                    <a:pt x="91016" y="65617"/>
                    <a:pt x="128057" y="86783"/>
                    <a:pt x="104774" y="123825"/>
                  </a:cubicBezTo>
                  <a:cubicBezTo>
                    <a:pt x="223307" y="151159"/>
                    <a:pt x="167216" y="184844"/>
                    <a:pt x="146049" y="205828"/>
                  </a:cubicBezTo>
                  <a:lnTo>
                    <a:pt x="6349" y="205828"/>
                  </a:lnTo>
                  <a:cubicBezTo>
                    <a:pt x="-7938" y="127694"/>
                    <a:pt x="6349" y="68609"/>
                    <a:pt x="6349" y="0"/>
                  </a:cubicBez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70910738-0D0A-4767-AD44-EA9597F81C22}"/>
                </a:ext>
              </a:extLst>
            </p:cNvPr>
            <p:cNvSpPr/>
            <p:nvPr/>
          </p:nvSpPr>
          <p:spPr>
            <a:xfrm rot="21256594" flipH="1">
              <a:off x="6028746" y="3147525"/>
              <a:ext cx="93730" cy="11752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7D94ADB1-2241-4E1D-A1E2-58FEECDCF6D5}"/>
                </a:ext>
              </a:extLst>
            </p:cNvPr>
            <p:cNvSpPr/>
            <p:nvPr/>
          </p:nvSpPr>
          <p:spPr>
            <a:xfrm rot="21256594" flipH="1">
              <a:off x="6414370" y="3136044"/>
              <a:ext cx="93730" cy="11752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2073CB54-684A-42E2-B775-4ED858EFBAB5}"/>
                </a:ext>
              </a:extLst>
            </p:cNvPr>
            <p:cNvSpPr/>
            <p:nvPr/>
          </p:nvSpPr>
          <p:spPr>
            <a:xfrm rot="21256594" flipH="1">
              <a:off x="6452020" y="3155702"/>
              <a:ext cx="49116" cy="6158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0DC1C7DB-D24D-43F8-83B7-19D8F382DE28}"/>
                </a:ext>
              </a:extLst>
            </p:cNvPr>
            <p:cNvSpPr/>
            <p:nvPr/>
          </p:nvSpPr>
          <p:spPr>
            <a:xfrm rot="21256594" flipH="1">
              <a:off x="6056814" y="3164672"/>
              <a:ext cx="49116" cy="6158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78EA111-4DA7-42DA-B66E-1899896EDBCA}"/>
                </a:ext>
              </a:extLst>
            </p:cNvPr>
            <p:cNvSpPr/>
            <p:nvPr/>
          </p:nvSpPr>
          <p:spPr>
            <a:xfrm rot="21161812" flipH="1">
              <a:off x="6214702" y="3280064"/>
              <a:ext cx="93730" cy="66105"/>
            </a:xfrm>
            <a:custGeom>
              <a:avLst/>
              <a:gdLst>
                <a:gd name="connsiteX0" fmla="*/ 0 w 93730"/>
                <a:gd name="connsiteY0" fmla="*/ 58761 h 117522"/>
                <a:gd name="connsiteX1" fmla="*/ 46865 w 93730"/>
                <a:gd name="connsiteY1" fmla="*/ 0 h 117522"/>
                <a:gd name="connsiteX2" fmla="*/ 93730 w 93730"/>
                <a:gd name="connsiteY2" fmla="*/ 58761 h 117522"/>
                <a:gd name="connsiteX3" fmla="*/ 46865 w 93730"/>
                <a:gd name="connsiteY3" fmla="*/ 117522 h 117522"/>
                <a:gd name="connsiteX4" fmla="*/ 0 w 93730"/>
                <a:gd name="connsiteY4" fmla="*/ 58761 h 117522"/>
                <a:gd name="connsiteX0" fmla="*/ 0 w 93730"/>
                <a:gd name="connsiteY0" fmla="*/ 58761 h 66105"/>
                <a:gd name="connsiteX1" fmla="*/ 46865 w 93730"/>
                <a:gd name="connsiteY1" fmla="*/ 0 h 66105"/>
                <a:gd name="connsiteX2" fmla="*/ 93730 w 93730"/>
                <a:gd name="connsiteY2" fmla="*/ 58761 h 66105"/>
                <a:gd name="connsiteX3" fmla="*/ 0 w 93730"/>
                <a:gd name="connsiteY3" fmla="*/ 58761 h 66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730" h="66105">
                  <a:moveTo>
                    <a:pt x="0" y="58761"/>
                  </a:moveTo>
                  <a:cubicBezTo>
                    <a:pt x="0" y="26308"/>
                    <a:pt x="20982" y="0"/>
                    <a:pt x="46865" y="0"/>
                  </a:cubicBezTo>
                  <a:cubicBezTo>
                    <a:pt x="72748" y="0"/>
                    <a:pt x="93730" y="26308"/>
                    <a:pt x="93730" y="58761"/>
                  </a:cubicBezTo>
                  <a:cubicBezTo>
                    <a:pt x="85919" y="68554"/>
                    <a:pt x="7811" y="68554"/>
                    <a:pt x="0" y="58761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360DC13D-8963-43D1-87AD-EB15EEE9E4C5}"/>
                </a:ext>
              </a:extLst>
            </p:cNvPr>
            <p:cNvSpPr/>
            <p:nvPr/>
          </p:nvSpPr>
          <p:spPr>
            <a:xfrm>
              <a:off x="6269658" y="3350419"/>
              <a:ext cx="83517" cy="64294"/>
            </a:xfrm>
            <a:custGeom>
              <a:avLst/>
              <a:gdLst>
                <a:gd name="connsiteX0" fmla="*/ 173 w 83517"/>
                <a:gd name="connsiteY0" fmla="*/ 0 h 64294"/>
                <a:gd name="connsiteX1" fmla="*/ 7317 w 83517"/>
                <a:gd name="connsiteY1" fmla="*/ 52387 h 64294"/>
                <a:gd name="connsiteX2" fmla="*/ 47798 w 83517"/>
                <a:gd name="connsiteY2" fmla="*/ 64294 h 64294"/>
                <a:gd name="connsiteX3" fmla="*/ 76373 w 83517"/>
                <a:gd name="connsiteY3" fmla="*/ 52387 h 64294"/>
                <a:gd name="connsiteX4" fmla="*/ 83517 w 83517"/>
                <a:gd name="connsiteY4" fmla="*/ 28575 h 64294"/>
                <a:gd name="connsiteX5" fmla="*/ 83517 w 83517"/>
                <a:gd name="connsiteY5" fmla="*/ 28575 h 64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3517" h="64294">
                  <a:moveTo>
                    <a:pt x="173" y="0"/>
                  </a:moveTo>
                  <a:cubicBezTo>
                    <a:pt x="-224" y="20835"/>
                    <a:pt x="-620" y="41671"/>
                    <a:pt x="7317" y="52387"/>
                  </a:cubicBezTo>
                  <a:cubicBezTo>
                    <a:pt x="15254" y="63103"/>
                    <a:pt x="36289" y="64294"/>
                    <a:pt x="47798" y="64294"/>
                  </a:cubicBezTo>
                  <a:cubicBezTo>
                    <a:pt x="59307" y="64294"/>
                    <a:pt x="70420" y="58340"/>
                    <a:pt x="76373" y="52387"/>
                  </a:cubicBezTo>
                  <a:cubicBezTo>
                    <a:pt x="82326" y="46434"/>
                    <a:pt x="83517" y="28575"/>
                    <a:pt x="83517" y="28575"/>
                  </a:cubicBezTo>
                  <a:lnTo>
                    <a:pt x="83517" y="28575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A8FB0B77-3D00-4EDA-B4E5-8B8B7429F342}"/>
                </a:ext>
              </a:extLst>
            </p:cNvPr>
            <p:cNvSpPr/>
            <p:nvPr/>
          </p:nvSpPr>
          <p:spPr>
            <a:xfrm flipH="1">
              <a:off x="6184750" y="3351139"/>
              <a:ext cx="83517" cy="64294"/>
            </a:xfrm>
            <a:custGeom>
              <a:avLst/>
              <a:gdLst>
                <a:gd name="connsiteX0" fmla="*/ 173 w 83517"/>
                <a:gd name="connsiteY0" fmla="*/ 0 h 64294"/>
                <a:gd name="connsiteX1" fmla="*/ 7317 w 83517"/>
                <a:gd name="connsiteY1" fmla="*/ 52387 h 64294"/>
                <a:gd name="connsiteX2" fmla="*/ 47798 w 83517"/>
                <a:gd name="connsiteY2" fmla="*/ 64294 h 64294"/>
                <a:gd name="connsiteX3" fmla="*/ 76373 w 83517"/>
                <a:gd name="connsiteY3" fmla="*/ 52387 h 64294"/>
                <a:gd name="connsiteX4" fmla="*/ 83517 w 83517"/>
                <a:gd name="connsiteY4" fmla="*/ 28575 h 64294"/>
                <a:gd name="connsiteX5" fmla="*/ 83517 w 83517"/>
                <a:gd name="connsiteY5" fmla="*/ 28575 h 64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3517" h="64294">
                  <a:moveTo>
                    <a:pt x="173" y="0"/>
                  </a:moveTo>
                  <a:cubicBezTo>
                    <a:pt x="-224" y="20835"/>
                    <a:pt x="-620" y="41671"/>
                    <a:pt x="7317" y="52387"/>
                  </a:cubicBezTo>
                  <a:cubicBezTo>
                    <a:pt x="15254" y="63103"/>
                    <a:pt x="36289" y="64294"/>
                    <a:pt x="47798" y="64294"/>
                  </a:cubicBezTo>
                  <a:cubicBezTo>
                    <a:pt x="59307" y="64294"/>
                    <a:pt x="70420" y="58340"/>
                    <a:pt x="76373" y="52387"/>
                  </a:cubicBezTo>
                  <a:cubicBezTo>
                    <a:pt x="82326" y="46434"/>
                    <a:pt x="83517" y="28575"/>
                    <a:pt x="83517" y="28575"/>
                  </a:cubicBezTo>
                  <a:lnTo>
                    <a:pt x="83517" y="28575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17">
              <a:extLst>
                <a:ext uri="{FF2B5EF4-FFF2-40B4-BE49-F238E27FC236}">
                  <a16:creationId xmlns:a16="http://schemas.microsoft.com/office/drawing/2014/main" id="{1D0E4947-7311-490C-AB03-A20BC1E56D9A}"/>
                </a:ext>
              </a:extLst>
            </p:cNvPr>
            <p:cNvSpPr/>
            <p:nvPr/>
          </p:nvSpPr>
          <p:spPr>
            <a:xfrm>
              <a:off x="6128103" y="3701542"/>
              <a:ext cx="198756" cy="11842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17">
              <a:extLst>
                <a:ext uri="{FF2B5EF4-FFF2-40B4-BE49-F238E27FC236}">
                  <a16:creationId xmlns:a16="http://schemas.microsoft.com/office/drawing/2014/main" id="{E1B69901-FCD3-4183-A366-06D52BEB1F2E}"/>
                </a:ext>
              </a:extLst>
            </p:cNvPr>
            <p:cNvSpPr/>
            <p:nvPr/>
          </p:nvSpPr>
          <p:spPr>
            <a:xfrm rot="916061">
              <a:off x="5921257" y="3678203"/>
              <a:ext cx="198756" cy="11842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9373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B869A4D-3917-46E7-B6F0-C0F54161536F}"/>
              </a:ext>
            </a:extLst>
          </p:cNvPr>
          <p:cNvGrpSpPr/>
          <p:nvPr/>
        </p:nvGrpSpPr>
        <p:grpSpPr>
          <a:xfrm>
            <a:off x="0" y="0"/>
            <a:ext cx="12192000" cy="6858001"/>
            <a:chOff x="0" y="-1"/>
            <a:chExt cx="12192000" cy="6858001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28118652-CB9E-4617-903E-E31E1991ADD4}"/>
                </a:ext>
              </a:extLst>
            </p:cNvPr>
            <p:cNvSpPr/>
            <p:nvPr/>
          </p:nvSpPr>
          <p:spPr>
            <a:xfrm>
              <a:off x="5943600" y="-1"/>
              <a:ext cx="6248400" cy="68579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CCFE386-1773-417E-87C1-1C22D00AC532}"/>
                </a:ext>
              </a:extLst>
            </p:cNvPr>
            <p:cNvSpPr/>
            <p:nvPr/>
          </p:nvSpPr>
          <p:spPr>
            <a:xfrm>
              <a:off x="0" y="0"/>
              <a:ext cx="6597748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CC56EEF5-315D-4D23-8B68-EC32CFFE0200}"/>
              </a:ext>
            </a:extLst>
          </p:cNvPr>
          <p:cNvSpPr txBox="1"/>
          <p:nvPr/>
        </p:nvSpPr>
        <p:spPr>
          <a:xfrm>
            <a:off x="152400" y="88362"/>
            <a:ext cx="120396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Arial Black" panose="020B0A04020102020204" pitchFamily="34" charset="0"/>
              </a:rPr>
              <a:t>C</a:t>
            </a: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harlie the </a:t>
            </a: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srgbClr val="9C5A94"/>
                </a:solidFill>
                <a:effectLst/>
                <a:uLnTx/>
                <a:uFillTx/>
                <a:latin typeface="Arial Black" panose="020B0A04020102020204" pitchFamily="34" charset="0"/>
              </a:rPr>
              <a:t>C</a:t>
            </a: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at </a:t>
            </a: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Arial Black" panose="020B0A04020102020204" pitchFamily="34" charset="0"/>
              </a:rPr>
              <a:t>C</a:t>
            </a: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limbs</a:t>
            </a:r>
          </a:p>
        </p:txBody>
      </p: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10E2519F-65D3-4521-BBCA-7A4AAF16459F}"/>
              </a:ext>
            </a:extLst>
          </p:cNvPr>
          <p:cNvGrpSpPr/>
          <p:nvPr/>
        </p:nvGrpSpPr>
        <p:grpSpPr>
          <a:xfrm flipH="1">
            <a:off x="3013511" y="1239116"/>
            <a:ext cx="7168474" cy="5441235"/>
            <a:chOff x="5060236" y="2795265"/>
            <a:chExt cx="1595816" cy="1211305"/>
          </a:xfrm>
        </p:grpSpPr>
        <p:sp>
          <p:nvSpPr>
            <p:cNvPr id="232" name="Isosceles Triangle 4">
              <a:extLst>
                <a:ext uri="{FF2B5EF4-FFF2-40B4-BE49-F238E27FC236}">
                  <a16:creationId xmlns:a16="http://schemas.microsoft.com/office/drawing/2014/main" id="{CA09242D-72E1-4D99-967B-7CCF20E0D8B5}"/>
                </a:ext>
              </a:extLst>
            </p:cNvPr>
            <p:cNvSpPr/>
            <p:nvPr/>
          </p:nvSpPr>
          <p:spPr>
            <a:xfrm rot="483622">
              <a:off x="6270271" y="2795265"/>
              <a:ext cx="341995" cy="347079"/>
            </a:xfrm>
            <a:custGeom>
              <a:avLst/>
              <a:gdLst>
                <a:gd name="connsiteX0" fmla="*/ 0 w 250825"/>
                <a:gd name="connsiteY0" fmla="*/ 257175 h 257175"/>
                <a:gd name="connsiteX1" fmla="*/ 125413 w 250825"/>
                <a:gd name="connsiteY1" fmla="*/ 0 h 257175"/>
                <a:gd name="connsiteX2" fmla="*/ 250825 w 250825"/>
                <a:gd name="connsiteY2" fmla="*/ 257175 h 257175"/>
                <a:gd name="connsiteX3" fmla="*/ 0 w 250825"/>
                <a:gd name="connsiteY3" fmla="*/ 257175 h 257175"/>
                <a:gd name="connsiteX0" fmla="*/ 0 w 251120"/>
                <a:gd name="connsiteY0" fmla="*/ 257175 h 257175"/>
                <a:gd name="connsiteX1" fmla="*/ 125413 w 251120"/>
                <a:gd name="connsiteY1" fmla="*/ 0 h 257175"/>
                <a:gd name="connsiteX2" fmla="*/ 250825 w 251120"/>
                <a:gd name="connsiteY2" fmla="*/ 257175 h 257175"/>
                <a:gd name="connsiteX3" fmla="*/ 0 w 251120"/>
                <a:gd name="connsiteY3" fmla="*/ 257175 h 257175"/>
                <a:gd name="connsiteX0" fmla="*/ 0 w 334376"/>
                <a:gd name="connsiteY0" fmla="*/ 340540 h 340540"/>
                <a:gd name="connsiteX1" fmla="*/ 208669 w 334376"/>
                <a:gd name="connsiteY1" fmla="*/ 0 h 340540"/>
                <a:gd name="connsiteX2" fmla="*/ 334081 w 334376"/>
                <a:gd name="connsiteY2" fmla="*/ 257175 h 340540"/>
                <a:gd name="connsiteX3" fmla="*/ 0 w 334376"/>
                <a:gd name="connsiteY3" fmla="*/ 340540 h 340540"/>
                <a:gd name="connsiteX0" fmla="*/ 0 w 334376"/>
                <a:gd name="connsiteY0" fmla="*/ 340540 h 340540"/>
                <a:gd name="connsiteX1" fmla="*/ 208669 w 334376"/>
                <a:gd name="connsiteY1" fmla="*/ 0 h 340540"/>
                <a:gd name="connsiteX2" fmla="*/ 334081 w 334376"/>
                <a:gd name="connsiteY2" fmla="*/ 257175 h 340540"/>
                <a:gd name="connsiteX3" fmla="*/ 0 w 334376"/>
                <a:gd name="connsiteY3" fmla="*/ 340540 h 340540"/>
                <a:gd name="connsiteX0" fmla="*/ 0 w 334376"/>
                <a:gd name="connsiteY0" fmla="*/ 340540 h 340540"/>
                <a:gd name="connsiteX1" fmla="*/ 208669 w 334376"/>
                <a:gd name="connsiteY1" fmla="*/ 0 h 340540"/>
                <a:gd name="connsiteX2" fmla="*/ 334081 w 334376"/>
                <a:gd name="connsiteY2" fmla="*/ 257175 h 340540"/>
                <a:gd name="connsiteX3" fmla="*/ 0 w 334376"/>
                <a:gd name="connsiteY3" fmla="*/ 340540 h 340540"/>
                <a:gd name="connsiteX0" fmla="*/ 0 w 334376"/>
                <a:gd name="connsiteY0" fmla="*/ 340540 h 340540"/>
                <a:gd name="connsiteX1" fmla="*/ 208669 w 334376"/>
                <a:gd name="connsiteY1" fmla="*/ 0 h 340540"/>
                <a:gd name="connsiteX2" fmla="*/ 334081 w 334376"/>
                <a:gd name="connsiteY2" fmla="*/ 257175 h 340540"/>
                <a:gd name="connsiteX3" fmla="*/ 0 w 334376"/>
                <a:gd name="connsiteY3" fmla="*/ 340540 h 340540"/>
                <a:gd name="connsiteX0" fmla="*/ 0 w 341995"/>
                <a:gd name="connsiteY0" fmla="*/ 347079 h 347079"/>
                <a:gd name="connsiteX1" fmla="*/ 216288 w 341995"/>
                <a:gd name="connsiteY1" fmla="*/ 0 h 347079"/>
                <a:gd name="connsiteX2" fmla="*/ 341700 w 341995"/>
                <a:gd name="connsiteY2" fmla="*/ 257175 h 347079"/>
                <a:gd name="connsiteX3" fmla="*/ 0 w 341995"/>
                <a:gd name="connsiteY3" fmla="*/ 347079 h 347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1995" h="347079">
                  <a:moveTo>
                    <a:pt x="0" y="347079"/>
                  </a:moveTo>
                  <a:cubicBezTo>
                    <a:pt x="30801" y="88207"/>
                    <a:pt x="134721" y="65604"/>
                    <a:pt x="216288" y="0"/>
                  </a:cubicBezTo>
                  <a:cubicBezTo>
                    <a:pt x="258092" y="85725"/>
                    <a:pt x="347793" y="140926"/>
                    <a:pt x="341700" y="257175"/>
                  </a:cubicBezTo>
                  <a:lnTo>
                    <a:pt x="0" y="347079"/>
                  </a:lnTo>
                  <a:close/>
                </a:path>
              </a:pathLst>
            </a:custGeom>
            <a:gradFill>
              <a:gsLst>
                <a:gs pos="100000">
                  <a:schemeClr val="accent4">
                    <a:lumMod val="20000"/>
                    <a:lumOff val="80000"/>
                  </a:schemeClr>
                </a:gs>
                <a:gs pos="0">
                  <a:schemeClr val="accent4">
                    <a:lumMod val="40000"/>
                    <a:lumOff val="60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3FC061FB-7072-4F76-A5D8-2538F93AC888}"/>
                </a:ext>
              </a:extLst>
            </p:cNvPr>
            <p:cNvCxnSpPr>
              <a:cxnSpLocks/>
              <a:stCxn id="232" idx="1"/>
            </p:cNvCxnSpPr>
            <p:nvPr/>
          </p:nvCxnSpPr>
          <p:spPr>
            <a:xfrm>
              <a:off x="6486558" y="2803330"/>
              <a:ext cx="23886" cy="276046"/>
            </a:xfrm>
            <a:prstGeom prst="lin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6" name="Rectangle 17">
              <a:extLst>
                <a:ext uri="{FF2B5EF4-FFF2-40B4-BE49-F238E27FC236}">
                  <a16:creationId xmlns:a16="http://schemas.microsoft.com/office/drawing/2014/main" id="{E63FBE74-23B0-4032-9F6D-15A9D8FE4F37}"/>
                </a:ext>
              </a:extLst>
            </p:cNvPr>
            <p:cNvSpPr/>
            <p:nvPr/>
          </p:nvSpPr>
          <p:spPr>
            <a:xfrm rot="1329347">
              <a:off x="5443613" y="3585752"/>
              <a:ext cx="247095" cy="357668"/>
            </a:xfrm>
            <a:custGeom>
              <a:avLst/>
              <a:gdLst>
                <a:gd name="connsiteX0" fmla="*/ 0 w 139700"/>
                <a:gd name="connsiteY0" fmla="*/ 0 h 205828"/>
                <a:gd name="connsiteX1" fmla="*/ 139700 w 139700"/>
                <a:gd name="connsiteY1" fmla="*/ 0 h 205828"/>
                <a:gd name="connsiteX2" fmla="*/ 139700 w 139700"/>
                <a:gd name="connsiteY2" fmla="*/ 205828 h 205828"/>
                <a:gd name="connsiteX3" fmla="*/ 0 w 139700"/>
                <a:gd name="connsiteY3" fmla="*/ 205828 h 205828"/>
                <a:gd name="connsiteX4" fmla="*/ 0 w 139700"/>
                <a:gd name="connsiteY4" fmla="*/ 0 h 205828"/>
                <a:gd name="connsiteX0" fmla="*/ 0 w 139700"/>
                <a:gd name="connsiteY0" fmla="*/ 0 h 205828"/>
                <a:gd name="connsiteX1" fmla="*/ 139700 w 139700"/>
                <a:gd name="connsiteY1" fmla="*/ 0 h 205828"/>
                <a:gd name="connsiteX2" fmla="*/ 98425 w 139700"/>
                <a:gd name="connsiteY2" fmla="*/ 123825 h 205828"/>
                <a:gd name="connsiteX3" fmla="*/ 139700 w 139700"/>
                <a:gd name="connsiteY3" fmla="*/ 205828 h 205828"/>
                <a:gd name="connsiteX4" fmla="*/ 0 w 139700"/>
                <a:gd name="connsiteY4" fmla="*/ 205828 h 205828"/>
                <a:gd name="connsiteX5" fmla="*/ 0 w 139700"/>
                <a:gd name="connsiteY5" fmla="*/ 0 h 205828"/>
                <a:gd name="connsiteX0" fmla="*/ 0 w 139700"/>
                <a:gd name="connsiteY0" fmla="*/ 0 h 205828"/>
                <a:gd name="connsiteX1" fmla="*/ 139700 w 139700"/>
                <a:gd name="connsiteY1" fmla="*/ 0 h 205828"/>
                <a:gd name="connsiteX2" fmla="*/ 98425 w 139700"/>
                <a:gd name="connsiteY2" fmla="*/ 123825 h 205828"/>
                <a:gd name="connsiteX3" fmla="*/ 139700 w 139700"/>
                <a:gd name="connsiteY3" fmla="*/ 205828 h 205828"/>
                <a:gd name="connsiteX4" fmla="*/ 0 w 139700"/>
                <a:gd name="connsiteY4" fmla="*/ 205828 h 205828"/>
                <a:gd name="connsiteX5" fmla="*/ 0 w 139700"/>
                <a:gd name="connsiteY5" fmla="*/ 0 h 205828"/>
                <a:gd name="connsiteX0" fmla="*/ 0 w 179506"/>
                <a:gd name="connsiteY0" fmla="*/ 0 h 205828"/>
                <a:gd name="connsiteX1" fmla="*/ 139700 w 179506"/>
                <a:gd name="connsiteY1" fmla="*/ 0 h 205828"/>
                <a:gd name="connsiteX2" fmla="*/ 98425 w 179506"/>
                <a:gd name="connsiteY2" fmla="*/ 123825 h 205828"/>
                <a:gd name="connsiteX3" fmla="*/ 139700 w 179506"/>
                <a:gd name="connsiteY3" fmla="*/ 205828 h 205828"/>
                <a:gd name="connsiteX4" fmla="*/ 0 w 179506"/>
                <a:gd name="connsiteY4" fmla="*/ 205828 h 205828"/>
                <a:gd name="connsiteX5" fmla="*/ 0 w 179506"/>
                <a:gd name="connsiteY5" fmla="*/ 0 h 205828"/>
                <a:gd name="connsiteX0" fmla="*/ 0 w 171195"/>
                <a:gd name="connsiteY0" fmla="*/ 0 h 205828"/>
                <a:gd name="connsiteX1" fmla="*/ 139700 w 171195"/>
                <a:gd name="connsiteY1" fmla="*/ 0 h 205828"/>
                <a:gd name="connsiteX2" fmla="*/ 98425 w 171195"/>
                <a:gd name="connsiteY2" fmla="*/ 123825 h 205828"/>
                <a:gd name="connsiteX3" fmla="*/ 139700 w 171195"/>
                <a:gd name="connsiteY3" fmla="*/ 205828 h 205828"/>
                <a:gd name="connsiteX4" fmla="*/ 0 w 171195"/>
                <a:gd name="connsiteY4" fmla="*/ 205828 h 205828"/>
                <a:gd name="connsiteX5" fmla="*/ 0 w 171195"/>
                <a:gd name="connsiteY5" fmla="*/ 0 h 205828"/>
                <a:gd name="connsiteX0" fmla="*/ 0 w 181837"/>
                <a:gd name="connsiteY0" fmla="*/ 0 h 205828"/>
                <a:gd name="connsiteX1" fmla="*/ 139700 w 181837"/>
                <a:gd name="connsiteY1" fmla="*/ 0 h 205828"/>
                <a:gd name="connsiteX2" fmla="*/ 98425 w 181837"/>
                <a:gd name="connsiteY2" fmla="*/ 123825 h 205828"/>
                <a:gd name="connsiteX3" fmla="*/ 139700 w 181837"/>
                <a:gd name="connsiteY3" fmla="*/ 205828 h 205828"/>
                <a:gd name="connsiteX4" fmla="*/ 0 w 181837"/>
                <a:gd name="connsiteY4" fmla="*/ 205828 h 205828"/>
                <a:gd name="connsiteX5" fmla="*/ 0 w 181837"/>
                <a:gd name="connsiteY5" fmla="*/ 0 h 205828"/>
                <a:gd name="connsiteX0" fmla="*/ 0 w 181837"/>
                <a:gd name="connsiteY0" fmla="*/ 0 h 205828"/>
                <a:gd name="connsiteX1" fmla="*/ 139700 w 181837"/>
                <a:gd name="connsiteY1" fmla="*/ 0 h 205828"/>
                <a:gd name="connsiteX2" fmla="*/ 98425 w 181837"/>
                <a:gd name="connsiteY2" fmla="*/ 123825 h 205828"/>
                <a:gd name="connsiteX3" fmla="*/ 139700 w 181837"/>
                <a:gd name="connsiteY3" fmla="*/ 205828 h 205828"/>
                <a:gd name="connsiteX4" fmla="*/ 0 w 181837"/>
                <a:gd name="connsiteY4" fmla="*/ 205828 h 205828"/>
                <a:gd name="connsiteX5" fmla="*/ 0 w 181837"/>
                <a:gd name="connsiteY5" fmla="*/ 0 h 205828"/>
                <a:gd name="connsiteX0" fmla="*/ 0 w 171593"/>
                <a:gd name="connsiteY0" fmla="*/ 0 h 205828"/>
                <a:gd name="connsiteX1" fmla="*/ 139700 w 171593"/>
                <a:gd name="connsiteY1" fmla="*/ 0 h 205828"/>
                <a:gd name="connsiteX2" fmla="*/ 98425 w 171593"/>
                <a:gd name="connsiteY2" fmla="*/ 123825 h 205828"/>
                <a:gd name="connsiteX3" fmla="*/ 139700 w 171593"/>
                <a:gd name="connsiteY3" fmla="*/ 205828 h 205828"/>
                <a:gd name="connsiteX4" fmla="*/ 0 w 171593"/>
                <a:gd name="connsiteY4" fmla="*/ 205828 h 205828"/>
                <a:gd name="connsiteX5" fmla="*/ 0 w 171593"/>
                <a:gd name="connsiteY5" fmla="*/ 0 h 205828"/>
                <a:gd name="connsiteX0" fmla="*/ 6349 w 177942"/>
                <a:gd name="connsiteY0" fmla="*/ 0 h 205828"/>
                <a:gd name="connsiteX1" fmla="*/ 146049 w 177942"/>
                <a:gd name="connsiteY1" fmla="*/ 0 h 205828"/>
                <a:gd name="connsiteX2" fmla="*/ 104774 w 177942"/>
                <a:gd name="connsiteY2" fmla="*/ 123825 h 205828"/>
                <a:gd name="connsiteX3" fmla="*/ 146049 w 177942"/>
                <a:gd name="connsiteY3" fmla="*/ 205828 h 205828"/>
                <a:gd name="connsiteX4" fmla="*/ 6349 w 177942"/>
                <a:gd name="connsiteY4" fmla="*/ 205828 h 205828"/>
                <a:gd name="connsiteX5" fmla="*/ 6349 w 177942"/>
                <a:gd name="connsiteY5" fmla="*/ 0 h 205828"/>
                <a:gd name="connsiteX0" fmla="*/ 6349 w 177942"/>
                <a:gd name="connsiteY0" fmla="*/ 19431 h 225259"/>
                <a:gd name="connsiteX1" fmla="*/ 53799 w 177942"/>
                <a:gd name="connsiteY1" fmla="*/ 0 h 225259"/>
                <a:gd name="connsiteX2" fmla="*/ 104774 w 177942"/>
                <a:gd name="connsiteY2" fmla="*/ 143256 h 225259"/>
                <a:gd name="connsiteX3" fmla="*/ 146049 w 177942"/>
                <a:gd name="connsiteY3" fmla="*/ 225259 h 225259"/>
                <a:gd name="connsiteX4" fmla="*/ 6349 w 177942"/>
                <a:gd name="connsiteY4" fmla="*/ 225259 h 225259"/>
                <a:gd name="connsiteX5" fmla="*/ 6349 w 177942"/>
                <a:gd name="connsiteY5" fmla="*/ 19431 h 225259"/>
                <a:gd name="connsiteX0" fmla="*/ 0 w 241703"/>
                <a:gd name="connsiteY0" fmla="*/ 7287 h 225259"/>
                <a:gd name="connsiteX1" fmla="*/ 117560 w 241703"/>
                <a:gd name="connsiteY1" fmla="*/ 0 h 225259"/>
                <a:gd name="connsiteX2" fmla="*/ 168535 w 241703"/>
                <a:gd name="connsiteY2" fmla="*/ 143256 h 225259"/>
                <a:gd name="connsiteX3" fmla="*/ 209810 w 241703"/>
                <a:gd name="connsiteY3" fmla="*/ 225259 h 225259"/>
                <a:gd name="connsiteX4" fmla="*/ 70110 w 241703"/>
                <a:gd name="connsiteY4" fmla="*/ 225259 h 225259"/>
                <a:gd name="connsiteX5" fmla="*/ 0 w 241703"/>
                <a:gd name="connsiteY5" fmla="*/ 7287 h 225259"/>
                <a:gd name="connsiteX0" fmla="*/ 0 w 241703"/>
                <a:gd name="connsiteY0" fmla="*/ 7287 h 225259"/>
                <a:gd name="connsiteX1" fmla="*/ 117560 w 241703"/>
                <a:gd name="connsiteY1" fmla="*/ 0 h 225259"/>
                <a:gd name="connsiteX2" fmla="*/ 168535 w 241703"/>
                <a:gd name="connsiteY2" fmla="*/ 143256 h 225259"/>
                <a:gd name="connsiteX3" fmla="*/ 209810 w 241703"/>
                <a:gd name="connsiteY3" fmla="*/ 225259 h 225259"/>
                <a:gd name="connsiteX4" fmla="*/ 0 w 241703"/>
                <a:gd name="connsiteY4" fmla="*/ 7287 h 225259"/>
                <a:gd name="connsiteX0" fmla="*/ 0 w 241703"/>
                <a:gd name="connsiteY0" fmla="*/ 7287 h 225259"/>
                <a:gd name="connsiteX1" fmla="*/ 117560 w 241703"/>
                <a:gd name="connsiteY1" fmla="*/ 0 h 225259"/>
                <a:gd name="connsiteX2" fmla="*/ 168535 w 241703"/>
                <a:gd name="connsiteY2" fmla="*/ 143256 h 225259"/>
                <a:gd name="connsiteX3" fmla="*/ 209810 w 241703"/>
                <a:gd name="connsiteY3" fmla="*/ 225259 h 225259"/>
                <a:gd name="connsiteX4" fmla="*/ 0 w 241703"/>
                <a:gd name="connsiteY4" fmla="*/ 7287 h 225259"/>
                <a:gd name="connsiteX0" fmla="*/ 0 w 241703"/>
                <a:gd name="connsiteY0" fmla="*/ 7287 h 225713"/>
                <a:gd name="connsiteX1" fmla="*/ 117560 w 241703"/>
                <a:gd name="connsiteY1" fmla="*/ 0 h 225713"/>
                <a:gd name="connsiteX2" fmla="*/ 168535 w 241703"/>
                <a:gd name="connsiteY2" fmla="*/ 143256 h 225713"/>
                <a:gd name="connsiteX3" fmla="*/ 209810 w 241703"/>
                <a:gd name="connsiteY3" fmla="*/ 225259 h 225713"/>
                <a:gd name="connsiteX4" fmla="*/ 0 w 241703"/>
                <a:gd name="connsiteY4" fmla="*/ 7287 h 225713"/>
                <a:gd name="connsiteX0" fmla="*/ 0 w 241703"/>
                <a:gd name="connsiteY0" fmla="*/ 17002 h 235428"/>
                <a:gd name="connsiteX1" fmla="*/ 95420 w 241703"/>
                <a:gd name="connsiteY1" fmla="*/ 0 h 235428"/>
                <a:gd name="connsiteX2" fmla="*/ 168535 w 241703"/>
                <a:gd name="connsiteY2" fmla="*/ 152971 h 235428"/>
                <a:gd name="connsiteX3" fmla="*/ 209810 w 241703"/>
                <a:gd name="connsiteY3" fmla="*/ 234974 h 235428"/>
                <a:gd name="connsiteX4" fmla="*/ 0 w 241703"/>
                <a:gd name="connsiteY4" fmla="*/ 17002 h 235428"/>
                <a:gd name="connsiteX0" fmla="*/ 0 w 247095"/>
                <a:gd name="connsiteY0" fmla="*/ 17002 h 235428"/>
                <a:gd name="connsiteX1" fmla="*/ 95420 w 247095"/>
                <a:gd name="connsiteY1" fmla="*/ 0 h 235428"/>
                <a:gd name="connsiteX2" fmla="*/ 168535 w 247095"/>
                <a:gd name="connsiteY2" fmla="*/ 152971 h 235428"/>
                <a:gd name="connsiteX3" fmla="*/ 209810 w 247095"/>
                <a:gd name="connsiteY3" fmla="*/ 234974 h 235428"/>
                <a:gd name="connsiteX4" fmla="*/ 0 w 247095"/>
                <a:gd name="connsiteY4" fmla="*/ 17002 h 235428"/>
                <a:gd name="connsiteX0" fmla="*/ 0 w 247095"/>
                <a:gd name="connsiteY0" fmla="*/ 17002 h 235428"/>
                <a:gd name="connsiteX1" fmla="*/ 95420 w 247095"/>
                <a:gd name="connsiteY1" fmla="*/ 0 h 235428"/>
                <a:gd name="connsiteX2" fmla="*/ 168535 w 247095"/>
                <a:gd name="connsiteY2" fmla="*/ 152971 h 235428"/>
                <a:gd name="connsiteX3" fmla="*/ 209810 w 247095"/>
                <a:gd name="connsiteY3" fmla="*/ 234974 h 235428"/>
                <a:gd name="connsiteX4" fmla="*/ 0 w 247095"/>
                <a:gd name="connsiteY4" fmla="*/ 17002 h 235428"/>
                <a:gd name="connsiteX0" fmla="*/ 0 w 247095"/>
                <a:gd name="connsiteY0" fmla="*/ 17002 h 235428"/>
                <a:gd name="connsiteX1" fmla="*/ 95420 w 247095"/>
                <a:gd name="connsiteY1" fmla="*/ 0 h 235428"/>
                <a:gd name="connsiteX2" fmla="*/ 168535 w 247095"/>
                <a:gd name="connsiteY2" fmla="*/ 152971 h 235428"/>
                <a:gd name="connsiteX3" fmla="*/ 209810 w 247095"/>
                <a:gd name="connsiteY3" fmla="*/ 234974 h 235428"/>
                <a:gd name="connsiteX4" fmla="*/ 0 w 247095"/>
                <a:gd name="connsiteY4" fmla="*/ 17002 h 235428"/>
                <a:gd name="connsiteX0" fmla="*/ 0 w 247095"/>
                <a:gd name="connsiteY0" fmla="*/ 17002 h 235428"/>
                <a:gd name="connsiteX1" fmla="*/ 95420 w 247095"/>
                <a:gd name="connsiteY1" fmla="*/ 0 h 235428"/>
                <a:gd name="connsiteX2" fmla="*/ 168535 w 247095"/>
                <a:gd name="connsiteY2" fmla="*/ 152971 h 235428"/>
                <a:gd name="connsiteX3" fmla="*/ 209810 w 247095"/>
                <a:gd name="connsiteY3" fmla="*/ 234974 h 235428"/>
                <a:gd name="connsiteX4" fmla="*/ 0 w 247095"/>
                <a:gd name="connsiteY4" fmla="*/ 17002 h 235428"/>
                <a:gd name="connsiteX0" fmla="*/ 0 w 247095"/>
                <a:gd name="connsiteY0" fmla="*/ 17002 h 235428"/>
                <a:gd name="connsiteX1" fmla="*/ 95420 w 247095"/>
                <a:gd name="connsiteY1" fmla="*/ 0 h 235428"/>
                <a:gd name="connsiteX2" fmla="*/ 168535 w 247095"/>
                <a:gd name="connsiteY2" fmla="*/ 152971 h 235428"/>
                <a:gd name="connsiteX3" fmla="*/ 209810 w 247095"/>
                <a:gd name="connsiteY3" fmla="*/ 234974 h 235428"/>
                <a:gd name="connsiteX4" fmla="*/ 0 w 247095"/>
                <a:gd name="connsiteY4" fmla="*/ 17002 h 235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7095" h="235428">
                  <a:moveTo>
                    <a:pt x="0" y="17002"/>
                  </a:moveTo>
                  <a:cubicBezTo>
                    <a:pt x="46567" y="17002"/>
                    <a:pt x="48853" y="0"/>
                    <a:pt x="95420" y="0"/>
                  </a:cubicBezTo>
                  <a:cubicBezTo>
                    <a:pt x="224887" y="19468"/>
                    <a:pt x="191818" y="118358"/>
                    <a:pt x="168535" y="152971"/>
                  </a:cubicBezTo>
                  <a:cubicBezTo>
                    <a:pt x="287068" y="180305"/>
                    <a:pt x="245737" y="240707"/>
                    <a:pt x="209810" y="234974"/>
                  </a:cubicBezTo>
                  <a:cubicBezTo>
                    <a:pt x="88213" y="244898"/>
                    <a:pt x="69937" y="89659"/>
                    <a:pt x="0" y="17002"/>
                  </a:cubicBezTo>
                  <a:close/>
                </a:path>
              </a:pathLst>
            </a:custGeom>
            <a:gradFill>
              <a:gsLst>
                <a:gs pos="0">
                  <a:schemeClr val="accent4">
                    <a:lumMod val="20000"/>
                    <a:lumOff val="80000"/>
                  </a:schemeClr>
                </a:gs>
                <a:gs pos="71000">
                  <a:schemeClr val="accent4">
                    <a:lumMod val="40000"/>
                    <a:lumOff val="60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Rectangle 17">
              <a:extLst>
                <a:ext uri="{FF2B5EF4-FFF2-40B4-BE49-F238E27FC236}">
                  <a16:creationId xmlns:a16="http://schemas.microsoft.com/office/drawing/2014/main" id="{4BA2B492-699E-41D4-B273-859A393C265A}"/>
                </a:ext>
              </a:extLst>
            </p:cNvPr>
            <p:cNvSpPr/>
            <p:nvPr/>
          </p:nvSpPr>
          <p:spPr>
            <a:xfrm rot="758660">
              <a:off x="6023019" y="3600664"/>
              <a:ext cx="247095" cy="357668"/>
            </a:xfrm>
            <a:custGeom>
              <a:avLst/>
              <a:gdLst>
                <a:gd name="connsiteX0" fmla="*/ 0 w 139700"/>
                <a:gd name="connsiteY0" fmla="*/ 0 h 205828"/>
                <a:gd name="connsiteX1" fmla="*/ 139700 w 139700"/>
                <a:gd name="connsiteY1" fmla="*/ 0 h 205828"/>
                <a:gd name="connsiteX2" fmla="*/ 139700 w 139700"/>
                <a:gd name="connsiteY2" fmla="*/ 205828 h 205828"/>
                <a:gd name="connsiteX3" fmla="*/ 0 w 139700"/>
                <a:gd name="connsiteY3" fmla="*/ 205828 h 205828"/>
                <a:gd name="connsiteX4" fmla="*/ 0 w 139700"/>
                <a:gd name="connsiteY4" fmla="*/ 0 h 205828"/>
                <a:gd name="connsiteX0" fmla="*/ 0 w 139700"/>
                <a:gd name="connsiteY0" fmla="*/ 0 h 205828"/>
                <a:gd name="connsiteX1" fmla="*/ 139700 w 139700"/>
                <a:gd name="connsiteY1" fmla="*/ 0 h 205828"/>
                <a:gd name="connsiteX2" fmla="*/ 98425 w 139700"/>
                <a:gd name="connsiteY2" fmla="*/ 123825 h 205828"/>
                <a:gd name="connsiteX3" fmla="*/ 139700 w 139700"/>
                <a:gd name="connsiteY3" fmla="*/ 205828 h 205828"/>
                <a:gd name="connsiteX4" fmla="*/ 0 w 139700"/>
                <a:gd name="connsiteY4" fmla="*/ 205828 h 205828"/>
                <a:gd name="connsiteX5" fmla="*/ 0 w 139700"/>
                <a:gd name="connsiteY5" fmla="*/ 0 h 205828"/>
                <a:gd name="connsiteX0" fmla="*/ 0 w 139700"/>
                <a:gd name="connsiteY0" fmla="*/ 0 h 205828"/>
                <a:gd name="connsiteX1" fmla="*/ 139700 w 139700"/>
                <a:gd name="connsiteY1" fmla="*/ 0 h 205828"/>
                <a:gd name="connsiteX2" fmla="*/ 98425 w 139700"/>
                <a:gd name="connsiteY2" fmla="*/ 123825 h 205828"/>
                <a:gd name="connsiteX3" fmla="*/ 139700 w 139700"/>
                <a:gd name="connsiteY3" fmla="*/ 205828 h 205828"/>
                <a:gd name="connsiteX4" fmla="*/ 0 w 139700"/>
                <a:gd name="connsiteY4" fmla="*/ 205828 h 205828"/>
                <a:gd name="connsiteX5" fmla="*/ 0 w 139700"/>
                <a:gd name="connsiteY5" fmla="*/ 0 h 205828"/>
                <a:gd name="connsiteX0" fmla="*/ 0 w 179506"/>
                <a:gd name="connsiteY0" fmla="*/ 0 h 205828"/>
                <a:gd name="connsiteX1" fmla="*/ 139700 w 179506"/>
                <a:gd name="connsiteY1" fmla="*/ 0 h 205828"/>
                <a:gd name="connsiteX2" fmla="*/ 98425 w 179506"/>
                <a:gd name="connsiteY2" fmla="*/ 123825 h 205828"/>
                <a:gd name="connsiteX3" fmla="*/ 139700 w 179506"/>
                <a:gd name="connsiteY3" fmla="*/ 205828 h 205828"/>
                <a:gd name="connsiteX4" fmla="*/ 0 w 179506"/>
                <a:gd name="connsiteY4" fmla="*/ 205828 h 205828"/>
                <a:gd name="connsiteX5" fmla="*/ 0 w 179506"/>
                <a:gd name="connsiteY5" fmla="*/ 0 h 205828"/>
                <a:gd name="connsiteX0" fmla="*/ 0 w 171195"/>
                <a:gd name="connsiteY0" fmla="*/ 0 h 205828"/>
                <a:gd name="connsiteX1" fmla="*/ 139700 w 171195"/>
                <a:gd name="connsiteY1" fmla="*/ 0 h 205828"/>
                <a:gd name="connsiteX2" fmla="*/ 98425 w 171195"/>
                <a:gd name="connsiteY2" fmla="*/ 123825 h 205828"/>
                <a:gd name="connsiteX3" fmla="*/ 139700 w 171195"/>
                <a:gd name="connsiteY3" fmla="*/ 205828 h 205828"/>
                <a:gd name="connsiteX4" fmla="*/ 0 w 171195"/>
                <a:gd name="connsiteY4" fmla="*/ 205828 h 205828"/>
                <a:gd name="connsiteX5" fmla="*/ 0 w 171195"/>
                <a:gd name="connsiteY5" fmla="*/ 0 h 205828"/>
                <a:gd name="connsiteX0" fmla="*/ 0 w 181837"/>
                <a:gd name="connsiteY0" fmla="*/ 0 h 205828"/>
                <a:gd name="connsiteX1" fmla="*/ 139700 w 181837"/>
                <a:gd name="connsiteY1" fmla="*/ 0 h 205828"/>
                <a:gd name="connsiteX2" fmla="*/ 98425 w 181837"/>
                <a:gd name="connsiteY2" fmla="*/ 123825 h 205828"/>
                <a:gd name="connsiteX3" fmla="*/ 139700 w 181837"/>
                <a:gd name="connsiteY3" fmla="*/ 205828 h 205828"/>
                <a:gd name="connsiteX4" fmla="*/ 0 w 181837"/>
                <a:gd name="connsiteY4" fmla="*/ 205828 h 205828"/>
                <a:gd name="connsiteX5" fmla="*/ 0 w 181837"/>
                <a:gd name="connsiteY5" fmla="*/ 0 h 205828"/>
                <a:gd name="connsiteX0" fmla="*/ 0 w 181837"/>
                <a:gd name="connsiteY0" fmla="*/ 0 h 205828"/>
                <a:gd name="connsiteX1" fmla="*/ 139700 w 181837"/>
                <a:gd name="connsiteY1" fmla="*/ 0 h 205828"/>
                <a:gd name="connsiteX2" fmla="*/ 98425 w 181837"/>
                <a:gd name="connsiteY2" fmla="*/ 123825 h 205828"/>
                <a:gd name="connsiteX3" fmla="*/ 139700 w 181837"/>
                <a:gd name="connsiteY3" fmla="*/ 205828 h 205828"/>
                <a:gd name="connsiteX4" fmla="*/ 0 w 181837"/>
                <a:gd name="connsiteY4" fmla="*/ 205828 h 205828"/>
                <a:gd name="connsiteX5" fmla="*/ 0 w 181837"/>
                <a:gd name="connsiteY5" fmla="*/ 0 h 205828"/>
                <a:gd name="connsiteX0" fmla="*/ 0 w 171593"/>
                <a:gd name="connsiteY0" fmla="*/ 0 h 205828"/>
                <a:gd name="connsiteX1" fmla="*/ 139700 w 171593"/>
                <a:gd name="connsiteY1" fmla="*/ 0 h 205828"/>
                <a:gd name="connsiteX2" fmla="*/ 98425 w 171593"/>
                <a:gd name="connsiteY2" fmla="*/ 123825 h 205828"/>
                <a:gd name="connsiteX3" fmla="*/ 139700 w 171593"/>
                <a:gd name="connsiteY3" fmla="*/ 205828 h 205828"/>
                <a:gd name="connsiteX4" fmla="*/ 0 w 171593"/>
                <a:gd name="connsiteY4" fmla="*/ 205828 h 205828"/>
                <a:gd name="connsiteX5" fmla="*/ 0 w 171593"/>
                <a:gd name="connsiteY5" fmla="*/ 0 h 205828"/>
                <a:gd name="connsiteX0" fmla="*/ 6349 w 177942"/>
                <a:gd name="connsiteY0" fmla="*/ 0 h 205828"/>
                <a:gd name="connsiteX1" fmla="*/ 146049 w 177942"/>
                <a:gd name="connsiteY1" fmla="*/ 0 h 205828"/>
                <a:gd name="connsiteX2" fmla="*/ 104774 w 177942"/>
                <a:gd name="connsiteY2" fmla="*/ 123825 h 205828"/>
                <a:gd name="connsiteX3" fmla="*/ 146049 w 177942"/>
                <a:gd name="connsiteY3" fmla="*/ 205828 h 205828"/>
                <a:gd name="connsiteX4" fmla="*/ 6349 w 177942"/>
                <a:gd name="connsiteY4" fmla="*/ 205828 h 205828"/>
                <a:gd name="connsiteX5" fmla="*/ 6349 w 177942"/>
                <a:gd name="connsiteY5" fmla="*/ 0 h 205828"/>
                <a:gd name="connsiteX0" fmla="*/ 6349 w 177942"/>
                <a:gd name="connsiteY0" fmla="*/ 19431 h 225259"/>
                <a:gd name="connsiteX1" fmla="*/ 53799 w 177942"/>
                <a:gd name="connsiteY1" fmla="*/ 0 h 225259"/>
                <a:gd name="connsiteX2" fmla="*/ 104774 w 177942"/>
                <a:gd name="connsiteY2" fmla="*/ 143256 h 225259"/>
                <a:gd name="connsiteX3" fmla="*/ 146049 w 177942"/>
                <a:gd name="connsiteY3" fmla="*/ 225259 h 225259"/>
                <a:gd name="connsiteX4" fmla="*/ 6349 w 177942"/>
                <a:gd name="connsiteY4" fmla="*/ 225259 h 225259"/>
                <a:gd name="connsiteX5" fmla="*/ 6349 w 177942"/>
                <a:gd name="connsiteY5" fmla="*/ 19431 h 225259"/>
                <a:gd name="connsiteX0" fmla="*/ 0 w 241703"/>
                <a:gd name="connsiteY0" fmla="*/ 7287 h 225259"/>
                <a:gd name="connsiteX1" fmla="*/ 117560 w 241703"/>
                <a:gd name="connsiteY1" fmla="*/ 0 h 225259"/>
                <a:gd name="connsiteX2" fmla="*/ 168535 w 241703"/>
                <a:gd name="connsiteY2" fmla="*/ 143256 h 225259"/>
                <a:gd name="connsiteX3" fmla="*/ 209810 w 241703"/>
                <a:gd name="connsiteY3" fmla="*/ 225259 h 225259"/>
                <a:gd name="connsiteX4" fmla="*/ 70110 w 241703"/>
                <a:gd name="connsiteY4" fmla="*/ 225259 h 225259"/>
                <a:gd name="connsiteX5" fmla="*/ 0 w 241703"/>
                <a:gd name="connsiteY5" fmla="*/ 7287 h 225259"/>
                <a:gd name="connsiteX0" fmla="*/ 0 w 241703"/>
                <a:gd name="connsiteY0" fmla="*/ 7287 h 225259"/>
                <a:gd name="connsiteX1" fmla="*/ 117560 w 241703"/>
                <a:gd name="connsiteY1" fmla="*/ 0 h 225259"/>
                <a:gd name="connsiteX2" fmla="*/ 168535 w 241703"/>
                <a:gd name="connsiteY2" fmla="*/ 143256 h 225259"/>
                <a:gd name="connsiteX3" fmla="*/ 209810 w 241703"/>
                <a:gd name="connsiteY3" fmla="*/ 225259 h 225259"/>
                <a:gd name="connsiteX4" fmla="*/ 0 w 241703"/>
                <a:gd name="connsiteY4" fmla="*/ 7287 h 225259"/>
                <a:gd name="connsiteX0" fmla="*/ 0 w 241703"/>
                <a:gd name="connsiteY0" fmla="*/ 7287 h 225259"/>
                <a:gd name="connsiteX1" fmla="*/ 117560 w 241703"/>
                <a:gd name="connsiteY1" fmla="*/ 0 h 225259"/>
                <a:gd name="connsiteX2" fmla="*/ 168535 w 241703"/>
                <a:gd name="connsiteY2" fmla="*/ 143256 h 225259"/>
                <a:gd name="connsiteX3" fmla="*/ 209810 w 241703"/>
                <a:gd name="connsiteY3" fmla="*/ 225259 h 225259"/>
                <a:gd name="connsiteX4" fmla="*/ 0 w 241703"/>
                <a:gd name="connsiteY4" fmla="*/ 7287 h 225259"/>
                <a:gd name="connsiteX0" fmla="*/ 0 w 241703"/>
                <a:gd name="connsiteY0" fmla="*/ 7287 h 225713"/>
                <a:gd name="connsiteX1" fmla="*/ 117560 w 241703"/>
                <a:gd name="connsiteY1" fmla="*/ 0 h 225713"/>
                <a:gd name="connsiteX2" fmla="*/ 168535 w 241703"/>
                <a:gd name="connsiteY2" fmla="*/ 143256 h 225713"/>
                <a:gd name="connsiteX3" fmla="*/ 209810 w 241703"/>
                <a:gd name="connsiteY3" fmla="*/ 225259 h 225713"/>
                <a:gd name="connsiteX4" fmla="*/ 0 w 241703"/>
                <a:gd name="connsiteY4" fmla="*/ 7287 h 225713"/>
                <a:gd name="connsiteX0" fmla="*/ 0 w 241703"/>
                <a:gd name="connsiteY0" fmla="*/ 17002 h 235428"/>
                <a:gd name="connsiteX1" fmla="*/ 95420 w 241703"/>
                <a:gd name="connsiteY1" fmla="*/ 0 h 235428"/>
                <a:gd name="connsiteX2" fmla="*/ 168535 w 241703"/>
                <a:gd name="connsiteY2" fmla="*/ 152971 h 235428"/>
                <a:gd name="connsiteX3" fmla="*/ 209810 w 241703"/>
                <a:gd name="connsiteY3" fmla="*/ 234974 h 235428"/>
                <a:gd name="connsiteX4" fmla="*/ 0 w 241703"/>
                <a:gd name="connsiteY4" fmla="*/ 17002 h 235428"/>
                <a:gd name="connsiteX0" fmla="*/ 0 w 247095"/>
                <a:gd name="connsiteY0" fmla="*/ 17002 h 235428"/>
                <a:gd name="connsiteX1" fmla="*/ 95420 w 247095"/>
                <a:gd name="connsiteY1" fmla="*/ 0 h 235428"/>
                <a:gd name="connsiteX2" fmla="*/ 168535 w 247095"/>
                <a:gd name="connsiteY2" fmla="*/ 152971 h 235428"/>
                <a:gd name="connsiteX3" fmla="*/ 209810 w 247095"/>
                <a:gd name="connsiteY3" fmla="*/ 234974 h 235428"/>
                <a:gd name="connsiteX4" fmla="*/ 0 w 247095"/>
                <a:gd name="connsiteY4" fmla="*/ 17002 h 235428"/>
                <a:gd name="connsiteX0" fmla="*/ 0 w 247095"/>
                <a:gd name="connsiteY0" fmla="*/ 17002 h 235428"/>
                <a:gd name="connsiteX1" fmla="*/ 95420 w 247095"/>
                <a:gd name="connsiteY1" fmla="*/ 0 h 235428"/>
                <a:gd name="connsiteX2" fmla="*/ 168535 w 247095"/>
                <a:gd name="connsiteY2" fmla="*/ 152971 h 235428"/>
                <a:gd name="connsiteX3" fmla="*/ 209810 w 247095"/>
                <a:gd name="connsiteY3" fmla="*/ 234974 h 235428"/>
                <a:gd name="connsiteX4" fmla="*/ 0 w 247095"/>
                <a:gd name="connsiteY4" fmla="*/ 17002 h 235428"/>
                <a:gd name="connsiteX0" fmla="*/ 0 w 247095"/>
                <a:gd name="connsiteY0" fmla="*/ 17002 h 235428"/>
                <a:gd name="connsiteX1" fmla="*/ 95420 w 247095"/>
                <a:gd name="connsiteY1" fmla="*/ 0 h 235428"/>
                <a:gd name="connsiteX2" fmla="*/ 168535 w 247095"/>
                <a:gd name="connsiteY2" fmla="*/ 152971 h 235428"/>
                <a:gd name="connsiteX3" fmla="*/ 209810 w 247095"/>
                <a:gd name="connsiteY3" fmla="*/ 234974 h 235428"/>
                <a:gd name="connsiteX4" fmla="*/ 0 w 247095"/>
                <a:gd name="connsiteY4" fmla="*/ 17002 h 235428"/>
                <a:gd name="connsiteX0" fmla="*/ 0 w 247095"/>
                <a:gd name="connsiteY0" fmla="*/ 17002 h 235428"/>
                <a:gd name="connsiteX1" fmla="*/ 95420 w 247095"/>
                <a:gd name="connsiteY1" fmla="*/ 0 h 235428"/>
                <a:gd name="connsiteX2" fmla="*/ 168535 w 247095"/>
                <a:gd name="connsiteY2" fmla="*/ 152971 h 235428"/>
                <a:gd name="connsiteX3" fmla="*/ 209810 w 247095"/>
                <a:gd name="connsiteY3" fmla="*/ 234974 h 235428"/>
                <a:gd name="connsiteX4" fmla="*/ 0 w 247095"/>
                <a:gd name="connsiteY4" fmla="*/ 17002 h 235428"/>
                <a:gd name="connsiteX0" fmla="*/ 0 w 247095"/>
                <a:gd name="connsiteY0" fmla="*/ 17002 h 235428"/>
                <a:gd name="connsiteX1" fmla="*/ 95420 w 247095"/>
                <a:gd name="connsiteY1" fmla="*/ 0 h 235428"/>
                <a:gd name="connsiteX2" fmla="*/ 168535 w 247095"/>
                <a:gd name="connsiteY2" fmla="*/ 152971 h 235428"/>
                <a:gd name="connsiteX3" fmla="*/ 209810 w 247095"/>
                <a:gd name="connsiteY3" fmla="*/ 234974 h 235428"/>
                <a:gd name="connsiteX4" fmla="*/ 0 w 247095"/>
                <a:gd name="connsiteY4" fmla="*/ 17002 h 235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7095" h="235428">
                  <a:moveTo>
                    <a:pt x="0" y="17002"/>
                  </a:moveTo>
                  <a:cubicBezTo>
                    <a:pt x="46567" y="17002"/>
                    <a:pt x="48853" y="0"/>
                    <a:pt x="95420" y="0"/>
                  </a:cubicBezTo>
                  <a:cubicBezTo>
                    <a:pt x="224887" y="19468"/>
                    <a:pt x="191818" y="118358"/>
                    <a:pt x="168535" y="152971"/>
                  </a:cubicBezTo>
                  <a:cubicBezTo>
                    <a:pt x="287068" y="180305"/>
                    <a:pt x="245737" y="240707"/>
                    <a:pt x="209810" y="234974"/>
                  </a:cubicBezTo>
                  <a:cubicBezTo>
                    <a:pt x="88213" y="244898"/>
                    <a:pt x="69937" y="89659"/>
                    <a:pt x="0" y="17002"/>
                  </a:cubicBezTo>
                  <a:close/>
                </a:path>
              </a:pathLst>
            </a:custGeom>
            <a:gradFill>
              <a:gsLst>
                <a:gs pos="0">
                  <a:schemeClr val="accent4">
                    <a:lumMod val="20000"/>
                    <a:lumOff val="80000"/>
                  </a:schemeClr>
                </a:gs>
                <a:gs pos="71000">
                  <a:schemeClr val="accent4">
                    <a:lumMod val="40000"/>
                    <a:lumOff val="60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Rectangle 19">
              <a:extLst>
                <a:ext uri="{FF2B5EF4-FFF2-40B4-BE49-F238E27FC236}">
                  <a16:creationId xmlns:a16="http://schemas.microsoft.com/office/drawing/2014/main" id="{C5BE6367-CCD5-4EA1-9591-E600DD1B3F69}"/>
                </a:ext>
              </a:extLst>
            </p:cNvPr>
            <p:cNvSpPr/>
            <p:nvPr/>
          </p:nvSpPr>
          <p:spPr>
            <a:xfrm rot="19945027">
              <a:off x="5060236" y="2950625"/>
              <a:ext cx="305174" cy="614573"/>
            </a:xfrm>
            <a:custGeom>
              <a:avLst/>
              <a:gdLst>
                <a:gd name="connsiteX0" fmla="*/ 0 w 288784"/>
                <a:gd name="connsiteY0" fmla="*/ 0 h 587722"/>
                <a:gd name="connsiteX1" fmla="*/ 288784 w 288784"/>
                <a:gd name="connsiteY1" fmla="*/ 0 h 587722"/>
                <a:gd name="connsiteX2" fmla="*/ 288784 w 288784"/>
                <a:gd name="connsiteY2" fmla="*/ 587722 h 587722"/>
                <a:gd name="connsiteX3" fmla="*/ 0 w 288784"/>
                <a:gd name="connsiteY3" fmla="*/ 587722 h 587722"/>
                <a:gd name="connsiteX4" fmla="*/ 0 w 288784"/>
                <a:gd name="connsiteY4" fmla="*/ 0 h 587722"/>
                <a:gd name="connsiteX0" fmla="*/ 0 w 288784"/>
                <a:gd name="connsiteY0" fmla="*/ 0 h 587722"/>
                <a:gd name="connsiteX1" fmla="*/ 288784 w 288784"/>
                <a:gd name="connsiteY1" fmla="*/ 0 h 587722"/>
                <a:gd name="connsiteX2" fmla="*/ 288784 w 288784"/>
                <a:gd name="connsiteY2" fmla="*/ 587722 h 587722"/>
                <a:gd name="connsiteX3" fmla="*/ 44450 w 288784"/>
                <a:gd name="connsiteY3" fmla="*/ 463897 h 587722"/>
                <a:gd name="connsiteX4" fmla="*/ 0 w 288784"/>
                <a:gd name="connsiteY4" fmla="*/ 0 h 587722"/>
                <a:gd name="connsiteX0" fmla="*/ 0 w 288784"/>
                <a:gd name="connsiteY0" fmla="*/ 0 h 588918"/>
                <a:gd name="connsiteX1" fmla="*/ 288784 w 288784"/>
                <a:gd name="connsiteY1" fmla="*/ 0 h 588918"/>
                <a:gd name="connsiteX2" fmla="*/ 288784 w 288784"/>
                <a:gd name="connsiteY2" fmla="*/ 587722 h 588918"/>
                <a:gd name="connsiteX3" fmla="*/ 44450 w 288784"/>
                <a:gd name="connsiteY3" fmla="*/ 463897 h 588918"/>
                <a:gd name="connsiteX4" fmla="*/ 0 w 288784"/>
                <a:gd name="connsiteY4" fmla="*/ 0 h 588918"/>
                <a:gd name="connsiteX0" fmla="*/ 0 w 288784"/>
                <a:gd name="connsiteY0" fmla="*/ 0 h 611638"/>
                <a:gd name="connsiteX1" fmla="*/ 288784 w 288784"/>
                <a:gd name="connsiteY1" fmla="*/ 0 h 611638"/>
                <a:gd name="connsiteX2" fmla="*/ 288784 w 288784"/>
                <a:gd name="connsiteY2" fmla="*/ 587722 h 611638"/>
                <a:gd name="connsiteX3" fmla="*/ 44450 w 288784"/>
                <a:gd name="connsiteY3" fmla="*/ 463897 h 611638"/>
                <a:gd name="connsiteX4" fmla="*/ 0 w 288784"/>
                <a:gd name="connsiteY4" fmla="*/ 0 h 611638"/>
                <a:gd name="connsiteX0" fmla="*/ 0 w 288784"/>
                <a:gd name="connsiteY0" fmla="*/ 0 h 598672"/>
                <a:gd name="connsiteX1" fmla="*/ 288784 w 288784"/>
                <a:gd name="connsiteY1" fmla="*/ 0 h 598672"/>
                <a:gd name="connsiteX2" fmla="*/ 288784 w 288784"/>
                <a:gd name="connsiteY2" fmla="*/ 587722 h 598672"/>
                <a:gd name="connsiteX3" fmla="*/ 44450 w 288784"/>
                <a:gd name="connsiteY3" fmla="*/ 463897 h 598672"/>
                <a:gd name="connsiteX4" fmla="*/ 0 w 288784"/>
                <a:gd name="connsiteY4" fmla="*/ 0 h 598672"/>
                <a:gd name="connsiteX0" fmla="*/ 0 w 288784"/>
                <a:gd name="connsiteY0" fmla="*/ 0 h 598672"/>
                <a:gd name="connsiteX1" fmla="*/ 288784 w 288784"/>
                <a:gd name="connsiteY1" fmla="*/ 0 h 598672"/>
                <a:gd name="connsiteX2" fmla="*/ 288784 w 288784"/>
                <a:gd name="connsiteY2" fmla="*/ 587722 h 598672"/>
                <a:gd name="connsiteX3" fmla="*/ 44450 w 288784"/>
                <a:gd name="connsiteY3" fmla="*/ 463897 h 598672"/>
                <a:gd name="connsiteX4" fmla="*/ 95250 w 288784"/>
                <a:gd name="connsiteY4" fmla="*/ 88900 h 598672"/>
                <a:gd name="connsiteX5" fmla="*/ 0 w 288784"/>
                <a:gd name="connsiteY5" fmla="*/ 0 h 598672"/>
                <a:gd name="connsiteX0" fmla="*/ 0 w 288784"/>
                <a:gd name="connsiteY0" fmla="*/ 0 h 598672"/>
                <a:gd name="connsiteX1" fmla="*/ 288784 w 288784"/>
                <a:gd name="connsiteY1" fmla="*/ 0 h 598672"/>
                <a:gd name="connsiteX2" fmla="*/ 288784 w 288784"/>
                <a:gd name="connsiteY2" fmla="*/ 587722 h 598672"/>
                <a:gd name="connsiteX3" fmla="*/ 44450 w 288784"/>
                <a:gd name="connsiteY3" fmla="*/ 463897 h 598672"/>
                <a:gd name="connsiteX4" fmla="*/ 95250 w 288784"/>
                <a:gd name="connsiteY4" fmla="*/ 88900 h 598672"/>
                <a:gd name="connsiteX5" fmla="*/ 0 w 288784"/>
                <a:gd name="connsiteY5" fmla="*/ 0 h 598672"/>
                <a:gd name="connsiteX0" fmla="*/ 0 w 288784"/>
                <a:gd name="connsiteY0" fmla="*/ 0 h 598672"/>
                <a:gd name="connsiteX1" fmla="*/ 288784 w 288784"/>
                <a:gd name="connsiteY1" fmla="*/ 0 h 598672"/>
                <a:gd name="connsiteX2" fmla="*/ 288784 w 288784"/>
                <a:gd name="connsiteY2" fmla="*/ 587722 h 598672"/>
                <a:gd name="connsiteX3" fmla="*/ 44450 w 288784"/>
                <a:gd name="connsiteY3" fmla="*/ 463897 h 598672"/>
                <a:gd name="connsiteX4" fmla="*/ 95250 w 288784"/>
                <a:gd name="connsiteY4" fmla="*/ 88900 h 598672"/>
                <a:gd name="connsiteX5" fmla="*/ 0 w 288784"/>
                <a:gd name="connsiteY5" fmla="*/ 0 h 598672"/>
                <a:gd name="connsiteX0" fmla="*/ 0 w 288784"/>
                <a:gd name="connsiteY0" fmla="*/ 0 h 598672"/>
                <a:gd name="connsiteX1" fmla="*/ 288784 w 288784"/>
                <a:gd name="connsiteY1" fmla="*/ 0 h 598672"/>
                <a:gd name="connsiteX2" fmla="*/ 288784 w 288784"/>
                <a:gd name="connsiteY2" fmla="*/ 587722 h 598672"/>
                <a:gd name="connsiteX3" fmla="*/ 44450 w 288784"/>
                <a:gd name="connsiteY3" fmla="*/ 463897 h 598672"/>
                <a:gd name="connsiteX4" fmla="*/ 95250 w 288784"/>
                <a:gd name="connsiteY4" fmla="*/ 88900 h 598672"/>
                <a:gd name="connsiteX5" fmla="*/ 0 w 288784"/>
                <a:gd name="connsiteY5" fmla="*/ 0 h 598672"/>
                <a:gd name="connsiteX0" fmla="*/ 0 w 298309"/>
                <a:gd name="connsiteY0" fmla="*/ 0 h 608197"/>
                <a:gd name="connsiteX1" fmla="*/ 298309 w 298309"/>
                <a:gd name="connsiteY1" fmla="*/ 9525 h 608197"/>
                <a:gd name="connsiteX2" fmla="*/ 298309 w 298309"/>
                <a:gd name="connsiteY2" fmla="*/ 597247 h 608197"/>
                <a:gd name="connsiteX3" fmla="*/ 53975 w 298309"/>
                <a:gd name="connsiteY3" fmla="*/ 473422 h 608197"/>
                <a:gd name="connsiteX4" fmla="*/ 104775 w 298309"/>
                <a:gd name="connsiteY4" fmla="*/ 98425 h 608197"/>
                <a:gd name="connsiteX5" fmla="*/ 0 w 298309"/>
                <a:gd name="connsiteY5" fmla="*/ 0 h 608197"/>
                <a:gd name="connsiteX0" fmla="*/ 86841 w 385150"/>
                <a:gd name="connsiteY0" fmla="*/ 0 h 608197"/>
                <a:gd name="connsiteX1" fmla="*/ 385150 w 385150"/>
                <a:gd name="connsiteY1" fmla="*/ 9525 h 608197"/>
                <a:gd name="connsiteX2" fmla="*/ 385150 w 385150"/>
                <a:gd name="connsiteY2" fmla="*/ 597247 h 608197"/>
                <a:gd name="connsiteX3" fmla="*/ 140816 w 385150"/>
                <a:gd name="connsiteY3" fmla="*/ 473422 h 608197"/>
                <a:gd name="connsiteX4" fmla="*/ 191616 w 385150"/>
                <a:gd name="connsiteY4" fmla="*/ 98425 h 608197"/>
                <a:gd name="connsiteX5" fmla="*/ 86841 w 385150"/>
                <a:gd name="connsiteY5" fmla="*/ 0 h 608197"/>
                <a:gd name="connsiteX0" fmla="*/ 14553 w 312862"/>
                <a:gd name="connsiteY0" fmla="*/ 0 h 608197"/>
                <a:gd name="connsiteX1" fmla="*/ 312862 w 312862"/>
                <a:gd name="connsiteY1" fmla="*/ 9525 h 608197"/>
                <a:gd name="connsiteX2" fmla="*/ 312862 w 312862"/>
                <a:gd name="connsiteY2" fmla="*/ 597247 h 608197"/>
                <a:gd name="connsiteX3" fmla="*/ 68528 w 312862"/>
                <a:gd name="connsiteY3" fmla="*/ 473422 h 608197"/>
                <a:gd name="connsiteX4" fmla="*/ 119328 w 312862"/>
                <a:gd name="connsiteY4" fmla="*/ 98425 h 608197"/>
                <a:gd name="connsiteX5" fmla="*/ 59004 w 312862"/>
                <a:gd name="connsiteY5" fmla="*/ 60326 h 608197"/>
                <a:gd name="connsiteX6" fmla="*/ 14553 w 312862"/>
                <a:gd name="connsiteY6" fmla="*/ 0 h 608197"/>
                <a:gd name="connsiteX0" fmla="*/ 34996 w 333305"/>
                <a:gd name="connsiteY0" fmla="*/ 0 h 608197"/>
                <a:gd name="connsiteX1" fmla="*/ 333305 w 333305"/>
                <a:gd name="connsiteY1" fmla="*/ 9525 h 608197"/>
                <a:gd name="connsiteX2" fmla="*/ 333305 w 333305"/>
                <a:gd name="connsiteY2" fmla="*/ 597247 h 608197"/>
                <a:gd name="connsiteX3" fmla="*/ 88971 w 333305"/>
                <a:gd name="connsiteY3" fmla="*/ 473422 h 608197"/>
                <a:gd name="connsiteX4" fmla="*/ 139771 w 333305"/>
                <a:gd name="connsiteY4" fmla="*/ 98425 h 608197"/>
                <a:gd name="connsiteX5" fmla="*/ 79447 w 333305"/>
                <a:gd name="connsiteY5" fmla="*/ 60326 h 608197"/>
                <a:gd name="connsiteX6" fmla="*/ 34996 w 333305"/>
                <a:gd name="connsiteY6" fmla="*/ 0 h 608197"/>
                <a:gd name="connsiteX0" fmla="*/ 80411 w 378720"/>
                <a:gd name="connsiteY0" fmla="*/ 0 h 608197"/>
                <a:gd name="connsiteX1" fmla="*/ 378720 w 378720"/>
                <a:gd name="connsiteY1" fmla="*/ 9525 h 608197"/>
                <a:gd name="connsiteX2" fmla="*/ 378720 w 378720"/>
                <a:gd name="connsiteY2" fmla="*/ 597247 h 608197"/>
                <a:gd name="connsiteX3" fmla="*/ 134386 w 378720"/>
                <a:gd name="connsiteY3" fmla="*/ 473422 h 608197"/>
                <a:gd name="connsiteX4" fmla="*/ 185186 w 378720"/>
                <a:gd name="connsiteY4" fmla="*/ 98425 h 608197"/>
                <a:gd name="connsiteX5" fmla="*/ 124862 w 378720"/>
                <a:gd name="connsiteY5" fmla="*/ 60326 h 608197"/>
                <a:gd name="connsiteX6" fmla="*/ 1038 w 378720"/>
                <a:gd name="connsiteY6" fmla="*/ 136526 h 608197"/>
                <a:gd name="connsiteX7" fmla="*/ 80411 w 378720"/>
                <a:gd name="connsiteY7" fmla="*/ 0 h 608197"/>
                <a:gd name="connsiteX0" fmla="*/ 50900 w 349209"/>
                <a:gd name="connsiteY0" fmla="*/ 0 h 608197"/>
                <a:gd name="connsiteX1" fmla="*/ 349209 w 349209"/>
                <a:gd name="connsiteY1" fmla="*/ 9525 h 608197"/>
                <a:gd name="connsiteX2" fmla="*/ 349209 w 349209"/>
                <a:gd name="connsiteY2" fmla="*/ 597247 h 608197"/>
                <a:gd name="connsiteX3" fmla="*/ 104875 w 349209"/>
                <a:gd name="connsiteY3" fmla="*/ 473422 h 608197"/>
                <a:gd name="connsiteX4" fmla="*/ 155675 w 349209"/>
                <a:gd name="connsiteY4" fmla="*/ 98425 h 608197"/>
                <a:gd name="connsiteX5" fmla="*/ 95351 w 349209"/>
                <a:gd name="connsiteY5" fmla="*/ 60326 h 608197"/>
                <a:gd name="connsiteX6" fmla="*/ 3277 w 349209"/>
                <a:gd name="connsiteY6" fmla="*/ 146051 h 608197"/>
                <a:gd name="connsiteX7" fmla="*/ 50900 w 349209"/>
                <a:gd name="connsiteY7" fmla="*/ 0 h 608197"/>
                <a:gd name="connsiteX0" fmla="*/ 92866 w 391175"/>
                <a:gd name="connsiteY0" fmla="*/ 0 h 608197"/>
                <a:gd name="connsiteX1" fmla="*/ 391175 w 391175"/>
                <a:gd name="connsiteY1" fmla="*/ 9525 h 608197"/>
                <a:gd name="connsiteX2" fmla="*/ 391175 w 391175"/>
                <a:gd name="connsiteY2" fmla="*/ 597247 h 608197"/>
                <a:gd name="connsiteX3" fmla="*/ 146841 w 391175"/>
                <a:gd name="connsiteY3" fmla="*/ 473422 h 608197"/>
                <a:gd name="connsiteX4" fmla="*/ 197641 w 391175"/>
                <a:gd name="connsiteY4" fmla="*/ 98425 h 608197"/>
                <a:gd name="connsiteX5" fmla="*/ 137317 w 391175"/>
                <a:gd name="connsiteY5" fmla="*/ 60326 h 608197"/>
                <a:gd name="connsiteX6" fmla="*/ 793 w 391175"/>
                <a:gd name="connsiteY6" fmla="*/ 123826 h 608197"/>
                <a:gd name="connsiteX7" fmla="*/ 92866 w 391175"/>
                <a:gd name="connsiteY7" fmla="*/ 0 h 608197"/>
                <a:gd name="connsiteX0" fmla="*/ 71189 w 369498"/>
                <a:gd name="connsiteY0" fmla="*/ 0 h 608197"/>
                <a:gd name="connsiteX1" fmla="*/ 369498 w 369498"/>
                <a:gd name="connsiteY1" fmla="*/ 9525 h 608197"/>
                <a:gd name="connsiteX2" fmla="*/ 369498 w 369498"/>
                <a:gd name="connsiteY2" fmla="*/ 597247 h 608197"/>
                <a:gd name="connsiteX3" fmla="*/ 125164 w 369498"/>
                <a:gd name="connsiteY3" fmla="*/ 473422 h 608197"/>
                <a:gd name="connsiteX4" fmla="*/ 175964 w 369498"/>
                <a:gd name="connsiteY4" fmla="*/ 98425 h 608197"/>
                <a:gd name="connsiteX5" fmla="*/ 115640 w 369498"/>
                <a:gd name="connsiteY5" fmla="*/ 60326 h 608197"/>
                <a:gd name="connsiteX6" fmla="*/ 1341 w 369498"/>
                <a:gd name="connsiteY6" fmla="*/ 133351 h 608197"/>
                <a:gd name="connsiteX7" fmla="*/ 71189 w 369498"/>
                <a:gd name="connsiteY7" fmla="*/ 0 h 608197"/>
                <a:gd name="connsiteX0" fmla="*/ 71189 w 369498"/>
                <a:gd name="connsiteY0" fmla="*/ 0 h 608197"/>
                <a:gd name="connsiteX1" fmla="*/ 252023 w 369498"/>
                <a:gd name="connsiteY1" fmla="*/ 107950 h 608197"/>
                <a:gd name="connsiteX2" fmla="*/ 369498 w 369498"/>
                <a:gd name="connsiteY2" fmla="*/ 597247 h 608197"/>
                <a:gd name="connsiteX3" fmla="*/ 125164 w 369498"/>
                <a:gd name="connsiteY3" fmla="*/ 473422 h 608197"/>
                <a:gd name="connsiteX4" fmla="*/ 175964 w 369498"/>
                <a:gd name="connsiteY4" fmla="*/ 98425 h 608197"/>
                <a:gd name="connsiteX5" fmla="*/ 115640 w 369498"/>
                <a:gd name="connsiteY5" fmla="*/ 60326 h 608197"/>
                <a:gd name="connsiteX6" fmla="*/ 1341 w 369498"/>
                <a:gd name="connsiteY6" fmla="*/ 133351 h 608197"/>
                <a:gd name="connsiteX7" fmla="*/ 71189 w 369498"/>
                <a:gd name="connsiteY7" fmla="*/ 0 h 608197"/>
                <a:gd name="connsiteX0" fmla="*/ 71189 w 369498"/>
                <a:gd name="connsiteY0" fmla="*/ 8177 h 616374"/>
                <a:gd name="connsiteX1" fmla="*/ 252023 w 369498"/>
                <a:gd name="connsiteY1" fmla="*/ 116127 h 616374"/>
                <a:gd name="connsiteX2" fmla="*/ 369498 w 369498"/>
                <a:gd name="connsiteY2" fmla="*/ 605424 h 616374"/>
                <a:gd name="connsiteX3" fmla="*/ 125164 w 369498"/>
                <a:gd name="connsiteY3" fmla="*/ 481599 h 616374"/>
                <a:gd name="connsiteX4" fmla="*/ 175964 w 369498"/>
                <a:gd name="connsiteY4" fmla="*/ 106602 h 616374"/>
                <a:gd name="connsiteX5" fmla="*/ 115640 w 369498"/>
                <a:gd name="connsiteY5" fmla="*/ 68503 h 616374"/>
                <a:gd name="connsiteX6" fmla="*/ 1341 w 369498"/>
                <a:gd name="connsiteY6" fmla="*/ 141528 h 616374"/>
                <a:gd name="connsiteX7" fmla="*/ 71189 w 369498"/>
                <a:gd name="connsiteY7" fmla="*/ 8177 h 616374"/>
                <a:gd name="connsiteX0" fmla="*/ 71189 w 369498"/>
                <a:gd name="connsiteY0" fmla="*/ 8177 h 616374"/>
                <a:gd name="connsiteX1" fmla="*/ 252023 w 369498"/>
                <a:gd name="connsiteY1" fmla="*/ 116127 h 616374"/>
                <a:gd name="connsiteX2" fmla="*/ 369498 w 369498"/>
                <a:gd name="connsiteY2" fmla="*/ 605424 h 616374"/>
                <a:gd name="connsiteX3" fmla="*/ 125164 w 369498"/>
                <a:gd name="connsiteY3" fmla="*/ 481599 h 616374"/>
                <a:gd name="connsiteX4" fmla="*/ 175964 w 369498"/>
                <a:gd name="connsiteY4" fmla="*/ 106602 h 616374"/>
                <a:gd name="connsiteX5" fmla="*/ 115640 w 369498"/>
                <a:gd name="connsiteY5" fmla="*/ 68503 h 616374"/>
                <a:gd name="connsiteX6" fmla="*/ 1341 w 369498"/>
                <a:gd name="connsiteY6" fmla="*/ 141528 h 616374"/>
                <a:gd name="connsiteX7" fmla="*/ 71189 w 369498"/>
                <a:gd name="connsiteY7" fmla="*/ 8177 h 616374"/>
                <a:gd name="connsiteX0" fmla="*/ 71189 w 369498"/>
                <a:gd name="connsiteY0" fmla="*/ 24857 h 633054"/>
                <a:gd name="connsiteX1" fmla="*/ 252023 w 369498"/>
                <a:gd name="connsiteY1" fmla="*/ 132807 h 633054"/>
                <a:gd name="connsiteX2" fmla="*/ 369498 w 369498"/>
                <a:gd name="connsiteY2" fmla="*/ 622104 h 633054"/>
                <a:gd name="connsiteX3" fmla="*/ 125164 w 369498"/>
                <a:gd name="connsiteY3" fmla="*/ 498279 h 633054"/>
                <a:gd name="connsiteX4" fmla="*/ 175964 w 369498"/>
                <a:gd name="connsiteY4" fmla="*/ 123282 h 633054"/>
                <a:gd name="connsiteX5" fmla="*/ 115640 w 369498"/>
                <a:gd name="connsiteY5" fmla="*/ 85183 h 633054"/>
                <a:gd name="connsiteX6" fmla="*/ 1341 w 369498"/>
                <a:gd name="connsiteY6" fmla="*/ 158208 h 633054"/>
                <a:gd name="connsiteX7" fmla="*/ 71189 w 369498"/>
                <a:gd name="connsiteY7" fmla="*/ 24857 h 633054"/>
                <a:gd name="connsiteX0" fmla="*/ 71189 w 369498"/>
                <a:gd name="connsiteY0" fmla="*/ 17472 h 625669"/>
                <a:gd name="connsiteX1" fmla="*/ 252023 w 369498"/>
                <a:gd name="connsiteY1" fmla="*/ 125422 h 625669"/>
                <a:gd name="connsiteX2" fmla="*/ 369498 w 369498"/>
                <a:gd name="connsiteY2" fmla="*/ 614719 h 625669"/>
                <a:gd name="connsiteX3" fmla="*/ 125164 w 369498"/>
                <a:gd name="connsiteY3" fmla="*/ 490894 h 625669"/>
                <a:gd name="connsiteX4" fmla="*/ 175964 w 369498"/>
                <a:gd name="connsiteY4" fmla="*/ 115897 h 625669"/>
                <a:gd name="connsiteX5" fmla="*/ 115640 w 369498"/>
                <a:gd name="connsiteY5" fmla="*/ 77798 h 625669"/>
                <a:gd name="connsiteX6" fmla="*/ 1341 w 369498"/>
                <a:gd name="connsiteY6" fmla="*/ 150823 h 625669"/>
                <a:gd name="connsiteX7" fmla="*/ 71189 w 369498"/>
                <a:gd name="connsiteY7" fmla="*/ 17472 h 625669"/>
                <a:gd name="connsiteX0" fmla="*/ 71189 w 369498"/>
                <a:gd name="connsiteY0" fmla="*/ 8473 h 616670"/>
                <a:gd name="connsiteX1" fmla="*/ 252023 w 369498"/>
                <a:gd name="connsiteY1" fmla="*/ 116423 h 616670"/>
                <a:gd name="connsiteX2" fmla="*/ 369498 w 369498"/>
                <a:gd name="connsiteY2" fmla="*/ 605720 h 616670"/>
                <a:gd name="connsiteX3" fmla="*/ 125164 w 369498"/>
                <a:gd name="connsiteY3" fmla="*/ 481895 h 616670"/>
                <a:gd name="connsiteX4" fmla="*/ 175964 w 369498"/>
                <a:gd name="connsiteY4" fmla="*/ 106898 h 616670"/>
                <a:gd name="connsiteX5" fmla="*/ 115640 w 369498"/>
                <a:gd name="connsiteY5" fmla="*/ 68799 h 616670"/>
                <a:gd name="connsiteX6" fmla="*/ 1341 w 369498"/>
                <a:gd name="connsiteY6" fmla="*/ 141824 h 616670"/>
                <a:gd name="connsiteX7" fmla="*/ 71189 w 369498"/>
                <a:gd name="connsiteY7" fmla="*/ 8473 h 616670"/>
                <a:gd name="connsiteX0" fmla="*/ 71189 w 369498"/>
                <a:gd name="connsiteY0" fmla="*/ 5389 h 613586"/>
                <a:gd name="connsiteX1" fmla="*/ 252023 w 369498"/>
                <a:gd name="connsiteY1" fmla="*/ 113339 h 613586"/>
                <a:gd name="connsiteX2" fmla="*/ 369498 w 369498"/>
                <a:gd name="connsiteY2" fmla="*/ 602636 h 613586"/>
                <a:gd name="connsiteX3" fmla="*/ 125164 w 369498"/>
                <a:gd name="connsiteY3" fmla="*/ 478811 h 613586"/>
                <a:gd name="connsiteX4" fmla="*/ 175964 w 369498"/>
                <a:gd name="connsiteY4" fmla="*/ 103814 h 613586"/>
                <a:gd name="connsiteX5" fmla="*/ 115640 w 369498"/>
                <a:gd name="connsiteY5" fmla="*/ 65715 h 613586"/>
                <a:gd name="connsiteX6" fmla="*/ 1341 w 369498"/>
                <a:gd name="connsiteY6" fmla="*/ 138740 h 613586"/>
                <a:gd name="connsiteX7" fmla="*/ 71189 w 369498"/>
                <a:gd name="connsiteY7" fmla="*/ 5389 h 613586"/>
                <a:gd name="connsiteX0" fmla="*/ 71189 w 369498"/>
                <a:gd name="connsiteY0" fmla="*/ 5389 h 613586"/>
                <a:gd name="connsiteX1" fmla="*/ 252023 w 369498"/>
                <a:gd name="connsiteY1" fmla="*/ 113339 h 613586"/>
                <a:gd name="connsiteX2" fmla="*/ 369498 w 369498"/>
                <a:gd name="connsiteY2" fmla="*/ 602636 h 613586"/>
                <a:gd name="connsiteX3" fmla="*/ 125164 w 369498"/>
                <a:gd name="connsiteY3" fmla="*/ 478811 h 613586"/>
                <a:gd name="connsiteX4" fmla="*/ 175964 w 369498"/>
                <a:gd name="connsiteY4" fmla="*/ 103814 h 613586"/>
                <a:gd name="connsiteX5" fmla="*/ 115640 w 369498"/>
                <a:gd name="connsiteY5" fmla="*/ 65715 h 613586"/>
                <a:gd name="connsiteX6" fmla="*/ 1341 w 369498"/>
                <a:gd name="connsiteY6" fmla="*/ 138740 h 613586"/>
                <a:gd name="connsiteX7" fmla="*/ 71189 w 369498"/>
                <a:gd name="connsiteY7" fmla="*/ 5389 h 613586"/>
                <a:gd name="connsiteX0" fmla="*/ 71189 w 369498"/>
                <a:gd name="connsiteY0" fmla="*/ 5389 h 613586"/>
                <a:gd name="connsiteX1" fmla="*/ 252023 w 369498"/>
                <a:gd name="connsiteY1" fmla="*/ 113339 h 613586"/>
                <a:gd name="connsiteX2" fmla="*/ 369498 w 369498"/>
                <a:gd name="connsiteY2" fmla="*/ 602636 h 613586"/>
                <a:gd name="connsiteX3" fmla="*/ 125164 w 369498"/>
                <a:gd name="connsiteY3" fmla="*/ 478811 h 613586"/>
                <a:gd name="connsiteX4" fmla="*/ 175964 w 369498"/>
                <a:gd name="connsiteY4" fmla="*/ 103814 h 613586"/>
                <a:gd name="connsiteX5" fmla="*/ 115640 w 369498"/>
                <a:gd name="connsiteY5" fmla="*/ 65715 h 613586"/>
                <a:gd name="connsiteX6" fmla="*/ 1341 w 369498"/>
                <a:gd name="connsiteY6" fmla="*/ 138740 h 613586"/>
                <a:gd name="connsiteX7" fmla="*/ 71189 w 369498"/>
                <a:gd name="connsiteY7" fmla="*/ 5389 h 613586"/>
                <a:gd name="connsiteX0" fmla="*/ 71189 w 398073"/>
                <a:gd name="connsiteY0" fmla="*/ 5389 h 613586"/>
                <a:gd name="connsiteX1" fmla="*/ 252023 w 398073"/>
                <a:gd name="connsiteY1" fmla="*/ 113339 h 613586"/>
                <a:gd name="connsiteX2" fmla="*/ 398073 w 398073"/>
                <a:gd name="connsiteY2" fmla="*/ 602636 h 613586"/>
                <a:gd name="connsiteX3" fmla="*/ 125164 w 398073"/>
                <a:gd name="connsiteY3" fmla="*/ 478811 h 613586"/>
                <a:gd name="connsiteX4" fmla="*/ 175964 w 398073"/>
                <a:gd name="connsiteY4" fmla="*/ 103814 h 613586"/>
                <a:gd name="connsiteX5" fmla="*/ 115640 w 398073"/>
                <a:gd name="connsiteY5" fmla="*/ 65715 h 613586"/>
                <a:gd name="connsiteX6" fmla="*/ 1341 w 398073"/>
                <a:gd name="connsiteY6" fmla="*/ 138740 h 613586"/>
                <a:gd name="connsiteX7" fmla="*/ 71189 w 398073"/>
                <a:gd name="connsiteY7" fmla="*/ 5389 h 613586"/>
                <a:gd name="connsiteX0" fmla="*/ 71189 w 398073"/>
                <a:gd name="connsiteY0" fmla="*/ 5389 h 613586"/>
                <a:gd name="connsiteX1" fmla="*/ 252023 w 398073"/>
                <a:gd name="connsiteY1" fmla="*/ 113339 h 613586"/>
                <a:gd name="connsiteX2" fmla="*/ 398073 w 398073"/>
                <a:gd name="connsiteY2" fmla="*/ 602636 h 613586"/>
                <a:gd name="connsiteX3" fmla="*/ 125164 w 398073"/>
                <a:gd name="connsiteY3" fmla="*/ 478811 h 613586"/>
                <a:gd name="connsiteX4" fmla="*/ 175964 w 398073"/>
                <a:gd name="connsiteY4" fmla="*/ 103814 h 613586"/>
                <a:gd name="connsiteX5" fmla="*/ 99765 w 398073"/>
                <a:gd name="connsiteY5" fmla="*/ 65715 h 613586"/>
                <a:gd name="connsiteX6" fmla="*/ 1341 w 398073"/>
                <a:gd name="connsiteY6" fmla="*/ 138740 h 613586"/>
                <a:gd name="connsiteX7" fmla="*/ 71189 w 398073"/>
                <a:gd name="connsiteY7" fmla="*/ 5389 h 613586"/>
                <a:gd name="connsiteX0" fmla="*/ 71189 w 398073"/>
                <a:gd name="connsiteY0" fmla="*/ 5389 h 613586"/>
                <a:gd name="connsiteX1" fmla="*/ 252023 w 398073"/>
                <a:gd name="connsiteY1" fmla="*/ 113339 h 613586"/>
                <a:gd name="connsiteX2" fmla="*/ 398073 w 398073"/>
                <a:gd name="connsiteY2" fmla="*/ 602636 h 613586"/>
                <a:gd name="connsiteX3" fmla="*/ 125164 w 398073"/>
                <a:gd name="connsiteY3" fmla="*/ 478811 h 613586"/>
                <a:gd name="connsiteX4" fmla="*/ 175964 w 398073"/>
                <a:gd name="connsiteY4" fmla="*/ 103814 h 613586"/>
                <a:gd name="connsiteX5" fmla="*/ 99765 w 398073"/>
                <a:gd name="connsiteY5" fmla="*/ 65715 h 613586"/>
                <a:gd name="connsiteX6" fmla="*/ 1341 w 398073"/>
                <a:gd name="connsiteY6" fmla="*/ 138740 h 613586"/>
                <a:gd name="connsiteX7" fmla="*/ 71189 w 398073"/>
                <a:gd name="connsiteY7" fmla="*/ 5389 h 613586"/>
                <a:gd name="connsiteX0" fmla="*/ 77321 w 404205"/>
                <a:gd name="connsiteY0" fmla="*/ 5389 h 613586"/>
                <a:gd name="connsiteX1" fmla="*/ 258155 w 404205"/>
                <a:gd name="connsiteY1" fmla="*/ 113339 h 613586"/>
                <a:gd name="connsiteX2" fmla="*/ 404205 w 404205"/>
                <a:gd name="connsiteY2" fmla="*/ 602636 h 613586"/>
                <a:gd name="connsiteX3" fmla="*/ 131296 w 404205"/>
                <a:gd name="connsiteY3" fmla="*/ 478811 h 613586"/>
                <a:gd name="connsiteX4" fmla="*/ 182096 w 404205"/>
                <a:gd name="connsiteY4" fmla="*/ 103814 h 613586"/>
                <a:gd name="connsiteX5" fmla="*/ 105897 w 404205"/>
                <a:gd name="connsiteY5" fmla="*/ 65715 h 613586"/>
                <a:gd name="connsiteX6" fmla="*/ 1123 w 404205"/>
                <a:gd name="connsiteY6" fmla="*/ 138740 h 613586"/>
                <a:gd name="connsiteX7" fmla="*/ 77321 w 404205"/>
                <a:gd name="connsiteY7" fmla="*/ 5389 h 613586"/>
                <a:gd name="connsiteX0" fmla="*/ 77321 w 404205"/>
                <a:gd name="connsiteY0" fmla="*/ 5389 h 613586"/>
                <a:gd name="connsiteX1" fmla="*/ 258155 w 404205"/>
                <a:gd name="connsiteY1" fmla="*/ 113339 h 613586"/>
                <a:gd name="connsiteX2" fmla="*/ 404205 w 404205"/>
                <a:gd name="connsiteY2" fmla="*/ 602636 h 613586"/>
                <a:gd name="connsiteX3" fmla="*/ 131296 w 404205"/>
                <a:gd name="connsiteY3" fmla="*/ 478811 h 613586"/>
                <a:gd name="connsiteX4" fmla="*/ 182096 w 404205"/>
                <a:gd name="connsiteY4" fmla="*/ 103814 h 613586"/>
                <a:gd name="connsiteX5" fmla="*/ 105897 w 404205"/>
                <a:gd name="connsiteY5" fmla="*/ 65715 h 613586"/>
                <a:gd name="connsiteX6" fmla="*/ 1123 w 404205"/>
                <a:gd name="connsiteY6" fmla="*/ 138740 h 613586"/>
                <a:gd name="connsiteX7" fmla="*/ 77321 w 404205"/>
                <a:gd name="connsiteY7" fmla="*/ 5389 h 613586"/>
                <a:gd name="connsiteX0" fmla="*/ 83512 w 410396"/>
                <a:gd name="connsiteY0" fmla="*/ 5389 h 613586"/>
                <a:gd name="connsiteX1" fmla="*/ 264346 w 410396"/>
                <a:gd name="connsiteY1" fmla="*/ 113339 h 613586"/>
                <a:gd name="connsiteX2" fmla="*/ 410396 w 410396"/>
                <a:gd name="connsiteY2" fmla="*/ 602636 h 613586"/>
                <a:gd name="connsiteX3" fmla="*/ 137487 w 410396"/>
                <a:gd name="connsiteY3" fmla="*/ 478811 h 613586"/>
                <a:gd name="connsiteX4" fmla="*/ 188287 w 410396"/>
                <a:gd name="connsiteY4" fmla="*/ 103814 h 613586"/>
                <a:gd name="connsiteX5" fmla="*/ 112088 w 410396"/>
                <a:gd name="connsiteY5" fmla="*/ 65715 h 613586"/>
                <a:gd name="connsiteX6" fmla="*/ 964 w 410396"/>
                <a:gd name="connsiteY6" fmla="*/ 132390 h 613586"/>
                <a:gd name="connsiteX7" fmla="*/ 83512 w 410396"/>
                <a:gd name="connsiteY7" fmla="*/ 5389 h 613586"/>
                <a:gd name="connsiteX0" fmla="*/ 83512 w 410396"/>
                <a:gd name="connsiteY0" fmla="*/ 5389 h 613586"/>
                <a:gd name="connsiteX1" fmla="*/ 264346 w 410396"/>
                <a:gd name="connsiteY1" fmla="*/ 113339 h 613586"/>
                <a:gd name="connsiteX2" fmla="*/ 410396 w 410396"/>
                <a:gd name="connsiteY2" fmla="*/ 602636 h 613586"/>
                <a:gd name="connsiteX3" fmla="*/ 137487 w 410396"/>
                <a:gd name="connsiteY3" fmla="*/ 478811 h 613586"/>
                <a:gd name="connsiteX4" fmla="*/ 188287 w 410396"/>
                <a:gd name="connsiteY4" fmla="*/ 103814 h 613586"/>
                <a:gd name="connsiteX5" fmla="*/ 112088 w 410396"/>
                <a:gd name="connsiteY5" fmla="*/ 65715 h 613586"/>
                <a:gd name="connsiteX6" fmla="*/ 964 w 410396"/>
                <a:gd name="connsiteY6" fmla="*/ 132390 h 613586"/>
                <a:gd name="connsiteX7" fmla="*/ 83512 w 410396"/>
                <a:gd name="connsiteY7" fmla="*/ 5389 h 613586"/>
                <a:gd name="connsiteX0" fmla="*/ 83512 w 410396"/>
                <a:gd name="connsiteY0" fmla="*/ 5389 h 613586"/>
                <a:gd name="connsiteX1" fmla="*/ 264346 w 410396"/>
                <a:gd name="connsiteY1" fmla="*/ 113339 h 613586"/>
                <a:gd name="connsiteX2" fmla="*/ 410396 w 410396"/>
                <a:gd name="connsiteY2" fmla="*/ 602636 h 613586"/>
                <a:gd name="connsiteX3" fmla="*/ 137487 w 410396"/>
                <a:gd name="connsiteY3" fmla="*/ 478811 h 613586"/>
                <a:gd name="connsiteX4" fmla="*/ 188287 w 410396"/>
                <a:gd name="connsiteY4" fmla="*/ 103814 h 613586"/>
                <a:gd name="connsiteX5" fmla="*/ 112088 w 410396"/>
                <a:gd name="connsiteY5" fmla="*/ 65715 h 613586"/>
                <a:gd name="connsiteX6" fmla="*/ 964 w 410396"/>
                <a:gd name="connsiteY6" fmla="*/ 132390 h 613586"/>
                <a:gd name="connsiteX7" fmla="*/ 83512 w 410396"/>
                <a:gd name="connsiteY7" fmla="*/ 5389 h 613586"/>
                <a:gd name="connsiteX0" fmla="*/ 83512 w 410396"/>
                <a:gd name="connsiteY0" fmla="*/ 5389 h 613586"/>
                <a:gd name="connsiteX1" fmla="*/ 264346 w 410396"/>
                <a:gd name="connsiteY1" fmla="*/ 113339 h 613586"/>
                <a:gd name="connsiteX2" fmla="*/ 410396 w 410396"/>
                <a:gd name="connsiteY2" fmla="*/ 602636 h 613586"/>
                <a:gd name="connsiteX3" fmla="*/ 137487 w 410396"/>
                <a:gd name="connsiteY3" fmla="*/ 478811 h 613586"/>
                <a:gd name="connsiteX4" fmla="*/ 188287 w 410396"/>
                <a:gd name="connsiteY4" fmla="*/ 103814 h 613586"/>
                <a:gd name="connsiteX5" fmla="*/ 112088 w 410396"/>
                <a:gd name="connsiteY5" fmla="*/ 65715 h 613586"/>
                <a:gd name="connsiteX6" fmla="*/ 964 w 410396"/>
                <a:gd name="connsiteY6" fmla="*/ 132390 h 613586"/>
                <a:gd name="connsiteX7" fmla="*/ 83512 w 410396"/>
                <a:gd name="connsiteY7" fmla="*/ 5389 h 613586"/>
                <a:gd name="connsiteX0" fmla="*/ 83512 w 410396"/>
                <a:gd name="connsiteY0" fmla="*/ 5389 h 613586"/>
                <a:gd name="connsiteX1" fmla="*/ 264346 w 410396"/>
                <a:gd name="connsiteY1" fmla="*/ 113339 h 613586"/>
                <a:gd name="connsiteX2" fmla="*/ 410396 w 410396"/>
                <a:gd name="connsiteY2" fmla="*/ 602636 h 613586"/>
                <a:gd name="connsiteX3" fmla="*/ 137487 w 410396"/>
                <a:gd name="connsiteY3" fmla="*/ 478811 h 613586"/>
                <a:gd name="connsiteX4" fmla="*/ 188287 w 410396"/>
                <a:gd name="connsiteY4" fmla="*/ 103814 h 613586"/>
                <a:gd name="connsiteX5" fmla="*/ 112088 w 410396"/>
                <a:gd name="connsiteY5" fmla="*/ 65715 h 613586"/>
                <a:gd name="connsiteX6" fmla="*/ 964 w 410396"/>
                <a:gd name="connsiteY6" fmla="*/ 132390 h 613586"/>
                <a:gd name="connsiteX7" fmla="*/ 83512 w 410396"/>
                <a:gd name="connsiteY7" fmla="*/ 5389 h 613586"/>
                <a:gd name="connsiteX0" fmla="*/ 83512 w 410396"/>
                <a:gd name="connsiteY0" fmla="*/ 14884 h 623081"/>
                <a:gd name="connsiteX1" fmla="*/ 264346 w 410396"/>
                <a:gd name="connsiteY1" fmla="*/ 122834 h 623081"/>
                <a:gd name="connsiteX2" fmla="*/ 410396 w 410396"/>
                <a:gd name="connsiteY2" fmla="*/ 612131 h 623081"/>
                <a:gd name="connsiteX3" fmla="*/ 137487 w 410396"/>
                <a:gd name="connsiteY3" fmla="*/ 488306 h 623081"/>
                <a:gd name="connsiteX4" fmla="*/ 188287 w 410396"/>
                <a:gd name="connsiteY4" fmla="*/ 113309 h 623081"/>
                <a:gd name="connsiteX5" fmla="*/ 112088 w 410396"/>
                <a:gd name="connsiteY5" fmla="*/ 75210 h 623081"/>
                <a:gd name="connsiteX6" fmla="*/ 964 w 410396"/>
                <a:gd name="connsiteY6" fmla="*/ 141885 h 623081"/>
                <a:gd name="connsiteX7" fmla="*/ 83512 w 410396"/>
                <a:gd name="connsiteY7" fmla="*/ 14884 h 623081"/>
                <a:gd name="connsiteX0" fmla="*/ 83512 w 410396"/>
                <a:gd name="connsiteY0" fmla="*/ 6729 h 614926"/>
                <a:gd name="connsiteX1" fmla="*/ 264346 w 410396"/>
                <a:gd name="connsiteY1" fmla="*/ 114679 h 614926"/>
                <a:gd name="connsiteX2" fmla="*/ 410396 w 410396"/>
                <a:gd name="connsiteY2" fmla="*/ 603976 h 614926"/>
                <a:gd name="connsiteX3" fmla="*/ 137487 w 410396"/>
                <a:gd name="connsiteY3" fmla="*/ 480151 h 614926"/>
                <a:gd name="connsiteX4" fmla="*/ 188287 w 410396"/>
                <a:gd name="connsiteY4" fmla="*/ 105154 h 614926"/>
                <a:gd name="connsiteX5" fmla="*/ 112088 w 410396"/>
                <a:gd name="connsiteY5" fmla="*/ 67055 h 614926"/>
                <a:gd name="connsiteX6" fmla="*/ 964 w 410396"/>
                <a:gd name="connsiteY6" fmla="*/ 133730 h 614926"/>
                <a:gd name="connsiteX7" fmla="*/ 83512 w 410396"/>
                <a:gd name="connsiteY7" fmla="*/ 6729 h 614926"/>
                <a:gd name="connsiteX0" fmla="*/ 83512 w 410396"/>
                <a:gd name="connsiteY0" fmla="*/ 12830 h 621027"/>
                <a:gd name="connsiteX1" fmla="*/ 264346 w 410396"/>
                <a:gd name="connsiteY1" fmla="*/ 120780 h 621027"/>
                <a:gd name="connsiteX2" fmla="*/ 410396 w 410396"/>
                <a:gd name="connsiteY2" fmla="*/ 610077 h 621027"/>
                <a:gd name="connsiteX3" fmla="*/ 137487 w 410396"/>
                <a:gd name="connsiteY3" fmla="*/ 486252 h 621027"/>
                <a:gd name="connsiteX4" fmla="*/ 188287 w 410396"/>
                <a:gd name="connsiteY4" fmla="*/ 111255 h 621027"/>
                <a:gd name="connsiteX5" fmla="*/ 112088 w 410396"/>
                <a:gd name="connsiteY5" fmla="*/ 73156 h 621027"/>
                <a:gd name="connsiteX6" fmla="*/ 964 w 410396"/>
                <a:gd name="connsiteY6" fmla="*/ 139831 h 621027"/>
                <a:gd name="connsiteX7" fmla="*/ 83512 w 410396"/>
                <a:gd name="connsiteY7" fmla="*/ 12830 h 621027"/>
                <a:gd name="connsiteX0" fmla="*/ 90523 w 410263"/>
                <a:gd name="connsiteY0" fmla="*/ 9680 h 627402"/>
                <a:gd name="connsiteX1" fmla="*/ 264213 w 410263"/>
                <a:gd name="connsiteY1" fmla="*/ 127155 h 627402"/>
                <a:gd name="connsiteX2" fmla="*/ 410263 w 410263"/>
                <a:gd name="connsiteY2" fmla="*/ 616452 h 627402"/>
                <a:gd name="connsiteX3" fmla="*/ 137354 w 410263"/>
                <a:gd name="connsiteY3" fmla="*/ 492627 h 627402"/>
                <a:gd name="connsiteX4" fmla="*/ 188154 w 410263"/>
                <a:gd name="connsiteY4" fmla="*/ 117630 h 627402"/>
                <a:gd name="connsiteX5" fmla="*/ 111955 w 410263"/>
                <a:gd name="connsiteY5" fmla="*/ 79531 h 627402"/>
                <a:gd name="connsiteX6" fmla="*/ 831 w 410263"/>
                <a:gd name="connsiteY6" fmla="*/ 146206 h 627402"/>
                <a:gd name="connsiteX7" fmla="*/ 90523 w 410263"/>
                <a:gd name="connsiteY7" fmla="*/ 9680 h 627402"/>
                <a:gd name="connsiteX0" fmla="*/ 92867 w 410226"/>
                <a:gd name="connsiteY0" fmla="*/ 8307 h 630792"/>
                <a:gd name="connsiteX1" fmla="*/ 264176 w 410226"/>
                <a:gd name="connsiteY1" fmla="*/ 130545 h 630792"/>
                <a:gd name="connsiteX2" fmla="*/ 410226 w 410226"/>
                <a:gd name="connsiteY2" fmla="*/ 619842 h 630792"/>
                <a:gd name="connsiteX3" fmla="*/ 137317 w 410226"/>
                <a:gd name="connsiteY3" fmla="*/ 496017 h 630792"/>
                <a:gd name="connsiteX4" fmla="*/ 188117 w 410226"/>
                <a:gd name="connsiteY4" fmla="*/ 121020 h 630792"/>
                <a:gd name="connsiteX5" fmla="*/ 111918 w 410226"/>
                <a:gd name="connsiteY5" fmla="*/ 82921 h 630792"/>
                <a:gd name="connsiteX6" fmla="*/ 794 w 410226"/>
                <a:gd name="connsiteY6" fmla="*/ 149596 h 630792"/>
                <a:gd name="connsiteX7" fmla="*/ 92867 w 410226"/>
                <a:gd name="connsiteY7" fmla="*/ 8307 h 630792"/>
                <a:gd name="connsiteX0" fmla="*/ 92867 w 410226"/>
                <a:gd name="connsiteY0" fmla="*/ 908 h 623393"/>
                <a:gd name="connsiteX1" fmla="*/ 264176 w 410226"/>
                <a:gd name="connsiteY1" fmla="*/ 123146 h 623393"/>
                <a:gd name="connsiteX2" fmla="*/ 410226 w 410226"/>
                <a:gd name="connsiteY2" fmla="*/ 612443 h 623393"/>
                <a:gd name="connsiteX3" fmla="*/ 137317 w 410226"/>
                <a:gd name="connsiteY3" fmla="*/ 488618 h 623393"/>
                <a:gd name="connsiteX4" fmla="*/ 188117 w 410226"/>
                <a:gd name="connsiteY4" fmla="*/ 113621 h 623393"/>
                <a:gd name="connsiteX5" fmla="*/ 111918 w 410226"/>
                <a:gd name="connsiteY5" fmla="*/ 75522 h 623393"/>
                <a:gd name="connsiteX6" fmla="*/ 794 w 410226"/>
                <a:gd name="connsiteY6" fmla="*/ 142197 h 623393"/>
                <a:gd name="connsiteX7" fmla="*/ 92867 w 410226"/>
                <a:gd name="connsiteY7" fmla="*/ 908 h 623393"/>
                <a:gd name="connsiteX0" fmla="*/ 0 w 409432"/>
                <a:gd name="connsiteY0" fmla="*/ 66722 h 547918"/>
                <a:gd name="connsiteX1" fmla="*/ 263382 w 409432"/>
                <a:gd name="connsiteY1" fmla="*/ 47671 h 547918"/>
                <a:gd name="connsiteX2" fmla="*/ 409432 w 409432"/>
                <a:gd name="connsiteY2" fmla="*/ 536968 h 547918"/>
                <a:gd name="connsiteX3" fmla="*/ 136523 w 409432"/>
                <a:gd name="connsiteY3" fmla="*/ 413143 h 547918"/>
                <a:gd name="connsiteX4" fmla="*/ 187323 w 409432"/>
                <a:gd name="connsiteY4" fmla="*/ 38146 h 547918"/>
                <a:gd name="connsiteX5" fmla="*/ 111124 w 409432"/>
                <a:gd name="connsiteY5" fmla="*/ 47 h 547918"/>
                <a:gd name="connsiteX6" fmla="*/ 0 w 409432"/>
                <a:gd name="connsiteY6" fmla="*/ 66722 h 547918"/>
                <a:gd name="connsiteX0" fmla="*/ 0 w 409432"/>
                <a:gd name="connsiteY0" fmla="*/ 115434 h 596630"/>
                <a:gd name="connsiteX1" fmla="*/ 99813 w 409432"/>
                <a:gd name="connsiteY1" fmla="*/ 378 h 596630"/>
                <a:gd name="connsiteX2" fmla="*/ 263382 w 409432"/>
                <a:gd name="connsiteY2" fmla="*/ 96383 h 596630"/>
                <a:gd name="connsiteX3" fmla="*/ 409432 w 409432"/>
                <a:gd name="connsiteY3" fmla="*/ 585680 h 596630"/>
                <a:gd name="connsiteX4" fmla="*/ 136523 w 409432"/>
                <a:gd name="connsiteY4" fmla="*/ 461855 h 596630"/>
                <a:gd name="connsiteX5" fmla="*/ 187323 w 409432"/>
                <a:gd name="connsiteY5" fmla="*/ 86858 h 596630"/>
                <a:gd name="connsiteX6" fmla="*/ 111124 w 409432"/>
                <a:gd name="connsiteY6" fmla="*/ 48759 h 596630"/>
                <a:gd name="connsiteX7" fmla="*/ 0 w 409432"/>
                <a:gd name="connsiteY7" fmla="*/ 115434 h 596630"/>
                <a:gd name="connsiteX0" fmla="*/ 0 w 409432"/>
                <a:gd name="connsiteY0" fmla="*/ 131937 h 613133"/>
                <a:gd name="connsiteX1" fmla="*/ 114101 w 409432"/>
                <a:gd name="connsiteY1" fmla="*/ 212 h 613133"/>
                <a:gd name="connsiteX2" fmla="*/ 263382 w 409432"/>
                <a:gd name="connsiteY2" fmla="*/ 112886 h 613133"/>
                <a:gd name="connsiteX3" fmla="*/ 409432 w 409432"/>
                <a:gd name="connsiteY3" fmla="*/ 602183 h 613133"/>
                <a:gd name="connsiteX4" fmla="*/ 136523 w 409432"/>
                <a:gd name="connsiteY4" fmla="*/ 478358 h 613133"/>
                <a:gd name="connsiteX5" fmla="*/ 187323 w 409432"/>
                <a:gd name="connsiteY5" fmla="*/ 103361 h 613133"/>
                <a:gd name="connsiteX6" fmla="*/ 111124 w 409432"/>
                <a:gd name="connsiteY6" fmla="*/ 65262 h 613133"/>
                <a:gd name="connsiteX7" fmla="*/ 0 w 409432"/>
                <a:gd name="connsiteY7" fmla="*/ 131937 h 613133"/>
                <a:gd name="connsiteX0" fmla="*/ 5761 w 415193"/>
                <a:gd name="connsiteY0" fmla="*/ 131937 h 613133"/>
                <a:gd name="connsiteX1" fmla="*/ 119862 w 415193"/>
                <a:gd name="connsiteY1" fmla="*/ 212 h 613133"/>
                <a:gd name="connsiteX2" fmla="*/ 269143 w 415193"/>
                <a:gd name="connsiteY2" fmla="*/ 112886 h 613133"/>
                <a:gd name="connsiteX3" fmla="*/ 415193 w 415193"/>
                <a:gd name="connsiteY3" fmla="*/ 602183 h 613133"/>
                <a:gd name="connsiteX4" fmla="*/ 142284 w 415193"/>
                <a:gd name="connsiteY4" fmla="*/ 478358 h 613133"/>
                <a:gd name="connsiteX5" fmla="*/ 193084 w 415193"/>
                <a:gd name="connsiteY5" fmla="*/ 103361 h 613133"/>
                <a:gd name="connsiteX6" fmla="*/ 116885 w 415193"/>
                <a:gd name="connsiteY6" fmla="*/ 65262 h 613133"/>
                <a:gd name="connsiteX7" fmla="*/ 5761 w 415193"/>
                <a:gd name="connsiteY7" fmla="*/ 131937 h 613133"/>
                <a:gd name="connsiteX0" fmla="*/ 5761 w 415193"/>
                <a:gd name="connsiteY0" fmla="*/ 131937 h 613133"/>
                <a:gd name="connsiteX1" fmla="*/ 119862 w 415193"/>
                <a:gd name="connsiteY1" fmla="*/ 212 h 613133"/>
                <a:gd name="connsiteX2" fmla="*/ 269143 w 415193"/>
                <a:gd name="connsiteY2" fmla="*/ 112886 h 613133"/>
                <a:gd name="connsiteX3" fmla="*/ 415193 w 415193"/>
                <a:gd name="connsiteY3" fmla="*/ 602183 h 613133"/>
                <a:gd name="connsiteX4" fmla="*/ 142284 w 415193"/>
                <a:gd name="connsiteY4" fmla="*/ 478358 h 613133"/>
                <a:gd name="connsiteX5" fmla="*/ 193084 w 415193"/>
                <a:gd name="connsiteY5" fmla="*/ 103361 h 613133"/>
                <a:gd name="connsiteX6" fmla="*/ 147841 w 415193"/>
                <a:gd name="connsiteY6" fmla="*/ 65262 h 613133"/>
                <a:gd name="connsiteX7" fmla="*/ 5761 w 415193"/>
                <a:gd name="connsiteY7" fmla="*/ 131937 h 613133"/>
                <a:gd name="connsiteX0" fmla="*/ 1220 w 410652"/>
                <a:gd name="connsiteY0" fmla="*/ 131937 h 613133"/>
                <a:gd name="connsiteX1" fmla="*/ 115321 w 410652"/>
                <a:gd name="connsiteY1" fmla="*/ 212 h 613133"/>
                <a:gd name="connsiteX2" fmla="*/ 264602 w 410652"/>
                <a:gd name="connsiteY2" fmla="*/ 112886 h 613133"/>
                <a:gd name="connsiteX3" fmla="*/ 410652 w 410652"/>
                <a:gd name="connsiteY3" fmla="*/ 602183 h 613133"/>
                <a:gd name="connsiteX4" fmla="*/ 137743 w 410652"/>
                <a:gd name="connsiteY4" fmla="*/ 478358 h 613133"/>
                <a:gd name="connsiteX5" fmla="*/ 188543 w 410652"/>
                <a:gd name="connsiteY5" fmla="*/ 103361 h 613133"/>
                <a:gd name="connsiteX6" fmla="*/ 1220 w 410652"/>
                <a:gd name="connsiteY6" fmla="*/ 131937 h 613133"/>
                <a:gd name="connsiteX0" fmla="*/ 1220 w 410652"/>
                <a:gd name="connsiteY0" fmla="*/ 131937 h 613133"/>
                <a:gd name="connsiteX1" fmla="*/ 115321 w 410652"/>
                <a:gd name="connsiteY1" fmla="*/ 212 h 613133"/>
                <a:gd name="connsiteX2" fmla="*/ 264602 w 410652"/>
                <a:gd name="connsiteY2" fmla="*/ 112886 h 613133"/>
                <a:gd name="connsiteX3" fmla="*/ 410652 w 410652"/>
                <a:gd name="connsiteY3" fmla="*/ 602183 h 613133"/>
                <a:gd name="connsiteX4" fmla="*/ 137743 w 410652"/>
                <a:gd name="connsiteY4" fmla="*/ 478358 h 613133"/>
                <a:gd name="connsiteX5" fmla="*/ 188543 w 410652"/>
                <a:gd name="connsiteY5" fmla="*/ 103361 h 613133"/>
                <a:gd name="connsiteX6" fmla="*/ 127227 w 410652"/>
                <a:gd name="connsiteY6" fmla="*/ 64507 h 613133"/>
                <a:gd name="connsiteX7" fmla="*/ 1220 w 410652"/>
                <a:gd name="connsiteY7" fmla="*/ 131937 h 613133"/>
                <a:gd name="connsiteX0" fmla="*/ 1252 w 408303"/>
                <a:gd name="connsiteY0" fmla="*/ 129556 h 613133"/>
                <a:gd name="connsiteX1" fmla="*/ 112972 w 408303"/>
                <a:gd name="connsiteY1" fmla="*/ 212 h 613133"/>
                <a:gd name="connsiteX2" fmla="*/ 262253 w 408303"/>
                <a:gd name="connsiteY2" fmla="*/ 112886 h 613133"/>
                <a:gd name="connsiteX3" fmla="*/ 408303 w 408303"/>
                <a:gd name="connsiteY3" fmla="*/ 602183 h 613133"/>
                <a:gd name="connsiteX4" fmla="*/ 135394 w 408303"/>
                <a:gd name="connsiteY4" fmla="*/ 478358 h 613133"/>
                <a:gd name="connsiteX5" fmla="*/ 186194 w 408303"/>
                <a:gd name="connsiteY5" fmla="*/ 103361 h 613133"/>
                <a:gd name="connsiteX6" fmla="*/ 124878 w 408303"/>
                <a:gd name="connsiteY6" fmla="*/ 64507 h 613133"/>
                <a:gd name="connsiteX7" fmla="*/ 1252 w 408303"/>
                <a:gd name="connsiteY7" fmla="*/ 129556 h 613133"/>
                <a:gd name="connsiteX0" fmla="*/ 1252 w 408303"/>
                <a:gd name="connsiteY0" fmla="*/ 129556 h 613133"/>
                <a:gd name="connsiteX1" fmla="*/ 112972 w 408303"/>
                <a:gd name="connsiteY1" fmla="*/ 212 h 613133"/>
                <a:gd name="connsiteX2" fmla="*/ 262253 w 408303"/>
                <a:gd name="connsiteY2" fmla="*/ 112886 h 613133"/>
                <a:gd name="connsiteX3" fmla="*/ 408303 w 408303"/>
                <a:gd name="connsiteY3" fmla="*/ 602183 h 613133"/>
                <a:gd name="connsiteX4" fmla="*/ 135394 w 408303"/>
                <a:gd name="connsiteY4" fmla="*/ 478358 h 613133"/>
                <a:gd name="connsiteX5" fmla="*/ 186194 w 408303"/>
                <a:gd name="connsiteY5" fmla="*/ 103361 h 613133"/>
                <a:gd name="connsiteX6" fmla="*/ 124878 w 408303"/>
                <a:gd name="connsiteY6" fmla="*/ 64507 h 613133"/>
                <a:gd name="connsiteX7" fmla="*/ 1252 w 408303"/>
                <a:gd name="connsiteY7" fmla="*/ 129556 h 613133"/>
                <a:gd name="connsiteX0" fmla="*/ 1252 w 408303"/>
                <a:gd name="connsiteY0" fmla="*/ 129556 h 613133"/>
                <a:gd name="connsiteX1" fmla="*/ 112972 w 408303"/>
                <a:gd name="connsiteY1" fmla="*/ 212 h 613133"/>
                <a:gd name="connsiteX2" fmla="*/ 262253 w 408303"/>
                <a:gd name="connsiteY2" fmla="*/ 112886 h 613133"/>
                <a:gd name="connsiteX3" fmla="*/ 408303 w 408303"/>
                <a:gd name="connsiteY3" fmla="*/ 602183 h 613133"/>
                <a:gd name="connsiteX4" fmla="*/ 135394 w 408303"/>
                <a:gd name="connsiteY4" fmla="*/ 478358 h 613133"/>
                <a:gd name="connsiteX5" fmla="*/ 186194 w 408303"/>
                <a:gd name="connsiteY5" fmla="*/ 103361 h 613133"/>
                <a:gd name="connsiteX6" fmla="*/ 124878 w 408303"/>
                <a:gd name="connsiteY6" fmla="*/ 64507 h 613133"/>
                <a:gd name="connsiteX7" fmla="*/ 1252 w 408303"/>
                <a:gd name="connsiteY7" fmla="*/ 129556 h 613133"/>
                <a:gd name="connsiteX0" fmla="*/ 1252 w 408303"/>
                <a:gd name="connsiteY0" fmla="*/ 129556 h 613133"/>
                <a:gd name="connsiteX1" fmla="*/ 112972 w 408303"/>
                <a:gd name="connsiteY1" fmla="*/ 212 h 613133"/>
                <a:gd name="connsiteX2" fmla="*/ 262253 w 408303"/>
                <a:gd name="connsiteY2" fmla="*/ 112886 h 613133"/>
                <a:gd name="connsiteX3" fmla="*/ 408303 w 408303"/>
                <a:gd name="connsiteY3" fmla="*/ 602183 h 613133"/>
                <a:gd name="connsiteX4" fmla="*/ 135394 w 408303"/>
                <a:gd name="connsiteY4" fmla="*/ 478358 h 613133"/>
                <a:gd name="connsiteX5" fmla="*/ 186194 w 408303"/>
                <a:gd name="connsiteY5" fmla="*/ 103361 h 613133"/>
                <a:gd name="connsiteX6" fmla="*/ 124878 w 408303"/>
                <a:gd name="connsiteY6" fmla="*/ 64507 h 613133"/>
                <a:gd name="connsiteX7" fmla="*/ 1252 w 408303"/>
                <a:gd name="connsiteY7" fmla="*/ 129556 h 613133"/>
                <a:gd name="connsiteX0" fmla="*/ 1252 w 408303"/>
                <a:gd name="connsiteY0" fmla="*/ 130996 h 614573"/>
                <a:gd name="connsiteX1" fmla="*/ 112972 w 408303"/>
                <a:gd name="connsiteY1" fmla="*/ 1652 h 614573"/>
                <a:gd name="connsiteX2" fmla="*/ 262253 w 408303"/>
                <a:gd name="connsiteY2" fmla="*/ 114326 h 614573"/>
                <a:gd name="connsiteX3" fmla="*/ 408303 w 408303"/>
                <a:gd name="connsiteY3" fmla="*/ 603623 h 614573"/>
                <a:gd name="connsiteX4" fmla="*/ 135394 w 408303"/>
                <a:gd name="connsiteY4" fmla="*/ 479798 h 614573"/>
                <a:gd name="connsiteX5" fmla="*/ 186194 w 408303"/>
                <a:gd name="connsiteY5" fmla="*/ 104801 h 614573"/>
                <a:gd name="connsiteX6" fmla="*/ 124878 w 408303"/>
                <a:gd name="connsiteY6" fmla="*/ 65947 h 614573"/>
                <a:gd name="connsiteX7" fmla="*/ 1252 w 408303"/>
                <a:gd name="connsiteY7" fmla="*/ 130996 h 614573"/>
                <a:gd name="connsiteX0" fmla="*/ 1252 w 408303"/>
                <a:gd name="connsiteY0" fmla="*/ 130996 h 614573"/>
                <a:gd name="connsiteX1" fmla="*/ 112972 w 408303"/>
                <a:gd name="connsiteY1" fmla="*/ 1652 h 614573"/>
                <a:gd name="connsiteX2" fmla="*/ 262253 w 408303"/>
                <a:gd name="connsiteY2" fmla="*/ 114326 h 614573"/>
                <a:gd name="connsiteX3" fmla="*/ 408303 w 408303"/>
                <a:gd name="connsiteY3" fmla="*/ 603623 h 614573"/>
                <a:gd name="connsiteX4" fmla="*/ 135394 w 408303"/>
                <a:gd name="connsiteY4" fmla="*/ 479798 h 614573"/>
                <a:gd name="connsiteX5" fmla="*/ 186194 w 408303"/>
                <a:gd name="connsiteY5" fmla="*/ 104801 h 614573"/>
                <a:gd name="connsiteX6" fmla="*/ 124878 w 408303"/>
                <a:gd name="connsiteY6" fmla="*/ 65947 h 614573"/>
                <a:gd name="connsiteX7" fmla="*/ 1252 w 408303"/>
                <a:gd name="connsiteY7" fmla="*/ 130996 h 614573"/>
                <a:gd name="connsiteX0" fmla="*/ 21749 w 305174"/>
                <a:gd name="connsiteY0" fmla="*/ 65947 h 614573"/>
                <a:gd name="connsiteX1" fmla="*/ 9843 w 305174"/>
                <a:gd name="connsiteY1" fmla="*/ 1652 h 614573"/>
                <a:gd name="connsiteX2" fmla="*/ 159124 w 305174"/>
                <a:gd name="connsiteY2" fmla="*/ 114326 h 614573"/>
                <a:gd name="connsiteX3" fmla="*/ 305174 w 305174"/>
                <a:gd name="connsiteY3" fmla="*/ 603623 h 614573"/>
                <a:gd name="connsiteX4" fmla="*/ 32265 w 305174"/>
                <a:gd name="connsiteY4" fmla="*/ 479798 h 614573"/>
                <a:gd name="connsiteX5" fmla="*/ 83065 w 305174"/>
                <a:gd name="connsiteY5" fmla="*/ 104801 h 614573"/>
                <a:gd name="connsiteX6" fmla="*/ 21749 w 305174"/>
                <a:gd name="connsiteY6" fmla="*/ 65947 h 614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5174" h="614573">
                  <a:moveTo>
                    <a:pt x="21749" y="65947"/>
                  </a:moveTo>
                  <a:cubicBezTo>
                    <a:pt x="9545" y="48756"/>
                    <a:pt x="-13053" y="-6411"/>
                    <a:pt x="9843" y="1652"/>
                  </a:cubicBezTo>
                  <a:cubicBezTo>
                    <a:pt x="53740" y="-1523"/>
                    <a:pt x="111886" y="-12196"/>
                    <a:pt x="159124" y="114326"/>
                  </a:cubicBezTo>
                  <a:cubicBezTo>
                    <a:pt x="48263" y="613181"/>
                    <a:pt x="281891" y="504024"/>
                    <a:pt x="305174" y="603623"/>
                  </a:cubicBezTo>
                  <a:cubicBezTo>
                    <a:pt x="249129" y="619498"/>
                    <a:pt x="145460" y="641723"/>
                    <a:pt x="32265" y="479798"/>
                  </a:cubicBezTo>
                  <a:cubicBezTo>
                    <a:pt x="-30177" y="315641"/>
                    <a:pt x="78832" y="246733"/>
                    <a:pt x="83065" y="104801"/>
                  </a:cubicBezTo>
                  <a:cubicBezTo>
                    <a:pt x="62659" y="73528"/>
                    <a:pt x="33953" y="83138"/>
                    <a:pt x="21749" y="65947"/>
                  </a:cubicBezTo>
                  <a:close/>
                </a:path>
              </a:pathLst>
            </a:custGeom>
            <a:gradFill>
              <a:gsLst>
                <a:gs pos="100000">
                  <a:schemeClr val="accent4">
                    <a:lumMod val="20000"/>
                    <a:lumOff val="80000"/>
                  </a:schemeClr>
                </a:gs>
                <a:gs pos="0">
                  <a:schemeClr val="accent4">
                    <a:lumMod val="40000"/>
                    <a:lumOff val="60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Oval 200">
              <a:extLst>
                <a:ext uri="{FF2B5EF4-FFF2-40B4-BE49-F238E27FC236}">
                  <a16:creationId xmlns:a16="http://schemas.microsoft.com/office/drawing/2014/main" id="{404CA040-E327-485B-9018-20E60AE2062D}"/>
                </a:ext>
              </a:extLst>
            </p:cNvPr>
            <p:cNvSpPr/>
            <p:nvPr/>
          </p:nvSpPr>
          <p:spPr>
            <a:xfrm rot="5400000">
              <a:off x="5623939" y="3146713"/>
              <a:ext cx="515712" cy="971525"/>
            </a:xfrm>
            <a:custGeom>
              <a:avLst/>
              <a:gdLst>
                <a:gd name="connsiteX0" fmla="*/ 0 w 1888292"/>
                <a:gd name="connsiteY0" fmla="*/ 2205111 h 4410222"/>
                <a:gd name="connsiteX1" fmla="*/ 944146 w 1888292"/>
                <a:gd name="connsiteY1" fmla="*/ 0 h 4410222"/>
                <a:gd name="connsiteX2" fmla="*/ 1888292 w 1888292"/>
                <a:gd name="connsiteY2" fmla="*/ 2205111 h 4410222"/>
                <a:gd name="connsiteX3" fmla="*/ 944146 w 1888292"/>
                <a:gd name="connsiteY3" fmla="*/ 4410222 h 4410222"/>
                <a:gd name="connsiteX4" fmla="*/ 0 w 1888292"/>
                <a:gd name="connsiteY4" fmla="*/ 2205111 h 4410222"/>
                <a:gd name="connsiteX0" fmla="*/ 4571 w 1897434"/>
                <a:gd name="connsiteY0" fmla="*/ 2205111 h 4443405"/>
                <a:gd name="connsiteX1" fmla="*/ 948717 w 1897434"/>
                <a:gd name="connsiteY1" fmla="*/ 0 h 4443405"/>
                <a:gd name="connsiteX2" fmla="*/ 1892863 w 1897434"/>
                <a:gd name="connsiteY2" fmla="*/ 2205111 h 4443405"/>
                <a:gd name="connsiteX3" fmla="*/ 948717 w 1897434"/>
                <a:gd name="connsiteY3" fmla="*/ 4410222 h 4443405"/>
                <a:gd name="connsiteX4" fmla="*/ 4571 w 1897434"/>
                <a:gd name="connsiteY4" fmla="*/ 2205111 h 4443405"/>
                <a:gd name="connsiteX0" fmla="*/ 203150 w 2096013"/>
                <a:gd name="connsiteY0" fmla="*/ 2205111 h 4443405"/>
                <a:gd name="connsiteX1" fmla="*/ 1147296 w 2096013"/>
                <a:gd name="connsiteY1" fmla="*/ 0 h 4443405"/>
                <a:gd name="connsiteX2" fmla="*/ 2091442 w 2096013"/>
                <a:gd name="connsiteY2" fmla="*/ 2205111 h 4443405"/>
                <a:gd name="connsiteX3" fmla="*/ 1147296 w 2096013"/>
                <a:gd name="connsiteY3" fmla="*/ 4410222 h 4443405"/>
                <a:gd name="connsiteX4" fmla="*/ 203150 w 2096013"/>
                <a:gd name="connsiteY4" fmla="*/ 2205111 h 4443405"/>
                <a:gd name="connsiteX0" fmla="*/ 240279 w 2133142"/>
                <a:gd name="connsiteY0" fmla="*/ 2205111 h 4443405"/>
                <a:gd name="connsiteX1" fmla="*/ 1184425 w 2133142"/>
                <a:gd name="connsiteY1" fmla="*/ 0 h 4443405"/>
                <a:gd name="connsiteX2" fmla="*/ 2128571 w 2133142"/>
                <a:gd name="connsiteY2" fmla="*/ 2205111 h 4443405"/>
                <a:gd name="connsiteX3" fmla="*/ 1184425 w 2133142"/>
                <a:gd name="connsiteY3" fmla="*/ 4410222 h 4443405"/>
                <a:gd name="connsiteX4" fmla="*/ 240279 w 2133142"/>
                <a:gd name="connsiteY4" fmla="*/ 2205111 h 4443405"/>
                <a:gd name="connsiteX0" fmla="*/ 240279 w 2197493"/>
                <a:gd name="connsiteY0" fmla="*/ 2205111 h 4443405"/>
                <a:gd name="connsiteX1" fmla="*/ 1184425 w 2197493"/>
                <a:gd name="connsiteY1" fmla="*/ 0 h 4443405"/>
                <a:gd name="connsiteX2" fmla="*/ 2128571 w 2197493"/>
                <a:gd name="connsiteY2" fmla="*/ 2205111 h 4443405"/>
                <a:gd name="connsiteX3" fmla="*/ 1184425 w 2197493"/>
                <a:gd name="connsiteY3" fmla="*/ 4410222 h 4443405"/>
                <a:gd name="connsiteX4" fmla="*/ 240279 w 2197493"/>
                <a:gd name="connsiteY4" fmla="*/ 2205111 h 4443405"/>
                <a:gd name="connsiteX0" fmla="*/ 240279 w 2174522"/>
                <a:gd name="connsiteY0" fmla="*/ 2205111 h 4443405"/>
                <a:gd name="connsiteX1" fmla="*/ 1184425 w 2174522"/>
                <a:gd name="connsiteY1" fmla="*/ 0 h 4443405"/>
                <a:gd name="connsiteX2" fmla="*/ 2128571 w 2174522"/>
                <a:gd name="connsiteY2" fmla="*/ 2205111 h 4443405"/>
                <a:gd name="connsiteX3" fmla="*/ 1184425 w 2174522"/>
                <a:gd name="connsiteY3" fmla="*/ 4410222 h 4443405"/>
                <a:gd name="connsiteX4" fmla="*/ 240279 w 2174522"/>
                <a:gd name="connsiteY4" fmla="*/ 2205111 h 4443405"/>
                <a:gd name="connsiteX0" fmla="*/ 142444 w 1986356"/>
                <a:gd name="connsiteY0" fmla="*/ 2206552 h 4413107"/>
                <a:gd name="connsiteX1" fmla="*/ 1086590 w 1986356"/>
                <a:gd name="connsiteY1" fmla="*/ 1441 h 4413107"/>
                <a:gd name="connsiteX2" fmla="*/ 1946330 w 1986356"/>
                <a:gd name="connsiteY2" fmla="*/ 2445703 h 4413107"/>
                <a:gd name="connsiteX3" fmla="*/ 1086590 w 1986356"/>
                <a:gd name="connsiteY3" fmla="*/ 4411663 h 4413107"/>
                <a:gd name="connsiteX4" fmla="*/ 142444 w 1986356"/>
                <a:gd name="connsiteY4" fmla="*/ 2206552 h 4413107"/>
                <a:gd name="connsiteX0" fmla="*/ 142444 w 2035430"/>
                <a:gd name="connsiteY0" fmla="*/ 2206552 h 4413107"/>
                <a:gd name="connsiteX1" fmla="*/ 1086590 w 2035430"/>
                <a:gd name="connsiteY1" fmla="*/ 1441 h 4413107"/>
                <a:gd name="connsiteX2" fmla="*/ 1946330 w 2035430"/>
                <a:gd name="connsiteY2" fmla="*/ 2445703 h 4413107"/>
                <a:gd name="connsiteX3" fmla="*/ 1086590 w 2035430"/>
                <a:gd name="connsiteY3" fmla="*/ 4411663 h 4413107"/>
                <a:gd name="connsiteX4" fmla="*/ 142444 w 2035430"/>
                <a:gd name="connsiteY4" fmla="*/ 2206552 h 4413107"/>
                <a:gd name="connsiteX0" fmla="*/ 1355 w 1882862"/>
                <a:gd name="connsiteY0" fmla="*/ 2079332 h 4285887"/>
                <a:gd name="connsiteX1" fmla="*/ 762621 w 1882862"/>
                <a:gd name="connsiteY1" fmla="*/ 831 h 4285887"/>
                <a:gd name="connsiteX2" fmla="*/ 1805241 w 1882862"/>
                <a:gd name="connsiteY2" fmla="*/ 2318483 h 4285887"/>
                <a:gd name="connsiteX3" fmla="*/ 945501 w 1882862"/>
                <a:gd name="connsiteY3" fmla="*/ 4284443 h 4285887"/>
                <a:gd name="connsiteX4" fmla="*/ 1355 w 1882862"/>
                <a:gd name="connsiteY4" fmla="*/ 2079332 h 4285887"/>
                <a:gd name="connsiteX0" fmla="*/ 136453 w 2017960"/>
                <a:gd name="connsiteY0" fmla="*/ 2080387 h 4286942"/>
                <a:gd name="connsiteX1" fmla="*/ 897719 w 2017960"/>
                <a:gd name="connsiteY1" fmla="*/ 1886 h 4286942"/>
                <a:gd name="connsiteX2" fmla="*/ 1940339 w 2017960"/>
                <a:gd name="connsiteY2" fmla="*/ 2319538 h 4286942"/>
                <a:gd name="connsiteX3" fmla="*/ 1080599 w 2017960"/>
                <a:gd name="connsiteY3" fmla="*/ 4285498 h 4286942"/>
                <a:gd name="connsiteX4" fmla="*/ 136453 w 2017960"/>
                <a:gd name="connsiteY4" fmla="*/ 2080387 h 4286942"/>
                <a:gd name="connsiteX0" fmla="*/ 178336 w 2059843"/>
                <a:gd name="connsiteY0" fmla="*/ 2080387 h 4286942"/>
                <a:gd name="connsiteX1" fmla="*/ 939602 w 2059843"/>
                <a:gd name="connsiteY1" fmla="*/ 1886 h 4286942"/>
                <a:gd name="connsiteX2" fmla="*/ 1982222 w 2059843"/>
                <a:gd name="connsiteY2" fmla="*/ 2319538 h 4286942"/>
                <a:gd name="connsiteX3" fmla="*/ 1122482 w 2059843"/>
                <a:gd name="connsiteY3" fmla="*/ 4285498 h 4286942"/>
                <a:gd name="connsiteX4" fmla="*/ 178336 w 2059843"/>
                <a:gd name="connsiteY4" fmla="*/ 2080387 h 4286942"/>
                <a:gd name="connsiteX0" fmla="*/ 3925 w 1885432"/>
                <a:gd name="connsiteY0" fmla="*/ 2079291 h 3837322"/>
                <a:gd name="connsiteX1" fmla="*/ 765191 w 1885432"/>
                <a:gd name="connsiteY1" fmla="*/ 790 h 3837322"/>
                <a:gd name="connsiteX2" fmla="*/ 1807811 w 1885432"/>
                <a:gd name="connsiteY2" fmla="*/ 2318442 h 3837322"/>
                <a:gd name="connsiteX3" fmla="*/ 1088751 w 1885432"/>
                <a:gd name="connsiteY3" fmla="*/ 3834238 h 3837322"/>
                <a:gd name="connsiteX4" fmla="*/ 3925 w 1885432"/>
                <a:gd name="connsiteY4" fmla="*/ 2079291 h 3837322"/>
                <a:gd name="connsiteX0" fmla="*/ 3925 w 1885432"/>
                <a:gd name="connsiteY0" fmla="*/ 2079291 h 3841751"/>
                <a:gd name="connsiteX1" fmla="*/ 765191 w 1885432"/>
                <a:gd name="connsiteY1" fmla="*/ 790 h 3841751"/>
                <a:gd name="connsiteX2" fmla="*/ 1807811 w 1885432"/>
                <a:gd name="connsiteY2" fmla="*/ 2318442 h 3841751"/>
                <a:gd name="connsiteX3" fmla="*/ 1088751 w 1885432"/>
                <a:gd name="connsiteY3" fmla="*/ 3834238 h 3841751"/>
                <a:gd name="connsiteX4" fmla="*/ 3925 w 1885432"/>
                <a:gd name="connsiteY4" fmla="*/ 2079291 h 3841751"/>
                <a:gd name="connsiteX0" fmla="*/ 68761 w 1950268"/>
                <a:gd name="connsiteY0" fmla="*/ 2079266 h 3914747"/>
                <a:gd name="connsiteX1" fmla="*/ 830027 w 1950268"/>
                <a:gd name="connsiteY1" fmla="*/ 765 h 3914747"/>
                <a:gd name="connsiteX2" fmla="*/ 1872647 w 1950268"/>
                <a:gd name="connsiteY2" fmla="*/ 2318417 h 3914747"/>
                <a:gd name="connsiteX3" fmla="*/ 1153587 w 1950268"/>
                <a:gd name="connsiteY3" fmla="*/ 3834213 h 3914747"/>
                <a:gd name="connsiteX4" fmla="*/ 158689 w 1950268"/>
                <a:gd name="connsiteY4" fmla="*/ 3534745 h 3914747"/>
                <a:gd name="connsiteX5" fmla="*/ 68761 w 1950268"/>
                <a:gd name="connsiteY5" fmla="*/ 2079266 h 3914747"/>
                <a:gd name="connsiteX0" fmla="*/ 112853 w 1994360"/>
                <a:gd name="connsiteY0" fmla="*/ 2079266 h 3914747"/>
                <a:gd name="connsiteX1" fmla="*/ 874119 w 1994360"/>
                <a:gd name="connsiteY1" fmla="*/ 765 h 3914747"/>
                <a:gd name="connsiteX2" fmla="*/ 1916739 w 1994360"/>
                <a:gd name="connsiteY2" fmla="*/ 2318417 h 3914747"/>
                <a:gd name="connsiteX3" fmla="*/ 1197679 w 1994360"/>
                <a:gd name="connsiteY3" fmla="*/ 3834213 h 3914747"/>
                <a:gd name="connsiteX4" fmla="*/ 118375 w 1994360"/>
                <a:gd name="connsiteY4" fmla="*/ 3534746 h 3914747"/>
                <a:gd name="connsiteX5" fmla="*/ 112853 w 1994360"/>
                <a:gd name="connsiteY5" fmla="*/ 2079266 h 3914747"/>
                <a:gd name="connsiteX0" fmla="*/ 100406 w 1971243"/>
                <a:gd name="connsiteY0" fmla="*/ 1924591 h 3760072"/>
                <a:gd name="connsiteX1" fmla="*/ 636589 w 1971243"/>
                <a:gd name="connsiteY1" fmla="*/ 834 h 3760072"/>
                <a:gd name="connsiteX2" fmla="*/ 1904292 w 1971243"/>
                <a:gd name="connsiteY2" fmla="*/ 2163742 h 3760072"/>
                <a:gd name="connsiteX3" fmla="*/ 1185232 w 1971243"/>
                <a:gd name="connsiteY3" fmla="*/ 3679538 h 3760072"/>
                <a:gd name="connsiteX4" fmla="*/ 105928 w 1971243"/>
                <a:gd name="connsiteY4" fmla="*/ 3380071 h 3760072"/>
                <a:gd name="connsiteX5" fmla="*/ 100406 w 1971243"/>
                <a:gd name="connsiteY5" fmla="*/ 1924591 h 3760072"/>
                <a:gd name="connsiteX0" fmla="*/ 97487 w 1966094"/>
                <a:gd name="connsiteY0" fmla="*/ 1868348 h 3703829"/>
                <a:gd name="connsiteX1" fmla="*/ 577399 w 1966094"/>
                <a:gd name="connsiteY1" fmla="*/ 862 h 3703829"/>
                <a:gd name="connsiteX2" fmla="*/ 1901373 w 1966094"/>
                <a:gd name="connsiteY2" fmla="*/ 2107499 h 3703829"/>
                <a:gd name="connsiteX3" fmla="*/ 1182313 w 1966094"/>
                <a:gd name="connsiteY3" fmla="*/ 3623295 h 3703829"/>
                <a:gd name="connsiteX4" fmla="*/ 103009 w 1966094"/>
                <a:gd name="connsiteY4" fmla="*/ 3323828 h 3703829"/>
                <a:gd name="connsiteX5" fmla="*/ 97487 w 1966094"/>
                <a:gd name="connsiteY5" fmla="*/ 1868348 h 3703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66094" h="3703829">
                  <a:moveTo>
                    <a:pt x="97487" y="1868348"/>
                  </a:moveTo>
                  <a:cubicBezTo>
                    <a:pt x="176552" y="1314520"/>
                    <a:pt x="276751" y="-38996"/>
                    <a:pt x="577399" y="862"/>
                  </a:cubicBezTo>
                  <a:cubicBezTo>
                    <a:pt x="878047" y="40720"/>
                    <a:pt x="2281202" y="453554"/>
                    <a:pt x="1901373" y="2107499"/>
                  </a:cubicBezTo>
                  <a:cubicBezTo>
                    <a:pt x="1901373" y="3325348"/>
                    <a:pt x="1482040" y="3420573"/>
                    <a:pt x="1182313" y="3623295"/>
                  </a:cubicBezTo>
                  <a:cubicBezTo>
                    <a:pt x="882586" y="3826017"/>
                    <a:pt x="283813" y="3616319"/>
                    <a:pt x="103009" y="3323828"/>
                  </a:cubicBezTo>
                  <a:cubicBezTo>
                    <a:pt x="-77795" y="3031337"/>
                    <a:pt x="18422" y="2422176"/>
                    <a:pt x="97487" y="1868348"/>
                  </a:cubicBez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Isosceles Triangle 4">
              <a:extLst>
                <a:ext uri="{FF2B5EF4-FFF2-40B4-BE49-F238E27FC236}">
                  <a16:creationId xmlns:a16="http://schemas.microsoft.com/office/drawing/2014/main" id="{1A94FE4A-CA9A-440C-9021-75ACF5C51EB0}"/>
                </a:ext>
              </a:extLst>
            </p:cNvPr>
            <p:cNvSpPr/>
            <p:nvPr/>
          </p:nvSpPr>
          <p:spPr>
            <a:xfrm rot="19515579">
              <a:off x="5797070" y="2815941"/>
              <a:ext cx="341995" cy="347079"/>
            </a:xfrm>
            <a:custGeom>
              <a:avLst/>
              <a:gdLst>
                <a:gd name="connsiteX0" fmla="*/ 0 w 250825"/>
                <a:gd name="connsiteY0" fmla="*/ 257175 h 257175"/>
                <a:gd name="connsiteX1" fmla="*/ 125413 w 250825"/>
                <a:gd name="connsiteY1" fmla="*/ 0 h 257175"/>
                <a:gd name="connsiteX2" fmla="*/ 250825 w 250825"/>
                <a:gd name="connsiteY2" fmla="*/ 257175 h 257175"/>
                <a:gd name="connsiteX3" fmla="*/ 0 w 250825"/>
                <a:gd name="connsiteY3" fmla="*/ 257175 h 257175"/>
                <a:gd name="connsiteX0" fmla="*/ 0 w 251120"/>
                <a:gd name="connsiteY0" fmla="*/ 257175 h 257175"/>
                <a:gd name="connsiteX1" fmla="*/ 125413 w 251120"/>
                <a:gd name="connsiteY1" fmla="*/ 0 h 257175"/>
                <a:gd name="connsiteX2" fmla="*/ 250825 w 251120"/>
                <a:gd name="connsiteY2" fmla="*/ 257175 h 257175"/>
                <a:gd name="connsiteX3" fmla="*/ 0 w 251120"/>
                <a:gd name="connsiteY3" fmla="*/ 257175 h 257175"/>
                <a:gd name="connsiteX0" fmla="*/ 0 w 334376"/>
                <a:gd name="connsiteY0" fmla="*/ 340540 h 340540"/>
                <a:gd name="connsiteX1" fmla="*/ 208669 w 334376"/>
                <a:gd name="connsiteY1" fmla="*/ 0 h 340540"/>
                <a:gd name="connsiteX2" fmla="*/ 334081 w 334376"/>
                <a:gd name="connsiteY2" fmla="*/ 257175 h 340540"/>
                <a:gd name="connsiteX3" fmla="*/ 0 w 334376"/>
                <a:gd name="connsiteY3" fmla="*/ 340540 h 340540"/>
                <a:gd name="connsiteX0" fmla="*/ 0 w 334376"/>
                <a:gd name="connsiteY0" fmla="*/ 340540 h 340540"/>
                <a:gd name="connsiteX1" fmla="*/ 208669 w 334376"/>
                <a:gd name="connsiteY1" fmla="*/ 0 h 340540"/>
                <a:gd name="connsiteX2" fmla="*/ 334081 w 334376"/>
                <a:gd name="connsiteY2" fmla="*/ 257175 h 340540"/>
                <a:gd name="connsiteX3" fmla="*/ 0 w 334376"/>
                <a:gd name="connsiteY3" fmla="*/ 340540 h 340540"/>
                <a:gd name="connsiteX0" fmla="*/ 0 w 334376"/>
                <a:gd name="connsiteY0" fmla="*/ 340540 h 340540"/>
                <a:gd name="connsiteX1" fmla="*/ 208669 w 334376"/>
                <a:gd name="connsiteY1" fmla="*/ 0 h 340540"/>
                <a:gd name="connsiteX2" fmla="*/ 334081 w 334376"/>
                <a:gd name="connsiteY2" fmla="*/ 257175 h 340540"/>
                <a:gd name="connsiteX3" fmla="*/ 0 w 334376"/>
                <a:gd name="connsiteY3" fmla="*/ 340540 h 340540"/>
                <a:gd name="connsiteX0" fmla="*/ 0 w 334376"/>
                <a:gd name="connsiteY0" fmla="*/ 340540 h 340540"/>
                <a:gd name="connsiteX1" fmla="*/ 208669 w 334376"/>
                <a:gd name="connsiteY1" fmla="*/ 0 h 340540"/>
                <a:gd name="connsiteX2" fmla="*/ 334081 w 334376"/>
                <a:gd name="connsiteY2" fmla="*/ 257175 h 340540"/>
                <a:gd name="connsiteX3" fmla="*/ 0 w 334376"/>
                <a:gd name="connsiteY3" fmla="*/ 340540 h 340540"/>
                <a:gd name="connsiteX0" fmla="*/ 0 w 341995"/>
                <a:gd name="connsiteY0" fmla="*/ 347079 h 347079"/>
                <a:gd name="connsiteX1" fmla="*/ 216288 w 341995"/>
                <a:gd name="connsiteY1" fmla="*/ 0 h 347079"/>
                <a:gd name="connsiteX2" fmla="*/ 341700 w 341995"/>
                <a:gd name="connsiteY2" fmla="*/ 257175 h 347079"/>
                <a:gd name="connsiteX3" fmla="*/ 0 w 341995"/>
                <a:gd name="connsiteY3" fmla="*/ 347079 h 347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1995" h="347079">
                  <a:moveTo>
                    <a:pt x="0" y="347079"/>
                  </a:moveTo>
                  <a:cubicBezTo>
                    <a:pt x="30801" y="88207"/>
                    <a:pt x="134721" y="65604"/>
                    <a:pt x="216288" y="0"/>
                  </a:cubicBezTo>
                  <a:cubicBezTo>
                    <a:pt x="258092" y="85725"/>
                    <a:pt x="347793" y="140926"/>
                    <a:pt x="341700" y="257175"/>
                  </a:cubicBezTo>
                  <a:lnTo>
                    <a:pt x="0" y="347079"/>
                  </a:lnTo>
                  <a:close/>
                </a:path>
              </a:pathLst>
            </a:custGeom>
            <a:gradFill>
              <a:gsLst>
                <a:gs pos="100000">
                  <a:schemeClr val="accent4">
                    <a:lumMod val="20000"/>
                    <a:lumOff val="80000"/>
                  </a:schemeClr>
                </a:gs>
                <a:gs pos="0">
                  <a:schemeClr val="accent4">
                    <a:lumMod val="40000"/>
                    <a:lumOff val="60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534E6E39-3A45-4961-9F2B-0508666AA4D0}"/>
                </a:ext>
              </a:extLst>
            </p:cNvPr>
            <p:cNvCxnSpPr>
              <a:stCxn id="202" idx="1"/>
            </p:cNvCxnSpPr>
            <p:nvPr/>
          </p:nvCxnSpPr>
          <p:spPr>
            <a:xfrm>
              <a:off x="5906392" y="2821066"/>
              <a:ext cx="145686" cy="263740"/>
            </a:xfrm>
            <a:prstGeom prst="lin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0" name="Rectangle 17">
              <a:extLst>
                <a:ext uri="{FF2B5EF4-FFF2-40B4-BE49-F238E27FC236}">
                  <a16:creationId xmlns:a16="http://schemas.microsoft.com/office/drawing/2014/main" id="{1D8D2468-B382-4B39-932D-621EAA75144E}"/>
                </a:ext>
              </a:extLst>
            </p:cNvPr>
            <p:cNvSpPr/>
            <p:nvPr/>
          </p:nvSpPr>
          <p:spPr>
            <a:xfrm>
              <a:off x="6117989" y="3648902"/>
              <a:ext cx="247095" cy="357668"/>
            </a:xfrm>
            <a:custGeom>
              <a:avLst/>
              <a:gdLst>
                <a:gd name="connsiteX0" fmla="*/ 0 w 139700"/>
                <a:gd name="connsiteY0" fmla="*/ 0 h 205828"/>
                <a:gd name="connsiteX1" fmla="*/ 139700 w 139700"/>
                <a:gd name="connsiteY1" fmla="*/ 0 h 205828"/>
                <a:gd name="connsiteX2" fmla="*/ 139700 w 139700"/>
                <a:gd name="connsiteY2" fmla="*/ 205828 h 205828"/>
                <a:gd name="connsiteX3" fmla="*/ 0 w 139700"/>
                <a:gd name="connsiteY3" fmla="*/ 205828 h 205828"/>
                <a:gd name="connsiteX4" fmla="*/ 0 w 139700"/>
                <a:gd name="connsiteY4" fmla="*/ 0 h 205828"/>
                <a:gd name="connsiteX0" fmla="*/ 0 w 139700"/>
                <a:gd name="connsiteY0" fmla="*/ 0 h 205828"/>
                <a:gd name="connsiteX1" fmla="*/ 139700 w 139700"/>
                <a:gd name="connsiteY1" fmla="*/ 0 h 205828"/>
                <a:gd name="connsiteX2" fmla="*/ 98425 w 139700"/>
                <a:gd name="connsiteY2" fmla="*/ 123825 h 205828"/>
                <a:gd name="connsiteX3" fmla="*/ 139700 w 139700"/>
                <a:gd name="connsiteY3" fmla="*/ 205828 h 205828"/>
                <a:gd name="connsiteX4" fmla="*/ 0 w 139700"/>
                <a:gd name="connsiteY4" fmla="*/ 205828 h 205828"/>
                <a:gd name="connsiteX5" fmla="*/ 0 w 139700"/>
                <a:gd name="connsiteY5" fmla="*/ 0 h 205828"/>
                <a:gd name="connsiteX0" fmla="*/ 0 w 139700"/>
                <a:gd name="connsiteY0" fmla="*/ 0 h 205828"/>
                <a:gd name="connsiteX1" fmla="*/ 139700 w 139700"/>
                <a:gd name="connsiteY1" fmla="*/ 0 h 205828"/>
                <a:gd name="connsiteX2" fmla="*/ 98425 w 139700"/>
                <a:gd name="connsiteY2" fmla="*/ 123825 h 205828"/>
                <a:gd name="connsiteX3" fmla="*/ 139700 w 139700"/>
                <a:gd name="connsiteY3" fmla="*/ 205828 h 205828"/>
                <a:gd name="connsiteX4" fmla="*/ 0 w 139700"/>
                <a:gd name="connsiteY4" fmla="*/ 205828 h 205828"/>
                <a:gd name="connsiteX5" fmla="*/ 0 w 139700"/>
                <a:gd name="connsiteY5" fmla="*/ 0 h 205828"/>
                <a:gd name="connsiteX0" fmla="*/ 0 w 179506"/>
                <a:gd name="connsiteY0" fmla="*/ 0 h 205828"/>
                <a:gd name="connsiteX1" fmla="*/ 139700 w 179506"/>
                <a:gd name="connsiteY1" fmla="*/ 0 h 205828"/>
                <a:gd name="connsiteX2" fmla="*/ 98425 w 179506"/>
                <a:gd name="connsiteY2" fmla="*/ 123825 h 205828"/>
                <a:gd name="connsiteX3" fmla="*/ 139700 w 179506"/>
                <a:gd name="connsiteY3" fmla="*/ 205828 h 205828"/>
                <a:gd name="connsiteX4" fmla="*/ 0 w 179506"/>
                <a:gd name="connsiteY4" fmla="*/ 205828 h 205828"/>
                <a:gd name="connsiteX5" fmla="*/ 0 w 179506"/>
                <a:gd name="connsiteY5" fmla="*/ 0 h 205828"/>
                <a:gd name="connsiteX0" fmla="*/ 0 w 171195"/>
                <a:gd name="connsiteY0" fmla="*/ 0 h 205828"/>
                <a:gd name="connsiteX1" fmla="*/ 139700 w 171195"/>
                <a:gd name="connsiteY1" fmla="*/ 0 h 205828"/>
                <a:gd name="connsiteX2" fmla="*/ 98425 w 171195"/>
                <a:gd name="connsiteY2" fmla="*/ 123825 h 205828"/>
                <a:gd name="connsiteX3" fmla="*/ 139700 w 171195"/>
                <a:gd name="connsiteY3" fmla="*/ 205828 h 205828"/>
                <a:gd name="connsiteX4" fmla="*/ 0 w 171195"/>
                <a:gd name="connsiteY4" fmla="*/ 205828 h 205828"/>
                <a:gd name="connsiteX5" fmla="*/ 0 w 171195"/>
                <a:gd name="connsiteY5" fmla="*/ 0 h 205828"/>
                <a:gd name="connsiteX0" fmla="*/ 0 w 181837"/>
                <a:gd name="connsiteY0" fmla="*/ 0 h 205828"/>
                <a:gd name="connsiteX1" fmla="*/ 139700 w 181837"/>
                <a:gd name="connsiteY1" fmla="*/ 0 h 205828"/>
                <a:gd name="connsiteX2" fmla="*/ 98425 w 181837"/>
                <a:gd name="connsiteY2" fmla="*/ 123825 h 205828"/>
                <a:gd name="connsiteX3" fmla="*/ 139700 w 181837"/>
                <a:gd name="connsiteY3" fmla="*/ 205828 h 205828"/>
                <a:gd name="connsiteX4" fmla="*/ 0 w 181837"/>
                <a:gd name="connsiteY4" fmla="*/ 205828 h 205828"/>
                <a:gd name="connsiteX5" fmla="*/ 0 w 181837"/>
                <a:gd name="connsiteY5" fmla="*/ 0 h 205828"/>
                <a:gd name="connsiteX0" fmla="*/ 0 w 181837"/>
                <a:gd name="connsiteY0" fmla="*/ 0 h 205828"/>
                <a:gd name="connsiteX1" fmla="*/ 139700 w 181837"/>
                <a:gd name="connsiteY1" fmla="*/ 0 h 205828"/>
                <a:gd name="connsiteX2" fmla="*/ 98425 w 181837"/>
                <a:gd name="connsiteY2" fmla="*/ 123825 h 205828"/>
                <a:gd name="connsiteX3" fmla="*/ 139700 w 181837"/>
                <a:gd name="connsiteY3" fmla="*/ 205828 h 205828"/>
                <a:gd name="connsiteX4" fmla="*/ 0 w 181837"/>
                <a:gd name="connsiteY4" fmla="*/ 205828 h 205828"/>
                <a:gd name="connsiteX5" fmla="*/ 0 w 181837"/>
                <a:gd name="connsiteY5" fmla="*/ 0 h 205828"/>
                <a:gd name="connsiteX0" fmla="*/ 0 w 171593"/>
                <a:gd name="connsiteY0" fmla="*/ 0 h 205828"/>
                <a:gd name="connsiteX1" fmla="*/ 139700 w 171593"/>
                <a:gd name="connsiteY1" fmla="*/ 0 h 205828"/>
                <a:gd name="connsiteX2" fmla="*/ 98425 w 171593"/>
                <a:gd name="connsiteY2" fmla="*/ 123825 h 205828"/>
                <a:gd name="connsiteX3" fmla="*/ 139700 w 171593"/>
                <a:gd name="connsiteY3" fmla="*/ 205828 h 205828"/>
                <a:gd name="connsiteX4" fmla="*/ 0 w 171593"/>
                <a:gd name="connsiteY4" fmla="*/ 205828 h 205828"/>
                <a:gd name="connsiteX5" fmla="*/ 0 w 171593"/>
                <a:gd name="connsiteY5" fmla="*/ 0 h 205828"/>
                <a:gd name="connsiteX0" fmla="*/ 6349 w 177942"/>
                <a:gd name="connsiteY0" fmla="*/ 0 h 205828"/>
                <a:gd name="connsiteX1" fmla="*/ 146049 w 177942"/>
                <a:gd name="connsiteY1" fmla="*/ 0 h 205828"/>
                <a:gd name="connsiteX2" fmla="*/ 104774 w 177942"/>
                <a:gd name="connsiteY2" fmla="*/ 123825 h 205828"/>
                <a:gd name="connsiteX3" fmla="*/ 146049 w 177942"/>
                <a:gd name="connsiteY3" fmla="*/ 205828 h 205828"/>
                <a:gd name="connsiteX4" fmla="*/ 6349 w 177942"/>
                <a:gd name="connsiteY4" fmla="*/ 205828 h 205828"/>
                <a:gd name="connsiteX5" fmla="*/ 6349 w 177942"/>
                <a:gd name="connsiteY5" fmla="*/ 0 h 205828"/>
                <a:gd name="connsiteX0" fmla="*/ 6349 w 177942"/>
                <a:gd name="connsiteY0" fmla="*/ 19431 h 225259"/>
                <a:gd name="connsiteX1" fmla="*/ 53799 w 177942"/>
                <a:gd name="connsiteY1" fmla="*/ 0 h 225259"/>
                <a:gd name="connsiteX2" fmla="*/ 104774 w 177942"/>
                <a:gd name="connsiteY2" fmla="*/ 143256 h 225259"/>
                <a:gd name="connsiteX3" fmla="*/ 146049 w 177942"/>
                <a:gd name="connsiteY3" fmla="*/ 225259 h 225259"/>
                <a:gd name="connsiteX4" fmla="*/ 6349 w 177942"/>
                <a:gd name="connsiteY4" fmla="*/ 225259 h 225259"/>
                <a:gd name="connsiteX5" fmla="*/ 6349 w 177942"/>
                <a:gd name="connsiteY5" fmla="*/ 19431 h 225259"/>
                <a:gd name="connsiteX0" fmla="*/ 0 w 241703"/>
                <a:gd name="connsiteY0" fmla="*/ 7287 h 225259"/>
                <a:gd name="connsiteX1" fmla="*/ 117560 w 241703"/>
                <a:gd name="connsiteY1" fmla="*/ 0 h 225259"/>
                <a:gd name="connsiteX2" fmla="*/ 168535 w 241703"/>
                <a:gd name="connsiteY2" fmla="*/ 143256 h 225259"/>
                <a:gd name="connsiteX3" fmla="*/ 209810 w 241703"/>
                <a:gd name="connsiteY3" fmla="*/ 225259 h 225259"/>
                <a:gd name="connsiteX4" fmla="*/ 70110 w 241703"/>
                <a:gd name="connsiteY4" fmla="*/ 225259 h 225259"/>
                <a:gd name="connsiteX5" fmla="*/ 0 w 241703"/>
                <a:gd name="connsiteY5" fmla="*/ 7287 h 225259"/>
                <a:gd name="connsiteX0" fmla="*/ 0 w 241703"/>
                <a:gd name="connsiteY0" fmla="*/ 7287 h 225259"/>
                <a:gd name="connsiteX1" fmla="*/ 117560 w 241703"/>
                <a:gd name="connsiteY1" fmla="*/ 0 h 225259"/>
                <a:gd name="connsiteX2" fmla="*/ 168535 w 241703"/>
                <a:gd name="connsiteY2" fmla="*/ 143256 h 225259"/>
                <a:gd name="connsiteX3" fmla="*/ 209810 w 241703"/>
                <a:gd name="connsiteY3" fmla="*/ 225259 h 225259"/>
                <a:gd name="connsiteX4" fmla="*/ 0 w 241703"/>
                <a:gd name="connsiteY4" fmla="*/ 7287 h 225259"/>
                <a:gd name="connsiteX0" fmla="*/ 0 w 241703"/>
                <a:gd name="connsiteY0" fmla="*/ 7287 h 225259"/>
                <a:gd name="connsiteX1" fmla="*/ 117560 w 241703"/>
                <a:gd name="connsiteY1" fmla="*/ 0 h 225259"/>
                <a:gd name="connsiteX2" fmla="*/ 168535 w 241703"/>
                <a:gd name="connsiteY2" fmla="*/ 143256 h 225259"/>
                <a:gd name="connsiteX3" fmla="*/ 209810 w 241703"/>
                <a:gd name="connsiteY3" fmla="*/ 225259 h 225259"/>
                <a:gd name="connsiteX4" fmla="*/ 0 w 241703"/>
                <a:gd name="connsiteY4" fmla="*/ 7287 h 225259"/>
                <a:gd name="connsiteX0" fmla="*/ 0 w 241703"/>
                <a:gd name="connsiteY0" fmla="*/ 7287 h 225713"/>
                <a:gd name="connsiteX1" fmla="*/ 117560 w 241703"/>
                <a:gd name="connsiteY1" fmla="*/ 0 h 225713"/>
                <a:gd name="connsiteX2" fmla="*/ 168535 w 241703"/>
                <a:gd name="connsiteY2" fmla="*/ 143256 h 225713"/>
                <a:gd name="connsiteX3" fmla="*/ 209810 w 241703"/>
                <a:gd name="connsiteY3" fmla="*/ 225259 h 225713"/>
                <a:gd name="connsiteX4" fmla="*/ 0 w 241703"/>
                <a:gd name="connsiteY4" fmla="*/ 7287 h 225713"/>
                <a:gd name="connsiteX0" fmla="*/ 0 w 241703"/>
                <a:gd name="connsiteY0" fmla="*/ 17002 h 235428"/>
                <a:gd name="connsiteX1" fmla="*/ 95420 w 241703"/>
                <a:gd name="connsiteY1" fmla="*/ 0 h 235428"/>
                <a:gd name="connsiteX2" fmla="*/ 168535 w 241703"/>
                <a:gd name="connsiteY2" fmla="*/ 152971 h 235428"/>
                <a:gd name="connsiteX3" fmla="*/ 209810 w 241703"/>
                <a:gd name="connsiteY3" fmla="*/ 234974 h 235428"/>
                <a:gd name="connsiteX4" fmla="*/ 0 w 241703"/>
                <a:gd name="connsiteY4" fmla="*/ 17002 h 235428"/>
                <a:gd name="connsiteX0" fmla="*/ 0 w 247095"/>
                <a:gd name="connsiteY0" fmla="*/ 17002 h 235428"/>
                <a:gd name="connsiteX1" fmla="*/ 95420 w 247095"/>
                <a:gd name="connsiteY1" fmla="*/ 0 h 235428"/>
                <a:gd name="connsiteX2" fmla="*/ 168535 w 247095"/>
                <a:gd name="connsiteY2" fmla="*/ 152971 h 235428"/>
                <a:gd name="connsiteX3" fmla="*/ 209810 w 247095"/>
                <a:gd name="connsiteY3" fmla="*/ 234974 h 235428"/>
                <a:gd name="connsiteX4" fmla="*/ 0 w 247095"/>
                <a:gd name="connsiteY4" fmla="*/ 17002 h 235428"/>
                <a:gd name="connsiteX0" fmla="*/ 0 w 247095"/>
                <a:gd name="connsiteY0" fmla="*/ 17002 h 235428"/>
                <a:gd name="connsiteX1" fmla="*/ 95420 w 247095"/>
                <a:gd name="connsiteY1" fmla="*/ 0 h 235428"/>
                <a:gd name="connsiteX2" fmla="*/ 168535 w 247095"/>
                <a:gd name="connsiteY2" fmla="*/ 152971 h 235428"/>
                <a:gd name="connsiteX3" fmla="*/ 209810 w 247095"/>
                <a:gd name="connsiteY3" fmla="*/ 234974 h 235428"/>
                <a:gd name="connsiteX4" fmla="*/ 0 w 247095"/>
                <a:gd name="connsiteY4" fmla="*/ 17002 h 235428"/>
                <a:gd name="connsiteX0" fmla="*/ 0 w 247095"/>
                <a:gd name="connsiteY0" fmla="*/ 17002 h 235428"/>
                <a:gd name="connsiteX1" fmla="*/ 95420 w 247095"/>
                <a:gd name="connsiteY1" fmla="*/ 0 h 235428"/>
                <a:gd name="connsiteX2" fmla="*/ 168535 w 247095"/>
                <a:gd name="connsiteY2" fmla="*/ 152971 h 235428"/>
                <a:gd name="connsiteX3" fmla="*/ 209810 w 247095"/>
                <a:gd name="connsiteY3" fmla="*/ 234974 h 235428"/>
                <a:gd name="connsiteX4" fmla="*/ 0 w 247095"/>
                <a:gd name="connsiteY4" fmla="*/ 17002 h 235428"/>
                <a:gd name="connsiteX0" fmla="*/ 0 w 247095"/>
                <a:gd name="connsiteY0" fmla="*/ 17002 h 235428"/>
                <a:gd name="connsiteX1" fmla="*/ 95420 w 247095"/>
                <a:gd name="connsiteY1" fmla="*/ 0 h 235428"/>
                <a:gd name="connsiteX2" fmla="*/ 168535 w 247095"/>
                <a:gd name="connsiteY2" fmla="*/ 152971 h 235428"/>
                <a:gd name="connsiteX3" fmla="*/ 209810 w 247095"/>
                <a:gd name="connsiteY3" fmla="*/ 234974 h 235428"/>
                <a:gd name="connsiteX4" fmla="*/ 0 w 247095"/>
                <a:gd name="connsiteY4" fmla="*/ 17002 h 235428"/>
                <a:gd name="connsiteX0" fmla="*/ 0 w 247095"/>
                <a:gd name="connsiteY0" fmla="*/ 17002 h 235428"/>
                <a:gd name="connsiteX1" fmla="*/ 95420 w 247095"/>
                <a:gd name="connsiteY1" fmla="*/ 0 h 235428"/>
                <a:gd name="connsiteX2" fmla="*/ 168535 w 247095"/>
                <a:gd name="connsiteY2" fmla="*/ 152971 h 235428"/>
                <a:gd name="connsiteX3" fmla="*/ 209810 w 247095"/>
                <a:gd name="connsiteY3" fmla="*/ 234974 h 235428"/>
                <a:gd name="connsiteX4" fmla="*/ 0 w 247095"/>
                <a:gd name="connsiteY4" fmla="*/ 17002 h 235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7095" h="235428">
                  <a:moveTo>
                    <a:pt x="0" y="17002"/>
                  </a:moveTo>
                  <a:cubicBezTo>
                    <a:pt x="46567" y="17002"/>
                    <a:pt x="48853" y="0"/>
                    <a:pt x="95420" y="0"/>
                  </a:cubicBezTo>
                  <a:cubicBezTo>
                    <a:pt x="224887" y="19468"/>
                    <a:pt x="191818" y="118358"/>
                    <a:pt x="168535" y="152971"/>
                  </a:cubicBezTo>
                  <a:cubicBezTo>
                    <a:pt x="287068" y="180305"/>
                    <a:pt x="245737" y="240707"/>
                    <a:pt x="209810" y="234974"/>
                  </a:cubicBezTo>
                  <a:cubicBezTo>
                    <a:pt x="88213" y="244898"/>
                    <a:pt x="69937" y="89659"/>
                    <a:pt x="0" y="17002"/>
                  </a:cubicBezTo>
                  <a:close/>
                </a:path>
              </a:pathLst>
            </a:custGeom>
            <a:gradFill>
              <a:gsLst>
                <a:gs pos="0">
                  <a:schemeClr val="accent4">
                    <a:lumMod val="20000"/>
                    <a:lumOff val="80000"/>
                  </a:schemeClr>
                </a:gs>
                <a:gs pos="71000">
                  <a:schemeClr val="accent4">
                    <a:lumMod val="40000"/>
                    <a:lumOff val="60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Rectangle 17">
              <a:extLst>
                <a:ext uri="{FF2B5EF4-FFF2-40B4-BE49-F238E27FC236}">
                  <a16:creationId xmlns:a16="http://schemas.microsoft.com/office/drawing/2014/main" id="{C390DFCB-2164-4860-9844-FF0B2FA97560}"/>
                </a:ext>
              </a:extLst>
            </p:cNvPr>
            <p:cNvSpPr/>
            <p:nvPr/>
          </p:nvSpPr>
          <p:spPr>
            <a:xfrm rot="2576577">
              <a:off x="5320752" y="3621190"/>
              <a:ext cx="247921" cy="357557"/>
            </a:xfrm>
            <a:custGeom>
              <a:avLst/>
              <a:gdLst>
                <a:gd name="connsiteX0" fmla="*/ 0 w 139700"/>
                <a:gd name="connsiteY0" fmla="*/ 0 h 205828"/>
                <a:gd name="connsiteX1" fmla="*/ 139700 w 139700"/>
                <a:gd name="connsiteY1" fmla="*/ 0 h 205828"/>
                <a:gd name="connsiteX2" fmla="*/ 139700 w 139700"/>
                <a:gd name="connsiteY2" fmla="*/ 205828 h 205828"/>
                <a:gd name="connsiteX3" fmla="*/ 0 w 139700"/>
                <a:gd name="connsiteY3" fmla="*/ 205828 h 205828"/>
                <a:gd name="connsiteX4" fmla="*/ 0 w 139700"/>
                <a:gd name="connsiteY4" fmla="*/ 0 h 205828"/>
                <a:gd name="connsiteX0" fmla="*/ 0 w 139700"/>
                <a:gd name="connsiteY0" fmla="*/ 0 h 205828"/>
                <a:gd name="connsiteX1" fmla="*/ 139700 w 139700"/>
                <a:gd name="connsiteY1" fmla="*/ 0 h 205828"/>
                <a:gd name="connsiteX2" fmla="*/ 98425 w 139700"/>
                <a:gd name="connsiteY2" fmla="*/ 123825 h 205828"/>
                <a:gd name="connsiteX3" fmla="*/ 139700 w 139700"/>
                <a:gd name="connsiteY3" fmla="*/ 205828 h 205828"/>
                <a:gd name="connsiteX4" fmla="*/ 0 w 139700"/>
                <a:gd name="connsiteY4" fmla="*/ 205828 h 205828"/>
                <a:gd name="connsiteX5" fmla="*/ 0 w 139700"/>
                <a:gd name="connsiteY5" fmla="*/ 0 h 205828"/>
                <a:gd name="connsiteX0" fmla="*/ 0 w 139700"/>
                <a:gd name="connsiteY0" fmla="*/ 0 h 205828"/>
                <a:gd name="connsiteX1" fmla="*/ 139700 w 139700"/>
                <a:gd name="connsiteY1" fmla="*/ 0 h 205828"/>
                <a:gd name="connsiteX2" fmla="*/ 98425 w 139700"/>
                <a:gd name="connsiteY2" fmla="*/ 123825 h 205828"/>
                <a:gd name="connsiteX3" fmla="*/ 139700 w 139700"/>
                <a:gd name="connsiteY3" fmla="*/ 205828 h 205828"/>
                <a:gd name="connsiteX4" fmla="*/ 0 w 139700"/>
                <a:gd name="connsiteY4" fmla="*/ 205828 h 205828"/>
                <a:gd name="connsiteX5" fmla="*/ 0 w 139700"/>
                <a:gd name="connsiteY5" fmla="*/ 0 h 205828"/>
                <a:gd name="connsiteX0" fmla="*/ 0 w 179506"/>
                <a:gd name="connsiteY0" fmla="*/ 0 h 205828"/>
                <a:gd name="connsiteX1" fmla="*/ 139700 w 179506"/>
                <a:gd name="connsiteY1" fmla="*/ 0 h 205828"/>
                <a:gd name="connsiteX2" fmla="*/ 98425 w 179506"/>
                <a:gd name="connsiteY2" fmla="*/ 123825 h 205828"/>
                <a:gd name="connsiteX3" fmla="*/ 139700 w 179506"/>
                <a:gd name="connsiteY3" fmla="*/ 205828 h 205828"/>
                <a:gd name="connsiteX4" fmla="*/ 0 w 179506"/>
                <a:gd name="connsiteY4" fmla="*/ 205828 h 205828"/>
                <a:gd name="connsiteX5" fmla="*/ 0 w 179506"/>
                <a:gd name="connsiteY5" fmla="*/ 0 h 205828"/>
                <a:gd name="connsiteX0" fmla="*/ 0 w 171195"/>
                <a:gd name="connsiteY0" fmla="*/ 0 h 205828"/>
                <a:gd name="connsiteX1" fmla="*/ 139700 w 171195"/>
                <a:gd name="connsiteY1" fmla="*/ 0 h 205828"/>
                <a:gd name="connsiteX2" fmla="*/ 98425 w 171195"/>
                <a:gd name="connsiteY2" fmla="*/ 123825 h 205828"/>
                <a:gd name="connsiteX3" fmla="*/ 139700 w 171195"/>
                <a:gd name="connsiteY3" fmla="*/ 205828 h 205828"/>
                <a:gd name="connsiteX4" fmla="*/ 0 w 171195"/>
                <a:gd name="connsiteY4" fmla="*/ 205828 h 205828"/>
                <a:gd name="connsiteX5" fmla="*/ 0 w 171195"/>
                <a:gd name="connsiteY5" fmla="*/ 0 h 205828"/>
                <a:gd name="connsiteX0" fmla="*/ 0 w 181837"/>
                <a:gd name="connsiteY0" fmla="*/ 0 h 205828"/>
                <a:gd name="connsiteX1" fmla="*/ 139700 w 181837"/>
                <a:gd name="connsiteY1" fmla="*/ 0 h 205828"/>
                <a:gd name="connsiteX2" fmla="*/ 98425 w 181837"/>
                <a:gd name="connsiteY2" fmla="*/ 123825 h 205828"/>
                <a:gd name="connsiteX3" fmla="*/ 139700 w 181837"/>
                <a:gd name="connsiteY3" fmla="*/ 205828 h 205828"/>
                <a:gd name="connsiteX4" fmla="*/ 0 w 181837"/>
                <a:gd name="connsiteY4" fmla="*/ 205828 h 205828"/>
                <a:gd name="connsiteX5" fmla="*/ 0 w 181837"/>
                <a:gd name="connsiteY5" fmla="*/ 0 h 205828"/>
                <a:gd name="connsiteX0" fmla="*/ 0 w 181837"/>
                <a:gd name="connsiteY0" fmla="*/ 0 h 205828"/>
                <a:gd name="connsiteX1" fmla="*/ 139700 w 181837"/>
                <a:gd name="connsiteY1" fmla="*/ 0 h 205828"/>
                <a:gd name="connsiteX2" fmla="*/ 98425 w 181837"/>
                <a:gd name="connsiteY2" fmla="*/ 123825 h 205828"/>
                <a:gd name="connsiteX3" fmla="*/ 139700 w 181837"/>
                <a:gd name="connsiteY3" fmla="*/ 205828 h 205828"/>
                <a:gd name="connsiteX4" fmla="*/ 0 w 181837"/>
                <a:gd name="connsiteY4" fmla="*/ 205828 h 205828"/>
                <a:gd name="connsiteX5" fmla="*/ 0 w 181837"/>
                <a:gd name="connsiteY5" fmla="*/ 0 h 205828"/>
                <a:gd name="connsiteX0" fmla="*/ 0 w 171593"/>
                <a:gd name="connsiteY0" fmla="*/ 0 h 205828"/>
                <a:gd name="connsiteX1" fmla="*/ 139700 w 171593"/>
                <a:gd name="connsiteY1" fmla="*/ 0 h 205828"/>
                <a:gd name="connsiteX2" fmla="*/ 98425 w 171593"/>
                <a:gd name="connsiteY2" fmla="*/ 123825 h 205828"/>
                <a:gd name="connsiteX3" fmla="*/ 139700 w 171593"/>
                <a:gd name="connsiteY3" fmla="*/ 205828 h 205828"/>
                <a:gd name="connsiteX4" fmla="*/ 0 w 171593"/>
                <a:gd name="connsiteY4" fmla="*/ 205828 h 205828"/>
                <a:gd name="connsiteX5" fmla="*/ 0 w 171593"/>
                <a:gd name="connsiteY5" fmla="*/ 0 h 205828"/>
                <a:gd name="connsiteX0" fmla="*/ 6349 w 177942"/>
                <a:gd name="connsiteY0" fmla="*/ 0 h 205828"/>
                <a:gd name="connsiteX1" fmla="*/ 146049 w 177942"/>
                <a:gd name="connsiteY1" fmla="*/ 0 h 205828"/>
                <a:gd name="connsiteX2" fmla="*/ 104774 w 177942"/>
                <a:gd name="connsiteY2" fmla="*/ 123825 h 205828"/>
                <a:gd name="connsiteX3" fmla="*/ 146049 w 177942"/>
                <a:gd name="connsiteY3" fmla="*/ 205828 h 205828"/>
                <a:gd name="connsiteX4" fmla="*/ 6349 w 177942"/>
                <a:gd name="connsiteY4" fmla="*/ 205828 h 205828"/>
                <a:gd name="connsiteX5" fmla="*/ 6349 w 177942"/>
                <a:gd name="connsiteY5" fmla="*/ 0 h 205828"/>
                <a:gd name="connsiteX0" fmla="*/ 6349 w 177942"/>
                <a:gd name="connsiteY0" fmla="*/ 19431 h 225259"/>
                <a:gd name="connsiteX1" fmla="*/ 53799 w 177942"/>
                <a:gd name="connsiteY1" fmla="*/ 0 h 225259"/>
                <a:gd name="connsiteX2" fmla="*/ 104774 w 177942"/>
                <a:gd name="connsiteY2" fmla="*/ 143256 h 225259"/>
                <a:gd name="connsiteX3" fmla="*/ 146049 w 177942"/>
                <a:gd name="connsiteY3" fmla="*/ 225259 h 225259"/>
                <a:gd name="connsiteX4" fmla="*/ 6349 w 177942"/>
                <a:gd name="connsiteY4" fmla="*/ 225259 h 225259"/>
                <a:gd name="connsiteX5" fmla="*/ 6349 w 177942"/>
                <a:gd name="connsiteY5" fmla="*/ 19431 h 225259"/>
                <a:gd name="connsiteX0" fmla="*/ 0 w 241703"/>
                <a:gd name="connsiteY0" fmla="*/ 7287 h 225259"/>
                <a:gd name="connsiteX1" fmla="*/ 117560 w 241703"/>
                <a:gd name="connsiteY1" fmla="*/ 0 h 225259"/>
                <a:gd name="connsiteX2" fmla="*/ 168535 w 241703"/>
                <a:gd name="connsiteY2" fmla="*/ 143256 h 225259"/>
                <a:gd name="connsiteX3" fmla="*/ 209810 w 241703"/>
                <a:gd name="connsiteY3" fmla="*/ 225259 h 225259"/>
                <a:gd name="connsiteX4" fmla="*/ 70110 w 241703"/>
                <a:gd name="connsiteY4" fmla="*/ 225259 h 225259"/>
                <a:gd name="connsiteX5" fmla="*/ 0 w 241703"/>
                <a:gd name="connsiteY5" fmla="*/ 7287 h 225259"/>
                <a:gd name="connsiteX0" fmla="*/ 0 w 241703"/>
                <a:gd name="connsiteY0" fmla="*/ 7287 h 225259"/>
                <a:gd name="connsiteX1" fmla="*/ 117560 w 241703"/>
                <a:gd name="connsiteY1" fmla="*/ 0 h 225259"/>
                <a:gd name="connsiteX2" fmla="*/ 168535 w 241703"/>
                <a:gd name="connsiteY2" fmla="*/ 143256 h 225259"/>
                <a:gd name="connsiteX3" fmla="*/ 209810 w 241703"/>
                <a:gd name="connsiteY3" fmla="*/ 225259 h 225259"/>
                <a:gd name="connsiteX4" fmla="*/ 0 w 241703"/>
                <a:gd name="connsiteY4" fmla="*/ 7287 h 225259"/>
                <a:gd name="connsiteX0" fmla="*/ 0 w 241703"/>
                <a:gd name="connsiteY0" fmla="*/ 7287 h 225259"/>
                <a:gd name="connsiteX1" fmla="*/ 117560 w 241703"/>
                <a:gd name="connsiteY1" fmla="*/ 0 h 225259"/>
                <a:gd name="connsiteX2" fmla="*/ 168535 w 241703"/>
                <a:gd name="connsiteY2" fmla="*/ 143256 h 225259"/>
                <a:gd name="connsiteX3" fmla="*/ 209810 w 241703"/>
                <a:gd name="connsiteY3" fmla="*/ 225259 h 225259"/>
                <a:gd name="connsiteX4" fmla="*/ 0 w 241703"/>
                <a:gd name="connsiteY4" fmla="*/ 7287 h 225259"/>
                <a:gd name="connsiteX0" fmla="*/ 0 w 241703"/>
                <a:gd name="connsiteY0" fmla="*/ 7287 h 225713"/>
                <a:gd name="connsiteX1" fmla="*/ 117560 w 241703"/>
                <a:gd name="connsiteY1" fmla="*/ 0 h 225713"/>
                <a:gd name="connsiteX2" fmla="*/ 168535 w 241703"/>
                <a:gd name="connsiteY2" fmla="*/ 143256 h 225713"/>
                <a:gd name="connsiteX3" fmla="*/ 209810 w 241703"/>
                <a:gd name="connsiteY3" fmla="*/ 225259 h 225713"/>
                <a:gd name="connsiteX4" fmla="*/ 0 w 241703"/>
                <a:gd name="connsiteY4" fmla="*/ 7287 h 225713"/>
                <a:gd name="connsiteX0" fmla="*/ 0 w 241703"/>
                <a:gd name="connsiteY0" fmla="*/ 17002 h 235428"/>
                <a:gd name="connsiteX1" fmla="*/ 95420 w 241703"/>
                <a:gd name="connsiteY1" fmla="*/ 0 h 235428"/>
                <a:gd name="connsiteX2" fmla="*/ 168535 w 241703"/>
                <a:gd name="connsiteY2" fmla="*/ 152971 h 235428"/>
                <a:gd name="connsiteX3" fmla="*/ 209810 w 241703"/>
                <a:gd name="connsiteY3" fmla="*/ 234974 h 235428"/>
                <a:gd name="connsiteX4" fmla="*/ 0 w 241703"/>
                <a:gd name="connsiteY4" fmla="*/ 17002 h 235428"/>
                <a:gd name="connsiteX0" fmla="*/ 0 w 247095"/>
                <a:gd name="connsiteY0" fmla="*/ 17002 h 235428"/>
                <a:gd name="connsiteX1" fmla="*/ 95420 w 247095"/>
                <a:gd name="connsiteY1" fmla="*/ 0 h 235428"/>
                <a:gd name="connsiteX2" fmla="*/ 168535 w 247095"/>
                <a:gd name="connsiteY2" fmla="*/ 152971 h 235428"/>
                <a:gd name="connsiteX3" fmla="*/ 209810 w 247095"/>
                <a:gd name="connsiteY3" fmla="*/ 234974 h 235428"/>
                <a:gd name="connsiteX4" fmla="*/ 0 w 247095"/>
                <a:gd name="connsiteY4" fmla="*/ 17002 h 235428"/>
                <a:gd name="connsiteX0" fmla="*/ 0 w 247095"/>
                <a:gd name="connsiteY0" fmla="*/ 17002 h 235428"/>
                <a:gd name="connsiteX1" fmla="*/ 95420 w 247095"/>
                <a:gd name="connsiteY1" fmla="*/ 0 h 235428"/>
                <a:gd name="connsiteX2" fmla="*/ 168535 w 247095"/>
                <a:gd name="connsiteY2" fmla="*/ 152971 h 235428"/>
                <a:gd name="connsiteX3" fmla="*/ 209810 w 247095"/>
                <a:gd name="connsiteY3" fmla="*/ 234974 h 235428"/>
                <a:gd name="connsiteX4" fmla="*/ 0 w 247095"/>
                <a:gd name="connsiteY4" fmla="*/ 17002 h 235428"/>
                <a:gd name="connsiteX0" fmla="*/ 0 w 247095"/>
                <a:gd name="connsiteY0" fmla="*/ 17002 h 235428"/>
                <a:gd name="connsiteX1" fmla="*/ 95420 w 247095"/>
                <a:gd name="connsiteY1" fmla="*/ 0 h 235428"/>
                <a:gd name="connsiteX2" fmla="*/ 168535 w 247095"/>
                <a:gd name="connsiteY2" fmla="*/ 152971 h 235428"/>
                <a:gd name="connsiteX3" fmla="*/ 209810 w 247095"/>
                <a:gd name="connsiteY3" fmla="*/ 234974 h 235428"/>
                <a:gd name="connsiteX4" fmla="*/ 0 w 247095"/>
                <a:gd name="connsiteY4" fmla="*/ 17002 h 235428"/>
                <a:gd name="connsiteX0" fmla="*/ 0 w 247095"/>
                <a:gd name="connsiteY0" fmla="*/ 17002 h 235428"/>
                <a:gd name="connsiteX1" fmla="*/ 95420 w 247095"/>
                <a:gd name="connsiteY1" fmla="*/ 0 h 235428"/>
                <a:gd name="connsiteX2" fmla="*/ 168535 w 247095"/>
                <a:gd name="connsiteY2" fmla="*/ 152971 h 235428"/>
                <a:gd name="connsiteX3" fmla="*/ 209810 w 247095"/>
                <a:gd name="connsiteY3" fmla="*/ 234974 h 235428"/>
                <a:gd name="connsiteX4" fmla="*/ 0 w 247095"/>
                <a:gd name="connsiteY4" fmla="*/ 17002 h 235428"/>
                <a:gd name="connsiteX0" fmla="*/ 0 w 247095"/>
                <a:gd name="connsiteY0" fmla="*/ 17002 h 235428"/>
                <a:gd name="connsiteX1" fmla="*/ 95420 w 247095"/>
                <a:gd name="connsiteY1" fmla="*/ 0 h 235428"/>
                <a:gd name="connsiteX2" fmla="*/ 168535 w 247095"/>
                <a:gd name="connsiteY2" fmla="*/ 152971 h 235428"/>
                <a:gd name="connsiteX3" fmla="*/ 209810 w 247095"/>
                <a:gd name="connsiteY3" fmla="*/ 234974 h 235428"/>
                <a:gd name="connsiteX4" fmla="*/ 0 w 247095"/>
                <a:gd name="connsiteY4" fmla="*/ 17002 h 235428"/>
                <a:gd name="connsiteX0" fmla="*/ 0 w 247095"/>
                <a:gd name="connsiteY0" fmla="*/ 17002 h 235596"/>
                <a:gd name="connsiteX1" fmla="*/ 95420 w 247095"/>
                <a:gd name="connsiteY1" fmla="*/ 0 h 235596"/>
                <a:gd name="connsiteX2" fmla="*/ 168535 w 247095"/>
                <a:gd name="connsiteY2" fmla="*/ 152971 h 235596"/>
                <a:gd name="connsiteX3" fmla="*/ 209810 w 247095"/>
                <a:gd name="connsiteY3" fmla="*/ 234974 h 235596"/>
                <a:gd name="connsiteX4" fmla="*/ 0 w 247095"/>
                <a:gd name="connsiteY4" fmla="*/ 17002 h 235596"/>
                <a:gd name="connsiteX0" fmla="*/ 428 w 247523"/>
                <a:gd name="connsiteY0" fmla="*/ 17002 h 235355"/>
                <a:gd name="connsiteX1" fmla="*/ 95848 w 247523"/>
                <a:gd name="connsiteY1" fmla="*/ 0 h 235355"/>
                <a:gd name="connsiteX2" fmla="*/ 168963 w 247523"/>
                <a:gd name="connsiteY2" fmla="*/ 152971 h 235355"/>
                <a:gd name="connsiteX3" fmla="*/ 210238 w 247523"/>
                <a:gd name="connsiteY3" fmla="*/ 234974 h 235355"/>
                <a:gd name="connsiteX4" fmla="*/ 82411 w 247523"/>
                <a:gd name="connsiteY4" fmla="*/ 167394 h 235355"/>
                <a:gd name="connsiteX5" fmla="*/ 428 w 247523"/>
                <a:gd name="connsiteY5" fmla="*/ 17002 h 235355"/>
                <a:gd name="connsiteX0" fmla="*/ 826 w 247921"/>
                <a:gd name="connsiteY0" fmla="*/ 17002 h 235355"/>
                <a:gd name="connsiteX1" fmla="*/ 96246 w 247921"/>
                <a:gd name="connsiteY1" fmla="*/ 0 h 235355"/>
                <a:gd name="connsiteX2" fmla="*/ 169361 w 247921"/>
                <a:gd name="connsiteY2" fmla="*/ 152971 h 235355"/>
                <a:gd name="connsiteX3" fmla="*/ 210636 w 247921"/>
                <a:gd name="connsiteY3" fmla="*/ 234974 h 235355"/>
                <a:gd name="connsiteX4" fmla="*/ 82809 w 247921"/>
                <a:gd name="connsiteY4" fmla="*/ 167394 h 235355"/>
                <a:gd name="connsiteX5" fmla="*/ 826 w 247921"/>
                <a:gd name="connsiteY5" fmla="*/ 17002 h 235355"/>
                <a:gd name="connsiteX0" fmla="*/ 826 w 247921"/>
                <a:gd name="connsiteY0" fmla="*/ 17002 h 235355"/>
                <a:gd name="connsiteX1" fmla="*/ 96246 w 247921"/>
                <a:gd name="connsiteY1" fmla="*/ 0 h 235355"/>
                <a:gd name="connsiteX2" fmla="*/ 169361 w 247921"/>
                <a:gd name="connsiteY2" fmla="*/ 152971 h 235355"/>
                <a:gd name="connsiteX3" fmla="*/ 210636 w 247921"/>
                <a:gd name="connsiteY3" fmla="*/ 234974 h 235355"/>
                <a:gd name="connsiteX4" fmla="*/ 82809 w 247921"/>
                <a:gd name="connsiteY4" fmla="*/ 167394 h 235355"/>
                <a:gd name="connsiteX5" fmla="*/ 826 w 247921"/>
                <a:gd name="connsiteY5" fmla="*/ 17002 h 235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7921" h="235355">
                  <a:moveTo>
                    <a:pt x="826" y="17002"/>
                  </a:moveTo>
                  <a:cubicBezTo>
                    <a:pt x="47393" y="17002"/>
                    <a:pt x="49679" y="0"/>
                    <a:pt x="96246" y="0"/>
                  </a:cubicBezTo>
                  <a:cubicBezTo>
                    <a:pt x="225713" y="19468"/>
                    <a:pt x="192644" y="118358"/>
                    <a:pt x="169361" y="152971"/>
                  </a:cubicBezTo>
                  <a:cubicBezTo>
                    <a:pt x="287894" y="180305"/>
                    <a:pt x="246563" y="240707"/>
                    <a:pt x="210636" y="234974"/>
                  </a:cubicBezTo>
                  <a:cubicBezTo>
                    <a:pt x="192734" y="237296"/>
                    <a:pt x="112000" y="213898"/>
                    <a:pt x="82809" y="167394"/>
                  </a:cubicBezTo>
                  <a:cubicBezTo>
                    <a:pt x="18690" y="138969"/>
                    <a:pt x="-4890" y="44819"/>
                    <a:pt x="826" y="17002"/>
                  </a:cubicBezTo>
                  <a:close/>
                </a:path>
              </a:pathLst>
            </a:custGeom>
            <a:gradFill>
              <a:gsLst>
                <a:gs pos="0">
                  <a:schemeClr val="accent4">
                    <a:lumMod val="20000"/>
                    <a:lumOff val="80000"/>
                  </a:schemeClr>
                </a:gs>
                <a:gs pos="71000">
                  <a:schemeClr val="accent4">
                    <a:lumMod val="40000"/>
                    <a:lumOff val="60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" name="Rectangle 17">
              <a:extLst>
                <a:ext uri="{FF2B5EF4-FFF2-40B4-BE49-F238E27FC236}">
                  <a16:creationId xmlns:a16="http://schemas.microsoft.com/office/drawing/2014/main" id="{A939C88C-D0FF-466A-8876-96AFA103FC89}"/>
                </a:ext>
              </a:extLst>
            </p:cNvPr>
            <p:cNvSpPr/>
            <p:nvPr/>
          </p:nvSpPr>
          <p:spPr>
            <a:xfrm rot="19027647">
              <a:off x="5490969" y="3568284"/>
              <a:ext cx="59109" cy="1414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Oval 205">
              <a:extLst>
                <a:ext uri="{FF2B5EF4-FFF2-40B4-BE49-F238E27FC236}">
                  <a16:creationId xmlns:a16="http://schemas.microsoft.com/office/drawing/2014/main" id="{1FDA9543-4710-492A-929D-125A614B859E}"/>
                </a:ext>
              </a:extLst>
            </p:cNvPr>
            <p:cNvSpPr/>
            <p:nvPr/>
          </p:nvSpPr>
          <p:spPr>
            <a:xfrm>
              <a:off x="5906597" y="2901950"/>
              <a:ext cx="749455" cy="673100"/>
            </a:xfrm>
            <a:prstGeom prst="ellipse">
              <a:avLst/>
            </a:prstGeom>
            <a:gradFill>
              <a:gsLst>
                <a:gs pos="0">
                  <a:schemeClr val="accent4">
                    <a:lumMod val="20000"/>
                    <a:lumOff val="80000"/>
                  </a:schemeClr>
                </a:gs>
                <a:gs pos="71000">
                  <a:schemeClr val="accent4">
                    <a:lumMod val="40000"/>
                    <a:lumOff val="60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Oval 206">
              <a:extLst>
                <a:ext uri="{FF2B5EF4-FFF2-40B4-BE49-F238E27FC236}">
                  <a16:creationId xmlns:a16="http://schemas.microsoft.com/office/drawing/2014/main" id="{D52313DC-9170-4775-B91F-29D81C2FF37B}"/>
                </a:ext>
              </a:extLst>
            </p:cNvPr>
            <p:cNvSpPr/>
            <p:nvPr/>
          </p:nvSpPr>
          <p:spPr>
            <a:xfrm flipH="1">
              <a:off x="6410525" y="3083610"/>
              <a:ext cx="144337" cy="18097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Oval 207">
              <a:extLst>
                <a:ext uri="{FF2B5EF4-FFF2-40B4-BE49-F238E27FC236}">
                  <a16:creationId xmlns:a16="http://schemas.microsoft.com/office/drawing/2014/main" id="{A3E36550-2398-4B35-8498-C3224F4C7972}"/>
                </a:ext>
              </a:extLst>
            </p:cNvPr>
            <p:cNvSpPr/>
            <p:nvPr/>
          </p:nvSpPr>
          <p:spPr>
            <a:xfrm rot="21256594" flipH="1">
              <a:off x="6163622" y="3108004"/>
              <a:ext cx="144337" cy="18097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1" name="Oval 210">
              <a:extLst>
                <a:ext uri="{FF2B5EF4-FFF2-40B4-BE49-F238E27FC236}">
                  <a16:creationId xmlns:a16="http://schemas.microsoft.com/office/drawing/2014/main" id="{120EB058-1789-4BCA-AFFE-676A44CBA881}"/>
                </a:ext>
              </a:extLst>
            </p:cNvPr>
            <p:cNvSpPr/>
            <p:nvPr/>
          </p:nvSpPr>
          <p:spPr>
            <a:xfrm rot="21256594" flipH="1">
              <a:off x="6206852" y="3144151"/>
              <a:ext cx="93730" cy="11752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2" name="Oval 211">
              <a:extLst>
                <a:ext uri="{FF2B5EF4-FFF2-40B4-BE49-F238E27FC236}">
                  <a16:creationId xmlns:a16="http://schemas.microsoft.com/office/drawing/2014/main" id="{4051AEF4-9145-44EE-ADB8-41DD632D145C}"/>
                </a:ext>
              </a:extLst>
            </p:cNvPr>
            <p:cNvSpPr/>
            <p:nvPr/>
          </p:nvSpPr>
          <p:spPr>
            <a:xfrm rot="21256594" flipH="1">
              <a:off x="6455055" y="3124089"/>
              <a:ext cx="93730" cy="11752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3" name="Oval 212">
              <a:extLst>
                <a:ext uri="{FF2B5EF4-FFF2-40B4-BE49-F238E27FC236}">
                  <a16:creationId xmlns:a16="http://schemas.microsoft.com/office/drawing/2014/main" id="{9DA354AD-F0FA-40B7-9609-46A4C1DE0F7B}"/>
                </a:ext>
              </a:extLst>
            </p:cNvPr>
            <p:cNvSpPr/>
            <p:nvPr/>
          </p:nvSpPr>
          <p:spPr>
            <a:xfrm rot="21256594" flipH="1">
              <a:off x="6474370" y="3123249"/>
              <a:ext cx="49116" cy="6158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4" name="Oval 213">
              <a:extLst>
                <a:ext uri="{FF2B5EF4-FFF2-40B4-BE49-F238E27FC236}">
                  <a16:creationId xmlns:a16="http://schemas.microsoft.com/office/drawing/2014/main" id="{16156025-A59D-45B5-8F70-7FBDBC53F7BD}"/>
                </a:ext>
              </a:extLst>
            </p:cNvPr>
            <p:cNvSpPr/>
            <p:nvPr/>
          </p:nvSpPr>
          <p:spPr>
            <a:xfrm rot="21256594" flipH="1">
              <a:off x="6236589" y="3141141"/>
              <a:ext cx="49116" cy="6158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5" name="Oval 26">
              <a:extLst>
                <a:ext uri="{FF2B5EF4-FFF2-40B4-BE49-F238E27FC236}">
                  <a16:creationId xmlns:a16="http://schemas.microsoft.com/office/drawing/2014/main" id="{781AB760-CB19-40B1-B17A-D2466FE38538}"/>
                </a:ext>
              </a:extLst>
            </p:cNvPr>
            <p:cNvSpPr/>
            <p:nvPr/>
          </p:nvSpPr>
          <p:spPr>
            <a:xfrm rot="21161812" flipH="1">
              <a:off x="6314080" y="3288614"/>
              <a:ext cx="93730" cy="66105"/>
            </a:xfrm>
            <a:custGeom>
              <a:avLst/>
              <a:gdLst>
                <a:gd name="connsiteX0" fmla="*/ 0 w 93730"/>
                <a:gd name="connsiteY0" fmla="*/ 58761 h 117522"/>
                <a:gd name="connsiteX1" fmla="*/ 46865 w 93730"/>
                <a:gd name="connsiteY1" fmla="*/ 0 h 117522"/>
                <a:gd name="connsiteX2" fmla="*/ 93730 w 93730"/>
                <a:gd name="connsiteY2" fmla="*/ 58761 h 117522"/>
                <a:gd name="connsiteX3" fmla="*/ 46865 w 93730"/>
                <a:gd name="connsiteY3" fmla="*/ 117522 h 117522"/>
                <a:gd name="connsiteX4" fmla="*/ 0 w 93730"/>
                <a:gd name="connsiteY4" fmla="*/ 58761 h 117522"/>
                <a:gd name="connsiteX0" fmla="*/ 0 w 93730"/>
                <a:gd name="connsiteY0" fmla="*/ 58761 h 66105"/>
                <a:gd name="connsiteX1" fmla="*/ 46865 w 93730"/>
                <a:gd name="connsiteY1" fmla="*/ 0 h 66105"/>
                <a:gd name="connsiteX2" fmla="*/ 93730 w 93730"/>
                <a:gd name="connsiteY2" fmla="*/ 58761 h 66105"/>
                <a:gd name="connsiteX3" fmla="*/ 0 w 93730"/>
                <a:gd name="connsiteY3" fmla="*/ 58761 h 66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730" h="66105">
                  <a:moveTo>
                    <a:pt x="0" y="58761"/>
                  </a:moveTo>
                  <a:cubicBezTo>
                    <a:pt x="0" y="26308"/>
                    <a:pt x="20982" y="0"/>
                    <a:pt x="46865" y="0"/>
                  </a:cubicBezTo>
                  <a:cubicBezTo>
                    <a:pt x="72748" y="0"/>
                    <a:pt x="93730" y="26308"/>
                    <a:pt x="93730" y="58761"/>
                  </a:cubicBezTo>
                  <a:cubicBezTo>
                    <a:pt x="85919" y="68554"/>
                    <a:pt x="7811" y="68554"/>
                    <a:pt x="0" y="58761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FBF00912-1071-4597-9807-685771BD00B8}"/>
                </a:ext>
              </a:extLst>
            </p:cNvPr>
            <p:cNvSpPr/>
            <p:nvPr/>
          </p:nvSpPr>
          <p:spPr>
            <a:xfrm>
              <a:off x="6369036" y="3358969"/>
              <a:ext cx="83517" cy="64294"/>
            </a:xfrm>
            <a:custGeom>
              <a:avLst/>
              <a:gdLst>
                <a:gd name="connsiteX0" fmla="*/ 173 w 83517"/>
                <a:gd name="connsiteY0" fmla="*/ 0 h 64294"/>
                <a:gd name="connsiteX1" fmla="*/ 7317 w 83517"/>
                <a:gd name="connsiteY1" fmla="*/ 52387 h 64294"/>
                <a:gd name="connsiteX2" fmla="*/ 47798 w 83517"/>
                <a:gd name="connsiteY2" fmla="*/ 64294 h 64294"/>
                <a:gd name="connsiteX3" fmla="*/ 76373 w 83517"/>
                <a:gd name="connsiteY3" fmla="*/ 52387 h 64294"/>
                <a:gd name="connsiteX4" fmla="*/ 83517 w 83517"/>
                <a:gd name="connsiteY4" fmla="*/ 28575 h 64294"/>
                <a:gd name="connsiteX5" fmla="*/ 83517 w 83517"/>
                <a:gd name="connsiteY5" fmla="*/ 28575 h 64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3517" h="64294">
                  <a:moveTo>
                    <a:pt x="173" y="0"/>
                  </a:moveTo>
                  <a:cubicBezTo>
                    <a:pt x="-224" y="20835"/>
                    <a:pt x="-620" y="41671"/>
                    <a:pt x="7317" y="52387"/>
                  </a:cubicBezTo>
                  <a:cubicBezTo>
                    <a:pt x="15254" y="63103"/>
                    <a:pt x="36289" y="64294"/>
                    <a:pt x="47798" y="64294"/>
                  </a:cubicBezTo>
                  <a:cubicBezTo>
                    <a:pt x="59307" y="64294"/>
                    <a:pt x="70420" y="58340"/>
                    <a:pt x="76373" y="52387"/>
                  </a:cubicBezTo>
                  <a:cubicBezTo>
                    <a:pt x="82326" y="46434"/>
                    <a:pt x="83517" y="28575"/>
                    <a:pt x="83517" y="28575"/>
                  </a:cubicBezTo>
                  <a:lnTo>
                    <a:pt x="83517" y="28575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id="{6204D5BB-8E4A-4BCC-B58D-AD2647DB051E}"/>
                </a:ext>
              </a:extLst>
            </p:cNvPr>
            <p:cNvSpPr/>
            <p:nvPr/>
          </p:nvSpPr>
          <p:spPr>
            <a:xfrm flipH="1">
              <a:off x="6284128" y="3359689"/>
              <a:ext cx="83517" cy="64294"/>
            </a:xfrm>
            <a:custGeom>
              <a:avLst/>
              <a:gdLst>
                <a:gd name="connsiteX0" fmla="*/ 173 w 83517"/>
                <a:gd name="connsiteY0" fmla="*/ 0 h 64294"/>
                <a:gd name="connsiteX1" fmla="*/ 7317 w 83517"/>
                <a:gd name="connsiteY1" fmla="*/ 52387 h 64294"/>
                <a:gd name="connsiteX2" fmla="*/ 47798 w 83517"/>
                <a:gd name="connsiteY2" fmla="*/ 64294 h 64294"/>
                <a:gd name="connsiteX3" fmla="*/ 76373 w 83517"/>
                <a:gd name="connsiteY3" fmla="*/ 52387 h 64294"/>
                <a:gd name="connsiteX4" fmla="*/ 83517 w 83517"/>
                <a:gd name="connsiteY4" fmla="*/ 28575 h 64294"/>
                <a:gd name="connsiteX5" fmla="*/ 83517 w 83517"/>
                <a:gd name="connsiteY5" fmla="*/ 28575 h 64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3517" h="64294">
                  <a:moveTo>
                    <a:pt x="173" y="0"/>
                  </a:moveTo>
                  <a:cubicBezTo>
                    <a:pt x="-224" y="20835"/>
                    <a:pt x="-620" y="41671"/>
                    <a:pt x="7317" y="52387"/>
                  </a:cubicBezTo>
                  <a:cubicBezTo>
                    <a:pt x="15254" y="63103"/>
                    <a:pt x="36289" y="64294"/>
                    <a:pt x="47798" y="64294"/>
                  </a:cubicBezTo>
                  <a:cubicBezTo>
                    <a:pt x="59307" y="64294"/>
                    <a:pt x="70420" y="58340"/>
                    <a:pt x="76373" y="52387"/>
                  </a:cubicBezTo>
                  <a:cubicBezTo>
                    <a:pt x="82326" y="46434"/>
                    <a:pt x="83517" y="28575"/>
                    <a:pt x="83517" y="28575"/>
                  </a:cubicBezTo>
                  <a:lnTo>
                    <a:pt x="83517" y="28575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Oval 219">
              <a:extLst>
                <a:ext uri="{FF2B5EF4-FFF2-40B4-BE49-F238E27FC236}">
                  <a16:creationId xmlns:a16="http://schemas.microsoft.com/office/drawing/2014/main" id="{2B73A532-4F9B-402F-A22C-370163954552}"/>
                </a:ext>
              </a:extLst>
            </p:cNvPr>
            <p:cNvSpPr/>
            <p:nvPr/>
          </p:nvSpPr>
          <p:spPr>
            <a:xfrm rot="21256594" flipH="1" flipV="1">
              <a:off x="6225242" y="3212961"/>
              <a:ext cx="33431" cy="4191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1" name="Oval 220">
              <a:extLst>
                <a:ext uri="{FF2B5EF4-FFF2-40B4-BE49-F238E27FC236}">
                  <a16:creationId xmlns:a16="http://schemas.microsoft.com/office/drawing/2014/main" id="{90CA35C0-29F0-44A5-A982-F8651A49FDCB}"/>
                </a:ext>
              </a:extLst>
            </p:cNvPr>
            <p:cNvSpPr/>
            <p:nvPr/>
          </p:nvSpPr>
          <p:spPr>
            <a:xfrm rot="21256594" flipH="1" flipV="1">
              <a:off x="6473429" y="3189936"/>
              <a:ext cx="33431" cy="4191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1" name="Rectangle 17">
              <a:extLst>
                <a:ext uri="{FF2B5EF4-FFF2-40B4-BE49-F238E27FC236}">
                  <a16:creationId xmlns:a16="http://schemas.microsoft.com/office/drawing/2014/main" id="{A4E94635-3424-4FD5-88E0-712F176140E6}"/>
                </a:ext>
              </a:extLst>
            </p:cNvPr>
            <p:cNvSpPr/>
            <p:nvPr/>
          </p:nvSpPr>
          <p:spPr>
            <a:xfrm rot="5400000">
              <a:off x="6098641" y="3584536"/>
              <a:ext cx="100088" cy="1414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2475059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B869A4D-3917-46E7-B6F0-C0F54161536F}"/>
              </a:ext>
            </a:extLst>
          </p:cNvPr>
          <p:cNvGrpSpPr/>
          <p:nvPr/>
        </p:nvGrpSpPr>
        <p:grpSpPr>
          <a:xfrm>
            <a:off x="0" y="1"/>
            <a:ext cx="12192000" cy="6858000"/>
            <a:chOff x="0" y="0"/>
            <a:chExt cx="12192000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CCFE386-1773-417E-87C1-1C22D00AC532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4BD5100-6928-40C0-8A23-3E8406CE386B}"/>
                </a:ext>
              </a:extLst>
            </p:cNvPr>
            <p:cNvSpPr/>
            <p:nvPr/>
          </p:nvSpPr>
          <p:spPr>
            <a:xfrm>
              <a:off x="6210887" y="0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63B9A7F-B059-49D0-ABE3-3309C7E3ED15}"/>
                </a:ext>
              </a:extLst>
            </p:cNvPr>
            <p:cNvSpPr/>
            <p:nvPr/>
          </p:nvSpPr>
          <p:spPr>
            <a:xfrm flipH="1">
              <a:off x="5824026" y="0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CC56EEF5-315D-4D23-8B68-EC32CFFE0200}"/>
              </a:ext>
            </a:extLst>
          </p:cNvPr>
          <p:cNvSpPr txBox="1"/>
          <p:nvPr/>
        </p:nvSpPr>
        <p:spPr>
          <a:xfrm>
            <a:off x="6547199" y="1564875"/>
            <a:ext cx="5742142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harlie the 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at loves to 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limb trees.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315CE49-4AED-45F7-9D6D-969CEE17E97F}"/>
              </a:ext>
            </a:extLst>
          </p:cNvPr>
          <p:cNvSpPr/>
          <p:nvPr/>
        </p:nvSpPr>
        <p:spPr>
          <a:xfrm>
            <a:off x="-42363" y="-113756"/>
            <a:ext cx="6096000" cy="7783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softEdge rad="152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Cloud 42">
            <a:extLst>
              <a:ext uri="{FF2B5EF4-FFF2-40B4-BE49-F238E27FC236}">
                <a16:creationId xmlns:a16="http://schemas.microsoft.com/office/drawing/2014/main" id="{27FC4AD0-8C71-498C-B050-12615D6AC18B}"/>
              </a:ext>
            </a:extLst>
          </p:cNvPr>
          <p:cNvSpPr/>
          <p:nvPr/>
        </p:nvSpPr>
        <p:spPr>
          <a:xfrm>
            <a:off x="298022" y="323850"/>
            <a:ext cx="1044504" cy="398469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Cloud 59">
            <a:extLst>
              <a:ext uri="{FF2B5EF4-FFF2-40B4-BE49-F238E27FC236}">
                <a16:creationId xmlns:a16="http://schemas.microsoft.com/office/drawing/2014/main" id="{E246AB4E-8E1F-42D6-B06E-A0D6E556319A}"/>
              </a:ext>
            </a:extLst>
          </p:cNvPr>
          <p:cNvSpPr/>
          <p:nvPr/>
        </p:nvSpPr>
        <p:spPr>
          <a:xfrm>
            <a:off x="3465794" y="198493"/>
            <a:ext cx="1971371" cy="523826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A23F603D-6941-4715-8481-67C4524388B9}"/>
              </a:ext>
            </a:extLst>
          </p:cNvPr>
          <p:cNvGrpSpPr/>
          <p:nvPr/>
        </p:nvGrpSpPr>
        <p:grpSpPr>
          <a:xfrm>
            <a:off x="261570" y="4513028"/>
            <a:ext cx="2309127" cy="2279031"/>
            <a:chOff x="5502016" y="2771099"/>
            <a:chExt cx="1246725" cy="1230476"/>
          </a:xfrm>
        </p:grpSpPr>
        <p:sp>
          <p:nvSpPr>
            <p:cNvPr id="52" name="Rectangle 19">
              <a:extLst>
                <a:ext uri="{FF2B5EF4-FFF2-40B4-BE49-F238E27FC236}">
                  <a16:creationId xmlns:a16="http://schemas.microsoft.com/office/drawing/2014/main" id="{1FB5D27F-7C68-43C1-A431-5B74EFC35B0F}"/>
                </a:ext>
              </a:extLst>
            </p:cNvPr>
            <p:cNvSpPr/>
            <p:nvPr/>
          </p:nvSpPr>
          <p:spPr>
            <a:xfrm>
              <a:off x="5502016" y="3301141"/>
              <a:ext cx="408303" cy="614573"/>
            </a:xfrm>
            <a:custGeom>
              <a:avLst/>
              <a:gdLst>
                <a:gd name="connsiteX0" fmla="*/ 0 w 288784"/>
                <a:gd name="connsiteY0" fmla="*/ 0 h 587722"/>
                <a:gd name="connsiteX1" fmla="*/ 288784 w 288784"/>
                <a:gd name="connsiteY1" fmla="*/ 0 h 587722"/>
                <a:gd name="connsiteX2" fmla="*/ 288784 w 288784"/>
                <a:gd name="connsiteY2" fmla="*/ 587722 h 587722"/>
                <a:gd name="connsiteX3" fmla="*/ 0 w 288784"/>
                <a:gd name="connsiteY3" fmla="*/ 587722 h 587722"/>
                <a:gd name="connsiteX4" fmla="*/ 0 w 288784"/>
                <a:gd name="connsiteY4" fmla="*/ 0 h 587722"/>
                <a:gd name="connsiteX0" fmla="*/ 0 w 288784"/>
                <a:gd name="connsiteY0" fmla="*/ 0 h 587722"/>
                <a:gd name="connsiteX1" fmla="*/ 288784 w 288784"/>
                <a:gd name="connsiteY1" fmla="*/ 0 h 587722"/>
                <a:gd name="connsiteX2" fmla="*/ 288784 w 288784"/>
                <a:gd name="connsiteY2" fmla="*/ 587722 h 587722"/>
                <a:gd name="connsiteX3" fmla="*/ 44450 w 288784"/>
                <a:gd name="connsiteY3" fmla="*/ 463897 h 587722"/>
                <a:gd name="connsiteX4" fmla="*/ 0 w 288784"/>
                <a:gd name="connsiteY4" fmla="*/ 0 h 587722"/>
                <a:gd name="connsiteX0" fmla="*/ 0 w 288784"/>
                <a:gd name="connsiteY0" fmla="*/ 0 h 588918"/>
                <a:gd name="connsiteX1" fmla="*/ 288784 w 288784"/>
                <a:gd name="connsiteY1" fmla="*/ 0 h 588918"/>
                <a:gd name="connsiteX2" fmla="*/ 288784 w 288784"/>
                <a:gd name="connsiteY2" fmla="*/ 587722 h 588918"/>
                <a:gd name="connsiteX3" fmla="*/ 44450 w 288784"/>
                <a:gd name="connsiteY3" fmla="*/ 463897 h 588918"/>
                <a:gd name="connsiteX4" fmla="*/ 0 w 288784"/>
                <a:gd name="connsiteY4" fmla="*/ 0 h 588918"/>
                <a:gd name="connsiteX0" fmla="*/ 0 w 288784"/>
                <a:gd name="connsiteY0" fmla="*/ 0 h 611638"/>
                <a:gd name="connsiteX1" fmla="*/ 288784 w 288784"/>
                <a:gd name="connsiteY1" fmla="*/ 0 h 611638"/>
                <a:gd name="connsiteX2" fmla="*/ 288784 w 288784"/>
                <a:gd name="connsiteY2" fmla="*/ 587722 h 611638"/>
                <a:gd name="connsiteX3" fmla="*/ 44450 w 288784"/>
                <a:gd name="connsiteY3" fmla="*/ 463897 h 611638"/>
                <a:gd name="connsiteX4" fmla="*/ 0 w 288784"/>
                <a:gd name="connsiteY4" fmla="*/ 0 h 611638"/>
                <a:gd name="connsiteX0" fmla="*/ 0 w 288784"/>
                <a:gd name="connsiteY0" fmla="*/ 0 h 598672"/>
                <a:gd name="connsiteX1" fmla="*/ 288784 w 288784"/>
                <a:gd name="connsiteY1" fmla="*/ 0 h 598672"/>
                <a:gd name="connsiteX2" fmla="*/ 288784 w 288784"/>
                <a:gd name="connsiteY2" fmla="*/ 587722 h 598672"/>
                <a:gd name="connsiteX3" fmla="*/ 44450 w 288784"/>
                <a:gd name="connsiteY3" fmla="*/ 463897 h 598672"/>
                <a:gd name="connsiteX4" fmla="*/ 0 w 288784"/>
                <a:gd name="connsiteY4" fmla="*/ 0 h 598672"/>
                <a:gd name="connsiteX0" fmla="*/ 0 w 288784"/>
                <a:gd name="connsiteY0" fmla="*/ 0 h 598672"/>
                <a:gd name="connsiteX1" fmla="*/ 288784 w 288784"/>
                <a:gd name="connsiteY1" fmla="*/ 0 h 598672"/>
                <a:gd name="connsiteX2" fmla="*/ 288784 w 288784"/>
                <a:gd name="connsiteY2" fmla="*/ 587722 h 598672"/>
                <a:gd name="connsiteX3" fmla="*/ 44450 w 288784"/>
                <a:gd name="connsiteY3" fmla="*/ 463897 h 598672"/>
                <a:gd name="connsiteX4" fmla="*/ 95250 w 288784"/>
                <a:gd name="connsiteY4" fmla="*/ 88900 h 598672"/>
                <a:gd name="connsiteX5" fmla="*/ 0 w 288784"/>
                <a:gd name="connsiteY5" fmla="*/ 0 h 598672"/>
                <a:gd name="connsiteX0" fmla="*/ 0 w 288784"/>
                <a:gd name="connsiteY0" fmla="*/ 0 h 598672"/>
                <a:gd name="connsiteX1" fmla="*/ 288784 w 288784"/>
                <a:gd name="connsiteY1" fmla="*/ 0 h 598672"/>
                <a:gd name="connsiteX2" fmla="*/ 288784 w 288784"/>
                <a:gd name="connsiteY2" fmla="*/ 587722 h 598672"/>
                <a:gd name="connsiteX3" fmla="*/ 44450 w 288784"/>
                <a:gd name="connsiteY3" fmla="*/ 463897 h 598672"/>
                <a:gd name="connsiteX4" fmla="*/ 95250 w 288784"/>
                <a:gd name="connsiteY4" fmla="*/ 88900 h 598672"/>
                <a:gd name="connsiteX5" fmla="*/ 0 w 288784"/>
                <a:gd name="connsiteY5" fmla="*/ 0 h 598672"/>
                <a:gd name="connsiteX0" fmla="*/ 0 w 288784"/>
                <a:gd name="connsiteY0" fmla="*/ 0 h 598672"/>
                <a:gd name="connsiteX1" fmla="*/ 288784 w 288784"/>
                <a:gd name="connsiteY1" fmla="*/ 0 h 598672"/>
                <a:gd name="connsiteX2" fmla="*/ 288784 w 288784"/>
                <a:gd name="connsiteY2" fmla="*/ 587722 h 598672"/>
                <a:gd name="connsiteX3" fmla="*/ 44450 w 288784"/>
                <a:gd name="connsiteY3" fmla="*/ 463897 h 598672"/>
                <a:gd name="connsiteX4" fmla="*/ 95250 w 288784"/>
                <a:gd name="connsiteY4" fmla="*/ 88900 h 598672"/>
                <a:gd name="connsiteX5" fmla="*/ 0 w 288784"/>
                <a:gd name="connsiteY5" fmla="*/ 0 h 598672"/>
                <a:gd name="connsiteX0" fmla="*/ 0 w 288784"/>
                <a:gd name="connsiteY0" fmla="*/ 0 h 598672"/>
                <a:gd name="connsiteX1" fmla="*/ 288784 w 288784"/>
                <a:gd name="connsiteY1" fmla="*/ 0 h 598672"/>
                <a:gd name="connsiteX2" fmla="*/ 288784 w 288784"/>
                <a:gd name="connsiteY2" fmla="*/ 587722 h 598672"/>
                <a:gd name="connsiteX3" fmla="*/ 44450 w 288784"/>
                <a:gd name="connsiteY3" fmla="*/ 463897 h 598672"/>
                <a:gd name="connsiteX4" fmla="*/ 95250 w 288784"/>
                <a:gd name="connsiteY4" fmla="*/ 88900 h 598672"/>
                <a:gd name="connsiteX5" fmla="*/ 0 w 288784"/>
                <a:gd name="connsiteY5" fmla="*/ 0 h 598672"/>
                <a:gd name="connsiteX0" fmla="*/ 0 w 298309"/>
                <a:gd name="connsiteY0" fmla="*/ 0 h 608197"/>
                <a:gd name="connsiteX1" fmla="*/ 298309 w 298309"/>
                <a:gd name="connsiteY1" fmla="*/ 9525 h 608197"/>
                <a:gd name="connsiteX2" fmla="*/ 298309 w 298309"/>
                <a:gd name="connsiteY2" fmla="*/ 597247 h 608197"/>
                <a:gd name="connsiteX3" fmla="*/ 53975 w 298309"/>
                <a:gd name="connsiteY3" fmla="*/ 473422 h 608197"/>
                <a:gd name="connsiteX4" fmla="*/ 104775 w 298309"/>
                <a:gd name="connsiteY4" fmla="*/ 98425 h 608197"/>
                <a:gd name="connsiteX5" fmla="*/ 0 w 298309"/>
                <a:gd name="connsiteY5" fmla="*/ 0 h 608197"/>
                <a:gd name="connsiteX0" fmla="*/ 86841 w 385150"/>
                <a:gd name="connsiteY0" fmla="*/ 0 h 608197"/>
                <a:gd name="connsiteX1" fmla="*/ 385150 w 385150"/>
                <a:gd name="connsiteY1" fmla="*/ 9525 h 608197"/>
                <a:gd name="connsiteX2" fmla="*/ 385150 w 385150"/>
                <a:gd name="connsiteY2" fmla="*/ 597247 h 608197"/>
                <a:gd name="connsiteX3" fmla="*/ 140816 w 385150"/>
                <a:gd name="connsiteY3" fmla="*/ 473422 h 608197"/>
                <a:gd name="connsiteX4" fmla="*/ 191616 w 385150"/>
                <a:gd name="connsiteY4" fmla="*/ 98425 h 608197"/>
                <a:gd name="connsiteX5" fmla="*/ 86841 w 385150"/>
                <a:gd name="connsiteY5" fmla="*/ 0 h 608197"/>
                <a:gd name="connsiteX0" fmla="*/ 14553 w 312862"/>
                <a:gd name="connsiteY0" fmla="*/ 0 h 608197"/>
                <a:gd name="connsiteX1" fmla="*/ 312862 w 312862"/>
                <a:gd name="connsiteY1" fmla="*/ 9525 h 608197"/>
                <a:gd name="connsiteX2" fmla="*/ 312862 w 312862"/>
                <a:gd name="connsiteY2" fmla="*/ 597247 h 608197"/>
                <a:gd name="connsiteX3" fmla="*/ 68528 w 312862"/>
                <a:gd name="connsiteY3" fmla="*/ 473422 h 608197"/>
                <a:gd name="connsiteX4" fmla="*/ 119328 w 312862"/>
                <a:gd name="connsiteY4" fmla="*/ 98425 h 608197"/>
                <a:gd name="connsiteX5" fmla="*/ 59004 w 312862"/>
                <a:gd name="connsiteY5" fmla="*/ 60326 h 608197"/>
                <a:gd name="connsiteX6" fmla="*/ 14553 w 312862"/>
                <a:gd name="connsiteY6" fmla="*/ 0 h 608197"/>
                <a:gd name="connsiteX0" fmla="*/ 34996 w 333305"/>
                <a:gd name="connsiteY0" fmla="*/ 0 h 608197"/>
                <a:gd name="connsiteX1" fmla="*/ 333305 w 333305"/>
                <a:gd name="connsiteY1" fmla="*/ 9525 h 608197"/>
                <a:gd name="connsiteX2" fmla="*/ 333305 w 333305"/>
                <a:gd name="connsiteY2" fmla="*/ 597247 h 608197"/>
                <a:gd name="connsiteX3" fmla="*/ 88971 w 333305"/>
                <a:gd name="connsiteY3" fmla="*/ 473422 h 608197"/>
                <a:gd name="connsiteX4" fmla="*/ 139771 w 333305"/>
                <a:gd name="connsiteY4" fmla="*/ 98425 h 608197"/>
                <a:gd name="connsiteX5" fmla="*/ 79447 w 333305"/>
                <a:gd name="connsiteY5" fmla="*/ 60326 h 608197"/>
                <a:gd name="connsiteX6" fmla="*/ 34996 w 333305"/>
                <a:gd name="connsiteY6" fmla="*/ 0 h 608197"/>
                <a:gd name="connsiteX0" fmla="*/ 80411 w 378720"/>
                <a:gd name="connsiteY0" fmla="*/ 0 h 608197"/>
                <a:gd name="connsiteX1" fmla="*/ 378720 w 378720"/>
                <a:gd name="connsiteY1" fmla="*/ 9525 h 608197"/>
                <a:gd name="connsiteX2" fmla="*/ 378720 w 378720"/>
                <a:gd name="connsiteY2" fmla="*/ 597247 h 608197"/>
                <a:gd name="connsiteX3" fmla="*/ 134386 w 378720"/>
                <a:gd name="connsiteY3" fmla="*/ 473422 h 608197"/>
                <a:gd name="connsiteX4" fmla="*/ 185186 w 378720"/>
                <a:gd name="connsiteY4" fmla="*/ 98425 h 608197"/>
                <a:gd name="connsiteX5" fmla="*/ 124862 w 378720"/>
                <a:gd name="connsiteY5" fmla="*/ 60326 h 608197"/>
                <a:gd name="connsiteX6" fmla="*/ 1038 w 378720"/>
                <a:gd name="connsiteY6" fmla="*/ 136526 h 608197"/>
                <a:gd name="connsiteX7" fmla="*/ 80411 w 378720"/>
                <a:gd name="connsiteY7" fmla="*/ 0 h 608197"/>
                <a:gd name="connsiteX0" fmla="*/ 50900 w 349209"/>
                <a:gd name="connsiteY0" fmla="*/ 0 h 608197"/>
                <a:gd name="connsiteX1" fmla="*/ 349209 w 349209"/>
                <a:gd name="connsiteY1" fmla="*/ 9525 h 608197"/>
                <a:gd name="connsiteX2" fmla="*/ 349209 w 349209"/>
                <a:gd name="connsiteY2" fmla="*/ 597247 h 608197"/>
                <a:gd name="connsiteX3" fmla="*/ 104875 w 349209"/>
                <a:gd name="connsiteY3" fmla="*/ 473422 h 608197"/>
                <a:gd name="connsiteX4" fmla="*/ 155675 w 349209"/>
                <a:gd name="connsiteY4" fmla="*/ 98425 h 608197"/>
                <a:gd name="connsiteX5" fmla="*/ 95351 w 349209"/>
                <a:gd name="connsiteY5" fmla="*/ 60326 h 608197"/>
                <a:gd name="connsiteX6" fmla="*/ 3277 w 349209"/>
                <a:gd name="connsiteY6" fmla="*/ 146051 h 608197"/>
                <a:gd name="connsiteX7" fmla="*/ 50900 w 349209"/>
                <a:gd name="connsiteY7" fmla="*/ 0 h 608197"/>
                <a:gd name="connsiteX0" fmla="*/ 92866 w 391175"/>
                <a:gd name="connsiteY0" fmla="*/ 0 h 608197"/>
                <a:gd name="connsiteX1" fmla="*/ 391175 w 391175"/>
                <a:gd name="connsiteY1" fmla="*/ 9525 h 608197"/>
                <a:gd name="connsiteX2" fmla="*/ 391175 w 391175"/>
                <a:gd name="connsiteY2" fmla="*/ 597247 h 608197"/>
                <a:gd name="connsiteX3" fmla="*/ 146841 w 391175"/>
                <a:gd name="connsiteY3" fmla="*/ 473422 h 608197"/>
                <a:gd name="connsiteX4" fmla="*/ 197641 w 391175"/>
                <a:gd name="connsiteY4" fmla="*/ 98425 h 608197"/>
                <a:gd name="connsiteX5" fmla="*/ 137317 w 391175"/>
                <a:gd name="connsiteY5" fmla="*/ 60326 h 608197"/>
                <a:gd name="connsiteX6" fmla="*/ 793 w 391175"/>
                <a:gd name="connsiteY6" fmla="*/ 123826 h 608197"/>
                <a:gd name="connsiteX7" fmla="*/ 92866 w 391175"/>
                <a:gd name="connsiteY7" fmla="*/ 0 h 608197"/>
                <a:gd name="connsiteX0" fmla="*/ 71189 w 369498"/>
                <a:gd name="connsiteY0" fmla="*/ 0 h 608197"/>
                <a:gd name="connsiteX1" fmla="*/ 369498 w 369498"/>
                <a:gd name="connsiteY1" fmla="*/ 9525 h 608197"/>
                <a:gd name="connsiteX2" fmla="*/ 369498 w 369498"/>
                <a:gd name="connsiteY2" fmla="*/ 597247 h 608197"/>
                <a:gd name="connsiteX3" fmla="*/ 125164 w 369498"/>
                <a:gd name="connsiteY3" fmla="*/ 473422 h 608197"/>
                <a:gd name="connsiteX4" fmla="*/ 175964 w 369498"/>
                <a:gd name="connsiteY4" fmla="*/ 98425 h 608197"/>
                <a:gd name="connsiteX5" fmla="*/ 115640 w 369498"/>
                <a:gd name="connsiteY5" fmla="*/ 60326 h 608197"/>
                <a:gd name="connsiteX6" fmla="*/ 1341 w 369498"/>
                <a:gd name="connsiteY6" fmla="*/ 133351 h 608197"/>
                <a:gd name="connsiteX7" fmla="*/ 71189 w 369498"/>
                <a:gd name="connsiteY7" fmla="*/ 0 h 608197"/>
                <a:gd name="connsiteX0" fmla="*/ 71189 w 369498"/>
                <a:gd name="connsiteY0" fmla="*/ 0 h 608197"/>
                <a:gd name="connsiteX1" fmla="*/ 252023 w 369498"/>
                <a:gd name="connsiteY1" fmla="*/ 107950 h 608197"/>
                <a:gd name="connsiteX2" fmla="*/ 369498 w 369498"/>
                <a:gd name="connsiteY2" fmla="*/ 597247 h 608197"/>
                <a:gd name="connsiteX3" fmla="*/ 125164 w 369498"/>
                <a:gd name="connsiteY3" fmla="*/ 473422 h 608197"/>
                <a:gd name="connsiteX4" fmla="*/ 175964 w 369498"/>
                <a:gd name="connsiteY4" fmla="*/ 98425 h 608197"/>
                <a:gd name="connsiteX5" fmla="*/ 115640 w 369498"/>
                <a:gd name="connsiteY5" fmla="*/ 60326 h 608197"/>
                <a:gd name="connsiteX6" fmla="*/ 1341 w 369498"/>
                <a:gd name="connsiteY6" fmla="*/ 133351 h 608197"/>
                <a:gd name="connsiteX7" fmla="*/ 71189 w 369498"/>
                <a:gd name="connsiteY7" fmla="*/ 0 h 608197"/>
                <a:gd name="connsiteX0" fmla="*/ 71189 w 369498"/>
                <a:gd name="connsiteY0" fmla="*/ 8177 h 616374"/>
                <a:gd name="connsiteX1" fmla="*/ 252023 w 369498"/>
                <a:gd name="connsiteY1" fmla="*/ 116127 h 616374"/>
                <a:gd name="connsiteX2" fmla="*/ 369498 w 369498"/>
                <a:gd name="connsiteY2" fmla="*/ 605424 h 616374"/>
                <a:gd name="connsiteX3" fmla="*/ 125164 w 369498"/>
                <a:gd name="connsiteY3" fmla="*/ 481599 h 616374"/>
                <a:gd name="connsiteX4" fmla="*/ 175964 w 369498"/>
                <a:gd name="connsiteY4" fmla="*/ 106602 h 616374"/>
                <a:gd name="connsiteX5" fmla="*/ 115640 w 369498"/>
                <a:gd name="connsiteY5" fmla="*/ 68503 h 616374"/>
                <a:gd name="connsiteX6" fmla="*/ 1341 w 369498"/>
                <a:gd name="connsiteY6" fmla="*/ 141528 h 616374"/>
                <a:gd name="connsiteX7" fmla="*/ 71189 w 369498"/>
                <a:gd name="connsiteY7" fmla="*/ 8177 h 616374"/>
                <a:gd name="connsiteX0" fmla="*/ 71189 w 369498"/>
                <a:gd name="connsiteY0" fmla="*/ 8177 h 616374"/>
                <a:gd name="connsiteX1" fmla="*/ 252023 w 369498"/>
                <a:gd name="connsiteY1" fmla="*/ 116127 h 616374"/>
                <a:gd name="connsiteX2" fmla="*/ 369498 w 369498"/>
                <a:gd name="connsiteY2" fmla="*/ 605424 h 616374"/>
                <a:gd name="connsiteX3" fmla="*/ 125164 w 369498"/>
                <a:gd name="connsiteY3" fmla="*/ 481599 h 616374"/>
                <a:gd name="connsiteX4" fmla="*/ 175964 w 369498"/>
                <a:gd name="connsiteY4" fmla="*/ 106602 h 616374"/>
                <a:gd name="connsiteX5" fmla="*/ 115640 w 369498"/>
                <a:gd name="connsiteY5" fmla="*/ 68503 h 616374"/>
                <a:gd name="connsiteX6" fmla="*/ 1341 w 369498"/>
                <a:gd name="connsiteY6" fmla="*/ 141528 h 616374"/>
                <a:gd name="connsiteX7" fmla="*/ 71189 w 369498"/>
                <a:gd name="connsiteY7" fmla="*/ 8177 h 616374"/>
                <a:gd name="connsiteX0" fmla="*/ 71189 w 369498"/>
                <a:gd name="connsiteY0" fmla="*/ 24857 h 633054"/>
                <a:gd name="connsiteX1" fmla="*/ 252023 w 369498"/>
                <a:gd name="connsiteY1" fmla="*/ 132807 h 633054"/>
                <a:gd name="connsiteX2" fmla="*/ 369498 w 369498"/>
                <a:gd name="connsiteY2" fmla="*/ 622104 h 633054"/>
                <a:gd name="connsiteX3" fmla="*/ 125164 w 369498"/>
                <a:gd name="connsiteY3" fmla="*/ 498279 h 633054"/>
                <a:gd name="connsiteX4" fmla="*/ 175964 w 369498"/>
                <a:gd name="connsiteY4" fmla="*/ 123282 h 633054"/>
                <a:gd name="connsiteX5" fmla="*/ 115640 w 369498"/>
                <a:gd name="connsiteY5" fmla="*/ 85183 h 633054"/>
                <a:gd name="connsiteX6" fmla="*/ 1341 w 369498"/>
                <a:gd name="connsiteY6" fmla="*/ 158208 h 633054"/>
                <a:gd name="connsiteX7" fmla="*/ 71189 w 369498"/>
                <a:gd name="connsiteY7" fmla="*/ 24857 h 633054"/>
                <a:gd name="connsiteX0" fmla="*/ 71189 w 369498"/>
                <a:gd name="connsiteY0" fmla="*/ 17472 h 625669"/>
                <a:gd name="connsiteX1" fmla="*/ 252023 w 369498"/>
                <a:gd name="connsiteY1" fmla="*/ 125422 h 625669"/>
                <a:gd name="connsiteX2" fmla="*/ 369498 w 369498"/>
                <a:gd name="connsiteY2" fmla="*/ 614719 h 625669"/>
                <a:gd name="connsiteX3" fmla="*/ 125164 w 369498"/>
                <a:gd name="connsiteY3" fmla="*/ 490894 h 625669"/>
                <a:gd name="connsiteX4" fmla="*/ 175964 w 369498"/>
                <a:gd name="connsiteY4" fmla="*/ 115897 h 625669"/>
                <a:gd name="connsiteX5" fmla="*/ 115640 w 369498"/>
                <a:gd name="connsiteY5" fmla="*/ 77798 h 625669"/>
                <a:gd name="connsiteX6" fmla="*/ 1341 w 369498"/>
                <a:gd name="connsiteY6" fmla="*/ 150823 h 625669"/>
                <a:gd name="connsiteX7" fmla="*/ 71189 w 369498"/>
                <a:gd name="connsiteY7" fmla="*/ 17472 h 625669"/>
                <a:gd name="connsiteX0" fmla="*/ 71189 w 369498"/>
                <a:gd name="connsiteY0" fmla="*/ 8473 h 616670"/>
                <a:gd name="connsiteX1" fmla="*/ 252023 w 369498"/>
                <a:gd name="connsiteY1" fmla="*/ 116423 h 616670"/>
                <a:gd name="connsiteX2" fmla="*/ 369498 w 369498"/>
                <a:gd name="connsiteY2" fmla="*/ 605720 h 616670"/>
                <a:gd name="connsiteX3" fmla="*/ 125164 w 369498"/>
                <a:gd name="connsiteY3" fmla="*/ 481895 h 616670"/>
                <a:gd name="connsiteX4" fmla="*/ 175964 w 369498"/>
                <a:gd name="connsiteY4" fmla="*/ 106898 h 616670"/>
                <a:gd name="connsiteX5" fmla="*/ 115640 w 369498"/>
                <a:gd name="connsiteY5" fmla="*/ 68799 h 616670"/>
                <a:gd name="connsiteX6" fmla="*/ 1341 w 369498"/>
                <a:gd name="connsiteY6" fmla="*/ 141824 h 616670"/>
                <a:gd name="connsiteX7" fmla="*/ 71189 w 369498"/>
                <a:gd name="connsiteY7" fmla="*/ 8473 h 616670"/>
                <a:gd name="connsiteX0" fmla="*/ 71189 w 369498"/>
                <a:gd name="connsiteY0" fmla="*/ 5389 h 613586"/>
                <a:gd name="connsiteX1" fmla="*/ 252023 w 369498"/>
                <a:gd name="connsiteY1" fmla="*/ 113339 h 613586"/>
                <a:gd name="connsiteX2" fmla="*/ 369498 w 369498"/>
                <a:gd name="connsiteY2" fmla="*/ 602636 h 613586"/>
                <a:gd name="connsiteX3" fmla="*/ 125164 w 369498"/>
                <a:gd name="connsiteY3" fmla="*/ 478811 h 613586"/>
                <a:gd name="connsiteX4" fmla="*/ 175964 w 369498"/>
                <a:gd name="connsiteY4" fmla="*/ 103814 h 613586"/>
                <a:gd name="connsiteX5" fmla="*/ 115640 w 369498"/>
                <a:gd name="connsiteY5" fmla="*/ 65715 h 613586"/>
                <a:gd name="connsiteX6" fmla="*/ 1341 w 369498"/>
                <a:gd name="connsiteY6" fmla="*/ 138740 h 613586"/>
                <a:gd name="connsiteX7" fmla="*/ 71189 w 369498"/>
                <a:gd name="connsiteY7" fmla="*/ 5389 h 613586"/>
                <a:gd name="connsiteX0" fmla="*/ 71189 w 369498"/>
                <a:gd name="connsiteY0" fmla="*/ 5389 h 613586"/>
                <a:gd name="connsiteX1" fmla="*/ 252023 w 369498"/>
                <a:gd name="connsiteY1" fmla="*/ 113339 h 613586"/>
                <a:gd name="connsiteX2" fmla="*/ 369498 w 369498"/>
                <a:gd name="connsiteY2" fmla="*/ 602636 h 613586"/>
                <a:gd name="connsiteX3" fmla="*/ 125164 w 369498"/>
                <a:gd name="connsiteY3" fmla="*/ 478811 h 613586"/>
                <a:gd name="connsiteX4" fmla="*/ 175964 w 369498"/>
                <a:gd name="connsiteY4" fmla="*/ 103814 h 613586"/>
                <a:gd name="connsiteX5" fmla="*/ 115640 w 369498"/>
                <a:gd name="connsiteY5" fmla="*/ 65715 h 613586"/>
                <a:gd name="connsiteX6" fmla="*/ 1341 w 369498"/>
                <a:gd name="connsiteY6" fmla="*/ 138740 h 613586"/>
                <a:gd name="connsiteX7" fmla="*/ 71189 w 369498"/>
                <a:gd name="connsiteY7" fmla="*/ 5389 h 613586"/>
                <a:gd name="connsiteX0" fmla="*/ 71189 w 369498"/>
                <a:gd name="connsiteY0" fmla="*/ 5389 h 613586"/>
                <a:gd name="connsiteX1" fmla="*/ 252023 w 369498"/>
                <a:gd name="connsiteY1" fmla="*/ 113339 h 613586"/>
                <a:gd name="connsiteX2" fmla="*/ 369498 w 369498"/>
                <a:gd name="connsiteY2" fmla="*/ 602636 h 613586"/>
                <a:gd name="connsiteX3" fmla="*/ 125164 w 369498"/>
                <a:gd name="connsiteY3" fmla="*/ 478811 h 613586"/>
                <a:gd name="connsiteX4" fmla="*/ 175964 w 369498"/>
                <a:gd name="connsiteY4" fmla="*/ 103814 h 613586"/>
                <a:gd name="connsiteX5" fmla="*/ 115640 w 369498"/>
                <a:gd name="connsiteY5" fmla="*/ 65715 h 613586"/>
                <a:gd name="connsiteX6" fmla="*/ 1341 w 369498"/>
                <a:gd name="connsiteY6" fmla="*/ 138740 h 613586"/>
                <a:gd name="connsiteX7" fmla="*/ 71189 w 369498"/>
                <a:gd name="connsiteY7" fmla="*/ 5389 h 613586"/>
                <a:gd name="connsiteX0" fmla="*/ 71189 w 398073"/>
                <a:gd name="connsiteY0" fmla="*/ 5389 h 613586"/>
                <a:gd name="connsiteX1" fmla="*/ 252023 w 398073"/>
                <a:gd name="connsiteY1" fmla="*/ 113339 h 613586"/>
                <a:gd name="connsiteX2" fmla="*/ 398073 w 398073"/>
                <a:gd name="connsiteY2" fmla="*/ 602636 h 613586"/>
                <a:gd name="connsiteX3" fmla="*/ 125164 w 398073"/>
                <a:gd name="connsiteY3" fmla="*/ 478811 h 613586"/>
                <a:gd name="connsiteX4" fmla="*/ 175964 w 398073"/>
                <a:gd name="connsiteY4" fmla="*/ 103814 h 613586"/>
                <a:gd name="connsiteX5" fmla="*/ 115640 w 398073"/>
                <a:gd name="connsiteY5" fmla="*/ 65715 h 613586"/>
                <a:gd name="connsiteX6" fmla="*/ 1341 w 398073"/>
                <a:gd name="connsiteY6" fmla="*/ 138740 h 613586"/>
                <a:gd name="connsiteX7" fmla="*/ 71189 w 398073"/>
                <a:gd name="connsiteY7" fmla="*/ 5389 h 613586"/>
                <a:gd name="connsiteX0" fmla="*/ 71189 w 398073"/>
                <a:gd name="connsiteY0" fmla="*/ 5389 h 613586"/>
                <a:gd name="connsiteX1" fmla="*/ 252023 w 398073"/>
                <a:gd name="connsiteY1" fmla="*/ 113339 h 613586"/>
                <a:gd name="connsiteX2" fmla="*/ 398073 w 398073"/>
                <a:gd name="connsiteY2" fmla="*/ 602636 h 613586"/>
                <a:gd name="connsiteX3" fmla="*/ 125164 w 398073"/>
                <a:gd name="connsiteY3" fmla="*/ 478811 h 613586"/>
                <a:gd name="connsiteX4" fmla="*/ 175964 w 398073"/>
                <a:gd name="connsiteY4" fmla="*/ 103814 h 613586"/>
                <a:gd name="connsiteX5" fmla="*/ 99765 w 398073"/>
                <a:gd name="connsiteY5" fmla="*/ 65715 h 613586"/>
                <a:gd name="connsiteX6" fmla="*/ 1341 w 398073"/>
                <a:gd name="connsiteY6" fmla="*/ 138740 h 613586"/>
                <a:gd name="connsiteX7" fmla="*/ 71189 w 398073"/>
                <a:gd name="connsiteY7" fmla="*/ 5389 h 613586"/>
                <a:gd name="connsiteX0" fmla="*/ 71189 w 398073"/>
                <a:gd name="connsiteY0" fmla="*/ 5389 h 613586"/>
                <a:gd name="connsiteX1" fmla="*/ 252023 w 398073"/>
                <a:gd name="connsiteY1" fmla="*/ 113339 h 613586"/>
                <a:gd name="connsiteX2" fmla="*/ 398073 w 398073"/>
                <a:gd name="connsiteY2" fmla="*/ 602636 h 613586"/>
                <a:gd name="connsiteX3" fmla="*/ 125164 w 398073"/>
                <a:gd name="connsiteY3" fmla="*/ 478811 h 613586"/>
                <a:gd name="connsiteX4" fmla="*/ 175964 w 398073"/>
                <a:gd name="connsiteY4" fmla="*/ 103814 h 613586"/>
                <a:gd name="connsiteX5" fmla="*/ 99765 w 398073"/>
                <a:gd name="connsiteY5" fmla="*/ 65715 h 613586"/>
                <a:gd name="connsiteX6" fmla="*/ 1341 w 398073"/>
                <a:gd name="connsiteY6" fmla="*/ 138740 h 613586"/>
                <a:gd name="connsiteX7" fmla="*/ 71189 w 398073"/>
                <a:gd name="connsiteY7" fmla="*/ 5389 h 613586"/>
                <a:gd name="connsiteX0" fmla="*/ 77321 w 404205"/>
                <a:gd name="connsiteY0" fmla="*/ 5389 h 613586"/>
                <a:gd name="connsiteX1" fmla="*/ 258155 w 404205"/>
                <a:gd name="connsiteY1" fmla="*/ 113339 h 613586"/>
                <a:gd name="connsiteX2" fmla="*/ 404205 w 404205"/>
                <a:gd name="connsiteY2" fmla="*/ 602636 h 613586"/>
                <a:gd name="connsiteX3" fmla="*/ 131296 w 404205"/>
                <a:gd name="connsiteY3" fmla="*/ 478811 h 613586"/>
                <a:gd name="connsiteX4" fmla="*/ 182096 w 404205"/>
                <a:gd name="connsiteY4" fmla="*/ 103814 h 613586"/>
                <a:gd name="connsiteX5" fmla="*/ 105897 w 404205"/>
                <a:gd name="connsiteY5" fmla="*/ 65715 h 613586"/>
                <a:gd name="connsiteX6" fmla="*/ 1123 w 404205"/>
                <a:gd name="connsiteY6" fmla="*/ 138740 h 613586"/>
                <a:gd name="connsiteX7" fmla="*/ 77321 w 404205"/>
                <a:gd name="connsiteY7" fmla="*/ 5389 h 613586"/>
                <a:gd name="connsiteX0" fmla="*/ 77321 w 404205"/>
                <a:gd name="connsiteY0" fmla="*/ 5389 h 613586"/>
                <a:gd name="connsiteX1" fmla="*/ 258155 w 404205"/>
                <a:gd name="connsiteY1" fmla="*/ 113339 h 613586"/>
                <a:gd name="connsiteX2" fmla="*/ 404205 w 404205"/>
                <a:gd name="connsiteY2" fmla="*/ 602636 h 613586"/>
                <a:gd name="connsiteX3" fmla="*/ 131296 w 404205"/>
                <a:gd name="connsiteY3" fmla="*/ 478811 h 613586"/>
                <a:gd name="connsiteX4" fmla="*/ 182096 w 404205"/>
                <a:gd name="connsiteY4" fmla="*/ 103814 h 613586"/>
                <a:gd name="connsiteX5" fmla="*/ 105897 w 404205"/>
                <a:gd name="connsiteY5" fmla="*/ 65715 h 613586"/>
                <a:gd name="connsiteX6" fmla="*/ 1123 w 404205"/>
                <a:gd name="connsiteY6" fmla="*/ 138740 h 613586"/>
                <a:gd name="connsiteX7" fmla="*/ 77321 w 404205"/>
                <a:gd name="connsiteY7" fmla="*/ 5389 h 613586"/>
                <a:gd name="connsiteX0" fmla="*/ 83512 w 410396"/>
                <a:gd name="connsiteY0" fmla="*/ 5389 h 613586"/>
                <a:gd name="connsiteX1" fmla="*/ 264346 w 410396"/>
                <a:gd name="connsiteY1" fmla="*/ 113339 h 613586"/>
                <a:gd name="connsiteX2" fmla="*/ 410396 w 410396"/>
                <a:gd name="connsiteY2" fmla="*/ 602636 h 613586"/>
                <a:gd name="connsiteX3" fmla="*/ 137487 w 410396"/>
                <a:gd name="connsiteY3" fmla="*/ 478811 h 613586"/>
                <a:gd name="connsiteX4" fmla="*/ 188287 w 410396"/>
                <a:gd name="connsiteY4" fmla="*/ 103814 h 613586"/>
                <a:gd name="connsiteX5" fmla="*/ 112088 w 410396"/>
                <a:gd name="connsiteY5" fmla="*/ 65715 h 613586"/>
                <a:gd name="connsiteX6" fmla="*/ 964 w 410396"/>
                <a:gd name="connsiteY6" fmla="*/ 132390 h 613586"/>
                <a:gd name="connsiteX7" fmla="*/ 83512 w 410396"/>
                <a:gd name="connsiteY7" fmla="*/ 5389 h 613586"/>
                <a:gd name="connsiteX0" fmla="*/ 83512 w 410396"/>
                <a:gd name="connsiteY0" fmla="*/ 5389 h 613586"/>
                <a:gd name="connsiteX1" fmla="*/ 264346 w 410396"/>
                <a:gd name="connsiteY1" fmla="*/ 113339 h 613586"/>
                <a:gd name="connsiteX2" fmla="*/ 410396 w 410396"/>
                <a:gd name="connsiteY2" fmla="*/ 602636 h 613586"/>
                <a:gd name="connsiteX3" fmla="*/ 137487 w 410396"/>
                <a:gd name="connsiteY3" fmla="*/ 478811 h 613586"/>
                <a:gd name="connsiteX4" fmla="*/ 188287 w 410396"/>
                <a:gd name="connsiteY4" fmla="*/ 103814 h 613586"/>
                <a:gd name="connsiteX5" fmla="*/ 112088 w 410396"/>
                <a:gd name="connsiteY5" fmla="*/ 65715 h 613586"/>
                <a:gd name="connsiteX6" fmla="*/ 964 w 410396"/>
                <a:gd name="connsiteY6" fmla="*/ 132390 h 613586"/>
                <a:gd name="connsiteX7" fmla="*/ 83512 w 410396"/>
                <a:gd name="connsiteY7" fmla="*/ 5389 h 613586"/>
                <a:gd name="connsiteX0" fmla="*/ 83512 w 410396"/>
                <a:gd name="connsiteY0" fmla="*/ 5389 h 613586"/>
                <a:gd name="connsiteX1" fmla="*/ 264346 w 410396"/>
                <a:gd name="connsiteY1" fmla="*/ 113339 h 613586"/>
                <a:gd name="connsiteX2" fmla="*/ 410396 w 410396"/>
                <a:gd name="connsiteY2" fmla="*/ 602636 h 613586"/>
                <a:gd name="connsiteX3" fmla="*/ 137487 w 410396"/>
                <a:gd name="connsiteY3" fmla="*/ 478811 h 613586"/>
                <a:gd name="connsiteX4" fmla="*/ 188287 w 410396"/>
                <a:gd name="connsiteY4" fmla="*/ 103814 h 613586"/>
                <a:gd name="connsiteX5" fmla="*/ 112088 w 410396"/>
                <a:gd name="connsiteY5" fmla="*/ 65715 h 613586"/>
                <a:gd name="connsiteX6" fmla="*/ 964 w 410396"/>
                <a:gd name="connsiteY6" fmla="*/ 132390 h 613586"/>
                <a:gd name="connsiteX7" fmla="*/ 83512 w 410396"/>
                <a:gd name="connsiteY7" fmla="*/ 5389 h 613586"/>
                <a:gd name="connsiteX0" fmla="*/ 83512 w 410396"/>
                <a:gd name="connsiteY0" fmla="*/ 5389 h 613586"/>
                <a:gd name="connsiteX1" fmla="*/ 264346 w 410396"/>
                <a:gd name="connsiteY1" fmla="*/ 113339 h 613586"/>
                <a:gd name="connsiteX2" fmla="*/ 410396 w 410396"/>
                <a:gd name="connsiteY2" fmla="*/ 602636 h 613586"/>
                <a:gd name="connsiteX3" fmla="*/ 137487 w 410396"/>
                <a:gd name="connsiteY3" fmla="*/ 478811 h 613586"/>
                <a:gd name="connsiteX4" fmla="*/ 188287 w 410396"/>
                <a:gd name="connsiteY4" fmla="*/ 103814 h 613586"/>
                <a:gd name="connsiteX5" fmla="*/ 112088 w 410396"/>
                <a:gd name="connsiteY5" fmla="*/ 65715 h 613586"/>
                <a:gd name="connsiteX6" fmla="*/ 964 w 410396"/>
                <a:gd name="connsiteY6" fmla="*/ 132390 h 613586"/>
                <a:gd name="connsiteX7" fmla="*/ 83512 w 410396"/>
                <a:gd name="connsiteY7" fmla="*/ 5389 h 613586"/>
                <a:gd name="connsiteX0" fmla="*/ 83512 w 410396"/>
                <a:gd name="connsiteY0" fmla="*/ 5389 h 613586"/>
                <a:gd name="connsiteX1" fmla="*/ 264346 w 410396"/>
                <a:gd name="connsiteY1" fmla="*/ 113339 h 613586"/>
                <a:gd name="connsiteX2" fmla="*/ 410396 w 410396"/>
                <a:gd name="connsiteY2" fmla="*/ 602636 h 613586"/>
                <a:gd name="connsiteX3" fmla="*/ 137487 w 410396"/>
                <a:gd name="connsiteY3" fmla="*/ 478811 h 613586"/>
                <a:gd name="connsiteX4" fmla="*/ 188287 w 410396"/>
                <a:gd name="connsiteY4" fmla="*/ 103814 h 613586"/>
                <a:gd name="connsiteX5" fmla="*/ 112088 w 410396"/>
                <a:gd name="connsiteY5" fmla="*/ 65715 h 613586"/>
                <a:gd name="connsiteX6" fmla="*/ 964 w 410396"/>
                <a:gd name="connsiteY6" fmla="*/ 132390 h 613586"/>
                <a:gd name="connsiteX7" fmla="*/ 83512 w 410396"/>
                <a:gd name="connsiteY7" fmla="*/ 5389 h 613586"/>
                <a:gd name="connsiteX0" fmla="*/ 83512 w 410396"/>
                <a:gd name="connsiteY0" fmla="*/ 14884 h 623081"/>
                <a:gd name="connsiteX1" fmla="*/ 264346 w 410396"/>
                <a:gd name="connsiteY1" fmla="*/ 122834 h 623081"/>
                <a:gd name="connsiteX2" fmla="*/ 410396 w 410396"/>
                <a:gd name="connsiteY2" fmla="*/ 612131 h 623081"/>
                <a:gd name="connsiteX3" fmla="*/ 137487 w 410396"/>
                <a:gd name="connsiteY3" fmla="*/ 488306 h 623081"/>
                <a:gd name="connsiteX4" fmla="*/ 188287 w 410396"/>
                <a:gd name="connsiteY4" fmla="*/ 113309 h 623081"/>
                <a:gd name="connsiteX5" fmla="*/ 112088 w 410396"/>
                <a:gd name="connsiteY5" fmla="*/ 75210 h 623081"/>
                <a:gd name="connsiteX6" fmla="*/ 964 w 410396"/>
                <a:gd name="connsiteY6" fmla="*/ 141885 h 623081"/>
                <a:gd name="connsiteX7" fmla="*/ 83512 w 410396"/>
                <a:gd name="connsiteY7" fmla="*/ 14884 h 623081"/>
                <a:gd name="connsiteX0" fmla="*/ 83512 w 410396"/>
                <a:gd name="connsiteY0" fmla="*/ 6729 h 614926"/>
                <a:gd name="connsiteX1" fmla="*/ 264346 w 410396"/>
                <a:gd name="connsiteY1" fmla="*/ 114679 h 614926"/>
                <a:gd name="connsiteX2" fmla="*/ 410396 w 410396"/>
                <a:gd name="connsiteY2" fmla="*/ 603976 h 614926"/>
                <a:gd name="connsiteX3" fmla="*/ 137487 w 410396"/>
                <a:gd name="connsiteY3" fmla="*/ 480151 h 614926"/>
                <a:gd name="connsiteX4" fmla="*/ 188287 w 410396"/>
                <a:gd name="connsiteY4" fmla="*/ 105154 h 614926"/>
                <a:gd name="connsiteX5" fmla="*/ 112088 w 410396"/>
                <a:gd name="connsiteY5" fmla="*/ 67055 h 614926"/>
                <a:gd name="connsiteX6" fmla="*/ 964 w 410396"/>
                <a:gd name="connsiteY6" fmla="*/ 133730 h 614926"/>
                <a:gd name="connsiteX7" fmla="*/ 83512 w 410396"/>
                <a:gd name="connsiteY7" fmla="*/ 6729 h 614926"/>
                <a:gd name="connsiteX0" fmla="*/ 83512 w 410396"/>
                <a:gd name="connsiteY0" fmla="*/ 12830 h 621027"/>
                <a:gd name="connsiteX1" fmla="*/ 264346 w 410396"/>
                <a:gd name="connsiteY1" fmla="*/ 120780 h 621027"/>
                <a:gd name="connsiteX2" fmla="*/ 410396 w 410396"/>
                <a:gd name="connsiteY2" fmla="*/ 610077 h 621027"/>
                <a:gd name="connsiteX3" fmla="*/ 137487 w 410396"/>
                <a:gd name="connsiteY3" fmla="*/ 486252 h 621027"/>
                <a:gd name="connsiteX4" fmla="*/ 188287 w 410396"/>
                <a:gd name="connsiteY4" fmla="*/ 111255 h 621027"/>
                <a:gd name="connsiteX5" fmla="*/ 112088 w 410396"/>
                <a:gd name="connsiteY5" fmla="*/ 73156 h 621027"/>
                <a:gd name="connsiteX6" fmla="*/ 964 w 410396"/>
                <a:gd name="connsiteY6" fmla="*/ 139831 h 621027"/>
                <a:gd name="connsiteX7" fmla="*/ 83512 w 410396"/>
                <a:gd name="connsiteY7" fmla="*/ 12830 h 621027"/>
                <a:gd name="connsiteX0" fmla="*/ 90523 w 410263"/>
                <a:gd name="connsiteY0" fmla="*/ 9680 h 627402"/>
                <a:gd name="connsiteX1" fmla="*/ 264213 w 410263"/>
                <a:gd name="connsiteY1" fmla="*/ 127155 h 627402"/>
                <a:gd name="connsiteX2" fmla="*/ 410263 w 410263"/>
                <a:gd name="connsiteY2" fmla="*/ 616452 h 627402"/>
                <a:gd name="connsiteX3" fmla="*/ 137354 w 410263"/>
                <a:gd name="connsiteY3" fmla="*/ 492627 h 627402"/>
                <a:gd name="connsiteX4" fmla="*/ 188154 w 410263"/>
                <a:gd name="connsiteY4" fmla="*/ 117630 h 627402"/>
                <a:gd name="connsiteX5" fmla="*/ 111955 w 410263"/>
                <a:gd name="connsiteY5" fmla="*/ 79531 h 627402"/>
                <a:gd name="connsiteX6" fmla="*/ 831 w 410263"/>
                <a:gd name="connsiteY6" fmla="*/ 146206 h 627402"/>
                <a:gd name="connsiteX7" fmla="*/ 90523 w 410263"/>
                <a:gd name="connsiteY7" fmla="*/ 9680 h 627402"/>
                <a:gd name="connsiteX0" fmla="*/ 92867 w 410226"/>
                <a:gd name="connsiteY0" fmla="*/ 8307 h 630792"/>
                <a:gd name="connsiteX1" fmla="*/ 264176 w 410226"/>
                <a:gd name="connsiteY1" fmla="*/ 130545 h 630792"/>
                <a:gd name="connsiteX2" fmla="*/ 410226 w 410226"/>
                <a:gd name="connsiteY2" fmla="*/ 619842 h 630792"/>
                <a:gd name="connsiteX3" fmla="*/ 137317 w 410226"/>
                <a:gd name="connsiteY3" fmla="*/ 496017 h 630792"/>
                <a:gd name="connsiteX4" fmla="*/ 188117 w 410226"/>
                <a:gd name="connsiteY4" fmla="*/ 121020 h 630792"/>
                <a:gd name="connsiteX5" fmla="*/ 111918 w 410226"/>
                <a:gd name="connsiteY5" fmla="*/ 82921 h 630792"/>
                <a:gd name="connsiteX6" fmla="*/ 794 w 410226"/>
                <a:gd name="connsiteY6" fmla="*/ 149596 h 630792"/>
                <a:gd name="connsiteX7" fmla="*/ 92867 w 410226"/>
                <a:gd name="connsiteY7" fmla="*/ 8307 h 630792"/>
                <a:gd name="connsiteX0" fmla="*/ 92867 w 410226"/>
                <a:gd name="connsiteY0" fmla="*/ 908 h 623393"/>
                <a:gd name="connsiteX1" fmla="*/ 264176 w 410226"/>
                <a:gd name="connsiteY1" fmla="*/ 123146 h 623393"/>
                <a:gd name="connsiteX2" fmla="*/ 410226 w 410226"/>
                <a:gd name="connsiteY2" fmla="*/ 612443 h 623393"/>
                <a:gd name="connsiteX3" fmla="*/ 137317 w 410226"/>
                <a:gd name="connsiteY3" fmla="*/ 488618 h 623393"/>
                <a:gd name="connsiteX4" fmla="*/ 188117 w 410226"/>
                <a:gd name="connsiteY4" fmla="*/ 113621 h 623393"/>
                <a:gd name="connsiteX5" fmla="*/ 111918 w 410226"/>
                <a:gd name="connsiteY5" fmla="*/ 75522 h 623393"/>
                <a:gd name="connsiteX6" fmla="*/ 794 w 410226"/>
                <a:gd name="connsiteY6" fmla="*/ 142197 h 623393"/>
                <a:gd name="connsiteX7" fmla="*/ 92867 w 410226"/>
                <a:gd name="connsiteY7" fmla="*/ 908 h 623393"/>
                <a:gd name="connsiteX0" fmla="*/ 0 w 409432"/>
                <a:gd name="connsiteY0" fmla="*/ 66722 h 547918"/>
                <a:gd name="connsiteX1" fmla="*/ 263382 w 409432"/>
                <a:gd name="connsiteY1" fmla="*/ 47671 h 547918"/>
                <a:gd name="connsiteX2" fmla="*/ 409432 w 409432"/>
                <a:gd name="connsiteY2" fmla="*/ 536968 h 547918"/>
                <a:gd name="connsiteX3" fmla="*/ 136523 w 409432"/>
                <a:gd name="connsiteY3" fmla="*/ 413143 h 547918"/>
                <a:gd name="connsiteX4" fmla="*/ 187323 w 409432"/>
                <a:gd name="connsiteY4" fmla="*/ 38146 h 547918"/>
                <a:gd name="connsiteX5" fmla="*/ 111124 w 409432"/>
                <a:gd name="connsiteY5" fmla="*/ 47 h 547918"/>
                <a:gd name="connsiteX6" fmla="*/ 0 w 409432"/>
                <a:gd name="connsiteY6" fmla="*/ 66722 h 547918"/>
                <a:gd name="connsiteX0" fmla="*/ 0 w 409432"/>
                <a:gd name="connsiteY0" fmla="*/ 115434 h 596630"/>
                <a:gd name="connsiteX1" fmla="*/ 99813 w 409432"/>
                <a:gd name="connsiteY1" fmla="*/ 378 h 596630"/>
                <a:gd name="connsiteX2" fmla="*/ 263382 w 409432"/>
                <a:gd name="connsiteY2" fmla="*/ 96383 h 596630"/>
                <a:gd name="connsiteX3" fmla="*/ 409432 w 409432"/>
                <a:gd name="connsiteY3" fmla="*/ 585680 h 596630"/>
                <a:gd name="connsiteX4" fmla="*/ 136523 w 409432"/>
                <a:gd name="connsiteY4" fmla="*/ 461855 h 596630"/>
                <a:gd name="connsiteX5" fmla="*/ 187323 w 409432"/>
                <a:gd name="connsiteY5" fmla="*/ 86858 h 596630"/>
                <a:gd name="connsiteX6" fmla="*/ 111124 w 409432"/>
                <a:gd name="connsiteY6" fmla="*/ 48759 h 596630"/>
                <a:gd name="connsiteX7" fmla="*/ 0 w 409432"/>
                <a:gd name="connsiteY7" fmla="*/ 115434 h 596630"/>
                <a:gd name="connsiteX0" fmla="*/ 0 w 409432"/>
                <a:gd name="connsiteY0" fmla="*/ 131937 h 613133"/>
                <a:gd name="connsiteX1" fmla="*/ 114101 w 409432"/>
                <a:gd name="connsiteY1" fmla="*/ 212 h 613133"/>
                <a:gd name="connsiteX2" fmla="*/ 263382 w 409432"/>
                <a:gd name="connsiteY2" fmla="*/ 112886 h 613133"/>
                <a:gd name="connsiteX3" fmla="*/ 409432 w 409432"/>
                <a:gd name="connsiteY3" fmla="*/ 602183 h 613133"/>
                <a:gd name="connsiteX4" fmla="*/ 136523 w 409432"/>
                <a:gd name="connsiteY4" fmla="*/ 478358 h 613133"/>
                <a:gd name="connsiteX5" fmla="*/ 187323 w 409432"/>
                <a:gd name="connsiteY5" fmla="*/ 103361 h 613133"/>
                <a:gd name="connsiteX6" fmla="*/ 111124 w 409432"/>
                <a:gd name="connsiteY6" fmla="*/ 65262 h 613133"/>
                <a:gd name="connsiteX7" fmla="*/ 0 w 409432"/>
                <a:gd name="connsiteY7" fmla="*/ 131937 h 613133"/>
                <a:gd name="connsiteX0" fmla="*/ 5761 w 415193"/>
                <a:gd name="connsiteY0" fmla="*/ 131937 h 613133"/>
                <a:gd name="connsiteX1" fmla="*/ 119862 w 415193"/>
                <a:gd name="connsiteY1" fmla="*/ 212 h 613133"/>
                <a:gd name="connsiteX2" fmla="*/ 269143 w 415193"/>
                <a:gd name="connsiteY2" fmla="*/ 112886 h 613133"/>
                <a:gd name="connsiteX3" fmla="*/ 415193 w 415193"/>
                <a:gd name="connsiteY3" fmla="*/ 602183 h 613133"/>
                <a:gd name="connsiteX4" fmla="*/ 142284 w 415193"/>
                <a:gd name="connsiteY4" fmla="*/ 478358 h 613133"/>
                <a:gd name="connsiteX5" fmla="*/ 193084 w 415193"/>
                <a:gd name="connsiteY5" fmla="*/ 103361 h 613133"/>
                <a:gd name="connsiteX6" fmla="*/ 116885 w 415193"/>
                <a:gd name="connsiteY6" fmla="*/ 65262 h 613133"/>
                <a:gd name="connsiteX7" fmla="*/ 5761 w 415193"/>
                <a:gd name="connsiteY7" fmla="*/ 131937 h 613133"/>
                <a:gd name="connsiteX0" fmla="*/ 5761 w 415193"/>
                <a:gd name="connsiteY0" fmla="*/ 131937 h 613133"/>
                <a:gd name="connsiteX1" fmla="*/ 119862 w 415193"/>
                <a:gd name="connsiteY1" fmla="*/ 212 h 613133"/>
                <a:gd name="connsiteX2" fmla="*/ 269143 w 415193"/>
                <a:gd name="connsiteY2" fmla="*/ 112886 h 613133"/>
                <a:gd name="connsiteX3" fmla="*/ 415193 w 415193"/>
                <a:gd name="connsiteY3" fmla="*/ 602183 h 613133"/>
                <a:gd name="connsiteX4" fmla="*/ 142284 w 415193"/>
                <a:gd name="connsiteY4" fmla="*/ 478358 h 613133"/>
                <a:gd name="connsiteX5" fmla="*/ 193084 w 415193"/>
                <a:gd name="connsiteY5" fmla="*/ 103361 h 613133"/>
                <a:gd name="connsiteX6" fmla="*/ 147841 w 415193"/>
                <a:gd name="connsiteY6" fmla="*/ 65262 h 613133"/>
                <a:gd name="connsiteX7" fmla="*/ 5761 w 415193"/>
                <a:gd name="connsiteY7" fmla="*/ 131937 h 613133"/>
                <a:gd name="connsiteX0" fmla="*/ 1220 w 410652"/>
                <a:gd name="connsiteY0" fmla="*/ 131937 h 613133"/>
                <a:gd name="connsiteX1" fmla="*/ 115321 w 410652"/>
                <a:gd name="connsiteY1" fmla="*/ 212 h 613133"/>
                <a:gd name="connsiteX2" fmla="*/ 264602 w 410652"/>
                <a:gd name="connsiteY2" fmla="*/ 112886 h 613133"/>
                <a:gd name="connsiteX3" fmla="*/ 410652 w 410652"/>
                <a:gd name="connsiteY3" fmla="*/ 602183 h 613133"/>
                <a:gd name="connsiteX4" fmla="*/ 137743 w 410652"/>
                <a:gd name="connsiteY4" fmla="*/ 478358 h 613133"/>
                <a:gd name="connsiteX5" fmla="*/ 188543 w 410652"/>
                <a:gd name="connsiteY5" fmla="*/ 103361 h 613133"/>
                <a:gd name="connsiteX6" fmla="*/ 1220 w 410652"/>
                <a:gd name="connsiteY6" fmla="*/ 131937 h 613133"/>
                <a:gd name="connsiteX0" fmla="*/ 1220 w 410652"/>
                <a:gd name="connsiteY0" fmla="*/ 131937 h 613133"/>
                <a:gd name="connsiteX1" fmla="*/ 115321 w 410652"/>
                <a:gd name="connsiteY1" fmla="*/ 212 h 613133"/>
                <a:gd name="connsiteX2" fmla="*/ 264602 w 410652"/>
                <a:gd name="connsiteY2" fmla="*/ 112886 h 613133"/>
                <a:gd name="connsiteX3" fmla="*/ 410652 w 410652"/>
                <a:gd name="connsiteY3" fmla="*/ 602183 h 613133"/>
                <a:gd name="connsiteX4" fmla="*/ 137743 w 410652"/>
                <a:gd name="connsiteY4" fmla="*/ 478358 h 613133"/>
                <a:gd name="connsiteX5" fmla="*/ 188543 w 410652"/>
                <a:gd name="connsiteY5" fmla="*/ 103361 h 613133"/>
                <a:gd name="connsiteX6" fmla="*/ 127227 w 410652"/>
                <a:gd name="connsiteY6" fmla="*/ 64507 h 613133"/>
                <a:gd name="connsiteX7" fmla="*/ 1220 w 410652"/>
                <a:gd name="connsiteY7" fmla="*/ 131937 h 613133"/>
                <a:gd name="connsiteX0" fmla="*/ 1252 w 408303"/>
                <a:gd name="connsiteY0" fmla="*/ 129556 h 613133"/>
                <a:gd name="connsiteX1" fmla="*/ 112972 w 408303"/>
                <a:gd name="connsiteY1" fmla="*/ 212 h 613133"/>
                <a:gd name="connsiteX2" fmla="*/ 262253 w 408303"/>
                <a:gd name="connsiteY2" fmla="*/ 112886 h 613133"/>
                <a:gd name="connsiteX3" fmla="*/ 408303 w 408303"/>
                <a:gd name="connsiteY3" fmla="*/ 602183 h 613133"/>
                <a:gd name="connsiteX4" fmla="*/ 135394 w 408303"/>
                <a:gd name="connsiteY4" fmla="*/ 478358 h 613133"/>
                <a:gd name="connsiteX5" fmla="*/ 186194 w 408303"/>
                <a:gd name="connsiteY5" fmla="*/ 103361 h 613133"/>
                <a:gd name="connsiteX6" fmla="*/ 124878 w 408303"/>
                <a:gd name="connsiteY6" fmla="*/ 64507 h 613133"/>
                <a:gd name="connsiteX7" fmla="*/ 1252 w 408303"/>
                <a:gd name="connsiteY7" fmla="*/ 129556 h 613133"/>
                <a:gd name="connsiteX0" fmla="*/ 1252 w 408303"/>
                <a:gd name="connsiteY0" fmla="*/ 129556 h 613133"/>
                <a:gd name="connsiteX1" fmla="*/ 112972 w 408303"/>
                <a:gd name="connsiteY1" fmla="*/ 212 h 613133"/>
                <a:gd name="connsiteX2" fmla="*/ 262253 w 408303"/>
                <a:gd name="connsiteY2" fmla="*/ 112886 h 613133"/>
                <a:gd name="connsiteX3" fmla="*/ 408303 w 408303"/>
                <a:gd name="connsiteY3" fmla="*/ 602183 h 613133"/>
                <a:gd name="connsiteX4" fmla="*/ 135394 w 408303"/>
                <a:gd name="connsiteY4" fmla="*/ 478358 h 613133"/>
                <a:gd name="connsiteX5" fmla="*/ 186194 w 408303"/>
                <a:gd name="connsiteY5" fmla="*/ 103361 h 613133"/>
                <a:gd name="connsiteX6" fmla="*/ 124878 w 408303"/>
                <a:gd name="connsiteY6" fmla="*/ 64507 h 613133"/>
                <a:gd name="connsiteX7" fmla="*/ 1252 w 408303"/>
                <a:gd name="connsiteY7" fmla="*/ 129556 h 613133"/>
                <a:gd name="connsiteX0" fmla="*/ 1252 w 408303"/>
                <a:gd name="connsiteY0" fmla="*/ 129556 h 613133"/>
                <a:gd name="connsiteX1" fmla="*/ 112972 w 408303"/>
                <a:gd name="connsiteY1" fmla="*/ 212 h 613133"/>
                <a:gd name="connsiteX2" fmla="*/ 262253 w 408303"/>
                <a:gd name="connsiteY2" fmla="*/ 112886 h 613133"/>
                <a:gd name="connsiteX3" fmla="*/ 408303 w 408303"/>
                <a:gd name="connsiteY3" fmla="*/ 602183 h 613133"/>
                <a:gd name="connsiteX4" fmla="*/ 135394 w 408303"/>
                <a:gd name="connsiteY4" fmla="*/ 478358 h 613133"/>
                <a:gd name="connsiteX5" fmla="*/ 186194 w 408303"/>
                <a:gd name="connsiteY5" fmla="*/ 103361 h 613133"/>
                <a:gd name="connsiteX6" fmla="*/ 124878 w 408303"/>
                <a:gd name="connsiteY6" fmla="*/ 64507 h 613133"/>
                <a:gd name="connsiteX7" fmla="*/ 1252 w 408303"/>
                <a:gd name="connsiteY7" fmla="*/ 129556 h 613133"/>
                <a:gd name="connsiteX0" fmla="*/ 1252 w 408303"/>
                <a:gd name="connsiteY0" fmla="*/ 129556 h 613133"/>
                <a:gd name="connsiteX1" fmla="*/ 112972 w 408303"/>
                <a:gd name="connsiteY1" fmla="*/ 212 h 613133"/>
                <a:gd name="connsiteX2" fmla="*/ 262253 w 408303"/>
                <a:gd name="connsiteY2" fmla="*/ 112886 h 613133"/>
                <a:gd name="connsiteX3" fmla="*/ 408303 w 408303"/>
                <a:gd name="connsiteY3" fmla="*/ 602183 h 613133"/>
                <a:gd name="connsiteX4" fmla="*/ 135394 w 408303"/>
                <a:gd name="connsiteY4" fmla="*/ 478358 h 613133"/>
                <a:gd name="connsiteX5" fmla="*/ 186194 w 408303"/>
                <a:gd name="connsiteY5" fmla="*/ 103361 h 613133"/>
                <a:gd name="connsiteX6" fmla="*/ 124878 w 408303"/>
                <a:gd name="connsiteY6" fmla="*/ 64507 h 613133"/>
                <a:gd name="connsiteX7" fmla="*/ 1252 w 408303"/>
                <a:gd name="connsiteY7" fmla="*/ 129556 h 613133"/>
                <a:gd name="connsiteX0" fmla="*/ 1252 w 408303"/>
                <a:gd name="connsiteY0" fmla="*/ 130996 h 614573"/>
                <a:gd name="connsiteX1" fmla="*/ 112972 w 408303"/>
                <a:gd name="connsiteY1" fmla="*/ 1652 h 614573"/>
                <a:gd name="connsiteX2" fmla="*/ 262253 w 408303"/>
                <a:gd name="connsiteY2" fmla="*/ 114326 h 614573"/>
                <a:gd name="connsiteX3" fmla="*/ 408303 w 408303"/>
                <a:gd name="connsiteY3" fmla="*/ 603623 h 614573"/>
                <a:gd name="connsiteX4" fmla="*/ 135394 w 408303"/>
                <a:gd name="connsiteY4" fmla="*/ 479798 h 614573"/>
                <a:gd name="connsiteX5" fmla="*/ 186194 w 408303"/>
                <a:gd name="connsiteY5" fmla="*/ 104801 h 614573"/>
                <a:gd name="connsiteX6" fmla="*/ 124878 w 408303"/>
                <a:gd name="connsiteY6" fmla="*/ 65947 h 614573"/>
                <a:gd name="connsiteX7" fmla="*/ 1252 w 408303"/>
                <a:gd name="connsiteY7" fmla="*/ 130996 h 614573"/>
                <a:gd name="connsiteX0" fmla="*/ 1252 w 408303"/>
                <a:gd name="connsiteY0" fmla="*/ 130996 h 614573"/>
                <a:gd name="connsiteX1" fmla="*/ 112972 w 408303"/>
                <a:gd name="connsiteY1" fmla="*/ 1652 h 614573"/>
                <a:gd name="connsiteX2" fmla="*/ 262253 w 408303"/>
                <a:gd name="connsiteY2" fmla="*/ 114326 h 614573"/>
                <a:gd name="connsiteX3" fmla="*/ 408303 w 408303"/>
                <a:gd name="connsiteY3" fmla="*/ 603623 h 614573"/>
                <a:gd name="connsiteX4" fmla="*/ 135394 w 408303"/>
                <a:gd name="connsiteY4" fmla="*/ 479798 h 614573"/>
                <a:gd name="connsiteX5" fmla="*/ 186194 w 408303"/>
                <a:gd name="connsiteY5" fmla="*/ 104801 h 614573"/>
                <a:gd name="connsiteX6" fmla="*/ 124878 w 408303"/>
                <a:gd name="connsiteY6" fmla="*/ 65947 h 614573"/>
                <a:gd name="connsiteX7" fmla="*/ 1252 w 408303"/>
                <a:gd name="connsiteY7" fmla="*/ 130996 h 614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8303" h="614573">
                  <a:moveTo>
                    <a:pt x="1252" y="130996"/>
                  </a:moveTo>
                  <a:cubicBezTo>
                    <a:pt x="-10952" y="113805"/>
                    <a:pt x="69075" y="4827"/>
                    <a:pt x="112972" y="1652"/>
                  </a:cubicBezTo>
                  <a:cubicBezTo>
                    <a:pt x="156869" y="-1523"/>
                    <a:pt x="215015" y="-12196"/>
                    <a:pt x="262253" y="114326"/>
                  </a:cubicBezTo>
                  <a:cubicBezTo>
                    <a:pt x="151392" y="613181"/>
                    <a:pt x="385020" y="504024"/>
                    <a:pt x="408303" y="603623"/>
                  </a:cubicBezTo>
                  <a:cubicBezTo>
                    <a:pt x="352258" y="619498"/>
                    <a:pt x="248589" y="641723"/>
                    <a:pt x="135394" y="479798"/>
                  </a:cubicBezTo>
                  <a:cubicBezTo>
                    <a:pt x="72952" y="315641"/>
                    <a:pt x="181961" y="246733"/>
                    <a:pt x="186194" y="104801"/>
                  </a:cubicBezTo>
                  <a:cubicBezTo>
                    <a:pt x="165788" y="73528"/>
                    <a:pt x="156098" y="61184"/>
                    <a:pt x="124878" y="65947"/>
                  </a:cubicBezTo>
                  <a:cubicBezTo>
                    <a:pt x="93658" y="70710"/>
                    <a:pt x="39352" y="165127"/>
                    <a:pt x="1252" y="130996"/>
                  </a:cubicBezTo>
                  <a:close/>
                </a:path>
              </a:pathLst>
            </a:custGeom>
            <a:gradFill>
              <a:gsLst>
                <a:gs pos="0">
                  <a:schemeClr val="accent4">
                    <a:lumMod val="20000"/>
                    <a:lumOff val="80000"/>
                  </a:schemeClr>
                </a:gs>
                <a:gs pos="71000">
                  <a:schemeClr val="accent4">
                    <a:lumMod val="40000"/>
                    <a:lumOff val="60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17">
              <a:extLst>
                <a:ext uri="{FF2B5EF4-FFF2-40B4-BE49-F238E27FC236}">
                  <a16:creationId xmlns:a16="http://schemas.microsoft.com/office/drawing/2014/main" id="{16ECB8A2-E45C-4824-BF8E-FAF007B5564E}"/>
                </a:ext>
              </a:extLst>
            </p:cNvPr>
            <p:cNvSpPr/>
            <p:nvPr/>
          </p:nvSpPr>
          <p:spPr>
            <a:xfrm>
              <a:off x="6305170" y="3576848"/>
              <a:ext cx="171408" cy="393153"/>
            </a:xfrm>
            <a:custGeom>
              <a:avLst/>
              <a:gdLst>
                <a:gd name="connsiteX0" fmla="*/ 0 w 139700"/>
                <a:gd name="connsiteY0" fmla="*/ 0 h 205828"/>
                <a:gd name="connsiteX1" fmla="*/ 139700 w 139700"/>
                <a:gd name="connsiteY1" fmla="*/ 0 h 205828"/>
                <a:gd name="connsiteX2" fmla="*/ 139700 w 139700"/>
                <a:gd name="connsiteY2" fmla="*/ 205828 h 205828"/>
                <a:gd name="connsiteX3" fmla="*/ 0 w 139700"/>
                <a:gd name="connsiteY3" fmla="*/ 205828 h 205828"/>
                <a:gd name="connsiteX4" fmla="*/ 0 w 139700"/>
                <a:gd name="connsiteY4" fmla="*/ 0 h 205828"/>
                <a:gd name="connsiteX0" fmla="*/ 0 w 139700"/>
                <a:gd name="connsiteY0" fmla="*/ 0 h 205828"/>
                <a:gd name="connsiteX1" fmla="*/ 139700 w 139700"/>
                <a:gd name="connsiteY1" fmla="*/ 0 h 205828"/>
                <a:gd name="connsiteX2" fmla="*/ 98425 w 139700"/>
                <a:gd name="connsiteY2" fmla="*/ 123825 h 205828"/>
                <a:gd name="connsiteX3" fmla="*/ 139700 w 139700"/>
                <a:gd name="connsiteY3" fmla="*/ 205828 h 205828"/>
                <a:gd name="connsiteX4" fmla="*/ 0 w 139700"/>
                <a:gd name="connsiteY4" fmla="*/ 205828 h 205828"/>
                <a:gd name="connsiteX5" fmla="*/ 0 w 139700"/>
                <a:gd name="connsiteY5" fmla="*/ 0 h 205828"/>
                <a:gd name="connsiteX0" fmla="*/ 0 w 139700"/>
                <a:gd name="connsiteY0" fmla="*/ 0 h 205828"/>
                <a:gd name="connsiteX1" fmla="*/ 139700 w 139700"/>
                <a:gd name="connsiteY1" fmla="*/ 0 h 205828"/>
                <a:gd name="connsiteX2" fmla="*/ 98425 w 139700"/>
                <a:gd name="connsiteY2" fmla="*/ 123825 h 205828"/>
                <a:gd name="connsiteX3" fmla="*/ 139700 w 139700"/>
                <a:gd name="connsiteY3" fmla="*/ 205828 h 205828"/>
                <a:gd name="connsiteX4" fmla="*/ 0 w 139700"/>
                <a:gd name="connsiteY4" fmla="*/ 205828 h 205828"/>
                <a:gd name="connsiteX5" fmla="*/ 0 w 139700"/>
                <a:gd name="connsiteY5" fmla="*/ 0 h 205828"/>
                <a:gd name="connsiteX0" fmla="*/ 0 w 179506"/>
                <a:gd name="connsiteY0" fmla="*/ 0 h 205828"/>
                <a:gd name="connsiteX1" fmla="*/ 139700 w 179506"/>
                <a:gd name="connsiteY1" fmla="*/ 0 h 205828"/>
                <a:gd name="connsiteX2" fmla="*/ 98425 w 179506"/>
                <a:gd name="connsiteY2" fmla="*/ 123825 h 205828"/>
                <a:gd name="connsiteX3" fmla="*/ 139700 w 179506"/>
                <a:gd name="connsiteY3" fmla="*/ 205828 h 205828"/>
                <a:gd name="connsiteX4" fmla="*/ 0 w 179506"/>
                <a:gd name="connsiteY4" fmla="*/ 205828 h 205828"/>
                <a:gd name="connsiteX5" fmla="*/ 0 w 179506"/>
                <a:gd name="connsiteY5" fmla="*/ 0 h 205828"/>
                <a:gd name="connsiteX0" fmla="*/ 0 w 171195"/>
                <a:gd name="connsiteY0" fmla="*/ 0 h 205828"/>
                <a:gd name="connsiteX1" fmla="*/ 139700 w 171195"/>
                <a:gd name="connsiteY1" fmla="*/ 0 h 205828"/>
                <a:gd name="connsiteX2" fmla="*/ 98425 w 171195"/>
                <a:gd name="connsiteY2" fmla="*/ 123825 h 205828"/>
                <a:gd name="connsiteX3" fmla="*/ 139700 w 171195"/>
                <a:gd name="connsiteY3" fmla="*/ 205828 h 205828"/>
                <a:gd name="connsiteX4" fmla="*/ 0 w 171195"/>
                <a:gd name="connsiteY4" fmla="*/ 205828 h 205828"/>
                <a:gd name="connsiteX5" fmla="*/ 0 w 171195"/>
                <a:gd name="connsiteY5" fmla="*/ 0 h 205828"/>
                <a:gd name="connsiteX0" fmla="*/ 0 w 181837"/>
                <a:gd name="connsiteY0" fmla="*/ 0 h 205828"/>
                <a:gd name="connsiteX1" fmla="*/ 139700 w 181837"/>
                <a:gd name="connsiteY1" fmla="*/ 0 h 205828"/>
                <a:gd name="connsiteX2" fmla="*/ 98425 w 181837"/>
                <a:gd name="connsiteY2" fmla="*/ 123825 h 205828"/>
                <a:gd name="connsiteX3" fmla="*/ 139700 w 181837"/>
                <a:gd name="connsiteY3" fmla="*/ 205828 h 205828"/>
                <a:gd name="connsiteX4" fmla="*/ 0 w 181837"/>
                <a:gd name="connsiteY4" fmla="*/ 205828 h 205828"/>
                <a:gd name="connsiteX5" fmla="*/ 0 w 181837"/>
                <a:gd name="connsiteY5" fmla="*/ 0 h 205828"/>
                <a:gd name="connsiteX0" fmla="*/ 0 w 181837"/>
                <a:gd name="connsiteY0" fmla="*/ 0 h 205828"/>
                <a:gd name="connsiteX1" fmla="*/ 139700 w 181837"/>
                <a:gd name="connsiteY1" fmla="*/ 0 h 205828"/>
                <a:gd name="connsiteX2" fmla="*/ 98425 w 181837"/>
                <a:gd name="connsiteY2" fmla="*/ 123825 h 205828"/>
                <a:gd name="connsiteX3" fmla="*/ 139700 w 181837"/>
                <a:gd name="connsiteY3" fmla="*/ 205828 h 205828"/>
                <a:gd name="connsiteX4" fmla="*/ 0 w 181837"/>
                <a:gd name="connsiteY4" fmla="*/ 205828 h 205828"/>
                <a:gd name="connsiteX5" fmla="*/ 0 w 181837"/>
                <a:gd name="connsiteY5" fmla="*/ 0 h 205828"/>
                <a:gd name="connsiteX0" fmla="*/ 0 w 171593"/>
                <a:gd name="connsiteY0" fmla="*/ 0 h 205828"/>
                <a:gd name="connsiteX1" fmla="*/ 139700 w 171593"/>
                <a:gd name="connsiteY1" fmla="*/ 0 h 205828"/>
                <a:gd name="connsiteX2" fmla="*/ 98425 w 171593"/>
                <a:gd name="connsiteY2" fmla="*/ 123825 h 205828"/>
                <a:gd name="connsiteX3" fmla="*/ 139700 w 171593"/>
                <a:gd name="connsiteY3" fmla="*/ 205828 h 205828"/>
                <a:gd name="connsiteX4" fmla="*/ 0 w 171593"/>
                <a:gd name="connsiteY4" fmla="*/ 205828 h 205828"/>
                <a:gd name="connsiteX5" fmla="*/ 0 w 171593"/>
                <a:gd name="connsiteY5" fmla="*/ 0 h 205828"/>
                <a:gd name="connsiteX0" fmla="*/ 0 w 163710"/>
                <a:gd name="connsiteY0" fmla="*/ 0 h 205828"/>
                <a:gd name="connsiteX1" fmla="*/ 139700 w 163710"/>
                <a:gd name="connsiteY1" fmla="*/ 0 h 205828"/>
                <a:gd name="connsiteX2" fmla="*/ 82550 w 163710"/>
                <a:gd name="connsiteY2" fmla="*/ 123825 h 205828"/>
                <a:gd name="connsiteX3" fmla="*/ 139700 w 163710"/>
                <a:gd name="connsiteY3" fmla="*/ 205828 h 205828"/>
                <a:gd name="connsiteX4" fmla="*/ 0 w 163710"/>
                <a:gd name="connsiteY4" fmla="*/ 205828 h 205828"/>
                <a:gd name="connsiteX5" fmla="*/ 0 w 163710"/>
                <a:gd name="connsiteY5" fmla="*/ 0 h 205828"/>
                <a:gd name="connsiteX0" fmla="*/ 0 w 163710"/>
                <a:gd name="connsiteY0" fmla="*/ 0 h 205828"/>
                <a:gd name="connsiteX1" fmla="*/ 139700 w 163710"/>
                <a:gd name="connsiteY1" fmla="*/ 0 h 205828"/>
                <a:gd name="connsiteX2" fmla="*/ 82550 w 163710"/>
                <a:gd name="connsiteY2" fmla="*/ 123825 h 205828"/>
                <a:gd name="connsiteX3" fmla="*/ 139700 w 163710"/>
                <a:gd name="connsiteY3" fmla="*/ 205828 h 205828"/>
                <a:gd name="connsiteX4" fmla="*/ 0 w 163710"/>
                <a:gd name="connsiteY4" fmla="*/ 205828 h 205828"/>
                <a:gd name="connsiteX5" fmla="*/ 0 w 163710"/>
                <a:gd name="connsiteY5" fmla="*/ 0 h 205828"/>
                <a:gd name="connsiteX0" fmla="*/ 0 w 163710"/>
                <a:gd name="connsiteY0" fmla="*/ 187325 h 393153"/>
                <a:gd name="connsiteX1" fmla="*/ 155575 w 163710"/>
                <a:gd name="connsiteY1" fmla="*/ 0 h 393153"/>
                <a:gd name="connsiteX2" fmla="*/ 82550 w 163710"/>
                <a:gd name="connsiteY2" fmla="*/ 311150 h 393153"/>
                <a:gd name="connsiteX3" fmla="*/ 139700 w 163710"/>
                <a:gd name="connsiteY3" fmla="*/ 393153 h 393153"/>
                <a:gd name="connsiteX4" fmla="*/ 0 w 163710"/>
                <a:gd name="connsiteY4" fmla="*/ 393153 h 393153"/>
                <a:gd name="connsiteX5" fmla="*/ 0 w 163710"/>
                <a:gd name="connsiteY5" fmla="*/ 187325 h 393153"/>
                <a:gd name="connsiteX0" fmla="*/ 0 w 163710"/>
                <a:gd name="connsiteY0" fmla="*/ 187325 h 393153"/>
                <a:gd name="connsiteX1" fmla="*/ 155575 w 163710"/>
                <a:gd name="connsiteY1" fmla="*/ 0 h 393153"/>
                <a:gd name="connsiteX2" fmla="*/ 82550 w 163710"/>
                <a:gd name="connsiteY2" fmla="*/ 311150 h 393153"/>
                <a:gd name="connsiteX3" fmla="*/ 139700 w 163710"/>
                <a:gd name="connsiteY3" fmla="*/ 393153 h 393153"/>
                <a:gd name="connsiteX4" fmla="*/ 0 w 163710"/>
                <a:gd name="connsiteY4" fmla="*/ 393153 h 393153"/>
                <a:gd name="connsiteX5" fmla="*/ 0 w 163710"/>
                <a:gd name="connsiteY5" fmla="*/ 187325 h 393153"/>
                <a:gd name="connsiteX0" fmla="*/ 0 w 164000"/>
                <a:gd name="connsiteY0" fmla="*/ 187325 h 393153"/>
                <a:gd name="connsiteX1" fmla="*/ 155575 w 164000"/>
                <a:gd name="connsiteY1" fmla="*/ 0 h 393153"/>
                <a:gd name="connsiteX2" fmla="*/ 82550 w 164000"/>
                <a:gd name="connsiteY2" fmla="*/ 311150 h 393153"/>
                <a:gd name="connsiteX3" fmla="*/ 139700 w 164000"/>
                <a:gd name="connsiteY3" fmla="*/ 393153 h 393153"/>
                <a:gd name="connsiteX4" fmla="*/ 0 w 164000"/>
                <a:gd name="connsiteY4" fmla="*/ 393153 h 393153"/>
                <a:gd name="connsiteX5" fmla="*/ 0 w 164000"/>
                <a:gd name="connsiteY5" fmla="*/ 187325 h 393153"/>
                <a:gd name="connsiteX0" fmla="*/ 7408 w 171408"/>
                <a:gd name="connsiteY0" fmla="*/ 187325 h 393153"/>
                <a:gd name="connsiteX1" fmla="*/ 162983 w 171408"/>
                <a:gd name="connsiteY1" fmla="*/ 0 h 393153"/>
                <a:gd name="connsiteX2" fmla="*/ 89958 w 171408"/>
                <a:gd name="connsiteY2" fmla="*/ 311150 h 393153"/>
                <a:gd name="connsiteX3" fmla="*/ 147108 w 171408"/>
                <a:gd name="connsiteY3" fmla="*/ 393153 h 393153"/>
                <a:gd name="connsiteX4" fmla="*/ 7408 w 171408"/>
                <a:gd name="connsiteY4" fmla="*/ 393153 h 393153"/>
                <a:gd name="connsiteX5" fmla="*/ 7408 w 171408"/>
                <a:gd name="connsiteY5" fmla="*/ 187325 h 3931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1408" h="393153">
                  <a:moveTo>
                    <a:pt x="7408" y="187325"/>
                  </a:moveTo>
                  <a:cubicBezTo>
                    <a:pt x="59266" y="124883"/>
                    <a:pt x="82550" y="81492"/>
                    <a:pt x="162983" y="0"/>
                  </a:cubicBezTo>
                  <a:cubicBezTo>
                    <a:pt x="187325" y="297392"/>
                    <a:pt x="157691" y="277283"/>
                    <a:pt x="89958" y="311150"/>
                  </a:cubicBezTo>
                  <a:cubicBezTo>
                    <a:pt x="208491" y="338484"/>
                    <a:pt x="168275" y="372169"/>
                    <a:pt x="147108" y="393153"/>
                  </a:cubicBezTo>
                  <a:lnTo>
                    <a:pt x="7408" y="393153"/>
                  </a:lnTo>
                  <a:cubicBezTo>
                    <a:pt x="-9261" y="315019"/>
                    <a:pt x="7408" y="255934"/>
                    <a:pt x="7408" y="187325"/>
                  </a:cubicBezTo>
                  <a:close/>
                </a:path>
              </a:pathLst>
            </a:custGeom>
            <a:gradFill>
              <a:gsLst>
                <a:gs pos="0">
                  <a:schemeClr val="accent4">
                    <a:lumMod val="20000"/>
                    <a:lumOff val="80000"/>
                  </a:schemeClr>
                </a:gs>
                <a:gs pos="71000">
                  <a:schemeClr val="accent4">
                    <a:lumMod val="40000"/>
                    <a:lumOff val="60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655CAFB2-1BBD-43F2-AE8C-2C844B8BF57D}"/>
                </a:ext>
              </a:extLst>
            </p:cNvPr>
            <p:cNvSpPr/>
            <p:nvPr/>
          </p:nvSpPr>
          <p:spPr>
            <a:xfrm rot="2442646">
              <a:off x="5959187" y="3332070"/>
              <a:ext cx="495304" cy="669505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Isosceles Triangle 4">
              <a:extLst>
                <a:ext uri="{FF2B5EF4-FFF2-40B4-BE49-F238E27FC236}">
                  <a16:creationId xmlns:a16="http://schemas.microsoft.com/office/drawing/2014/main" id="{4AABCE13-E112-4030-AC87-3915AAFA4EDD}"/>
                </a:ext>
              </a:extLst>
            </p:cNvPr>
            <p:cNvSpPr/>
            <p:nvPr/>
          </p:nvSpPr>
          <p:spPr>
            <a:xfrm rot="19744432">
              <a:off x="5710816" y="2839460"/>
              <a:ext cx="341995" cy="347079"/>
            </a:xfrm>
            <a:custGeom>
              <a:avLst/>
              <a:gdLst>
                <a:gd name="connsiteX0" fmla="*/ 0 w 250825"/>
                <a:gd name="connsiteY0" fmla="*/ 257175 h 257175"/>
                <a:gd name="connsiteX1" fmla="*/ 125413 w 250825"/>
                <a:gd name="connsiteY1" fmla="*/ 0 h 257175"/>
                <a:gd name="connsiteX2" fmla="*/ 250825 w 250825"/>
                <a:gd name="connsiteY2" fmla="*/ 257175 h 257175"/>
                <a:gd name="connsiteX3" fmla="*/ 0 w 250825"/>
                <a:gd name="connsiteY3" fmla="*/ 257175 h 257175"/>
                <a:gd name="connsiteX0" fmla="*/ 0 w 251120"/>
                <a:gd name="connsiteY0" fmla="*/ 257175 h 257175"/>
                <a:gd name="connsiteX1" fmla="*/ 125413 w 251120"/>
                <a:gd name="connsiteY1" fmla="*/ 0 h 257175"/>
                <a:gd name="connsiteX2" fmla="*/ 250825 w 251120"/>
                <a:gd name="connsiteY2" fmla="*/ 257175 h 257175"/>
                <a:gd name="connsiteX3" fmla="*/ 0 w 251120"/>
                <a:gd name="connsiteY3" fmla="*/ 257175 h 257175"/>
                <a:gd name="connsiteX0" fmla="*/ 0 w 334376"/>
                <a:gd name="connsiteY0" fmla="*/ 340540 h 340540"/>
                <a:gd name="connsiteX1" fmla="*/ 208669 w 334376"/>
                <a:gd name="connsiteY1" fmla="*/ 0 h 340540"/>
                <a:gd name="connsiteX2" fmla="*/ 334081 w 334376"/>
                <a:gd name="connsiteY2" fmla="*/ 257175 h 340540"/>
                <a:gd name="connsiteX3" fmla="*/ 0 w 334376"/>
                <a:gd name="connsiteY3" fmla="*/ 340540 h 340540"/>
                <a:gd name="connsiteX0" fmla="*/ 0 w 334376"/>
                <a:gd name="connsiteY0" fmla="*/ 340540 h 340540"/>
                <a:gd name="connsiteX1" fmla="*/ 208669 w 334376"/>
                <a:gd name="connsiteY1" fmla="*/ 0 h 340540"/>
                <a:gd name="connsiteX2" fmla="*/ 334081 w 334376"/>
                <a:gd name="connsiteY2" fmla="*/ 257175 h 340540"/>
                <a:gd name="connsiteX3" fmla="*/ 0 w 334376"/>
                <a:gd name="connsiteY3" fmla="*/ 340540 h 340540"/>
                <a:gd name="connsiteX0" fmla="*/ 0 w 334376"/>
                <a:gd name="connsiteY0" fmla="*/ 340540 h 340540"/>
                <a:gd name="connsiteX1" fmla="*/ 208669 w 334376"/>
                <a:gd name="connsiteY1" fmla="*/ 0 h 340540"/>
                <a:gd name="connsiteX2" fmla="*/ 334081 w 334376"/>
                <a:gd name="connsiteY2" fmla="*/ 257175 h 340540"/>
                <a:gd name="connsiteX3" fmla="*/ 0 w 334376"/>
                <a:gd name="connsiteY3" fmla="*/ 340540 h 340540"/>
                <a:gd name="connsiteX0" fmla="*/ 0 w 334376"/>
                <a:gd name="connsiteY0" fmla="*/ 340540 h 340540"/>
                <a:gd name="connsiteX1" fmla="*/ 208669 w 334376"/>
                <a:gd name="connsiteY1" fmla="*/ 0 h 340540"/>
                <a:gd name="connsiteX2" fmla="*/ 334081 w 334376"/>
                <a:gd name="connsiteY2" fmla="*/ 257175 h 340540"/>
                <a:gd name="connsiteX3" fmla="*/ 0 w 334376"/>
                <a:gd name="connsiteY3" fmla="*/ 340540 h 340540"/>
                <a:gd name="connsiteX0" fmla="*/ 0 w 341995"/>
                <a:gd name="connsiteY0" fmla="*/ 347079 h 347079"/>
                <a:gd name="connsiteX1" fmla="*/ 216288 w 341995"/>
                <a:gd name="connsiteY1" fmla="*/ 0 h 347079"/>
                <a:gd name="connsiteX2" fmla="*/ 341700 w 341995"/>
                <a:gd name="connsiteY2" fmla="*/ 257175 h 347079"/>
                <a:gd name="connsiteX3" fmla="*/ 0 w 341995"/>
                <a:gd name="connsiteY3" fmla="*/ 347079 h 347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1995" h="347079">
                  <a:moveTo>
                    <a:pt x="0" y="347079"/>
                  </a:moveTo>
                  <a:cubicBezTo>
                    <a:pt x="30801" y="88207"/>
                    <a:pt x="134721" y="65604"/>
                    <a:pt x="216288" y="0"/>
                  </a:cubicBezTo>
                  <a:cubicBezTo>
                    <a:pt x="258092" y="85725"/>
                    <a:pt x="347793" y="140926"/>
                    <a:pt x="341700" y="257175"/>
                  </a:cubicBezTo>
                  <a:lnTo>
                    <a:pt x="0" y="347079"/>
                  </a:lnTo>
                  <a:close/>
                </a:path>
              </a:pathLst>
            </a:custGeom>
            <a:gradFill>
              <a:gsLst>
                <a:gs pos="100000">
                  <a:schemeClr val="accent4">
                    <a:lumMod val="20000"/>
                    <a:lumOff val="80000"/>
                  </a:schemeClr>
                </a:gs>
                <a:gs pos="0">
                  <a:schemeClr val="accent4">
                    <a:lumMod val="40000"/>
                    <a:lumOff val="60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Isosceles Triangle 4">
              <a:extLst>
                <a:ext uri="{FF2B5EF4-FFF2-40B4-BE49-F238E27FC236}">
                  <a16:creationId xmlns:a16="http://schemas.microsoft.com/office/drawing/2014/main" id="{A1F76EB3-F9A7-45ED-A185-EA7AE51256E4}"/>
                </a:ext>
              </a:extLst>
            </p:cNvPr>
            <p:cNvSpPr/>
            <p:nvPr/>
          </p:nvSpPr>
          <p:spPr>
            <a:xfrm rot="1855568" flipH="1">
              <a:off x="6406746" y="2771099"/>
              <a:ext cx="341995" cy="347079"/>
            </a:xfrm>
            <a:custGeom>
              <a:avLst/>
              <a:gdLst>
                <a:gd name="connsiteX0" fmla="*/ 0 w 250825"/>
                <a:gd name="connsiteY0" fmla="*/ 257175 h 257175"/>
                <a:gd name="connsiteX1" fmla="*/ 125413 w 250825"/>
                <a:gd name="connsiteY1" fmla="*/ 0 h 257175"/>
                <a:gd name="connsiteX2" fmla="*/ 250825 w 250825"/>
                <a:gd name="connsiteY2" fmla="*/ 257175 h 257175"/>
                <a:gd name="connsiteX3" fmla="*/ 0 w 250825"/>
                <a:gd name="connsiteY3" fmla="*/ 257175 h 257175"/>
                <a:gd name="connsiteX0" fmla="*/ 0 w 251120"/>
                <a:gd name="connsiteY0" fmla="*/ 257175 h 257175"/>
                <a:gd name="connsiteX1" fmla="*/ 125413 w 251120"/>
                <a:gd name="connsiteY1" fmla="*/ 0 h 257175"/>
                <a:gd name="connsiteX2" fmla="*/ 250825 w 251120"/>
                <a:gd name="connsiteY2" fmla="*/ 257175 h 257175"/>
                <a:gd name="connsiteX3" fmla="*/ 0 w 251120"/>
                <a:gd name="connsiteY3" fmla="*/ 257175 h 257175"/>
                <a:gd name="connsiteX0" fmla="*/ 0 w 334376"/>
                <a:gd name="connsiteY0" fmla="*/ 340540 h 340540"/>
                <a:gd name="connsiteX1" fmla="*/ 208669 w 334376"/>
                <a:gd name="connsiteY1" fmla="*/ 0 h 340540"/>
                <a:gd name="connsiteX2" fmla="*/ 334081 w 334376"/>
                <a:gd name="connsiteY2" fmla="*/ 257175 h 340540"/>
                <a:gd name="connsiteX3" fmla="*/ 0 w 334376"/>
                <a:gd name="connsiteY3" fmla="*/ 340540 h 340540"/>
                <a:gd name="connsiteX0" fmla="*/ 0 w 334376"/>
                <a:gd name="connsiteY0" fmla="*/ 340540 h 340540"/>
                <a:gd name="connsiteX1" fmla="*/ 208669 w 334376"/>
                <a:gd name="connsiteY1" fmla="*/ 0 h 340540"/>
                <a:gd name="connsiteX2" fmla="*/ 334081 w 334376"/>
                <a:gd name="connsiteY2" fmla="*/ 257175 h 340540"/>
                <a:gd name="connsiteX3" fmla="*/ 0 w 334376"/>
                <a:gd name="connsiteY3" fmla="*/ 340540 h 340540"/>
                <a:gd name="connsiteX0" fmla="*/ 0 w 334376"/>
                <a:gd name="connsiteY0" fmla="*/ 340540 h 340540"/>
                <a:gd name="connsiteX1" fmla="*/ 208669 w 334376"/>
                <a:gd name="connsiteY1" fmla="*/ 0 h 340540"/>
                <a:gd name="connsiteX2" fmla="*/ 334081 w 334376"/>
                <a:gd name="connsiteY2" fmla="*/ 257175 h 340540"/>
                <a:gd name="connsiteX3" fmla="*/ 0 w 334376"/>
                <a:gd name="connsiteY3" fmla="*/ 340540 h 340540"/>
                <a:gd name="connsiteX0" fmla="*/ 0 w 334376"/>
                <a:gd name="connsiteY0" fmla="*/ 340540 h 340540"/>
                <a:gd name="connsiteX1" fmla="*/ 208669 w 334376"/>
                <a:gd name="connsiteY1" fmla="*/ 0 h 340540"/>
                <a:gd name="connsiteX2" fmla="*/ 334081 w 334376"/>
                <a:gd name="connsiteY2" fmla="*/ 257175 h 340540"/>
                <a:gd name="connsiteX3" fmla="*/ 0 w 334376"/>
                <a:gd name="connsiteY3" fmla="*/ 340540 h 340540"/>
                <a:gd name="connsiteX0" fmla="*/ 0 w 341995"/>
                <a:gd name="connsiteY0" fmla="*/ 347079 h 347079"/>
                <a:gd name="connsiteX1" fmla="*/ 216288 w 341995"/>
                <a:gd name="connsiteY1" fmla="*/ 0 h 347079"/>
                <a:gd name="connsiteX2" fmla="*/ 341700 w 341995"/>
                <a:gd name="connsiteY2" fmla="*/ 257175 h 347079"/>
                <a:gd name="connsiteX3" fmla="*/ 0 w 341995"/>
                <a:gd name="connsiteY3" fmla="*/ 347079 h 347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1995" h="347079">
                  <a:moveTo>
                    <a:pt x="0" y="347079"/>
                  </a:moveTo>
                  <a:cubicBezTo>
                    <a:pt x="30801" y="88207"/>
                    <a:pt x="134721" y="65604"/>
                    <a:pt x="216288" y="0"/>
                  </a:cubicBezTo>
                  <a:cubicBezTo>
                    <a:pt x="258092" y="85725"/>
                    <a:pt x="347793" y="140926"/>
                    <a:pt x="341700" y="257175"/>
                  </a:cubicBezTo>
                  <a:lnTo>
                    <a:pt x="0" y="347079"/>
                  </a:lnTo>
                  <a:close/>
                </a:path>
              </a:pathLst>
            </a:custGeom>
            <a:gradFill>
              <a:gsLst>
                <a:gs pos="100000">
                  <a:schemeClr val="accent4">
                    <a:lumMod val="20000"/>
                    <a:lumOff val="80000"/>
                  </a:schemeClr>
                </a:gs>
                <a:gs pos="0">
                  <a:schemeClr val="accent4">
                    <a:lumMod val="40000"/>
                    <a:lumOff val="60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E07D6616-5467-412F-9DF7-3CF3D3BF3317}"/>
                </a:ext>
              </a:extLst>
            </p:cNvPr>
            <p:cNvCxnSpPr>
              <a:stCxn id="87" idx="1"/>
            </p:cNvCxnSpPr>
            <p:nvPr/>
          </p:nvCxnSpPr>
          <p:spPr>
            <a:xfrm>
              <a:off x="5831477" y="2840856"/>
              <a:ext cx="134348" cy="267469"/>
            </a:xfrm>
            <a:prstGeom prst="lin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1321B4B8-1ED2-49E0-AE1C-22E8F31E8BA3}"/>
                </a:ext>
              </a:extLst>
            </p:cNvPr>
            <p:cNvCxnSpPr>
              <a:cxnSpLocks/>
              <a:stCxn id="88" idx="1"/>
            </p:cNvCxnSpPr>
            <p:nvPr/>
          </p:nvCxnSpPr>
          <p:spPr>
            <a:xfrm flipH="1">
              <a:off x="6444050" y="2772495"/>
              <a:ext cx="184030" cy="293064"/>
            </a:xfrm>
            <a:prstGeom prst="lin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4FF063E0-40B2-4CFC-AB1F-DA624D0A3C8A}"/>
                </a:ext>
              </a:extLst>
            </p:cNvPr>
            <p:cNvSpPr/>
            <p:nvPr/>
          </p:nvSpPr>
          <p:spPr>
            <a:xfrm>
              <a:off x="5829554" y="2901950"/>
              <a:ext cx="826497" cy="673100"/>
            </a:xfrm>
            <a:prstGeom prst="ellipse">
              <a:avLst/>
            </a:prstGeom>
            <a:gradFill>
              <a:gsLst>
                <a:gs pos="0">
                  <a:schemeClr val="accent4">
                    <a:lumMod val="20000"/>
                    <a:lumOff val="80000"/>
                  </a:schemeClr>
                </a:gs>
                <a:gs pos="71000">
                  <a:schemeClr val="accent4">
                    <a:lumMod val="40000"/>
                    <a:lumOff val="60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F83D1ECF-84EF-4F49-A60C-D15499A135ED}"/>
                </a:ext>
              </a:extLst>
            </p:cNvPr>
            <p:cNvSpPr/>
            <p:nvPr/>
          </p:nvSpPr>
          <p:spPr>
            <a:xfrm flipH="1">
              <a:off x="6369840" y="3095565"/>
              <a:ext cx="144337" cy="18097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D43B4497-3AEF-45C9-9216-D439F6BDE488}"/>
                </a:ext>
              </a:extLst>
            </p:cNvPr>
            <p:cNvSpPr/>
            <p:nvPr/>
          </p:nvSpPr>
          <p:spPr>
            <a:xfrm rot="21256594" flipH="1">
              <a:off x="5985516" y="3111378"/>
              <a:ext cx="144337" cy="18097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4" name="Oval 16">
              <a:extLst>
                <a:ext uri="{FF2B5EF4-FFF2-40B4-BE49-F238E27FC236}">
                  <a16:creationId xmlns:a16="http://schemas.microsoft.com/office/drawing/2014/main" id="{4F2E5137-BC3A-476C-9FCF-622A1A0FD166}"/>
                </a:ext>
              </a:extLst>
            </p:cNvPr>
            <p:cNvSpPr/>
            <p:nvPr/>
          </p:nvSpPr>
          <p:spPr>
            <a:xfrm>
              <a:off x="5824432" y="3683645"/>
              <a:ext cx="284447" cy="300604"/>
            </a:xfrm>
            <a:custGeom>
              <a:avLst/>
              <a:gdLst>
                <a:gd name="connsiteX0" fmla="*/ 0 w 239867"/>
                <a:gd name="connsiteY0" fmla="*/ 140253 h 280505"/>
                <a:gd name="connsiteX1" fmla="*/ 119934 w 239867"/>
                <a:gd name="connsiteY1" fmla="*/ 0 h 280505"/>
                <a:gd name="connsiteX2" fmla="*/ 239868 w 239867"/>
                <a:gd name="connsiteY2" fmla="*/ 140253 h 280505"/>
                <a:gd name="connsiteX3" fmla="*/ 119934 w 239867"/>
                <a:gd name="connsiteY3" fmla="*/ 280506 h 280505"/>
                <a:gd name="connsiteX4" fmla="*/ 0 w 239867"/>
                <a:gd name="connsiteY4" fmla="*/ 140253 h 280505"/>
                <a:gd name="connsiteX0" fmla="*/ 0 w 269599"/>
                <a:gd name="connsiteY0" fmla="*/ 140253 h 298622"/>
                <a:gd name="connsiteX1" fmla="*/ 119934 w 269599"/>
                <a:gd name="connsiteY1" fmla="*/ 0 h 298622"/>
                <a:gd name="connsiteX2" fmla="*/ 239868 w 269599"/>
                <a:gd name="connsiteY2" fmla="*/ 140253 h 298622"/>
                <a:gd name="connsiteX3" fmla="*/ 262809 w 269599"/>
                <a:gd name="connsiteY3" fmla="*/ 281533 h 298622"/>
                <a:gd name="connsiteX4" fmla="*/ 119934 w 269599"/>
                <a:gd name="connsiteY4" fmla="*/ 280506 h 298622"/>
                <a:gd name="connsiteX5" fmla="*/ 0 w 269599"/>
                <a:gd name="connsiteY5" fmla="*/ 140253 h 298622"/>
                <a:gd name="connsiteX0" fmla="*/ 302 w 269901"/>
                <a:gd name="connsiteY0" fmla="*/ 140253 h 300242"/>
                <a:gd name="connsiteX1" fmla="*/ 120236 w 269901"/>
                <a:gd name="connsiteY1" fmla="*/ 0 h 300242"/>
                <a:gd name="connsiteX2" fmla="*/ 240170 w 269901"/>
                <a:gd name="connsiteY2" fmla="*/ 140253 h 300242"/>
                <a:gd name="connsiteX3" fmla="*/ 263111 w 269901"/>
                <a:gd name="connsiteY3" fmla="*/ 281533 h 300242"/>
                <a:gd name="connsiteX4" fmla="*/ 91661 w 269901"/>
                <a:gd name="connsiteY4" fmla="*/ 283681 h 300242"/>
                <a:gd name="connsiteX5" fmla="*/ 302 w 269901"/>
                <a:gd name="connsiteY5" fmla="*/ 140253 h 300242"/>
                <a:gd name="connsiteX0" fmla="*/ 38 w 269637"/>
                <a:gd name="connsiteY0" fmla="*/ 140253 h 300242"/>
                <a:gd name="connsiteX1" fmla="*/ 119972 w 269637"/>
                <a:gd name="connsiteY1" fmla="*/ 0 h 300242"/>
                <a:gd name="connsiteX2" fmla="*/ 239906 w 269637"/>
                <a:gd name="connsiteY2" fmla="*/ 140253 h 300242"/>
                <a:gd name="connsiteX3" fmla="*/ 262847 w 269637"/>
                <a:gd name="connsiteY3" fmla="*/ 281533 h 300242"/>
                <a:gd name="connsiteX4" fmla="*/ 91397 w 269637"/>
                <a:gd name="connsiteY4" fmla="*/ 283681 h 300242"/>
                <a:gd name="connsiteX5" fmla="*/ 38 w 269637"/>
                <a:gd name="connsiteY5" fmla="*/ 140253 h 300242"/>
                <a:gd name="connsiteX0" fmla="*/ 38 w 266548"/>
                <a:gd name="connsiteY0" fmla="*/ 140253 h 296861"/>
                <a:gd name="connsiteX1" fmla="*/ 119972 w 266548"/>
                <a:gd name="connsiteY1" fmla="*/ 0 h 296861"/>
                <a:gd name="connsiteX2" fmla="*/ 239906 w 266548"/>
                <a:gd name="connsiteY2" fmla="*/ 140253 h 296861"/>
                <a:gd name="connsiteX3" fmla="*/ 151722 w 266548"/>
                <a:gd name="connsiteY3" fmla="*/ 227557 h 296861"/>
                <a:gd name="connsiteX4" fmla="*/ 262847 w 266548"/>
                <a:gd name="connsiteY4" fmla="*/ 281533 h 296861"/>
                <a:gd name="connsiteX5" fmla="*/ 91397 w 266548"/>
                <a:gd name="connsiteY5" fmla="*/ 283681 h 296861"/>
                <a:gd name="connsiteX6" fmla="*/ 38 w 266548"/>
                <a:gd name="connsiteY6" fmla="*/ 140253 h 296861"/>
                <a:gd name="connsiteX0" fmla="*/ 38 w 266548"/>
                <a:gd name="connsiteY0" fmla="*/ 140253 h 296861"/>
                <a:gd name="connsiteX1" fmla="*/ 119972 w 266548"/>
                <a:gd name="connsiteY1" fmla="*/ 0 h 296861"/>
                <a:gd name="connsiteX2" fmla="*/ 239906 w 266548"/>
                <a:gd name="connsiteY2" fmla="*/ 140253 h 296861"/>
                <a:gd name="connsiteX3" fmla="*/ 151722 w 266548"/>
                <a:gd name="connsiteY3" fmla="*/ 227557 h 296861"/>
                <a:gd name="connsiteX4" fmla="*/ 262847 w 266548"/>
                <a:gd name="connsiteY4" fmla="*/ 281533 h 296861"/>
                <a:gd name="connsiteX5" fmla="*/ 91397 w 266548"/>
                <a:gd name="connsiteY5" fmla="*/ 283681 h 296861"/>
                <a:gd name="connsiteX6" fmla="*/ 38 w 266548"/>
                <a:gd name="connsiteY6" fmla="*/ 140253 h 296861"/>
                <a:gd name="connsiteX0" fmla="*/ 38 w 263027"/>
                <a:gd name="connsiteY0" fmla="*/ 140253 h 296861"/>
                <a:gd name="connsiteX1" fmla="*/ 119972 w 263027"/>
                <a:gd name="connsiteY1" fmla="*/ 0 h 296861"/>
                <a:gd name="connsiteX2" fmla="*/ 239906 w 263027"/>
                <a:gd name="connsiteY2" fmla="*/ 140253 h 296861"/>
                <a:gd name="connsiteX3" fmla="*/ 151722 w 263027"/>
                <a:gd name="connsiteY3" fmla="*/ 227557 h 296861"/>
                <a:gd name="connsiteX4" fmla="*/ 262847 w 263027"/>
                <a:gd name="connsiteY4" fmla="*/ 281533 h 296861"/>
                <a:gd name="connsiteX5" fmla="*/ 91397 w 263027"/>
                <a:gd name="connsiteY5" fmla="*/ 283681 h 296861"/>
                <a:gd name="connsiteX6" fmla="*/ 38 w 263027"/>
                <a:gd name="connsiteY6" fmla="*/ 140253 h 296861"/>
                <a:gd name="connsiteX0" fmla="*/ 38 w 263027"/>
                <a:gd name="connsiteY0" fmla="*/ 140253 h 296861"/>
                <a:gd name="connsiteX1" fmla="*/ 119972 w 263027"/>
                <a:gd name="connsiteY1" fmla="*/ 0 h 296861"/>
                <a:gd name="connsiteX2" fmla="*/ 239906 w 263027"/>
                <a:gd name="connsiteY2" fmla="*/ 140253 h 296861"/>
                <a:gd name="connsiteX3" fmla="*/ 151722 w 263027"/>
                <a:gd name="connsiteY3" fmla="*/ 227557 h 296861"/>
                <a:gd name="connsiteX4" fmla="*/ 262847 w 263027"/>
                <a:gd name="connsiteY4" fmla="*/ 281533 h 296861"/>
                <a:gd name="connsiteX5" fmla="*/ 91397 w 263027"/>
                <a:gd name="connsiteY5" fmla="*/ 283681 h 296861"/>
                <a:gd name="connsiteX6" fmla="*/ 38 w 263027"/>
                <a:gd name="connsiteY6" fmla="*/ 140253 h 296861"/>
                <a:gd name="connsiteX0" fmla="*/ 38 w 263027"/>
                <a:gd name="connsiteY0" fmla="*/ 140253 h 296861"/>
                <a:gd name="connsiteX1" fmla="*/ 119972 w 263027"/>
                <a:gd name="connsiteY1" fmla="*/ 0 h 296861"/>
                <a:gd name="connsiteX2" fmla="*/ 239906 w 263027"/>
                <a:gd name="connsiteY2" fmla="*/ 140253 h 296861"/>
                <a:gd name="connsiteX3" fmla="*/ 151722 w 263027"/>
                <a:gd name="connsiteY3" fmla="*/ 227557 h 296861"/>
                <a:gd name="connsiteX4" fmla="*/ 262847 w 263027"/>
                <a:gd name="connsiteY4" fmla="*/ 281533 h 296861"/>
                <a:gd name="connsiteX5" fmla="*/ 91397 w 263027"/>
                <a:gd name="connsiteY5" fmla="*/ 283681 h 296861"/>
                <a:gd name="connsiteX6" fmla="*/ 38 w 263027"/>
                <a:gd name="connsiteY6" fmla="*/ 140253 h 296861"/>
                <a:gd name="connsiteX0" fmla="*/ 38 w 263027"/>
                <a:gd name="connsiteY0" fmla="*/ 140253 h 296861"/>
                <a:gd name="connsiteX1" fmla="*/ 119972 w 263027"/>
                <a:gd name="connsiteY1" fmla="*/ 0 h 296861"/>
                <a:gd name="connsiteX2" fmla="*/ 246256 w 263027"/>
                <a:gd name="connsiteY2" fmla="*/ 140253 h 296861"/>
                <a:gd name="connsiteX3" fmla="*/ 151722 w 263027"/>
                <a:gd name="connsiteY3" fmla="*/ 227557 h 296861"/>
                <a:gd name="connsiteX4" fmla="*/ 262847 w 263027"/>
                <a:gd name="connsiteY4" fmla="*/ 281533 h 296861"/>
                <a:gd name="connsiteX5" fmla="*/ 91397 w 263027"/>
                <a:gd name="connsiteY5" fmla="*/ 283681 h 296861"/>
                <a:gd name="connsiteX6" fmla="*/ 38 w 263027"/>
                <a:gd name="connsiteY6" fmla="*/ 140253 h 296861"/>
                <a:gd name="connsiteX0" fmla="*/ 38 w 263027"/>
                <a:gd name="connsiteY0" fmla="*/ 143549 h 300157"/>
                <a:gd name="connsiteX1" fmla="*/ 119972 w 263027"/>
                <a:gd name="connsiteY1" fmla="*/ 3296 h 300157"/>
                <a:gd name="connsiteX2" fmla="*/ 151722 w 263027"/>
                <a:gd name="connsiteY2" fmla="*/ 230853 h 300157"/>
                <a:gd name="connsiteX3" fmla="*/ 262847 w 263027"/>
                <a:gd name="connsiteY3" fmla="*/ 284829 h 300157"/>
                <a:gd name="connsiteX4" fmla="*/ 91397 w 263027"/>
                <a:gd name="connsiteY4" fmla="*/ 286977 h 300157"/>
                <a:gd name="connsiteX5" fmla="*/ 38 w 263027"/>
                <a:gd name="connsiteY5" fmla="*/ 143549 h 300157"/>
                <a:gd name="connsiteX0" fmla="*/ 39367 w 302356"/>
                <a:gd name="connsiteY0" fmla="*/ 160980 h 317588"/>
                <a:gd name="connsiteX1" fmla="*/ 159301 w 302356"/>
                <a:gd name="connsiteY1" fmla="*/ 20727 h 317588"/>
                <a:gd name="connsiteX2" fmla="*/ 191051 w 302356"/>
                <a:gd name="connsiteY2" fmla="*/ 248284 h 317588"/>
                <a:gd name="connsiteX3" fmla="*/ 302176 w 302356"/>
                <a:gd name="connsiteY3" fmla="*/ 302260 h 317588"/>
                <a:gd name="connsiteX4" fmla="*/ 130726 w 302356"/>
                <a:gd name="connsiteY4" fmla="*/ 304408 h 317588"/>
                <a:gd name="connsiteX5" fmla="*/ 39367 w 302356"/>
                <a:gd name="connsiteY5" fmla="*/ 160980 h 317588"/>
                <a:gd name="connsiteX0" fmla="*/ 38 w 263027"/>
                <a:gd name="connsiteY0" fmla="*/ 148607 h 305215"/>
                <a:gd name="connsiteX1" fmla="*/ 119972 w 263027"/>
                <a:gd name="connsiteY1" fmla="*/ 8354 h 305215"/>
                <a:gd name="connsiteX2" fmla="*/ 151722 w 263027"/>
                <a:gd name="connsiteY2" fmla="*/ 235911 h 305215"/>
                <a:gd name="connsiteX3" fmla="*/ 262847 w 263027"/>
                <a:gd name="connsiteY3" fmla="*/ 289887 h 305215"/>
                <a:gd name="connsiteX4" fmla="*/ 91397 w 263027"/>
                <a:gd name="connsiteY4" fmla="*/ 292035 h 305215"/>
                <a:gd name="connsiteX5" fmla="*/ 38 w 263027"/>
                <a:gd name="connsiteY5" fmla="*/ 148607 h 305215"/>
                <a:gd name="connsiteX0" fmla="*/ 38 w 263027"/>
                <a:gd name="connsiteY0" fmla="*/ 148607 h 305215"/>
                <a:gd name="connsiteX1" fmla="*/ 119972 w 263027"/>
                <a:gd name="connsiteY1" fmla="*/ 8354 h 305215"/>
                <a:gd name="connsiteX2" fmla="*/ 151722 w 263027"/>
                <a:gd name="connsiteY2" fmla="*/ 235911 h 305215"/>
                <a:gd name="connsiteX3" fmla="*/ 262847 w 263027"/>
                <a:gd name="connsiteY3" fmla="*/ 289887 h 305215"/>
                <a:gd name="connsiteX4" fmla="*/ 91397 w 263027"/>
                <a:gd name="connsiteY4" fmla="*/ 292035 h 305215"/>
                <a:gd name="connsiteX5" fmla="*/ 38 w 263027"/>
                <a:gd name="connsiteY5" fmla="*/ 148607 h 305215"/>
                <a:gd name="connsiteX0" fmla="*/ 38 w 263027"/>
                <a:gd name="connsiteY0" fmla="*/ 148607 h 305215"/>
                <a:gd name="connsiteX1" fmla="*/ 119972 w 263027"/>
                <a:gd name="connsiteY1" fmla="*/ 8354 h 305215"/>
                <a:gd name="connsiteX2" fmla="*/ 151722 w 263027"/>
                <a:gd name="connsiteY2" fmla="*/ 235911 h 305215"/>
                <a:gd name="connsiteX3" fmla="*/ 262847 w 263027"/>
                <a:gd name="connsiteY3" fmla="*/ 289887 h 305215"/>
                <a:gd name="connsiteX4" fmla="*/ 91397 w 263027"/>
                <a:gd name="connsiteY4" fmla="*/ 292035 h 305215"/>
                <a:gd name="connsiteX5" fmla="*/ 38 w 263027"/>
                <a:gd name="connsiteY5" fmla="*/ 148607 h 305215"/>
                <a:gd name="connsiteX0" fmla="*/ 27 w 284447"/>
                <a:gd name="connsiteY0" fmla="*/ 141445 h 300604"/>
                <a:gd name="connsiteX1" fmla="*/ 141392 w 284447"/>
                <a:gd name="connsiteY1" fmla="*/ 3573 h 300604"/>
                <a:gd name="connsiteX2" fmla="*/ 173142 w 284447"/>
                <a:gd name="connsiteY2" fmla="*/ 231130 h 300604"/>
                <a:gd name="connsiteX3" fmla="*/ 284267 w 284447"/>
                <a:gd name="connsiteY3" fmla="*/ 285106 h 300604"/>
                <a:gd name="connsiteX4" fmla="*/ 112817 w 284447"/>
                <a:gd name="connsiteY4" fmla="*/ 287254 h 300604"/>
                <a:gd name="connsiteX5" fmla="*/ 27 w 284447"/>
                <a:gd name="connsiteY5" fmla="*/ 141445 h 300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4447" h="300604">
                  <a:moveTo>
                    <a:pt x="27" y="141445"/>
                  </a:moveTo>
                  <a:cubicBezTo>
                    <a:pt x="1614" y="17965"/>
                    <a:pt x="112540" y="-11374"/>
                    <a:pt x="141392" y="3573"/>
                  </a:cubicBezTo>
                  <a:cubicBezTo>
                    <a:pt x="170244" y="18520"/>
                    <a:pt x="277916" y="155633"/>
                    <a:pt x="173142" y="231130"/>
                  </a:cubicBezTo>
                  <a:cubicBezTo>
                    <a:pt x="176966" y="254677"/>
                    <a:pt x="289559" y="167273"/>
                    <a:pt x="284267" y="285106"/>
                  </a:cubicBezTo>
                  <a:cubicBezTo>
                    <a:pt x="253575" y="298164"/>
                    <a:pt x="160190" y="311198"/>
                    <a:pt x="112817" y="287254"/>
                  </a:cubicBezTo>
                  <a:cubicBezTo>
                    <a:pt x="65444" y="263310"/>
                    <a:pt x="-1560" y="264925"/>
                    <a:pt x="27" y="141445"/>
                  </a:cubicBezTo>
                  <a:close/>
                </a:path>
              </a:pathLst>
            </a:custGeom>
            <a:gradFill>
              <a:gsLst>
                <a:gs pos="0">
                  <a:schemeClr val="accent4">
                    <a:lumMod val="20000"/>
                    <a:lumOff val="80000"/>
                  </a:schemeClr>
                </a:gs>
                <a:gs pos="71000">
                  <a:schemeClr val="accent4">
                    <a:lumMod val="40000"/>
                    <a:lumOff val="60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17">
              <a:extLst>
                <a:ext uri="{FF2B5EF4-FFF2-40B4-BE49-F238E27FC236}">
                  <a16:creationId xmlns:a16="http://schemas.microsoft.com/office/drawing/2014/main" id="{A6B8B3B9-C4C4-496E-B47C-EBBEB2F83E8D}"/>
                </a:ext>
              </a:extLst>
            </p:cNvPr>
            <p:cNvSpPr/>
            <p:nvPr/>
          </p:nvSpPr>
          <p:spPr>
            <a:xfrm>
              <a:off x="6156325" y="3778250"/>
              <a:ext cx="177942" cy="205828"/>
            </a:xfrm>
            <a:custGeom>
              <a:avLst/>
              <a:gdLst>
                <a:gd name="connsiteX0" fmla="*/ 0 w 139700"/>
                <a:gd name="connsiteY0" fmla="*/ 0 h 205828"/>
                <a:gd name="connsiteX1" fmla="*/ 139700 w 139700"/>
                <a:gd name="connsiteY1" fmla="*/ 0 h 205828"/>
                <a:gd name="connsiteX2" fmla="*/ 139700 w 139700"/>
                <a:gd name="connsiteY2" fmla="*/ 205828 h 205828"/>
                <a:gd name="connsiteX3" fmla="*/ 0 w 139700"/>
                <a:gd name="connsiteY3" fmla="*/ 205828 h 205828"/>
                <a:gd name="connsiteX4" fmla="*/ 0 w 139700"/>
                <a:gd name="connsiteY4" fmla="*/ 0 h 205828"/>
                <a:gd name="connsiteX0" fmla="*/ 0 w 139700"/>
                <a:gd name="connsiteY0" fmla="*/ 0 h 205828"/>
                <a:gd name="connsiteX1" fmla="*/ 139700 w 139700"/>
                <a:gd name="connsiteY1" fmla="*/ 0 h 205828"/>
                <a:gd name="connsiteX2" fmla="*/ 98425 w 139700"/>
                <a:gd name="connsiteY2" fmla="*/ 123825 h 205828"/>
                <a:gd name="connsiteX3" fmla="*/ 139700 w 139700"/>
                <a:gd name="connsiteY3" fmla="*/ 205828 h 205828"/>
                <a:gd name="connsiteX4" fmla="*/ 0 w 139700"/>
                <a:gd name="connsiteY4" fmla="*/ 205828 h 205828"/>
                <a:gd name="connsiteX5" fmla="*/ 0 w 139700"/>
                <a:gd name="connsiteY5" fmla="*/ 0 h 205828"/>
                <a:gd name="connsiteX0" fmla="*/ 0 w 139700"/>
                <a:gd name="connsiteY0" fmla="*/ 0 h 205828"/>
                <a:gd name="connsiteX1" fmla="*/ 139700 w 139700"/>
                <a:gd name="connsiteY1" fmla="*/ 0 h 205828"/>
                <a:gd name="connsiteX2" fmla="*/ 98425 w 139700"/>
                <a:gd name="connsiteY2" fmla="*/ 123825 h 205828"/>
                <a:gd name="connsiteX3" fmla="*/ 139700 w 139700"/>
                <a:gd name="connsiteY3" fmla="*/ 205828 h 205828"/>
                <a:gd name="connsiteX4" fmla="*/ 0 w 139700"/>
                <a:gd name="connsiteY4" fmla="*/ 205828 h 205828"/>
                <a:gd name="connsiteX5" fmla="*/ 0 w 139700"/>
                <a:gd name="connsiteY5" fmla="*/ 0 h 205828"/>
                <a:gd name="connsiteX0" fmla="*/ 0 w 179506"/>
                <a:gd name="connsiteY0" fmla="*/ 0 h 205828"/>
                <a:gd name="connsiteX1" fmla="*/ 139700 w 179506"/>
                <a:gd name="connsiteY1" fmla="*/ 0 h 205828"/>
                <a:gd name="connsiteX2" fmla="*/ 98425 w 179506"/>
                <a:gd name="connsiteY2" fmla="*/ 123825 h 205828"/>
                <a:gd name="connsiteX3" fmla="*/ 139700 w 179506"/>
                <a:gd name="connsiteY3" fmla="*/ 205828 h 205828"/>
                <a:gd name="connsiteX4" fmla="*/ 0 w 179506"/>
                <a:gd name="connsiteY4" fmla="*/ 205828 h 205828"/>
                <a:gd name="connsiteX5" fmla="*/ 0 w 179506"/>
                <a:gd name="connsiteY5" fmla="*/ 0 h 205828"/>
                <a:gd name="connsiteX0" fmla="*/ 0 w 171195"/>
                <a:gd name="connsiteY0" fmla="*/ 0 h 205828"/>
                <a:gd name="connsiteX1" fmla="*/ 139700 w 171195"/>
                <a:gd name="connsiteY1" fmla="*/ 0 h 205828"/>
                <a:gd name="connsiteX2" fmla="*/ 98425 w 171195"/>
                <a:gd name="connsiteY2" fmla="*/ 123825 h 205828"/>
                <a:gd name="connsiteX3" fmla="*/ 139700 w 171195"/>
                <a:gd name="connsiteY3" fmla="*/ 205828 h 205828"/>
                <a:gd name="connsiteX4" fmla="*/ 0 w 171195"/>
                <a:gd name="connsiteY4" fmla="*/ 205828 h 205828"/>
                <a:gd name="connsiteX5" fmla="*/ 0 w 171195"/>
                <a:gd name="connsiteY5" fmla="*/ 0 h 205828"/>
                <a:gd name="connsiteX0" fmla="*/ 0 w 181837"/>
                <a:gd name="connsiteY0" fmla="*/ 0 h 205828"/>
                <a:gd name="connsiteX1" fmla="*/ 139700 w 181837"/>
                <a:gd name="connsiteY1" fmla="*/ 0 h 205828"/>
                <a:gd name="connsiteX2" fmla="*/ 98425 w 181837"/>
                <a:gd name="connsiteY2" fmla="*/ 123825 h 205828"/>
                <a:gd name="connsiteX3" fmla="*/ 139700 w 181837"/>
                <a:gd name="connsiteY3" fmla="*/ 205828 h 205828"/>
                <a:gd name="connsiteX4" fmla="*/ 0 w 181837"/>
                <a:gd name="connsiteY4" fmla="*/ 205828 h 205828"/>
                <a:gd name="connsiteX5" fmla="*/ 0 w 181837"/>
                <a:gd name="connsiteY5" fmla="*/ 0 h 205828"/>
                <a:gd name="connsiteX0" fmla="*/ 0 w 181837"/>
                <a:gd name="connsiteY0" fmla="*/ 0 h 205828"/>
                <a:gd name="connsiteX1" fmla="*/ 139700 w 181837"/>
                <a:gd name="connsiteY1" fmla="*/ 0 h 205828"/>
                <a:gd name="connsiteX2" fmla="*/ 98425 w 181837"/>
                <a:gd name="connsiteY2" fmla="*/ 123825 h 205828"/>
                <a:gd name="connsiteX3" fmla="*/ 139700 w 181837"/>
                <a:gd name="connsiteY3" fmla="*/ 205828 h 205828"/>
                <a:gd name="connsiteX4" fmla="*/ 0 w 181837"/>
                <a:gd name="connsiteY4" fmla="*/ 205828 h 205828"/>
                <a:gd name="connsiteX5" fmla="*/ 0 w 181837"/>
                <a:gd name="connsiteY5" fmla="*/ 0 h 205828"/>
                <a:gd name="connsiteX0" fmla="*/ 0 w 171593"/>
                <a:gd name="connsiteY0" fmla="*/ 0 h 205828"/>
                <a:gd name="connsiteX1" fmla="*/ 139700 w 171593"/>
                <a:gd name="connsiteY1" fmla="*/ 0 h 205828"/>
                <a:gd name="connsiteX2" fmla="*/ 98425 w 171593"/>
                <a:gd name="connsiteY2" fmla="*/ 123825 h 205828"/>
                <a:gd name="connsiteX3" fmla="*/ 139700 w 171593"/>
                <a:gd name="connsiteY3" fmla="*/ 205828 h 205828"/>
                <a:gd name="connsiteX4" fmla="*/ 0 w 171593"/>
                <a:gd name="connsiteY4" fmla="*/ 205828 h 205828"/>
                <a:gd name="connsiteX5" fmla="*/ 0 w 171593"/>
                <a:gd name="connsiteY5" fmla="*/ 0 h 205828"/>
                <a:gd name="connsiteX0" fmla="*/ 6349 w 177942"/>
                <a:gd name="connsiteY0" fmla="*/ 0 h 205828"/>
                <a:gd name="connsiteX1" fmla="*/ 146049 w 177942"/>
                <a:gd name="connsiteY1" fmla="*/ 0 h 205828"/>
                <a:gd name="connsiteX2" fmla="*/ 104774 w 177942"/>
                <a:gd name="connsiteY2" fmla="*/ 123825 h 205828"/>
                <a:gd name="connsiteX3" fmla="*/ 146049 w 177942"/>
                <a:gd name="connsiteY3" fmla="*/ 205828 h 205828"/>
                <a:gd name="connsiteX4" fmla="*/ 6349 w 177942"/>
                <a:gd name="connsiteY4" fmla="*/ 205828 h 205828"/>
                <a:gd name="connsiteX5" fmla="*/ 6349 w 177942"/>
                <a:gd name="connsiteY5" fmla="*/ 0 h 205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7942" h="205828">
                  <a:moveTo>
                    <a:pt x="6349" y="0"/>
                  </a:moveTo>
                  <a:lnTo>
                    <a:pt x="146049" y="0"/>
                  </a:lnTo>
                  <a:cubicBezTo>
                    <a:pt x="91016" y="65617"/>
                    <a:pt x="128057" y="86783"/>
                    <a:pt x="104774" y="123825"/>
                  </a:cubicBezTo>
                  <a:cubicBezTo>
                    <a:pt x="223307" y="151159"/>
                    <a:pt x="167216" y="184844"/>
                    <a:pt x="146049" y="205828"/>
                  </a:cubicBezTo>
                  <a:lnTo>
                    <a:pt x="6349" y="205828"/>
                  </a:lnTo>
                  <a:cubicBezTo>
                    <a:pt x="-7938" y="127694"/>
                    <a:pt x="6349" y="68609"/>
                    <a:pt x="6349" y="0"/>
                  </a:cubicBezTo>
                  <a:close/>
                </a:path>
              </a:pathLst>
            </a:custGeom>
            <a:gradFill>
              <a:gsLst>
                <a:gs pos="0">
                  <a:schemeClr val="accent4">
                    <a:lumMod val="20000"/>
                    <a:lumOff val="80000"/>
                  </a:schemeClr>
                </a:gs>
                <a:gs pos="71000">
                  <a:schemeClr val="accent4">
                    <a:lumMod val="40000"/>
                    <a:lumOff val="60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C2F95BD1-0038-4DBC-98D1-13EED75E798C}"/>
                </a:ext>
              </a:extLst>
            </p:cNvPr>
            <p:cNvSpPr/>
            <p:nvPr/>
          </p:nvSpPr>
          <p:spPr>
            <a:xfrm rot="21256594" flipH="1">
              <a:off x="6028746" y="3147525"/>
              <a:ext cx="93730" cy="11752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E34923AE-E488-4CC5-B0DD-4EA571C439BF}"/>
                </a:ext>
              </a:extLst>
            </p:cNvPr>
            <p:cNvSpPr/>
            <p:nvPr/>
          </p:nvSpPr>
          <p:spPr>
            <a:xfrm rot="21256594" flipH="1">
              <a:off x="6414370" y="3136044"/>
              <a:ext cx="93730" cy="11752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058A36F1-9DBA-4A95-BF9C-B9DE005CB77B}"/>
                </a:ext>
              </a:extLst>
            </p:cNvPr>
            <p:cNvSpPr/>
            <p:nvPr/>
          </p:nvSpPr>
          <p:spPr>
            <a:xfrm rot="21256594" flipH="1">
              <a:off x="6452020" y="3139969"/>
              <a:ext cx="49116" cy="6158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83BA720E-FEED-4C7A-BBB4-CAA8DDBB10CD}"/>
                </a:ext>
              </a:extLst>
            </p:cNvPr>
            <p:cNvSpPr/>
            <p:nvPr/>
          </p:nvSpPr>
          <p:spPr>
            <a:xfrm rot="21256594" flipH="1">
              <a:off x="6061079" y="3153757"/>
              <a:ext cx="49116" cy="6158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0" name="Oval 26">
              <a:extLst>
                <a:ext uri="{FF2B5EF4-FFF2-40B4-BE49-F238E27FC236}">
                  <a16:creationId xmlns:a16="http://schemas.microsoft.com/office/drawing/2014/main" id="{3C36116D-6BED-4E05-9788-40B70579BE12}"/>
                </a:ext>
              </a:extLst>
            </p:cNvPr>
            <p:cNvSpPr/>
            <p:nvPr/>
          </p:nvSpPr>
          <p:spPr>
            <a:xfrm rot="21161812" flipH="1">
              <a:off x="6214702" y="3280064"/>
              <a:ext cx="93730" cy="66105"/>
            </a:xfrm>
            <a:custGeom>
              <a:avLst/>
              <a:gdLst>
                <a:gd name="connsiteX0" fmla="*/ 0 w 93730"/>
                <a:gd name="connsiteY0" fmla="*/ 58761 h 117522"/>
                <a:gd name="connsiteX1" fmla="*/ 46865 w 93730"/>
                <a:gd name="connsiteY1" fmla="*/ 0 h 117522"/>
                <a:gd name="connsiteX2" fmla="*/ 93730 w 93730"/>
                <a:gd name="connsiteY2" fmla="*/ 58761 h 117522"/>
                <a:gd name="connsiteX3" fmla="*/ 46865 w 93730"/>
                <a:gd name="connsiteY3" fmla="*/ 117522 h 117522"/>
                <a:gd name="connsiteX4" fmla="*/ 0 w 93730"/>
                <a:gd name="connsiteY4" fmla="*/ 58761 h 117522"/>
                <a:gd name="connsiteX0" fmla="*/ 0 w 93730"/>
                <a:gd name="connsiteY0" fmla="*/ 58761 h 66105"/>
                <a:gd name="connsiteX1" fmla="*/ 46865 w 93730"/>
                <a:gd name="connsiteY1" fmla="*/ 0 h 66105"/>
                <a:gd name="connsiteX2" fmla="*/ 93730 w 93730"/>
                <a:gd name="connsiteY2" fmla="*/ 58761 h 66105"/>
                <a:gd name="connsiteX3" fmla="*/ 0 w 93730"/>
                <a:gd name="connsiteY3" fmla="*/ 58761 h 66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730" h="66105">
                  <a:moveTo>
                    <a:pt x="0" y="58761"/>
                  </a:moveTo>
                  <a:cubicBezTo>
                    <a:pt x="0" y="26308"/>
                    <a:pt x="20982" y="0"/>
                    <a:pt x="46865" y="0"/>
                  </a:cubicBezTo>
                  <a:cubicBezTo>
                    <a:pt x="72748" y="0"/>
                    <a:pt x="93730" y="26308"/>
                    <a:pt x="93730" y="58761"/>
                  </a:cubicBezTo>
                  <a:cubicBezTo>
                    <a:pt x="85919" y="68554"/>
                    <a:pt x="7811" y="68554"/>
                    <a:pt x="0" y="58761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AD9D6C2B-BAD2-44AF-9782-7294BFF6224D}"/>
                </a:ext>
              </a:extLst>
            </p:cNvPr>
            <p:cNvSpPr/>
            <p:nvPr/>
          </p:nvSpPr>
          <p:spPr>
            <a:xfrm>
              <a:off x="6269658" y="3350419"/>
              <a:ext cx="83517" cy="64294"/>
            </a:xfrm>
            <a:custGeom>
              <a:avLst/>
              <a:gdLst>
                <a:gd name="connsiteX0" fmla="*/ 173 w 83517"/>
                <a:gd name="connsiteY0" fmla="*/ 0 h 64294"/>
                <a:gd name="connsiteX1" fmla="*/ 7317 w 83517"/>
                <a:gd name="connsiteY1" fmla="*/ 52387 h 64294"/>
                <a:gd name="connsiteX2" fmla="*/ 47798 w 83517"/>
                <a:gd name="connsiteY2" fmla="*/ 64294 h 64294"/>
                <a:gd name="connsiteX3" fmla="*/ 76373 w 83517"/>
                <a:gd name="connsiteY3" fmla="*/ 52387 h 64294"/>
                <a:gd name="connsiteX4" fmla="*/ 83517 w 83517"/>
                <a:gd name="connsiteY4" fmla="*/ 28575 h 64294"/>
                <a:gd name="connsiteX5" fmla="*/ 83517 w 83517"/>
                <a:gd name="connsiteY5" fmla="*/ 28575 h 64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3517" h="64294">
                  <a:moveTo>
                    <a:pt x="173" y="0"/>
                  </a:moveTo>
                  <a:cubicBezTo>
                    <a:pt x="-224" y="20835"/>
                    <a:pt x="-620" y="41671"/>
                    <a:pt x="7317" y="52387"/>
                  </a:cubicBezTo>
                  <a:cubicBezTo>
                    <a:pt x="15254" y="63103"/>
                    <a:pt x="36289" y="64294"/>
                    <a:pt x="47798" y="64294"/>
                  </a:cubicBezTo>
                  <a:cubicBezTo>
                    <a:pt x="59307" y="64294"/>
                    <a:pt x="70420" y="58340"/>
                    <a:pt x="76373" y="52387"/>
                  </a:cubicBezTo>
                  <a:cubicBezTo>
                    <a:pt x="82326" y="46434"/>
                    <a:pt x="83517" y="28575"/>
                    <a:pt x="83517" y="28575"/>
                  </a:cubicBezTo>
                  <a:lnTo>
                    <a:pt x="83517" y="28575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9F2A114D-9489-4459-9AA9-5BFABFCFC64B}"/>
                </a:ext>
              </a:extLst>
            </p:cNvPr>
            <p:cNvSpPr/>
            <p:nvPr/>
          </p:nvSpPr>
          <p:spPr>
            <a:xfrm flipH="1">
              <a:off x="6184750" y="3351139"/>
              <a:ext cx="83517" cy="64294"/>
            </a:xfrm>
            <a:custGeom>
              <a:avLst/>
              <a:gdLst>
                <a:gd name="connsiteX0" fmla="*/ 173 w 83517"/>
                <a:gd name="connsiteY0" fmla="*/ 0 h 64294"/>
                <a:gd name="connsiteX1" fmla="*/ 7317 w 83517"/>
                <a:gd name="connsiteY1" fmla="*/ 52387 h 64294"/>
                <a:gd name="connsiteX2" fmla="*/ 47798 w 83517"/>
                <a:gd name="connsiteY2" fmla="*/ 64294 h 64294"/>
                <a:gd name="connsiteX3" fmla="*/ 76373 w 83517"/>
                <a:gd name="connsiteY3" fmla="*/ 52387 h 64294"/>
                <a:gd name="connsiteX4" fmla="*/ 83517 w 83517"/>
                <a:gd name="connsiteY4" fmla="*/ 28575 h 64294"/>
                <a:gd name="connsiteX5" fmla="*/ 83517 w 83517"/>
                <a:gd name="connsiteY5" fmla="*/ 28575 h 64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3517" h="64294">
                  <a:moveTo>
                    <a:pt x="173" y="0"/>
                  </a:moveTo>
                  <a:cubicBezTo>
                    <a:pt x="-224" y="20835"/>
                    <a:pt x="-620" y="41671"/>
                    <a:pt x="7317" y="52387"/>
                  </a:cubicBezTo>
                  <a:cubicBezTo>
                    <a:pt x="15254" y="63103"/>
                    <a:pt x="36289" y="64294"/>
                    <a:pt x="47798" y="64294"/>
                  </a:cubicBezTo>
                  <a:cubicBezTo>
                    <a:pt x="59307" y="64294"/>
                    <a:pt x="70420" y="58340"/>
                    <a:pt x="76373" y="52387"/>
                  </a:cubicBezTo>
                  <a:cubicBezTo>
                    <a:pt x="82326" y="46434"/>
                    <a:pt x="83517" y="28575"/>
                    <a:pt x="83517" y="28575"/>
                  </a:cubicBezTo>
                  <a:lnTo>
                    <a:pt x="83517" y="28575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7">
              <a:extLst>
                <a:ext uri="{FF2B5EF4-FFF2-40B4-BE49-F238E27FC236}">
                  <a16:creationId xmlns:a16="http://schemas.microsoft.com/office/drawing/2014/main" id="{1C589AC6-92D2-4034-B671-6C20B8BBDD69}"/>
                </a:ext>
              </a:extLst>
            </p:cNvPr>
            <p:cNvSpPr/>
            <p:nvPr/>
          </p:nvSpPr>
          <p:spPr>
            <a:xfrm>
              <a:off x="6128103" y="3701542"/>
              <a:ext cx="198756" cy="11842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7">
              <a:extLst>
                <a:ext uri="{FF2B5EF4-FFF2-40B4-BE49-F238E27FC236}">
                  <a16:creationId xmlns:a16="http://schemas.microsoft.com/office/drawing/2014/main" id="{904AF9E7-A71E-464B-BE3C-C31A2CBB9B7B}"/>
                </a:ext>
              </a:extLst>
            </p:cNvPr>
            <p:cNvSpPr/>
            <p:nvPr/>
          </p:nvSpPr>
          <p:spPr>
            <a:xfrm rot="916061">
              <a:off x="5921257" y="3678203"/>
              <a:ext cx="198756" cy="11842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76FF61FC-ED93-4E18-B0FF-48C3DF461827}"/>
              </a:ext>
            </a:extLst>
          </p:cNvPr>
          <p:cNvGrpSpPr/>
          <p:nvPr/>
        </p:nvGrpSpPr>
        <p:grpSpPr>
          <a:xfrm>
            <a:off x="2372168" y="681504"/>
            <a:ext cx="3480236" cy="5887681"/>
            <a:chOff x="2372168" y="681504"/>
            <a:chExt cx="3480236" cy="5887681"/>
          </a:xfrm>
        </p:grpSpPr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D9F52D42-6716-44DF-A096-CBEBAB92A7D5}"/>
                </a:ext>
              </a:extLst>
            </p:cNvPr>
            <p:cNvSpPr/>
            <p:nvPr/>
          </p:nvSpPr>
          <p:spPr>
            <a:xfrm>
              <a:off x="4261280" y="5998698"/>
              <a:ext cx="797736" cy="207735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09C95E6A-BDB6-4825-8F23-2425C4A1809C}"/>
                </a:ext>
              </a:extLst>
            </p:cNvPr>
            <p:cNvSpPr/>
            <p:nvPr/>
          </p:nvSpPr>
          <p:spPr>
            <a:xfrm>
              <a:off x="3386729" y="5998697"/>
              <a:ext cx="797736" cy="20773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996A673B-CAA7-4277-B09A-8FC289195906}"/>
                </a:ext>
              </a:extLst>
            </p:cNvPr>
            <p:cNvGrpSpPr/>
            <p:nvPr/>
          </p:nvGrpSpPr>
          <p:grpSpPr>
            <a:xfrm>
              <a:off x="2372168" y="681504"/>
              <a:ext cx="3480236" cy="5628797"/>
              <a:chOff x="2805046" y="651617"/>
              <a:chExt cx="3680894" cy="3606796"/>
            </a:xfrm>
          </p:grpSpPr>
          <p:sp>
            <p:nvSpPr>
              <p:cNvPr id="108" name="Cloud 107">
                <a:extLst>
                  <a:ext uri="{FF2B5EF4-FFF2-40B4-BE49-F238E27FC236}">
                    <a16:creationId xmlns:a16="http://schemas.microsoft.com/office/drawing/2014/main" id="{CBB012E0-B751-4DE5-9B36-2EAF239D760E}"/>
                  </a:ext>
                </a:extLst>
              </p:cNvPr>
              <p:cNvSpPr/>
              <p:nvPr/>
            </p:nvSpPr>
            <p:spPr>
              <a:xfrm>
                <a:off x="2805046" y="651617"/>
                <a:ext cx="3599801" cy="2544323"/>
              </a:xfrm>
              <a:prstGeom prst="cloud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5" name="Cloud 54">
                <a:extLst>
                  <a:ext uri="{FF2B5EF4-FFF2-40B4-BE49-F238E27FC236}">
                    <a16:creationId xmlns:a16="http://schemas.microsoft.com/office/drawing/2014/main" id="{D1CE9C23-2CF8-45F3-9DC7-10D1D5F50DA7}"/>
                  </a:ext>
                </a:extLst>
              </p:cNvPr>
              <p:cNvSpPr/>
              <p:nvPr/>
            </p:nvSpPr>
            <p:spPr>
              <a:xfrm>
                <a:off x="2886139" y="689203"/>
                <a:ext cx="3599801" cy="2544323"/>
              </a:xfrm>
              <a:prstGeom prst="cloud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971494B-6722-4826-BBB7-B025F96AC8D6}"/>
                  </a:ext>
                </a:extLst>
              </p:cNvPr>
              <p:cNvSpPr/>
              <p:nvPr/>
            </p:nvSpPr>
            <p:spPr>
              <a:xfrm>
                <a:off x="3685183" y="2258004"/>
                <a:ext cx="2028928" cy="2000409"/>
              </a:xfrm>
              <a:custGeom>
                <a:avLst/>
                <a:gdLst>
                  <a:gd name="connsiteX0" fmla="*/ 0 w 898655"/>
                  <a:gd name="connsiteY0" fmla="*/ 0 h 1999689"/>
                  <a:gd name="connsiteX1" fmla="*/ 898655 w 898655"/>
                  <a:gd name="connsiteY1" fmla="*/ 0 h 1999689"/>
                  <a:gd name="connsiteX2" fmla="*/ 898655 w 898655"/>
                  <a:gd name="connsiteY2" fmla="*/ 1999689 h 1999689"/>
                  <a:gd name="connsiteX3" fmla="*/ 0 w 898655"/>
                  <a:gd name="connsiteY3" fmla="*/ 1999689 h 1999689"/>
                  <a:gd name="connsiteX4" fmla="*/ 0 w 898655"/>
                  <a:gd name="connsiteY4" fmla="*/ 0 h 1999689"/>
                  <a:gd name="connsiteX0" fmla="*/ 333829 w 898655"/>
                  <a:gd name="connsiteY0" fmla="*/ 0 h 1999689"/>
                  <a:gd name="connsiteX1" fmla="*/ 898655 w 898655"/>
                  <a:gd name="connsiteY1" fmla="*/ 0 h 1999689"/>
                  <a:gd name="connsiteX2" fmla="*/ 898655 w 898655"/>
                  <a:gd name="connsiteY2" fmla="*/ 1999689 h 1999689"/>
                  <a:gd name="connsiteX3" fmla="*/ 0 w 898655"/>
                  <a:gd name="connsiteY3" fmla="*/ 1999689 h 1999689"/>
                  <a:gd name="connsiteX4" fmla="*/ 333829 w 898655"/>
                  <a:gd name="connsiteY4" fmla="*/ 0 h 1999689"/>
                  <a:gd name="connsiteX0" fmla="*/ 333829 w 898655"/>
                  <a:gd name="connsiteY0" fmla="*/ 0 h 1999689"/>
                  <a:gd name="connsiteX1" fmla="*/ 898655 w 898655"/>
                  <a:gd name="connsiteY1" fmla="*/ 0 h 1999689"/>
                  <a:gd name="connsiteX2" fmla="*/ 898655 w 898655"/>
                  <a:gd name="connsiteY2" fmla="*/ 1999689 h 1999689"/>
                  <a:gd name="connsiteX3" fmla="*/ 0 w 898655"/>
                  <a:gd name="connsiteY3" fmla="*/ 1999689 h 1999689"/>
                  <a:gd name="connsiteX4" fmla="*/ 333829 w 898655"/>
                  <a:gd name="connsiteY4" fmla="*/ 0 h 1999689"/>
                  <a:gd name="connsiteX0" fmla="*/ 358341 w 923167"/>
                  <a:gd name="connsiteY0" fmla="*/ 0 h 1999689"/>
                  <a:gd name="connsiteX1" fmla="*/ 923167 w 923167"/>
                  <a:gd name="connsiteY1" fmla="*/ 0 h 1999689"/>
                  <a:gd name="connsiteX2" fmla="*/ 923167 w 923167"/>
                  <a:gd name="connsiteY2" fmla="*/ 1999689 h 1999689"/>
                  <a:gd name="connsiteX3" fmla="*/ 24512 w 923167"/>
                  <a:gd name="connsiteY3" fmla="*/ 1999689 h 1999689"/>
                  <a:gd name="connsiteX4" fmla="*/ 18259 w 923167"/>
                  <a:gd name="connsiteY4" fmla="*/ 246678 h 1999689"/>
                  <a:gd name="connsiteX5" fmla="*/ 358341 w 923167"/>
                  <a:gd name="connsiteY5" fmla="*/ 0 h 1999689"/>
                  <a:gd name="connsiteX0" fmla="*/ 358341 w 923167"/>
                  <a:gd name="connsiteY0" fmla="*/ 0 h 1999689"/>
                  <a:gd name="connsiteX1" fmla="*/ 923167 w 923167"/>
                  <a:gd name="connsiteY1" fmla="*/ 0 h 1999689"/>
                  <a:gd name="connsiteX2" fmla="*/ 923167 w 923167"/>
                  <a:gd name="connsiteY2" fmla="*/ 1999689 h 1999689"/>
                  <a:gd name="connsiteX3" fmla="*/ 24512 w 923167"/>
                  <a:gd name="connsiteY3" fmla="*/ 1999689 h 1999689"/>
                  <a:gd name="connsiteX4" fmla="*/ 18259 w 923167"/>
                  <a:gd name="connsiteY4" fmla="*/ 246678 h 1999689"/>
                  <a:gd name="connsiteX5" fmla="*/ 337573 w 923167"/>
                  <a:gd name="connsiteY5" fmla="*/ 696621 h 1999689"/>
                  <a:gd name="connsiteX6" fmla="*/ 358341 w 923167"/>
                  <a:gd name="connsiteY6" fmla="*/ 0 h 1999689"/>
                  <a:gd name="connsiteX0" fmla="*/ 375167 w 939993"/>
                  <a:gd name="connsiteY0" fmla="*/ 0 h 1999689"/>
                  <a:gd name="connsiteX1" fmla="*/ 939993 w 939993"/>
                  <a:gd name="connsiteY1" fmla="*/ 0 h 1999689"/>
                  <a:gd name="connsiteX2" fmla="*/ 939993 w 939993"/>
                  <a:gd name="connsiteY2" fmla="*/ 1999689 h 1999689"/>
                  <a:gd name="connsiteX3" fmla="*/ 41338 w 939993"/>
                  <a:gd name="connsiteY3" fmla="*/ 1999689 h 1999689"/>
                  <a:gd name="connsiteX4" fmla="*/ 209256 w 939993"/>
                  <a:gd name="connsiteY4" fmla="*/ 812735 h 1999689"/>
                  <a:gd name="connsiteX5" fmla="*/ 35085 w 939993"/>
                  <a:gd name="connsiteY5" fmla="*/ 246678 h 1999689"/>
                  <a:gd name="connsiteX6" fmla="*/ 354399 w 939993"/>
                  <a:gd name="connsiteY6" fmla="*/ 696621 h 1999689"/>
                  <a:gd name="connsiteX7" fmla="*/ 375167 w 939993"/>
                  <a:gd name="connsiteY7" fmla="*/ 0 h 1999689"/>
                  <a:gd name="connsiteX0" fmla="*/ 676128 w 1240954"/>
                  <a:gd name="connsiteY0" fmla="*/ 0 h 1999689"/>
                  <a:gd name="connsiteX1" fmla="*/ 1240954 w 1240954"/>
                  <a:gd name="connsiteY1" fmla="*/ 0 h 1999689"/>
                  <a:gd name="connsiteX2" fmla="*/ 1240954 w 1240954"/>
                  <a:gd name="connsiteY2" fmla="*/ 1999689 h 1999689"/>
                  <a:gd name="connsiteX3" fmla="*/ 342299 w 1240954"/>
                  <a:gd name="connsiteY3" fmla="*/ 1999689 h 1999689"/>
                  <a:gd name="connsiteX4" fmla="*/ 2217 w 1240954"/>
                  <a:gd name="connsiteY4" fmla="*/ 595021 h 1999689"/>
                  <a:gd name="connsiteX5" fmla="*/ 510217 w 1240954"/>
                  <a:gd name="connsiteY5" fmla="*/ 812735 h 1999689"/>
                  <a:gd name="connsiteX6" fmla="*/ 336046 w 1240954"/>
                  <a:gd name="connsiteY6" fmla="*/ 246678 h 1999689"/>
                  <a:gd name="connsiteX7" fmla="*/ 655360 w 1240954"/>
                  <a:gd name="connsiteY7" fmla="*/ 696621 h 1999689"/>
                  <a:gd name="connsiteX8" fmla="*/ 676128 w 1240954"/>
                  <a:gd name="connsiteY8" fmla="*/ 0 h 1999689"/>
                  <a:gd name="connsiteX0" fmla="*/ 673911 w 1238737"/>
                  <a:gd name="connsiteY0" fmla="*/ 0 h 1999689"/>
                  <a:gd name="connsiteX1" fmla="*/ 1238737 w 1238737"/>
                  <a:gd name="connsiteY1" fmla="*/ 0 h 1999689"/>
                  <a:gd name="connsiteX2" fmla="*/ 1238737 w 1238737"/>
                  <a:gd name="connsiteY2" fmla="*/ 1999689 h 1999689"/>
                  <a:gd name="connsiteX3" fmla="*/ 340082 w 1238737"/>
                  <a:gd name="connsiteY3" fmla="*/ 1999689 h 1999689"/>
                  <a:gd name="connsiteX4" fmla="*/ 0 w 1238737"/>
                  <a:gd name="connsiteY4" fmla="*/ 595021 h 1999689"/>
                  <a:gd name="connsiteX5" fmla="*/ 508000 w 1238737"/>
                  <a:gd name="connsiteY5" fmla="*/ 812735 h 1999689"/>
                  <a:gd name="connsiteX6" fmla="*/ 333829 w 1238737"/>
                  <a:gd name="connsiteY6" fmla="*/ 246678 h 1999689"/>
                  <a:gd name="connsiteX7" fmla="*/ 653143 w 1238737"/>
                  <a:gd name="connsiteY7" fmla="*/ 696621 h 1999689"/>
                  <a:gd name="connsiteX8" fmla="*/ 673911 w 1238737"/>
                  <a:gd name="connsiteY8" fmla="*/ 0 h 1999689"/>
                  <a:gd name="connsiteX0" fmla="*/ 847302 w 1412128"/>
                  <a:gd name="connsiteY0" fmla="*/ 0 h 1999689"/>
                  <a:gd name="connsiteX1" fmla="*/ 1412128 w 1412128"/>
                  <a:gd name="connsiteY1" fmla="*/ 0 h 1999689"/>
                  <a:gd name="connsiteX2" fmla="*/ 1412128 w 1412128"/>
                  <a:gd name="connsiteY2" fmla="*/ 1999689 h 1999689"/>
                  <a:gd name="connsiteX3" fmla="*/ 513473 w 1412128"/>
                  <a:gd name="connsiteY3" fmla="*/ 1999689 h 1999689"/>
                  <a:gd name="connsiteX4" fmla="*/ 13734 w 1412128"/>
                  <a:gd name="connsiteY4" fmla="*/ 798221 h 1999689"/>
                  <a:gd name="connsiteX5" fmla="*/ 173391 w 1412128"/>
                  <a:gd name="connsiteY5" fmla="*/ 595021 h 1999689"/>
                  <a:gd name="connsiteX6" fmla="*/ 681391 w 1412128"/>
                  <a:gd name="connsiteY6" fmla="*/ 812735 h 1999689"/>
                  <a:gd name="connsiteX7" fmla="*/ 507220 w 1412128"/>
                  <a:gd name="connsiteY7" fmla="*/ 246678 h 1999689"/>
                  <a:gd name="connsiteX8" fmla="*/ 826534 w 1412128"/>
                  <a:gd name="connsiteY8" fmla="*/ 696621 h 1999689"/>
                  <a:gd name="connsiteX9" fmla="*/ 847302 w 1412128"/>
                  <a:gd name="connsiteY9" fmla="*/ 0 h 1999689"/>
                  <a:gd name="connsiteX0" fmla="*/ 847302 w 1412128"/>
                  <a:gd name="connsiteY0" fmla="*/ 0 h 1999689"/>
                  <a:gd name="connsiteX1" fmla="*/ 1412128 w 1412128"/>
                  <a:gd name="connsiteY1" fmla="*/ 0 h 1999689"/>
                  <a:gd name="connsiteX2" fmla="*/ 1412128 w 1412128"/>
                  <a:gd name="connsiteY2" fmla="*/ 1999689 h 1999689"/>
                  <a:gd name="connsiteX3" fmla="*/ 513473 w 1412128"/>
                  <a:gd name="connsiteY3" fmla="*/ 1999689 h 1999689"/>
                  <a:gd name="connsiteX4" fmla="*/ 13734 w 1412128"/>
                  <a:gd name="connsiteY4" fmla="*/ 798221 h 1999689"/>
                  <a:gd name="connsiteX5" fmla="*/ 173391 w 1412128"/>
                  <a:gd name="connsiteY5" fmla="*/ 595021 h 1999689"/>
                  <a:gd name="connsiteX6" fmla="*/ 681391 w 1412128"/>
                  <a:gd name="connsiteY6" fmla="*/ 812735 h 1999689"/>
                  <a:gd name="connsiteX7" fmla="*/ 507220 w 1412128"/>
                  <a:gd name="connsiteY7" fmla="*/ 246678 h 1999689"/>
                  <a:gd name="connsiteX8" fmla="*/ 826534 w 1412128"/>
                  <a:gd name="connsiteY8" fmla="*/ 696621 h 1999689"/>
                  <a:gd name="connsiteX9" fmla="*/ 847302 w 1412128"/>
                  <a:gd name="connsiteY9" fmla="*/ 0 h 1999689"/>
                  <a:gd name="connsiteX0" fmla="*/ 847302 w 1412128"/>
                  <a:gd name="connsiteY0" fmla="*/ 0 h 2000381"/>
                  <a:gd name="connsiteX1" fmla="*/ 1412128 w 1412128"/>
                  <a:gd name="connsiteY1" fmla="*/ 0 h 2000381"/>
                  <a:gd name="connsiteX2" fmla="*/ 1412128 w 1412128"/>
                  <a:gd name="connsiteY2" fmla="*/ 1999689 h 2000381"/>
                  <a:gd name="connsiteX3" fmla="*/ 513473 w 1412128"/>
                  <a:gd name="connsiteY3" fmla="*/ 1999689 h 2000381"/>
                  <a:gd name="connsiteX4" fmla="*/ 13734 w 1412128"/>
                  <a:gd name="connsiteY4" fmla="*/ 798221 h 2000381"/>
                  <a:gd name="connsiteX5" fmla="*/ 173391 w 1412128"/>
                  <a:gd name="connsiteY5" fmla="*/ 595021 h 2000381"/>
                  <a:gd name="connsiteX6" fmla="*/ 681391 w 1412128"/>
                  <a:gd name="connsiteY6" fmla="*/ 812735 h 2000381"/>
                  <a:gd name="connsiteX7" fmla="*/ 507220 w 1412128"/>
                  <a:gd name="connsiteY7" fmla="*/ 246678 h 2000381"/>
                  <a:gd name="connsiteX8" fmla="*/ 826534 w 1412128"/>
                  <a:gd name="connsiteY8" fmla="*/ 696621 h 2000381"/>
                  <a:gd name="connsiteX9" fmla="*/ 847302 w 1412128"/>
                  <a:gd name="connsiteY9" fmla="*/ 0 h 2000381"/>
                  <a:gd name="connsiteX0" fmla="*/ 847302 w 1412128"/>
                  <a:gd name="connsiteY0" fmla="*/ 0 h 2000409"/>
                  <a:gd name="connsiteX1" fmla="*/ 1412128 w 1412128"/>
                  <a:gd name="connsiteY1" fmla="*/ 0 h 2000409"/>
                  <a:gd name="connsiteX2" fmla="*/ 1412128 w 1412128"/>
                  <a:gd name="connsiteY2" fmla="*/ 1999689 h 2000409"/>
                  <a:gd name="connsiteX3" fmla="*/ 513473 w 1412128"/>
                  <a:gd name="connsiteY3" fmla="*/ 1999689 h 2000409"/>
                  <a:gd name="connsiteX4" fmla="*/ 13734 w 1412128"/>
                  <a:gd name="connsiteY4" fmla="*/ 798221 h 2000409"/>
                  <a:gd name="connsiteX5" fmla="*/ 173391 w 1412128"/>
                  <a:gd name="connsiteY5" fmla="*/ 595021 h 2000409"/>
                  <a:gd name="connsiteX6" fmla="*/ 681391 w 1412128"/>
                  <a:gd name="connsiteY6" fmla="*/ 812735 h 2000409"/>
                  <a:gd name="connsiteX7" fmla="*/ 507220 w 1412128"/>
                  <a:gd name="connsiteY7" fmla="*/ 246678 h 2000409"/>
                  <a:gd name="connsiteX8" fmla="*/ 826534 w 1412128"/>
                  <a:gd name="connsiteY8" fmla="*/ 696621 h 2000409"/>
                  <a:gd name="connsiteX9" fmla="*/ 847302 w 1412128"/>
                  <a:gd name="connsiteY9" fmla="*/ 0 h 2000409"/>
                  <a:gd name="connsiteX0" fmla="*/ 847302 w 1769968"/>
                  <a:gd name="connsiteY0" fmla="*/ 0 h 2000409"/>
                  <a:gd name="connsiteX1" fmla="*/ 1412128 w 1769968"/>
                  <a:gd name="connsiteY1" fmla="*/ 0 h 2000409"/>
                  <a:gd name="connsiteX2" fmla="*/ 1769963 w 1769968"/>
                  <a:gd name="connsiteY2" fmla="*/ 362792 h 2000409"/>
                  <a:gd name="connsiteX3" fmla="*/ 1412128 w 1769968"/>
                  <a:gd name="connsiteY3" fmla="*/ 1999689 h 2000409"/>
                  <a:gd name="connsiteX4" fmla="*/ 513473 w 1769968"/>
                  <a:gd name="connsiteY4" fmla="*/ 1999689 h 2000409"/>
                  <a:gd name="connsiteX5" fmla="*/ 13734 w 1769968"/>
                  <a:gd name="connsiteY5" fmla="*/ 798221 h 2000409"/>
                  <a:gd name="connsiteX6" fmla="*/ 173391 w 1769968"/>
                  <a:gd name="connsiteY6" fmla="*/ 595021 h 2000409"/>
                  <a:gd name="connsiteX7" fmla="*/ 681391 w 1769968"/>
                  <a:gd name="connsiteY7" fmla="*/ 812735 h 2000409"/>
                  <a:gd name="connsiteX8" fmla="*/ 507220 w 1769968"/>
                  <a:gd name="connsiteY8" fmla="*/ 246678 h 2000409"/>
                  <a:gd name="connsiteX9" fmla="*/ 826534 w 1769968"/>
                  <a:gd name="connsiteY9" fmla="*/ 696621 h 2000409"/>
                  <a:gd name="connsiteX10" fmla="*/ 847302 w 1769968"/>
                  <a:gd name="connsiteY10" fmla="*/ 0 h 2000409"/>
                  <a:gd name="connsiteX0" fmla="*/ 847302 w 1771941"/>
                  <a:gd name="connsiteY0" fmla="*/ 0 h 2000409"/>
                  <a:gd name="connsiteX1" fmla="*/ 1412128 w 1771941"/>
                  <a:gd name="connsiteY1" fmla="*/ 0 h 2000409"/>
                  <a:gd name="connsiteX2" fmla="*/ 1407106 w 1771941"/>
                  <a:gd name="connsiteY2" fmla="*/ 711135 h 2000409"/>
                  <a:gd name="connsiteX3" fmla="*/ 1769963 w 1771941"/>
                  <a:gd name="connsiteY3" fmla="*/ 362792 h 2000409"/>
                  <a:gd name="connsiteX4" fmla="*/ 1412128 w 1771941"/>
                  <a:gd name="connsiteY4" fmla="*/ 1999689 h 2000409"/>
                  <a:gd name="connsiteX5" fmla="*/ 513473 w 1771941"/>
                  <a:gd name="connsiteY5" fmla="*/ 1999689 h 2000409"/>
                  <a:gd name="connsiteX6" fmla="*/ 13734 w 1771941"/>
                  <a:gd name="connsiteY6" fmla="*/ 798221 h 2000409"/>
                  <a:gd name="connsiteX7" fmla="*/ 173391 w 1771941"/>
                  <a:gd name="connsiteY7" fmla="*/ 595021 h 2000409"/>
                  <a:gd name="connsiteX8" fmla="*/ 681391 w 1771941"/>
                  <a:gd name="connsiteY8" fmla="*/ 812735 h 2000409"/>
                  <a:gd name="connsiteX9" fmla="*/ 507220 w 1771941"/>
                  <a:gd name="connsiteY9" fmla="*/ 246678 h 2000409"/>
                  <a:gd name="connsiteX10" fmla="*/ 826534 w 1771941"/>
                  <a:gd name="connsiteY10" fmla="*/ 696621 h 2000409"/>
                  <a:gd name="connsiteX11" fmla="*/ 847302 w 1771941"/>
                  <a:gd name="connsiteY11" fmla="*/ 0 h 2000409"/>
                  <a:gd name="connsiteX0" fmla="*/ 847302 w 2017259"/>
                  <a:gd name="connsiteY0" fmla="*/ 0 h 2000409"/>
                  <a:gd name="connsiteX1" fmla="*/ 1412128 w 2017259"/>
                  <a:gd name="connsiteY1" fmla="*/ 0 h 2000409"/>
                  <a:gd name="connsiteX2" fmla="*/ 1407106 w 2017259"/>
                  <a:gd name="connsiteY2" fmla="*/ 711135 h 2000409"/>
                  <a:gd name="connsiteX3" fmla="*/ 1769963 w 2017259"/>
                  <a:gd name="connsiteY3" fmla="*/ 362792 h 2000409"/>
                  <a:gd name="connsiteX4" fmla="*/ 2016706 w 2017259"/>
                  <a:gd name="connsiteY4" fmla="*/ 464392 h 2000409"/>
                  <a:gd name="connsiteX5" fmla="*/ 1412128 w 2017259"/>
                  <a:gd name="connsiteY5" fmla="*/ 1999689 h 2000409"/>
                  <a:gd name="connsiteX6" fmla="*/ 513473 w 2017259"/>
                  <a:gd name="connsiteY6" fmla="*/ 1999689 h 2000409"/>
                  <a:gd name="connsiteX7" fmla="*/ 13734 w 2017259"/>
                  <a:gd name="connsiteY7" fmla="*/ 798221 h 2000409"/>
                  <a:gd name="connsiteX8" fmla="*/ 173391 w 2017259"/>
                  <a:gd name="connsiteY8" fmla="*/ 595021 h 2000409"/>
                  <a:gd name="connsiteX9" fmla="*/ 681391 w 2017259"/>
                  <a:gd name="connsiteY9" fmla="*/ 812735 h 2000409"/>
                  <a:gd name="connsiteX10" fmla="*/ 507220 w 2017259"/>
                  <a:gd name="connsiteY10" fmla="*/ 246678 h 2000409"/>
                  <a:gd name="connsiteX11" fmla="*/ 826534 w 2017259"/>
                  <a:gd name="connsiteY11" fmla="*/ 696621 h 2000409"/>
                  <a:gd name="connsiteX12" fmla="*/ 847302 w 2017259"/>
                  <a:gd name="connsiteY12" fmla="*/ 0 h 2000409"/>
                  <a:gd name="connsiteX0" fmla="*/ 847302 w 2028928"/>
                  <a:gd name="connsiteY0" fmla="*/ 0 h 2000409"/>
                  <a:gd name="connsiteX1" fmla="*/ 1412128 w 2028928"/>
                  <a:gd name="connsiteY1" fmla="*/ 0 h 2000409"/>
                  <a:gd name="connsiteX2" fmla="*/ 1407106 w 2028928"/>
                  <a:gd name="connsiteY2" fmla="*/ 711135 h 2000409"/>
                  <a:gd name="connsiteX3" fmla="*/ 1769963 w 2028928"/>
                  <a:gd name="connsiteY3" fmla="*/ 362792 h 2000409"/>
                  <a:gd name="connsiteX4" fmla="*/ 1726420 w 2028928"/>
                  <a:gd name="connsiteY4" fmla="*/ 624050 h 2000409"/>
                  <a:gd name="connsiteX5" fmla="*/ 2016706 w 2028928"/>
                  <a:gd name="connsiteY5" fmla="*/ 464392 h 2000409"/>
                  <a:gd name="connsiteX6" fmla="*/ 1412128 w 2028928"/>
                  <a:gd name="connsiteY6" fmla="*/ 1999689 h 2000409"/>
                  <a:gd name="connsiteX7" fmla="*/ 513473 w 2028928"/>
                  <a:gd name="connsiteY7" fmla="*/ 1999689 h 2000409"/>
                  <a:gd name="connsiteX8" fmla="*/ 13734 w 2028928"/>
                  <a:gd name="connsiteY8" fmla="*/ 798221 h 2000409"/>
                  <a:gd name="connsiteX9" fmla="*/ 173391 w 2028928"/>
                  <a:gd name="connsiteY9" fmla="*/ 595021 h 2000409"/>
                  <a:gd name="connsiteX10" fmla="*/ 681391 w 2028928"/>
                  <a:gd name="connsiteY10" fmla="*/ 812735 h 2000409"/>
                  <a:gd name="connsiteX11" fmla="*/ 507220 w 2028928"/>
                  <a:gd name="connsiteY11" fmla="*/ 246678 h 2000409"/>
                  <a:gd name="connsiteX12" fmla="*/ 826534 w 2028928"/>
                  <a:gd name="connsiteY12" fmla="*/ 696621 h 2000409"/>
                  <a:gd name="connsiteX13" fmla="*/ 847302 w 2028928"/>
                  <a:gd name="connsiteY13" fmla="*/ 0 h 2000409"/>
                  <a:gd name="connsiteX0" fmla="*/ 847302 w 2028928"/>
                  <a:gd name="connsiteY0" fmla="*/ 0 h 2000409"/>
                  <a:gd name="connsiteX1" fmla="*/ 1412128 w 2028928"/>
                  <a:gd name="connsiteY1" fmla="*/ 0 h 2000409"/>
                  <a:gd name="connsiteX2" fmla="*/ 1407106 w 2028928"/>
                  <a:gd name="connsiteY2" fmla="*/ 711135 h 2000409"/>
                  <a:gd name="connsiteX3" fmla="*/ 1769963 w 2028928"/>
                  <a:gd name="connsiteY3" fmla="*/ 362792 h 2000409"/>
                  <a:gd name="connsiteX4" fmla="*/ 1726420 w 2028928"/>
                  <a:gd name="connsiteY4" fmla="*/ 624050 h 2000409"/>
                  <a:gd name="connsiteX5" fmla="*/ 2016706 w 2028928"/>
                  <a:gd name="connsiteY5" fmla="*/ 464392 h 2000409"/>
                  <a:gd name="connsiteX6" fmla="*/ 1412128 w 2028928"/>
                  <a:gd name="connsiteY6" fmla="*/ 1999689 h 2000409"/>
                  <a:gd name="connsiteX7" fmla="*/ 513473 w 2028928"/>
                  <a:gd name="connsiteY7" fmla="*/ 1999689 h 2000409"/>
                  <a:gd name="connsiteX8" fmla="*/ 13734 w 2028928"/>
                  <a:gd name="connsiteY8" fmla="*/ 798221 h 2000409"/>
                  <a:gd name="connsiteX9" fmla="*/ 173391 w 2028928"/>
                  <a:gd name="connsiteY9" fmla="*/ 595021 h 2000409"/>
                  <a:gd name="connsiteX10" fmla="*/ 681391 w 2028928"/>
                  <a:gd name="connsiteY10" fmla="*/ 812735 h 2000409"/>
                  <a:gd name="connsiteX11" fmla="*/ 507220 w 2028928"/>
                  <a:gd name="connsiteY11" fmla="*/ 246678 h 2000409"/>
                  <a:gd name="connsiteX12" fmla="*/ 826534 w 2028928"/>
                  <a:gd name="connsiteY12" fmla="*/ 696621 h 2000409"/>
                  <a:gd name="connsiteX13" fmla="*/ 847302 w 2028928"/>
                  <a:gd name="connsiteY13" fmla="*/ 0 h 2000409"/>
                  <a:gd name="connsiteX0" fmla="*/ 847302 w 2028928"/>
                  <a:gd name="connsiteY0" fmla="*/ 0 h 2000409"/>
                  <a:gd name="connsiteX1" fmla="*/ 1412128 w 2028928"/>
                  <a:gd name="connsiteY1" fmla="*/ 0 h 2000409"/>
                  <a:gd name="connsiteX2" fmla="*/ 1407106 w 2028928"/>
                  <a:gd name="connsiteY2" fmla="*/ 711135 h 2000409"/>
                  <a:gd name="connsiteX3" fmla="*/ 1769963 w 2028928"/>
                  <a:gd name="connsiteY3" fmla="*/ 362792 h 2000409"/>
                  <a:gd name="connsiteX4" fmla="*/ 1726420 w 2028928"/>
                  <a:gd name="connsiteY4" fmla="*/ 624050 h 2000409"/>
                  <a:gd name="connsiteX5" fmla="*/ 2016706 w 2028928"/>
                  <a:gd name="connsiteY5" fmla="*/ 464392 h 2000409"/>
                  <a:gd name="connsiteX6" fmla="*/ 1412128 w 2028928"/>
                  <a:gd name="connsiteY6" fmla="*/ 1999689 h 2000409"/>
                  <a:gd name="connsiteX7" fmla="*/ 513473 w 2028928"/>
                  <a:gd name="connsiteY7" fmla="*/ 1999689 h 2000409"/>
                  <a:gd name="connsiteX8" fmla="*/ 13734 w 2028928"/>
                  <a:gd name="connsiteY8" fmla="*/ 798221 h 2000409"/>
                  <a:gd name="connsiteX9" fmla="*/ 173391 w 2028928"/>
                  <a:gd name="connsiteY9" fmla="*/ 595021 h 2000409"/>
                  <a:gd name="connsiteX10" fmla="*/ 681391 w 2028928"/>
                  <a:gd name="connsiteY10" fmla="*/ 812735 h 2000409"/>
                  <a:gd name="connsiteX11" fmla="*/ 507220 w 2028928"/>
                  <a:gd name="connsiteY11" fmla="*/ 246678 h 2000409"/>
                  <a:gd name="connsiteX12" fmla="*/ 826534 w 2028928"/>
                  <a:gd name="connsiteY12" fmla="*/ 696621 h 2000409"/>
                  <a:gd name="connsiteX13" fmla="*/ 847302 w 2028928"/>
                  <a:gd name="connsiteY13" fmla="*/ 0 h 20004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028928" h="2000409">
                    <a:moveTo>
                      <a:pt x="847302" y="0"/>
                    </a:moveTo>
                    <a:lnTo>
                      <a:pt x="1412128" y="0"/>
                    </a:lnTo>
                    <a:cubicBezTo>
                      <a:pt x="1536876" y="31437"/>
                      <a:pt x="1347467" y="650670"/>
                      <a:pt x="1407106" y="711135"/>
                    </a:cubicBezTo>
                    <a:cubicBezTo>
                      <a:pt x="1466745" y="771600"/>
                      <a:pt x="1690135" y="411173"/>
                      <a:pt x="1769963" y="362792"/>
                    </a:cubicBezTo>
                    <a:cubicBezTo>
                      <a:pt x="1849791" y="314411"/>
                      <a:pt x="1685296" y="607117"/>
                      <a:pt x="1726420" y="624050"/>
                    </a:cubicBezTo>
                    <a:cubicBezTo>
                      <a:pt x="1767544" y="640983"/>
                      <a:pt x="2095697" y="201252"/>
                      <a:pt x="2016706" y="464392"/>
                    </a:cubicBezTo>
                    <a:cubicBezTo>
                      <a:pt x="1002380" y="1222901"/>
                      <a:pt x="1512054" y="1458894"/>
                      <a:pt x="1412128" y="1999689"/>
                    </a:cubicBezTo>
                    <a:lnTo>
                      <a:pt x="513473" y="1999689"/>
                    </a:lnTo>
                    <a:cubicBezTo>
                      <a:pt x="466674" y="2031672"/>
                      <a:pt x="1144471" y="988789"/>
                      <a:pt x="13734" y="798221"/>
                    </a:cubicBezTo>
                    <a:cubicBezTo>
                      <a:pt x="-42946" y="564110"/>
                      <a:pt x="88724" y="592602"/>
                      <a:pt x="173391" y="595021"/>
                    </a:cubicBezTo>
                    <a:cubicBezTo>
                      <a:pt x="201377" y="397195"/>
                      <a:pt x="708001" y="928849"/>
                      <a:pt x="681391" y="812735"/>
                    </a:cubicBezTo>
                    <a:cubicBezTo>
                      <a:pt x="654782" y="696621"/>
                      <a:pt x="451582" y="237002"/>
                      <a:pt x="507220" y="246678"/>
                    </a:cubicBezTo>
                    <a:cubicBezTo>
                      <a:pt x="579791" y="193459"/>
                      <a:pt x="753963" y="749840"/>
                      <a:pt x="826534" y="696621"/>
                    </a:cubicBezTo>
                    <a:lnTo>
                      <a:pt x="847302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" name="Cloud 9">
                <a:extLst>
                  <a:ext uri="{FF2B5EF4-FFF2-40B4-BE49-F238E27FC236}">
                    <a16:creationId xmlns:a16="http://schemas.microsoft.com/office/drawing/2014/main" id="{2B7A9405-E93C-4054-A58D-2D40EC66D435}"/>
                  </a:ext>
                </a:extLst>
              </p:cNvPr>
              <p:cNvSpPr/>
              <p:nvPr/>
            </p:nvSpPr>
            <p:spPr>
              <a:xfrm>
                <a:off x="3714360" y="1143818"/>
                <a:ext cx="1833467" cy="1480296"/>
              </a:xfrm>
              <a:prstGeom prst="cloud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6" name="Cloud 105">
                <a:extLst>
                  <a:ext uri="{FF2B5EF4-FFF2-40B4-BE49-F238E27FC236}">
                    <a16:creationId xmlns:a16="http://schemas.microsoft.com/office/drawing/2014/main" id="{C79821CC-4C8D-4861-92F2-76F11F878222}"/>
                  </a:ext>
                </a:extLst>
              </p:cNvPr>
              <p:cNvSpPr/>
              <p:nvPr/>
            </p:nvSpPr>
            <p:spPr>
              <a:xfrm>
                <a:off x="3731709" y="1209223"/>
                <a:ext cx="1833467" cy="1480296"/>
              </a:xfrm>
              <a:prstGeom prst="cloud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7" name="Cloud 46">
                <a:extLst>
                  <a:ext uri="{FF2B5EF4-FFF2-40B4-BE49-F238E27FC236}">
                    <a16:creationId xmlns:a16="http://schemas.microsoft.com/office/drawing/2014/main" id="{CD24621D-DECB-41F3-B172-A4BFB2B381B8}"/>
                  </a:ext>
                </a:extLst>
              </p:cNvPr>
              <p:cNvSpPr/>
              <p:nvPr/>
            </p:nvSpPr>
            <p:spPr>
              <a:xfrm rot="1588661">
                <a:off x="4886163" y="1614258"/>
                <a:ext cx="1336792" cy="1072798"/>
              </a:xfrm>
              <a:prstGeom prst="cloud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8" name="Cloud 47">
                <a:extLst>
                  <a:ext uri="{FF2B5EF4-FFF2-40B4-BE49-F238E27FC236}">
                    <a16:creationId xmlns:a16="http://schemas.microsoft.com/office/drawing/2014/main" id="{9F8F7262-46DC-4A1C-A9A5-2D2866CEDE5F}"/>
                  </a:ext>
                </a:extLst>
              </p:cNvPr>
              <p:cNvSpPr/>
              <p:nvPr/>
            </p:nvSpPr>
            <p:spPr>
              <a:xfrm rot="20312248">
                <a:off x="3051836" y="1953362"/>
                <a:ext cx="1336792" cy="1072798"/>
              </a:xfrm>
              <a:prstGeom prst="cloud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171F578F-523C-43C5-BFA2-1AD19B422314}"/>
                  </a:ext>
                </a:extLst>
              </p:cNvPr>
              <p:cNvSpPr/>
              <p:nvPr/>
            </p:nvSpPr>
            <p:spPr>
              <a:xfrm>
                <a:off x="4566381" y="3063409"/>
                <a:ext cx="279992" cy="415164"/>
              </a:xfrm>
              <a:custGeom>
                <a:avLst/>
                <a:gdLst>
                  <a:gd name="connsiteX0" fmla="*/ 0 w 45719"/>
                  <a:gd name="connsiteY0" fmla="*/ 0 h 293714"/>
                  <a:gd name="connsiteX1" fmla="*/ 45719 w 45719"/>
                  <a:gd name="connsiteY1" fmla="*/ 0 h 293714"/>
                  <a:gd name="connsiteX2" fmla="*/ 45719 w 45719"/>
                  <a:gd name="connsiteY2" fmla="*/ 293714 h 293714"/>
                  <a:gd name="connsiteX3" fmla="*/ 0 w 45719"/>
                  <a:gd name="connsiteY3" fmla="*/ 293714 h 293714"/>
                  <a:gd name="connsiteX4" fmla="*/ 0 w 45719"/>
                  <a:gd name="connsiteY4" fmla="*/ 0 h 293714"/>
                  <a:gd name="connsiteX0" fmla="*/ 0 w 45719"/>
                  <a:gd name="connsiteY0" fmla="*/ 293714 h 293714"/>
                  <a:gd name="connsiteX1" fmla="*/ 45719 w 45719"/>
                  <a:gd name="connsiteY1" fmla="*/ 0 h 293714"/>
                  <a:gd name="connsiteX2" fmla="*/ 45719 w 45719"/>
                  <a:gd name="connsiteY2" fmla="*/ 293714 h 293714"/>
                  <a:gd name="connsiteX3" fmla="*/ 0 w 45719"/>
                  <a:gd name="connsiteY3" fmla="*/ 293714 h 293714"/>
                  <a:gd name="connsiteX0" fmla="*/ 0 w 267969"/>
                  <a:gd name="connsiteY0" fmla="*/ 236564 h 293714"/>
                  <a:gd name="connsiteX1" fmla="*/ 267969 w 267969"/>
                  <a:gd name="connsiteY1" fmla="*/ 0 h 293714"/>
                  <a:gd name="connsiteX2" fmla="*/ 267969 w 267969"/>
                  <a:gd name="connsiteY2" fmla="*/ 293714 h 293714"/>
                  <a:gd name="connsiteX3" fmla="*/ 0 w 267969"/>
                  <a:gd name="connsiteY3" fmla="*/ 236564 h 293714"/>
                  <a:gd name="connsiteX0" fmla="*/ 0 w 267969"/>
                  <a:gd name="connsiteY0" fmla="*/ 236564 h 376264"/>
                  <a:gd name="connsiteX1" fmla="*/ 267969 w 267969"/>
                  <a:gd name="connsiteY1" fmla="*/ 0 h 376264"/>
                  <a:gd name="connsiteX2" fmla="*/ 229869 w 267969"/>
                  <a:gd name="connsiteY2" fmla="*/ 376264 h 376264"/>
                  <a:gd name="connsiteX3" fmla="*/ 0 w 267969"/>
                  <a:gd name="connsiteY3" fmla="*/ 236564 h 376264"/>
                  <a:gd name="connsiteX0" fmla="*/ 0 w 267969"/>
                  <a:gd name="connsiteY0" fmla="*/ 236564 h 388345"/>
                  <a:gd name="connsiteX1" fmla="*/ 267969 w 267969"/>
                  <a:gd name="connsiteY1" fmla="*/ 0 h 388345"/>
                  <a:gd name="connsiteX2" fmla="*/ 229869 w 267969"/>
                  <a:gd name="connsiteY2" fmla="*/ 376264 h 388345"/>
                  <a:gd name="connsiteX3" fmla="*/ 0 w 267969"/>
                  <a:gd name="connsiteY3" fmla="*/ 236564 h 388345"/>
                  <a:gd name="connsiteX0" fmla="*/ 0 w 267969"/>
                  <a:gd name="connsiteY0" fmla="*/ 242254 h 394035"/>
                  <a:gd name="connsiteX1" fmla="*/ 267969 w 267969"/>
                  <a:gd name="connsiteY1" fmla="*/ 5690 h 394035"/>
                  <a:gd name="connsiteX2" fmla="*/ 229869 w 267969"/>
                  <a:gd name="connsiteY2" fmla="*/ 381954 h 394035"/>
                  <a:gd name="connsiteX3" fmla="*/ 0 w 267969"/>
                  <a:gd name="connsiteY3" fmla="*/ 242254 h 394035"/>
                  <a:gd name="connsiteX0" fmla="*/ 0 w 279992"/>
                  <a:gd name="connsiteY0" fmla="*/ 242254 h 394035"/>
                  <a:gd name="connsiteX1" fmla="*/ 267969 w 279992"/>
                  <a:gd name="connsiteY1" fmla="*/ 5690 h 394035"/>
                  <a:gd name="connsiteX2" fmla="*/ 229869 w 279992"/>
                  <a:gd name="connsiteY2" fmla="*/ 381954 h 394035"/>
                  <a:gd name="connsiteX3" fmla="*/ 0 w 279992"/>
                  <a:gd name="connsiteY3" fmla="*/ 242254 h 394035"/>
                  <a:gd name="connsiteX0" fmla="*/ 0 w 279992"/>
                  <a:gd name="connsiteY0" fmla="*/ 250810 h 402591"/>
                  <a:gd name="connsiteX1" fmla="*/ 267969 w 279992"/>
                  <a:gd name="connsiteY1" fmla="*/ 14246 h 402591"/>
                  <a:gd name="connsiteX2" fmla="*/ 229869 w 279992"/>
                  <a:gd name="connsiteY2" fmla="*/ 390510 h 402591"/>
                  <a:gd name="connsiteX3" fmla="*/ 0 w 279992"/>
                  <a:gd name="connsiteY3" fmla="*/ 250810 h 402591"/>
                  <a:gd name="connsiteX0" fmla="*/ 0 w 279992"/>
                  <a:gd name="connsiteY0" fmla="*/ 250810 h 410076"/>
                  <a:gd name="connsiteX1" fmla="*/ 267969 w 279992"/>
                  <a:gd name="connsiteY1" fmla="*/ 14246 h 410076"/>
                  <a:gd name="connsiteX2" fmla="*/ 229869 w 279992"/>
                  <a:gd name="connsiteY2" fmla="*/ 390510 h 410076"/>
                  <a:gd name="connsiteX3" fmla="*/ 0 w 279992"/>
                  <a:gd name="connsiteY3" fmla="*/ 250810 h 410076"/>
                  <a:gd name="connsiteX0" fmla="*/ 0 w 279992"/>
                  <a:gd name="connsiteY0" fmla="*/ 255898 h 415164"/>
                  <a:gd name="connsiteX1" fmla="*/ 267969 w 279992"/>
                  <a:gd name="connsiteY1" fmla="*/ 19334 h 415164"/>
                  <a:gd name="connsiteX2" fmla="*/ 229869 w 279992"/>
                  <a:gd name="connsiteY2" fmla="*/ 395598 h 415164"/>
                  <a:gd name="connsiteX3" fmla="*/ 0 w 279992"/>
                  <a:gd name="connsiteY3" fmla="*/ 255898 h 4151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9992" h="415164">
                    <a:moveTo>
                      <a:pt x="0" y="255898"/>
                    </a:moveTo>
                    <a:cubicBezTo>
                      <a:pt x="89323" y="94493"/>
                      <a:pt x="178646" y="-54211"/>
                      <a:pt x="267969" y="19334"/>
                    </a:cubicBezTo>
                    <a:cubicBezTo>
                      <a:pt x="306069" y="208255"/>
                      <a:pt x="242569" y="270177"/>
                      <a:pt x="229869" y="395598"/>
                    </a:cubicBezTo>
                    <a:cubicBezTo>
                      <a:pt x="115146" y="450631"/>
                      <a:pt x="76623" y="385015"/>
                      <a:pt x="0" y="255898"/>
                    </a:cubicBezTo>
                    <a:close/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5" name="Cloud 104">
                <a:extLst>
                  <a:ext uri="{FF2B5EF4-FFF2-40B4-BE49-F238E27FC236}">
                    <a16:creationId xmlns:a16="http://schemas.microsoft.com/office/drawing/2014/main" id="{0FCABFB4-E915-48FB-BA77-3F1D58BB8899}"/>
                  </a:ext>
                </a:extLst>
              </p:cNvPr>
              <p:cNvSpPr/>
              <p:nvPr/>
            </p:nvSpPr>
            <p:spPr>
              <a:xfrm rot="1588661">
                <a:off x="4947810" y="1642792"/>
                <a:ext cx="1336792" cy="1072798"/>
              </a:xfrm>
              <a:prstGeom prst="cloud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7" name="Cloud 106">
                <a:extLst>
                  <a:ext uri="{FF2B5EF4-FFF2-40B4-BE49-F238E27FC236}">
                    <a16:creationId xmlns:a16="http://schemas.microsoft.com/office/drawing/2014/main" id="{FCD60223-263C-475B-A456-505D1472A078}"/>
                  </a:ext>
                </a:extLst>
              </p:cNvPr>
              <p:cNvSpPr/>
              <p:nvPr/>
            </p:nvSpPr>
            <p:spPr>
              <a:xfrm rot="20312248">
                <a:off x="3111051" y="2012467"/>
                <a:ext cx="1336792" cy="1072798"/>
              </a:xfrm>
              <a:prstGeom prst="cloud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6EBC7C96-5D3D-4312-BE46-28F2B99C3958}"/>
                </a:ext>
              </a:extLst>
            </p:cNvPr>
            <p:cNvSpPr/>
            <p:nvPr/>
          </p:nvSpPr>
          <p:spPr>
            <a:xfrm>
              <a:off x="3293450" y="6302793"/>
              <a:ext cx="797736" cy="207735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796070E0-4D12-4ED5-8BAB-138F4203583C}"/>
                </a:ext>
              </a:extLst>
            </p:cNvPr>
            <p:cNvSpPr/>
            <p:nvPr/>
          </p:nvSpPr>
          <p:spPr>
            <a:xfrm>
              <a:off x="3746756" y="6216323"/>
              <a:ext cx="797736" cy="207735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D710D144-9C5F-4803-A28E-620C9BD1C299}"/>
                </a:ext>
              </a:extLst>
            </p:cNvPr>
            <p:cNvSpPr/>
            <p:nvPr/>
          </p:nvSpPr>
          <p:spPr>
            <a:xfrm>
              <a:off x="4051941" y="6361450"/>
              <a:ext cx="797736" cy="207735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AF1300B6-4AE1-4413-B8D8-4818E7A5E0C7}"/>
                </a:ext>
              </a:extLst>
            </p:cNvPr>
            <p:cNvSpPr/>
            <p:nvPr/>
          </p:nvSpPr>
          <p:spPr>
            <a:xfrm>
              <a:off x="4443495" y="6172528"/>
              <a:ext cx="797736" cy="20773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A45369DC-2FD7-45E3-9369-678E15CD7AEC}"/>
                </a:ext>
              </a:extLst>
            </p:cNvPr>
            <p:cNvSpPr/>
            <p:nvPr/>
          </p:nvSpPr>
          <p:spPr>
            <a:xfrm>
              <a:off x="3081839" y="6144165"/>
              <a:ext cx="797736" cy="207735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737953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B869A4D-3917-46E7-B6F0-C0F54161536F}"/>
              </a:ext>
            </a:extLst>
          </p:cNvPr>
          <p:cNvGrpSpPr/>
          <p:nvPr/>
        </p:nvGrpSpPr>
        <p:grpSpPr>
          <a:xfrm>
            <a:off x="0" y="0"/>
            <a:ext cx="12192000" cy="6858001"/>
            <a:chOff x="0" y="-1"/>
            <a:chExt cx="12192000" cy="685800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CCFE386-1773-417E-87C1-1C22D00AC532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4BD5100-6928-40C0-8A23-3E8406CE386B}"/>
                </a:ext>
              </a:extLst>
            </p:cNvPr>
            <p:cNvSpPr/>
            <p:nvPr/>
          </p:nvSpPr>
          <p:spPr>
            <a:xfrm>
              <a:off x="5892204" y="-1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63B9A7F-B059-49D0-ABE3-3309C7E3ED15}"/>
                </a:ext>
              </a:extLst>
            </p:cNvPr>
            <p:cNvSpPr/>
            <p:nvPr/>
          </p:nvSpPr>
          <p:spPr>
            <a:xfrm flipH="1">
              <a:off x="5505343" y="-1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35B3B916-FCAD-426D-AA5B-529F4B10D890}"/>
              </a:ext>
            </a:extLst>
          </p:cNvPr>
          <p:cNvGrpSpPr/>
          <p:nvPr/>
        </p:nvGrpSpPr>
        <p:grpSpPr>
          <a:xfrm rot="20440799" flipH="1">
            <a:off x="10943116" y="1218477"/>
            <a:ext cx="748414" cy="626361"/>
            <a:chOff x="5321614" y="2760725"/>
            <a:chExt cx="1538280" cy="1287414"/>
          </a:xfr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100000">
                <a:srgbClr val="DAA36D"/>
              </a:gs>
              <a:gs pos="46000">
                <a:srgbClr val="CD843B"/>
              </a:gs>
              <a:gs pos="72000">
                <a:schemeClr val="bg2"/>
              </a:gs>
              <a:gs pos="23000">
                <a:srgbClr val="E0B284"/>
              </a:gs>
            </a:gsLst>
            <a:lin ang="7800000" scaled="0"/>
          </a:gradFill>
        </p:grpSpPr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82BB1F54-35F6-42F4-AB6A-00828321C603}"/>
                </a:ext>
              </a:extLst>
            </p:cNvPr>
            <p:cNvSpPr/>
            <p:nvPr/>
          </p:nvSpPr>
          <p:spPr>
            <a:xfrm rot="20292023">
              <a:off x="5907208" y="2929627"/>
              <a:ext cx="401671" cy="544723"/>
            </a:xfrm>
            <a:custGeom>
              <a:avLst/>
              <a:gdLst>
                <a:gd name="connsiteX0" fmla="*/ 0 w 381948"/>
                <a:gd name="connsiteY0" fmla="*/ 545776 h 545776"/>
                <a:gd name="connsiteX1" fmla="*/ 53975 w 381948"/>
                <a:gd name="connsiteY1" fmla="*/ 501326 h 545776"/>
                <a:gd name="connsiteX2" fmla="*/ 69850 w 381948"/>
                <a:gd name="connsiteY2" fmla="*/ 377501 h 545776"/>
                <a:gd name="connsiteX3" fmla="*/ 114300 w 381948"/>
                <a:gd name="connsiteY3" fmla="*/ 269551 h 545776"/>
                <a:gd name="connsiteX4" fmla="*/ 152400 w 381948"/>
                <a:gd name="connsiteY4" fmla="*/ 218751 h 545776"/>
                <a:gd name="connsiteX5" fmla="*/ 257175 w 381948"/>
                <a:gd name="connsiteY5" fmla="*/ 142551 h 545776"/>
                <a:gd name="connsiteX6" fmla="*/ 349250 w 381948"/>
                <a:gd name="connsiteY6" fmla="*/ 25076 h 545776"/>
                <a:gd name="connsiteX7" fmla="*/ 371475 w 381948"/>
                <a:gd name="connsiteY7" fmla="*/ 6026 h 545776"/>
                <a:gd name="connsiteX8" fmla="*/ 377825 w 381948"/>
                <a:gd name="connsiteY8" fmla="*/ 104451 h 545776"/>
                <a:gd name="connsiteX9" fmla="*/ 358775 w 381948"/>
                <a:gd name="connsiteY9" fmla="*/ 129851 h 545776"/>
                <a:gd name="connsiteX10" fmla="*/ 377825 w 381948"/>
                <a:gd name="connsiteY10" fmla="*/ 123501 h 545776"/>
                <a:gd name="connsiteX11" fmla="*/ 381000 w 381948"/>
                <a:gd name="connsiteY11" fmla="*/ 180651 h 545776"/>
                <a:gd name="connsiteX12" fmla="*/ 365125 w 381948"/>
                <a:gd name="connsiteY12" fmla="*/ 199701 h 545776"/>
                <a:gd name="connsiteX13" fmla="*/ 323850 w 381948"/>
                <a:gd name="connsiteY13" fmla="*/ 342576 h 545776"/>
                <a:gd name="connsiteX14" fmla="*/ 323850 w 381948"/>
                <a:gd name="connsiteY14" fmla="*/ 342576 h 545776"/>
                <a:gd name="connsiteX0" fmla="*/ 0 w 381948"/>
                <a:gd name="connsiteY0" fmla="*/ 545776 h 545776"/>
                <a:gd name="connsiteX1" fmla="*/ 53975 w 381948"/>
                <a:gd name="connsiteY1" fmla="*/ 501326 h 545776"/>
                <a:gd name="connsiteX2" fmla="*/ 69850 w 381948"/>
                <a:gd name="connsiteY2" fmla="*/ 377501 h 545776"/>
                <a:gd name="connsiteX3" fmla="*/ 152400 w 381948"/>
                <a:gd name="connsiteY3" fmla="*/ 218751 h 545776"/>
                <a:gd name="connsiteX4" fmla="*/ 257175 w 381948"/>
                <a:gd name="connsiteY4" fmla="*/ 142551 h 545776"/>
                <a:gd name="connsiteX5" fmla="*/ 349250 w 381948"/>
                <a:gd name="connsiteY5" fmla="*/ 25076 h 545776"/>
                <a:gd name="connsiteX6" fmla="*/ 371475 w 381948"/>
                <a:gd name="connsiteY6" fmla="*/ 6026 h 545776"/>
                <a:gd name="connsiteX7" fmla="*/ 377825 w 381948"/>
                <a:gd name="connsiteY7" fmla="*/ 104451 h 545776"/>
                <a:gd name="connsiteX8" fmla="*/ 358775 w 381948"/>
                <a:gd name="connsiteY8" fmla="*/ 129851 h 545776"/>
                <a:gd name="connsiteX9" fmla="*/ 377825 w 381948"/>
                <a:gd name="connsiteY9" fmla="*/ 123501 h 545776"/>
                <a:gd name="connsiteX10" fmla="*/ 381000 w 381948"/>
                <a:gd name="connsiteY10" fmla="*/ 180651 h 545776"/>
                <a:gd name="connsiteX11" fmla="*/ 365125 w 381948"/>
                <a:gd name="connsiteY11" fmla="*/ 199701 h 545776"/>
                <a:gd name="connsiteX12" fmla="*/ 323850 w 381948"/>
                <a:gd name="connsiteY12" fmla="*/ 342576 h 545776"/>
                <a:gd name="connsiteX13" fmla="*/ 323850 w 381948"/>
                <a:gd name="connsiteY13" fmla="*/ 342576 h 545776"/>
                <a:gd name="connsiteX0" fmla="*/ 0 w 381948"/>
                <a:gd name="connsiteY0" fmla="*/ 545776 h 545776"/>
                <a:gd name="connsiteX1" fmla="*/ 53975 w 381948"/>
                <a:gd name="connsiteY1" fmla="*/ 501326 h 545776"/>
                <a:gd name="connsiteX2" fmla="*/ 69850 w 381948"/>
                <a:gd name="connsiteY2" fmla="*/ 377501 h 545776"/>
                <a:gd name="connsiteX3" fmla="*/ 116682 w 381948"/>
                <a:gd name="connsiteY3" fmla="*/ 218751 h 545776"/>
                <a:gd name="connsiteX4" fmla="*/ 257175 w 381948"/>
                <a:gd name="connsiteY4" fmla="*/ 142551 h 545776"/>
                <a:gd name="connsiteX5" fmla="*/ 349250 w 381948"/>
                <a:gd name="connsiteY5" fmla="*/ 25076 h 545776"/>
                <a:gd name="connsiteX6" fmla="*/ 371475 w 381948"/>
                <a:gd name="connsiteY6" fmla="*/ 6026 h 545776"/>
                <a:gd name="connsiteX7" fmla="*/ 377825 w 381948"/>
                <a:gd name="connsiteY7" fmla="*/ 104451 h 545776"/>
                <a:gd name="connsiteX8" fmla="*/ 358775 w 381948"/>
                <a:gd name="connsiteY8" fmla="*/ 129851 h 545776"/>
                <a:gd name="connsiteX9" fmla="*/ 377825 w 381948"/>
                <a:gd name="connsiteY9" fmla="*/ 123501 h 545776"/>
                <a:gd name="connsiteX10" fmla="*/ 381000 w 381948"/>
                <a:gd name="connsiteY10" fmla="*/ 180651 h 545776"/>
                <a:gd name="connsiteX11" fmla="*/ 365125 w 381948"/>
                <a:gd name="connsiteY11" fmla="*/ 199701 h 545776"/>
                <a:gd name="connsiteX12" fmla="*/ 323850 w 381948"/>
                <a:gd name="connsiteY12" fmla="*/ 342576 h 545776"/>
                <a:gd name="connsiteX13" fmla="*/ 323850 w 381948"/>
                <a:gd name="connsiteY13" fmla="*/ 342576 h 545776"/>
                <a:gd name="connsiteX0" fmla="*/ 0 w 406813"/>
                <a:gd name="connsiteY0" fmla="*/ 545776 h 545776"/>
                <a:gd name="connsiteX1" fmla="*/ 53975 w 406813"/>
                <a:gd name="connsiteY1" fmla="*/ 501326 h 545776"/>
                <a:gd name="connsiteX2" fmla="*/ 69850 w 406813"/>
                <a:gd name="connsiteY2" fmla="*/ 377501 h 545776"/>
                <a:gd name="connsiteX3" fmla="*/ 116682 w 406813"/>
                <a:gd name="connsiteY3" fmla="*/ 218751 h 545776"/>
                <a:gd name="connsiteX4" fmla="*/ 257175 w 406813"/>
                <a:gd name="connsiteY4" fmla="*/ 142551 h 545776"/>
                <a:gd name="connsiteX5" fmla="*/ 349250 w 406813"/>
                <a:gd name="connsiteY5" fmla="*/ 25076 h 545776"/>
                <a:gd name="connsiteX6" fmla="*/ 371475 w 406813"/>
                <a:gd name="connsiteY6" fmla="*/ 6026 h 545776"/>
                <a:gd name="connsiteX7" fmla="*/ 377825 w 406813"/>
                <a:gd name="connsiteY7" fmla="*/ 104451 h 545776"/>
                <a:gd name="connsiteX8" fmla="*/ 358775 w 406813"/>
                <a:gd name="connsiteY8" fmla="*/ 129851 h 545776"/>
                <a:gd name="connsiteX9" fmla="*/ 406400 w 406813"/>
                <a:gd name="connsiteY9" fmla="*/ 140170 h 545776"/>
                <a:gd name="connsiteX10" fmla="*/ 381000 w 406813"/>
                <a:gd name="connsiteY10" fmla="*/ 180651 h 545776"/>
                <a:gd name="connsiteX11" fmla="*/ 365125 w 406813"/>
                <a:gd name="connsiteY11" fmla="*/ 199701 h 545776"/>
                <a:gd name="connsiteX12" fmla="*/ 323850 w 406813"/>
                <a:gd name="connsiteY12" fmla="*/ 342576 h 545776"/>
                <a:gd name="connsiteX13" fmla="*/ 323850 w 406813"/>
                <a:gd name="connsiteY13" fmla="*/ 342576 h 545776"/>
                <a:gd name="connsiteX0" fmla="*/ 0 w 402129"/>
                <a:gd name="connsiteY0" fmla="*/ 545776 h 545776"/>
                <a:gd name="connsiteX1" fmla="*/ 53975 w 402129"/>
                <a:gd name="connsiteY1" fmla="*/ 501326 h 545776"/>
                <a:gd name="connsiteX2" fmla="*/ 69850 w 402129"/>
                <a:gd name="connsiteY2" fmla="*/ 377501 h 545776"/>
                <a:gd name="connsiteX3" fmla="*/ 116682 w 402129"/>
                <a:gd name="connsiteY3" fmla="*/ 218751 h 545776"/>
                <a:gd name="connsiteX4" fmla="*/ 257175 w 402129"/>
                <a:gd name="connsiteY4" fmla="*/ 142551 h 545776"/>
                <a:gd name="connsiteX5" fmla="*/ 349250 w 402129"/>
                <a:gd name="connsiteY5" fmla="*/ 25076 h 545776"/>
                <a:gd name="connsiteX6" fmla="*/ 371475 w 402129"/>
                <a:gd name="connsiteY6" fmla="*/ 6026 h 545776"/>
                <a:gd name="connsiteX7" fmla="*/ 377825 w 402129"/>
                <a:gd name="connsiteY7" fmla="*/ 104451 h 545776"/>
                <a:gd name="connsiteX8" fmla="*/ 358775 w 402129"/>
                <a:gd name="connsiteY8" fmla="*/ 129851 h 545776"/>
                <a:gd name="connsiteX9" fmla="*/ 401638 w 402129"/>
                <a:gd name="connsiteY9" fmla="*/ 147314 h 545776"/>
                <a:gd name="connsiteX10" fmla="*/ 381000 w 402129"/>
                <a:gd name="connsiteY10" fmla="*/ 180651 h 545776"/>
                <a:gd name="connsiteX11" fmla="*/ 365125 w 402129"/>
                <a:gd name="connsiteY11" fmla="*/ 199701 h 545776"/>
                <a:gd name="connsiteX12" fmla="*/ 323850 w 402129"/>
                <a:gd name="connsiteY12" fmla="*/ 342576 h 545776"/>
                <a:gd name="connsiteX13" fmla="*/ 323850 w 402129"/>
                <a:gd name="connsiteY13" fmla="*/ 342576 h 545776"/>
                <a:gd name="connsiteX0" fmla="*/ 0 w 402129"/>
                <a:gd name="connsiteY0" fmla="*/ 545776 h 545776"/>
                <a:gd name="connsiteX1" fmla="*/ 53975 w 402129"/>
                <a:gd name="connsiteY1" fmla="*/ 501326 h 545776"/>
                <a:gd name="connsiteX2" fmla="*/ 69850 w 402129"/>
                <a:gd name="connsiteY2" fmla="*/ 377501 h 545776"/>
                <a:gd name="connsiteX3" fmla="*/ 116682 w 402129"/>
                <a:gd name="connsiteY3" fmla="*/ 218751 h 545776"/>
                <a:gd name="connsiteX4" fmla="*/ 257175 w 402129"/>
                <a:gd name="connsiteY4" fmla="*/ 142551 h 545776"/>
                <a:gd name="connsiteX5" fmla="*/ 349250 w 402129"/>
                <a:gd name="connsiteY5" fmla="*/ 25076 h 545776"/>
                <a:gd name="connsiteX6" fmla="*/ 371475 w 402129"/>
                <a:gd name="connsiteY6" fmla="*/ 6026 h 545776"/>
                <a:gd name="connsiteX7" fmla="*/ 377825 w 402129"/>
                <a:gd name="connsiteY7" fmla="*/ 104451 h 545776"/>
                <a:gd name="connsiteX8" fmla="*/ 358775 w 402129"/>
                <a:gd name="connsiteY8" fmla="*/ 129851 h 545776"/>
                <a:gd name="connsiteX9" fmla="*/ 401638 w 402129"/>
                <a:gd name="connsiteY9" fmla="*/ 147314 h 545776"/>
                <a:gd name="connsiteX10" fmla="*/ 381000 w 402129"/>
                <a:gd name="connsiteY10" fmla="*/ 180651 h 545776"/>
                <a:gd name="connsiteX11" fmla="*/ 365125 w 402129"/>
                <a:gd name="connsiteY11" fmla="*/ 199701 h 545776"/>
                <a:gd name="connsiteX12" fmla="*/ 323850 w 402129"/>
                <a:gd name="connsiteY12" fmla="*/ 342576 h 545776"/>
                <a:gd name="connsiteX13" fmla="*/ 323850 w 402129"/>
                <a:gd name="connsiteY13" fmla="*/ 342576 h 545776"/>
                <a:gd name="connsiteX0" fmla="*/ 0 w 401671"/>
                <a:gd name="connsiteY0" fmla="*/ 545776 h 545776"/>
                <a:gd name="connsiteX1" fmla="*/ 53975 w 401671"/>
                <a:gd name="connsiteY1" fmla="*/ 501326 h 545776"/>
                <a:gd name="connsiteX2" fmla="*/ 69850 w 401671"/>
                <a:gd name="connsiteY2" fmla="*/ 377501 h 545776"/>
                <a:gd name="connsiteX3" fmla="*/ 116682 w 401671"/>
                <a:gd name="connsiteY3" fmla="*/ 218751 h 545776"/>
                <a:gd name="connsiteX4" fmla="*/ 257175 w 401671"/>
                <a:gd name="connsiteY4" fmla="*/ 142551 h 545776"/>
                <a:gd name="connsiteX5" fmla="*/ 349250 w 401671"/>
                <a:gd name="connsiteY5" fmla="*/ 25076 h 545776"/>
                <a:gd name="connsiteX6" fmla="*/ 371475 w 401671"/>
                <a:gd name="connsiteY6" fmla="*/ 6026 h 545776"/>
                <a:gd name="connsiteX7" fmla="*/ 377825 w 401671"/>
                <a:gd name="connsiteY7" fmla="*/ 104451 h 545776"/>
                <a:gd name="connsiteX8" fmla="*/ 358775 w 401671"/>
                <a:gd name="connsiteY8" fmla="*/ 129851 h 545776"/>
                <a:gd name="connsiteX9" fmla="*/ 401638 w 401671"/>
                <a:gd name="connsiteY9" fmla="*/ 147314 h 545776"/>
                <a:gd name="connsiteX10" fmla="*/ 365125 w 401671"/>
                <a:gd name="connsiteY10" fmla="*/ 199701 h 545776"/>
                <a:gd name="connsiteX11" fmla="*/ 323850 w 401671"/>
                <a:gd name="connsiteY11" fmla="*/ 342576 h 545776"/>
                <a:gd name="connsiteX12" fmla="*/ 323850 w 401671"/>
                <a:gd name="connsiteY12" fmla="*/ 342576 h 545776"/>
                <a:gd name="connsiteX0" fmla="*/ 0 w 401671"/>
                <a:gd name="connsiteY0" fmla="*/ 544723 h 544723"/>
                <a:gd name="connsiteX1" fmla="*/ 53975 w 401671"/>
                <a:gd name="connsiteY1" fmla="*/ 500273 h 544723"/>
                <a:gd name="connsiteX2" fmla="*/ 69850 w 401671"/>
                <a:gd name="connsiteY2" fmla="*/ 376448 h 544723"/>
                <a:gd name="connsiteX3" fmla="*/ 116682 w 401671"/>
                <a:gd name="connsiteY3" fmla="*/ 217698 h 544723"/>
                <a:gd name="connsiteX4" fmla="*/ 257175 w 401671"/>
                <a:gd name="connsiteY4" fmla="*/ 141498 h 544723"/>
                <a:gd name="connsiteX5" fmla="*/ 349250 w 401671"/>
                <a:gd name="connsiteY5" fmla="*/ 24023 h 544723"/>
                <a:gd name="connsiteX6" fmla="*/ 371475 w 401671"/>
                <a:gd name="connsiteY6" fmla="*/ 4973 h 544723"/>
                <a:gd name="connsiteX7" fmla="*/ 384969 w 401671"/>
                <a:gd name="connsiteY7" fmla="*/ 89111 h 544723"/>
                <a:gd name="connsiteX8" fmla="*/ 358775 w 401671"/>
                <a:gd name="connsiteY8" fmla="*/ 128798 h 544723"/>
                <a:gd name="connsiteX9" fmla="*/ 401638 w 401671"/>
                <a:gd name="connsiteY9" fmla="*/ 146261 h 544723"/>
                <a:gd name="connsiteX10" fmla="*/ 365125 w 401671"/>
                <a:gd name="connsiteY10" fmla="*/ 198648 h 544723"/>
                <a:gd name="connsiteX11" fmla="*/ 323850 w 401671"/>
                <a:gd name="connsiteY11" fmla="*/ 341523 h 544723"/>
                <a:gd name="connsiteX12" fmla="*/ 323850 w 401671"/>
                <a:gd name="connsiteY12" fmla="*/ 341523 h 544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671" h="544723">
                  <a:moveTo>
                    <a:pt x="0" y="544723"/>
                  </a:moveTo>
                  <a:cubicBezTo>
                    <a:pt x="21166" y="536521"/>
                    <a:pt x="42333" y="528319"/>
                    <a:pt x="53975" y="500273"/>
                  </a:cubicBezTo>
                  <a:cubicBezTo>
                    <a:pt x="65617" y="472227"/>
                    <a:pt x="59399" y="423544"/>
                    <a:pt x="69850" y="376448"/>
                  </a:cubicBezTo>
                  <a:cubicBezTo>
                    <a:pt x="80301" y="329352"/>
                    <a:pt x="85461" y="256856"/>
                    <a:pt x="116682" y="217698"/>
                  </a:cubicBezTo>
                  <a:cubicBezTo>
                    <a:pt x="147903" y="178540"/>
                    <a:pt x="218414" y="173777"/>
                    <a:pt x="257175" y="141498"/>
                  </a:cubicBezTo>
                  <a:cubicBezTo>
                    <a:pt x="295936" y="109219"/>
                    <a:pt x="330200" y="46777"/>
                    <a:pt x="349250" y="24023"/>
                  </a:cubicBezTo>
                  <a:cubicBezTo>
                    <a:pt x="368300" y="1269"/>
                    <a:pt x="365522" y="-5875"/>
                    <a:pt x="371475" y="4973"/>
                  </a:cubicBezTo>
                  <a:cubicBezTo>
                    <a:pt x="377428" y="15821"/>
                    <a:pt x="387086" y="68474"/>
                    <a:pt x="384969" y="89111"/>
                  </a:cubicBezTo>
                  <a:cubicBezTo>
                    <a:pt x="382852" y="109748"/>
                    <a:pt x="355997" y="119273"/>
                    <a:pt x="358775" y="128798"/>
                  </a:cubicBezTo>
                  <a:cubicBezTo>
                    <a:pt x="361553" y="138323"/>
                    <a:pt x="400580" y="134619"/>
                    <a:pt x="401638" y="146261"/>
                  </a:cubicBezTo>
                  <a:cubicBezTo>
                    <a:pt x="402696" y="157903"/>
                    <a:pt x="378090" y="166104"/>
                    <a:pt x="365125" y="198648"/>
                  </a:cubicBezTo>
                  <a:cubicBezTo>
                    <a:pt x="355600" y="225635"/>
                    <a:pt x="323850" y="341523"/>
                    <a:pt x="323850" y="341523"/>
                  </a:cubicBezTo>
                  <a:lnTo>
                    <a:pt x="323850" y="341523"/>
                  </a:lnTo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080056C8-1808-4B99-83C6-C2331643879A}"/>
                </a:ext>
              </a:extLst>
            </p:cNvPr>
            <p:cNvSpPr/>
            <p:nvPr/>
          </p:nvSpPr>
          <p:spPr>
            <a:xfrm>
              <a:off x="5418046" y="2760725"/>
              <a:ext cx="1441848" cy="1287414"/>
            </a:xfrm>
            <a:custGeom>
              <a:avLst/>
              <a:gdLst>
                <a:gd name="connsiteX0" fmla="*/ 112 w 1437106"/>
                <a:gd name="connsiteY0" fmla="*/ 595250 h 1287414"/>
                <a:gd name="connsiteX1" fmla="*/ 41387 w 1437106"/>
                <a:gd name="connsiteY1" fmla="*/ 449200 h 1287414"/>
                <a:gd name="connsiteX2" fmla="*/ 165212 w 1437106"/>
                <a:gd name="connsiteY2" fmla="*/ 344425 h 1287414"/>
                <a:gd name="connsiteX3" fmla="*/ 355712 w 1437106"/>
                <a:gd name="connsiteY3" fmla="*/ 322200 h 1287414"/>
                <a:gd name="connsiteX4" fmla="*/ 536687 w 1437106"/>
                <a:gd name="connsiteY4" fmla="*/ 433325 h 1287414"/>
                <a:gd name="connsiteX5" fmla="*/ 612887 w 1437106"/>
                <a:gd name="connsiteY5" fmla="*/ 576200 h 1287414"/>
                <a:gd name="connsiteX6" fmla="*/ 673212 w 1437106"/>
                <a:gd name="connsiteY6" fmla="*/ 623825 h 1287414"/>
                <a:gd name="connsiteX7" fmla="*/ 638287 w 1437106"/>
                <a:gd name="connsiteY7" fmla="*/ 649225 h 1287414"/>
                <a:gd name="connsiteX8" fmla="*/ 724012 w 1437106"/>
                <a:gd name="connsiteY8" fmla="*/ 541275 h 1287414"/>
                <a:gd name="connsiteX9" fmla="*/ 781162 w 1437106"/>
                <a:gd name="connsiteY9" fmla="*/ 353950 h 1287414"/>
                <a:gd name="connsiteX10" fmla="*/ 908162 w 1437106"/>
                <a:gd name="connsiteY10" fmla="*/ 249175 h 1287414"/>
                <a:gd name="connsiteX11" fmla="*/ 1082787 w 1437106"/>
                <a:gd name="connsiteY11" fmla="*/ 198375 h 1287414"/>
                <a:gd name="connsiteX12" fmla="*/ 1409812 w 1437106"/>
                <a:gd name="connsiteY12" fmla="*/ 1525 h 1287414"/>
                <a:gd name="connsiteX13" fmla="*/ 1387587 w 1437106"/>
                <a:gd name="connsiteY13" fmla="*/ 109475 h 1287414"/>
                <a:gd name="connsiteX14" fmla="*/ 1330437 w 1437106"/>
                <a:gd name="connsiteY14" fmla="*/ 153925 h 1287414"/>
                <a:gd name="connsiteX15" fmla="*/ 1428862 w 1437106"/>
                <a:gd name="connsiteY15" fmla="*/ 115825 h 1287414"/>
                <a:gd name="connsiteX16" fmla="*/ 1419337 w 1437106"/>
                <a:gd name="connsiteY16" fmla="*/ 201550 h 1287414"/>
                <a:gd name="connsiteX17" fmla="*/ 1320912 w 1437106"/>
                <a:gd name="connsiteY17" fmla="*/ 252350 h 1287414"/>
                <a:gd name="connsiteX18" fmla="*/ 1432037 w 1437106"/>
                <a:gd name="connsiteY18" fmla="*/ 239650 h 1287414"/>
                <a:gd name="connsiteX19" fmla="*/ 1371712 w 1437106"/>
                <a:gd name="connsiteY19" fmla="*/ 338075 h 1287414"/>
                <a:gd name="connsiteX20" fmla="*/ 1317737 w 1437106"/>
                <a:gd name="connsiteY20" fmla="*/ 366650 h 1287414"/>
                <a:gd name="connsiteX21" fmla="*/ 1419337 w 1437106"/>
                <a:gd name="connsiteY21" fmla="*/ 366650 h 1287414"/>
                <a:gd name="connsiteX22" fmla="*/ 1324087 w 1437106"/>
                <a:gd name="connsiteY22" fmla="*/ 468250 h 1287414"/>
                <a:gd name="connsiteX23" fmla="*/ 1301862 w 1437106"/>
                <a:gd name="connsiteY23" fmla="*/ 468250 h 1287414"/>
                <a:gd name="connsiteX24" fmla="*/ 1390762 w 1437106"/>
                <a:gd name="connsiteY24" fmla="*/ 487300 h 1287414"/>
                <a:gd name="connsiteX25" fmla="*/ 1273287 w 1437106"/>
                <a:gd name="connsiteY25" fmla="*/ 560325 h 1287414"/>
                <a:gd name="connsiteX26" fmla="*/ 1330437 w 1437106"/>
                <a:gd name="connsiteY26" fmla="*/ 585725 h 1287414"/>
                <a:gd name="connsiteX27" fmla="*/ 1216137 w 1437106"/>
                <a:gd name="connsiteY27" fmla="*/ 646050 h 1287414"/>
                <a:gd name="connsiteX28" fmla="*/ 1235187 w 1437106"/>
                <a:gd name="connsiteY28" fmla="*/ 709550 h 1287414"/>
                <a:gd name="connsiteX29" fmla="*/ 1124062 w 1437106"/>
                <a:gd name="connsiteY29" fmla="*/ 719075 h 1287414"/>
                <a:gd name="connsiteX30" fmla="*/ 1143112 w 1437106"/>
                <a:gd name="connsiteY30" fmla="*/ 757175 h 1287414"/>
                <a:gd name="connsiteX31" fmla="*/ 1054212 w 1437106"/>
                <a:gd name="connsiteY31" fmla="*/ 782575 h 1287414"/>
                <a:gd name="connsiteX32" fmla="*/ 987537 w 1437106"/>
                <a:gd name="connsiteY32" fmla="*/ 754000 h 1287414"/>
                <a:gd name="connsiteX33" fmla="*/ 1028812 w 1437106"/>
                <a:gd name="connsiteY33" fmla="*/ 925450 h 1287414"/>
                <a:gd name="connsiteX34" fmla="*/ 1070087 w 1437106"/>
                <a:gd name="connsiteY34" fmla="*/ 976250 h 1287414"/>
                <a:gd name="connsiteX35" fmla="*/ 1257412 w 1437106"/>
                <a:gd name="connsiteY35" fmla="*/ 1087375 h 1287414"/>
                <a:gd name="connsiteX36" fmla="*/ 1336787 w 1437106"/>
                <a:gd name="connsiteY36" fmla="*/ 1131825 h 1287414"/>
                <a:gd name="connsiteX37" fmla="*/ 1282812 w 1437106"/>
                <a:gd name="connsiteY37" fmla="*/ 1144525 h 1287414"/>
                <a:gd name="connsiteX38" fmla="*/ 1327262 w 1437106"/>
                <a:gd name="connsiteY38" fmla="*/ 1204850 h 1287414"/>
                <a:gd name="connsiteX39" fmla="*/ 1247887 w 1437106"/>
                <a:gd name="connsiteY39" fmla="*/ 1201675 h 1287414"/>
                <a:gd name="connsiteX40" fmla="*/ 1270112 w 1437106"/>
                <a:gd name="connsiteY40" fmla="*/ 1262000 h 1287414"/>
                <a:gd name="connsiteX41" fmla="*/ 1181212 w 1437106"/>
                <a:gd name="connsiteY41" fmla="*/ 1236600 h 1287414"/>
                <a:gd name="connsiteX42" fmla="*/ 1149462 w 1437106"/>
                <a:gd name="connsiteY42" fmla="*/ 1277875 h 1287414"/>
                <a:gd name="connsiteX43" fmla="*/ 955787 w 1437106"/>
                <a:gd name="connsiteY43" fmla="*/ 1058800 h 1287414"/>
                <a:gd name="connsiteX44" fmla="*/ 841487 w 1437106"/>
                <a:gd name="connsiteY44" fmla="*/ 1100075 h 1287414"/>
                <a:gd name="connsiteX45" fmla="*/ 695437 w 1437106"/>
                <a:gd name="connsiteY45" fmla="*/ 1128650 h 1287414"/>
                <a:gd name="connsiteX46" fmla="*/ 647812 w 1437106"/>
                <a:gd name="connsiteY46" fmla="*/ 1163575 h 1287414"/>
                <a:gd name="connsiteX47" fmla="*/ 720837 w 1437106"/>
                <a:gd name="connsiteY47" fmla="*/ 1182625 h 1287414"/>
                <a:gd name="connsiteX48" fmla="*/ 720837 w 1437106"/>
                <a:gd name="connsiteY48" fmla="*/ 1220725 h 1287414"/>
                <a:gd name="connsiteX49" fmla="*/ 650987 w 1437106"/>
                <a:gd name="connsiteY49" fmla="*/ 1192150 h 1287414"/>
                <a:gd name="connsiteX50" fmla="*/ 565262 w 1437106"/>
                <a:gd name="connsiteY50" fmla="*/ 1214375 h 1287414"/>
                <a:gd name="connsiteX51" fmla="*/ 530337 w 1437106"/>
                <a:gd name="connsiteY51" fmla="*/ 1287400 h 1287414"/>
                <a:gd name="connsiteX52" fmla="*/ 530337 w 1437106"/>
                <a:gd name="connsiteY52" fmla="*/ 1208025 h 1287414"/>
                <a:gd name="connsiteX53" fmla="*/ 539862 w 1437106"/>
                <a:gd name="connsiteY53" fmla="*/ 1198500 h 1287414"/>
                <a:gd name="connsiteX54" fmla="*/ 470012 w 1437106"/>
                <a:gd name="connsiteY54" fmla="*/ 1233425 h 1287414"/>
                <a:gd name="connsiteX55" fmla="*/ 460487 w 1437106"/>
                <a:gd name="connsiteY55" fmla="*/ 1198500 h 1287414"/>
                <a:gd name="connsiteX56" fmla="*/ 508112 w 1437106"/>
                <a:gd name="connsiteY56" fmla="*/ 1157225 h 1287414"/>
                <a:gd name="connsiteX57" fmla="*/ 606537 w 1437106"/>
                <a:gd name="connsiteY57" fmla="*/ 1147700 h 1287414"/>
                <a:gd name="connsiteX58" fmla="*/ 730362 w 1437106"/>
                <a:gd name="connsiteY58" fmla="*/ 1074675 h 1287414"/>
                <a:gd name="connsiteX59" fmla="*/ 603362 w 1437106"/>
                <a:gd name="connsiteY59" fmla="*/ 1112775 h 1287414"/>
                <a:gd name="connsiteX60" fmla="*/ 565262 w 1437106"/>
                <a:gd name="connsiteY60" fmla="*/ 1112775 h 1287414"/>
                <a:gd name="connsiteX61" fmla="*/ 530337 w 1437106"/>
                <a:gd name="connsiteY61" fmla="*/ 1154050 h 1287414"/>
                <a:gd name="connsiteX62" fmla="*/ 568437 w 1437106"/>
                <a:gd name="connsiteY62" fmla="*/ 1160400 h 1287414"/>
                <a:gd name="connsiteX63" fmla="*/ 406512 w 1437106"/>
                <a:gd name="connsiteY63" fmla="*/ 1182625 h 1287414"/>
                <a:gd name="connsiteX64" fmla="*/ 454137 w 1437106"/>
                <a:gd name="connsiteY64" fmla="*/ 1179450 h 1287414"/>
                <a:gd name="connsiteX65" fmla="*/ 387462 w 1437106"/>
                <a:gd name="connsiteY65" fmla="*/ 1236600 h 1287414"/>
                <a:gd name="connsiteX66" fmla="*/ 377937 w 1437106"/>
                <a:gd name="connsiteY66" fmla="*/ 1246125 h 1287414"/>
                <a:gd name="connsiteX67" fmla="*/ 396987 w 1437106"/>
                <a:gd name="connsiteY67" fmla="*/ 1169925 h 1287414"/>
                <a:gd name="connsiteX68" fmla="*/ 330312 w 1437106"/>
                <a:gd name="connsiteY68" fmla="*/ 1185800 h 1287414"/>
                <a:gd name="connsiteX69" fmla="*/ 368412 w 1437106"/>
                <a:gd name="connsiteY69" fmla="*/ 1131825 h 1287414"/>
                <a:gd name="connsiteX70" fmla="*/ 492237 w 1437106"/>
                <a:gd name="connsiteY70" fmla="*/ 1141350 h 1287414"/>
                <a:gd name="connsiteX71" fmla="*/ 555737 w 1437106"/>
                <a:gd name="connsiteY71" fmla="*/ 1103250 h 1287414"/>
                <a:gd name="connsiteX72" fmla="*/ 371587 w 1437106"/>
                <a:gd name="connsiteY72" fmla="*/ 1030225 h 1287414"/>
                <a:gd name="connsiteX73" fmla="*/ 292212 w 1437106"/>
                <a:gd name="connsiteY73" fmla="*/ 915925 h 1287414"/>
                <a:gd name="connsiteX74" fmla="*/ 212837 w 1437106"/>
                <a:gd name="connsiteY74" fmla="*/ 798450 h 1287414"/>
                <a:gd name="connsiteX75" fmla="*/ 136637 w 1437106"/>
                <a:gd name="connsiteY75" fmla="*/ 769875 h 1287414"/>
                <a:gd name="connsiteX76" fmla="*/ 41387 w 1437106"/>
                <a:gd name="connsiteY76" fmla="*/ 715900 h 1287414"/>
                <a:gd name="connsiteX77" fmla="*/ 50912 w 1437106"/>
                <a:gd name="connsiteY77" fmla="*/ 668275 h 1287414"/>
                <a:gd name="connsiteX78" fmla="*/ 112 w 1437106"/>
                <a:gd name="connsiteY78" fmla="*/ 595250 h 1287414"/>
                <a:gd name="connsiteX0" fmla="*/ 112 w 1437106"/>
                <a:gd name="connsiteY0" fmla="*/ 595250 h 1287414"/>
                <a:gd name="connsiteX1" fmla="*/ 41387 w 1437106"/>
                <a:gd name="connsiteY1" fmla="*/ 449200 h 1287414"/>
                <a:gd name="connsiteX2" fmla="*/ 165212 w 1437106"/>
                <a:gd name="connsiteY2" fmla="*/ 344425 h 1287414"/>
                <a:gd name="connsiteX3" fmla="*/ 355712 w 1437106"/>
                <a:gd name="connsiteY3" fmla="*/ 322200 h 1287414"/>
                <a:gd name="connsiteX4" fmla="*/ 536687 w 1437106"/>
                <a:gd name="connsiteY4" fmla="*/ 433325 h 1287414"/>
                <a:gd name="connsiteX5" fmla="*/ 612887 w 1437106"/>
                <a:gd name="connsiteY5" fmla="*/ 576200 h 1287414"/>
                <a:gd name="connsiteX6" fmla="*/ 673212 w 1437106"/>
                <a:gd name="connsiteY6" fmla="*/ 623825 h 1287414"/>
                <a:gd name="connsiteX7" fmla="*/ 724012 w 1437106"/>
                <a:gd name="connsiteY7" fmla="*/ 541275 h 1287414"/>
                <a:gd name="connsiteX8" fmla="*/ 781162 w 1437106"/>
                <a:gd name="connsiteY8" fmla="*/ 353950 h 1287414"/>
                <a:gd name="connsiteX9" fmla="*/ 908162 w 1437106"/>
                <a:gd name="connsiteY9" fmla="*/ 249175 h 1287414"/>
                <a:gd name="connsiteX10" fmla="*/ 1082787 w 1437106"/>
                <a:gd name="connsiteY10" fmla="*/ 198375 h 1287414"/>
                <a:gd name="connsiteX11" fmla="*/ 1409812 w 1437106"/>
                <a:gd name="connsiteY11" fmla="*/ 1525 h 1287414"/>
                <a:gd name="connsiteX12" fmla="*/ 1387587 w 1437106"/>
                <a:gd name="connsiteY12" fmla="*/ 109475 h 1287414"/>
                <a:gd name="connsiteX13" fmla="*/ 1330437 w 1437106"/>
                <a:gd name="connsiteY13" fmla="*/ 153925 h 1287414"/>
                <a:gd name="connsiteX14" fmla="*/ 1428862 w 1437106"/>
                <a:gd name="connsiteY14" fmla="*/ 115825 h 1287414"/>
                <a:gd name="connsiteX15" fmla="*/ 1419337 w 1437106"/>
                <a:gd name="connsiteY15" fmla="*/ 201550 h 1287414"/>
                <a:gd name="connsiteX16" fmla="*/ 1320912 w 1437106"/>
                <a:gd name="connsiteY16" fmla="*/ 252350 h 1287414"/>
                <a:gd name="connsiteX17" fmla="*/ 1432037 w 1437106"/>
                <a:gd name="connsiteY17" fmla="*/ 239650 h 1287414"/>
                <a:gd name="connsiteX18" fmla="*/ 1371712 w 1437106"/>
                <a:gd name="connsiteY18" fmla="*/ 338075 h 1287414"/>
                <a:gd name="connsiteX19" fmla="*/ 1317737 w 1437106"/>
                <a:gd name="connsiteY19" fmla="*/ 366650 h 1287414"/>
                <a:gd name="connsiteX20" fmla="*/ 1419337 w 1437106"/>
                <a:gd name="connsiteY20" fmla="*/ 366650 h 1287414"/>
                <a:gd name="connsiteX21" fmla="*/ 1324087 w 1437106"/>
                <a:gd name="connsiteY21" fmla="*/ 468250 h 1287414"/>
                <a:gd name="connsiteX22" fmla="*/ 1301862 w 1437106"/>
                <a:gd name="connsiteY22" fmla="*/ 468250 h 1287414"/>
                <a:gd name="connsiteX23" fmla="*/ 1390762 w 1437106"/>
                <a:gd name="connsiteY23" fmla="*/ 487300 h 1287414"/>
                <a:gd name="connsiteX24" fmla="*/ 1273287 w 1437106"/>
                <a:gd name="connsiteY24" fmla="*/ 560325 h 1287414"/>
                <a:gd name="connsiteX25" fmla="*/ 1330437 w 1437106"/>
                <a:gd name="connsiteY25" fmla="*/ 585725 h 1287414"/>
                <a:gd name="connsiteX26" fmla="*/ 1216137 w 1437106"/>
                <a:gd name="connsiteY26" fmla="*/ 646050 h 1287414"/>
                <a:gd name="connsiteX27" fmla="*/ 1235187 w 1437106"/>
                <a:gd name="connsiteY27" fmla="*/ 709550 h 1287414"/>
                <a:gd name="connsiteX28" fmla="*/ 1124062 w 1437106"/>
                <a:gd name="connsiteY28" fmla="*/ 719075 h 1287414"/>
                <a:gd name="connsiteX29" fmla="*/ 1143112 w 1437106"/>
                <a:gd name="connsiteY29" fmla="*/ 757175 h 1287414"/>
                <a:gd name="connsiteX30" fmla="*/ 1054212 w 1437106"/>
                <a:gd name="connsiteY30" fmla="*/ 782575 h 1287414"/>
                <a:gd name="connsiteX31" fmla="*/ 987537 w 1437106"/>
                <a:gd name="connsiteY31" fmla="*/ 754000 h 1287414"/>
                <a:gd name="connsiteX32" fmla="*/ 1028812 w 1437106"/>
                <a:gd name="connsiteY32" fmla="*/ 925450 h 1287414"/>
                <a:gd name="connsiteX33" fmla="*/ 1070087 w 1437106"/>
                <a:gd name="connsiteY33" fmla="*/ 976250 h 1287414"/>
                <a:gd name="connsiteX34" fmla="*/ 1257412 w 1437106"/>
                <a:gd name="connsiteY34" fmla="*/ 1087375 h 1287414"/>
                <a:gd name="connsiteX35" fmla="*/ 1336787 w 1437106"/>
                <a:gd name="connsiteY35" fmla="*/ 1131825 h 1287414"/>
                <a:gd name="connsiteX36" fmla="*/ 1282812 w 1437106"/>
                <a:gd name="connsiteY36" fmla="*/ 1144525 h 1287414"/>
                <a:gd name="connsiteX37" fmla="*/ 1327262 w 1437106"/>
                <a:gd name="connsiteY37" fmla="*/ 1204850 h 1287414"/>
                <a:gd name="connsiteX38" fmla="*/ 1247887 w 1437106"/>
                <a:gd name="connsiteY38" fmla="*/ 1201675 h 1287414"/>
                <a:gd name="connsiteX39" fmla="*/ 1270112 w 1437106"/>
                <a:gd name="connsiteY39" fmla="*/ 1262000 h 1287414"/>
                <a:gd name="connsiteX40" fmla="*/ 1181212 w 1437106"/>
                <a:gd name="connsiteY40" fmla="*/ 1236600 h 1287414"/>
                <a:gd name="connsiteX41" fmla="*/ 1149462 w 1437106"/>
                <a:gd name="connsiteY41" fmla="*/ 1277875 h 1287414"/>
                <a:gd name="connsiteX42" fmla="*/ 955787 w 1437106"/>
                <a:gd name="connsiteY42" fmla="*/ 1058800 h 1287414"/>
                <a:gd name="connsiteX43" fmla="*/ 841487 w 1437106"/>
                <a:gd name="connsiteY43" fmla="*/ 1100075 h 1287414"/>
                <a:gd name="connsiteX44" fmla="*/ 695437 w 1437106"/>
                <a:gd name="connsiteY44" fmla="*/ 1128650 h 1287414"/>
                <a:gd name="connsiteX45" fmla="*/ 647812 w 1437106"/>
                <a:gd name="connsiteY45" fmla="*/ 1163575 h 1287414"/>
                <a:gd name="connsiteX46" fmla="*/ 720837 w 1437106"/>
                <a:gd name="connsiteY46" fmla="*/ 1182625 h 1287414"/>
                <a:gd name="connsiteX47" fmla="*/ 720837 w 1437106"/>
                <a:gd name="connsiteY47" fmla="*/ 1220725 h 1287414"/>
                <a:gd name="connsiteX48" fmla="*/ 650987 w 1437106"/>
                <a:gd name="connsiteY48" fmla="*/ 1192150 h 1287414"/>
                <a:gd name="connsiteX49" fmla="*/ 565262 w 1437106"/>
                <a:gd name="connsiteY49" fmla="*/ 1214375 h 1287414"/>
                <a:gd name="connsiteX50" fmla="*/ 530337 w 1437106"/>
                <a:gd name="connsiteY50" fmla="*/ 1287400 h 1287414"/>
                <a:gd name="connsiteX51" fmla="*/ 530337 w 1437106"/>
                <a:gd name="connsiteY51" fmla="*/ 1208025 h 1287414"/>
                <a:gd name="connsiteX52" fmla="*/ 539862 w 1437106"/>
                <a:gd name="connsiteY52" fmla="*/ 1198500 h 1287414"/>
                <a:gd name="connsiteX53" fmla="*/ 470012 w 1437106"/>
                <a:gd name="connsiteY53" fmla="*/ 1233425 h 1287414"/>
                <a:gd name="connsiteX54" fmla="*/ 460487 w 1437106"/>
                <a:gd name="connsiteY54" fmla="*/ 1198500 h 1287414"/>
                <a:gd name="connsiteX55" fmla="*/ 508112 w 1437106"/>
                <a:gd name="connsiteY55" fmla="*/ 1157225 h 1287414"/>
                <a:gd name="connsiteX56" fmla="*/ 606537 w 1437106"/>
                <a:gd name="connsiteY56" fmla="*/ 1147700 h 1287414"/>
                <a:gd name="connsiteX57" fmla="*/ 730362 w 1437106"/>
                <a:gd name="connsiteY57" fmla="*/ 1074675 h 1287414"/>
                <a:gd name="connsiteX58" fmla="*/ 603362 w 1437106"/>
                <a:gd name="connsiteY58" fmla="*/ 1112775 h 1287414"/>
                <a:gd name="connsiteX59" fmla="*/ 565262 w 1437106"/>
                <a:gd name="connsiteY59" fmla="*/ 1112775 h 1287414"/>
                <a:gd name="connsiteX60" fmla="*/ 530337 w 1437106"/>
                <a:gd name="connsiteY60" fmla="*/ 1154050 h 1287414"/>
                <a:gd name="connsiteX61" fmla="*/ 568437 w 1437106"/>
                <a:gd name="connsiteY61" fmla="*/ 1160400 h 1287414"/>
                <a:gd name="connsiteX62" fmla="*/ 406512 w 1437106"/>
                <a:gd name="connsiteY62" fmla="*/ 1182625 h 1287414"/>
                <a:gd name="connsiteX63" fmla="*/ 454137 w 1437106"/>
                <a:gd name="connsiteY63" fmla="*/ 1179450 h 1287414"/>
                <a:gd name="connsiteX64" fmla="*/ 387462 w 1437106"/>
                <a:gd name="connsiteY64" fmla="*/ 1236600 h 1287414"/>
                <a:gd name="connsiteX65" fmla="*/ 377937 w 1437106"/>
                <a:gd name="connsiteY65" fmla="*/ 1246125 h 1287414"/>
                <a:gd name="connsiteX66" fmla="*/ 396987 w 1437106"/>
                <a:gd name="connsiteY66" fmla="*/ 1169925 h 1287414"/>
                <a:gd name="connsiteX67" fmla="*/ 330312 w 1437106"/>
                <a:gd name="connsiteY67" fmla="*/ 1185800 h 1287414"/>
                <a:gd name="connsiteX68" fmla="*/ 368412 w 1437106"/>
                <a:gd name="connsiteY68" fmla="*/ 1131825 h 1287414"/>
                <a:gd name="connsiteX69" fmla="*/ 492237 w 1437106"/>
                <a:gd name="connsiteY69" fmla="*/ 1141350 h 1287414"/>
                <a:gd name="connsiteX70" fmla="*/ 555737 w 1437106"/>
                <a:gd name="connsiteY70" fmla="*/ 1103250 h 1287414"/>
                <a:gd name="connsiteX71" fmla="*/ 371587 w 1437106"/>
                <a:gd name="connsiteY71" fmla="*/ 1030225 h 1287414"/>
                <a:gd name="connsiteX72" fmla="*/ 292212 w 1437106"/>
                <a:gd name="connsiteY72" fmla="*/ 915925 h 1287414"/>
                <a:gd name="connsiteX73" fmla="*/ 212837 w 1437106"/>
                <a:gd name="connsiteY73" fmla="*/ 798450 h 1287414"/>
                <a:gd name="connsiteX74" fmla="*/ 136637 w 1437106"/>
                <a:gd name="connsiteY74" fmla="*/ 769875 h 1287414"/>
                <a:gd name="connsiteX75" fmla="*/ 41387 w 1437106"/>
                <a:gd name="connsiteY75" fmla="*/ 715900 h 1287414"/>
                <a:gd name="connsiteX76" fmla="*/ 50912 w 1437106"/>
                <a:gd name="connsiteY76" fmla="*/ 668275 h 1287414"/>
                <a:gd name="connsiteX77" fmla="*/ 112 w 1437106"/>
                <a:gd name="connsiteY77" fmla="*/ 595250 h 1287414"/>
                <a:gd name="connsiteX0" fmla="*/ 112 w 1437106"/>
                <a:gd name="connsiteY0" fmla="*/ 595250 h 1287414"/>
                <a:gd name="connsiteX1" fmla="*/ 41387 w 1437106"/>
                <a:gd name="connsiteY1" fmla="*/ 449200 h 1287414"/>
                <a:gd name="connsiteX2" fmla="*/ 165212 w 1437106"/>
                <a:gd name="connsiteY2" fmla="*/ 344425 h 1287414"/>
                <a:gd name="connsiteX3" fmla="*/ 355712 w 1437106"/>
                <a:gd name="connsiteY3" fmla="*/ 322200 h 1287414"/>
                <a:gd name="connsiteX4" fmla="*/ 536687 w 1437106"/>
                <a:gd name="connsiteY4" fmla="*/ 433325 h 1287414"/>
                <a:gd name="connsiteX5" fmla="*/ 612887 w 1437106"/>
                <a:gd name="connsiteY5" fmla="*/ 576200 h 1287414"/>
                <a:gd name="connsiteX6" fmla="*/ 673212 w 1437106"/>
                <a:gd name="connsiteY6" fmla="*/ 623825 h 1287414"/>
                <a:gd name="connsiteX7" fmla="*/ 724012 w 1437106"/>
                <a:gd name="connsiteY7" fmla="*/ 541275 h 1287414"/>
                <a:gd name="connsiteX8" fmla="*/ 781162 w 1437106"/>
                <a:gd name="connsiteY8" fmla="*/ 353950 h 1287414"/>
                <a:gd name="connsiteX9" fmla="*/ 908162 w 1437106"/>
                <a:gd name="connsiteY9" fmla="*/ 249175 h 1287414"/>
                <a:gd name="connsiteX10" fmla="*/ 1082787 w 1437106"/>
                <a:gd name="connsiteY10" fmla="*/ 198375 h 1287414"/>
                <a:gd name="connsiteX11" fmla="*/ 1409812 w 1437106"/>
                <a:gd name="connsiteY11" fmla="*/ 1525 h 1287414"/>
                <a:gd name="connsiteX12" fmla="*/ 1387587 w 1437106"/>
                <a:gd name="connsiteY12" fmla="*/ 109475 h 1287414"/>
                <a:gd name="connsiteX13" fmla="*/ 1330437 w 1437106"/>
                <a:gd name="connsiteY13" fmla="*/ 153925 h 1287414"/>
                <a:gd name="connsiteX14" fmla="*/ 1428862 w 1437106"/>
                <a:gd name="connsiteY14" fmla="*/ 115825 h 1287414"/>
                <a:gd name="connsiteX15" fmla="*/ 1419337 w 1437106"/>
                <a:gd name="connsiteY15" fmla="*/ 201550 h 1287414"/>
                <a:gd name="connsiteX16" fmla="*/ 1320912 w 1437106"/>
                <a:gd name="connsiteY16" fmla="*/ 252350 h 1287414"/>
                <a:gd name="connsiteX17" fmla="*/ 1432037 w 1437106"/>
                <a:gd name="connsiteY17" fmla="*/ 239650 h 1287414"/>
                <a:gd name="connsiteX18" fmla="*/ 1371712 w 1437106"/>
                <a:gd name="connsiteY18" fmla="*/ 338075 h 1287414"/>
                <a:gd name="connsiteX19" fmla="*/ 1317737 w 1437106"/>
                <a:gd name="connsiteY19" fmla="*/ 366650 h 1287414"/>
                <a:gd name="connsiteX20" fmla="*/ 1419337 w 1437106"/>
                <a:gd name="connsiteY20" fmla="*/ 366650 h 1287414"/>
                <a:gd name="connsiteX21" fmla="*/ 1324087 w 1437106"/>
                <a:gd name="connsiteY21" fmla="*/ 468250 h 1287414"/>
                <a:gd name="connsiteX22" fmla="*/ 1301862 w 1437106"/>
                <a:gd name="connsiteY22" fmla="*/ 468250 h 1287414"/>
                <a:gd name="connsiteX23" fmla="*/ 1390762 w 1437106"/>
                <a:gd name="connsiteY23" fmla="*/ 487300 h 1287414"/>
                <a:gd name="connsiteX24" fmla="*/ 1273287 w 1437106"/>
                <a:gd name="connsiteY24" fmla="*/ 560325 h 1287414"/>
                <a:gd name="connsiteX25" fmla="*/ 1330437 w 1437106"/>
                <a:gd name="connsiteY25" fmla="*/ 585725 h 1287414"/>
                <a:gd name="connsiteX26" fmla="*/ 1216137 w 1437106"/>
                <a:gd name="connsiteY26" fmla="*/ 646050 h 1287414"/>
                <a:gd name="connsiteX27" fmla="*/ 1235187 w 1437106"/>
                <a:gd name="connsiteY27" fmla="*/ 709550 h 1287414"/>
                <a:gd name="connsiteX28" fmla="*/ 1124062 w 1437106"/>
                <a:gd name="connsiteY28" fmla="*/ 719075 h 1287414"/>
                <a:gd name="connsiteX29" fmla="*/ 1143112 w 1437106"/>
                <a:gd name="connsiteY29" fmla="*/ 757175 h 1287414"/>
                <a:gd name="connsiteX30" fmla="*/ 1054212 w 1437106"/>
                <a:gd name="connsiteY30" fmla="*/ 782575 h 1287414"/>
                <a:gd name="connsiteX31" fmla="*/ 987537 w 1437106"/>
                <a:gd name="connsiteY31" fmla="*/ 754000 h 1287414"/>
                <a:gd name="connsiteX32" fmla="*/ 1028812 w 1437106"/>
                <a:gd name="connsiteY32" fmla="*/ 925450 h 1287414"/>
                <a:gd name="connsiteX33" fmla="*/ 1070087 w 1437106"/>
                <a:gd name="connsiteY33" fmla="*/ 976250 h 1287414"/>
                <a:gd name="connsiteX34" fmla="*/ 1257412 w 1437106"/>
                <a:gd name="connsiteY34" fmla="*/ 1087375 h 1287414"/>
                <a:gd name="connsiteX35" fmla="*/ 1336787 w 1437106"/>
                <a:gd name="connsiteY35" fmla="*/ 1131825 h 1287414"/>
                <a:gd name="connsiteX36" fmla="*/ 1282812 w 1437106"/>
                <a:gd name="connsiteY36" fmla="*/ 1144525 h 1287414"/>
                <a:gd name="connsiteX37" fmla="*/ 1327262 w 1437106"/>
                <a:gd name="connsiteY37" fmla="*/ 1204850 h 1287414"/>
                <a:gd name="connsiteX38" fmla="*/ 1247887 w 1437106"/>
                <a:gd name="connsiteY38" fmla="*/ 1201675 h 1287414"/>
                <a:gd name="connsiteX39" fmla="*/ 1270112 w 1437106"/>
                <a:gd name="connsiteY39" fmla="*/ 1262000 h 1287414"/>
                <a:gd name="connsiteX40" fmla="*/ 1181212 w 1437106"/>
                <a:gd name="connsiteY40" fmla="*/ 1236600 h 1287414"/>
                <a:gd name="connsiteX41" fmla="*/ 1149462 w 1437106"/>
                <a:gd name="connsiteY41" fmla="*/ 1277875 h 1287414"/>
                <a:gd name="connsiteX42" fmla="*/ 955787 w 1437106"/>
                <a:gd name="connsiteY42" fmla="*/ 1058800 h 1287414"/>
                <a:gd name="connsiteX43" fmla="*/ 841487 w 1437106"/>
                <a:gd name="connsiteY43" fmla="*/ 1100075 h 1287414"/>
                <a:gd name="connsiteX44" fmla="*/ 695437 w 1437106"/>
                <a:gd name="connsiteY44" fmla="*/ 1128650 h 1287414"/>
                <a:gd name="connsiteX45" fmla="*/ 647812 w 1437106"/>
                <a:gd name="connsiteY45" fmla="*/ 1163575 h 1287414"/>
                <a:gd name="connsiteX46" fmla="*/ 720837 w 1437106"/>
                <a:gd name="connsiteY46" fmla="*/ 1182625 h 1287414"/>
                <a:gd name="connsiteX47" fmla="*/ 720837 w 1437106"/>
                <a:gd name="connsiteY47" fmla="*/ 1220725 h 1287414"/>
                <a:gd name="connsiteX48" fmla="*/ 650987 w 1437106"/>
                <a:gd name="connsiteY48" fmla="*/ 1192150 h 1287414"/>
                <a:gd name="connsiteX49" fmla="*/ 565262 w 1437106"/>
                <a:gd name="connsiteY49" fmla="*/ 1214375 h 1287414"/>
                <a:gd name="connsiteX50" fmla="*/ 530337 w 1437106"/>
                <a:gd name="connsiteY50" fmla="*/ 1287400 h 1287414"/>
                <a:gd name="connsiteX51" fmla="*/ 530337 w 1437106"/>
                <a:gd name="connsiteY51" fmla="*/ 1208025 h 1287414"/>
                <a:gd name="connsiteX52" fmla="*/ 539862 w 1437106"/>
                <a:gd name="connsiteY52" fmla="*/ 1198500 h 1287414"/>
                <a:gd name="connsiteX53" fmla="*/ 470012 w 1437106"/>
                <a:gd name="connsiteY53" fmla="*/ 1233425 h 1287414"/>
                <a:gd name="connsiteX54" fmla="*/ 460487 w 1437106"/>
                <a:gd name="connsiteY54" fmla="*/ 1198500 h 1287414"/>
                <a:gd name="connsiteX55" fmla="*/ 508112 w 1437106"/>
                <a:gd name="connsiteY55" fmla="*/ 1157225 h 1287414"/>
                <a:gd name="connsiteX56" fmla="*/ 606537 w 1437106"/>
                <a:gd name="connsiteY56" fmla="*/ 1147700 h 1287414"/>
                <a:gd name="connsiteX57" fmla="*/ 730362 w 1437106"/>
                <a:gd name="connsiteY57" fmla="*/ 1074675 h 1287414"/>
                <a:gd name="connsiteX58" fmla="*/ 603362 w 1437106"/>
                <a:gd name="connsiteY58" fmla="*/ 1112775 h 1287414"/>
                <a:gd name="connsiteX59" fmla="*/ 565262 w 1437106"/>
                <a:gd name="connsiteY59" fmla="*/ 1112775 h 1287414"/>
                <a:gd name="connsiteX60" fmla="*/ 530337 w 1437106"/>
                <a:gd name="connsiteY60" fmla="*/ 1154050 h 1287414"/>
                <a:gd name="connsiteX61" fmla="*/ 568437 w 1437106"/>
                <a:gd name="connsiteY61" fmla="*/ 1160400 h 1287414"/>
                <a:gd name="connsiteX62" fmla="*/ 454137 w 1437106"/>
                <a:gd name="connsiteY62" fmla="*/ 1179450 h 1287414"/>
                <a:gd name="connsiteX63" fmla="*/ 387462 w 1437106"/>
                <a:gd name="connsiteY63" fmla="*/ 1236600 h 1287414"/>
                <a:gd name="connsiteX64" fmla="*/ 377937 w 1437106"/>
                <a:gd name="connsiteY64" fmla="*/ 1246125 h 1287414"/>
                <a:gd name="connsiteX65" fmla="*/ 396987 w 1437106"/>
                <a:gd name="connsiteY65" fmla="*/ 1169925 h 1287414"/>
                <a:gd name="connsiteX66" fmla="*/ 330312 w 1437106"/>
                <a:gd name="connsiteY66" fmla="*/ 1185800 h 1287414"/>
                <a:gd name="connsiteX67" fmla="*/ 368412 w 1437106"/>
                <a:gd name="connsiteY67" fmla="*/ 1131825 h 1287414"/>
                <a:gd name="connsiteX68" fmla="*/ 492237 w 1437106"/>
                <a:gd name="connsiteY68" fmla="*/ 1141350 h 1287414"/>
                <a:gd name="connsiteX69" fmla="*/ 555737 w 1437106"/>
                <a:gd name="connsiteY69" fmla="*/ 1103250 h 1287414"/>
                <a:gd name="connsiteX70" fmla="*/ 371587 w 1437106"/>
                <a:gd name="connsiteY70" fmla="*/ 1030225 h 1287414"/>
                <a:gd name="connsiteX71" fmla="*/ 292212 w 1437106"/>
                <a:gd name="connsiteY71" fmla="*/ 915925 h 1287414"/>
                <a:gd name="connsiteX72" fmla="*/ 212837 w 1437106"/>
                <a:gd name="connsiteY72" fmla="*/ 798450 h 1287414"/>
                <a:gd name="connsiteX73" fmla="*/ 136637 w 1437106"/>
                <a:gd name="connsiteY73" fmla="*/ 769875 h 1287414"/>
                <a:gd name="connsiteX74" fmla="*/ 41387 w 1437106"/>
                <a:gd name="connsiteY74" fmla="*/ 715900 h 1287414"/>
                <a:gd name="connsiteX75" fmla="*/ 50912 w 1437106"/>
                <a:gd name="connsiteY75" fmla="*/ 668275 h 1287414"/>
                <a:gd name="connsiteX76" fmla="*/ 112 w 1437106"/>
                <a:gd name="connsiteY76" fmla="*/ 595250 h 1287414"/>
                <a:gd name="connsiteX0" fmla="*/ 112 w 1437106"/>
                <a:gd name="connsiteY0" fmla="*/ 595250 h 1287414"/>
                <a:gd name="connsiteX1" fmla="*/ 41387 w 1437106"/>
                <a:gd name="connsiteY1" fmla="*/ 449200 h 1287414"/>
                <a:gd name="connsiteX2" fmla="*/ 165212 w 1437106"/>
                <a:gd name="connsiteY2" fmla="*/ 344425 h 1287414"/>
                <a:gd name="connsiteX3" fmla="*/ 355712 w 1437106"/>
                <a:gd name="connsiteY3" fmla="*/ 322200 h 1287414"/>
                <a:gd name="connsiteX4" fmla="*/ 536687 w 1437106"/>
                <a:gd name="connsiteY4" fmla="*/ 433325 h 1287414"/>
                <a:gd name="connsiteX5" fmla="*/ 612887 w 1437106"/>
                <a:gd name="connsiteY5" fmla="*/ 576200 h 1287414"/>
                <a:gd name="connsiteX6" fmla="*/ 673212 w 1437106"/>
                <a:gd name="connsiteY6" fmla="*/ 623825 h 1287414"/>
                <a:gd name="connsiteX7" fmla="*/ 724012 w 1437106"/>
                <a:gd name="connsiteY7" fmla="*/ 541275 h 1287414"/>
                <a:gd name="connsiteX8" fmla="*/ 781162 w 1437106"/>
                <a:gd name="connsiteY8" fmla="*/ 353950 h 1287414"/>
                <a:gd name="connsiteX9" fmla="*/ 908162 w 1437106"/>
                <a:gd name="connsiteY9" fmla="*/ 249175 h 1287414"/>
                <a:gd name="connsiteX10" fmla="*/ 1082787 w 1437106"/>
                <a:gd name="connsiteY10" fmla="*/ 198375 h 1287414"/>
                <a:gd name="connsiteX11" fmla="*/ 1409812 w 1437106"/>
                <a:gd name="connsiteY11" fmla="*/ 1525 h 1287414"/>
                <a:gd name="connsiteX12" fmla="*/ 1387587 w 1437106"/>
                <a:gd name="connsiteY12" fmla="*/ 109475 h 1287414"/>
                <a:gd name="connsiteX13" fmla="*/ 1330437 w 1437106"/>
                <a:gd name="connsiteY13" fmla="*/ 153925 h 1287414"/>
                <a:gd name="connsiteX14" fmla="*/ 1428862 w 1437106"/>
                <a:gd name="connsiteY14" fmla="*/ 115825 h 1287414"/>
                <a:gd name="connsiteX15" fmla="*/ 1419337 w 1437106"/>
                <a:gd name="connsiteY15" fmla="*/ 201550 h 1287414"/>
                <a:gd name="connsiteX16" fmla="*/ 1320912 w 1437106"/>
                <a:gd name="connsiteY16" fmla="*/ 252350 h 1287414"/>
                <a:gd name="connsiteX17" fmla="*/ 1432037 w 1437106"/>
                <a:gd name="connsiteY17" fmla="*/ 239650 h 1287414"/>
                <a:gd name="connsiteX18" fmla="*/ 1371712 w 1437106"/>
                <a:gd name="connsiteY18" fmla="*/ 338075 h 1287414"/>
                <a:gd name="connsiteX19" fmla="*/ 1317737 w 1437106"/>
                <a:gd name="connsiteY19" fmla="*/ 366650 h 1287414"/>
                <a:gd name="connsiteX20" fmla="*/ 1419337 w 1437106"/>
                <a:gd name="connsiteY20" fmla="*/ 366650 h 1287414"/>
                <a:gd name="connsiteX21" fmla="*/ 1324087 w 1437106"/>
                <a:gd name="connsiteY21" fmla="*/ 468250 h 1287414"/>
                <a:gd name="connsiteX22" fmla="*/ 1301862 w 1437106"/>
                <a:gd name="connsiteY22" fmla="*/ 468250 h 1287414"/>
                <a:gd name="connsiteX23" fmla="*/ 1390762 w 1437106"/>
                <a:gd name="connsiteY23" fmla="*/ 487300 h 1287414"/>
                <a:gd name="connsiteX24" fmla="*/ 1273287 w 1437106"/>
                <a:gd name="connsiteY24" fmla="*/ 560325 h 1287414"/>
                <a:gd name="connsiteX25" fmla="*/ 1330437 w 1437106"/>
                <a:gd name="connsiteY25" fmla="*/ 585725 h 1287414"/>
                <a:gd name="connsiteX26" fmla="*/ 1216137 w 1437106"/>
                <a:gd name="connsiteY26" fmla="*/ 646050 h 1287414"/>
                <a:gd name="connsiteX27" fmla="*/ 1235187 w 1437106"/>
                <a:gd name="connsiteY27" fmla="*/ 709550 h 1287414"/>
                <a:gd name="connsiteX28" fmla="*/ 1124062 w 1437106"/>
                <a:gd name="connsiteY28" fmla="*/ 719075 h 1287414"/>
                <a:gd name="connsiteX29" fmla="*/ 1143112 w 1437106"/>
                <a:gd name="connsiteY29" fmla="*/ 757175 h 1287414"/>
                <a:gd name="connsiteX30" fmla="*/ 1054212 w 1437106"/>
                <a:gd name="connsiteY30" fmla="*/ 782575 h 1287414"/>
                <a:gd name="connsiteX31" fmla="*/ 987537 w 1437106"/>
                <a:gd name="connsiteY31" fmla="*/ 754000 h 1287414"/>
                <a:gd name="connsiteX32" fmla="*/ 1028812 w 1437106"/>
                <a:gd name="connsiteY32" fmla="*/ 925450 h 1287414"/>
                <a:gd name="connsiteX33" fmla="*/ 1070087 w 1437106"/>
                <a:gd name="connsiteY33" fmla="*/ 976250 h 1287414"/>
                <a:gd name="connsiteX34" fmla="*/ 1257412 w 1437106"/>
                <a:gd name="connsiteY34" fmla="*/ 1087375 h 1287414"/>
                <a:gd name="connsiteX35" fmla="*/ 1336787 w 1437106"/>
                <a:gd name="connsiteY35" fmla="*/ 1131825 h 1287414"/>
                <a:gd name="connsiteX36" fmla="*/ 1282812 w 1437106"/>
                <a:gd name="connsiteY36" fmla="*/ 1144525 h 1287414"/>
                <a:gd name="connsiteX37" fmla="*/ 1327262 w 1437106"/>
                <a:gd name="connsiteY37" fmla="*/ 1204850 h 1287414"/>
                <a:gd name="connsiteX38" fmla="*/ 1247887 w 1437106"/>
                <a:gd name="connsiteY38" fmla="*/ 1201675 h 1287414"/>
                <a:gd name="connsiteX39" fmla="*/ 1270112 w 1437106"/>
                <a:gd name="connsiteY39" fmla="*/ 1262000 h 1287414"/>
                <a:gd name="connsiteX40" fmla="*/ 1181212 w 1437106"/>
                <a:gd name="connsiteY40" fmla="*/ 1236600 h 1287414"/>
                <a:gd name="connsiteX41" fmla="*/ 1149462 w 1437106"/>
                <a:gd name="connsiteY41" fmla="*/ 1277875 h 1287414"/>
                <a:gd name="connsiteX42" fmla="*/ 955787 w 1437106"/>
                <a:gd name="connsiteY42" fmla="*/ 1058800 h 1287414"/>
                <a:gd name="connsiteX43" fmla="*/ 841487 w 1437106"/>
                <a:gd name="connsiteY43" fmla="*/ 1100075 h 1287414"/>
                <a:gd name="connsiteX44" fmla="*/ 695437 w 1437106"/>
                <a:gd name="connsiteY44" fmla="*/ 1128650 h 1287414"/>
                <a:gd name="connsiteX45" fmla="*/ 647812 w 1437106"/>
                <a:gd name="connsiteY45" fmla="*/ 1163575 h 1287414"/>
                <a:gd name="connsiteX46" fmla="*/ 720837 w 1437106"/>
                <a:gd name="connsiteY46" fmla="*/ 1182625 h 1287414"/>
                <a:gd name="connsiteX47" fmla="*/ 720837 w 1437106"/>
                <a:gd name="connsiteY47" fmla="*/ 1220725 h 1287414"/>
                <a:gd name="connsiteX48" fmla="*/ 650987 w 1437106"/>
                <a:gd name="connsiteY48" fmla="*/ 1192150 h 1287414"/>
                <a:gd name="connsiteX49" fmla="*/ 565262 w 1437106"/>
                <a:gd name="connsiteY49" fmla="*/ 1214375 h 1287414"/>
                <a:gd name="connsiteX50" fmla="*/ 530337 w 1437106"/>
                <a:gd name="connsiteY50" fmla="*/ 1287400 h 1287414"/>
                <a:gd name="connsiteX51" fmla="*/ 530337 w 1437106"/>
                <a:gd name="connsiteY51" fmla="*/ 1208025 h 1287414"/>
                <a:gd name="connsiteX52" fmla="*/ 539862 w 1437106"/>
                <a:gd name="connsiteY52" fmla="*/ 1198500 h 1287414"/>
                <a:gd name="connsiteX53" fmla="*/ 470012 w 1437106"/>
                <a:gd name="connsiteY53" fmla="*/ 1233425 h 1287414"/>
                <a:gd name="connsiteX54" fmla="*/ 460487 w 1437106"/>
                <a:gd name="connsiteY54" fmla="*/ 1198500 h 1287414"/>
                <a:gd name="connsiteX55" fmla="*/ 508112 w 1437106"/>
                <a:gd name="connsiteY55" fmla="*/ 1157225 h 1287414"/>
                <a:gd name="connsiteX56" fmla="*/ 606537 w 1437106"/>
                <a:gd name="connsiteY56" fmla="*/ 1147700 h 1287414"/>
                <a:gd name="connsiteX57" fmla="*/ 730362 w 1437106"/>
                <a:gd name="connsiteY57" fmla="*/ 1074675 h 1287414"/>
                <a:gd name="connsiteX58" fmla="*/ 603362 w 1437106"/>
                <a:gd name="connsiteY58" fmla="*/ 1112775 h 1287414"/>
                <a:gd name="connsiteX59" fmla="*/ 565262 w 1437106"/>
                <a:gd name="connsiteY59" fmla="*/ 1112775 h 1287414"/>
                <a:gd name="connsiteX60" fmla="*/ 689881 w 1437106"/>
                <a:gd name="connsiteY60" fmla="*/ 1101663 h 1287414"/>
                <a:gd name="connsiteX61" fmla="*/ 568437 w 1437106"/>
                <a:gd name="connsiteY61" fmla="*/ 1160400 h 1287414"/>
                <a:gd name="connsiteX62" fmla="*/ 454137 w 1437106"/>
                <a:gd name="connsiteY62" fmla="*/ 1179450 h 1287414"/>
                <a:gd name="connsiteX63" fmla="*/ 387462 w 1437106"/>
                <a:gd name="connsiteY63" fmla="*/ 1236600 h 1287414"/>
                <a:gd name="connsiteX64" fmla="*/ 377937 w 1437106"/>
                <a:gd name="connsiteY64" fmla="*/ 1246125 h 1287414"/>
                <a:gd name="connsiteX65" fmla="*/ 396987 w 1437106"/>
                <a:gd name="connsiteY65" fmla="*/ 1169925 h 1287414"/>
                <a:gd name="connsiteX66" fmla="*/ 330312 w 1437106"/>
                <a:gd name="connsiteY66" fmla="*/ 1185800 h 1287414"/>
                <a:gd name="connsiteX67" fmla="*/ 368412 w 1437106"/>
                <a:gd name="connsiteY67" fmla="*/ 1131825 h 1287414"/>
                <a:gd name="connsiteX68" fmla="*/ 492237 w 1437106"/>
                <a:gd name="connsiteY68" fmla="*/ 1141350 h 1287414"/>
                <a:gd name="connsiteX69" fmla="*/ 555737 w 1437106"/>
                <a:gd name="connsiteY69" fmla="*/ 1103250 h 1287414"/>
                <a:gd name="connsiteX70" fmla="*/ 371587 w 1437106"/>
                <a:gd name="connsiteY70" fmla="*/ 1030225 h 1287414"/>
                <a:gd name="connsiteX71" fmla="*/ 292212 w 1437106"/>
                <a:gd name="connsiteY71" fmla="*/ 915925 h 1287414"/>
                <a:gd name="connsiteX72" fmla="*/ 212837 w 1437106"/>
                <a:gd name="connsiteY72" fmla="*/ 798450 h 1287414"/>
                <a:gd name="connsiteX73" fmla="*/ 136637 w 1437106"/>
                <a:gd name="connsiteY73" fmla="*/ 769875 h 1287414"/>
                <a:gd name="connsiteX74" fmla="*/ 41387 w 1437106"/>
                <a:gd name="connsiteY74" fmla="*/ 715900 h 1287414"/>
                <a:gd name="connsiteX75" fmla="*/ 50912 w 1437106"/>
                <a:gd name="connsiteY75" fmla="*/ 668275 h 1287414"/>
                <a:gd name="connsiteX76" fmla="*/ 112 w 1437106"/>
                <a:gd name="connsiteY76" fmla="*/ 595250 h 1287414"/>
                <a:gd name="connsiteX0" fmla="*/ 112 w 1437106"/>
                <a:gd name="connsiteY0" fmla="*/ 595250 h 1287414"/>
                <a:gd name="connsiteX1" fmla="*/ 41387 w 1437106"/>
                <a:gd name="connsiteY1" fmla="*/ 449200 h 1287414"/>
                <a:gd name="connsiteX2" fmla="*/ 165212 w 1437106"/>
                <a:gd name="connsiteY2" fmla="*/ 344425 h 1287414"/>
                <a:gd name="connsiteX3" fmla="*/ 355712 w 1437106"/>
                <a:gd name="connsiteY3" fmla="*/ 322200 h 1287414"/>
                <a:gd name="connsiteX4" fmla="*/ 536687 w 1437106"/>
                <a:gd name="connsiteY4" fmla="*/ 433325 h 1287414"/>
                <a:gd name="connsiteX5" fmla="*/ 612887 w 1437106"/>
                <a:gd name="connsiteY5" fmla="*/ 576200 h 1287414"/>
                <a:gd name="connsiteX6" fmla="*/ 673212 w 1437106"/>
                <a:gd name="connsiteY6" fmla="*/ 623825 h 1287414"/>
                <a:gd name="connsiteX7" fmla="*/ 724012 w 1437106"/>
                <a:gd name="connsiteY7" fmla="*/ 541275 h 1287414"/>
                <a:gd name="connsiteX8" fmla="*/ 781162 w 1437106"/>
                <a:gd name="connsiteY8" fmla="*/ 353950 h 1287414"/>
                <a:gd name="connsiteX9" fmla="*/ 908162 w 1437106"/>
                <a:gd name="connsiteY9" fmla="*/ 249175 h 1287414"/>
                <a:gd name="connsiteX10" fmla="*/ 1082787 w 1437106"/>
                <a:gd name="connsiteY10" fmla="*/ 198375 h 1287414"/>
                <a:gd name="connsiteX11" fmla="*/ 1409812 w 1437106"/>
                <a:gd name="connsiteY11" fmla="*/ 1525 h 1287414"/>
                <a:gd name="connsiteX12" fmla="*/ 1387587 w 1437106"/>
                <a:gd name="connsiteY12" fmla="*/ 109475 h 1287414"/>
                <a:gd name="connsiteX13" fmla="*/ 1330437 w 1437106"/>
                <a:gd name="connsiteY13" fmla="*/ 153925 h 1287414"/>
                <a:gd name="connsiteX14" fmla="*/ 1428862 w 1437106"/>
                <a:gd name="connsiteY14" fmla="*/ 115825 h 1287414"/>
                <a:gd name="connsiteX15" fmla="*/ 1419337 w 1437106"/>
                <a:gd name="connsiteY15" fmla="*/ 201550 h 1287414"/>
                <a:gd name="connsiteX16" fmla="*/ 1320912 w 1437106"/>
                <a:gd name="connsiteY16" fmla="*/ 252350 h 1287414"/>
                <a:gd name="connsiteX17" fmla="*/ 1432037 w 1437106"/>
                <a:gd name="connsiteY17" fmla="*/ 239650 h 1287414"/>
                <a:gd name="connsiteX18" fmla="*/ 1371712 w 1437106"/>
                <a:gd name="connsiteY18" fmla="*/ 338075 h 1287414"/>
                <a:gd name="connsiteX19" fmla="*/ 1317737 w 1437106"/>
                <a:gd name="connsiteY19" fmla="*/ 366650 h 1287414"/>
                <a:gd name="connsiteX20" fmla="*/ 1419337 w 1437106"/>
                <a:gd name="connsiteY20" fmla="*/ 366650 h 1287414"/>
                <a:gd name="connsiteX21" fmla="*/ 1324087 w 1437106"/>
                <a:gd name="connsiteY21" fmla="*/ 468250 h 1287414"/>
                <a:gd name="connsiteX22" fmla="*/ 1301862 w 1437106"/>
                <a:gd name="connsiteY22" fmla="*/ 468250 h 1287414"/>
                <a:gd name="connsiteX23" fmla="*/ 1390762 w 1437106"/>
                <a:gd name="connsiteY23" fmla="*/ 487300 h 1287414"/>
                <a:gd name="connsiteX24" fmla="*/ 1273287 w 1437106"/>
                <a:gd name="connsiteY24" fmla="*/ 560325 h 1287414"/>
                <a:gd name="connsiteX25" fmla="*/ 1330437 w 1437106"/>
                <a:gd name="connsiteY25" fmla="*/ 585725 h 1287414"/>
                <a:gd name="connsiteX26" fmla="*/ 1216137 w 1437106"/>
                <a:gd name="connsiteY26" fmla="*/ 646050 h 1287414"/>
                <a:gd name="connsiteX27" fmla="*/ 1235187 w 1437106"/>
                <a:gd name="connsiteY27" fmla="*/ 709550 h 1287414"/>
                <a:gd name="connsiteX28" fmla="*/ 1124062 w 1437106"/>
                <a:gd name="connsiteY28" fmla="*/ 719075 h 1287414"/>
                <a:gd name="connsiteX29" fmla="*/ 1143112 w 1437106"/>
                <a:gd name="connsiteY29" fmla="*/ 757175 h 1287414"/>
                <a:gd name="connsiteX30" fmla="*/ 1054212 w 1437106"/>
                <a:gd name="connsiteY30" fmla="*/ 782575 h 1287414"/>
                <a:gd name="connsiteX31" fmla="*/ 987537 w 1437106"/>
                <a:gd name="connsiteY31" fmla="*/ 754000 h 1287414"/>
                <a:gd name="connsiteX32" fmla="*/ 1028812 w 1437106"/>
                <a:gd name="connsiteY32" fmla="*/ 925450 h 1287414"/>
                <a:gd name="connsiteX33" fmla="*/ 1070087 w 1437106"/>
                <a:gd name="connsiteY33" fmla="*/ 976250 h 1287414"/>
                <a:gd name="connsiteX34" fmla="*/ 1257412 w 1437106"/>
                <a:gd name="connsiteY34" fmla="*/ 1087375 h 1287414"/>
                <a:gd name="connsiteX35" fmla="*/ 1336787 w 1437106"/>
                <a:gd name="connsiteY35" fmla="*/ 1131825 h 1287414"/>
                <a:gd name="connsiteX36" fmla="*/ 1282812 w 1437106"/>
                <a:gd name="connsiteY36" fmla="*/ 1144525 h 1287414"/>
                <a:gd name="connsiteX37" fmla="*/ 1327262 w 1437106"/>
                <a:gd name="connsiteY37" fmla="*/ 1204850 h 1287414"/>
                <a:gd name="connsiteX38" fmla="*/ 1247887 w 1437106"/>
                <a:gd name="connsiteY38" fmla="*/ 1201675 h 1287414"/>
                <a:gd name="connsiteX39" fmla="*/ 1270112 w 1437106"/>
                <a:gd name="connsiteY39" fmla="*/ 1262000 h 1287414"/>
                <a:gd name="connsiteX40" fmla="*/ 1181212 w 1437106"/>
                <a:gd name="connsiteY40" fmla="*/ 1236600 h 1287414"/>
                <a:gd name="connsiteX41" fmla="*/ 1149462 w 1437106"/>
                <a:gd name="connsiteY41" fmla="*/ 1277875 h 1287414"/>
                <a:gd name="connsiteX42" fmla="*/ 955787 w 1437106"/>
                <a:gd name="connsiteY42" fmla="*/ 1058800 h 1287414"/>
                <a:gd name="connsiteX43" fmla="*/ 841487 w 1437106"/>
                <a:gd name="connsiteY43" fmla="*/ 1100075 h 1287414"/>
                <a:gd name="connsiteX44" fmla="*/ 695437 w 1437106"/>
                <a:gd name="connsiteY44" fmla="*/ 1128650 h 1287414"/>
                <a:gd name="connsiteX45" fmla="*/ 647812 w 1437106"/>
                <a:gd name="connsiteY45" fmla="*/ 1163575 h 1287414"/>
                <a:gd name="connsiteX46" fmla="*/ 720837 w 1437106"/>
                <a:gd name="connsiteY46" fmla="*/ 1182625 h 1287414"/>
                <a:gd name="connsiteX47" fmla="*/ 720837 w 1437106"/>
                <a:gd name="connsiteY47" fmla="*/ 1220725 h 1287414"/>
                <a:gd name="connsiteX48" fmla="*/ 650987 w 1437106"/>
                <a:gd name="connsiteY48" fmla="*/ 1192150 h 1287414"/>
                <a:gd name="connsiteX49" fmla="*/ 565262 w 1437106"/>
                <a:gd name="connsiteY49" fmla="*/ 1214375 h 1287414"/>
                <a:gd name="connsiteX50" fmla="*/ 530337 w 1437106"/>
                <a:gd name="connsiteY50" fmla="*/ 1287400 h 1287414"/>
                <a:gd name="connsiteX51" fmla="*/ 530337 w 1437106"/>
                <a:gd name="connsiteY51" fmla="*/ 1208025 h 1287414"/>
                <a:gd name="connsiteX52" fmla="*/ 539862 w 1437106"/>
                <a:gd name="connsiteY52" fmla="*/ 1198500 h 1287414"/>
                <a:gd name="connsiteX53" fmla="*/ 470012 w 1437106"/>
                <a:gd name="connsiteY53" fmla="*/ 1233425 h 1287414"/>
                <a:gd name="connsiteX54" fmla="*/ 460487 w 1437106"/>
                <a:gd name="connsiteY54" fmla="*/ 1198500 h 1287414"/>
                <a:gd name="connsiteX55" fmla="*/ 512875 w 1437106"/>
                <a:gd name="connsiteY55" fmla="*/ 1171513 h 1287414"/>
                <a:gd name="connsiteX56" fmla="*/ 606537 w 1437106"/>
                <a:gd name="connsiteY56" fmla="*/ 1147700 h 1287414"/>
                <a:gd name="connsiteX57" fmla="*/ 730362 w 1437106"/>
                <a:gd name="connsiteY57" fmla="*/ 1074675 h 1287414"/>
                <a:gd name="connsiteX58" fmla="*/ 603362 w 1437106"/>
                <a:gd name="connsiteY58" fmla="*/ 1112775 h 1287414"/>
                <a:gd name="connsiteX59" fmla="*/ 565262 w 1437106"/>
                <a:gd name="connsiteY59" fmla="*/ 1112775 h 1287414"/>
                <a:gd name="connsiteX60" fmla="*/ 689881 w 1437106"/>
                <a:gd name="connsiteY60" fmla="*/ 1101663 h 1287414"/>
                <a:gd name="connsiteX61" fmla="*/ 568437 w 1437106"/>
                <a:gd name="connsiteY61" fmla="*/ 1160400 h 1287414"/>
                <a:gd name="connsiteX62" fmla="*/ 454137 w 1437106"/>
                <a:gd name="connsiteY62" fmla="*/ 1179450 h 1287414"/>
                <a:gd name="connsiteX63" fmla="*/ 387462 w 1437106"/>
                <a:gd name="connsiteY63" fmla="*/ 1236600 h 1287414"/>
                <a:gd name="connsiteX64" fmla="*/ 377937 w 1437106"/>
                <a:gd name="connsiteY64" fmla="*/ 1246125 h 1287414"/>
                <a:gd name="connsiteX65" fmla="*/ 396987 w 1437106"/>
                <a:gd name="connsiteY65" fmla="*/ 1169925 h 1287414"/>
                <a:gd name="connsiteX66" fmla="*/ 330312 w 1437106"/>
                <a:gd name="connsiteY66" fmla="*/ 1185800 h 1287414"/>
                <a:gd name="connsiteX67" fmla="*/ 368412 w 1437106"/>
                <a:gd name="connsiteY67" fmla="*/ 1131825 h 1287414"/>
                <a:gd name="connsiteX68" fmla="*/ 492237 w 1437106"/>
                <a:gd name="connsiteY68" fmla="*/ 1141350 h 1287414"/>
                <a:gd name="connsiteX69" fmla="*/ 555737 w 1437106"/>
                <a:gd name="connsiteY69" fmla="*/ 1103250 h 1287414"/>
                <a:gd name="connsiteX70" fmla="*/ 371587 w 1437106"/>
                <a:gd name="connsiteY70" fmla="*/ 1030225 h 1287414"/>
                <a:gd name="connsiteX71" fmla="*/ 292212 w 1437106"/>
                <a:gd name="connsiteY71" fmla="*/ 915925 h 1287414"/>
                <a:gd name="connsiteX72" fmla="*/ 212837 w 1437106"/>
                <a:gd name="connsiteY72" fmla="*/ 798450 h 1287414"/>
                <a:gd name="connsiteX73" fmla="*/ 136637 w 1437106"/>
                <a:gd name="connsiteY73" fmla="*/ 769875 h 1287414"/>
                <a:gd name="connsiteX74" fmla="*/ 41387 w 1437106"/>
                <a:gd name="connsiteY74" fmla="*/ 715900 h 1287414"/>
                <a:gd name="connsiteX75" fmla="*/ 50912 w 1437106"/>
                <a:gd name="connsiteY75" fmla="*/ 668275 h 1287414"/>
                <a:gd name="connsiteX76" fmla="*/ 112 w 1437106"/>
                <a:gd name="connsiteY76" fmla="*/ 595250 h 1287414"/>
                <a:gd name="connsiteX0" fmla="*/ 112 w 1437106"/>
                <a:gd name="connsiteY0" fmla="*/ 595250 h 1287414"/>
                <a:gd name="connsiteX1" fmla="*/ 41387 w 1437106"/>
                <a:gd name="connsiteY1" fmla="*/ 449200 h 1287414"/>
                <a:gd name="connsiteX2" fmla="*/ 165212 w 1437106"/>
                <a:gd name="connsiteY2" fmla="*/ 344425 h 1287414"/>
                <a:gd name="connsiteX3" fmla="*/ 355712 w 1437106"/>
                <a:gd name="connsiteY3" fmla="*/ 322200 h 1287414"/>
                <a:gd name="connsiteX4" fmla="*/ 536687 w 1437106"/>
                <a:gd name="connsiteY4" fmla="*/ 433325 h 1287414"/>
                <a:gd name="connsiteX5" fmla="*/ 612887 w 1437106"/>
                <a:gd name="connsiteY5" fmla="*/ 576200 h 1287414"/>
                <a:gd name="connsiteX6" fmla="*/ 673212 w 1437106"/>
                <a:gd name="connsiteY6" fmla="*/ 623825 h 1287414"/>
                <a:gd name="connsiteX7" fmla="*/ 724012 w 1437106"/>
                <a:gd name="connsiteY7" fmla="*/ 541275 h 1287414"/>
                <a:gd name="connsiteX8" fmla="*/ 781162 w 1437106"/>
                <a:gd name="connsiteY8" fmla="*/ 353950 h 1287414"/>
                <a:gd name="connsiteX9" fmla="*/ 908162 w 1437106"/>
                <a:gd name="connsiteY9" fmla="*/ 249175 h 1287414"/>
                <a:gd name="connsiteX10" fmla="*/ 1082787 w 1437106"/>
                <a:gd name="connsiteY10" fmla="*/ 198375 h 1287414"/>
                <a:gd name="connsiteX11" fmla="*/ 1409812 w 1437106"/>
                <a:gd name="connsiteY11" fmla="*/ 1525 h 1287414"/>
                <a:gd name="connsiteX12" fmla="*/ 1387587 w 1437106"/>
                <a:gd name="connsiteY12" fmla="*/ 109475 h 1287414"/>
                <a:gd name="connsiteX13" fmla="*/ 1330437 w 1437106"/>
                <a:gd name="connsiteY13" fmla="*/ 153925 h 1287414"/>
                <a:gd name="connsiteX14" fmla="*/ 1428862 w 1437106"/>
                <a:gd name="connsiteY14" fmla="*/ 115825 h 1287414"/>
                <a:gd name="connsiteX15" fmla="*/ 1419337 w 1437106"/>
                <a:gd name="connsiteY15" fmla="*/ 201550 h 1287414"/>
                <a:gd name="connsiteX16" fmla="*/ 1320912 w 1437106"/>
                <a:gd name="connsiteY16" fmla="*/ 252350 h 1287414"/>
                <a:gd name="connsiteX17" fmla="*/ 1432037 w 1437106"/>
                <a:gd name="connsiteY17" fmla="*/ 239650 h 1287414"/>
                <a:gd name="connsiteX18" fmla="*/ 1371712 w 1437106"/>
                <a:gd name="connsiteY18" fmla="*/ 338075 h 1287414"/>
                <a:gd name="connsiteX19" fmla="*/ 1317737 w 1437106"/>
                <a:gd name="connsiteY19" fmla="*/ 366650 h 1287414"/>
                <a:gd name="connsiteX20" fmla="*/ 1419337 w 1437106"/>
                <a:gd name="connsiteY20" fmla="*/ 366650 h 1287414"/>
                <a:gd name="connsiteX21" fmla="*/ 1324087 w 1437106"/>
                <a:gd name="connsiteY21" fmla="*/ 468250 h 1287414"/>
                <a:gd name="connsiteX22" fmla="*/ 1301862 w 1437106"/>
                <a:gd name="connsiteY22" fmla="*/ 468250 h 1287414"/>
                <a:gd name="connsiteX23" fmla="*/ 1390762 w 1437106"/>
                <a:gd name="connsiteY23" fmla="*/ 487300 h 1287414"/>
                <a:gd name="connsiteX24" fmla="*/ 1273287 w 1437106"/>
                <a:gd name="connsiteY24" fmla="*/ 560325 h 1287414"/>
                <a:gd name="connsiteX25" fmla="*/ 1330437 w 1437106"/>
                <a:gd name="connsiteY25" fmla="*/ 585725 h 1287414"/>
                <a:gd name="connsiteX26" fmla="*/ 1216137 w 1437106"/>
                <a:gd name="connsiteY26" fmla="*/ 646050 h 1287414"/>
                <a:gd name="connsiteX27" fmla="*/ 1235187 w 1437106"/>
                <a:gd name="connsiteY27" fmla="*/ 709550 h 1287414"/>
                <a:gd name="connsiteX28" fmla="*/ 1124062 w 1437106"/>
                <a:gd name="connsiteY28" fmla="*/ 719075 h 1287414"/>
                <a:gd name="connsiteX29" fmla="*/ 1143112 w 1437106"/>
                <a:gd name="connsiteY29" fmla="*/ 757175 h 1287414"/>
                <a:gd name="connsiteX30" fmla="*/ 1054212 w 1437106"/>
                <a:gd name="connsiteY30" fmla="*/ 782575 h 1287414"/>
                <a:gd name="connsiteX31" fmla="*/ 987537 w 1437106"/>
                <a:gd name="connsiteY31" fmla="*/ 754000 h 1287414"/>
                <a:gd name="connsiteX32" fmla="*/ 1028812 w 1437106"/>
                <a:gd name="connsiteY32" fmla="*/ 925450 h 1287414"/>
                <a:gd name="connsiteX33" fmla="*/ 1070087 w 1437106"/>
                <a:gd name="connsiteY33" fmla="*/ 976250 h 1287414"/>
                <a:gd name="connsiteX34" fmla="*/ 1257412 w 1437106"/>
                <a:gd name="connsiteY34" fmla="*/ 1087375 h 1287414"/>
                <a:gd name="connsiteX35" fmla="*/ 1336787 w 1437106"/>
                <a:gd name="connsiteY35" fmla="*/ 1131825 h 1287414"/>
                <a:gd name="connsiteX36" fmla="*/ 1282812 w 1437106"/>
                <a:gd name="connsiteY36" fmla="*/ 1144525 h 1287414"/>
                <a:gd name="connsiteX37" fmla="*/ 1327262 w 1437106"/>
                <a:gd name="connsiteY37" fmla="*/ 1204850 h 1287414"/>
                <a:gd name="connsiteX38" fmla="*/ 1247887 w 1437106"/>
                <a:gd name="connsiteY38" fmla="*/ 1201675 h 1287414"/>
                <a:gd name="connsiteX39" fmla="*/ 1270112 w 1437106"/>
                <a:gd name="connsiteY39" fmla="*/ 1262000 h 1287414"/>
                <a:gd name="connsiteX40" fmla="*/ 1181212 w 1437106"/>
                <a:gd name="connsiteY40" fmla="*/ 1236600 h 1287414"/>
                <a:gd name="connsiteX41" fmla="*/ 1149462 w 1437106"/>
                <a:gd name="connsiteY41" fmla="*/ 1277875 h 1287414"/>
                <a:gd name="connsiteX42" fmla="*/ 955787 w 1437106"/>
                <a:gd name="connsiteY42" fmla="*/ 1058800 h 1287414"/>
                <a:gd name="connsiteX43" fmla="*/ 841487 w 1437106"/>
                <a:gd name="connsiteY43" fmla="*/ 1100075 h 1287414"/>
                <a:gd name="connsiteX44" fmla="*/ 695437 w 1437106"/>
                <a:gd name="connsiteY44" fmla="*/ 1128650 h 1287414"/>
                <a:gd name="connsiteX45" fmla="*/ 647812 w 1437106"/>
                <a:gd name="connsiteY45" fmla="*/ 1163575 h 1287414"/>
                <a:gd name="connsiteX46" fmla="*/ 720837 w 1437106"/>
                <a:gd name="connsiteY46" fmla="*/ 1182625 h 1287414"/>
                <a:gd name="connsiteX47" fmla="*/ 720837 w 1437106"/>
                <a:gd name="connsiteY47" fmla="*/ 1220725 h 1287414"/>
                <a:gd name="connsiteX48" fmla="*/ 650987 w 1437106"/>
                <a:gd name="connsiteY48" fmla="*/ 1192150 h 1287414"/>
                <a:gd name="connsiteX49" fmla="*/ 565262 w 1437106"/>
                <a:gd name="connsiteY49" fmla="*/ 1214375 h 1287414"/>
                <a:gd name="connsiteX50" fmla="*/ 530337 w 1437106"/>
                <a:gd name="connsiteY50" fmla="*/ 1287400 h 1287414"/>
                <a:gd name="connsiteX51" fmla="*/ 530337 w 1437106"/>
                <a:gd name="connsiteY51" fmla="*/ 1208025 h 1287414"/>
                <a:gd name="connsiteX52" fmla="*/ 539862 w 1437106"/>
                <a:gd name="connsiteY52" fmla="*/ 1198500 h 1287414"/>
                <a:gd name="connsiteX53" fmla="*/ 470012 w 1437106"/>
                <a:gd name="connsiteY53" fmla="*/ 1233425 h 1287414"/>
                <a:gd name="connsiteX54" fmla="*/ 460487 w 1437106"/>
                <a:gd name="connsiteY54" fmla="*/ 1198500 h 1287414"/>
                <a:gd name="connsiteX55" fmla="*/ 512875 w 1437106"/>
                <a:gd name="connsiteY55" fmla="*/ 1171513 h 1287414"/>
                <a:gd name="connsiteX56" fmla="*/ 606537 w 1437106"/>
                <a:gd name="connsiteY56" fmla="*/ 1147700 h 1287414"/>
                <a:gd name="connsiteX57" fmla="*/ 603362 w 1437106"/>
                <a:gd name="connsiteY57" fmla="*/ 1112775 h 1287414"/>
                <a:gd name="connsiteX58" fmla="*/ 565262 w 1437106"/>
                <a:gd name="connsiteY58" fmla="*/ 1112775 h 1287414"/>
                <a:gd name="connsiteX59" fmla="*/ 689881 w 1437106"/>
                <a:gd name="connsiteY59" fmla="*/ 1101663 h 1287414"/>
                <a:gd name="connsiteX60" fmla="*/ 568437 w 1437106"/>
                <a:gd name="connsiteY60" fmla="*/ 1160400 h 1287414"/>
                <a:gd name="connsiteX61" fmla="*/ 454137 w 1437106"/>
                <a:gd name="connsiteY61" fmla="*/ 1179450 h 1287414"/>
                <a:gd name="connsiteX62" fmla="*/ 387462 w 1437106"/>
                <a:gd name="connsiteY62" fmla="*/ 1236600 h 1287414"/>
                <a:gd name="connsiteX63" fmla="*/ 377937 w 1437106"/>
                <a:gd name="connsiteY63" fmla="*/ 1246125 h 1287414"/>
                <a:gd name="connsiteX64" fmla="*/ 396987 w 1437106"/>
                <a:gd name="connsiteY64" fmla="*/ 1169925 h 1287414"/>
                <a:gd name="connsiteX65" fmla="*/ 330312 w 1437106"/>
                <a:gd name="connsiteY65" fmla="*/ 1185800 h 1287414"/>
                <a:gd name="connsiteX66" fmla="*/ 368412 w 1437106"/>
                <a:gd name="connsiteY66" fmla="*/ 1131825 h 1287414"/>
                <a:gd name="connsiteX67" fmla="*/ 492237 w 1437106"/>
                <a:gd name="connsiteY67" fmla="*/ 1141350 h 1287414"/>
                <a:gd name="connsiteX68" fmla="*/ 555737 w 1437106"/>
                <a:gd name="connsiteY68" fmla="*/ 1103250 h 1287414"/>
                <a:gd name="connsiteX69" fmla="*/ 371587 w 1437106"/>
                <a:gd name="connsiteY69" fmla="*/ 1030225 h 1287414"/>
                <a:gd name="connsiteX70" fmla="*/ 292212 w 1437106"/>
                <a:gd name="connsiteY70" fmla="*/ 915925 h 1287414"/>
                <a:gd name="connsiteX71" fmla="*/ 212837 w 1437106"/>
                <a:gd name="connsiteY71" fmla="*/ 798450 h 1287414"/>
                <a:gd name="connsiteX72" fmla="*/ 136637 w 1437106"/>
                <a:gd name="connsiteY72" fmla="*/ 769875 h 1287414"/>
                <a:gd name="connsiteX73" fmla="*/ 41387 w 1437106"/>
                <a:gd name="connsiteY73" fmla="*/ 715900 h 1287414"/>
                <a:gd name="connsiteX74" fmla="*/ 50912 w 1437106"/>
                <a:gd name="connsiteY74" fmla="*/ 668275 h 1287414"/>
                <a:gd name="connsiteX75" fmla="*/ 112 w 1437106"/>
                <a:gd name="connsiteY75" fmla="*/ 595250 h 1287414"/>
                <a:gd name="connsiteX0" fmla="*/ 112 w 1437106"/>
                <a:gd name="connsiteY0" fmla="*/ 595250 h 1287414"/>
                <a:gd name="connsiteX1" fmla="*/ 41387 w 1437106"/>
                <a:gd name="connsiteY1" fmla="*/ 449200 h 1287414"/>
                <a:gd name="connsiteX2" fmla="*/ 165212 w 1437106"/>
                <a:gd name="connsiteY2" fmla="*/ 344425 h 1287414"/>
                <a:gd name="connsiteX3" fmla="*/ 355712 w 1437106"/>
                <a:gd name="connsiteY3" fmla="*/ 322200 h 1287414"/>
                <a:gd name="connsiteX4" fmla="*/ 536687 w 1437106"/>
                <a:gd name="connsiteY4" fmla="*/ 433325 h 1287414"/>
                <a:gd name="connsiteX5" fmla="*/ 612887 w 1437106"/>
                <a:gd name="connsiteY5" fmla="*/ 576200 h 1287414"/>
                <a:gd name="connsiteX6" fmla="*/ 673212 w 1437106"/>
                <a:gd name="connsiteY6" fmla="*/ 623825 h 1287414"/>
                <a:gd name="connsiteX7" fmla="*/ 724012 w 1437106"/>
                <a:gd name="connsiteY7" fmla="*/ 541275 h 1287414"/>
                <a:gd name="connsiteX8" fmla="*/ 781162 w 1437106"/>
                <a:gd name="connsiteY8" fmla="*/ 353950 h 1287414"/>
                <a:gd name="connsiteX9" fmla="*/ 908162 w 1437106"/>
                <a:gd name="connsiteY9" fmla="*/ 249175 h 1287414"/>
                <a:gd name="connsiteX10" fmla="*/ 1082787 w 1437106"/>
                <a:gd name="connsiteY10" fmla="*/ 198375 h 1287414"/>
                <a:gd name="connsiteX11" fmla="*/ 1409812 w 1437106"/>
                <a:gd name="connsiteY11" fmla="*/ 1525 h 1287414"/>
                <a:gd name="connsiteX12" fmla="*/ 1387587 w 1437106"/>
                <a:gd name="connsiteY12" fmla="*/ 109475 h 1287414"/>
                <a:gd name="connsiteX13" fmla="*/ 1330437 w 1437106"/>
                <a:gd name="connsiteY13" fmla="*/ 153925 h 1287414"/>
                <a:gd name="connsiteX14" fmla="*/ 1428862 w 1437106"/>
                <a:gd name="connsiteY14" fmla="*/ 115825 h 1287414"/>
                <a:gd name="connsiteX15" fmla="*/ 1419337 w 1437106"/>
                <a:gd name="connsiteY15" fmla="*/ 201550 h 1287414"/>
                <a:gd name="connsiteX16" fmla="*/ 1320912 w 1437106"/>
                <a:gd name="connsiteY16" fmla="*/ 252350 h 1287414"/>
                <a:gd name="connsiteX17" fmla="*/ 1432037 w 1437106"/>
                <a:gd name="connsiteY17" fmla="*/ 239650 h 1287414"/>
                <a:gd name="connsiteX18" fmla="*/ 1371712 w 1437106"/>
                <a:gd name="connsiteY18" fmla="*/ 338075 h 1287414"/>
                <a:gd name="connsiteX19" fmla="*/ 1317737 w 1437106"/>
                <a:gd name="connsiteY19" fmla="*/ 366650 h 1287414"/>
                <a:gd name="connsiteX20" fmla="*/ 1419337 w 1437106"/>
                <a:gd name="connsiteY20" fmla="*/ 366650 h 1287414"/>
                <a:gd name="connsiteX21" fmla="*/ 1324087 w 1437106"/>
                <a:gd name="connsiteY21" fmla="*/ 468250 h 1287414"/>
                <a:gd name="connsiteX22" fmla="*/ 1301862 w 1437106"/>
                <a:gd name="connsiteY22" fmla="*/ 468250 h 1287414"/>
                <a:gd name="connsiteX23" fmla="*/ 1390762 w 1437106"/>
                <a:gd name="connsiteY23" fmla="*/ 487300 h 1287414"/>
                <a:gd name="connsiteX24" fmla="*/ 1273287 w 1437106"/>
                <a:gd name="connsiteY24" fmla="*/ 560325 h 1287414"/>
                <a:gd name="connsiteX25" fmla="*/ 1330437 w 1437106"/>
                <a:gd name="connsiteY25" fmla="*/ 585725 h 1287414"/>
                <a:gd name="connsiteX26" fmla="*/ 1216137 w 1437106"/>
                <a:gd name="connsiteY26" fmla="*/ 646050 h 1287414"/>
                <a:gd name="connsiteX27" fmla="*/ 1235187 w 1437106"/>
                <a:gd name="connsiteY27" fmla="*/ 709550 h 1287414"/>
                <a:gd name="connsiteX28" fmla="*/ 1124062 w 1437106"/>
                <a:gd name="connsiteY28" fmla="*/ 719075 h 1287414"/>
                <a:gd name="connsiteX29" fmla="*/ 1143112 w 1437106"/>
                <a:gd name="connsiteY29" fmla="*/ 757175 h 1287414"/>
                <a:gd name="connsiteX30" fmla="*/ 1054212 w 1437106"/>
                <a:gd name="connsiteY30" fmla="*/ 782575 h 1287414"/>
                <a:gd name="connsiteX31" fmla="*/ 987537 w 1437106"/>
                <a:gd name="connsiteY31" fmla="*/ 754000 h 1287414"/>
                <a:gd name="connsiteX32" fmla="*/ 1028812 w 1437106"/>
                <a:gd name="connsiteY32" fmla="*/ 925450 h 1287414"/>
                <a:gd name="connsiteX33" fmla="*/ 1070087 w 1437106"/>
                <a:gd name="connsiteY33" fmla="*/ 976250 h 1287414"/>
                <a:gd name="connsiteX34" fmla="*/ 1257412 w 1437106"/>
                <a:gd name="connsiteY34" fmla="*/ 1087375 h 1287414"/>
                <a:gd name="connsiteX35" fmla="*/ 1336787 w 1437106"/>
                <a:gd name="connsiteY35" fmla="*/ 1131825 h 1287414"/>
                <a:gd name="connsiteX36" fmla="*/ 1282812 w 1437106"/>
                <a:gd name="connsiteY36" fmla="*/ 1144525 h 1287414"/>
                <a:gd name="connsiteX37" fmla="*/ 1327262 w 1437106"/>
                <a:gd name="connsiteY37" fmla="*/ 1204850 h 1287414"/>
                <a:gd name="connsiteX38" fmla="*/ 1247887 w 1437106"/>
                <a:gd name="connsiteY38" fmla="*/ 1201675 h 1287414"/>
                <a:gd name="connsiteX39" fmla="*/ 1270112 w 1437106"/>
                <a:gd name="connsiteY39" fmla="*/ 1262000 h 1287414"/>
                <a:gd name="connsiteX40" fmla="*/ 1181212 w 1437106"/>
                <a:gd name="connsiteY40" fmla="*/ 1236600 h 1287414"/>
                <a:gd name="connsiteX41" fmla="*/ 1149462 w 1437106"/>
                <a:gd name="connsiteY41" fmla="*/ 1277875 h 1287414"/>
                <a:gd name="connsiteX42" fmla="*/ 955787 w 1437106"/>
                <a:gd name="connsiteY42" fmla="*/ 1058800 h 1287414"/>
                <a:gd name="connsiteX43" fmla="*/ 841487 w 1437106"/>
                <a:gd name="connsiteY43" fmla="*/ 1100075 h 1287414"/>
                <a:gd name="connsiteX44" fmla="*/ 695437 w 1437106"/>
                <a:gd name="connsiteY44" fmla="*/ 1128650 h 1287414"/>
                <a:gd name="connsiteX45" fmla="*/ 647812 w 1437106"/>
                <a:gd name="connsiteY45" fmla="*/ 1163575 h 1287414"/>
                <a:gd name="connsiteX46" fmla="*/ 720837 w 1437106"/>
                <a:gd name="connsiteY46" fmla="*/ 1182625 h 1287414"/>
                <a:gd name="connsiteX47" fmla="*/ 720837 w 1437106"/>
                <a:gd name="connsiteY47" fmla="*/ 1220725 h 1287414"/>
                <a:gd name="connsiteX48" fmla="*/ 650987 w 1437106"/>
                <a:gd name="connsiteY48" fmla="*/ 1192150 h 1287414"/>
                <a:gd name="connsiteX49" fmla="*/ 565262 w 1437106"/>
                <a:gd name="connsiteY49" fmla="*/ 1214375 h 1287414"/>
                <a:gd name="connsiteX50" fmla="*/ 530337 w 1437106"/>
                <a:gd name="connsiteY50" fmla="*/ 1287400 h 1287414"/>
                <a:gd name="connsiteX51" fmla="*/ 530337 w 1437106"/>
                <a:gd name="connsiteY51" fmla="*/ 1208025 h 1287414"/>
                <a:gd name="connsiteX52" fmla="*/ 539862 w 1437106"/>
                <a:gd name="connsiteY52" fmla="*/ 1198500 h 1287414"/>
                <a:gd name="connsiteX53" fmla="*/ 470012 w 1437106"/>
                <a:gd name="connsiteY53" fmla="*/ 1233425 h 1287414"/>
                <a:gd name="connsiteX54" fmla="*/ 460487 w 1437106"/>
                <a:gd name="connsiteY54" fmla="*/ 1198500 h 1287414"/>
                <a:gd name="connsiteX55" fmla="*/ 512875 w 1437106"/>
                <a:gd name="connsiteY55" fmla="*/ 1171513 h 1287414"/>
                <a:gd name="connsiteX56" fmla="*/ 606537 w 1437106"/>
                <a:gd name="connsiteY56" fmla="*/ 1147700 h 1287414"/>
                <a:gd name="connsiteX57" fmla="*/ 681943 w 1437106"/>
                <a:gd name="connsiteY57" fmla="*/ 1096106 h 1287414"/>
                <a:gd name="connsiteX58" fmla="*/ 565262 w 1437106"/>
                <a:gd name="connsiteY58" fmla="*/ 1112775 h 1287414"/>
                <a:gd name="connsiteX59" fmla="*/ 689881 w 1437106"/>
                <a:gd name="connsiteY59" fmla="*/ 1101663 h 1287414"/>
                <a:gd name="connsiteX60" fmla="*/ 568437 w 1437106"/>
                <a:gd name="connsiteY60" fmla="*/ 1160400 h 1287414"/>
                <a:gd name="connsiteX61" fmla="*/ 454137 w 1437106"/>
                <a:gd name="connsiteY61" fmla="*/ 1179450 h 1287414"/>
                <a:gd name="connsiteX62" fmla="*/ 387462 w 1437106"/>
                <a:gd name="connsiteY62" fmla="*/ 1236600 h 1287414"/>
                <a:gd name="connsiteX63" fmla="*/ 377937 w 1437106"/>
                <a:gd name="connsiteY63" fmla="*/ 1246125 h 1287414"/>
                <a:gd name="connsiteX64" fmla="*/ 396987 w 1437106"/>
                <a:gd name="connsiteY64" fmla="*/ 1169925 h 1287414"/>
                <a:gd name="connsiteX65" fmla="*/ 330312 w 1437106"/>
                <a:gd name="connsiteY65" fmla="*/ 1185800 h 1287414"/>
                <a:gd name="connsiteX66" fmla="*/ 368412 w 1437106"/>
                <a:gd name="connsiteY66" fmla="*/ 1131825 h 1287414"/>
                <a:gd name="connsiteX67" fmla="*/ 492237 w 1437106"/>
                <a:gd name="connsiteY67" fmla="*/ 1141350 h 1287414"/>
                <a:gd name="connsiteX68" fmla="*/ 555737 w 1437106"/>
                <a:gd name="connsiteY68" fmla="*/ 1103250 h 1287414"/>
                <a:gd name="connsiteX69" fmla="*/ 371587 w 1437106"/>
                <a:gd name="connsiteY69" fmla="*/ 1030225 h 1287414"/>
                <a:gd name="connsiteX70" fmla="*/ 292212 w 1437106"/>
                <a:gd name="connsiteY70" fmla="*/ 915925 h 1287414"/>
                <a:gd name="connsiteX71" fmla="*/ 212837 w 1437106"/>
                <a:gd name="connsiteY71" fmla="*/ 798450 h 1287414"/>
                <a:gd name="connsiteX72" fmla="*/ 136637 w 1437106"/>
                <a:gd name="connsiteY72" fmla="*/ 769875 h 1287414"/>
                <a:gd name="connsiteX73" fmla="*/ 41387 w 1437106"/>
                <a:gd name="connsiteY73" fmla="*/ 715900 h 1287414"/>
                <a:gd name="connsiteX74" fmla="*/ 50912 w 1437106"/>
                <a:gd name="connsiteY74" fmla="*/ 668275 h 1287414"/>
                <a:gd name="connsiteX75" fmla="*/ 112 w 1437106"/>
                <a:gd name="connsiteY75" fmla="*/ 595250 h 1287414"/>
                <a:gd name="connsiteX0" fmla="*/ 112 w 1437106"/>
                <a:gd name="connsiteY0" fmla="*/ 595250 h 1287414"/>
                <a:gd name="connsiteX1" fmla="*/ 41387 w 1437106"/>
                <a:gd name="connsiteY1" fmla="*/ 449200 h 1287414"/>
                <a:gd name="connsiteX2" fmla="*/ 165212 w 1437106"/>
                <a:gd name="connsiteY2" fmla="*/ 344425 h 1287414"/>
                <a:gd name="connsiteX3" fmla="*/ 355712 w 1437106"/>
                <a:gd name="connsiteY3" fmla="*/ 322200 h 1287414"/>
                <a:gd name="connsiteX4" fmla="*/ 536687 w 1437106"/>
                <a:gd name="connsiteY4" fmla="*/ 433325 h 1287414"/>
                <a:gd name="connsiteX5" fmla="*/ 612887 w 1437106"/>
                <a:gd name="connsiteY5" fmla="*/ 576200 h 1287414"/>
                <a:gd name="connsiteX6" fmla="*/ 673212 w 1437106"/>
                <a:gd name="connsiteY6" fmla="*/ 623825 h 1287414"/>
                <a:gd name="connsiteX7" fmla="*/ 724012 w 1437106"/>
                <a:gd name="connsiteY7" fmla="*/ 541275 h 1287414"/>
                <a:gd name="connsiteX8" fmla="*/ 781162 w 1437106"/>
                <a:gd name="connsiteY8" fmla="*/ 353950 h 1287414"/>
                <a:gd name="connsiteX9" fmla="*/ 908162 w 1437106"/>
                <a:gd name="connsiteY9" fmla="*/ 249175 h 1287414"/>
                <a:gd name="connsiteX10" fmla="*/ 1082787 w 1437106"/>
                <a:gd name="connsiteY10" fmla="*/ 198375 h 1287414"/>
                <a:gd name="connsiteX11" fmla="*/ 1409812 w 1437106"/>
                <a:gd name="connsiteY11" fmla="*/ 1525 h 1287414"/>
                <a:gd name="connsiteX12" fmla="*/ 1387587 w 1437106"/>
                <a:gd name="connsiteY12" fmla="*/ 109475 h 1287414"/>
                <a:gd name="connsiteX13" fmla="*/ 1330437 w 1437106"/>
                <a:gd name="connsiteY13" fmla="*/ 153925 h 1287414"/>
                <a:gd name="connsiteX14" fmla="*/ 1428862 w 1437106"/>
                <a:gd name="connsiteY14" fmla="*/ 115825 h 1287414"/>
                <a:gd name="connsiteX15" fmla="*/ 1419337 w 1437106"/>
                <a:gd name="connsiteY15" fmla="*/ 201550 h 1287414"/>
                <a:gd name="connsiteX16" fmla="*/ 1320912 w 1437106"/>
                <a:gd name="connsiteY16" fmla="*/ 252350 h 1287414"/>
                <a:gd name="connsiteX17" fmla="*/ 1432037 w 1437106"/>
                <a:gd name="connsiteY17" fmla="*/ 239650 h 1287414"/>
                <a:gd name="connsiteX18" fmla="*/ 1371712 w 1437106"/>
                <a:gd name="connsiteY18" fmla="*/ 338075 h 1287414"/>
                <a:gd name="connsiteX19" fmla="*/ 1317737 w 1437106"/>
                <a:gd name="connsiteY19" fmla="*/ 366650 h 1287414"/>
                <a:gd name="connsiteX20" fmla="*/ 1419337 w 1437106"/>
                <a:gd name="connsiteY20" fmla="*/ 366650 h 1287414"/>
                <a:gd name="connsiteX21" fmla="*/ 1324087 w 1437106"/>
                <a:gd name="connsiteY21" fmla="*/ 468250 h 1287414"/>
                <a:gd name="connsiteX22" fmla="*/ 1301862 w 1437106"/>
                <a:gd name="connsiteY22" fmla="*/ 468250 h 1287414"/>
                <a:gd name="connsiteX23" fmla="*/ 1390762 w 1437106"/>
                <a:gd name="connsiteY23" fmla="*/ 487300 h 1287414"/>
                <a:gd name="connsiteX24" fmla="*/ 1273287 w 1437106"/>
                <a:gd name="connsiteY24" fmla="*/ 560325 h 1287414"/>
                <a:gd name="connsiteX25" fmla="*/ 1330437 w 1437106"/>
                <a:gd name="connsiteY25" fmla="*/ 585725 h 1287414"/>
                <a:gd name="connsiteX26" fmla="*/ 1216137 w 1437106"/>
                <a:gd name="connsiteY26" fmla="*/ 646050 h 1287414"/>
                <a:gd name="connsiteX27" fmla="*/ 1235187 w 1437106"/>
                <a:gd name="connsiteY27" fmla="*/ 709550 h 1287414"/>
                <a:gd name="connsiteX28" fmla="*/ 1124062 w 1437106"/>
                <a:gd name="connsiteY28" fmla="*/ 719075 h 1287414"/>
                <a:gd name="connsiteX29" fmla="*/ 1143112 w 1437106"/>
                <a:gd name="connsiteY29" fmla="*/ 757175 h 1287414"/>
                <a:gd name="connsiteX30" fmla="*/ 1054212 w 1437106"/>
                <a:gd name="connsiteY30" fmla="*/ 782575 h 1287414"/>
                <a:gd name="connsiteX31" fmla="*/ 987537 w 1437106"/>
                <a:gd name="connsiteY31" fmla="*/ 754000 h 1287414"/>
                <a:gd name="connsiteX32" fmla="*/ 1028812 w 1437106"/>
                <a:gd name="connsiteY32" fmla="*/ 925450 h 1287414"/>
                <a:gd name="connsiteX33" fmla="*/ 1070087 w 1437106"/>
                <a:gd name="connsiteY33" fmla="*/ 976250 h 1287414"/>
                <a:gd name="connsiteX34" fmla="*/ 1257412 w 1437106"/>
                <a:gd name="connsiteY34" fmla="*/ 1087375 h 1287414"/>
                <a:gd name="connsiteX35" fmla="*/ 1336787 w 1437106"/>
                <a:gd name="connsiteY35" fmla="*/ 1131825 h 1287414"/>
                <a:gd name="connsiteX36" fmla="*/ 1282812 w 1437106"/>
                <a:gd name="connsiteY36" fmla="*/ 1144525 h 1287414"/>
                <a:gd name="connsiteX37" fmla="*/ 1327262 w 1437106"/>
                <a:gd name="connsiteY37" fmla="*/ 1204850 h 1287414"/>
                <a:gd name="connsiteX38" fmla="*/ 1247887 w 1437106"/>
                <a:gd name="connsiteY38" fmla="*/ 1201675 h 1287414"/>
                <a:gd name="connsiteX39" fmla="*/ 1270112 w 1437106"/>
                <a:gd name="connsiteY39" fmla="*/ 1262000 h 1287414"/>
                <a:gd name="connsiteX40" fmla="*/ 1181212 w 1437106"/>
                <a:gd name="connsiteY40" fmla="*/ 1236600 h 1287414"/>
                <a:gd name="connsiteX41" fmla="*/ 1149462 w 1437106"/>
                <a:gd name="connsiteY41" fmla="*/ 1277875 h 1287414"/>
                <a:gd name="connsiteX42" fmla="*/ 955787 w 1437106"/>
                <a:gd name="connsiteY42" fmla="*/ 1058800 h 1287414"/>
                <a:gd name="connsiteX43" fmla="*/ 841487 w 1437106"/>
                <a:gd name="connsiteY43" fmla="*/ 1100075 h 1287414"/>
                <a:gd name="connsiteX44" fmla="*/ 695437 w 1437106"/>
                <a:gd name="connsiteY44" fmla="*/ 1128650 h 1287414"/>
                <a:gd name="connsiteX45" fmla="*/ 647812 w 1437106"/>
                <a:gd name="connsiteY45" fmla="*/ 1163575 h 1287414"/>
                <a:gd name="connsiteX46" fmla="*/ 720837 w 1437106"/>
                <a:gd name="connsiteY46" fmla="*/ 1182625 h 1287414"/>
                <a:gd name="connsiteX47" fmla="*/ 720837 w 1437106"/>
                <a:gd name="connsiteY47" fmla="*/ 1220725 h 1287414"/>
                <a:gd name="connsiteX48" fmla="*/ 650987 w 1437106"/>
                <a:gd name="connsiteY48" fmla="*/ 1192150 h 1287414"/>
                <a:gd name="connsiteX49" fmla="*/ 565262 w 1437106"/>
                <a:gd name="connsiteY49" fmla="*/ 1214375 h 1287414"/>
                <a:gd name="connsiteX50" fmla="*/ 530337 w 1437106"/>
                <a:gd name="connsiteY50" fmla="*/ 1287400 h 1287414"/>
                <a:gd name="connsiteX51" fmla="*/ 530337 w 1437106"/>
                <a:gd name="connsiteY51" fmla="*/ 1208025 h 1287414"/>
                <a:gd name="connsiteX52" fmla="*/ 539862 w 1437106"/>
                <a:gd name="connsiteY52" fmla="*/ 1198500 h 1287414"/>
                <a:gd name="connsiteX53" fmla="*/ 470012 w 1437106"/>
                <a:gd name="connsiteY53" fmla="*/ 1233425 h 1287414"/>
                <a:gd name="connsiteX54" fmla="*/ 460487 w 1437106"/>
                <a:gd name="connsiteY54" fmla="*/ 1198500 h 1287414"/>
                <a:gd name="connsiteX55" fmla="*/ 512875 w 1437106"/>
                <a:gd name="connsiteY55" fmla="*/ 1171513 h 1287414"/>
                <a:gd name="connsiteX56" fmla="*/ 606537 w 1437106"/>
                <a:gd name="connsiteY56" fmla="*/ 1147700 h 1287414"/>
                <a:gd name="connsiteX57" fmla="*/ 681943 w 1437106"/>
                <a:gd name="connsiteY57" fmla="*/ 1096106 h 1287414"/>
                <a:gd name="connsiteX58" fmla="*/ 565262 w 1437106"/>
                <a:gd name="connsiteY58" fmla="*/ 1112775 h 1287414"/>
                <a:gd name="connsiteX59" fmla="*/ 689881 w 1437106"/>
                <a:gd name="connsiteY59" fmla="*/ 1101663 h 1287414"/>
                <a:gd name="connsiteX60" fmla="*/ 568437 w 1437106"/>
                <a:gd name="connsiteY60" fmla="*/ 1160400 h 1287414"/>
                <a:gd name="connsiteX61" fmla="*/ 458900 w 1437106"/>
                <a:gd name="connsiteY61" fmla="*/ 1188975 h 1287414"/>
                <a:gd name="connsiteX62" fmla="*/ 387462 w 1437106"/>
                <a:gd name="connsiteY62" fmla="*/ 1236600 h 1287414"/>
                <a:gd name="connsiteX63" fmla="*/ 377937 w 1437106"/>
                <a:gd name="connsiteY63" fmla="*/ 1246125 h 1287414"/>
                <a:gd name="connsiteX64" fmla="*/ 396987 w 1437106"/>
                <a:gd name="connsiteY64" fmla="*/ 1169925 h 1287414"/>
                <a:gd name="connsiteX65" fmla="*/ 330312 w 1437106"/>
                <a:gd name="connsiteY65" fmla="*/ 1185800 h 1287414"/>
                <a:gd name="connsiteX66" fmla="*/ 368412 w 1437106"/>
                <a:gd name="connsiteY66" fmla="*/ 1131825 h 1287414"/>
                <a:gd name="connsiteX67" fmla="*/ 492237 w 1437106"/>
                <a:gd name="connsiteY67" fmla="*/ 1141350 h 1287414"/>
                <a:gd name="connsiteX68" fmla="*/ 555737 w 1437106"/>
                <a:gd name="connsiteY68" fmla="*/ 1103250 h 1287414"/>
                <a:gd name="connsiteX69" fmla="*/ 371587 w 1437106"/>
                <a:gd name="connsiteY69" fmla="*/ 1030225 h 1287414"/>
                <a:gd name="connsiteX70" fmla="*/ 292212 w 1437106"/>
                <a:gd name="connsiteY70" fmla="*/ 915925 h 1287414"/>
                <a:gd name="connsiteX71" fmla="*/ 212837 w 1437106"/>
                <a:gd name="connsiteY71" fmla="*/ 798450 h 1287414"/>
                <a:gd name="connsiteX72" fmla="*/ 136637 w 1437106"/>
                <a:gd name="connsiteY72" fmla="*/ 769875 h 1287414"/>
                <a:gd name="connsiteX73" fmla="*/ 41387 w 1437106"/>
                <a:gd name="connsiteY73" fmla="*/ 715900 h 1287414"/>
                <a:gd name="connsiteX74" fmla="*/ 50912 w 1437106"/>
                <a:gd name="connsiteY74" fmla="*/ 668275 h 1287414"/>
                <a:gd name="connsiteX75" fmla="*/ 112 w 1437106"/>
                <a:gd name="connsiteY75" fmla="*/ 595250 h 1287414"/>
                <a:gd name="connsiteX0" fmla="*/ 112 w 1437106"/>
                <a:gd name="connsiteY0" fmla="*/ 595250 h 1287414"/>
                <a:gd name="connsiteX1" fmla="*/ 41387 w 1437106"/>
                <a:gd name="connsiteY1" fmla="*/ 449200 h 1287414"/>
                <a:gd name="connsiteX2" fmla="*/ 165212 w 1437106"/>
                <a:gd name="connsiteY2" fmla="*/ 344425 h 1287414"/>
                <a:gd name="connsiteX3" fmla="*/ 355712 w 1437106"/>
                <a:gd name="connsiteY3" fmla="*/ 322200 h 1287414"/>
                <a:gd name="connsiteX4" fmla="*/ 536687 w 1437106"/>
                <a:gd name="connsiteY4" fmla="*/ 433325 h 1287414"/>
                <a:gd name="connsiteX5" fmla="*/ 612887 w 1437106"/>
                <a:gd name="connsiteY5" fmla="*/ 576200 h 1287414"/>
                <a:gd name="connsiteX6" fmla="*/ 673212 w 1437106"/>
                <a:gd name="connsiteY6" fmla="*/ 623825 h 1287414"/>
                <a:gd name="connsiteX7" fmla="*/ 724012 w 1437106"/>
                <a:gd name="connsiteY7" fmla="*/ 541275 h 1287414"/>
                <a:gd name="connsiteX8" fmla="*/ 781162 w 1437106"/>
                <a:gd name="connsiteY8" fmla="*/ 353950 h 1287414"/>
                <a:gd name="connsiteX9" fmla="*/ 908162 w 1437106"/>
                <a:gd name="connsiteY9" fmla="*/ 249175 h 1287414"/>
                <a:gd name="connsiteX10" fmla="*/ 1082787 w 1437106"/>
                <a:gd name="connsiteY10" fmla="*/ 198375 h 1287414"/>
                <a:gd name="connsiteX11" fmla="*/ 1409812 w 1437106"/>
                <a:gd name="connsiteY11" fmla="*/ 1525 h 1287414"/>
                <a:gd name="connsiteX12" fmla="*/ 1387587 w 1437106"/>
                <a:gd name="connsiteY12" fmla="*/ 109475 h 1287414"/>
                <a:gd name="connsiteX13" fmla="*/ 1330437 w 1437106"/>
                <a:gd name="connsiteY13" fmla="*/ 153925 h 1287414"/>
                <a:gd name="connsiteX14" fmla="*/ 1428862 w 1437106"/>
                <a:gd name="connsiteY14" fmla="*/ 115825 h 1287414"/>
                <a:gd name="connsiteX15" fmla="*/ 1419337 w 1437106"/>
                <a:gd name="connsiteY15" fmla="*/ 201550 h 1287414"/>
                <a:gd name="connsiteX16" fmla="*/ 1320912 w 1437106"/>
                <a:gd name="connsiteY16" fmla="*/ 252350 h 1287414"/>
                <a:gd name="connsiteX17" fmla="*/ 1432037 w 1437106"/>
                <a:gd name="connsiteY17" fmla="*/ 239650 h 1287414"/>
                <a:gd name="connsiteX18" fmla="*/ 1371712 w 1437106"/>
                <a:gd name="connsiteY18" fmla="*/ 338075 h 1287414"/>
                <a:gd name="connsiteX19" fmla="*/ 1317737 w 1437106"/>
                <a:gd name="connsiteY19" fmla="*/ 366650 h 1287414"/>
                <a:gd name="connsiteX20" fmla="*/ 1419337 w 1437106"/>
                <a:gd name="connsiteY20" fmla="*/ 366650 h 1287414"/>
                <a:gd name="connsiteX21" fmla="*/ 1324087 w 1437106"/>
                <a:gd name="connsiteY21" fmla="*/ 468250 h 1287414"/>
                <a:gd name="connsiteX22" fmla="*/ 1390762 w 1437106"/>
                <a:gd name="connsiteY22" fmla="*/ 487300 h 1287414"/>
                <a:gd name="connsiteX23" fmla="*/ 1273287 w 1437106"/>
                <a:gd name="connsiteY23" fmla="*/ 560325 h 1287414"/>
                <a:gd name="connsiteX24" fmla="*/ 1330437 w 1437106"/>
                <a:gd name="connsiteY24" fmla="*/ 585725 h 1287414"/>
                <a:gd name="connsiteX25" fmla="*/ 1216137 w 1437106"/>
                <a:gd name="connsiteY25" fmla="*/ 646050 h 1287414"/>
                <a:gd name="connsiteX26" fmla="*/ 1235187 w 1437106"/>
                <a:gd name="connsiteY26" fmla="*/ 709550 h 1287414"/>
                <a:gd name="connsiteX27" fmla="*/ 1124062 w 1437106"/>
                <a:gd name="connsiteY27" fmla="*/ 719075 h 1287414"/>
                <a:gd name="connsiteX28" fmla="*/ 1143112 w 1437106"/>
                <a:gd name="connsiteY28" fmla="*/ 757175 h 1287414"/>
                <a:gd name="connsiteX29" fmla="*/ 1054212 w 1437106"/>
                <a:gd name="connsiteY29" fmla="*/ 782575 h 1287414"/>
                <a:gd name="connsiteX30" fmla="*/ 987537 w 1437106"/>
                <a:gd name="connsiteY30" fmla="*/ 754000 h 1287414"/>
                <a:gd name="connsiteX31" fmla="*/ 1028812 w 1437106"/>
                <a:gd name="connsiteY31" fmla="*/ 925450 h 1287414"/>
                <a:gd name="connsiteX32" fmla="*/ 1070087 w 1437106"/>
                <a:gd name="connsiteY32" fmla="*/ 976250 h 1287414"/>
                <a:gd name="connsiteX33" fmla="*/ 1257412 w 1437106"/>
                <a:gd name="connsiteY33" fmla="*/ 1087375 h 1287414"/>
                <a:gd name="connsiteX34" fmla="*/ 1336787 w 1437106"/>
                <a:gd name="connsiteY34" fmla="*/ 1131825 h 1287414"/>
                <a:gd name="connsiteX35" fmla="*/ 1282812 w 1437106"/>
                <a:gd name="connsiteY35" fmla="*/ 1144525 h 1287414"/>
                <a:gd name="connsiteX36" fmla="*/ 1327262 w 1437106"/>
                <a:gd name="connsiteY36" fmla="*/ 1204850 h 1287414"/>
                <a:gd name="connsiteX37" fmla="*/ 1247887 w 1437106"/>
                <a:gd name="connsiteY37" fmla="*/ 1201675 h 1287414"/>
                <a:gd name="connsiteX38" fmla="*/ 1270112 w 1437106"/>
                <a:gd name="connsiteY38" fmla="*/ 1262000 h 1287414"/>
                <a:gd name="connsiteX39" fmla="*/ 1181212 w 1437106"/>
                <a:gd name="connsiteY39" fmla="*/ 1236600 h 1287414"/>
                <a:gd name="connsiteX40" fmla="*/ 1149462 w 1437106"/>
                <a:gd name="connsiteY40" fmla="*/ 1277875 h 1287414"/>
                <a:gd name="connsiteX41" fmla="*/ 955787 w 1437106"/>
                <a:gd name="connsiteY41" fmla="*/ 1058800 h 1287414"/>
                <a:gd name="connsiteX42" fmla="*/ 841487 w 1437106"/>
                <a:gd name="connsiteY42" fmla="*/ 1100075 h 1287414"/>
                <a:gd name="connsiteX43" fmla="*/ 695437 w 1437106"/>
                <a:gd name="connsiteY43" fmla="*/ 1128650 h 1287414"/>
                <a:gd name="connsiteX44" fmla="*/ 647812 w 1437106"/>
                <a:gd name="connsiteY44" fmla="*/ 1163575 h 1287414"/>
                <a:gd name="connsiteX45" fmla="*/ 720837 w 1437106"/>
                <a:gd name="connsiteY45" fmla="*/ 1182625 h 1287414"/>
                <a:gd name="connsiteX46" fmla="*/ 720837 w 1437106"/>
                <a:gd name="connsiteY46" fmla="*/ 1220725 h 1287414"/>
                <a:gd name="connsiteX47" fmla="*/ 650987 w 1437106"/>
                <a:gd name="connsiteY47" fmla="*/ 1192150 h 1287414"/>
                <a:gd name="connsiteX48" fmla="*/ 565262 w 1437106"/>
                <a:gd name="connsiteY48" fmla="*/ 1214375 h 1287414"/>
                <a:gd name="connsiteX49" fmla="*/ 530337 w 1437106"/>
                <a:gd name="connsiteY49" fmla="*/ 1287400 h 1287414"/>
                <a:gd name="connsiteX50" fmla="*/ 530337 w 1437106"/>
                <a:gd name="connsiteY50" fmla="*/ 1208025 h 1287414"/>
                <a:gd name="connsiteX51" fmla="*/ 539862 w 1437106"/>
                <a:gd name="connsiteY51" fmla="*/ 1198500 h 1287414"/>
                <a:gd name="connsiteX52" fmla="*/ 470012 w 1437106"/>
                <a:gd name="connsiteY52" fmla="*/ 1233425 h 1287414"/>
                <a:gd name="connsiteX53" fmla="*/ 460487 w 1437106"/>
                <a:gd name="connsiteY53" fmla="*/ 1198500 h 1287414"/>
                <a:gd name="connsiteX54" fmla="*/ 512875 w 1437106"/>
                <a:gd name="connsiteY54" fmla="*/ 1171513 h 1287414"/>
                <a:gd name="connsiteX55" fmla="*/ 606537 w 1437106"/>
                <a:gd name="connsiteY55" fmla="*/ 1147700 h 1287414"/>
                <a:gd name="connsiteX56" fmla="*/ 681943 w 1437106"/>
                <a:gd name="connsiteY56" fmla="*/ 1096106 h 1287414"/>
                <a:gd name="connsiteX57" fmla="*/ 565262 w 1437106"/>
                <a:gd name="connsiteY57" fmla="*/ 1112775 h 1287414"/>
                <a:gd name="connsiteX58" fmla="*/ 689881 w 1437106"/>
                <a:gd name="connsiteY58" fmla="*/ 1101663 h 1287414"/>
                <a:gd name="connsiteX59" fmla="*/ 568437 w 1437106"/>
                <a:gd name="connsiteY59" fmla="*/ 1160400 h 1287414"/>
                <a:gd name="connsiteX60" fmla="*/ 458900 w 1437106"/>
                <a:gd name="connsiteY60" fmla="*/ 1188975 h 1287414"/>
                <a:gd name="connsiteX61" fmla="*/ 387462 w 1437106"/>
                <a:gd name="connsiteY61" fmla="*/ 1236600 h 1287414"/>
                <a:gd name="connsiteX62" fmla="*/ 377937 w 1437106"/>
                <a:gd name="connsiteY62" fmla="*/ 1246125 h 1287414"/>
                <a:gd name="connsiteX63" fmla="*/ 396987 w 1437106"/>
                <a:gd name="connsiteY63" fmla="*/ 1169925 h 1287414"/>
                <a:gd name="connsiteX64" fmla="*/ 330312 w 1437106"/>
                <a:gd name="connsiteY64" fmla="*/ 1185800 h 1287414"/>
                <a:gd name="connsiteX65" fmla="*/ 368412 w 1437106"/>
                <a:gd name="connsiteY65" fmla="*/ 1131825 h 1287414"/>
                <a:gd name="connsiteX66" fmla="*/ 492237 w 1437106"/>
                <a:gd name="connsiteY66" fmla="*/ 1141350 h 1287414"/>
                <a:gd name="connsiteX67" fmla="*/ 555737 w 1437106"/>
                <a:gd name="connsiteY67" fmla="*/ 1103250 h 1287414"/>
                <a:gd name="connsiteX68" fmla="*/ 371587 w 1437106"/>
                <a:gd name="connsiteY68" fmla="*/ 1030225 h 1287414"/>
                <a:gd name="connsiteX69" fmla="*/ 292212 w 1437106"/>
                <a:gd name="connsiteY69" fmla="*/ 915925 h 1287414"/>
                <a:gd name="connsiteX70" fmla="*/ 212837 w 1437106"/>
                <a:gd name="connsiteY70" fmla="*/ 798450 h 1287414"/>
                <a:gd name="connsiteX71" fmla="*/ 136637 w 1437106"/>
                <a:gd name="connsiteY71" fmla="*/ 769875 h 1287414"/>
                <a:gd name="connsiteX72" fmla="*/ 41387 w 1437106"/>
                <a:gd name="connsiteY72" fmla="*/ 715900 h 1287414"/>
                <a:gd name="connsiteX73" fmla="*/ 50912 w 1437106"/>
                <a:gd name="connsiteY73" fmla="*/ 668275 h 1287414"/>
                <a:gd name="connsiteX74" fmla="*/ 112 w 1437106"/>
                <a:gd name="connsiteY74" fmla="*/ 595250 h 1287414"/>
                <a:gd name="connsiteX0" fmla="*/ 112 w 1437106"/>
                <a:gd name="connsiteY0" fmla="*/ 595250 h 1287414"/>
                <a:gd name="connsiteX1" fmla="*/ 41387 w 1437106"/>
                <a:gd name="connsiteY1" fmla="*/ 449200 h 1287414"/>
                <a:gd name="connsiteX2" fmla="*/ 165212 w 1437106"/>
                <a:gd name="connsiteY2" fmla="*/ 344425 h 1287414"/>
                <a:gd name="connsiteX3" fmla="*/ 355712 w 1437106"/>
                <a:gd name="connsiteY3" fmla="*/ 322200 h 1287414"/>
                <a:gd name="connsiteX4" fmla="*/ 536687 w 1437106"/>
                <a:gd name="connsiteY4" fmla="*/ 433325 h 1287414"/>
                <a:gd name="connsiteX5" fmla="*/ 612887 w 1437106"/>
                <a:gd name="connsiteY5" fmla="*/ 576200 h 1287414"/>
                <a:gd name="connsiteX6" fmla="*/ 673212 w 1437106"/>
                <a:gd name="connsiteY6" fmla="*/ 623825 h 1287414"/>
                <a:gd name="connsiteX7" fmla="*/ 724012 w 1437106"/>
                <a:gd name="connsiteY7" fmla="*/ 541275 h 1287414"/>
                <a:gd name="connsiteX8" fmla="*/ 781162 w 1437106"/>
                <a:gd name="connsiteY8" fmla="*/ 353950 h 1287414"/>
                <a:gd name="connsiteX9" fmla="*/ 908162 w 1437106"/>
                <a:gd name="connsiteY9" fmla="*/ 249175 h 1287414"/>
                <a:gd name="connsiteX10" fmla="*/ 1082787 w 1437106"/>
                <a:gd name="connsiteY10" fmla="*/ 198375 h 1287414"/>
                <a:gd name="connsiteX11" fmla="*/ 1409812 w 1437106"/>
                <a:gd name="connsiteY11" fmla="*/ 1525 h 1287414"/>
                <a:gd name="connsiteX12" fmla="*/ 1387587 w 1437106"/>
                <a:gd name="connsiteY12" fmla="*/ 109475 h 1287414"/>
                <a:gd name="connsiteX13" fmla="*/ 1330437 w 1437106"/>
                <a:gd name="connsiteY13" fmla="*/ 153925 h 1287414"/>
                <a:gd name="connsiteX14" fmla="*/ 1428862 w 1437106"/>
                <a:gd name="connsiteY14" fmla="*/ 115825 h 1287414"/>
                <a:gd name="connsiteX15" fmla="*/ 1419337 w 1437106"/>
                <a:gd name="connsiteY15" fmla="*/ 201550 h 1287414"/>
                <a:gd name="connsiteX16" fmla="*/ 1320912 w 1437106"/>
                <a:gd name="connsiteY16" fmla="*/ 252350 h 1287414"/>
                <a:gd name="connsiteX17" fmla="*/ 1432037 w 1437106"/>
                <a:gd name="connsiteY17" fmla="*/ 239650 h 1287414"/>
                <a:gd name="connsiteX18" fmla="*/ 1371712 w 1437106"/>
                <a:gd name="connsiteY18" fmla="*/ 338075 h 1287414"/>
                <a:gd name="connsiteX19" fmla="*/ 1317737 w 1437106"/>
                <a:gd name="connsiteY19" fmla="*/ 366650 h 1287414"/>
                <a:gd name="connsiteX20" fmla="*/ 1419337 w 1437106"/>
                <a:gd name="connsiteY20" fmla="*/ 366650 h 1287414"/>
                <a:gd name="connsiteX21" fmla="*/ 1324087 w 1437106"/>
                <a:gd name="connsiteY21" fmla="*/ 468250 h 1287414"/>
                <a:gd name="connsiteX22" fmla="*/ 1390762 w 1437106"/>
                <a:gd name="connsiteY22" fmla="*/ 487300 h 1287414"/>
                <a:gd name="connsiteX23" fmla="*/ 1273287 w 1437106"/>
                <a:gd name="connsiteY23" fmla="*/ 560325 h 1287414"/>
                <a:gd name="connsiteX24" fmla="*/ 1330437 w 1437106"/>
                <a:gd name="connsiteY24" fmla="*/ 585725 h 1287414"/>
                <a:gd name="connsiteX25" fmla="*/ 1216137 w 1437106"/>
                <a:gd name="connsiteY25" fmla="*/ 646050 h 1287414"/>
                <a:gd name="connsiteX26" fmla="*/ 1235187 w 1437106"/>
                <a:gd name="connsiteY26" fmla="*/ 709550 h 1287414"/>
                <a:gd name="connsiteX27" fmla="*/ 1124062 w 1437106"/>
                <a:gd name="connsiteY27" fmla="*/ 719075 h 1287414"/>
                <a:gd name="connsiteX28" fmla="*/ 1143112 w 1437106"/>
                <a:gd name="connsiteY28" fmla="*/ 757175 h 1287414"/>
                <a:gd name="connsiteX29" fmla="*/ 1054212 w 1437106"/>
                <a:gd name="connsiteY29" fmla="*/ 782575 h 1287414"/>
                <a:gd name="connsiteX30" fmla="*/ 987537 w 1437106"/>
                <a:gd name="connsiteY30" fmla="*/ 754000 h 1287414"/>
                <a:gd name="connsiteX31" fmla="*/ 1028812 w 1437106"/>
                <a:gd name="connsiteY31" fmla="*/ 925450 h 1287414"/>
                <a:gd name="connsiteX32" fmla="*/ 1070087 w 1437106"/>
                <a:gd name="connsiteY32" fmla="*/ 976250 h 1287414"/>
                <a:gd name="connsiteX33" fmla="*/ 1257412 w 1437106"/>
                <a:gd name="connsiteY33" fmla="*/ 1087375 h 1287414"/>
                <a:gd name="connsiteX34" fmla="*/ 1336787 w 1437106"/>
                <a:gd name="connsiteY34" fmla="*/ 1131825 h 1287414"/>
                <a:gd name="connsiteX35" fmla="*/ 1282812 w 1437106"/>
                <a:gd name="connsiteY35" fmla="*/ 1144525 h 1287414"/>
                <a:gd name="connsiteX36" fmla="*/ 1327262 w 1437106"/>
                <a:gd name="connsiteY36" fmla="*/ 1204850 h 1287414"/>
                <a:gd name="connsiteX37" fmla="*/ 1247887 w 1437106"/>
                <a:gd name="connsiteY37" fmla="*/ 1201675 h 1287414"/>
                <a:gd name="connsiteX38" fmla="*/ 1270112 w 1437106"/>
                <a:gd name="connsiteY38" fmla="*/ 1262000 h 1287414"/>
                <a:gd name="connsiteX39" fmla="*/ 1181212 w 1437106"/>
                <a:gd name="connsiteY39" fmla="*/ 1236600 h 1287414"/>
                <a:gd name="connsiteX40" fmla="*/ 1149462 w 1437106"/>
                <a:gd name="connsiteY40" fmla="*/ 1277875 h 1287414"/>
                <a:gd name="connsiteX41" fmla="*/ 955787 w 1437106"/>
                <a:gd name="connsiteY41" fmla="*/ 1058800 h 1287414"/>
                <a:gd name="connsiteX42" fmla="*/ 841487 w 1437106"/>
                <a:gd name="connsiteY42" fmla="*/ 1100075 h 1287414"/>
                <a:gd name="connsiteX43" fmla="*/ 695437 w 1437106"/>
                <a:gd name="connsiteY43" fmla="*/ 1128650 h 1287414"/>
                <a:gd name="connsiteX44" fmla="*/ 647812 w 1437106"/>
                <a:gd name="connsiteY44" fmla="*/ 1163575 h 1287414"/>
                <a:gd name="connsiteX45" fmla="*/ 720837 w 1437106"/>
                <a:gd name="connsiteY45" fmla="*/ 1182625 h 1287414"/>
                <a:gd name="connsiteX46" fmla="*/ 720837 w 1437106"/>
                <a:gd name="connsiteY46" fmla="*/ 1220725 h 1287414"/>
                <a:gd name="connsiteX47" fmla="*/ 650987 w 1437106"/>
                <a:gd name="connsiteY47" fmla="*/ 1192150 h 1287414"/>
                <a:gd name="connsiteX48" fmla="*/ 565262 w 1437106"/>
                <a:gd name="connsiteY48" fmla="*/ 1214375 h 1287414"/>
                <a:gd name="connsiteX49" fmla="*/ 530337 w 1437106"/>
                <a:gd name="connsiteY49" fmla="*/ 1287400 h 1287414"/>
                <a:gd name="connsiteX50" fmla="*/ 530337 w 1437106"/>
                <a:gd name="connsiteY50" fmla="*/ 1208025 h 1287414"/>
                <a:gd name="connsiteX51" fmla="*/ 539862 w 1437106"/>
                <a:gd name="connsiteY51" fmla="*/ 1198500 h 1287414"/>
                <a:gd name="connsiteX52" fmla="*/ 470012 w 1437106"/>
                <a:gd name="connsiteY52" fmla="*/ 1233425 h 1287414"/>
                <a:gd name="connsiteX53" fmla="*/ 460487 w 1437106"/>
                <a:gd name="connsiteY53" fmla="*/ 1198500 h 1287414"/>
                <a:gd name="connsiteX54" fmla="*/ 512875 w 1437106"/>
                <a:gd name="connsiteY54" fmla="*/ 1171513 h 1287414"/>
                <a:gd name="connsiteX55" fmla="*/ 606537 w 1437106"/>
                <a:gd name="connsiteY55" fmla="*/ 1147700 h 1287414"/>
                <a:gd name="connsiteX56" fmla="*/ 681943 w 1437106"/>
                <a:gd name="connsiteY56" fmla="*/ 1096106 h 1287414"/>
                <a:gd name="connsiteX57" fmla="*/ 565262 w 1437106"/>
                <a:gd name="connsiteY57" fmla="*/ 1112775 h 1287414"/>
                <a:gd name="connsiteX58" fmla="*/ 689881 w 1437106"/>
                <a:gd name="connsiteY58" fmla="*/ 1101663 h 1287414"/>
                <a:gd name="connsiteX59" fmla="*/ 568437 w 1437106"/>
                <a:gd name="connsiteY59" fmla="*/ 1160400 h 1287414"/>
                <a:gd name="connsiteX60" fmla="*/ 458900 w 1437106"/>
                <a:gd name="connsiteY60" fmla="*/ 1188975 h 1287414"/>
                <a:gd name="connsiteX61" fmla="*/ 387462 w 1437106"/>
                <a:gd name="connsiteY61" fmla="*/ 1236600 h 1287414"/>
                <a:gd name="connsiteX62" fmla="*/ 377937 w 1437106"/>
                <a:gd name="connsiteY62" fmla="*/ 1246125 h 1287414"/>
                <a:gd name="connsiteX63" fmla="*/ 396987 w 1437106"/>
                <a:gd name="connsiteY63" fmla="*/ 1169925 h 1287414"/>
                <a:gd name="connsiteX64" fmla="*/ 330312 w 1437106"/>
                <a:gd name="connsiteY64" fmla="*/ 1185800 h 1287414"/>
                <a:gd name="connsiteX65" fmla="*/ 368412 w 1437106"/>
                <a:gd name="connsiteY65" fmla="*/ 1131825 h 1287414"/>
                <a:gd name="connsiteX66" fmla="*/ 492237 w 1437106"/>
                <a:gd name="connsiteY66" fmla="*/ 1141350 h 1287414"/>
                <a:gd name="connsiteX67" fmla="*/ 555737 w 1437106"/>
                <a:gd name="connsiteY67" fmla="*/ 1103250 h 1287414"/>
                <a:gd name="connsiteX68" fmla="*/ 371587 w 1437106"/>
                <a:gd name="connsiteY68" fmla="*/ 1030225 h 1287414"/>
                <a:gd name="connsiteX69" fmla="*/ 292212 w 1437106"/>
                <a:gd name="connsiteY69" fmla="*/ 915925 h 1287414"/>
                <a:gd name="connsiteX70" fmla="*/ 212837 w 1437106"/>
                <a:gd name="connsiteY70" fmla="*/ 798450 h 1287414"/>
                <a:gd name="connsiteX71" fmla="*/ 136637 w 1437106"/>
                <a:gd name="connsiteY71" fmla="*/ 769875 h 1287414"/>
                <a:gd name="connsiteX72" fmla="*/ 41387 w 1437106"/>
                <a:gd name="connsiteY72" fmla="*/ 727806 h 1287414"/>
                <a:gd name="connsiteX73" fmla="*/ 50912 w 1437106"/>
                <a:gd name="connsiteY73" fmla="*/ 668275 h 1287414"/>
                <a:gd name="connsiteX74" fmla="*/ 112 w 1437106"/>
                <a:gd name="connsiteY74" fmla="*/ 595250 h 1287414"/>
                <a:gd name="connsiteX0" fmla="*/ 91 w 1441848"/>
                <a:gd name="connsiteY0" fmla="*/ 623825 h 1287414"/>
                <a:gd name="connsiteX1" fmla="*/ 46129 w 1441848"/>
                <a:gd name="connsiteY1" fmla="*/ 449200 h 1287414"/>
                <a:gd name="connsiteX2" fmla="*/ 169954 w 1441848"/>
                <a:gd name="connsiteY2" fmla="*/ 344425 h 1287414"/>
                <a:gd name="connsiteX3" fmla="*/ 360454 w 1441848"/>
                <a:gd name="connsiteY3" fmla="*/ 322200 h 1287414"/>
                <a:gd name="connsiteX4" fmla="*/ 541429 w 1441848"/>
                <a:gd name="connsiteY4" fmla="*/ 433325 h 1287414"/>
                <a:gd name="connsiteX5" fmla="*/ 617629 w 1441848"/>
                <a:gd name="connsiteY5" fmla="*/ 576200 h 1287414"/>
                <a:gd name="connsiteX6" fmla="*/ 677954 w 1441848"/>
                <a:gd name="connsiteY6" fmla="*/ 623825 h 1287414"/>
                <a:gd name="connsiteX7" fmla="*/ 728754 w 1441848"/>
                <a:gd name="connsiteY7" fmla="*/ 541275 h 1287414"/>
                <a:gd name="connsiteX8" fmla="*/ 785904 w 1441848"/>
                <a:gd name="connsiteY8" fmla="*/ 353950 h 1287414"/>
                <a:gd name="connsiteX9" fmla="*/ 912904 w 1441848"/>
                <a:gd name="connsiteY9" fmla="*/ 249175 h 1287414"/>
                <a:gd name="connsiteX10" fmla="*/ 1087529 w 1441848"/>
                <a:gd name="connsiteY10" fmla="*/ 198375 h 1287414"/>
                <a:gd name="connsiteX11" fmla="*/ 1414554 w 1441848"/>
                <a:gd name="connsiteY11" fmla="*/ 1525 h 1287414"/>
                <a:gd name="connsiteX12" fmla="*/ 1392329 w 1441848"/>
                <a:gd name="connsiteY12" fmla="*/ 109475 h 1287414"/>
                <a:gd name="connsiteX13" fmla="*/ 1335179 w 1441848"/>
                <a:gd name="connsiteY13" fmla="*/ 153925 h 1287414"/>
                <a:gd name="connsiteX14" fmla="*/ 1433604 w 1441848"/>
                <a:gd name="connsiteY14" fmla="*/ 115825 h 1287414"/>
                <a:gd name="connsiteX15" fmla="*/ 1424079 w 1441848"/>
                <a:gd name="connsiteY15" fmla="*/ 201550 h 1287414"/>
                <a:gd name="connsiteX16" fmla="*/ 1325654 w 1441848"/>
                <a:gd name="connsiteY16" fmla="*/ 252350 h 1287414"/>
                <a:gd name="connsiteX17" fmla="*/ 1436779 w 1441848"/>
                <a:gd name="connsiteY17" fmla="*/ 239650 h 1287414"/>
                <a:gd name="connsiteX18" fmla="*/ 1376454 w 1441848"/>
                <a:gd name="connsiteY18" fmla="*/ 338075 h 1287414"/>
                <a:gd name="connsiteX19" fmla="*/ 1322479 w 1441848"/>
                <a:gd name="connsiteY19" fmla="*/ 366650 h 1287414"/>
                <a:gd name="connsiteX20" fmla="*/ 1424079 w 1441848"/>
                <a:gd name="connsiteY20" fmla="*/ 366650 h 1287414"/>
                <a:gd name="connsiteX21" fmla="*/ 1328829 w 1441848"/>
                <a:gd name="connsiteY21" fmla="*/ 468250 h 1287414"/>
                <a:gd name="connsiteX22" fmla="*/ 1395504 w 1441848"/>
                <a:gd name="connsiteY22" fmla="*/ 487300 h 1287414"/>
                <a:gd name="connsiteX23" fmla="*/ 1278029 w 1441848"/>
                <a:gd name="connsiteY23" fmla="*/ 560325 h 1287414"/>
                <a:gd name="connsiteX24" fmla="*/ 1335179 w 1441848"/>
                <a:gd name="connsiteY24" fmla="*/ 585725 h 1287414"/>
                <a:gd name="connsiteX25" fmla="*/ 1220879 w 1441848"/>
                <a:gd name="connsiteY25" fmla="*/ 646050 h 1287414"/>
                <a:gd name="connsiteX26" fmla="*/ 1239929 w 1441848"/>
                <a:gd name="connsiteY26" fmla="*/ 709550 h 1287414"/>
                <a:gd name="connsiteX27" fmla="*/ 1128804 w 1441848"/>
                <a:gd name="connsiteY27" fmla="*/ 719075 h 1287414"/>
                <a:gd name="connsiteX28" fmla="*/ 1147854 w 1441848"/>
                <a:gd name="connsiteY28" fmla="*/ 757175 h 1287414"/>
                <a:gd name="connsiteX29" fmla="*/ 1058954 w 1441848"/>
                <a:gd name="connsiteY29" fmla="*/ 782575 h 1287414"/>
                <a:gd name="connsiteX30" fmla="*/ 992279 w 1441848"/>
                <a:gd name="connsiteY30" fmla="*/ 754000 h 1287414"/>
                <a:gd name="connsiteX31" fmla="*/ 1033554 w 1441848"/>
                <a:gd name="connsiteY31" fmla="*/ 925450 h 1287414"/>
                <a:gd name="connsiteX32" fmla="*/ 1074829 w 1441848"/>
                <a:gd name="connsiteY32" fmla="*/ 976250 h 1287414"/>
                <a:gd name="connsiteX33" fmla="*/ 1262154 w 1441848"/>
                <a:gd name="connsiteY33" fmla="*/ 1087375 h 1287414"/>
                <a:gd name="connsiteX34" fmla="*/ 1341529 w 1441848"/>
                <a:gd name="connsiteY34" fmla="*/ 1131825 h 1287414"/>
                <a:gd name="connsiteX35" fmla="*/ 1287554 w 1441848"/>
                <a:gd name="connsiteY35" fmla="*/ 1144525 h 1287414"/>
                <a:gd name="connsiteX36" fmla="*/ 1332004 w 1441848"/>
                <a:gd name="connsiteY36" fmla="*/ 1204850 h 1287414"/>
                <a:gd name="connsiteX37" fmla="*/ 1252629 w 1441848"/>
                <a:gd name="connsiteY37" fmla="*/ 1201675 h 1287414"/>
                <a:gd name="connsiteX38" fmla="*/ 1274854 w 1441848"/>
                <a:gd name="connsiteY38" fmla="*/ 1262000 h 1287414"/>
                <a:gd name="connsiteX39" fmla="*/ 1185954 w 1441848"/>
                <a:gd name="connsiteY39" fmla="*/ 1236600 h 1287414"/>
                <a:gd name="connsiteX40" fmla="*/ 1154204 w 1441848"/>
                <a:gd name="connsiteY40" fmla="*/ 1277875 h 1287414"/>
                <a:gd name="connsiteX41" fmla="*/ 960529 w 1441848"/>
                <a:gd name="connsiteY41" fmla="*/ 1058800 h 1287414"/>
                <a:gd name="connsiteX42" fmla="*/ 846229 w 1441848"/>
                <a:gd name="connsiteY42" fmla="*/ 1100075 h 1287414"/>
                <a:gd name="connsiteX43" fmla="*/ 700179 w 1441848"/>
                <a:gd name="connsiteY43" fmla="*/ 1128650 h 1287414"/>
                <a:gd name="connsiteX44" fmla="*/ 652554 w 1441848"/>
                <a:gd name="connsiteY44" fmla="*/ 1163575 h 1287414"/>
                <a:gd name="connsiteX45" fmla="*/ 725579 w 1441848"/>
                <a:gd name="connsiteY45" fmla="*/ 1182625 h 1287414"/>
                <a:gd name="connsiteX46" fmla="*/ 725579 w 1441848"/>
                <a:gd name="connsiteY46" fmla="*/ 1220725 h 1287414"/>
                <a:gd name="connsiteX47" fmla="*/ 655729 w 1441848"/>
                <a:gd name="connsiteY47" fmla="*/ 1192150 h 1287414"/>
                <a:gd name="connsiteX48" fmla="*/ 570004 w 1441848"/>
                <a:gd name="connsiteY48" fmla="*/ 1214375 h 1287414"/>
                <a:gd name="connsiteX49" fmla="*/ 535079 w 1441848"/>
                <a:gd name="connsiteY49" fmla="*/ 1287400 h 1287414"/>
                <a:gd name="connsiteX50" fmla="*/ 535079 w 1441848"/>
                <a:gd name="connsiteY50" fmla="*/ 1208025 h 1287414"/>
                <a:gd name="connsiteX51" fmla="*/ 544604 w 1441848"/>
                <a:gd name="connsiteY51" fmla="*/ 1198500 h 1287414"/>
                <a:gd name="connsiteX52" fmla="*/ 474754 w 1441848"/>
                <a:gd name="connsiteY52" fmla="*/ 1233425 h 1287414"/>
                <a:gd name="connsiteX53" fmla="*/ 465229 w 1441848"/>
                <a:gd name="connsiteY53" fmla="*/ 1198500 h 1287414"/>
                <a:gd name="connsiteX54" fmla="*/ 517617 w 1441848"/>
                <a:gd name="connsiteY54" fmla="*/ 1171513 h 1287414"/>
                <a:gd name="connsiteX55" fmla="*/ 611279 w 1441848"/>
                <a:gd name="connsiteY55" fmla="*/ 1147700 h 1287414"/>
                <a:gd name="connsiteX56" fmla="*/ 686685 w 1441848"/>
                <a:gd name="connsiteY56" fmla="*/ 1096106 h 1287414"/>
                <a:gd name="connsiteX57" fmla="*/ 570004 w 1441848"/>
                <a:gd name="connsiteY57" fmla="*/ 1112775 h 1287414"/>
                <a:gd name="connsiteX58" fmla="*/ 694623 w 1441848"/>
                <a:gd name="connsiteY58" fmla="*/ 1101663 h 1287414"/>
                <a:gd name="connsiteX59" fmla="*/ 573179 w 1441848"/>
                <a:gd name="connsiteY59" fmla="*/ 1160400 h 1287414"/>
                <a:gd name="connsiteX60" fmla="*/ 463642 w 1441848"/>
                <a:gd name="connsiteY60" fmla="*/ 1188975 h 1287414"/>
                <a:gd name="connsiteX61" fmla="*/ 392204 w 1441848"/>
                <a:gd name="connsiteY61" fmla="*/ 1236600 h 1287414"/>
                <a:gd name="connsiteX62" fmla="*/ 382679 w 1441848"/>
                <a:gd name="connsiteY62" fmla="*/ 1246125 h 1287414"/>
                <a:gd name="connsiteX63" fmla="*/ 401729 w 1441848"/>
                <a:gd name="connsiteY63" fmla="*/ 1169925 h 1287414"/>
                <a:gd name="connsiteX64" fmla="*/ 335054 w 1441848"/>
                <a:gd name="connsiteY64" fmla="*/ 1185800 h 1287414"/>
                <a:gd name="connsiteX65" fmla="*/ 373154 w 1441848"/>
                <a:gd name="connsiteY65" fmla="*/ 1131825 h 1287414"/>
                <a:gd name="connsiteX66" fmla="*/ 496979 w 1441848"/>
                <a:gd name="connsiteY66" fmla="*/ 1141350 h 1287414"/>
                <a:gd name="connsiteX67" fmla="*/ 560479 w 1441848"/>
                <a:gd name="connsiteY67" fmla="*/ 1103250 h 1287414"/>
                <a:gd name="connsiteX68" fmla="*/ 376329 w 1441848"/>
                <a:gd name="connsiteY68" fmla="*/ 1030225 h 1287414"/>
                <a:gd name="connsiteX69" fmla="*/ 296954 w 1441848"/>
                <a:gd name="connsiteY69" fmla="*/ 915925 h 1287414"/>
                <a:gd name="connsiteX70" fmla="*/ 217579 w 1441848"/>
                <a:gd name="connsiteY70" fmla="*/ 798450 h 1287414"/>
                <a:gd name="connsiteX71" fmla="*/ 141379 w 1441848"/>
                <a:gd name="connsiteY71" fmla="*/ 769875 h 1287414"/>
                <a:gd name="connsiteX72" fmla="*/ 46129 w 1441848"/>
                <a:gd name="connsiteY72" fmla="*/ 727806 h 1287414"/>
                <a:gd name="connsiteX73" fmla="*/ 55654 w 1441848"/>
                <a:gd name="connsiteY73" fmla="*/ 668275 h 1287414"/>
                <a:gd name="connsiteX74" fmla="*/ 91 w 1441848"/>
                <a:gd name="connsiteY74" fmla="*/ 623825 h 1287414"/>
                <a:gd name="connsiteX0" fmla="*/ 91 w 1441848"/>
                <a:gd name="connsiteY0" fmla="*/ 623825 h 1287414"/>
                <a:gd name="connsiteX1" fmla="*/ 46129 w 1441848"/>
                <a:gd name="connsiteY1" fmla="*/ 449200 h 1287414"/>
                <a:gd name="connsiteX2" fmla="*/ 169954 w 1441848"/>
                <a:gd name="connsiteY2" fmla="*/ 344425 h 1287414"/>
                <a:gd name="connsiteX3" fmla="*/ 360454 w 1441848"/>
                <a:gd name="connsiteY3" fmla="*/ 322200 h 1287414"/>
                <a:gd name="connsiteX4" fmla="*/ 541429 w 1441848"/>
                <a:gd name="connsiteY4" fmla="*/ 433325 h 1287414"/>
                <a:gd name="connsiteX5" fmla="*/ 617629 w 1441848"/>
                <a:gd name="connsiteY5" fmla="*/ 576200 h 1287414"/>
                <a:gd name="connsiteX6" fmla="*/ 677954 w 1441848"/>
                <a:gd name="connsiteY6" fmla="*/ 623825 h 1287414"/>
                <a:gd name="connsiteX7" fmla="*/ 728754 w 1441848"/>
                <a:gd name="connsiteY7" fmla="*/ 541275 h 1287414"/>
                <a:gd name="connsiteX8" fmla="*/ 785904 w 1441848"/>
                <a:gd name="connsiteY8" fmla="*/ 353950 h 1287414"/>
                <a:gd name="connsiteX9" fmla="*/ 912904 w 1441848"/>
                <a:gd name="connsiteY9" fmla="*/ 249175 h 1287414"/>
                <a:gd name="connsiteX10" fmla="*/ 1087529 w 1441848"/>
                <a:gd name="connsiteY10" fmla="*/ 198375 h 1287414"/>
                <a:gd name="connsiteX11" fmla="*/ 1414554 w 1441848"/>
                <a:gd name="connsiteY11" fmla="*/ 1525 h 1287414"/>
                <a:gd name="connsiteX12" fmla="*/ 1392329 w 1441848"/>
                <a:gd name="connsiteY12" fmla="*/ 109475 h 1287414"/>
                <a:gd name="connsiteX13" fmla="*/ 1335179 w 1441848"/>
                <a:gd name="connsiteY13" fmla="*/ 153925 h 1287414"/>
                <a:gd name="connsiteX14" fmla="*/ 1433604 w 1441848"/>
                <a:gd name="connsiteY14" fmla="*/ 115825 h 1287414"/>
                <a:gd name="connsiteX15" fmla="*/ 1424079 w 1441848"/>
                <a:gd name="connsiteY15" fmla="*/ 201550 h 1287414"/>
                <a:gd name="connsiteX16" fmla="*/ 1325654 w 1441848"/>
                <a:gd name="connsiteY16" fmla="*/ 252350 h 1287414"/>
                <a:gd name="connsiteX17" fmla="*/ 1436779 w 1441848"/>
                <a:gd name="connsiteY17" fmla="*/ 239650 h 1287414"/>
                <a:gd name="connsiteX18" fmla="*/ 1376454 w 1441848"/>
                <a:gd name="connsiteY18" fmla="*/ 338075 h 1287414"/>
                <a:gd name="connsiteX19" fmla="*/ 1322479 w 1441848"/>
                <a:gd name="connsiteY19" fmla="*/ 366650 h 1287414"/>
                <a:gd name="connsiteX20" fmla="*/ 1424079 w 1441848"/>
                <a:gd name="connsiteY20" fmla="*/ 366650 h 1287414"/>
                <a:gd name="connsiteX21" fmla="*/ 1328829 w 1441848"/>
                <a:gd name="connsiteY21" fmla="*/ 468250 h 1287414"/>
                <a:gd name="connsiteX22" fmla="*/ 1395504 w 1441848"/>
                <a:gd name="connsiteY22" fmla="*/ 487300 h 1287414"/>
                <a:gd name="connsiteX23" fmla="*/ 1278029 w 1441848"/>
                <a:gd name="connsiteY23" fmla="*/ 560325 h 1287414"/>
                <a:gd name="connsiteX24" fmla="*/ 1335179 w 1441848"/>
                <a:gd name="connsiteY24" fmla="*/ 585725 h 1287414"/>
                <a:gd name="connsiteX25" fmla="*/ 1220879 w 1441848"/>
                <a:gd name="connsiteY25" fmla="*/ 646050 h 1287414"/>
                <a:gd name="connsiteX26" fmla="*/ 1239929 w 1441848"/>
                <a:gd name="connsiteY26" fmla="*/ 709550 h 1287414"/>
                <a:gd name="connsiteX27" fmla="*/ 1128804 w 1441848"/>
                <a:gd name="connsiteY27" fmla="*/ 719075 h 1287414"/>
                <a:gd name="connsiteX28" fmla="*/ 1147854 w 1441848"/>
                <a:gd name="connsiteY28" fmla="*/ 757175 h 1287414"/>
                <a:gd name="connsiteX29" fmla="*/ 1058954 w 1441848"/>
                <a:gd name="connsiteY29" fmla="*/ 782575 h 1287414"/>
                <a:gd name="connsiteX30" fmla="*/ 992279 w 1441848"/>
                <a:gd name="connsiteY30" fmla="*/ 754000 h 1287414"/>
                <a:gd name="connsiteX31" fmla="*/ 1033554 w 1441848"/>
                <a:gd name="connsiteY31" fmla="*/ 925450 h 1287414"/>
                <a:gd name="connsiteX32" fmla="*/ 1074829 w 1441848"/>
                <a:gd name="connsiteY32" fmla="*/ 976250 h 1287414"/>
                <a:gd name="connsiteX33" fmla="*/ 1262154 w 1441848"/>
                <a:gd name="connsiteY33" fmla="*/ 1087375 h 1287414"/>
                <a:gd name="connsiteX34" fmla="*/ 1341529 w 1441848"/>
                <a:gd name="connsiteY34" fmla="*/ 1131825 h 1287414"/>
                <a:gd name="connsiteX35" fmla="*/ 1287554 w 1441848"/>
                <a:gd name="connsiteY35" fmla="*/ 1144525 h 1287414"/>
                <a:gd name="connsiteX36" fmla="*/ 1332004 w 1441848"/>
                <a:gd name="connsiteY36" fmla="*/ 1204850 h 1287414"/>
                <a:gd name="connsiteX37" fmla="*/ 1252629 w 1441848"/>
                <a:gd name="connsiteY37" fmla="*/ 1201675 h 1287414"/>
                <a:gd name="connsiteX38" fmla="*/ 1274854 w 1441848"/>
                <a:gd name="connsiteY38" fmla="*/ 1262000 h 1287414"/>
                <a:gd name="connsiteX39" fmla="*/ 1185954 w 1441848"/>
                <a:gd name="connsiteY39" fmla="*/ 1236600 h 1287414"/>
                <a:gd name="connsiteX40" fmla="*/ 1154204 w 1441848"/>
                <a:gd name="connsiteY40" fmla="*/ 1277875 h 1287414"/>
                <a:gd name="connsiteX41" fmla="*/ 960529 w 1441848"/>
                <a:gd name="connsiteY41" fmla="*/ 1058800 h 1287414"/>
                <a:gd name="connsiteX42" fmla="*/ 846229 w 1441848"/>
                <a:gd name="connsiteY42" fmla="*/ 1100075 h 1287414"/>
                <a:gd name="connsiteX43" fmla="*/ 700179 w 1441848"/>
                <a:gd name="connsiteY43" fmla="*/ 1128650 h 1287414"/>
                <a:gd name="connsiteX44" fmla="*/ 652554 w 1441848"/>
                <a:gd name="connsiteY44" fmla="*/ 1163575 h 1287414"/>
                <a:gd name="connsiteX45" fmla="*/ 725579 w 1441848"/>
                <a:gd name="connsiteY45" fmla="*/ 1182625 h 1287414"/>
                <a:gd name="connsiteX46" fmla="*/ 725579 w 1441848"/>
                <a:gd name="connsiteY46" fmla="*/ 1220725 h 1287414"/>
                <a:gd name="connsiteX47" fmla="*/ 655729 w 1441848"/>
                <a:gd name="connsiteY47" fmla="*/ 1192150 h 1287414"/>
                <a:gd name="connsiteX48" fmla="*/ 570004 w 1441848"/>
                <a:gd name="connsiteY48" fmla="*/ 1214375 h 1287414"/>
                <a:gd name="connsiteX49" fmla="*/ 535079 w 1441848"/>
                <a:gd name="connsiteY49" fmla="*/ 1287400 h 1287414"/>
                <a:gd name="connsiteX50" fmla="*/ 535079 w 1441848"/>
                <a:gd name="connsiteY50" fmla="*/ 1208025 h 1287414"/>
                <a:gd name="connsiteX51" fmla="*/ 544604 w 1441848"/>
                <a:gd name="connsiteY51" fmla="*/ 1198500 h 1287414"/>
                <a:gd name="connsiteX52" fmla="*/ 474754 w 1441848"/>
                <a:gd name="connsiteY52" fmla="*/ 1233425 h 1287414"/>
                <a:gd name="connsiteX53" fmla="*/ 465229 w 1441848"/>
                <a:gd name="connsiteY53" fmla="*/ 1198500 h 1287414"/>
                <a:gd name="connsiteX54" fmla="*/ 517617 w 1441848"/>
                <a:gd name="connsiteY54" fmla="*/ 1171513 h 1287414"/>
                <a:gd name="connsiteX55" fmla="*/ 611279 w 1441848"/>
                <a:gd name="connsiteY55" fmla="*/ 1147700 h 1287414"/>
                <a:gd name="connsiteX56" fmla="*/ 686685 w 1441848"/>
                <a:gd name="connsiteY56" fmla="*/ 1096106 h 1287414"/>
                <a:gd name="connsiteX57" fmla="*/ 570004 w 1441848"/>
                <a:gd name="connsiteY57" fmla="*/ 1112775 h 1287414"/>
                <a:gd name="connsiteX58" fmla="*/ 694623 w 1441848"/>
                <a:gd name="connsiteY58" fmla="*/ 1101663 h 1287414"/>
                <a:gd name="connsiteX59" fmla="*/ 573179 w 1441848"/>
                <a:gd name="connsiteY59" fmla="*/ 1160400 h 1287414"/>
                <a:gd name="connsiteX60" fmla="*/ 463642 w 1441848"/>
                <a:gd name="connsiteY60" fmla="*/ 1188975 h 1287414"/>
                <a:gd name="connsiteX61" fmla="*/ 392204 w 1441848"/>
                <a:gd name="connsiteY61" fmla="*/ 1236600 h 1287414"/>
                <a:gd name="connsiteX62" fmla="*/ 382679 w 1441848"/>
                <a:gd name="connsiteY62" fmla="*/ 1246125 h 1287414"/>
                <a:gd name="connsiteX63" fmla="*/ 401729 w 1441848"/>
                <a:gd name="connsiteY63" fmla="*/ 1169925 h 1287414"/>
                <a:gd name="connsiteX64" fmla="*/ 335054 w 1441848"/>
                <a:gd name="connsiteY64" fmla="*/ 1185800 h 1287414"/>
                <a:gd name="connsiteX65" fmla="*/ 373154 w 1441848"/>
                <a:gd name="connsiteY65" fmla="*/ 1131825 h 1287414"/>
                <a:gd name="connsiteX66" fmla="*/ 496979 w 1441848"/>
                <a:gd name="connsiteY66" fmla="*/ 1141350 h 1287414"/>
                <a:gd name="connsiteX67" fmla="*/ 376329 w 1441848"/>
                <a:gd name="connsiteY67" fmla="*/ 1030225 h 1287414"/>
                <a:gd name="connsiteX68" fmla="*/ 296954 w 1441848"/>
                <a:gd name="connsiteY68" fmla="*/ 915925 h 1287414"/>
                <a:gd name="connsiteX69" fmla="*/ 217579 w 1441848"/>
                <a:gd name="connsiteY69" fmla="*/ 798450 h 1287414"/>
                <a:gd name="connsiteX70" fmla="*/ 141379 w 1441848"/>
                <a:gd name="connsiteY70" fmla="*/ 769875 h 1287414"/>
                <a:gd name="connsiteX71" fmla="*/ 46129 w 1441848"/>
                <a:gd name="connsiteY71" fmla="*/ 727806 h 1287414"/>
                <a:gd name="connsiteX72" fmla="*/ 55654 w 1441848"/>
                <a:gd name="connsiteY72" fmla="*/ 668275 h 1287414"/>
                <a:gd name="connsiteX73" fmla="*/ 91 w 1441848"/>
                <a:gd name="connsiteY73" fmla="*/ 623825 h 1287414"/>
                <a:gd name="connsiteX0" fmla="*/ 91 w 1441848"/>
                <a:gd name="connsiteY0" fmla="*/ 623825 h 1287414"/>
                <a:gd name="connsiteX1" fmla="*/ 46129 w 1441848"/>
                <a:gd name="connsiteY1" fmla="*/ 449200 h 1287414"/>
                <a:gd name="connsiteX2" fmla="*/ 169954 w 1441848"/>
                <a:gd name="connsiteY2" fmla="*/ 344425 h 1287414"/>
                <a:gd name="connsiteX3" fmla="*/ 360454 w 1441848"/>
                <a:gd name="connsiteY3" fmla="*/ 322200 h 1287414"/>
                <a:gd name="connsiteX4" fmla="*/ 541429 w 1441848"/>
                <a:gd name="connsiteY4" fmla="*/ 433325 h 1287414"/>
                <a:gd name="connsiteX5" fmla="*/ 617629 w 1441848"/>
                <a:gd name="connsiteY5" fmla="*/ 576200 h 1287414"/>
                <a:gd name="connsiteX6" fmla="*/ 677954 w 1441848"/>
                <a:gd name="connsiteY6" fmla="*/ 623825 h 1287414"/>
                <a:gd name="connsiteX7" fmla="*/ 728754 w 1441848"/>
                <a:gd name="connsiteY7" fmla="*/ 541275 h 1287414"/>
                <a:gd name="connsiteX8" fmla="*/ 785904 w 1441848"/>
                <a:gd name="connsiteY8" fmla="*/ 353950 h 1287414"/>
                <a:gd name="connsiteX9" fmla="*/ 912904 w 1441848"/>
                <a:gd name="connsiteY9" fmla="*/ 249175 h 1287414"/>
                <a:gd name="connsiteX10" fmla="*/ 1087529 w 1441848"/>
                <a:gd name="connsiteY10" fmla="*/ 198375 h 1287414"/>
                <a:gd name="connsiteX11" fmla="*/ 1414554 w 1441848"/>
                <a:gd name="connsiteY11" fmla="*/ 1525 h 1287414"/>
                <a:gd name="connsiteX12" fmla="*/ 1392329 w 1441848"/>
                <a:gd name="connsiteY12" fmla="*/ 109475 h 1287414"/>
                <a:gd name="connsiteX13" fmla="*/ 1335179 w 1441848"/>
                <a:gd name="connsiteY13" fmla="*/ 153925 h 1287414"/>
                <a:gd name="connsiteX14" fmla="*/ 1433604 w 1441848"/>
                <a:gd name="connsiteY14" fmla="*/ 115825 h 1287414"/>
                <a:gd name="connsiteX15" fmla="*/ 1424079 w 1441848"/>
                <a:gd name="connsiteY15" fmla="*/ 201550 h 1287414"/>
                <a:gd name="connsiteX16" fmla="*/ 1325654 w 1441848"/>
                <a:gd name="connsiteY16" fmla="*/ 252350 h 1287414"/>
                <a:gd name="connsiteX17" fmla="*/ 1436779 w 1441848"/>
                <a:gd name="connsiteY17" fmla="*/ 239650 h 1287414"/>
                <a:gd name="connsiteX18" fmla="*/ 1376454 w 1441848"/>
                <a:gd name="connsiteY18" fmla="*/ 338075 h 1287414"/>
                <a:gd name="connsiteX19" fmla="*/ 1322479 w 1441848"/>
                <a:gd name="connsiteY19" fmla="*/ 366650 h 1287414"/>
                <a:gd name="connsiteX20" fmla="*/ 1424079 w 1441848"/>
                <a:gd name="connsiteY20" fmla="*/ 366650 h 1287414"/>
                <a:gd name="connsiteX21" fmla="*/ 1328829 w 1441848"/>
                <a:gd name="connsiteY21" fmla="*/ 468250 h 1287414"/>
                <a:gd name="connsiteX22" fmla="*/ 1395504 w 1441848"/>
                <a:gd name="connsiteY22" fmla="*/ 487300 h 1287414"/>
                <a:gd name="connsiteX23" fmla="*/ 1278029 w 1441848"/>
                <a:gd name="connsiteY23" fmla="*/ 560325 h 1287414"/>
                <a:gd name="connsiteX24" fmla="*/ 1335179 w 1441848"/>
                <a:gd name="connsiteY24" fmla="*/ 585725 h 1287414"/>
                <a:gd name="connsiteX25" fmla="*/ 1220879 w 1441848"/>
                <a:gd name="connsiteY25" fmla="*/ 646050 h 1287414"/>
                <a:gd name="connsiteX26" fmla="*/ 1239929 w 1441848"/>
                <a:gd name="connsiteY26" fmla="*/ 709550 h 1287414"/>
                <a:gd name="connsiteX27" fmla="*/ 1128804 w 1441848"/>
                <a:gd name="connsiteY27" fmla="*/ 719075 h 1287414"/>
                <a:gd name="connsiteX28" fmla="*/ 1147854 w 1441848"/>
                <a:gd name="connsiteY28" fmla="*/ 757175 h 1287414"/>
                <a:gd name="connsiteX29" fmla="*/ 1058954 w 1441848"/>
                <a:gd name="connsiteY29" fmla="*/ 782575 h 1287414"/>
                <a:gd name="connsiteX30" fmla="*/ 992279 w 1441848"/>
                <a:gd name="connsiteY30" fmla="*/ 754000 h 1287414"/>
                <a:gd name="connsiteX31" fmla="*/ 1033554 w 1441848"/>
                <a:gd name="connsiteY31" fmla="*/ 925450 h 1287414"/>
                <a:gd name="connsiteX32" fmla="*/ 1074829 w 1441848"/>
                <a:gd name="connsiteY32" fmla="*/ 976250 h 1287414"/>
                <a:gd name="connsiteX33" fmla="*/ 1262154 w 1441848"/>
                <a:gd name="connsiteY33" fmla="*/ 1087375 h 1287414"/>
                <a:gd name="connsiteX34" fmla="*/ 1341529 w 1441848"/>
                <a:gd name="connsiteY34" fmla="*/ 1131825 h 1287414"/>
                <a:gd name="connsiteX35" fmla="*/ 1287554 w 1441848"/>
                <a:gd name="connsiteY35" fmla="*/ 1144525 h 1287414"/>
                <a:gd name="connsiteX36" fmla="*/ 1332004 w 1441848"/>
                <a:gd name="connsiteY36" fmla="*/ 1204850 h 1287414"/>
                <a:gd name="connsiteX37" fmla="*/ 1252629 w 1441848"/>
                <a:gd name="connsiteY37" fmla="*/ 1201675 h 1287414"/>
                <a:gd name="connsiteX38" fmla="*/ 1274854 w 1441848"/>
                <a:gd name="connsiteY38" fmla="*/ 1262000 h 1287414"/>
                <a:gd name="connsiteX39" fmla="*/ 1185954 w 1441848"/>
                <a:gd name="connsiteY39" fmla="*/ 1236600 h 1287414"/>
                <a:gd name="connsiteX40" fmla="*/ 1154204 w 1441848"/>
                <a:gd name="connsiteY40" fmla="*/ 1277875 h 1287414"/>
                <a:gd name="connsiteX41" fmla="*/ 960529 w 1441848"/>
                <a:gd name="connsiteY41" fmla="*/ 1058800 h 1287414"/>
                <a:gd name="connsiteX42" fmla="*/ 846229 w 1441848"/>
                <a:gd name="connsiteY42" fmla="*/ 1100075 h 1287414"/>
                <a:gd name="connsiteX43" fmla="*/ 700179 w 1441848"/>
                <a:gd name="connsiteY43" fmla="*/ 1128650 h 1287414"/>
                <a:gd name="connsiteX44" fmla="*/ 652554 w 1441848"/>
                <a:gd name="connsiteY44" fmla="*/ 1163575 h 1287414"/>
                <a:gd name="connsiteX45" fmla="*/ 725579 w 1441848"/>
                <a:gd name="connsiteY45" fmla="*/ 1182625 h 1287414"/>
                <a:gd name="connsiteX46" fmla="*/ 725579 w 1441848"/>
                <a:gd name="connsiteY46" fmla="*/ 1220725 h 1287414"/>
                <a:gd name="connsiteX47" fmla="*/ 655729 w 1441848"/>
                <a:gd name="connsiteY47" fmla="*/ 1192150 h 1287414"/>
                <a:gd name="connsiteX48" fmla="*/ 570004 w 1441848"/>
                <a:gd name="connsiteY48" fmla="*/ 1214375 h 1287414"/>
                <a:gd name="connsiteX49" fmla="*/ 535079 w 1441848"/>
                <a:gd name="connsiteY49" fmla="*/ 1287400 h 1287414"/>
                <a:gd name="connsiteX50" fmla="*/ 535079 w 1441848"/>
                <a:gd name="connsiteY50" fmla="*/ 1208025 h 1287414"/>
                <a:gd name="connsiteX51" fmla="*/ 544604 w 1441848"/>
                <a:gd name="connsiteY51" fmla="*/ 1198500 h 1287414"/>
                <a:gd name="connsiteX52" fmla="*/ 474754 w 1441848"/>
                <a:gd name="connsiteY52" fmla="*/ 1233425 h 1287414"/>
                <a:gd name="connsiteX53" fmla="*/ 465229 w 1441848"/>
                <a:gd name="connsiteY53" fmla="*/ 1198500 h 1287414"/>
                <a:gd name="connsiteX54" fmla="*/ 517617 w 1441848"/>
                <a:gd name="connsiteY54" fmla="*/ 1171513 h 1287414"/>
                <a:gd name="connsiteX55" fmla="*/ 611279 w 1441848"/>
                <a:gd name="connsiteY55" fmla="*/ 1147700 h 1287414"/>
                <a:gd name="connsiteX56" fmla="*/ 686685 w 1441848"/>
                <a:gd name="connsiteY56" fmla="*/ 1096106 h 1287414"/>
                <a:gd name="connsiteX57" fmla="*/ 694623 w 1441848"/>
                <a:gd name="connsiteY57" fmla="*/ 1101663 h 1287414"/>
                <a:gd name="connsiteX58" fmla="*/ 573179 w 1441848"/>
                <a:gd name="connsiteY58" fmla="*/ 1160400 h 1287414"/>
                <a:gd name="connsiteX59" fmla="*/ 463642 w 1441848"/>
                <a:gd name="connsiteY59" fmla="*/ 1188975 h 1287414"/>
                <a:gd name="connsiteX60" fmla="*/ 392204 w 1441848"/>
                <a:gd name="connsiteY60" fmla="*/ 1236600 h 1287414"/>
                <a:gd name="connsiteX61" fmla="*/ 382679 w 1441848"/>
                <a:gd name="connsiteY61" fmla="*/ 1246125 h 1287414"/>
                <a:gd name="connsiteX62" fmla="*/ 401729 w 1441848"/>
                <a:gd name="connsiteY62" fmla="*/ 1169925 h 1287414"/>
                <a:gd name="connsiteX63" fmla="*/ 335054 w 1441848"/>
                <a:gd name="connsiteY63" fmla="*/ 1185800 h 1287414"/>
                <a:gd name="connsiteX64" fmla="*/ 373154 w 1441848"/>
                <a:gd name="connsiteY64" fmla="*/ 1131825 h 1287414"/>
                <a:gd name="connsiteX65" fmla="*/ 496979 w 1441848"/>
                <a:gd name="connsiteY65" fmla="*/ 1141350 h 1287414"/>
                <a:gd name="connsiteX66" fmla="*/ 376329 w 1441848"/>
                <a:gd name="connsiteY66" fmla="*/ 1030225 h 1287414"/>
                <a:gd name="connsiteX67" fmla="*/ 296954 w 1441848"/>
                <a:gd name="connsiteY67" fmla="*/ 915925 h 1287414"/>
                <a:gd name="connsiteX68" fmla="*/ 217579 w 1441848"/>
                <a:gd name="connsiteY68" fmla="*/ 798450 h 1287414"/>
                <a:gd name="connsiteX69" fmla="*/ 141379 w 1441848"/>
                <a:gd name="connsiteY69" fmla="*/ 769875 h 1287414"/>
                <a:gd name="connsiteX70" fmla="*/ 46129 w 1441848"/>
                <a:gd name="connsiteY70" fmla="*/ 727806 h 1287414"/>
                <a:gd name="connsiteX71" fmla="*/ 55654 w 1441848"/>
                <a:gd name="connsiteY71" fmla="*/ 668275 h 1287414"/>
                <a:gd name="connsiteX72" fmla="*/ 91 w 1441848"/>
                <a:gd name="connsiteY72" fmla="*/ 623825 h 1287414"/>
                <a:gd name="connsiteX0" fmla="*/ 91 w 1441848"/>
                <a:gd name="connsiteY0" fmla="*/ 623825 h 1287414"/>
                <a:gd name="connsiteX1" fmla="*/ 46129 w 1441848"/>
                <a:gd name="connsiteY1" fmla="*/ 449200 h 1287414"/>
                <a:gd name="connsiteX2" fmla="*/ 169954 w 1441848"/>
                <a:gd name="connsiteY2" fmla="*/ 344425 h 1287414"/>
                <a:gd name="connsiteX3" fmla="*/ 360454 w 1441848"/>
                <a:gd name="connsiteY3" fmla="*/ 322200 h 1287414"/>
                <a:gd name="connsiteX4" fmla="*/ 541429 w 1441848"/>
                <a:gd name="connsiteY4" fmla="*/ 433325 h 1287414"/>
                <a:gd name="connsiteX5" fmla="*/ 617629 w 1441848"/>
                <a:gd name="connsiteY5" fmla="*/ 576200 h 1287414"/>
                <a:gd name="connsiteX6" fmla="*/ 677954 w 1441848"/>
                <a:gd name="connsiteY6" fmla="*/ 623825 h 1287414"/>
                <a:gd name="connsiteX7" fmla="*/ 728754 w 1441848"/>
                <a:gd name="connsiteY7" fmla="*/ 541275 h 1287414"/>
                <a:gd name="connsiteX8" fmla="*/ 785904 w 1441848"/>
                <a:gd name="connsiteY8" fmla="*/ 353950 h 1287414"/>
                <a:gd name="connsiteX9" fmla="*/ 912904 w 1441848"/>
                <a:gd name="connsiteY9" fmla="*/ 249175 h 1287414"/>
                <a:gd name="connsiteX10" fmla="*/ 1087529 w 1441848"/>
                <a:gd name="connsiteY10" fmla="*/ 198375 h 1287414"/>
                <a:gd name="connsiteX11" fmla="*/ 1414554 w 1441848"/>
                <a:gd name="connsiteY11" fmla="*/ 1525 h 1287414"/>
                <a:gd name="connsiteX12" fmla="*/ 1392329 w 1441848"/>
                <a:gd name="connsiteY12" fmla="*/ 109475 h 1287414"/>
                <a:gd name="connsiteX13" fmla="*/ 1335179 w 1441848"/>
                <a:gd name="connsiteY13" fmla="*/ 153925 h 1287414"/>
                <a:gd name="connsiteX14" fmla="*/ 1433604 w 1441848"/>
                <a:gd name="connsiteY14" fmla="*/ 115825 h 1287414"/>
                <a:gd name="connsiteX15" fmla="*/ 1424079 w 1441848"/>
                <a:gd name="connsiteY15" fmla="*/ 201550 h 1287414"/>
                <a:gd name="connsiteX16" fmla="*/ 1325654 w 1441848"/>
                <a:gd name="connsiteY16" fmla="*/ 252350 h 1287414"/>
                <a:gd name="connsiteX17" fmla="*/ 1436779 w 1441848"/>
                <a:gd name="connsiteY17" fmla="*/ 239650 h 1287414"/>
                <a:gd name="connsiteX18" fmla="*/ 1376454 w 1441848"/>
                <a:gd name="connsiteY18" fmla="*/ 338075 h 1287414"/>
                <a:gd name="connsiteX19" fmla="*/ 1322479 w 1441848"/>
                <a:gd name="connsiteY19" fmla="*/ 366650 h 1287414"/>
                <a:gd name="connsiteX20" fmla="*/ 1424079 w 1441848"/>
                <a:gd name="connsiteY20" fmla="*/ 366650 h 1287414"/>
                <a:gd name="connsiteX21" fmla="*/ 1328829 w 1441848"/>
                <a:gd name="connsiteY21" fmla="*/ 468250 h 1287414"/>
                <a:gd name="connsiteX22" fmla="*/ 1395504 w 1441848"/>
                <a:gd name="connsiteY22" fmla="*/ 487300 h 1287414"/>
                <a:gd name="connsiteX23" fmla="*/ 1278029 w 1441848"/>
                <a:gd name="connsiteY23" fmla="*/ 560325 h 1287414"/>
                <a:gd name="connsiteX24" fmla="*/ 1335179 w 1441848"/>
                <a:gd name="connsiteY24" fmla="*/ 585725 h 1287414"/>
                <a:gd name="connsiteX25" fmla="*/ 1220879 w 1441848"/>
                <a:gd name="connsiteY25" fmla="*/ 646050 h 1287414"/>
                <a:gd name="connsiteX26" fmla="*/ 1239929 w 1441848"/>
                <a:gd name="connsiteY26" fmla="*/ 709550 h 1287414"/>
                <a:gd name="connsiteX27" fmla="*/ 1128804 w 1441848"/>
                <a:gd name="connsiteY27" fmla="*/ 719075 h 1287414"/>
                <a:gd name="connsiteX28" fmla="*/ 1147854 w 1441848"/>
                <a:gd name="connsiteY28" fmla="*/ 757175 h 1287414"/>
                <a:gd name="connsiteX29" fmla="*/ 1058954 w 1441848"/>
                <a:gd name="connsiteY29" fmla="*/ 782575 h 1287414"/>
                <a:gd name="connsiteX30" fmla="*/ 992279 w 1441848"/>
                <a:gd name="connsiteY30" fmla="*/ 754000 h 1287414"/>
                <a:gd name="connsiteX31" fmla="*/ 1033554 w 1441848"/>
                <a:gd name="connsiteY31" fmla="*/ 925450 h 1287414"/>
                <a:gd name="connsiteX32" fmla="*/ 1074829 w 1441848"/>
                <a:gd name="connsiteY32" fmla="*/ 976250 h 1287414"/>
                <a:gd name="connsiteX33" fmla="*/ 1262154 w 1441848"/>
                <a:gd name="connsiteY33" fmla="*/ 1087375 h 1287414"/>
                <a:gd name="connsiteX34" fmla="*/ 1341529 w 1441848"/>
                <a:gd name="connsiteY34" fmla="*/ 1131825 h 1287414"/>
                <a:gd name="connsiteX35" fmla="*/ 1287554 w 1441848"/>
                <a:gd name="connsiteY35" fmla="*/ 1144525 h 1287414"/>
                <a:gd name="connsiteX36" fmla="*/ 1332004 w 1441848"/>
                <a:gd name="connsiteY36" fmla="*/ 1204850 h 1287414"/>
                <a:gd name="connsiteX37" fmla="*/ 1252629 w 1441848"/>
                <a:gd name="connsiteY37" fmla="*/ 1201675 h 1287414"/>
                <a:gd name="connsiteX38" fmla="*/ 1274854 w 1441848"/>
                <a:gd name="connsiteY38" fmla="*/ 1262000 h 1287414"/>
                <a:gd name="connsiteX39" fmla="*/ 1185954 w 1441848"/>
                <a:gd name="connsiteY39" fmla="*/ 1236600 h 1287414"/>
                <a:gd name="connsiteX40" fmla="*/ 1154204 w 1441848"/>
                <a:gd name="connsiteY40" fmla="*/ 1277875 h 1287414"/>
                <a:gd name="connsiteX41" fmla="*/ 960529 w 1441848"/>
                <a:gd name="connsiteY41" fmla="*/ 1058800 h 1287414"/>
                <a:gd name="connsiteX42" fmla="*/ 846229 w 1441848"/>
                <a:gd name="connsiteY42" fmla="*/ 1100075 h 1287414"/>
                <a:gd name="connsiteX43" fmla="*/ 700179 w 1441848"/>
                <a:gd name="connsiteY43" fmla="*/ 1128650 h 1287414"/>
                <a:gd name="connsiteX44" fmla="*/ 652554 w 1441848"/>
                <a:gd name="connsiteY44" fmla="*/ 1163575 h 1287414"/>
                <a:gd name="connsiteX45" fmla="*/ 725579 w 1441848"/>
                <a:gd name="connsiteY45" fmla="*/ 1182625 h 1287414"/>
                <a:gd name="connsiteX46" fmla="*/ 725579 w 1441848"/>
                <a:gd name="connsiteY46" fmla="*/ 1220725 h 1287414"/>
                <a:gd name="connsiteX47" fmla="*/ 655729 w 1441848"/>
                <a:gd name="connsiteY47" fmla="*/ 1192150 h 1287414"/>
                <a:gd name="connsiteX48" fmla="*/ 570004 w 1441848"/>
                <a:gd name="connsiteY48" fmla="*/ 1214375 h 1287414"/>
                <a:gd name="connsiteX49" fmla="*/ 535079 w 1441848"/>
                <a:gd name="connsiteY49" fmla="*/ 1287400 h 1287414"/>
                <a:gd name="connsiteX50" fmla="*/ 535079 w 1441848"/>
                <a:gd name="connsiteY50" fmla="*/ 1208025 h 1287414"/>
                <a:gd name="connsiteX51" fmla="*/ 544604 w 1441848"/>
                <a:gd name="connsiteY51" fmla="*/ 1198500 h 1287414"/>
                <a:gd name="connsiteX52" fmla="*/ 474754 w 1441848"/>
                <a:gd name="connsiteY52" fmla="*/ 1233425 h 1287414"/>
                <a:gd name="connsiteX53" fmla="*/ 465229 w 1441848"/>
                <a:gd name="connsiteY53" fmla="*/ 1198500 h 1287414"/>
                <a:gd name="connsiteX54" fmla="*/ 517617 w 1441848"/>
                <a:gd name="connsiteY54" fmla="*/ 1171513 h 1287414"/>
                <a:gd name="connsiteX55" fmla="*/ 611279 w 1441848"/>
                <a:gd name="connsiteY55" fmla="*/ 1147700 h 1287414"/>
                <a:gd name="connsiteX56" fmla="*/ 686685 w 1441848"/>
                <a:gd name="connsiteY56" fmla="*/ 1096106 h 1287414"/>
                <a:gd name="connsiteX57" fmla="*/ 573179 w 1441848"/>
                <a:gd name="connsiteY57" fmla="*/ 1160400 h 1287414"/>
                <a:gd name="connsiteX58" fmla="*/ 463642 w 1441848"/>
                <a:gd name="connsiteY58" fmla="*/ 1188975 h 1287414"/>
                <a:gd name="connsiteX59" fmla="*/ 392204 w 1441848"/>
                <a:gd name="connsiteY59" fmla="*/ 1236600 h 1287414"/>
                <a:gd name="connsiteX60" fmla="*/ 382679 w 1441848"/>
                <a:gd name="connsiteY60" fmla="*/ 1246125 h 1287414"/>
                <a:gd name="connsiteX61" fmla="*/ 401729 w 1441848"/>
                <a:gd name="connsiteY61" fmla="*/ 1169925 h 1287414"/>
                <a:gd name="connsiteX62" fmla="*/ 335054 w 1441848"/>
                <a:gd name="connsiteY62" fmla="*/ 1185800 h 1287414"/>
                <a:gd name="connsiteX63" fmla="*/ 373154 w 1441848"/>
                <a:gd name="connsiteY63" fmla="*/ 1131825 h 1287414"/>
                <a:gd name="connsiteX64" fmla="*/ 496979 w 1441848"/>
                <a:gd name="connsiteY64" fmla="*/ 1141350 h 1287414"/>
                <a:gd name="connsiteX65" fmla="*/ 376329 w 1441848"/>
                <a:gd name="connsiteY65" fmla="*/ 1030225 h 1287414"/>
                <a:gd name="connsiteX66" fmla="*/ 296954 w 1441848"/>
                <a:gd name="connsiteY66" fmla="*/ 915925 h 1287414"/>
                <a:gd name="connsiteX67" fmla="*/ 217579 w 1441848"/>
                <a:gd name="connsiteY67" fmla="*/ 798450 h 1287414"/>
                <a:gd name="connsiteX68" fmla="*/ 141379 w 1441848"/>
                <a:gd name="connsiteY68" fmla="*/ 769875 h 1287414"/>
                <a:gd name="connsiteX69" fmla="*/ 46129 w 1441848"/>
                <a:gd name="connsiteY69" fmla="*/ 727806 h 1287414"/>
                <a:gd name="connsiteX70" fmla="*/ 55654 w 1441848"/>
                <a:gd name="connsiteY70" fmla="*/ 668275 h 1287414"/>
                <a:gd name="connsiteX71" fmla="*/ 91 w 1441848"/>
                <a:gd name="connsiteY71" fmla="*/ 623825 h 1287414"/>
                <a:gd name="connsiteX0" fmla="*/ 91 w 1441848"/>
                <a:gd name="connsiteY0" fmla="*/ 623825 h 1287414"/>
                <a:gd name="connsiteX1" fmla="*/ 46129 w 1441848"/>
                <a:gd name="connsiteY1" fmla="*/ 449200 h 1287414"/>
                <a:gd name="connsiteX2" fmla="*/ 169954 w 1441848"/>
                <a:gd name="connsiteY2" fmla="*/ 344425 h 1287414"/>
                <a:gd name="connsiteX3" fmla="*/ 360454 w 1441848"/>
                <a:gd name="connsiteY3" fmla="*/ 322200 h 1287414"/>
                <a:gd name="connsiteX4" fmla="*/ 541429 w 1441848"/>
                <a:gd name="connsiteY4" fmla="*/ 433325 h 1287414"/>
                <a:gd name="connsiteX5" fmla="*/ 617629 w 1441848"/>
                <a:gd name="connsiteY5" fmla="*/ 576200 h 1287414"/>
                <a:gd name="connsiteX6" fmla="*/ 677954 w 1441848"/>
                <a:gd name="connsiteY6" fmla="*/ 623825 h 1287414"/>
                <a:gd name="connsiteX7" fmla="*/ 728754 w 1441848"/>
                <a:gd name="connsiteY7" fmla="*/ 541275 h 1287414"/>
                <a:gd name="connsiteX8" fmla="*/ 785904 w 1441848"/>
                <a:gd name="connsiteY8" fmla="*/ 353950 h 1287414"/>
                <a:gd name="connsiteX9" fmla="*/ 912904 w 1441848"/>
                <a:gd name="connsiteY9" fmla="*/ 249175 h 1287414"/>
                <a:gd name="connsiteX10" fmla="*/ 1087529 w 1441848"/>
                <a:gd name="connsiteY10" fmla="*/ 198375 h 1287414"/>
                <a:gd name="connsiteX11" fmla="*/ 1414554 w 1441848"/>
                <a:gd name="connsiteY11" fmla="*/ 1525 h 1287414"/>
                <a:gd name="connsiteX12" fmla="*/ 1392329 w 1441848"/>
                <a:gd name="connsiteY12" fmla="*/ 109475 h 1287414"/>
                <a:gd name="connsiteX13" fmla="*/ 1335179 w 1441848"/>
                <a:gd name="connsiteY13" fmla="*/ 153925 h 1287414"/>
                <a:gd name="connsiteX14" fmla="*/ 1433604 w 1441848"/>
                <a:gd name="connsiteY14" fmla="*/ 115825 h 1287414"/>
                <a:gd name="connsiteX15" fmla="*/ 1424079 w 1441848"/>
                <a:gd name="connsiteY15" fmla="*/ 201550 h 1287414"/>
                <a:gd name="connsiteX16" fmla="*/ 1325654 w 1441848"/>
                <a:gd name="connsiteY16" fmla="*/ 252350 h 1287414"/>
                <a:gd name="connsiteX17" fmla="*/ 1436779 w 1441848"/>
                <a:gd name="connsiteY17" fmla="*/ 239650 h 1287414"/>
                <a:gd name="connsiteX18" fmla="*/ 1376454 w 1441848"/>
                <a:gd name="connsiteY18" fmla="*/ 338075 h 1287414"/>
                <a:gd name="connsiteX19" fmla="*/ 1322479 w 1441848"/>
                <a:gd name="connsiteY19" fmla="*/ 366650 h 1287414"/>
                <a:gd name="connsiteX20" fmla="*/ 1424079 w 1441848"/>
                <a:gd name="connsiteY20" fmla="*/ 366650 h 1287414"/>
                <a:gd name="connsiteX21" fmla="*/ 1328829 w 1441848"/>
                <a:gd name="connsiteY21" fmla="*/ 468250 h 1287414"/>
                <a:gd name="connsiteX22" fmla="*/ 1395504 w 1441848"/>
                <a:gd name="connsiteY22" fmla="*/ 487300 h 1287414"/>
                <a:gd name="connsiteX23" fmla="*/ 1278029 w 1441848"/>
                <a:gd name="connsiteY23" fmla="*/ 560325 h 1287414"/>
                <a:gd name="connsiteX24" fmla="*/ 1335179 w 1441848"/>
                <a:gd name="connsiteY24" fmla="*/ 585725 h 1287414"/>
                <a:gd name="connsiteX25" fmla="*/ 1220879 w 1441848"/>
                <a:gd name="connsiteY25" fmla="*/ 646050 h 1287414"/>
                <a:gd name="connsiteX26" fmla="*/ 1239929 w 1441848"/>
                <a:gd name="connsiteY26" fmla="*/ 709550 h 1287414"/>
                <a:gd name="connsiteX27" fmla="*/ 1128804 w 1441848"/>
                <a:gd name="connsiteY27" fmla="*/ 719075 h 1287414"/>
                <a:gd name="connsiteX28" fmla="*/ 1147854 w 1441848"/>
                <a:gd name="connsiteY28" fmla="*/ 757175 h 1287414"/>
                <a:gd name="connsiteX29" fmla="*/ 1058954 w 1441848"/>
                <a:gd name="connsiteY29" fmla="*/ 782575 h 1287414"/>
                <a:gd name="connsiteX30" fmla="*/ 992279 w 1441848"/>
                <a:gd name="connsiteY30" fmla="*/ 754000 h 1287414"/>
                <a:gd name="connsiteX31" fmla="*/ 1033554 w 1441848"/>
                <a:gd name="connsiteY31" fmla="*/ 925450 h 1287414"/>
                <a:gd name="connsiteX32" fmla="*/ 1074829 w 1441848"/>
                <a:gd name="connsiteY32" fmla="*/ 976250 h 1287414"/>
                <a:gd name="connsiteX33" fmla="*/ 1262154 w 1441848"/>
                <a:gd name="connsiteY33" fmla="*/ 1087375 h 1287414"/>
                <a:gd name="connsiteX34" fmla="*/ 1341529 w 1441848"/>
                <a:gd name="connsiteY34" fmla="*/ 1131825 h 1287414"/>
                <a:gd name="connsiteX35" fmla="*/ 1287554 w 1441848"/>
                <a:gd name="connsiteY35" fmla="*/ 1144525 h 1287414"/>
                <a:gd name="connsiteX36" fmla="*/ 1332004 w 1441848"/>
                <a:gd name="connsiteY36" fmla="*/ 1204850 h 1287414"/>
                <a:gd name="connsiteX37" fmla="*/ 1252629 w 1441848"/>
                <a:gd name="connsiteY37" fmla="*/ 1201675 h 1287414"/>
                <a:gd name="connsiteX38" fmla="*/ 1274854 w 1441848"/>
                <a:gd name="connsiteY38" fmla="*/ 1262000 h 1287414"/>
                <a:gd name="connsiteX39" fmla="*/ 1185954 w 1441848"/>
                <a:gd name="connsiteY39" fmla="*/ 1236600 h 1287414"/>
                <a:gd name="connsiteX40" fmla="*/ 1154204 w 1441848"/>
                <a:gd name="connsiteY40" fmla="*/ 1277875 h 1287414"/>
                <a:gd name="connsiteX41" fmla="*/ 960529 w 1441848"/>
                <a:gd name="connsiteY41" fmla="*/ 1058800 h 1287414"/>
                <a:gd name="connsiteX42" fmla="*/ 846229 w 1441848"/>
                <a:gd name="connsiteY42" fmla="*/ 1100075 h 1287414"/>
                <a:gd name="connsiteX43" fmla="*/ 700179 w 1441848"/>
                <a:gd name="connsiteY43" fmla="*/ 1128650 h 1287414"/>
                <a:gd name="connsiteX44" fmla="*/ 652554 w 1441848"/>
                <a:gd name="connsiteY44" fmla="*/ 1163575 h 1287414"/>
                <a:gd name="connsiteX45" fmla="*/ 725579 w 1441848"/>
                <a:gd name="connsiteY45" fmla="*/ 1182625 h 1287414"/>
                <a:gd name="connsiteX46" fmla="*/ 725579 w 1441848"/>
                <a:gd name="connsiteY46" fmla="*/ 1220725 h 1287414"/>
                <a:gd name="connsiteX47" fmla="*/ 655729 w 1441848"/>
                <a:gd name="connsiteY47" fmla="*/ 1192150 h 1287414"/>
                <a:gd name="connsiteX48" fmla="*/ 570004 w 1441848"/>
                <a:gd name="connsiteY48" fmla="*/ 1214375 h 1287414"/>
                <a:gd name="connsiteX49" fmla="*/ 535079 w 1441848"/>
                <a:gd name="connsiteY49" fmla="*/ 1287400 h 1287414"/>
                <a:gd name="connsiteX50" fmla="*/ 535079 w 1441848"/>
                <a:gd name="connsiteY50" fmla="*/ 1208025 h 1287414"/>
                <a:gd name="connsiteX51" fmla="*/ 544604 w 1441848"/>
                <a:gd name="connsiteY51" fmla="*/ 1198500 h 1287414"/>
                <a:gd name="connsiteX52" fmla="*/ 474754 w 1441848"/>
                <a:gd name="connsiteY52" fmla="*/ 1233425 h 1287414"/>
                <a:gd name="connsiteX53" fmla="*/ 465229 w 1441848"/>
                <a:gd name="connsiteY53" fmla="*/ 1198500 h 1287414"/>
                <a:gd name="connsiteX54" fmla="*/ 517617 w 1441848"/>
                <a:gd name="connsiteY54" fmla="*/ 1171513 h 1287414"/>
                <a:gd name="connsiteX55" fmla="*/ 611279 w 1441848"/>
                <a:gd name="connsiteY55" fmla="*/ 1147700 h 1287414"/>
                <a:gd name="connsiteX56" fmla="*/ 573179 w 1441848"/>
                <a:gd name="connsiteY56" fmla="*/ 1160400 h 1287414"/>
                <a:gd name="connsiteX57" fmla="*/ 463642 w 1441848"/>
                <a:gd name="connsiteY57" fmla="*/ 1188975 h 1287414"/>
                <a:gd name="connsiteX58" fmla="*/ 392204 w 1441848"/>
                <a:gd name="connsiteY58" fmla="*/ 1236600 h 1287414"/>
                <a:gd name="connsiteX59" fmla="*/ 382679 w 1441848"/>
                <a:gd name="connsiteY59" fmla="*/ 1246125 h 1287414"/>
                <a:gd name="connsiteX60" fmla="*/ 401729 w 1441848"/>
                <a:gd name="connsiteY60" fmla="*/ 1169925 h 1287414"/>
                <a:gd name="connsiteX61" fmla="*/ 335054 w 1441848"/>
                <a:gd name="connsiteY61" fmla="*/ 1185800 h 1287414"/>
                <a:gd name="connsiteX62" fmla="*/ 373154 w 1441848"/>
                <a:gd name="connsiteY62" fmla="*/ 1131825 h 1287414"/>
                <a:gd name="connsiteX63" fmla="*/ 496979 w 1441848"/>
                <a:gd name="connsiteY63" fmla="*/ 1141350 h 1287414"/>
                <a:gd name="connsiteX64" fmla="*/ 376329 w 1441848"/>
                <a:gd name="connsiteY64" fmla="*/ 1030225 h 1287414"/>
                <a:gd name="connsiteX65" fmla="*/ 296954 w 1441848"/>
                <a:gd name="connsiteY65" fmla="*/ 915925 h 1287414"/>
                <a:gd name="connsiteX66" fmla="*/ 217579 w 1441848"/>
                <a:gd name="connsiteY66" fmla="*/ 798450 h 1287414"/>
                <a:gd name="connsiteX67" fmla="*/ 141379 w 1441848"/>
                <a:gd name="connsiteY67" fmla="*/ 769875 h 1287414"/>
                <a:gd name="connsiteX68" fmla="*/ 46129 w 1441848"/>
                <a:gd name="connsiteY68" fmla="*/ 727806 h 1287414"/>
                <a:gd name="connsiteX69" fmla="*/ 55654 w 1441848"/>
                <a:gd name="connsiteY69" fmla="*/ 668275 h 1287414"/>
                <a:gd name="connsiteX70" fmla="*/ 91 w 1441848"/>
                <a:gd name="connsiteY70" fmla="*/ 623825 h 1287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1441848" h="1287414">
                  <a:moveTo>
                    <a:pt x="91" y="623825"/>
                  </a:moveTo>
                  <a:cubicBezTo>
                    <a:pt x="-1496" y="587313"/>
                    <a:pt x="17818" y="495767"/>
                    <a:pt x="46129" y="449200"/>
                  </a:cubicBezTo>
                  <a:cubicBezTo>
                    <a:pt x="74440" y="402633"/>
                    <a:pt x="117567" y="365592"/>
                    <a:pt x="169954" y="344425"/>
                  </a:cubicBezTo>
                  <a:cubicBezTo>
                    <a:pt x="222342" y="323258"/>
                    <a:pt x="298542" y="307383"/>
                    <a:pt x="360454" y="322200"/>
                  </a:cubicBezTo>
                  <a:cubicBezTo>
                    <a:pt x="422366" y="337017"/>
                    <a:pt x="498567" y="390992"/>
                    <a:pt x="541429" y="433325"/>
                  </a:cubicBezTo>
                  <a:cubicBezTo>
                    <a:pt x="584291" y="475658"/>
                    <a:pt x="594875" y="544450"/>
                    <a:pt x="617629" y="576200"/>
                  </a:cubicBezTo>
                  <a:cubicBezTo>
                    <a:pt x="640383" y="607950"/>
                    <a:pt x="659433" y="629646"/>
                    <a:pt x="677954" y="623825"/>
                  </a:cubicBezTo>
                  <a:cubicBezTo>
                    <a:pt x="696475" y="618004"/>
                    <a:pt x="710762" y="586254"/>
                    <a:pt x="728754" y="541275"/>
                  </a:cubicBezTo>
                  <a:cubicBezTo>
                    <a:pt x="746746" y="496296"/>
                    <a:pt x="755212" y="402633"/>
                    <a:pt x="785904" y="353950"/>
                  </a:cubicBezTo>
                  <a:cubicBezTo>
                    <a:pt x="816596" y="305267"/>
                    <a:pt x="862633" y="275104"/>
                    <a:pt x="912904" y="249175"/>
                  </a:cubicBezTo>
                  <a:cubicBezTo>
                    <a:pt x="963175" y="223246"/>
                    <a:pt x="1003921" y="239650"/>
                    <a:pt x="1087529" y="198375"/>
                  </a:cubicBezTo>
                  <a:cubicBezTo>
                    <a:pt x="1171137" y="157100"/>
                    <a:pt x="1363754" y="16342"/>
                    <a:pt x="1414554" y="1525"/>
                  </a:cubicBezTo>
                  <a:cubicBezTo>
                    <a:pt x="1465354" y="-13292"/>
                    <a:pt x="1405558" y="84075"/>
                    <a:pt x="1392329" y="109475"/>
                  </a:cubicBezTo>
                  <a:cubicBezTo>
                    <a:pt x="1379100" y="134875"/>
                    <a:pt x="1328300" y="152867"/>
                    <a:pt x="1335179" y="153925"/>
                  </a:cubicBezTo>
                  <a:cubicBezTo>
                    <a:pt x="1342058" y="154983"/>
                    <a:pt x="1418787" y="107887"/>
                    <a:pt x="1433604" y="115825"/>
                  </a:cubicBezTo>
                  <a:cubicBezTo>
                    <a:pt x="1448421" y="123762"/>
                    <a:pt x="1442071" y="178796"/>
                    <a:pt x="1424079" y="201550"/>
                  </a:cubicBezTo>
                  <a:cubicBezTo>
                    <a:pt x="1406087" y="224304"/>
                    <a:pt x="1323537" y="246000"/>
                    <a:pt x="1325654" y="252350"/>
                  </a:cubicBezTo>
                  <a:cubicBezTo>
                    <a:pt x="1327771" y="258700"/>
                    <a:pt x="1428312" y="225362"/>
                    <a:pt x="1436779" y="239650"/>
                  </a:cubicBezTo>
                  <a:cubicBezTo>
                    <a:pt x="1445246" y="253938"/>
                    <a:pt x="1395504" y="316909"/>
                    <a:pt x="1376454" y="338075"/>
                  </a:cubicBezTo>
                  <a:cubicBezTo>
                    <a:pt x="1357404" y="359241"/>
                    <a:pt x="1314542" y="361887"/>
                    <a:pt x="1322479" y="366650"/>
                  </a:cubicBezTo>
                  <a:cubicBezTo>
                    <a:pt x="1330417" y="371412"/>
                    <a:pt x="1423021" y="349717"/>
                    <a:pt x="1424079" y="366650"/>
                  </a:cubicBezTo>
                  <a:cubicBezTo>
                    <a:pt x="1425137" y="383583"/>
                    <a:pt x="1333591" y="448142"/>
                    <a:pt x="1328829" y="468250"/>
                  </a:cubicBezTo>
                  <a:cubicBezTo>
                    <a:pt x="1324067" y="488358"/>
                    <a:pt x="1403971" y="471954"/>
                    <a:pt x="1395504" y="487300"/>
                  </a:cubicBezTo>
                  <a:cubicBezTo>
                    <a:pt x="1387037" y="502646"/>
                    <a:pt x="1288083" y="543921"/>
                    <a:pt x="1278029" y="560325"/>
                  </a:cubicBezTo>
                  <a:cubicBezTo>
                    <a:pt x="1267975" y="576729"/>
                    <a:pt x="1344704" y="571438"/>
                    <a:pt x="1335179" y="585725"/>
                  </a:cubicBezTo>
                  <a:cubicBezTo>
                    <a:pt x="1325654" y="600012"/>
                    <a:pt x="1236754" y="625413"/>
                    <a:pt x="1220879" y="646050"/>
                  </a:cubicBezTo>
                  <a:cubicBezTo>
                    <a:pt x="1205004" y="666688"/>
                    <a:pt x="1255275" y="697379"/>
                    <a:pt x="1239929" y="709550"/>
                  </a:cubicBezTo>
                  <a:cubicBezTo>
                    <a:pt x="1224583" y="721721"/>
                    <a:pt x="1144150" y="711138"/>
                    <a:pt x="1128804" y="719075"/>
                  </a:cubicBezTo>
                  <a:cubicBezTo>
                    <a:pt x="1113458" y="727012"/>
                    <a:pt x="1159496" y="746592"/>
                    <a:pt x="1147854" y="757175"/>
                  </a:cubicBezTo>
                  <a:cubicBezTo>
                    <a:pt x="1136212" y="767758"/>
                    <a:pt x="1084883" y="783104"/>
                    <a:pt x="1058954" y="782575"/>
                  </a:cubicBezTo>
                  <a:cubicBezTo>
                    <a:pt x="1033025" y="782046"/>
                    <a:pt x="996512" y="730188"/>
                    <a:pt x="992279" y="754000"/>
                  </a:cubicBezTo>
                  <a:cubicBezTo>
                    <a:pt x="988046" y="777812"/>
                    <a:pt x="1019796" y="888408"/>
                    <a:pt x="1033554" y="925450"/>
                  </a:cubicBezTo>
                  <a:cubicBezTo>
                    <a:pt x="1047312" y="962492"/>
                    <a:pt x="1036729" y="949263"/>
                    <a:pt x="1074829" y="976250"/>
                  </a:cubicBezTo>
                  <a:cubicBezTo>
                    <a:pt x="1112929" y="1003237"/>
                    <a:pt x="1217704" y="1061446"/>
                    <a:pt x="1262154" y="1087375"/>
                  </a:cubicBezTo>
                  <a:cubicBezTo>
                    <a:pt x="1306604" y="1113304"/>
                    <a:pt x="1337296" y="1122300"/>
                    <a:pt x="1341529" y="1131825"/>
                  </a:cubicBezTo>
                  <a:cubicBezTo>
                    <a:pt x="1345762" y="1141350"/>
                    <a:pt x="1289141" y="1132354"/>
                    <a:pt x="1287554" y="1144525"/>
                  </a:cubicBezTo>
                  <a:cubicBezTo>
                    <a:pt x="1285967" y="1156696"/>
                    <a:pt x="1337825" y="1195325"/>
                    <a:pt x="1332004" y="1204850"/>
                  </a:cubicBezTo>
                  <a:cubicBezTo>
                    <a:pt x="1326183" y="1214375"/>
                    <a:pt x="1262154" y="1192150"/>
                    <a:pt x="1252629" y="1201675"/>
                  </a:cubicBezTo>
                  <a:cubicBezTo>
                    <a:pt x="1243104" y="1211200"/>
                    <a:pt x="1285966" y="1256179"/>
                    <a:pt x="1274854" y="1262000"/>
                  </a:cubicBezTo>
                  <a:cubicBezTo>
                    <a:pt x="1263742" y="1267821"/>
                    <a:pt x="1206062" y="1233954"/>
                    <a:pt x="1185954" y="1236600"/>
                  </a:cubicBezTo>
                  <a:cubicBezTo>
                    <a:pt x="1165846" y="1239246"/>
                    <a:pt x="1191775" y="1307508"/>
                    <a:pt x="1154204" y="1277875"/>
                  </a:cubicBezTo>
                  <a:cubicBezTo>
                    <a:pt x="1116633" y="1248242"/>
                    <a:pt x="1011858" y="1088433"/>
                    <a:pt x="960529" y="1058800"/>
                  </a:cubicBezTo>
                  <a:cubicBezTo>
                    <a:pt x="909200" y="1029167"/>
                    <a:pt x="889621" y="1088433"/>
                    <a:pt x="846229" y="1100075"/>
                  </a:cubicBezTo>
                  <a:cubicBezTo>
                    <a:pt x="802837" y="1111717"/>
                    <a:pt x="732458" y="1118067"/>
                    <a:pt x="700179" y="1128650"/>
                  </a:cubicBezTo>
                  <a:cubicBezTo>
                    <a:pt x="667900" y="1139233"/>
                    <a:pt x="648321" y="1154579"/>
                    <a:pt x="652554" y="1163575"/>
                  </a:cubicBezTo>
                  <a:cubicBezTo>
                    <a:pt x="656787" y="1172571"/>
                    <a:pt x="713408" y="1173100"/>
                    <a:pt x="725579" y="1182625"/>
                  </a:cubicBezTo>
                  <a:cubicBezTo>
                    <a:pt x="737750" y="1192150"/>
                    <a:pt x="737221" y="1219138"/>
                    <a:pt x="725579" y="1220725"/>
                  </a:cubicBezTo>
                  <a:cubicBezTo>
                    <a:pt x="713937" y="1222312"/>
                    <a:pt x="681658" y="1193208"/>
                    <a:pt x="655729" y="1192150"/>
                  </a:cubicBezTo>
                  <a:cubicBezTo>
                    <a:pt x="629800" y="1191092"/>
                    <a:pt x="590112" y="1198500"/>
                    <a:pt x="570004" y="1214375"/>
                  </a:cubicBezTo>
                  <a:cubicBezTo>
                    <a:pt x="549896" y="1230250"/>
                    <a:pt x="540900" y="1288458"/>
                    <a:pt x="535079" y="1287400"/>
                  </a:cubicBezTo>
                  <a:cubicBezTo>
                    <a:pt x="529258" y="1286342"/>
                    <a:pt x="535079" y="1208025"/>
                    <a:pt x="535079" y="1208025"/>
                  </a:cubicBezTo>
                  <a:cubicBezTo>
                    <a:pt x="536666" y="1193208"/>
                    <a:pt x="554658" y="1194267"/>
                    <a:pt x="544604" y="1198500"/>
                  </a:cubicBezTo>
                  <a:cubicBezTo>
                    <a:pt x="534550" y="1202733"/>
                    <a:pt x="487983" y="1233425"/>
                    <a:pt x="474754" y="1233425"/>
                  </a:cubicBezTo>
                  <a:cubicBezTo>
                    <a:pt x="461525" y="1233425"/>
                    <a:pt x="458085" y="1208819"/>
                    <a:pt x="465229" y="1198500"/>
                  </a:cubicBezTo>
                  <a:cubicBezTo>
                    <a:pt x="472373" y="1188181"/>
                    <a:pt x="493275" y="1179980"/>
                    <a:pt x="517617" y="1171513"/>
                  </a:cubicBezTo>
                  <a:cubicBezTo>
                    <a:pt x="541959" y="1163046"/>
                    <a:pt x="602019" y="1149552"/>
                    <a:pt x="611279" y="1147700"/>
                  </a:cubicBezTo>
                  <a:cubicBezTo>
                    <a:pt x="620539" y="1145848"/>
                    <a:pt x="597785" y="1153521"/>
                    <a:pt x="573179" y="1160400"/>
                  </a:cubicBezTo>
                  <a:cubicBezTo>
                    <a:pt x="534682" y="1174952"/>
                    <a:pt x="493805" y="1176275"/>
                    <a:pt x="463642" y="1188975"/>
                  </a:cubicBezTo>
                  <a:cubicBezTo>
                    <a:pt x="460467" y="1197971"/>
                    <a:pt x="405698" y="1227075"/>
                    <a:pt x="392204" y="1236600"/>
                  </a:cubicBezTo>
                  <a:cubicBezTo>
                    <a:pt x="378710" y="1246125"/>
                    <a:pt x="381092" y="1257237"/>
                    <a:pt x="382679" y="1246125"/>
                  </a:cubicBezTo>
                  <a:cubicBezTo>
                    <a:pt x="384266" y="1235013"/>
                    <a:pt x="409666" y="1179979"/>
                    <a:pt x="401729" y="1169925"/>
                  </a:cubicBezTo>
                  <a:cubicBezTo>
                    <a:pt x="393792" y="1159871"/>
                    <a:pt x="339816" y="1192150"/>
                    <a:pt x="335054" y="1185800"/>
                  </a:cubicBezTo>
                  <a:cubicBezTo>
                    <a:pt x="330292" y="1179450"/>
                    <a:pt x="346167" y="1139233"/>
                    <a:pt x="373154" y="1131825"/>
                  </a:cubicBezTo>
                  <a:cubicBezTo>
                    <a:pt x="400141" y="1124417"/>
                    <a:pt x="496450" y="1158283"/>
                    <a:pt x="496979" y="1141350"/>
                  </a:cubicBezTo>
                  <a:cubicBezTo>
                    <a:pt x="497508" y="1124417"/>
                    <a:pt x="409666" y="1067796"/>
                    <a:pt x="376329" y="1030225"/>
                  </a:cubicBezTo>
                  <a:cubicBezTo>
                    <a:pt x="342992" y="992654"/>
                    <a:pt x="323412" y="954554"/>
                    <a:pt x="296954" y="915925"/>
                  </a:cubicBezTo>
                  <a:cubicBezTo>
                    <a:pt x="270496" y="877296"/>
                    <a:pt x="243508" y="822792"/>
                    <a:pt x="217579" y="798450"/>
                  </a:cubicBezTo>
                  <a:cubicBezTo>
                    <a:pt x="191650" y="774108"/>
                    <a:pt x="169954" y="781649"/>
                    <a:pt x="141379" y="769875"/>
                  </a:cubicBezTo>
                  <a:cubicBezTo>
                    <a:pt x="112804" y="758101"/>
                    <a:pt x="60416" y="744739"/>
                    <a:pt x="46129" y="727806"/>
                  </a:cubicBezTo>
                  <a:cubicBezTo>
                    <a:pt x="31842" y="710873"/>
                    <a:pt x="63327" y="685605"/>
                    <a:pt x="55654" y="668275"/>
                  </a:cubicBezTo>
                  <a:cubicBezTo>
                    <a:pt x="47981" y="650945"/>
                    <a:pt x="1678" y="660337"/>
                    <a:pt x="91" y="623825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4CC20634-E2BA-4106-B16B-3B3306561C25}"/>
                </a:ext>
              </a:extLst>
            </p:cNvPr>
            <p:cNvSpPr/>
            <p:nvPr/>
          </p:nvSpPr>
          <p:spPr>
            <a:xfrm>
              <a:off x="5321614" y="3390680"/>
              <a:ext cx="155364" cy="103048"/>
            </a:xfrm>
            <a:custGeom>
              <a:avLst/>
              <a:gdLst>
                <a:gd name="connsiteX0" fmla="*/ 94936 w 155626"/>
                <a:gd name="connsiteY0" fmla="*/ 175 h 102137"/>
                <a:gd name="connsiteX1" fmla="*/ 25086 w 155626"/>
                <a:gd name="connsiteY1" fmla="*/ 50975 h 102137"/>
                <a:gd name="connsiteX2" fmla="*/ 6036 w 155626"/>
                <a:gd name="connsiteY2" fmla="*/ 92250 h 102137"/>
                <a:gd name="connsiteX3" fmla="*/ 123511 w 155626"/>
                <a:gd name="connsiteY3" fmla="*/ 101775 h 102137"/>
                <a:gd name="connsiteX4" fmla="*/ 145736 w 155626"/>
                <a:gd name="connsiteY4" fmla="*/ 95425 h 102137"/>
                <a:gd name="connsiteX5" fmla="*/ 152086 w 155626"/>
                <a:gd name="connsiteY5" fmla="*/ 54150 h 102137"/>
                <a:gd name="connsiteX6" fmla="*/ 152086 w 155626"/>
                <a:gd name="connsiteY6" fmla="*/ 35100 h 102137"/>
                <a:gd name="connsiteX7" fmla="*/ 94936 w 155626"/>
                <a:gd name="connsiteY7" fmla="*/ 175 h 102137"/>
                <a:gd name="connsiteX0" fmla="*/ 94936 w 155364"/>
                <a:gd name="connsiteY0" fmla="*/ 220 h 103048"/>
                <a:gd name="connsiteX1" fmla="*/ 25086 w 155364"/>
                <a:gd name="connsiteY1" fmla="*/ 51020 h 103048"/>
                <a:gd name="connsiteX2" fmla="*/ 6036 w 155364"/>
                <a:gd name="connsiteY2" fmla="*/ 92295 h 103048"/>
                <a:gd name="connsiteX3" fmla="*/ 123511 w 155364"/>
                <a:gd name="connsiteY3" fmla="*/ 101820 h 103048"/>
                <a:gd name="connsiteX4" fmla="*/ 145736 w 155364"/>
                <a:gd name="connsiteY4" fmla="*/ 95470 h 103048"/>
                <a:gd name="connsiteX5" fmla="*/ 152086 w 155364"/>
                <a:gd name="connsiteY5" fmla="*/ 35145 h 103048"/>
                <a:gd name="connsiteX6" fmla="*/ 94936 w 155364"/>
                <a:gd name="connsiteY6" fmla="*/ 220 h 103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5364" h="103048">
                  <a:moveTo>
                    <a:pt x="94936" y="220"/>
                  </a:moveTo>
                  <a:cubicBezTo>
                    <a:pt x="73769" y="2866"/>
                    <a:pt x="39903" y="35674"/>
                    <a:pt x="25086" y="51020"/>
                  </a:cubicBezTo>
                  <a:cubicBezTo>
                    <a:pt x="10269" y="66366"/>
                    <a:pt x="-10368" y="83828"/>
                    <a:pt x="6036" y="92295"/>
                  </a:cubicBezTo>
                  <a:cubicBezTo>
                    <a:pt x="22440" y="100762"/>
                    <a:pt x="100228" y="101291"/>
                    <a:pt x="123511" y="101820"/>
                  </a:cubicBezTo>
                  <a:cubicBezTo>
                    <a:pt x="146794" y="102349"/>
                    <a:pt x="140974" y="106582"/>
                    <a:pt x="145736" y="95470"/>
                  </a:cubicBezTo>
                  <a:cubicBezTo>
                    <a:pt x="150498" y="84358"/>
                    <a:pt x="160553" y="51020"/>
                    <a:pt x="152086" y="35145"/>
                  </a:cubicBezTo>
                  <a:cubicBezTo>
                    <a:pt x="143619" y="19270"/>
                    <a:pt x="116103" y="-2426"/>
                    <a:pt x="94936" y="220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B31B6530-ECBF-4F79-B856-A30FA628CA26}"/>
                </a:ext>
              </a:extLst>
            </p:cNvPr>
            <p:cNvCxnSpPr>
              <a:cxnSpLocks/>
              <a:stCxn id="70" idx="2"/>
              <a:endCxn id="70" idx="5"/>
            </p:cNvCxnSpPr>
            <p:nvPr/>
          </p:nvCxnSpPr>
          <p:spPr>
            <a:xfrm flipV="1">
              <a:off x="5327650" y="3425825"/>
              <a:ext cx="146050" cy="5715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2C733A2B-F57D-412F-9001-E3F7DD6BB634}"/>
                </a:ext>
              </a:extLst>
            </p:cNvPr>
            <p:cNvSpPr/>
            <p:nvPr/>
          </p:nvSpPr>
          <p:spPr>
            <a:xfrm>
              <a:off x="6156260" y="2974975"/>
              <a:ext cx="384263" cy="543163"/>
            </a:xfrm>
            <a:custGeom>
              <a:avLst/>
              <a:gdLst>
                <a:gd name="connsiteX0" fmla="*/ 314390 w 384263"/>
                <a:gd name="connsiteY0" fmla="*/ 0 h 543163"/>
                <a:gd name="connsiteX1" fmla="*/ 384240 w 384263"/>
                <a:gd name="connsiteY1" fmla="*/ 47625 h 543163"/>
                <a:gd name="connsiteX2" fmla="*/ 308040 w 384263"/>
                <a:gd name="connsiteY2" fmla="*/ 146050 h 543163"/>
                <a:gd name="connsiteX3" fmla="*/ 362015 w 384263"/>
                <a:gd name="connsiteY3" fmla="*/ 168275 h 543163"/>
                <a:gd name="connsiteX4" fmla="*/ 282640 w 384263"/>
                <a:gd name="connsiteY4" fmla="*/ 254000 h 543163"/>
                <a:gd name="connsiteX5" fmla="*/ 333440 w 384263"/>
                <a:gd name="connsiteY5" fmla="*/ 282575 h 543163"/>
                <a:gd name="connsiteX6" fmla="*/ 250890 w 384263"/>
                <a:gd name="connsiteY6" fmla="*/ 342900 h 543163"/>
                <a:gd name="connsiteX7" fmla="*/ 308040 w 384263"/>
                <a:gd name="connsiteY7" fmla="*/ 390525 h 543163"/>
                <a:gd name="connsiteX8" fmla="*/ 200090 w 384263"/>
                <a:gd name="connsiteY8" fmla="*/ 434975 h 543163"/>
                <a:gd name="connsiteX9" fmla="*/ 203265 w 384263"/>
                <a:gd name="connsiteY9" fmla="*/ 479425 h 543163"/>
                <a:gd name="connsiteX10" fmla="*/ 111190 w 384263"/>
                <a:gd name="connsiteY10" fmla="*/ 495300 h 543163"/>
                <a:gd name="connsiteX11" fmla="*/ 73090 w 384263"/>
                <a:gd name="connsiteY11" fmla="*/ 539750 h 543163"/>
                <a:gd name="connsiteX12" fmla="*/ 6415 w 384263"/>
                <a:gd name="connsiteY12" fmla="*/ 539750 h 543163"/>
                <a:gd name="connsiteX13" fmla="*/ 6415 w 384263"/>
                <a:gd name="connsiteY13" fmla="*/ 536575 h 543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4263" h="543163">
                  <a:moveTo>
                    <a:pt x="314390" y="0"/>
                  </a:moveTo>
                  <a:cubicBezTo>
                    <a:pt x="349844" y="11641"/>
                    <a:pt x="385298" y="23283"/>
                    <a:pt x="384240" y="47625"/>
                  </a:cubicBezTo>
                  <a:cubicBezTo>
                    <a:pt x="383182" y="71967"/>
                    <a:pt x="311744" y="125942"/>
                    <a:pt x="308040" y="146050"/>
                  </a:cubicBezTo>
                  <a:cubicBezTo>
                    <a:pt x="304336" y="166158"/>
                    <a:pt x="366248" y="150283"/>
                    <a:pt x="362015" y="168275"/>
                  </a:cubicBezTo>
                  <a:cubicBezTo>
                    <a:pt x="357782" y="186267"/>
                    <a:pt x="287402" y="234950"/>
                    <a:pt x="282640" y="254000"/>
                  </a:cubicBezTo>
                  <a:cubicBezTo>
                    <a:pt x="277878" y="273050"/>
                    <a:pt x="338732" y="267758"/>
                    <a:pt x="333440" y="282575"/>
                  </a:cubicBezTo>
                  <a:cubicBezTo>
                    <a:pt x="328148" y="297392"/>
                    <a:pt x="255123" y="324908"/>
                    <a:pt x="250890" y="342900"/>
                  </a:cubicBezTo>
                  <a:cubicBezTo>
                    <a:pt x="246657" y="360892"/>
                    <a:pt x="316507" y="375179"/>
                    <a:pt x="308040" y="390525"/>
                  </a:cubicBezTo>
                  <a:cubicBezTo>
                    <a:pt x="299573" y="405871"/>
                    <a:pt x="217552" y="420158"/>
                    <a:pt x="200090" y="434975"/>
                  </a:cubicBezTo>
                  <a:cubicBezTo>
                    <a:pt x="182628" y="449792"/>
                    <a:pt x="218082" y="469371"/>
                    <a:pt x="203265" y="479425"/>
                  </a:cubicBezTo>
                  <a:cubicBezTo>
                    <a:pt x="188448" y="489479"/>
                    <a:pt x="132886" y="485246"/>
                    <a:pt x="111190" y="495300"/>
                  </a:cubicBezTo>
                  <a:cubicBezTo>
                    <a:pt x="89494" y="505354"/>
                    <a:pt x="90552" y="532342"/>
                    <a:pt x="73090" y="539750"/>
                  </a:cubicBezTo>
                  <a:cubicBezTo>
                    <a:pt x="55628" y="547158"/>
                    <a:pt x="17527" y="540279"/>
                    <a:pt x="6415" y="539750"/>
                  </a:cubicBezTo>
                  <a:cubicBezTo>
                    <a:pt x="-4697" y="539221"/>
                    <a:pt x="859" y="537898"/>
                    <a:pt x="6415" y="536575"/>
                  </a:cubicBezTo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EF7F5BAF-164D-4020-8AEB-880EBC50515D}"/>
                </a:ext>
              </a:extLst>
            </p:cNvPr>
            <p:cNvSpPr/>
            <p:nvPr/>
          </p:nvSpPr>
          <p:spPr>
            <a:xfrm>
              <a:off x="5543450" y="3305175"/>
              <a:ext cx="75354" cy="8555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12A3C285-44A0-47F9-A937-E929D11A6469}"/>
                </a:ext>
              </a:extLst>
            </p:cNvPr>
            <p:cNvSpPr/>
            <p:nvPr/>
          </p:nvSpPr>
          <p:spPr>
            <a:xfrm>
              <a:off x="5563315" y="3304540"/>
              <a:ext cx="45719" cy="45719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1F5A832B-6DF9-4D3D-B6E6-F40FDDB55430}"/>
              </a:ext>
            </a:extLst>
          </p:cNvPr>
          <p:cNvSpPr txBox="1"/>
          <p:nvPr/>
        </p:nvSpPr>
        <p:spPr>
          <a:xfrm>
            <a:off x="0" y="1157148"/>
            <a:ext cx="5742142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He 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limbs up, up, up to the top.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2218A56-4373-42FF-99A4-5055D4659A47}"/>
              </a:ext>
            </a:extLst>
          </p:cNvPr>
          <p:cNvSpPr/>
          <p:nvPr/>
        </p:nvSpPr>
        <p:spPr>
          <a:xfrm>
            <a:off x="6210887" y="-47816"/>
            <a:ext cx="6096000" cy="7783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softEdge rad="152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7" name="Cloud 76">
            <a:extLst>
              <a:ext uri="{FF2B5EF4-FFF2-40B4-BE49-F238E27FC236}">
                <a16:creationId xmlns:a16="http://schemas.microsoft.com/office/drawing/2014/main" id="{2D1530FE-94F3-461B-AE0E-38A1CABA6AC5}"/>
              </a:ext>
            </a:extLst>
          </p:cNvPr>
          <p:cNvSpPr/>
          <p:nvPr/>
        </p:nvSpPr>
        <p:spPr>
          <a:xfrm>
            <a:off x="6551272" y="389790"/>
            <a:ext cx="1044504" cy="398469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8" name="Cloud 77">
            <a:extLst>
              <a:ext uri="{FF2B5EF4-FFF2-40B4-BE49-F238E27FC236}">
                <a16:creationId xmlns:a16="http://schemas.microsoft.com/office/drawing/2014/main" id="{2DB614DC-6123-4FE8-BCC7-23718E6C0AD2}"/>
              </a:ext>
            </a:extLst>
          </p:cNvPr>
          <p:cNvSpPr/>
          <p:nvPr/>
        </p:nvSpPr>
        <p:spPr>
          <a:xfrm>
            <a:off x="9719044" y="264433"/>
            <a:ext cx="1971371" cy="523826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C52EC7B2-2E2E-4E90-A85D-497DE3D77137}"/>
              </a:ext>
            </a:extLst>
          </p:cNvPr>
          <p:cNvGrpSpPr/>
          <p:nvPr/>
        </p:nvGrpSpPr>
        <p:grpSpPr>
          <a:xfrm>
            <a:off x="6837236" y="740649"/>
            <a:ext cx="4725846" cy="6041212"/>
            <a:chOff x="2341062" y="722523"/>
            <a:chExt cx="3511342" cy="5846662"/>
          </a:xfrm>
        </p:grpSpPr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5BACAD19-A79A-432D-AAF4-12CE2B8F6284}"/>
                </a:ext>
              </a:extLst>
            </p:cNvPr>
            <p:cNvSpPr/>
            <p:nvPr/>
          </p:nvSpPr>
          <p:spPr>
            <a:xfrm>
              <a:off x="4261280" y="5998698"/>
              <a:ext cx="797736" cy="207735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7B8C1574-A7A3-43BE-9083-0ADD286458CA}"/>
                </a:ext>
              </a:extLst>
            </p:cNvPr>
            <p:cNvSpPr/>
            <p:nvPr/>
          </p:nvSpPr>
          <p:spPr>
            <a:xfrm>
              <a:off x="3386729" y="5998697"/>
              <a:ext cx="797736" cy="20773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C8A51824-5D2F-449F-89F4-B2EE1A3AAB65}"/>
                </a:ext>
              </a:extLst>
            </p:cNvPr>
            <p:cNvGrpSpPr/>
            <p:nvPr/>
          </p:nvGrpSpPr>
          <p:grpSpPr>
            <a:xfrm>
              <a:off x="2341062" y="722523"/>
              <a:ext cx="3511342" cy="5587778"/>
              <a:chOff x="2772147" y="677901"/>
              <a:chExt cx="3713793" cy="3580512"/>
            </a:xfrm>
          </p:grpSpPr>
          <p:sp>
            <p:nvSpPr>
              <p:cNvPr id="116" name="Cloud 115">
                <a:extLst>
                  <a:ext uri="{FF2B5EF4-FFF2-40B4-BE49-F238E27FC236}">
                    <a16:creationId xmlns:a16="http://schemas.microsoft.com/office/drawing/2014/main" id="{B3D4C47B-8CE6-4ACA-9D4A-91053BB12F26}"/>
                  </a:ext>
                </a:extLst>
              </p:cNvPr>
              <p:cNvSpPr/>
              <p:nvPr/>
            </p:nvSpPr>
            <p:spPr>
              <a:xfrm>
                <a:off x="2772147" y="677901"/>
                <a:ext cx="3599801" cy="2544323"/>
              </a:xfrm>
              <a:prstGeom prst="cloud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7" name="Cloud 116">
                <a:extLst>
                  <a:ext uri="{FF2B5EF4-FFF2-40B4-BE49-F238E27FC236}">
                    <a16:creationId xmlns:a16="http://schemas.microsoft.com/office/drawing/2014/main" id="{D4FE5529-2545-477F-9F6E-55BB2542D856}"/>
                  </a:ext>
                </a:extLst>
              </p:cNvPr>
              <p:cNvSpPr/>
              <p:nvPr/>
            </p:nvSpPr>
            <p:spPr>
              <a:xfrm>
                <a:off x="2886139" y="689203"/>
                <a:ext cx="3599801" cy="2544323"/>
              </a:xfrm>
              <a:prstGeom prst="cloud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8" name="Rectangle 13">
                <a:extLst>
                  <a:ext uri="{FF2B5EF4-FFF2-40B4-BE49-F238E27FC236}">
                    <a16:creationId xmlns:a16="http://schemas.microsoft.com/office/drawing/2014/main" id="{937C9AC2-746D-4446-AF85-AF4692C3C649}"/>
                  </a:ext>
                </a:extLst>
              </p:cNvPr>
              <p:cNvSpPr/>
              <p:nvPr/>
            </p:nvSpPr>
            <p:spPr>
              <a:xfrm>
                <a:off x="3685183" y="2258004"/>
                <a:ext cx="2028928" cy="2000409"/>
              </a:xfrm>
              <a:custGeom>
                <a:avLst/>
                <a:gdLst>
                  <a:gd name="connsiteX0" fmla="*/ 0 w 898655"/>
                  <a:gd name="connsiteY0" fmla="*/ 0 h 1999689"/>
                  <a:gd name="connsiteX1" fmla="*/ 898655 w 898655"/>
                  <a:gd name="connsiteY1" fmla="*/ 0 h 1999689"/>
                  <a:gd name="connsiteX2" fmla="*/ 898655 w 898655"/>
                  <a:gd name="connsiteY2" fmla="*/ 1999689 h 1999689"/>
                  <a:gd name="connsiteX3" fmla="*/ 0 w 898655"/>
                  <a:gd name="connsiteY3" fmla="*/ 1999689 h 1999689"/>
                  <a:gd name="connsiteX4" fmla="*/ 0 w 898655"/>
                  <a:gd name="connsiteY4" fmla="*/ 0 h 1999689"/>
                  <a:gd name="connsiteX0" fmla="*/ 333829 w 898655"/>
                  <a:gd name="connsiteY0" fmla="*/ 0 h 1999689"/>
                  <a:gd name="connsiteX1" fmla="*/ 898655 w 898655"/>
                  <a:gd name="connsiteY1" fmla="*/ 0 h 1999689"/>
                  <a:gd name="connsiteX2" fmla="*/ 898655 w 898655"/>
                  <a:gd name="connsiteY2" fmla="*/ 1999689 h 1999689"/>
                  <a:gd name="connsiteX3" fmla="*/ 0 w 898655"/>
                  <a:gd name="connsiteY3" fmla="*/ 1999689 h 1999689"/>
                  <a:gd name="connsiteX4" fmla="*/ 333829 w 898655"/>
                  <a:gd name="connsiteY4" fmla="*/ 0 h 1999689"/>
                  <a:gd name="connsiteX0" fmla="*/ 333829 w 898655"/>
                  <a:gd name="connsiteY0" fmla="*/ 0 h 1999689"/>
                  <a:gd name="connsiteX1" fmla="*/ 898655 w 898655"/>
                  <a:gd name="connsiteY1" fmla="*/ 0 h 1999689"/>
                  <a:gd name="connsiteX2" fmla="*/ 898655 w 898655"/>
                  <a:gd name="connsiteY2" fmla="*/ 1999689 h 1999689"/>
                  <a:gd name="connsiteX3" fmla="*/ 0 w 898655"/>
                  <a:gd name="connsiteY3" fmla="*/ 1999689 h 1999689"/>
                  <a:gd name="connsiteX4" fmla="*/ 333829 w 898655"/>
                  <a:gd name="connsiteY4" fmla="*/ 0 h 1999689"/>
                  <a:gd name="connsiteX0" fmla="*/ 358341 w 923167"/>
                  <a:gd name="connsiteY0" fmla="*/ 0 h 1999689"/>
                  <a:gd name="connsiteX1" fmla="*/ 923167 w 923167"/>
                  <a:gd name="connsiteY1" fmla="*/ 0 h 1999689"/>
                  <a:gd name="connsiteX2" fmla="*/ 923167 w 923167"/>
                  <a:gd name="connsiteY2" fmla="*/ 1999689 h 1999689"/>
                  <a:gd name="connsiteX3" fmla="*/ 24512 w 923167"/>
                  <a:gd name="connsiteY3" fmla="*/ 1999689 h 1999689"/>
                  <a:gd name="connsiteX4" fmla="*/ 18259 w 923167"/>
                  <a:gd name="connsiteY4" fmla="*/ 246678 h 1999689"/>
                  <a:gd name="connsiteX5" fmla="*/ 358341 w 923167"/>
                  <a:gd name="connsiteY5" fmla="*/ 0 h 1999689"/>
                  <a:gd name="connsiteX0" fmla="*/ 358341 w 923167"/>
                  <a:gd name="connsiteY0" fmla="*/ 0 h 1999689"/>
                  <a:gd name="connsiteX1" fmla="*/ 923167 w 923167"/>
                  <a:gd name="connsiteY1" fmla="*/ 0 h 1999689"/>
                  <a:gd name="connsiteX2" fmla="*/ 923167 w 923167"/>
                  <a:gd name="connsiteY2" fmla="*/ 1999689 h 1999689"/>
                  <a:gd name="connsiteX3" fmla="*/ 24512 w 923167"/>
                  <a:gd name="connsiteY3" fmla="*/ 1999689 h 1999689"/>
                  <a:gd name="connsiteX4" fmla="*/ 18259 w 923167"/>
                  <a:gd name="connsiteY4" fmla="*/ 246678 h 1999689"/>
                  <a:gd name="connsiteX5" fmla="*/ 337573 w 923167"/>
                  <a:gd name="connsiteY5" fmla="*/ 696621 h 1999689"/>
                  <a:gd name="connsiteX6" fmla="*/ 358341 w 923167"/>
                  <a:gd name="connsiteY6" fmla="*/ 0 h 1999689"/>
                  <a:gd name="connsiteX0" fmla="*/ 375167 w 939993"/>
                  <a:gd name="connsiteY0" fmla="*/ 0 h 1999689"/>
                  <a:gd name="connsiteX1" fmla="*/ 939993 w 939993"/>
                  <a:gd name="connsiteY1" fmla="*/ 0 h 1999689"/>
                  <a:gd name="connsiteX2" fmla="*/ 939993 w 939993"/>
                  <a:gd name="connsiteY2" fmla="*/ 1999689 h 1999689"/>
                  <a:gd name="connsiteX3" fmla="*/ 41338 w 939993"/>
                  <a:gd name="connsiteY3" fmla="*/ 1999689 h 1999689"/>
                  <a:gd name="connsiteX4" fmla="*/ 209256 w 939993"/>
                  <a:gd name="connsiteY4" fmla="*/ 812735 h 1999689"/>
                  <a:gd name="connsiteX5" fmla="*/ 35085 w 939993"/>
                  <a:gd name="connsiteY5" fmla="*/ 246678 h 1999689"/>
                  <a:gd name="connsiteX6" fmla="*/ 354399 w 939993"/>
                  <a:gd name="connsiteY6" fmla="*/ 696621 h 1999689"/>
                  <a:gd name="connsiteX7" fmla="*/ 375167 w 939993"/>
                  <a:gd name="connsiteY7" fmla="*/ 0 h 1999689"/>
                  <a:gd name="connsiteX0" fmla="*/ 676128 w 1240954"/>
                  <a:gd name="connsiteY0" fmla="*/ 0 h 1999689"/>
                  <a:gd name="connsiteX1" fmla="*/ 1240954 w 1240954"/>
                  <a:gd name="connsiteY1" fmla="*/ 0 h 1999689"/>
                  <a:gd name="connsiteX2" fmla="*/ 1240954 w 1240954"/>
                  <a:gd name="connsiteY2" fmla="*/ 1999689 h 1999689"/>
                  <a:gd name="connsiteX3" fmla="*/ 342299 w 1240954"/>
                  <a:gd name="connsiteY3" fmla="*/ 1999689 h 1999689"/>
                  <a:gd name="connsiteX4" fmla="*/ 2217 w 1240954"/>
                  <a:gd name="connsiteY4" fmla="*/ 595021 h 1999689"/>
                  <a:gd name="connsiteX5" fmla="*/ 510217 w 1240954"/>
                  <a:gd name="connsiteY5" fmla="*/ 812735 h 1999689"/>
                  <a:gd name="connsiteX6" fmla="*/ 336046 w 1240954"/>
                  <a:gd name="connsiteY6" fmla="*/ 246678 h 1999689"/>
                  <a:gd name="connsiteX7" fmla="*/ 655360 w 1240954"/>
                  <a:gd name="connsiteY7" fmla="*/ 696621 h 1999689"/>
                  <a:gd name="connsiteX8" fmla="*/ 676128 w 1240954"/>
                  <a:gd name="connsiteY8" fmla="*/ 0 h 1999689"/>
                  <a:gd name="connsiteX0" fmla="*/ 673911 w 1238737"/>
                  <a:gd name="connsiteY0" fmla="*/ 0 h 1999689"/>
                  <a:gd name="connsiteX1" fmla="*/ 1238737 w 1238737"/>
                  <a:gd name="connsiteY1" fmla="*/ 0 h 1999689"/>
                  <a:gd name="connsiteX2" fmla="*/ 1238737 w 1238737"/>
                  <a:gd name="connsiteY2" fmla="*/ 1999689 h 1999689"/>
                  <a:gd name="connsiteX3" fmla="*/ 340082 w 1238737"/>
                  <a:gd name="connsiteY3" fmla="*/ 1999689 h 1999689"/>
                  <a:gd name="connsiteX4" fmla="*/ 0 w 1238737"/>
                  <a:gd name="connsiteY4" fmla="*/ 595021 h 1999689"/>
                  <a:gd name="connsiteX5" fmla="*/ 508000 w 1238737"/>
                  <a:gd name="connsiteY5" fmla="*/ 812735 h 1999689"/>
                  <a:gd name="connsiteX6" fmla="*/ 333829 w 1238737"/>
                  <a:gd name="connsiteY6" fmla="*/ 246678 h 1999689"/>
                  <a:gd name="connsiteX7" fmla="*/ 653143 w 1238737"/>
                  <a:gd name="connsiteY7" fmla="*/ 696621 h 1999689"/>
                  <a:gd name="connsiteX8" fmla="*/ 673911 w 1238737"/>
                  <a:gd name="connsiteY8" fmla="*/ 0 h 1999689"/>
                  <a:gd name="connsiteX0" fmla="*/ 847302 w 1412128"/>
                  <a:gd name="connsiteY0" fmla="*/ 0 h 1999689"/>
                  <a:gd name="connsiteX1" fmla="*/ 1412128 w 1412128"/>
                  <a:gd name="connsiteY1" fmla="*/ 0 h 1999689"/>
                  <a:gd name="connsiteX2" fmla="*/ 1412128 w 1412128"/>
                  <a:gd name="connsiteY2" fmla="*/ 1999689 h 1999689"/>
                  <a:gd name="connsiteX3" fmla="*/ 513473 w 1412128"/>
                  <a:gd name="connsiteY3" fmla="*/ 1999689 h 1999689"/>
                  <a:gd name="connsiteX4" fmla="*/ 13734 w 1412128"/>
                  <a:gd name="connsiteY4" fmla="*/ 798221 h 1999689"/>
                  <a:gd name="connsiteX5" fmla="*/ 173391 w 1412128"/>
                  <a:gd name="connsiteY5" fmla="*/ 595021 h 1999689"/>
                  <a:gd name="connsiteX6" fmla="*/ 681391 w 1412128"/>
                  <a:gd name="connsiteY6" fmla="*/ 812735 h 1999689"/>
                  <a:gd name="connsiteX7" fmla="*/ 507220 w 1412128"/>
                  <a:gd name="connsiteY7" fmla="*/ 246678 h 1999689"/>
                  <a:gd name="connsiteX8" fmla="*/ 826534 w 1412128"/>
                  <a:gd name="connsiteY8" fmla="*/ 696621 h 1999689"/>
                  <a:gd name="connsiteX9" fmla="*/ 847302 w 1412128"/>
                  <a:gd name="connsiteY9" fmla="*/ 0 h 1999689"/>
                  <a:gd name="connsiteX0" fmla="*/ 847302 w 1412128"/>
                  <a:gd name="connsiteY0" fmla="*/ 0 h 1999689"/>
                  <a:gd name="connsiteX1" fmla="*/ 1412128 w 1412128"/>
                  <a:gd name="connsiteY1" fmla="*/ 0 h 1999689"/>
                  <a:gd name="connsiteX2" fmla="*/ 1412128 w 1412128"/>
                  <a:gd name="connsiteY2" fmla="*/ 1999689 h 1999689"/>
                  <a:gd name="connsiteX3" fmla="*/ 513473 w 1412128"/>
                  <a:gd name="connsiteY3" fmla="*/ 1999689 h 1999689"/>
                  <a:gd name="connsiteX4" fmla="*/ 13734 w 1412128"/>
                  <a:gd name="connsiteY4" fmla="*/ 798221 h 1999689"/>
                  <a:gd name="connsiteX5" fmla="*/ 173391 w 1412128"/>
                  <a:gd name="connsiteY5" fmla="*/ 595021 h 1999689"/>
                  <a:gd name="connsiteX6" fmla="*/ 681391 w 1412128"/>
                  <a:gd name="connsiteY6" fmla="*/ 812735 h 1999689"/>
                  <a:gd name="connsiteX7" fmla="*/ 507220 w 1412128"/>
                  <a:gd name="connsiteY7" fmla="*/ 246678 h 1999689"/>
                  <a:gd name="connsiteX8" fmla="*/ 826534 w 1412128"/>
                  <a:gd name="connsiteY8" fmla="*/ 696621 h 1999689"/>
                  <a:gd name="connsiteX9" fmla="*/ 847302 w 1412128"/>
                  <a:gd name="connsiteY9" fmla="*/ 0 h 1999689"/>
                  <a:gd name="connsiteX0" fmla="*/ 847302 w 1412128"/>
                  <a:gd name="connsiteY0" fmla="*/ 0 h 2000381"/>
                  <a:gd name="connsiteX1" fmla="*/ 1412128 w 1412128"/>
                  <a:gd name="connsiteY1" fmla="*/ 0 h 2000381"/>
                  <a:gd name="connsiteX2" fmla="*/ 1412128 w 1412128"/>
                  <a:gd name="connsiteY2" fmla="*/ 1999689 h 2000381"/>
                  <a:gd name="connsiteX3" fmla="*/ 513473 w 1412128"/>
                  <a:gd name="connsiteY3" fmla="*/ 1999689 h 2000381"/>
                  <a:gd name="connsiteX4" fmla="*/ 13734 w 1412128"/>
                  <a:gd name="connsiteY4" fmla="*/ 798221 h 2000381"/>
                  <a:gd name="connsiteX5" fmla="*/ 173391 w 1412128"/>
                  <a:gd name="connsiteY5" fmla="*/ 595021 h 2000381"/>
                  <a:gd name="connsiteX6" fmla="*/ 681391 w 1412128"/>
                  <a:gd name="connsiteY6" fmla="*/ 812735 h 2000381"/>
                  <a:gd name="connsiteX7" fmla="*/ 507220 w 1412128"/>
                  <a:gd name="connsiteY7" fmla="*/ 246678 h 2000381"/>
                  <a:gd name="connsiteX8" fmla="*/ 826534 w 1412128"/>
                  <a:gd name="connsiteY8" fmla="*/ 696621 h 2000381"/>
                  <a:gd name="connsiteX9" fmla="*/ 847302 w 1412128"/>
                  <a:gd name="connsiteY9" fmla="*/ 0 h 2000381"/>
                  <a:gd name="connsiteX0" fmla="*/ 847302 w 1412128"/>
                  <a:gd name="connsiteY0" fmla="*/ 0 h 2000409"/>
                  <a:gd name="connsiteX1" fmla="*/ 1412128 w 1412128"/>
                  <a:gd name="connsiteY1" fmla="*/ 0 h 2000409"/>
                  <a:gd name="connsiteX2" fmla="*/ 1412128 w 1412128"/>
                  <a:gd name="connsiteY2" fmla="*/ 1999689 h 2000409"/>
                  <a:gd name="connsiteX3" fmla="*/ 513473 w 1412128"/>
                  <a:gd name="connsiteY3" fmla="*/ 1999689 h 2000409"/>
                  <a:gd name="connsiteX4" fmla="*/ 13734 w 1412128"/>
                  <a:gd name="connsiteY4" fmla="*/ 798221 h 2000409"/>
                  <a:gd name="connsiteX5" fmla="*/ 173391 w 1412128"/>
                  <a:gd name="connsiteY5" fmla="*/ 595021 h 2000409"/>
                  <a:gd name="connsiteX6" fmla="*/ 681391 w 1412128"/>
                  <a:gd name="connsiteY6" fmla="*/ 812735 h 2000409"/>
                  <a:gd name="connsiteX7" fmla="*/ 507220 w 1412128"/>
                  <a:gd name="connsiteY7" fmla="*/ 246678 h 2000409"/>
                  <a:gd name="connsiteX8" fmla="*/ 826534 w 1412128"/>
                  <a:gd name="connsiteY8" fmla="*/ 696621 h 2000409"/>
                  <a:gd name="connsiteX9" fmla="*/ 847302 w 1412128"/>
                  <a:gd name="connsiteY9" fmla="*/ 0 h 2000409"/>
                  <a:gd name="connsiteX0" fmla="*/ 847302 w 1769968"/>
                  <a:gd name="connsiteY0" fmla="*/ 0 h 2000409"/>
                  <a:gd name="connsiteX1" fmla="*/ 1412128 w 1769968"/>
                  <a:gd name="connsiteY1" fmla="*/ 0 h 2000409"/>
                  <a:gd name="connsiteX2" fmla="*/ 1769963 w 1769968"/>
                  <a:gd name="connsiteY2" fmla="*/ 362792 h 2000409"/>
                  <a:gd name="connsiteX3" fmla="*/ 1412128 w 1769968"/>
                  <a:gd name="connsiteY3" fmla="*/ 1999689 h 2000409"/>
                  <a:gd name="connsiteX4" fmla="*/ 513473 w 1769968"/>
                  <a:gd name="connsiteY4" fmla="*/ 1999689 h 2000409"/>
                  <a:gd name="connsiteX5" fmla="*/ 13734 w 1769968"/>
                  <a:gd name="connsiteY5" fmla="*/ 798221 h 2000409"/>
                  <a:gd name="connsiteX6" fmla="*/ 173391 w 1769968"/>
                  <a:gd name="connsiteY6" fmla="*/ 595021 h 2000409"/>
                  <a:gd name="connsiteX7" fmla="*/ 681391 w 1769968"/>
                  <a:gd name="connsiteY7" fmla="*/ 812735 h 2000409"/>
                  <a:gd name="connsiteX8" fmla="*/ 507220 w 1769968"/>
                  <a:gd name="connsiteY8" fmla="*/ 246678 h 2000409"/>
                  <a:gd name="connsiteX9" fmla="*/ 826534 w 1769968"/>
                  <a:gd name="connsiteY9" fmla="*/ 696621 h 2000409"/>
                  <a:gd name="connsiteX10" fmla="*/ 847302 w 1769968"/>
                  <a:gd name="connsiteY10" fmla="*/ 0 h 2000409"/>
                  <a:gd name="connsiteX0" fmla="*/ 847302 w 1771941"/>
                  <a:gd name="connsiteY0" fmla="*/ 0 h 2000409"/>
                  <a:gd name="connsiteX1" fmla="*/ 1412128 w 1771941"/>
                  <a:gd name="connsiteY1" fmla="*/ 0 h 2000409"/>
                  <a:gd name="connsiteX2" fmla="*/ 1407106 w 1771941"/>
                  <a:gd name="connsiteY2" fmla="*/ 711135 h 2000409"/>
                  <a:gd name="connsiteX3" fmla="*/ 1769963 w 1771941"/>
                  <a:gd name="connsiteY3" fmla="*/ 362792 h 2000409"/>
                  <a:gd name="connsiteX4" fmla="*/ 1412128 w 1771941"/>
                  <a:gd name="connsiteY4" fmla="*/ 1999689 h 2000409"/>
                  <a:gd name="connsiteX5" fmla="*/ 513473 w 1771941"/>
                  <a:gd name="connsiteY5" fmla="*/ 1999689 h 2000409"/>
                  <a:gd name="connsiteX6" fmla="*/ 13734 w 1771941"/>
                  <a:gd name="connsiteY6" fmla="*/ 798221 h 2000409"/>
                  <a:gd name="connsiteX7" fmla="*/ 173391 w 1771941"/>
                  <a:gd name="connsiteY7" fmla="*/ 595021 h 2000409"/>
                  <a:gd name="connsiteX8" fmla="*/ 681391 w 1771941"/>
                  <a:gd name="connsiteY8" fmla="*/ 812735 h 2000409"/>
                  <a:gd name="connsiteX9" fmla="*/ 507220 w 1771941"/>
                  <a:gd name="connsiteY9" fmla="*/ 246678 h 2000409"/>
                  <a:gd name="connsiteX10" fmla="*/ 826534 w 1771941"/>
                  <a:gd name="connsiteY10" fmla="*/ 696621 h 2000409"/>
                  <a:gd name="connsiteX11" fmla="*/ 847302 w 1771941"/>
                  <a:gd name="connsiteY11" fmla="*/ 0 h 2000409"/>
                  <a:gd name="connsiteX0" fmla="*/ 847302 w 2017259"/>
                  <a:gd name="connsiteY0" fmla="*/ 0 h 2000409"/>
                  <a:gd name="connsiteX1" fmla="*/ 1412128 w 2017259"/>
                  <a:gd name="connsiteY1" fmla="*/ 0 h 2000409"/>
                  <a:gd name="connsiteX2" fmla="*/ 1407106 w 2017259"/>
                  <a:gd name="connsiteY2" fmla="*/ 711135 h 2000409"/>
                  <a:gd name="connsiteX3" fmla="*/ 1769963 w 2017259"/>
                  <a:gd name="connsiteY3" fmla="*/ 362792 h 2000409"/>
                  <a:gd name="connsiteX4" fmla="*/ 2016706 w 2017259"/>
                  <a:gd name="connsiteY4" fmla="*/ 464392 h 2000409"/>
                  <a:gd name="connsiteX5" fmla="*/ 1412128 w 2017259"/>
                  <a:gd name="connsiteY5" fmla="*/ 1999689 h 2000409"/>
                  <a:gd name="connsiteX6" fmla="*/ 513473 w 2017259"/>
                  <a:gd name="connsiteY6" fmla="*/ 1999689 h 2000409"/>
                  <a:gd name="connsiteX7" fmla="*/ 13734 w 2017259"/>
                  <a:gd name="connsiteY7" fmla="*/ 798221 h 2000409"/>
                  <a:gd name="connsiteX8" fmla="*/ 173391 w 2017259"/>
                  <a:gd name="connsiteY8" fmla="*/ 595021 h 2000409"/>
                  <a:gd name="connsiteX9" fmla="*/ 681391 w 2017259"/>
                  <a:gd name="connsiteY9" fmla="*/ 812735 h 2000409"/>
                  <a:gd name="connsiteX10" fmla="*/ 507220 w 2017259"/>
                  <a:gd name="connsiteY10" fmla="*/ 246678 h 2000409"/>
                  <a:gd name="connsiteX11" fmla="*/ 826534 w 2017259"/>
                  <a:gd name="connsiteY11" fmla="*/ 696621 h 2000409"/>
                  <a:gd name="connsiteX12" fmla="*/ 847302 w 2017259"/>
                  <a:gd name="connsiteY12" fmla="*/ 0 h 2000409"/>
                  <a:gd name="connsiteX0" fmla="*/ 847302 w 2028928"/>
                  <a:gd name="connsiteY0" fmla="*/ 0 h 2000409"/>
                  <a:gd name="connsiteX1" fmla="*/ 1412128 w 2028928"/>
                  <a:gd name="connsiteY1" fmla="*/ 0 h 2000409"/>
                  <a:gd name="connsiteX2" fmla="*/ 1407106 w 2028928"/>
                  <a:gd name="connsiteY2" fmla="*/ 711135 h 2000409"/>
                  <a:gd name="connsiteX3" fmla="*/ 1769963 w 2028928"/>
                  <a:gd name="connsiteY3" fmla="*/ 362792 h 2000409"/>
                  <a:gd name="connsiteX4" fmla="*/ 1726420 w 2028928"/>
                  <a:gd name="connsiteY4" fmla="*/ 624050 h 2000409"/>
                  <a:gd name="connsiteX5" fmla="*/ 2016706 w 2028928"/>
                  <a:gd name="connsiteY5" fmla="*/ 464392 h 2000409"/>
                  <a:gd name="connsiteX6" fmla="*/ 1412128 w 2028928"/>
                  <a:gd name="connsiteY6" fmla="*/ 1999689 h 2000409"/>
                  <a:gd name="connsiteX7" fmla="*/ 513473 w 2028928"/>
                  <a:gd name="connsiteY7" fmla="*/ 1999689 h 2000409"/>
                  <a:gd name="connsiteX8" fmla="*/ 13734 w 2028928"/>
                  <a:gd name="connsiteY8" fmla="*/ 798221 h 2000409"/>
                  <a:gd name="connsiteX9" fmla="*/ 173391 w 2028928"/>
                  <a:gd name="connsiteY9" fmla="*/ 595021 h 2000409"/>
                  <a:gd name="connsiteX10" fmla="*/ 681391 w 2028928"/>
                  <a:gd name="connsiteY10" fmla="*/ 812735 h 2000409"/>
                  <a:gd name="connsiteX11" fmla="*/ 507220 w 2028928"/>
                  <a:gd name="connsiteY11" fmla="*/ 246678 h 2000409"/>
                  <a:gd name="connsiteX12" fmla="*/ 826534 w 2028928"/>
                  <a:gd name="connsiteY12" fmla="*/ 696621 h 2000409"/>
                  <a:gd name="connsiteX13" fmla="*/ 847302 w 2028928"/>
                  <a:gd name="connsiteY13" fmla="*/ 0 h 2000409"/>
                  <a:gd name="connsiteX0" fmla="*/ 847302 w 2028928"/>
                  <a:gd name="connsiteY0" fmla="*/ 0 h 2000409"/>
                  <a:gd name="connsiteX1" fmla="*/ 1412128 w 2028928"/>
                  <a:gd name="connsiteY1" fmla="*/ 0 h 2000409"/>
                  <a:gd name="connsiteX2" fmla="*/ 1407106 w 2028928"/>
                  <a:gd name="connsiteY2" fmla="*/ 711135 h 2000409"/>
                  <a:gd name="connsiteX3" fmla="*/ 1769963 w 2028928"/>
                  <a:gd name="connsiteY3" fmla="*/ 362792 h 2000409"/>
                  <a:gd name="connsiteX4" fmla="*/ 1726420 w 2028928"/>
                  <a:gd name="connsiteY4" fmla="*/ 624050 h 2000409"/>
                  <a:gd name="connsiteX5" fmla="*/ 2016706 w 2028928"/>
                  <a:gd name="connsiteY5" fmla="*/ 464392 h 2000409"/>
                  <a:gd name="connsiteX6" fmla="*/ 1412128 w 2028928"/>
                  <a:gd name="connsiteY6" fmla="*/ 1999689 h 2000409"/>
                  <a:gd name="connsiteX7" fmla="*/ 513473 w 2028928"/>
                  <a:gd name="connsiteY7" fmla="*/ 1999689 h 2000409"/>
                  <a:gd name="connsiteX8" fmla="*/ 13734 w 2028928"/>
                  <a:gd name="connsiteY8" fmla="*/ 798221 h 2000409"/>
                  <a:gd name="connsiteX9" fmla="*/ 173391 w 2028928"/>
                  <a:gd name="connsiteY9" fmla="*/ 595021 h 2000409"/>
                  <a:gd name="connsiteX10" fmla="*/ 681391 w 2028928"/>
                  <a:gd name="connsiteY10" fmla="*/ 812735 h 2000409"/>
                  <a:gd name="connsiteX11" fmla="*/ 507220 w 2028928"/>
                  <a:gd name="connsiteY11" fmla="*/ 246678 h 2000409"/>
                  <a:gd name="connsiteX12" fmla="*/ 826534 w 2028928"/>
                  <a:gd name="connsiteY12" fmla="*/ 696621 h 2000409"/>
                  <a:gd name="connsiteX13" fmla="*/ 847302 w 2028928"/>
                  <a:gd name="connsiteY13" fmla="*/ 0 h 2000409"/>
                  <a:gd name="connsiteX0" fmla="*/ 847302 w 2028928"/>
                  <a:gd name="connsiteY0" fmla="*/ 0 h 2000409"/>
                  <a:gd name="connsiteX1" fmla="*/ 1412128 w 2028928"/>
                  <a:gd name="connsiteY1" fmla="*/ 0 h 2000409"/>
                  <a:gd name="connsiteX2" fmla="*/ 1407106 w 2028928"/>
                  <a:gd name="connsiteY2" fmla="*/ 711135 h 2000409"/>
                  <a:gd name="connsiteX3" fmla="*/ 1769963 w 2028928"/>
                  <a:gd name="connsiteY3" fmla="*/ 362792 h 2000409"/>
                  <a:gd name="connsiteX4" fmla="*/ 1726420 w 2028928"/>
                  <a:gd name="connsiteY4" fmla="*/ 624050 h 2000409"/>
                  <a:gd name="connsiteX5" fmla="*/ 2016706 w 2028928"/>
                  <a:gd name="connsiteY5" fmla="*/ 464392 h 2000409"/>
                  <a:gd name="connsiteX6" fmla="*/ 1412128 w 2028928"/>
                  <a:gd name="connsiteY6" fmla="*/ 1999689 h 2000409"/>
                  <a:gd name="connsiteX7" fmla="*/ 513473 w 2028928"/>
                  <a:gd name="connsiteY7" fmla="*/ 1999689 h 2000409"/>
                  <a:gd name="connsiteX8" fmla="*/ 13734 w 2028928"/>
                  <a:gd name="connsiteY8" fmla="*/ 798221 h 2000409"/>
                  <a:gd name="connsiteX9" fmla="*/ 173391 w 2028928"/>
                  <a:gd name="connsiteY9" fmla="*/ 595021 h 2000409"/>
                  <a:gd name="connsiteX10" fmla="*/ 681391 w 2028928"/>
                  <a:gd name="connsiteY10" fmla="*/ 812735 h 2000409"/>
                  <a:gd name="connsiteX11" fmla="*/ 507220 w 2028928"/>
                  <a:gd name="connsiteY11" fmla="*/ 246678 h 2000409"/>
                  <a:gd name="connsiteX12" fmla="*/ 826534 w 2028928"/>
                  <a:gd name="connsiteY12" fmla="*/ 696621 h 2000409"/>
                  <a:gd name="connsiteX13" fmla="*/ 847302 w 2028928"/>
                  <a:gd name="connsiteY13" fmla="*/ 0 h 20004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028928" h="2000409">
                    <a:moveTo>
                      <a:pt x="847302" y="0"/>
                    </a:moveTo>
                    <a:lnTo>
                      <a:pt x="1412128" y="0"/>
                    </a:lnTo>
                    <a:cubicBezTo>
                      <a:pt x="1536876" y="31437"/>
                      <a:pt x="1347467" y="650670"/>
                      <a:pt x="1407106" y="711135"/>
                    </a:cubicBezTo>
                    <a:cubicBezTo>
                      <a:pt x="1466745" y="771600"/>
                      <a:pt x="1690135" y="411173"/>
                      <a:pt x="1769963" y="362792"/>
                    </a:cubicBezTo>
                    <a:cubicBezTo>
                      <a:pt x="1849791" y="314411"/>
                      <a:pt x="1685296" y="607117"/>
                      <a:pt x="1726420" y="624050"/>
                    </a:cubicBezTo>
                    <a:cubicBezTo>
                      <a:pt x="1767544" y="640983"/>
                      <a:pt x="2095697" y="201252"/>
                      <a:pt x="2016706" y="464392"/>
                    </a:cubicBezTo>
                    <a:cubicBezTo>
                      <a:pt x="1002380" y="1222901"/>
                      <a:pt x="1512054" y="1458894"/>
                      <a:pt x="1412128" y="1999689"/>
                    </a:cubicBezTo>
                    <a:lnTo>
                      <a:pt x="513473" y="1999689"/>
                    </a:lnTo>
                    <a:cubicBezTo>
                      <a:pt x="466674" y="2031672"/>
                      <a:pt x="1144471" y="988789"/>
                      <a:pt x="13734" y="798221"/>
                    </a:cubicBezTo>
                    <a:cubicBezTo>
                      <a:pt x="-42946" y="564110"/>
                      <a:pt x="88724" y="592602"/>
                      <a:pt x="173391" y="595021"/>
                    </a:cubicBezTo>
                    <a:cubicBezTo>
                      <a:pt x="201377" y="397195"/>
                      <a:pt x="708001" y="928849"/>
                      <a:pt x="681391" y="812735"/>
                    </a:cubicBezTo>
                    <a:cubicBezTo>
                      <a:pt x="654782" y="696621"/>
                      <a:pt x="451582" y="237002"/>
                      <a:pt x="507220" y="246678"/>
                    </a:cubicBezTo>
                    <a:cubicBezTo>
                      <a:pt x="579791" y="193459"/>
                      <a:pt x="753963" y="749840"/>
                      <a:pt x="826534" y="696621"/>
                    </a:cubicBezTo>
                    <a:lnTo>
                      <a:pt x="847302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9" name="Cloud 118">
                <a:extLst>
                  <a:ext uri="{FF2B5EF4-FFF2-40B4-BE49-F238E27FC236}">
                    <a16:creationId xmlns:a16="http://schemas.microsoft.com/office/drawing/2014/main" id="{C2662055-944F-4D01-A014-62413A164C65}"/>
                  </a:ext>
                </a:extLst>
              </p:cNvPr>
              <p:cNvSpPr/>
              <p:nvPr/>
            </p:nvSpPr>
            <p:spPr>
              <a:xfrm>
                <a:off x="3714360" y="1143818"/>
                <a:ext cx="1833467" cy="1480296"/>
              </a:xfrm>
              <a:prstGeom prst="cloud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0" name="Cloud 119">
                <a:extLst>
                  <a:ext uri="{FF2B5EF4-FFF2-40B4-BE49-F238E27FC236}">
                    <a16:creationId xmlns:a16="http://schemas.microsoft.com/office/drawing/2014/main" id="{F6EF5B74-AEB9-44E1-9461-9550BB90E3D3}"/>
                  </a:ext>
                </a:extLst>
              </p:cNvPr>
              <p:cNvSpPr/>
              <p:nvPr/>
            </p:nvSpPr>
            <p:spPr>
              <a:xfrm>
                <a:off x="3731709" y="1209223"/>
                <a:ext cx="1833467" cy="1480296"/>
              </a:xfrm>
              <a:prstGeom prst="cloud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1" name="Cloud 120">
                <a:extLst>
                  <a:ext uri="{FF2B5EF4-FFF2-40B4-BE49-F238E27FC236}">
                    <a16:creationId xmlns:a16="http://schemas.microsoft.com/office/drawing/2014/main" id="{4D8C6556-4FCD-451D-A211-ECFBA7C363CD}"/>
                  </a:ext>
                </a:extLst>
              </p:cNvPr>
              <p:cNvSpPr/>
              <p:nvPr/>
            </p:nvSpPr>
            <p:spPr>
              <a:xfrm rot="1588661">
                <a:off x="4886163" y="1614258"/>
                <a:ext cx="1336792" cy="1072798"/>
              </a:xfrm>
              <a:prstGeom prst="cloud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2" name="Cloud 121">
                <a:extLst>
                  <a:ext uri="{FF2B5EF4-FFF2-40B4-BE49-F238E27FC236}">
                    <a16:creationId xmlns:a16="http://schemas.microsoft.com/office/drawing/2014/main" id="{FA11AEE2-78E3-4414-B2B1-543AA6972BEA}"/>
                  </a:ext>
                </a:extLst>
              </p:cNvPr>
              <p:cNvSpPr/>
              <p:nvPr/>
            </p:nvSpPr>
            <p:spPr>
              <a:xfrm rot="20312248">
                <a:off x="3051836" y="1953362"/>
                <a:ext cx="1336792" cy="1072798"/>
              </a:xfrm>
              <a:prstGeom prst="cloud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3" name="Rectangle 27">
                <a:extLst>
                  <a:ext uri="{FF2B5EF4-FFF2-40B4-BE49-F238E27FC236}">
                    <a16:creationId xmlns:a16="http://schemas.microsoft.com/office/drawing/2014/main" id="{E10B5B0F-4C06-4C68-B9B5-B63BFB08B0B9}"/>
                  </a:ext>
                </a:extLst>
              </p:cNvPr>
              <p:cNvSpPr/>
              <p:nvPr/>
            </p:nvSpPr>
            <p:spPr>
              <a:xfrm>
                <a:off x="4566381" y="3063409"/>
                <a:ext cx="279992" cy="415164"/>
              </a:xfrm>
              <a:custGeom>
                <a:avLst/>
                <a:gdLst>
                  <a:gd name="connsiteX0" fmla="*/ 0 w 45719"/>
                  <a:gd name="connsiteY0" fmla="*/ 0 h 293714"/>
                  <a:gd name="connsiteX1" fmla="*/ 45719 w 45719"/>
                  <a:gd name="connsiteY1" fmla="*/ 0 h 293714"/>
                  <a:gd name="connsiteX2" fmla="*/ 45719 w 45719"/>
                  <a:gd name="connsiteY2" fmla="*/ 293714 h 293714"/>
                  <a:gd name="connsiteX3" fmla="*/ 0 w 45719"/>
                  <a:gd name="connsiteY3" fmla="*/ 293714 h 293714"/>
                  <a:gd name="connsiteX4" fmla="*/ 0 w 45719"/>
                  <a:gd name="connsiteY4" fmla="*/ 0 h 293714"/>
                  <a:gd name="connsiteX0" fmla="*/ 0 w 45719"/>
                  <a:gd name="connsiteY0" fmla="*/ 293714 h 293714"/>
                  <a:gd name="connsiteX1" fmla="*/ 45719 w 45719"/>
                  <a:gd name="connsiteY1" fmla="*/ 0 h 293714"/>
                  <a:gd name="connsiteX2" fmla="*/ 45719 w 45719"/>
                  <a:gd name="connsiteY2" fmla="*/ 293714 h 293714"/>
                  <a:gd name="connsiteX3" fmla="*/ 0 w 45719"/>
                  <a:gd name="connsiteY3" fmla="*/ 293714 h 293714"/>
                  <a:gd name="connsiteX0" fmla="*/ 0 w 267969"/>
                  <a:gd name="connsiteY0" fmla="*/ 236564 h 293714"/>
                  <a:gd name="connsiteX1" fmla="*/ 267969 w 267969"/>
                  <a:gd name="connsiteY1" fmla="*/ 0 h 293714"/>
                  <a:gd name="connsiteX2" fmla="*/ 267969 w 267969"/>
                  <a:gd name="connsiteY2" fmla="*/ 293714 h 293714"/>
                  <a:gd name="connsiteX3" fmla="*/ 0 w 267969"/>
                  <a:gd name="connsiteY3" fmla="*/ 236564 h 293714"/>
                  <a:gd name="connsiteX0" fmla="*/ 0 w 267969"/>
                  <a:gd name="connsiteY0" fmla="*/ 236564 h 376264"/>
                  <a:gd name="connsiteX1" fmla="*/ 267969 w 267969"/>
                  <a:gd name="connsiteY1" fmla="*/ 0 h 376264"/>
                  <a:gd name="connsiteX2" fmla="*/ 229869 w 267969"/>
                  <a:gd name="connsiteY2" fmla="*/ 376264 h 376264"/>
                  <a:gd name="connsiteX3" fmla="*/ 0 w 267969"/>
                  <a:gd name="connsiteY3" fmla="*/ 236564 h 376264"/>
                  <a:gd name="connsiteX0" fmla="*/ 0 w 267969"/>
                  <a:gd name="connsiteY0" fmla="*/ 236564 h 388345"/>
                  <a:gd name="connsiteX1" fmla="*/ 267969 w 267969"/>
                  <a:gd name="connsiteY1" fmla="*/ 0 h 388345"/>
                  <a:gd name="connsiteX2" fmla="*/ 229869 w 267969"/>
                  <a:gd name="connsiteY2" fmla="*/ 376264 h 388345"/>
                  <a:gd name="connsiteX3" fmla="*/ 0 w 267969"/>
                  <a:gd name="connsiteY3" fmla="*/ 236564 h 388345"/>
                  <a:gd name="connsiteX0" fmla="*/ 0 w 267969"/>
                  <a:gd name="connsiteY0" fmla="*/ 242254 h 394035"/>
                  <a:gd name="connsiteX1" fmla="*/ 267969 w 267969"/>
                  <a:gd name="connsiteY1" fmla="*/ 5690 h 394035"/>
                  <a:gd name="connsiteX2" fmla="*/ 229869 w 267969"/>
                  <a:gd name="connsiteY2" fmla="*/ 381954 h 394035"/>
                  <a:gd name="connsiteX3" fmla="*/ 0 w 267969"/>
                  <a:gd name="connsiteY3" fmla="*/ 242254 h 394035"/>
                  <a:gd name="connsiteX0" fmla="*/ 0 w 279992"/>
                  <a:gd name="connsiteY0" fmla="*/ 242254 h 394035"/>
                  <a:gd name="connsiteX1" fmla="*/ 267969 w 279992"/>
                  <a:gd name="connsiteY1" fmla="*/ 5690 h 394035"/>
                  <a:gd name="connsiteX2" fmla="*/ 229869 w 279992"/>
                  <a:gd name="connsiteY2" fmla="*/ 381954 h 394035"/>
                  <a:gd name="connsiteX3" fmla="*/ 0 w 279992"/>
                  <a:gd name="connsiteY3" fmla="*/ 242254 h 394035"/>
                  <a:gd name="connsiteX0" fmla="*/ 0 w 279992"/>
                  <a:gd name="connsiteY0" fmla="*/ 250810 h 402591"/>
                  <a:gd name="connsiteX1" fmla="*/ 267969 w 279992"/>
                  <a:gd name="connsiteY1" fmla="*/ 14246 h 402591"/>
                  <a:gd name="connsiteX2" fmla="*/ 229869 w 279992"/>
                  <a:gd name="connsiteY2" fmla="*/ 390510 h 402591"/>
                  <a:gd name="connsiteX3" fmla="*/ 0 w 279992"/>
                  <a:gd name="connsiteY3" fmla="*/ 250810 h 402591"/>
                  <a:gd name="connsiteX0" fmla="*/ 0 w 279992"/>
                  <a:gd name="connsiteY0" fmla="*/ 250810 h 410076"/>
                  <a:gd name="connsiteX1" fmla="*/ 267969 w 279992"/>
                  <a:gd name="connsiteY1" fmla="*/ 14246 h 410076"/>
                  <a:gd name="connsiteX2" fmla="*/ 229869 w 279992"/>
                  <a:gd name="connsiteY2" fmla="*/ 390510 h 410076"/>
                  <a:gd name="connsiteX3" fmla="*/ 0 w 279992"/>
                  <a:gd name="connsiteY3" fmla="*/ 250810 h 410076"/>
                  <a:gd name="connsiteX0" fmla="*/ 0 w 279992"/>
                  <a:gd name="connsiteY0" fmla="*/ 255898 h 415164"/>
                  <a:gd name="connsiteX1" fmla="*/ 267969 w 279992"/>
                  <a:gd name="connsiteY1" fmla="*/ 19334 h 415164"/>
                  <a:gd name="connsiteX2" fmla="*/ 229869 w 279992"/>
                  <a:gd name="connsiteY2" fmla="*/ 395598 h 415164"/>
                  <a:gd name="connsiteX3" fmla="*/ 0 w 279992"/>
                  <a:gd name="connsiteY3" fmla="*/ 255898 h 4151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9992" h="415164">
                    <a:moveTo>
                      <a:pt x="0" y="255898"/>
                    </a:moveTo>
                    <a:cubicBezTo>
                      <a:pt x="89323" y="94493"/>
                      <a:pt x="178646" y="-54211"/>
                      <a:pt x="267969" y="19334"/>
                    </a:cubicBezTo>
                    <a:cubicBezTo>
                      <a:pt x="306069" y="208255"/>
                      <a:pt x="242569" y="270177"/>
                      <a:pt x="229869" y="395598"/>
                    </a:cubicBezTo>
                    <a:cubicBezTo>
                      <a:pt x="115146" y="450631"/>
                      <a:pt x="76623" y="385015"/>
                      <a:pt x="0" y="255898"/>
                    </a:cubicBezTo>
                    <a:close/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4" name="Cloud 123">
                <a:extLst>
                  <a:ext uri="{FF2B5EF4-FFF2-40B4-BE49-F238E27FC236}">
                    <a16:creationId xmlns:a16="http://schemas.microsoft.com/office/drawing/2014/main" id="{D495BEBF-EB0B-4D24-A79F-6FE671387FF8}"/>
                  </a:ext>
                </a:extLst>
              </p:cNvPr>
              <p:cNvSpPr/>
              <p:nvPr/>
            </p:nvSpPr>
            <p:spPr>
              <a:xfrm rot="1588661">
                <a:off x="4947810" y="1642792"/>
                <a:ext cx="1336792" cy="1072798"/>
              </a:xfrm>
              <a:prstGeom prst="cloud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5" name="Cloud 124">
                <a:extLst>
                  <a:ext uri="{FF2B5EF4-FFF2-40B4-BE49-F238E27FC236}">
                    <a16:creationId xmlns:a16="http://schemas.microsoft.com/office/drawing/2014/main" id="{94E363C3-7567-46A8-98B5-336A26493DF6}"/>
                  </a:ext>
                </a:extLst>
              </p:cNvPr>
              <p:cNvSpPr/>
              <p:nvPr/>
            </p:nvSpPr>
            <p:spPr>
              <a:xfrm rot="20312248">
                <a:off x="3111051" y="2012467"/>
                <a:ext cx="1336792" cy="1072798"/>
              </a:xfrm>
              <a:prstGeom prst="cloud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98E9BC79-F4C8-491A-83B0-752A62C8491E}"/>
                </a:ext>
              </a:extLst>
            </p:cNvPr>
            <p:cNvSpPr/>
            <p:nvPr/>
          </p:nvSpPr>
          <p:spPr>
            <a:xfrm>
              <a:off x="3293450" y="6302793"/>
              <a:ext cx="797736" cy="207735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889EAC29-E473-417B-B791-DFFD442A0029}"/>
                </a:ext>
              </a:extLst>
            </p:cNvPr>
            <p:cNvSpPr/>
            <p:nvPr/>
          </p:nvSpPr>
          <p:spPr>
            <a:xfrm>
              <a:off x="3746756" y="6216323"/>
              <a:ext cx="797736" cy="207735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90C4DFB9-7DFA-42DE-8743-16706A8492D5}"/>
                </a:ext>
              </a:extLst>
            </p:cNvPr>
            <p:cNvSpPr/>
            <p:nvPr/>
          </p:nvSpPr>
          <p:spPr>
            <a:xfrm>
              <a:off x="4051941" y="6361450"/>
              <a:ext cx="797736" cy="207735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E7A9E06A-2A8A-4D30-A2DF-D9012794D2DC}"/>
                </a:ext>
              </a:extLst>
            </p:cNvPr>
            <p:cNvSpPr/>
            <p:nvPr/>
          </p:nvSpPr>
          <p:spPr>
            <a:xfrm>
              <a:off x="4443495" y="6172528"/>
              <a:ext cx="797736" cy="20773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1501C8AB-B11F-47C6-802E-6EF603B0AF01}"/>
                </a:ext>
              </a:extLst>
            </p:cNvPr>
            <p:cNvSpPr/>
            <p:nvPr/>
          </p:nvSpPr>
          <p:spPr>
            <a:xfrm>
              <a:off x="3081839" y="6144165"/>
              <a:ext cx="797736" cy="207735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F5E8A4F1-52C4-4CB7-AB82-98C64AE020EC}"/>
              </a:ext>
            </a:extLst>
          </p:cNvPr>
          <p:cNvGrpSpPr/>
          <p:nvPr/>
        </p:nvGrpSpPr>
        <p:grpSpPr>
          <a:xfrm flipH="1">
            <a:off x="8729694" y="4134251"/>
            <a:ext cx="1575643" cy="2307814"/>
            <a:chOff x="5662398" y="2806703"/>
            <a:chExt cx="1044727" cy="1530191"/>
          </a:xfrm>
        </p:grpSpPr>
        <p:sp>
          <p:nvSpPr>
            <p:cNvPr id="127" name="Rectangle 17">
              <a:extLst>
                <a:ext uri="{FF2B5EF4-FFF2-40B4-BE49-F238E27FC236}">
                  <a16:creationId xmlns:a16="http://schemas.microsoft.com/office/drawing/2014/main" id="{982721A0-7C73-4D2A-AA8B-863B730B3AFD}"/>
                </a:ext>
              </a:extLst>
            </p:cNvPr>
            <p:cNvSpPr/>
            <p:nvPr/>
          </p:nvSpPr>
          <p:spPr>
            <a:xfrm rot="15088608">
              <a:off x="6297661" y="3877663"/>
              <a:ext cx="143798" cy="333471"/>
            </a:xfrm>
            <a:custGeom>
              <a:avLst/>
              <a:gdLst>
                <a:gd name="connsiteX0" fmla="*/ 0 w 139700"/>
                <a:gd name="connsiteY0" fmla="*/ 0 h 205828"/>
                <a:gd name="connsiteX1" fmla="*/ 139700 w 139700"/>
                <a:gd name="connsiteY1" fmla="*/ 0 h 205828"/>
                <a:gd name="connsiteX2" fmla="*/ 139700 w 139700"/>
                <a:gd name="connsiteY2" fmla="*/ 205828 h 205828"/>
                <a:gd name="connsiteX3" fmla="*/ 0 w 139700"/>
                <a:gd name="connsiteY3" fmla="*/ 205828 h 205828"/>
                <a:gd name="connsiteX4" fmla="*/ 0 w 139700"/>
                <a:gd name="connsiteY4" fmla="*/ 0 h 205828"/>
                <a:gd name="connsiteX0" fmla="*/ 0 w 139700"/>
                <a:gd name="connsiteY0" fmla="*/ 0 h 205828"/>
                <a:gd name="connsiteX1" fmla="*/ 139700 w 139700"/>
                <a:gd name="connsiteY1" fmla="*/ 0 h 205828"/>
                <a:gd name="connsiteX2" fmla="*/ 98425 w 139700"/>
                <a:gd name="connsiteY2" fmla="*/ 123825 h 205828"/>
                <a:gd name="connsiteX3" fmla="*/ 139700 w 139700"/>
                <a:gd name="connsiteY3" fmla="*/ 205828 h 205828"/>
                <a:gd name="connsiteX4" fmla="*/ 0 w 139700"/>
                <a:gd name="connsiteY4" fmla="*/ 205828 h 205828"/>
                <a:gd name="connsiteX5" fmla="*/ 0 w 139700"/>
                <a:gd name="connsiteY5" fmla="*/ 0 h 205828"/>
                <a:gd name="connsiteX0" fmla="*/ 0 w 139700"/>
                <a:gd name="connsiteY0" fmla="*/ 0 h 205828"/>
                <a:gd name="connsiteX1" fmla="*/ 139700 w 139700"/>
                <a:gd name="connsiteY1" fmla="*/ 0 h 205828"/>
                <a:gd name="connsiteX2" fmla="*/ 98425 w 139700"/>
                <a:gd name="connsiteY2" fmla="*/ 123825 h 205828"/>
                <a:gd name="connsiteX3" fmla="*/ 139700 w 139700"/>
                <a:gd name="connsiteY3" fmla="*/ 205828 h 205828"/>
                <a:gd name="connsiteX4" fmla="*/ 0 w 139700"/>
                <a:gd name="connsiteY4" fmla="*/ 205828 h 205828"/>
                <a:gd name="connsiteX5" fmla="*/ 0 w 139700"/>
                <a:gd name="connsiteY5" fmla="*/ 0 h 205828"/>
                <a:gd name="connsiteX0" fmla="*/ 0 w 179506"/>
                <a:gd name="connsiteY0" fmla="*/ 0 h 205828"/>
                <a:gd name="connsiteX1" fmla="*/ 139700 w 179506"/>
                <a:gd name="connsiteY1" fmla="*/ 0 h 205828"/>
                <a:gd name="connsiteX2" fmla="*/ 98425 w 179506"/>
                <a:gd name="connsiteY2" fmla="*/ 123825 h 205828"/>
                <a:gd name="connsiteX3" fmla="*/ 139700 w 179506"/>
                <a:gd name="connsiteY3" fmla="*/ 205828 h 205828"/>
                <a:gd name="connsiteX4" fmla="*/ 0 w 179506"/>
                <a:gd name="connsiteY4" fmla="*/ 205828 h 205828"/>
                <a:gd name="connsiteX5" fmla="*/ 0 w 179506"/>
                <a:gd name="connsiteY5" fmla="*/ 0 h 205828"/>
                <a:gd name="connsiteX0" fmla="*/ 0 w 171195"/>
                <a:gd name="connsiteY0" fmla="*/ 0 h 205828"/>
                <a:gd name="connsiteX1" fmla="*/ 139700 w 171195"/>
                <a:gd name="connsiteY1" fmla="*/ 0 h 205828"/>
                <a:gd name="connsiteX2" fmla="*/ 98425 w 171195"/>
                <a:gd name="connsiteY2" fmla="*/ 123825 h 205828"/>
                <a:gd name="connsiteX3" fmla="*/ 139700 w 171195"/>
                <a:gd name="connsiteY3" fmla="*/ 205828 h 205828"/>
                <a:gd name="connsiteX4" fmla="*/ 0 w 171195"/>
                <a:gd name="connsiteY4" fmla="*/ 205828 h 205828"/>
                <a:gd name="connsiteX5" fmla="*/ 0 w 171195"/>
                <a:gd name="connsiteY5" fmla="*/ 0 h 205828"/>
                <a:gd name="connsiteX0" fmla="*/ 0 w 181837"/>
                <a:gd name="connsiteY0" fmla="*/ 0 h 205828"/>
                <a:gd name="connsiteX1" fmla="*/ 139700 w 181837"/>
                <a:gd name="connsiteY1" fmla="*/ 0 h 205828"/>
                <a:gd name="connsiteX2" fmla="*/ 98425 w 181837"/>
                <a:gd name="connsiteY2" fmla="*/ 123825 h 205828"/>
                <a:gd name="connsiteX3" fmla="*/ 139700 w 181837"/>
                <a:gd name="connsiteY3" fmla="*/ 205828 h 205828"/>
                <a:gd name="connsiteX4" fmla="*/ 0 w 181837"/>
                <a:gd name="connsiteY4" fmla="*/ 205828 h 205828"/>
                <a:gd name="connsiteX5" fmla="*/ 0 w 181837"/>
                <a:gd name="connsiteY5" fmla="*/ 0 h 205828"/>
                <a:gd name="connsiteX0" fmla="*/ 0 w 181837"/>
                <a:gd name="connsiteY0" fmla="*/ 0 h 205828"/>
                <a:gd name="connsiteX1" fmla="*/ 139700 w 181837"/>
                <a:gd name="connsiteY1" fmla="*/ 0 h 205828"/>
                <a:gd name="connsiteX2" fmla="*/ 98425 w 181837"/>
                <a:gd name="connsiteY2" fmla="*/ 123825 h 205828"/>
                <a:gd name="connsiteX3" fmla="*/ 139700 w 181837"/>
                <a:gd name="connsiteY3" fmla="*/ 205828 h 205828"/>
                <a:gd name="connsiteX4" fmla="*/ 0 w 181837"/>
                <a:gd name="connsiteY4" fmla="*/ 205828 h 205828"/>
                <a:gd name="connsiteX5" fmla="*/ 0 w 181837"/>
                <a:gd name="connsiteY5" fmla="*/ 0 h 205828"/>
                <a:gd name="connsiteX0" fmla="*/ 0 w 171593"/>
                <a:gd name="connsiteY0" fmla="*/ 0 h 205828"/>
                <a:gd name="connsiteX1" fmla="*/ 139700 w 171593"/>
                <a:gd name="connsiteY1" fmla="*/ 0 h 205828"/>
                <a:gd name="connsiteX2" fmla="*/ 98425 w 171593"/>
                <a:gd name="connsiteY2" fmla="*/ 123825 h 205828"/>
                <a:gd name="connsiteX3" fmla="*/ 139700 w 171593"/>
                <a:gd name="connsiteY3" fmla="*/ 205828 h 205828"/>
                <a:gd name="connsiteX4" fmla="*/ 0 w 171593"/>
                <a:gd name="connsiteY4" fmla="*/ 205828 h 205828"/>
                <a:gd name="connsiteX5" fmla="*/ 0 w 171593"/>
                <a:gd name="connsiteY5" fmla="*/ 0 h 205828"/>
                <a:gd name="connsiteX0" fmla="*/ 0 w 163710"/>
                <a:gd name="connsiteY0" fmla="*/ 0 h 205828"/>
                <a:gd name="connsiteX1" fmla="*/ 139700 w 163710"/>
                <a:gd name="connsiteY1" fmla="*/ 0 h 205828"/>
                <a:gd name="connsiteX2" fmla="*/ 82550 w 163710"/>
                <a:gd name="connsiteY2" fmla="*/ 123825 h 205828"/>
                <a:gd name="connsiteX3" fmla="*/ 139700 w 163710"/>
                <a:gd name="connsiteY3" fmla="*/ 205828 h 205828"/>
                <a:gd name="connsiteX4" fmla="*/ 0 w 163710"/>
                <a:gd name="connsiteY4" fmla="*/ 205828 h 205828"/>
                <a:gd name="connsiteX5" fmla="*/ 0 w 163710"/>
                <a:gd name="connsiteY5" fmla="*/ 0 h 205828"/>
                <a:gd name="connsiteX0" fmla="*/ 0 w 163710"/>
                <a:gd name="connsiteY0" fmla="*/ 0 h 205828"/>
                <a:gd name="connsiteX1" fmla="*/ 139700 w 163710"/>
                <a:gd name="connsiteY1" fmla="*/ 0 h 205828"/>
                <a:gd name="connsiteX2" fmla="*/ 82550 w 163710"/>
                <a:gd name="connsiteY2" fmla="*/ 123825 h 205828"/>
                <a:gd name="connsiteX3" fmla="*/ 139700 w 163710"/>
                <a:gd name="connsiteY3" fmla="*/ 205828 h 205828"/>
                <a:gd name="connsiteX4" fmla="*/ 0 w 163710"/>
                <a:gd name="connsiteY4" fmla="*/ 205828 h 205828"/>
                <a:gd name="connsiteX5" fmla="*/ 0 w 163710"/>
                <a:gd name="connsiteY5" fmla="*/ 0 h 205828"/>
                <a:gd name="connsiteX0" fmla="*/ 0 w 163710"/>
                <a:gd name="connsiteY0" fmla="*/ 187325 h 393153"/>
                <a:gd name="connsiteX1" fmla="*/ 155575 w 163710"/>
                <a:gd name="connsiteY1" fmla="*/ 0 h 393153"/>
                <a:gd name="connsiteX2" fmla="*/ 82550 w 163710"/>
                <a:gd name="connsiteY2" fmla="*/ 311150 h 393153"/>
                <a:gd name="connsiteX3" fmla="*/ 139700 w 163710"/>
                <a:gd name="connsiteY3" fmla="*/ 393153 h 393153"/>
                <a:gd name="connsiteX4" fmla="*/ 0 w 163710"/>
                <a:gd name="connsiteY4" fmla="*/ 393153 h 393153"/>
                <a:gd name="connsiteX5" fmla="*/ 0 w 163710"/>
                <a:gd name="connsiteY5" fmla="*/ 187325 h 393153"/>
                <a:gd name="connsiteX0" fmla="*/ 0 w 163710"/>
                <a:gd name="connsiteY0" fmla="*/ 187325 h 393153"/>
                <a:gd name="connsiteX1" fmla="*/ 155575 w 163710"/>
                <a:gd name="connsiteY1" fmla="*/ 0 h 393153"/>
                <a:gd name="connsiteX2" fmla="*/ 82550 w 163710"/>
                <a:gd name="connsiteY2" fmla="*/ 311150 h 393153"/>
                <a:gd name="connsiteX3" fmla="*/ 139700 w 163710"/>
                <a:gd name="connsiteY3" fmla="*/ 393153 h 393153"/>
                <a:gd name="connsiteX4" fmla="*/ 0 w 163710"/>
                <a:gd name="connsiteY4" fmla="*/ 393153 h 393153"/>
                <a:gd name="connsiteX5" fmla="*/ 0 w 163710"/>
                <a:gd name="connsiteY5" fmla="*/ 187325 h 393153"/>
                <a:gd name="connsiteX0" fmla="*/ 0 w 164000"/>
                <a:gd name="connsiteY0" fmla="*/ 187325 h 393153"/>
                <a:gd name="connsiteX1" fmla="*/ 155575 w 164000"/>
                <a:gd name="connsiteY1" fmla="*/ 0 h 393153"/>
                <a:gd name="connsiteX2" fmla="*/ 82550 w 164000"/>
                <a:gd name="connsiteY2" fmla="*/ 311150 h 393153"/>
                <a:gd name="connsiteX3" fmla="*/ 139700 w 164000"/>
                <a:gd name="connsiteY3" fmla="*/ 393153 h 393153"/>
                <a:gd name="connsiteX4" fmla="*/ 0 w 164000"/>
                <a:gd name="connsiteY4" fmla="*/ 393153 h 393153"/>
                <a:gd name="connsiteX5" fmla="*/ 0 w 164000"/>
                <a:gd name="connsiteY5" fmla="*/ 187325 h 393153"/>
                <a:gd name="connsiteX0" fmla="*/ 7408 w 171408"/>
                <a:gd name="connsiteY0" fmla="*/ 187325 h 393153"/>
                <a:gd name="connsiteX1" fmla="*/ 162983 w 171408"/>
                <a:gd name="connsiteY1" fmla="*/ 0 h 393153"/>
                <a:gd name="connsiteX2" fmla="*/ 89958 w 171408"/>
                <a:gd name="connsiteY2" fmla="*/ 311150 h 393153"/>
                <a:gd name="connsiteX3" fmla="*/ 147108 w 171408"/>
                <a:gd name="connsiteY3" fmla="*/ 393153 h 393153"/>
                <a:gd name="connsiteX4" fmla="*/ 7408 w 171408"/>
                <a:gd name="connsiteY4" fmla="*/ 393153 h 393153"/>
                <a:gd name="connsiteX5" fmla="*/ 7408 w 171408"/>
                <a:gd name="connsiteY5" fmla="*/ 187325 h 393153"/>
                <a:gd name="connsiteX0" fmla="*/ 7408 w 198785"/>
                <a:gd name="connsiteY0" fmla="*/ 187325 h 393153"/>
                <a:gd name="connsiteX1" fmla="*/ 162983 w 198785"/>
                <a:gd name="connsiteY1" fmla="*/ 0 h 393153"/>
                <a:gd name="connsiteX2" fmla="*/ 138306 w 198785"/>
                <a:gd name="connsiteY2" fmla="*/ 275962 h 393153"/>
                <a:gd name="connsiteX3" fmla="*/ 147108 w 198785"/>
                <a:gd name="connsiteY3" fmla="*/ 393153 h 393153"/>
                <a:gd name="connsiteX4" fmla="*/ 7408 w 198785"/>
                <a:gd name="connsiteY4" fmla="*/ 393153 h 393153"/>
                <a:gd name="connsiteX5" fmla="*/ 7408 w 198785"/>
                <a:gd name="connsiteY5" fmla="*/ 187325 h 393153"/>
                <a:gd name="connsiteX0" fmla="*/ 23829 w 215206"/>
                <a:gd name="connsiteY0" fmla="*/ 187325 h 393153"/>
                <a:gd name="connsiteX1" fmla="*/ 179404 w 215206"/>
                <a:gd name="connsiteY1" fmla="*/ 0 h 393153"/>
                <a:gd name="connsiteX2" fmla="*/ 154727 w 215206"/>
                <a:gd name="connsiteY2" fmla="*/ 275962 h 393153"/>
                <a:gd name="connsiteX3" fmla="*/ 163529 w 215206"/>
                <a:gd name="connsiteY3" fmla="*/ 393153 h 393153"/>
                <a:gd name="connsiteX4" fmla="*/ 23829 w 215206"/>
                <a:gd name="connsiteY4" fmla="*/ 393153 h 393153"/>
                <a:gd name="connsiteX5" fmla="*/ 23829 w 215206"/>
                <a:gd name="connsiteY5" fmla="*/ 187325 h 393153"/>
                <a:gd name="connsiteX0" fmla="*/ 8233 w 199610"/>
                <a:gd name="connsiteY0" fmla="*/ 187325 h 393153"/>
                <a:gd name="connsiteX1" fmla="*/ 163808 w 199610"/>
                <a:gd name="connsiteY1" fmla="*/ 0 h 393153"/>
                <a:gd name="connsiteX2" fmla="*/ 139131 w 199610"/>
                <a:gd name="connsiteY2" fmla="*/ 275962 h 393153"/>
                <a:gd name="connsiteX3" fmla="*/ 147933 w 199610"/>
                <a:gd name="connsiteY3" fmla="*/ 393153 h 393153"/>
                <a:gd name="connsiteX4" fmla="*/ 8233 w 199610"/>
                <a:gd name="connsiteY4" fmla="*/ 393153 h 393153"/>
                <a:gd name="connsiteX5" fmla="*/ 33004 w 199610"/>
                <a:gd name="connsiteY5" fmla="*/ 290195 h 393153"/>
                <a:gd name="connsiteX6" fmla="*/ 8233 w 199610"/>
                <a:gd name="connsiteY6" fmla="*/ 187325 h 393153"/>
                <a:gd name="connsiteX0" fmla="*/ 16594 w 207971"/>
                <a:gd name="connsiteY0" fmla="*/ 187325 h 393153"/>
                <a:gd name="connsiteX1" fmla="*/ 172169 w 207971"/>
                <a:gd name="connsiteY1" fmla="*/ 0 h 393153"/>
                <a:gd name="connsiteX2" fmla="*/ 147492 w 207971"/>
                <a:gd name="connsiteY2" fmla="*/ 275962 h 393153"/>
                <a:gd name="connsiteX3" fmla="*/ 156294 w 207971"/>
                <a:gd name="connsiteY3" fmla="*/ 393153 h 393153"/>
                <a:gd name="connsiteX4" fmla="*/ 16594 w 207971"/>
                <a:gd name="connsiteY4" fmla="*/ 393153 h 393153"/>
                <a:gd name="connsiteX5" fmla="*/ 41365 w 207971"/>
                <a:gd name="connsiteY5" fmla="*/ 290195 h 393153"/>
                <a:gd name="connsiteX6" fmla="*/ 16594 w 207971"/>
                <a:gd name="connsiteY6" fmla="*/ 187325 h 393153"/>
                <a:gd name="connsiteX0" fmla="*/ 21072 w 212449"/>
                <a:gd name="connsiteY0" fmla="*/ 187325 h 393153"/>
                <a:gd name="connsiteX1" fmla="*/ 176647 w 212449"/>
                <a:gd name="connsiteY1" fmla="*/ 0 h 393153"/>
                <a:gd name="connsiteX2" fmla="*/ 151970 w 212449"/>
                <a:gd name="connsiteY2" fmla="*/ 275962 h 393153"/>
                <a:gd name="connsiteX3" fmla="*/ 160772 w 212449"/>
                <a:gd name="connsiteY3" fmla="*/ 393153 h 393153"/>
                <a:gd name="connsiteX4" fmla="*/ 21072 w 212449"/>
                <a:gd name="connsiteY4" fmla="*/ 393153 h 393153"/>
                <a:gd name="connsiteX5" fmla="*/ 45843 w 212449"/>
                <a:gd name="connsiteY5" fmla="*/ 290195 h 393153"/>
                <a:gd name="connsiteX6" fmla="*/ 21072 w 212449"/>
                <a:gd name="connsiteY6" fmla="*/ 187325 h 393153"/>
                <a:gd name="connsiteX0" fmla="*/ 21072 w 212449"/>
                <a:gd name="connsiteY0" fmla="*/ 187325 h 398873"/>
                <a:gd name="connsiteX1" fmla="*/ 176647 w 212449"/>
                <a:gd name="connsiteY1" fmla="*/ 0 h 398873"/>
                <a:gd name="connsiteX2" fmla="*/ 151970 w 212449"/>
                <a:gd name="connsiteY2" fmla="*/ 275962 h 398873"/>
                <a:gd name="connsiteX3" fmla="*/ 160772 w 212449"/>
                <a:gd name="connsiteY3" fmla="*/ 393153 h 398873"/>
                <a:gd name="connsiteX4" fmla="*/ 21072 w 212449"/>
                <a:gd name="connsiteY4" fmla="*/ 393153 h 398873"/>
                <a:gd name="connsiteX5" fmla="*/ 45843 w 212449"/>
                <a:gd name="connsiteY5" fmla="*/ 290195 h 398873"/>
                <a:gd name="connsiteX6" fmla="*/ 21072 w 212449"/>
                <a:gd name="connsiteY6" fmla="*/ 187325 h 398873"/>
                <a:gd name="connsiteX0" fmla="*/ 21072 w 212449"/>
                <a:gd name="connsiteY0" fmla="*/ 187325 h 404897"/>
                <a:gd name="connsiteX1" fmla="*/ 176647 w 212449"/>
                <a:gd name="connsiteY1" fmla="*/ 0 h 404897"/>
                <a:gd name="connsiteX2" fmla="*/ 151970 w 212449"/>
                <a:gd name="connsiteY2" fmla="*/ 275962 h 404897"/>
                <a:gd name="connsiteX3" fmla="*/ 160772 w 212449"/>
                <a:gd name="connsiteY3" fmla="*/ 393153 h 404897"/>
                <a:gd name="connsiteX4" fmla="*/ 21072 w 212449"/>
                <a:gd name="connsiteY4" fmla="*/ 393153 h 404897"/>
                <a:gd name="connsiteX5" fmla="*/ 45843 w 212449"/>
                <a:gd name="connsiteY5" fmla="*/ 290195 h 404897"/>
                <a:gd name="connsiteX6" fmla="*/ 21072 w 212449"/>
                <a:gd name="connsiteY6" fmla="*/ 187325 h 404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2449" h="404897">
                  <a:moveTo>
                    <a:pt x="21072" y="187325"/>
                  </a:moveTo>
                  <a:cubicBezTo>
                    <a:pt x="72930" y="124883"/>
                    <a:pt x="96214" y="81492"/>
                    <a:pt x="176647" y="0"/>
                  </a:cubicBezTo>
                  <a:cubicBezTo>
                    <a:pt x="200989" y="297392"/>
                    <a:pt x="219703" y="242095"/>
                    <a:pt x="151970" y="275962"/>
                  </a:cubicBezTo>
                  <a:cubicBezTo>
                    <a:pt x="270503" y="303296"/>
                    <a:pt x="181939" y="372169"/>
                    <a:pt x="160772" y="393153"/>
                  </a:cubicBezTo>
                  <a:cubicBezTo>
                    <a:pt x="114048" y="406025"/>
                    <a:pt x="72944" y="411372"/>
                    <a:pt x="21072" y="393153"/>
                  </a:cubicBezTo>
                  <a:cubicBezTo>
                    <a:pt x="-4388" y="376698"/>
                    <a:pt x="-17533" y="308070"/>
                    <a:pt x="45843" y="290195"/>
                  </a:cubicBezTo>
                  <a:cubicBezTo>
                    <a:pt x="45843" y="255890"/>
                    <a:pt x="-7034" y="236396"/>
                    <a:pt x="21072" y="187325"/>
                  </a:cubicBezTo>
                  <a:close/>
                </a:path>
              </a:pathLst>
            </a:custGeom>
            <a:gradFill>
              <a:gsLst>
                <a:gs pos="0">
                  <a:schemeClr val="accent4">
                    <a:lumMod val="20000"/>
                    <a:lumOff val="80000"/>
                  </a:schemeClr>
                </a:gs>
                <a:gs pos="71000">
                  <a:schemeClr val="accent4">
                    <a:lumMod val="40000"/>
                    <a:lumOff val="60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17">
              <a:extLst>
                <a:ext uri="{FF2B5EF4-FFF2-40B4-BE49-F238E27FC236}">
                  <a16:creationId xmlns:a16="http://schemas.microsoft.com/office/drawing/2014/main" id="{5EE6ABAF-8505-40BA-837F-E688B22EB9EC}"/>
                </a:ext>
              </a:extLst>
            </p:cNvPr>
            <p:cNvSpPr/>
            <p:nvPr/>
          </p:nvSpPr>
          <p:spPr>
            <a:xfrm rot="11607285">
              <a:off x="6434216" y="3553984"/>
              <a:ext cx="143798" cy="333471"/>
            </a:xfrm>
            <a:custGeom>
              <a:avLst/>
              <a:gdLst>
                <a:gd name="connsiteX0" fmla="*/ 0 w 139700"/>
                <a:gd name="connsiteY0" fmla="*/ 0 h 205828"/>
                <a:gd name="connsiteX1" fmla="*/ 139700 w 139700"/>
                <a:gd name="connsiteY1" fmla="*/ 0 h 205828"/>
                <a:gd name="connsiteX2" fmla="*/ 139700 w 139700"/>
                <a:gd name="connsiteY2" fmla="*/ 205828 h 205828"/>
                <a:gd name="connsiteX3" fmla="*/ 0 w 139700"/>
                <a:gd name="connsiteY3" fmla="*/ 205828 h 205828"/>
                <a:gd name="connsiteX4" fmla="*/ 0 w 139700"/>
                <a:gd name="connsiteY4" fmla="*/ 0 h 205828"/>
                <a:gd name="connsiteX0" fmla="*/ 0 w 139700"/>
                <a:gd name="connsiteY0" fmla="*/ 0 h 205828"/>
                <a:gd name="connsiteX1" fmla="*/ 139700 w 139700"/>
                <a:gd name="connsiteY1" fmla="*/ 0 h 205828"/>
                <a:gd name="connsiteX2" fmla="*/ 98425 w 139700"/>
                <a:gd name="connsiteY2" fmla="*/ 123825 h 205828"/>
                <a:gd name="connsiteX3" fmla="*/ 139700 w 139700"/>
                <a:gd name="connsiteY3" fmla="*/ 205828 h 205828"/>
                <a:gd name="connsiteX4" fmla="*/ 0 w 139700"/>
                <a:gd name="connsiteY4" fmla="*/ 205828 h 205828"/>
                <a:gd name="connsiteX5" fmla="*/ 0 w 139700"/>
                <a:gd name="connsiteY5" fmla="*/ 0 h 205828"/>
                <a:gd name="connsiteX0" fmla="*/ 0 w 139700"/>
                <a:gd name="connsiteY0" fmla="*/ 0 h 205828"/>
                <a:gd name="connsiteX1" fmla="*/ 139700 w 139700"/>
                <a:gd name="connsiteY1" fmla="*/ 0 h 205828"/>
                <a:gd name="connsiteX2" fmla="*/ 98425 w 139700"/>
                <a:gd name="connsiteY2" fmla="*/ 123825 h 205828"/>
                <a:gd name="connsiteX3" fmla="*/ 139700 w 139700"/>
                <a:gd name="connsiteY3" fmla="*/ 205828 h 205828"/>
                <a:gd name="connsiteX4" fmla="*/ 0 w 139700"/>
                <a:gd name="connsiteY4" fmla="*/ 205828 h 205828"/>
                <a:gd name="connsiteX5" fmla="*/ 0 w 139700"/>
                <a:gd name="connsiteY5" fmla="*/ 0 h 205828"/>
                <a:gd name="connsiteX0" fmla="*/ 0 w 179506"/>
                <a:gd name="connsiteY0" fmla="*/ 0 h 205828"/>
                <a:gd name="connsiteX1" fmla="*/ 139700 w 179506"/>
                <a:gd name="connsiteY1" fmla="*/ 0 h 205828"/>
                <a:gd name="connsiteX2" fmla="*/ 98425 w 179506"/>
                <a:gd name="connsiteY2" fmla="*/ 123825 h 205828"/>
                <a:gd name="connsiteX3" fmla="*/ 139700 w 179506"/>
                <a:gd name="connsiteY3" fmla="*/ 205828 h 205828"/>
                <a:gd name="connsiteX4" fmla="*/ 0 w 179506"/>
                <a:gd name="connsiteY4" fmla="*/ 205828 h 205828"/>
                <a:gd name="connsiteX5" fmla="*/ 0 w 179506"/>
                <a:gd name="connsiteY5" fmla="*/ 0 h 205828"/>
                <a:gd name="connsiteX0" fmla="*/ 0 w 171195"/>
                <a:gd name="connsiteY0" fmla="*/ 0 h 205828"/>
                <a:gd name="connsiteX1" fmla="*/ 139700 w 171195"/>
                <a:gd name="connsiteY1" fmla="*/ 0 h 205828"/>
                <a:gd name="connsiteX2" fmla="*/ 98425 w 171195"/>
                <a:gd name="connsiteY2" fmla="*/ 123825 h 205828"/>
                <a:gd name="connsiteX3" fmla="*/ 139700 w 171195"/>
                <a:gd name="connsiteY3" fmla="*/ 205828 h 205828"/>
                <a:gd name="connsiteX4" fmla="*/ 0 w 171195"/>
                <a:gd name="connsiteY4" fmla="*/ 205828 h 205828"/>
                <a:gd name="connsiteX5" fmla="*/ 0 w 171195"/>
                <a:gd name="connsiteY5" fmla="*/ 0 h 205828"/>
                <a:gd name="connsiteX0" fmla="*/ 0 w 181837"/>
                <a:gd name="connsiteY0" fmla="*/ 0 h 205828"/>
                <a:gd name="connsiteX1" fmla="*/ 139700 w 181837"/>
                <a:gd name="connsiteY1" fmla="*/ 0 h 205828"/>
                <a:gd name="connsiteX2" fmla="*/ 98425 w 181837"/>
                <a:gd name="connsiteY2" fmla="*/ 123825 h 205828"/>
                <a:gd name="connsiteX3" fmla="*/ 139700 w 181837"/>
                <a:gd name="connsiteY3" fmla="*/ 205828 h 205828"/>
                <a:gd name="connsiteX4" fmla="*/ 0 w 181837"/>
                <a:gd name="connsiteY4" fmla="*/ 205828 h 205828"/>
                <a:gd name="connsiteX5" fmla="*/ 0 w 181837"/>
                <a:gd name="connsiteY5" fmla="*/ 0 h 205828"/>
                <a:gd name="connsiteX0" fmla="*/ 0 w 181837"/>
                <a:gd name="connsiteY0" fmla="*/ 0 h 205828"/>
                <a:gd name="connsiteX1" fmla="*/ 139700 w 181837"/>
                <a:gd name="connsiteY1" fmla="*/ 0 h 205828"/>
                <a:gd name="connsiteX2" fmla="*/ 98425 w 181837"/>
                <a:gd name="connsiteY2" fmla="*/ 123825 h 205828"/>
                <a:gd name="connsiteX3" fmla="*/ 139700 w 181837"/>
                <a:gd name="connsiteY3" fmla="*/ 205828 h 205828"/>
                <a:gd name="connsiteX4" fmla="*/ 0 w 181837"/>
                <a:gd name="connsiteY4" fmla="*/ 205828 h 205828"/>
                <a:gd name="connsiteX5" fmla="*/ 0 w 181837"/>
                <a:gd name="connsiteY5" fmla="*/ 0 h 205828"/>
                <a:gd name="connsiteX0" fmla="*/ 0 w 171593"/>
                <a:gd name="connsiteY0" fmla="*/ 0 h 205828"/>
                <a:gd name="connsiteX1" fmla="*/ 139700 w 171593"/>
                <a:gd name="connsiteY1" fmla="*/ 0 h 205828"/>
                <a:gd name="connsiteX2" fmla="*/ 98425 w 171593"/>
                <a:gd name="connsiteY2" fmla="*/ 123825 h 205828"/>
                <a:gd name="connsiteX3" fmla="*/ 139700 w 171593"/>
                <a:gd name="connsiteY3" fmla="*/ 205828 h 205828"/>
                <a:gd name="connsiteX4" fmla="*/ 0 w 171593"/>
                <a:gd name="connsiteY4" fmla="*/ 205828 h 205828"/>
                <a:gd name="connsiteX5" fmla="*/ 0 w 171593"/>
                <a:gd name="connsiteY5" fmla="*/ 0 h 205828"/>
                <a:gd name="connsiteX0" fmla="*/ 0 w 163710"/>
                <a:gd name="connsiteY0" fmla="*/ 0 h 205828"/>
                <a:gd name="connsiteX1" fmla="*/ 139700 w 163710"/>
                <a:gd name="connsiteY1" fmla="*/ 0 h 205828"/>
                <a:gd name="connsiteX2" fmla="*/ 82550 w 163710"/>
                <a:gd name="connsiteY2" fmla="*/ 123825 h 205828"/>
                <a:gd name="connsiteX3" fmla="*/ 139700 w 163710"/>
                <a:gd name="connsiteY3" fmla="*/ 205828 h 205828"/>
                <a:gd name="connsiteX4" fmla="*/ 0 w 163710"/>
                <a:gd name="connsiteY4" fmla="*/ 205828 h 205828"/>
                <a:gd name="connsiteX5" fmla="*/ 0 w 163710"/>
                <a:gd name="connsiteY5" fmla="*/ 0 h 205828"/>
                <a:gd name="connsiteX0" fmla="*/ 0 w 163710"/>
                <a:gd name="connsiteY0" fmla="*/ 0 h 205828"/>
                <a:gd name="connsiteX1" fmla="*/ 139700 w 163710"/>
                <a:gd name="connsiteY1" fmla="*/ 0 h 205828"/>
                <a:gd name="connsiteX2" fmla="*/ 82550 w 163710"/>
                <a:gd name="connsiteY2" fmla="*/ 123825 h 205828"/>
                <a:gd name="connsiteX3" fmla="*/ 139700 w 163710"/>
                <a:gd name="connsiteY3" fmla="*/ 205828 h 205828"/>
                <a:gd name="connsiteX4" fmla="*/ 0 w 163710"/>
                <a:gd name="connsiteY4" fmla="*/ 205828 h 205828"/>
                <a:gd name="connsiteX5" fmla="*/ 0 w 163710"/>
                <a:gd name="connsiteY5" fmla="*/ 0 h 205828"/>
                <a:gd name="connsiteX0" fmla="*/ 0 w 163710"/>
                <a:gd name="connsiteY0" fmla="*/ 187325 h 393153"/>
                <a:gd name="connsiteX1" fmla="*/ 155575 w 163710"/>
                <a:gd name="connsiteY1" fmla="*/ 0 h 393153"/>
                <a:gd name="connsiteX2" fmla="*/ 82550 w 163710"/>
                <a:gd name="connsiteY2" fmla="*/ 311150 h 393153"/>
                <a:gd name="connsiteX3" fmla="*/ 139700 w 163710"/>
                <a:gd name="connsiteY3" fmla="*/ 393153 h 393153"/>
                <a:gd name="connsiteX4" fmla="*/ 0 w 163710"/>
                <a:gd name="connsiteY4" fmla="*/ 393153 h 393153"/>
                <a:gd name="connsiteX5" fmla="*/ 0 w 163710"/>
                <a:gd name="connsiteY5" fmla="*/ 187325 h 393153"/>
                <a:gd name="connsiteX0" fmla="*/ 0 w 163710"/>
                <a:gd name="connsiteY0" fmla="*/ 187325 h 393153"/>
                <a:gd name="connsiteX1" fmla="*/ 155575 w 163710"/>
                <a:gd name="connsiteY1" fmla="*/ 0 h 393153"/>
                <a:gd name="connsiteX2" fmla="*/ 82550 w 163710"/>
                <a:gd name="connsiteY2" fmla="*/ 311150 h 393153"/>
                <a:gd name="connsiteX3" fmla="*/ 139700 w 163710"/>
                <a:gd name="connsiteY3" fmla="*/ 393153 h 393153"/>
                <a:gd name="connsiteX4" fmla="*/ 0 w 163710"/>
                <a:gd name="connsiteY4" fmla="*/ 393153 h 393153"/>
                <a:gd name="connsiteX5" fmla="*/ 0 w 163710"/>
                <a:gd name="connsiteY5" fmla="*/ 187325 h 393153"/>
                <a:gd name="connsiteX0" fmla="*/ 0 w 164000"/>
                <a:gd name="connsiteY0" fmla="*/ 187325 h 393153"/>
                <a:gd name="connsiteX1" fmla="*/ 155575 w 164000"/>
                <a:gd name="connsiteY1" fmla="*/ 0 h 393153"/>
                <a:gd name="connsiteX2" fmla="*/ 82550 w 164000"/>
                <a:gd name="connsiteY2" fmla="*/ 311150 h 393153"/>
                <a:gd name="connsiteX3" fmla="*/ 139700 w 164000"/>
                <a:gd name="connsiteY3" fmla="*/ 393153 h 393153"/>
                <a:gd name="connsiteX4" fmla="*/ 0 w 164000"/>
                <a:gd name="connsiteY4" fmla="*/ 393153 h 393153"/>
                <a:gd name="connsiteX5" fmla="*/ 0 w 164000"/>
                <a:gd name="connsiteY5" fmla="*/ 187325 h 393153"/>
                <a:gd name="connsiteX0" fmla="*/ 7408 w 171408"/>
                <a:gd name="connsiteY0" fmla="*/ 187325 h 393153"/>
                <a:gd name="connsiteX1" fmla="*/ 162983 w 171408"/>
                <a:gd name="connsiteY1" fmla="*/ 0 h 393153"/>
                <a:gd name="connsiteX2" fmla="*/ 89958 w 171408"/>
                <a:gd name="connsiteY2" fmla="*/ 311150 h 393153"/>
                <a:gd name="connsiteX3" fmla="*/ 147108 w 171408"/>
                <a:gd name="connsiteY3" fmla="*/ 393153 h 393153"/>
                <a:gd name="connsiteX4" fmla="*/ 7408 w 171408"/>
                <a:gd name="connsiteY4" fmla="*/ 393153 h 393153"/>
                <a:gd name="connsiteX5" fmla="*/ 7408 w 171408"/>
                <a:gd name="connsiteY5" fmla="*/ 187325 h 393153"/>
                <a:gd name="connsiteX0" fmla="*/ 7408 w 198785"/>
                <a:gd name="connsiteY0" fmla="*/ 187325 h 393153"/>
                <a:gd name="connsiteX1" fmla="*/ 162983 w 198785"/>
                <a:gd name="connsiteY1" fmla="*/ 0 h 393153"/>
                <a:gd name="connsiteX2" fmla="*/ 138306 w 198785"/>
                <a:gd name="connsiteY2" fmla="*/ 275962 h 393153"/>
                <a:gd name="connsiteX3" fmla="*/ 147108 w 198785"/>
                <a:gd name="connsiteY3" fmla="*/ 393153 h 393153"/>
                <a:gd name="connsiteX4" fmla="*/ 7408 w 198785"/>
                <a:gd name="connsiteY4" fmla="*/ 393153 h 393153"/>
                <a:gd name="connsiteX5" fmla="*/ 7408 w 198785"/>
                <a:gd name="connsiteY5" fmla="*/ 187325 h 393153"/>
                <a:gd name="connsiteX0" fmla="*/ 23829 w 215206"/>
                <a:gd name="connsiteY0" fmla="*/ 187325 h 393153"/>
                <a:gd name="connsiteX1" fmla="*/ 179404 w 215206"/>
                <a:gd name="connsiteY1" fmla="*/ 0 h 393153"/>
                <a:gd name="connsiteX2" fmla="*/ 154727 w 215206"/>
                <a:gd name="connsiteY2" fmla="*/ 275962 h 393153"/>
                <a:gd name="connsiteX3" fmla="*/ 163529 w 215206"/>
                <a:gd name="connsiteY3" fmla="*/ 393153 h 393153"/>
                <a:gd name="connsiteX4" fmla="*/ 23829 w 215206"/>
                <a:gd name="connsiteY4" fmla="*/ 393153 h 393153"/>
                <a:gd name="connsiteX5" fmla="*/ 23829 w 215206"/>
                <a:gd name="connsiteY5" fmla="*/ 187325 h 393153"/>
                <a:gd name="connsiteX0" fmla="*/ 8233 w 199610"/>
                <a:gd name="connsiteY0" fmla="*/ 187325 h 393153"/>
                <a:gd name="connsiteX1" fmla="*/ 163808 w 199610"/>
                <a:gd name="connsiteY1" fmla="*/ 0 h 393153"/>
                <a:gd name="connsiteX2" fmla="*/ 139131 w 199610"/>
                <a:gd name="connsiteY2" fmla="*/ 275962 h 393153"/>
                <a:gd name="connsiteX3" fmla="*/ 147933 w 199610"/>
                <a:gd name="connsiteY3" fmla="*/ 393153 h 393153"/>
                <a:gd name="connsiteX4" fmla="*/ 8233 w 199610"/>
                <a:gd name="connsiteY4" fmla="*/ 393153 h 393153"/>
                <a:gd name="connsiteX5" fmla="*/ 33004 w 199610"/>
                <a:gd name="connsiteY5" fmla="*/ 290195 h 393153"/>
                <a:gd name="connsiteX6" fmla="*/ 8233 w 199610"/>
                <a:gd name="connsiteY6" fmla="*/ 187325 h 393153"/>
                <a:gd name="connsiteX0" fmla="*/ 16594 w 207971"/>
                <a:gd name="connsiteY0" fmla="*/ 187325 h 393153"/>
                <a:gd name="connsiteX1" fmla="*/ 172169 w 207971"/>
                <a:gd name="connsiteY1" fmla="*/ 0 h 393153"/>
                <a:gd name="connsiteX2" fmla="*/ 147492 w 207971"/>
                <a:gd name="connsiteY2" fmla="*/ 275962 h 393153"/>
                <a:gd name="connsiteX3" fmla="*/ 156294 w 207971"/>
                <a:gd name="connsiteY3" fmla="*/ 393153 h 393153"/>
                <a:gd name="connsiteX4" fmla="*/ 16594 w 207971"/>
                <a:gd name="connsiteY4" fmla="*/ 393153 h 393153"/>
                <a:gd name="connsiteX5" fmla="*/ 41365 w 207971"/>
                <a:gd name="connsiteY5" fmla="*/ 290195 h 393153"/>
                <a:gd name="connsiteX6" fmla="*/ 16594 w 207971"/>
                <a:gd name="connsiteY6" fmla="*/ 187325 h 393153"/>
                <a:gd name="connsiteX0" fmla="*/ 21072 w 212449"/>
                <a:gd name="connsiteY0" fmla="*/ 187325 h 393153"/>
                <a:gd name="connsiteX1" fmla="*/ 176647 w 212449"/>
                <a:gd name="connsiteY1" fmla="*/ 0 h 393153"/>
                <a:gd name="connsiteX2" fmla="*/ 151970 w 212449"/>
                <a:gd name="connsiteY2" fmla="*/ 275962 h 393153"/>
                <a:gd name="connsiteX3" fmla="*/ 160772 w 212449"/>
                <a:gd name="connsiteY3" fmla="*/ 393153 h 393153"/>
                <a:gd name="connsiteX4" fmla="*/ 21072 w 212449"/>
                <a:gd name="connsiteY4" fmla="*/ 393153 h 393153"/>
                <a:gd name="connsiteX5" fmla="*/ 45843 w 212449"/>
                <a:gd name="connsiteY5" fmla="*/ 290195 h 393153"/>
                <a:gd name="connsiteX6" fmla="*/ 21072 w 212449"/>
                <a:gd name="connsiteY6" fmla="*/ 187325 h 393153"/>
                <a:gd name="connsiteX0" fmla="*/ 21072 w 212449"/>
                <a:gd name="connsiteY0" fmla="*/ 187325 h 398873"/>
                <a:gd name="connsiteX1" fmla="*/ 176647 w 212449"/>
                <a:gd name="connsiteY1" fmla="*/ 0 h 398873"/>
                <a:gd name="connsiteX2" fmla="*/ 151970 w 212449"/>
                <a:gd name="connsiteY2" fmla="*/ 275962 h 398873"/>
                <a:gd name="connsiteX3" fmla="*/ 160772 w 212449"/>
                <a:gd name="connsiteY3" fmla="*/ 393153 h 398873"/>
                <a:gd name="connsiteX4" fmla="*/ 21072 w 212449"/>
                <a:gd name="connsiteY4" fmla="*/ 393153 h 398873"/>
                <a:gd name="connsiteX5" fmla="*/ 45843 w 212449"/>
                <a:gd name="connsiteY5" fmla="*/ 290195 h 398873"/>
                <a:gd name="connsiteX6" fmla="*/ 21072 w 212449"/>
                <a:gd name="connsiteY6" fmla="*/ 187325 h 398873"/>
                <a:gd name="connsiteX0" fmla="*/ 21072 w 212449"/>
                <a:gd name="connsiteY0" fmla="*/ 187325 h 404897"/>
                <a:gd name="connsiteX1" fmla="*/ 176647 w 212449"/>
                <a:gd name="connsiteY1" fmla="*/ 0 h 404897"/>
                <a:gd name="connsiteX2" fmla="*/ 151970 w 212449"/>
                <a:gd name="connsiteY2" fmla="*/ 275962 h 404897"/>
                <a:gd name="connsiteX3" fmla="*/ 160772 w 212449"/>
                <a:gd name="connsiteY3" fmla="*/ 393153 h 404897"/>
                <a:gd name="connsiteX4" fmla="*/ 21072 w 212449"/>
                <a:gd name="connsiteY4" fmla="*/ 393153 h 404897"/>
                <a:gd name="connsiteX5" fmla="*/ 45843 w 212449"/>
                <a:gd name="connsiteY5" fmla="*/ 290195 h 404897"/>
                <a:gd name="connsiteX6" fmla="*/ 21072 w 212449"/>
                <a:gd name="connsiteY6" fmla="*/ 187325 h 404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2449" h="404897">
                  <a:moveTo>
                    <a:pt x="21072" y="187325"/>
                  </a:moveTo>
                  <a:cubicBezTo>
                    <a:pt x="72930" y="124883"/>
                    <a:pt x="96214" y="81492"/>
                    <a:pt x="176647" y="0"/>
                  </a:cubicBezTo>
                  <a:cubicBezTo>
                    <a:pt x="200989" y="297392"/>
                    <a:pt x="219703" y="242095"/>
                    <a:pt x="151970" y="275962"/>
                  </a:cubicBezTo>
                  <a:cubicBezTo>
                    <a:pt x="270503" y="303296"/>
                    <a:pt x="181939" y="372169"/>
                    <a:pt x="160772" y="393153"/>
                  </a:cubicBezTo>
                  <a:cubicBezTo>
                    <a:pt x="114048" y="406025"/>
                    <a:pt x="72944" y="411372"/>
                    <a:pt x="21072" y="393153"/>
                  </a:cubicBezTo>
                  <a:cubicBezTo>
                    <a:pt x="-4388" y="376698"/>
                    <a:pt x="-17533" y="308070"/>
                    <a:pt x="45843" y="290195"/>
                  </a:cubicBezTo>
                  <a:cubicBezTo>
                    <a:pt x="45843" y="255890"/>
                    <a:pt x="-7034" y="236396"/>
                    <a:pt x="21072" y="187325"/>
                  </a:cubicBezTo>
                  <a:close/>
                </a:path>
              </a:pathLst>
            </a:custGeom>
            <a:gradFill>
              <a:gsLst>
                <a:gs pos="0">
                  <a:schemeClr val="accent4">
                    <a:lumMod val="20000"/>
                    <a:lumOff val="80000"/>
                  </a:schemeClr>
                </a:gs>
                <a:gs pos="71000">
                  <a:schemeClr val="accent4">
                    <a:lumMod val="40000"/>
                    <a:lumOff val="60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Isosceles Triangle 4">
              <a:extLst>
                <a:ext uri="{FF2B5EF4-FFF2-40B4-BE49-F238E27FC236}">
                  <a16:creationId xmlns:a16="http://schemas.microsoft.com/office/drawing/2014/main" id="{333D125C-91CF-4EDF-A270-5E529E877E79}"/>
                </a:ext>
              </a:extLst>
            </p:cNvPr>
            <p:cNvSpPr/>
            <p:nvPr/>
          </p:nvSpPr>
          <p:spPr>
            <a:xfrm rot="19744432">
              <a:off x="5710816" y="2839460"/>
              <a:ext cx="341995" cy="347079"/>
            </a:xfrm>
            <a:custGeom>
              <a:avLst/>
              <a:gdLst>
                <a:gd name="connsiteX0" fmla="*/ 0 w 250825"/>
                <a:gd name="connsiteY0" fmla="*/ 257175 h 257175"/>
                <a:gd name="connsiteX1" fmla="*/ 125413 w 250825"/>
                <a:gd name="connsiteY1" fmla="*/ 0 h 257175"/>
                <a:gd name="connsiteX2" fmla="*/ 250825 w 250825"/>
                <a:gd name="connsiteY2" fmla="*/ 257175 h 257175"/>
                <a:gd name="connsiteX3" fmla="*/ 0 w 250825"/>
                <a:gd name="connsiteY3" fmla="*/ 257175 h 257175"/>
                <a:gd name="connsiteX0" fmla="*/ 0 w 251120"/>
                <a:gd name="connsiteY0" fmla="*/ 257175 h 257175"/>
                <a:gd name="connsiteX1" fmla="*/ 125413 w 251120"/>
                <a:gd name="connsiteY1" fmla="*/ 0 h 257175"/>
                <a:gd name="connsiteX2" fmla="*/ 250825 w 251120"/>
                <a:gd name="connsiteY2" fmla="*/ 257175 h 257175"/>
                <a:gd name="connsiteX3" fmla="*/ 0 w 251120"/>
                <a:gd name="connsiteY3" fmla="*/ 257175 h 257175"/>
                <a:gd name="connsiteX0" fmla="*/ 0 w 334376"/>
                <a:gd name="connsiteY0" fmla="*/ 340540 h 340540"/>
                <a:gd name="connsiteX1" fmla="*/ 208669 w 334376"/>
                <a:gd name="connsiteY1" fmla="*/ 0 h 340540"/>
                <a:gd name="connsiteX2" fmla="*/ 334081 w 334376"/>
                <a:gd name="connsiteY2" fmla="*/ 257175 h 340540"/>
                <a:gd name="connsiteX3" fmla="*/ 0 w 334376"/>
                <a:gd name="connsiteY3" fmla="*/ 340540 h 340540"/>
                <a:gd name="connsiteX0" fmla="*/ 0 w 334376"/>
                <a:gd name="connsiteY0" fmla="*/ 340540 h 340540"/>
                <a:gd name="connsiteX1" fmla="*/ 208669 w 334376"/>
                <a:gd name="connsiteY1" fmla="*/ 0 h 340540"/>
                <a:gd name="connsiteX2" fmla="*/ 334081 w 334376"/>
                <a:gd name="connsiteY2" fmla="*/ 257175 h 340540"/>
                <a:gd name="connsiteX3" fmla="*/ 0 w 334376"/>
                <a:gd name="connsiteY3" fmla="*/ 340540 h 340540"/>
                <a:gd name="connsiteX0" fmla="*/ 0 w 334376"/>
                <a:gd name="connsiteY0" fmla="*/ 340540 h 340540"/>
                <a:gd name="connsiteX1" fmla="*/ 208669 w 334376"/>
                <a:gd name="connsiteY1" fmla="*/ 0 h 340540"/>
                <a:gd name="connsiteX2" fmla="*/ 334081 w 334376"/>
                <a:gd name="connsiteY2" fmla="*/ 257175 h 340540"/>
                <a:gd name="connsiteX3" fmla="*/ 0 w 334376"/>
                <a:gd name="connsiteY3" fmla="*/ 340540 h 340540"/>
                <a:gd name="connsiteX0" fmla="*/ 0 w 334376"/>
                <a:gd name="connsiteY0" fmla="*/ 340540 h 340540"/>
                <a:gd name="connsiteX1" fmla="*/ 208669 w 334376"/>
                <a:gd name="connsiteY1" fmla="*/ 0 h 340540"/>
                <a:gd name="connsiteX2" fmla="*/ 334081 w 334376"/>
                <a:gd name="connsiteY2" fmla="*/ 257175 h 340540"/>
                <a:gd name="connsiteX3" fmla="*/ 0 w 334376"/>
                <a:gd name="connsiteY3" fmla="*/ 340540 h 340540"/>
                <a:gd name="connsiteX0" fmla="*/ 0 w 341995"/>
                <a:gd name="connsiteY0" fmla="*/ 347079 h 347079"/>
                <a:gd name="connsiteX1" fmla="*/ 216288 w 341995"/>
                <a:gd name="connsiteY1" fmla="*/ 0 h 347079"/>
                <a:gd name="connsiteX2" fmla="*/ 341700 w 341995"/>
                <a:gd name="connsiteY2" fmla="*/ 257175 h 347079"/>
                <a:gd name="connsiteX3" fmla="*/ 0 w 341995"/>
                <a:gd name="connsiteY3" fmla="*/ 347079 h 347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1995" h="347079">
                  <a:moveTo>
                    <a:pt x="0" y="347079"/>
                  </a:moveTo>
                  <a:cubicBezTo>
                    <a:pt x="30801" y="88207"/>
                    <a:pt x="134721" y="65604"/>
                    <a:pt x="216288" y="0"/>
                  </a:cubicBezTo>
                  <a:cubicBezTo>
                    <a:pt x="258092" y="85725"/>
                    <a:pt x="347793" y="140926"/>
                    <a:pt x="341700" y="257175"/>
                  </a:cubicBezTo>
                  <a:lnTo>
                    <a:pt x="0" y="347079"/>
                  </a:lnTo>
                  <a:close/>
                </a:path>
              </a:pathLst>
            </a:custGeom>
            <a:gradFill>
              <a:gsLst>
                <a:gs pos="100000">
                  <a:schemeClr val="accent4">
                    <a:lumMod val="20000"/>
                    <a:lumOff val="80000"/>
                  </a:schemeClr>
                </a:gs>
                <a:gs pos="0">
                  <a:schemeClr val="accent4">
                    <a:lumMod val="40000"/>
                    <a:lumOff val="60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Isosceles Triangle 4">
              <a:extLst>
                <a:ext uri="{FF2B5EF4-FFF2-40B4-BE49-F238E27FC236}">
                  <a16:creationId xmlns:a16="http://schemas.microsoft.com/office/drawing/2014/main" id="{748716D2-B52C-4CB4-9BB0-8F377F9CA68F}"/>
                </a:ext>
              </a:extLst>
            </p:cNvPr>
            <p:cNvSpPr/>
            <p:nvPr/>
          </p:nvSpPr>
          <p:spPr>
            <a:xfrm rot="1855568" flipH="1">
              <a:off x="6365130" y="2806703"/>
              <a:ext cx="341995" cy="347079"/>
            </a:xfrm>
            <a:custGeom>
              <a:avLst/>
              <a:gdLst>
                <a:gd name="connsiteX0" fmla="*/ 0 w 250825"/>
                <a:gd name="connsiteY0" fmla="*/ 257175 h 257175"/>
                <a:gd name="connsiteX1" fmla="*/ 125413 w 250825"/>
                <a:gd name="connsiteY1" fmla="*/ 0 h 257175"/>
                <a:gd name="connsiteX2" fmla="*/ 250825 w 250825"/>
                <a:gd name="connsiteY2" fmla="*/ 257175 h 257175"/>
                <a:gd name="connsiteX3" fmla="*/ 0 w 250825"/>
                <a:gd name="connsiteY3" fmla="*/ 257175 h 257175"/>
                <a:gd name="connsiteX0" fmla="*/ 0 w 251120"/>
                <a:gd name="connsiteY0" fmla="*/ 257175 h 257175"/>
                <a:gd name="connsiteX1" fmla="*/ 125413 w 251120"/>
                <a:gd name="connsiteY1" fmla="*/ 0 h 257175"/>
                <a:gd name="connsiteX2" fmla="*/ 250825 w 251120"/>
                <a:gd name="connsiteY2" fmla="*/ 257175 h 257175"/>
                <a:gd name="connsiteX3" fmla="*/ 0 w 251120"/>
                <a:gd name="connsiteY3" fmla="*/ 257175 h 257175"/>
                <a:gd name="connsiteX0" fmla="*/ 0 w 334376"/>
                <a:gd name="connsiteY0" fmla="*/ 340540 h 340540"/>
                <a:gd name="connsiteX1" fmla="*/ 208669 w 334376"/>
                <a:gd name="connsiteY1" fmla="*/ 0 h 340540"/>
                <a:gd name="connsiteX2" fmla="*/ 334081 w 334376"/>
                <a:gd name="connsiteY2" fmla="*/ 257175 h 340540"/>
                <a:gd name="connsiteX3" fmla="*/ 0 w 334376"/>
                <a:gd name="connsiteY3" fmla="*/ 340540 h 340540"/>
                <a:gd name="connsiteX0" fmla="*/ 0 w 334376"/>
                <a:gd name="connsiteY0" fmla="*/ 340540 h 340540"/>
                <a:gd name="connsiteX1" fmla="*/ 208669 w 334376"/>
                <a:gd name="connsiteY1" fmla="*/ 0 h 340540"/>
                <a:gd name="connsiteX2" fmla="*/ 334081 w 334376"/>
                <a:gd name="connsiteY2" fmla="*/ 257175 h 340540"/>
                <a:gd name="connsiteX3" fmla="*/ 0 w 334376"/>
                <a:gd name="connsiteY3" fmla="*/ 340540 h 340540"/>
                <a:gd name="connsiteX0" fmla="*/ 0 w 334376"/>
                <a:gd name="connsiteY0" fmla="*/ 340540 h 340540"/>
                <a:gd name="connsiteX1" fmla="*/ 208669 w 334376"/>
                <a:gd name="connsiteY1" fmla="*/ 0 h 340540"/>
                <a:gd name="connsiteX2" fmla="*/ 334081 w 334376"/>
                <a:gd name="connsiteY2" fmla="*/ 257175 h 340540"/>
                <a:gd name="connsiteX3" fmla="*/ 0 w 334376"/>
                <a:gd name="connsiteY3" fmla="*/ 340540 h 340540"/>
                <a:gd name="connsiteX0" fmla="*/ 0 w 334376"/>
                <a:gd name="connsiteY0" fmla="*/ 340540 h 340540"/>
                <a:gd name="connsiteX1" fmla="*/ 208669 w 334376"/>
                <a:gd name="connsiteY1" fmla="*/ 0 h 340540"/>
                <a:gd name="connsiteX2" fmla="*/ 334081 w 334376"/>
                <a:gd name="connsiteY2" fmla="*/ 257175 h 340540"/>
                <a:gd name="connsiteX3" fmla="*/ 0 w 334376"/>
                <a:gd name="connsiteY3" fmla="*/ 340540 h 340540"/>
                <a:gd name="connsiteX0" fmla="*/ 0 w 341995"/>
                <a:gd name="connsiteY0" fmla="*/ 347079 h 347079"/>
                <a:gd name="connsiteX1" fmla="*/ 216288 w 341995"/>
                <a:gd name="connsiteY1" fmla="*/ 0 h 347079"/>
                <a:gd name="connsiteX2" fmla="*/ 341700 w 341995"/>
                <a:gd name="connsiteY2" fmla="*/ 257175 h 347079"/>
                <a:gd name="connsiteX3" fmla="*/ 0 w 341995"/>
                <a:gd name="connsiteY3" fmla="*/ 347079 h 347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1995" h="347079">
                  <a:moveTo>
                    <a:pt x="0" y="347079"/>
                  </a:moveTo>
                  <a:cubicBezTo>
                    <a:pt x="30801" y="88207"/>
                    <a:pt x="134721" y="65604"/>
                    <a:pt x="216288" y="0"/>
                  </a:cubicBezTo>
                  <a:cubicBezTo>
                    <a:pt x="258092" y="85725"/>
                    <a:pt x="347793" y="140926"/>
                    <a:pt x="341700" y="257175"/>
                  </a:cubicBezTo>
                  <a:lnTo>
                    <a:pt x="0" y="347079"/>
                  </a:lnTo>
                  <a:close/>
                </a:path>
              </a:pathLst>
            </a:custGeom>
            <a:gradFill>
              <a:gsLst>
                <a:gs pos="100000">
                  <a:schemeClr val="accent4">
                    <a:lumMod val="20000"/>
                    <a:lumOff val="80000"/>
                  </a:schemeClr>
                </a:gs>
                <a:gs pos="0">
                  <a:schemeClr val="accent4">
                    <a:lumMod val="40000"/>
                    <a:lumOff val="60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CDB08EA7-58F1-4D56-A347-1327B45F5A57}"/>
                </a:ext>
              </a:extLst>
            </p:cNvPr>
            <p:cNvSpPr/>
            <p:nvPr/>
          </p:nvSpPr>
          <p:spPr>
            <a:xfrm>
              <a:off x="5788216" y="2901929"/>
              <a:ext cx="826497" cy="673100"/>
            </a:xfrm>
            <a:prstGeom prst="ellipse">
              <a:avLst/>
            </a:prstGeom>
            <a:gradFill>
              <a:gsLst>
                <a:gs pos="0">
                  <a:schemeClr val="accent4">
                    <a:lumMod val="20000"/>
                    <a:lumOff val="80000"/>
                  </a:schemeClr>
                </a:gs>
                <a:gs pos="71000">
                  <a:schemeClr val="accent4">
                    <a:lumMod val="40000"/>
                    <a:lumOff val="60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angle 17">
              <a:extLst>
                <a:ext uri="{FF2B5EF4-FFF2-40B4-BE49-F238E27FC236}">
                  <a16:creationId xmlns:a16="http://schemas.microsoft.com/office/drawing/2014/main" id="{30EA7D36-BE39-4D52-BA5D-987BDBE5D8E1}"/>
                </a:ext>
              </a:extLst>
            </p:cNvPr>
            <p:cNvSpPr/>
            <p:nvPr/>
          </p:nvSpPr>
          <p:spPr>
            <a:xfrm rot="916061">
              <a:off x="5921257" y="3678203"/>
              <a:ext cx="198756" cy="11842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C60490E4-BAAD-4193-B3E6-94E4F1EA6FA5}"/>
                </a:ext>
              </a:extLst>
            </p:cNvPr>
            <p:cNvSpPr/>
            <p:nvPr/>
          </p:nvSpPr>
          <p:spPr>
            <a:xfrm>
              <a:off x="5763498" y="3375732"/>
              <a:ext cx="734525" cy="858976"/>
            </a:xfrm>
            <a:prstGeom prst="ellipse">
              <a:avLst/>
            </a:prstGeom>
            <a:gradFill>
              <a:gsLst>
                <a:gs pos="0">
                  <a:schemeClr val="accent4">
                    <a:lumMod val="20000"/>
                    <a:lumOff val="80000"/>
                  </a:schemeClr>
                </a:gs>
                <a:gs pos="71000">
                  <a:schemeClr val="accent4">
                    <a:lumMod val="40000"/>
                    <a:lumOff val="60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angle 19">
              <a:extLst>
                <a:ext uri="{FF2B5EF4-FFF2-40B4-BE49-F238E27FC236}">
                  <a16:creationId xmlns:a16="http://schemas.microsoft.com/office/drawing/2014/main" id="{DB78CB0D-42DB-4C6C-98AE-2FCEB6608430}"/>
                </a:ext>
              </a:extLst>
            </p:cNvPr>
            <p:cNvSpPr/>
            <p:nvPr/>
          </p:nvSpPr>
          <p:spPr>
            <a:xfrm rot="14275332">
              <a:off x="5765533" y="3825456"/>
              <a:ext cx="408303" cy="614573"/>
            </a:xfrm>
            <a:custGeom>
              <a:avLst/>
              <a:gdLst>
                <a:gd name="connsiteX0" fmla="*/ 0 w 288784"/>
                <a:gd name="connsiteY0" fmla="*/ 0 h 587722"/>
                <a:gd name="connsiteX1" fmla="*/ 288784 w 288784"/>
                <a:gd name="connsiteY1" fmla="*/ 0 h 587722"/>
                <a:gd name="connsiteX2" fmla="*/ 288784 w 288784"/>
                <a:gd name="connsiteY2" fmla="*/ 587722 h 587722"/>
                <a:gd name="connsiteX3" fmla="*/ 0 w 288784"/>
                <a:gd name="connsiteY3" fmla="*/ 587722 h 587722"/>
                <a:gd name="connsiteX4" fmla="*/ 0 w 288784"/>
                <a:gd name="connsiteY4" fmla="*/ 0 h 587722"/>
                <a:gd name="connsiteX0" fmla="*/ 0 w 288784"/>
                <a:gd name="connsiteY0" fmla="*/ 0 h 587722"/>
                <a:gd name="connsiteX1" fmla="*/ 288784 w 288784"/>
                <a:gd name="connsiteY1" fmla="*/ 0 h 587722"/>
                <a:gd name="connsiteX2" fmla="*/ 288784 w 288784"/>
                <a:gd name="connsiteY2" fmla="*/ 587722 h 587722"/>
                <a:gd name="connsiteX3" fmla="*/ 44450 w 288784"/>
                <a:gd name="connsiteY3" fmla="*/ 463897 h 587722"/>
                <a:gd name="connsiteX4" fmla="*/ 0 w 288784"/>
                <a:gd name="connsiteY4" fmla="*/ 0 h 587722"/>
                <a:gd name="connsiteX0" fmla="*/ 0 w 288784"/>
                <a:gd name="connsiteY0" fmla="*/ 0 h 588918"/>
                <a:gd name="connsiteX1" fmla="*/ 288784 w 288784"/>
                <a:gd name="connsiteY1" fmla="*/ 0 h 588918"/>
                <a:gd name="connsiteX2" fmla="*/ 288784 w 288784"/>
                <a:gd name="connsiteY2" fmla="*/ 587722 h 588918"/>
                <a:gd name="connsiteX3" fmla="*/ 44450 w 288784"/>
                <a:gd name="connsiteY3" fmla="*/ 463897 h 588918"/>
                <a:gd name="connsiteX4" fmla="*/ 0 w 288784"/>
                <a:gd name="connsiteY4" fmla="*/ 0 h 588918"/>
                <a:gd name="connsiteX0" fmla="*/ 0 w 288784"/>
                <a:gd name="connsiteY0" fmla="*/ 0 h 611638"/>
                <a:gd name="connsiteX1" fmla="*/ 288784 w 288784"/>
                <a:gd name="connsiteY1" fmla="*/ 0 h 611638"/>
                <a:gd name="connsiteX2" fmla="*/ 288784 w 288784"/>
                <a:gd name="connsiteY2" fmla="*/ 587722 h 611638"/>
                <a:gd name="connsiteX3" fmla="*/ 44450 w 288784"/>
                <a:gd name="connsiteY3" fmla="*/ 463897 h 611638"/>
                <a:gd name="connsiteX4" fmla="*/ 0 w 288784"/>
                <a:gd name="connsiteY4" fmla="*/ 0 h 611638"/>
                <a:gd name="connsiteX0" fmla="*/ 0 w 288784"/>
                <a:gd name="connsiteY0" fmla="*/ 0 h 598672"/>
                <a:gd name="connsiteX1" fmla="*/ 288784 w 288784"/>
                <a:gd name="connsiteY1" fmla="*/ 0 h 598672"/>
                <a:gd name="connsiteX2" fmla="*/ 288784 w 288784"/>
                <a:gd name="connsiteY2" fmla="*/ 587722 h 598672"/>
                <a:gd name="connsiteX3" fmla="*/ 44450 w 288784"/>
                <a:gd name="connsiteY3" fmla="*/ 463897 h 598672"/>
                <a:gd name="connsiteX4" fmla="*/ 0 w 288784"/>
                <a:gd name="connsiteY4" fmla="*/ 0 h 598672"/>
                <a:gd name="connsiteX0" fmla="*/ 0 w 288784"/>
                <a:gd name="connsiteY0" fmla="*/ 0 h 598672"/>
                <a:gd name="connsiteX1" fmla="*/ 288784 w 288784"/>
                <a:gd name="connsiteY1" fmla="*/ 0 h 598672"/>
                <a:gd name="connsiteX2" fmla="*/ 288784 w 288784"/>
                <a:gd name="connsiteY2" fmla="*/ 587722 h 598672"/>
                <a:gd name="connsiteX3" fmla="*/ 44450 w 288784"/>
                <a:gd name="connsiteY3" fmla="*/ 463897 h 598672"/>
                <a:gd name="connsiteX4" fmla="*/ 95250 w 288784"/>
                <a:gd name="connsiteY4" fmla="*/ 88900 h 598672"/>
                <a:gd name="connsiteX5" fmla="*/ 0 w 288784"/>
                <a:gd name="connsiteY5" fmla="*/ 0 h 598672"/>
                <a:gd name="connsiteX0" fmla="*/ 0 w 288784"/>
                <a:gd name="connsiteY0" fmla="*/ 0 h 598672"/>
                <a:gd name="connsiteX1" fmla="*/ 288784 w 288784"/>
                <a:gd name="connsiteY1" fmla="*/ 0 h 598672"/>
                <a:gd name="connsiteX2" fmla="*/ 288784 w 288784"/>
                <a:gd name="connsiteY2" fmla="*/ 587722 h 598672"/>
                <a:gd name="connsiteX3" fmla="*/ 44450 w 288784"/>
                <a:gd name="connsiteY3" fmla="*/ 463897 h 598672"/>
                <a:gd name="connsiteX4" fmla="*/ 95250 w 288784"/>
                <a:gd name="connsiteY4" fmla="*/ 88900 h 598672"/>
                <a:gd name="connsiteX5" fmla="*/ 0 w 288784"/>
                <a:gd name="connsiteY5" fmla="*/ 0 h 598672"/>
                <a:gd name="connsiteX0" fmla="*/ 0 w 288784"/>
                <a:gd name="connsiteY0" fmla="*/ 0 h 598672"/>
                <a:gd name="connsiteX1" fmla="*/ 288784 w 288784"/>
                <a:gd name="connsiteY1" fmla="*/ 0 h 598672"/>
                <a:gd name="connsiteX2" fmla="*/ 288784 w 288784"/>
                <a:gd name="connsiteY2" fmla="*/ 587722 h 598672"/>
                <a:gd name="connsiteX3" fmla="*/ 44450 w 288784"/>
                <a:gd name="connsiteY3" fmla="*/ 463897 h 598672"/>
                <a:gd name="connsiteX4" fmla="*/ 95250 w 288784"/>
                <a:gd name="connsiteY4" fmla="*/ 88900 h 598672"/>
                <a:gd name="connsiteX5" fmla="*/ 0 w 288784"/>
                <a:gd name="connsiteY5" fmla="*/ 0 h 598672"/>
                <a:gd name="connsiteX0" fmla="*/ 0 w 288784"/>
                <a:gd name="connsiteY0" fmla="*/ 0 h 598672"/>
                <a:gd name="connsiteX1" fmla="*/ 288784 w 288784"/>
                <a:gd name="connsiteY1" fmla="*/ 0 h 598672"/>
                <a:gd name="connsiteX2" fmla="*/ 288784 w 288784"/>
                <a:gd name="connsiteY2" fmla="*/ 587722 h 598672"/>
                <a:gd name="connsiteX3" fmla="*/ 44450 w 288784"/>
                <a:gd name="connsiteY3" fmla="*/ 463897 h 598672"/>
                <a:gd name="connsiteX4" fmla="*/ 95250 w 288784"/>
                <a:gd name="connsiteY4" fmla="*/ 88900 h 598672"/>
                <a:gd name="connsiteX5" fmla="*/ 0 w 288784"/>
                <a:gd name="connsiteY5" fmla="*/ 0 h 598672"/>
                <a:gd name="connsiteX0" fmla="*/ 0 w 298309"/>
                <a:gd name="connsiteY0" fmla="*/ 0 h 608197"/>
                <a:gd name="connsiteX1" fmla="*/ 298309 w 298309"/>
                <a:gd name="connsiteY1" fmla="*/ 9525 h 608197"/>
                <a:gd name="connsiteX2" fmla="*/ 298309 w 298309"/>
                <a:gd name="connsiteY2" fmla="*/ 597247 h 608197"/>
                <a:gd name="connsiteX3" fmla="*/ 53975 w 298309"/>
                <a:gd name="connsiteY3" fmla="*/ 473422 h 608197"/>
                <a:gd name="connsiteX4" fmla="*/ 104775 w 298309"/>
                <a:gd name="connsiteY4" fmla="*/ 98425 h 608197"/>
                <a:gd name="connsiteX5" fmla="*/ 0 w 298309"/>
                <a:gd name="connsiteY5" fmla="*/ 0 h 608197"/>
                <a:gd name="connsiteX0" fmla="*/ 86841 w 385150"/>
                <a:gd name="connsiteY0" fmla="*/ 0 h 608197"/>
                <a:gd name="connsiteX1" fmla="*/ 385150 w 385150"/>
                <a:gd name="connsiteY1" fmla="*/ 9525 h 608197"/>
                <a:gd name="connsiteX2" fmla="*/ 385150 w 385150"/>
                <a:gd name="connsiteY2" fmla="*/ 597247 h 608197"/>
                <a:gd name="connsiteX3" fmla="*/ 140816 w 385150"/>
                <a:gd name="connsiteY3" fmla="*/ 473422 h 608197"/>
                <a:gd name="connsiteX4" fmla="*/ 191616 w 385150"/>
                <a:gd name="connsiteY4" fmla="*/ 98425 h 608197"/>
                <a:gd name="connsiteX5" fmla="*/ 86841 w 385150"/>
                <a:gd name="connsiteY5" fmla="*/ 0 h 608197"/>
                <a:gd name="connsiteX0" fmla="*/ 14553 w 312862"/>
                <a:gd name="connsiteY0" fmla="*/ 0 h 608197"/>
                <a:gd name="connsiteX1" fmla="*/ 312862 w 312862"/>
                <a:gd name="connsiteY1" fmla="*/ 9525 h 608197"/>
                <a:gd name="connsiteX2" fmla="*/ 312862 w 312862"/>
                <a:gd name="connsiteY2" fmla="*/ 597247 h 608197"/>
                <a:gd name="connsiteX3" fmla="*/ 68528 w 312862"/>
                <a:gd name="connsiteY3" fmla="*/ 473422 h 608197"/>
                <a:gd name="connsiteX4" fmla="*/ 119328 w 312862"/>
                <a:gd name="connsiteY4" fmla="*/ 98425 h 608197"/>
                <a:gd name="connsiteX5" fmla="*/ 59004 w 312862"/>
                <a:gd name="connsiteY5" fmla="*/ 60326 h 608197"/>
                <a:gd name="connsiteX6" fmla="*/ 14553 w 312862"/>
                <a:gd name="connsiteY6" fmla="*/ 0 h 608197"/>
                <a:gd name="connsiteX0" fmla="*/ 34996 w 333305"/>
                <a:gd name="connsiteY0" fmla="*/ 0 h 608197"/>
                <a:gd name="connsiteX1" fmla="*/ 333305 w 333305"/>
                <a:gd name="connsiteY1" fmla="*/ 9525 h 608197"/>
                <a:gd name="connsiteX2" fmla="*/ 333305 w 333305"/>
                <a:gd name="connsiteY2" fmla="*/ 597247 h 608197"/>
                <a:gd name="connsiteX3" fmla="*/ 88971 w 333305"/>
                <a:gd name="connsiteY3" fmla="*/ 473422 h 608197"/>
                <a:gd name="connsiteX4" fmla="*/ 139771 w 333305"/>
                <a:gd name="connsiteY4" fmla="*/ 98425 h 608197"/>
                <a:gd name="connsiteX5" fmla="*/ 79447 w 333305"/>
                <a:gd name="connsiteY5" fmla="*/ 60326 h 608197"/>
                <a:gd name="connsiteX6" fmla="*/ 34996 w 333305"/>
                <a:gd name="connsiteY6" fmla="*/ 0 h 608197"/>
                <a:gd name="connsiteX0" fmla="*/ 80411 w 378720"/>
                <a:gd name="connsiteY0" fmla="*/ 0 h 608197"/>
                <a:gd name="connsiteX1" fmla="*/ 378720 w 378720"/>
                <a:gd name="connsiteY1" fmla="*/ 9525 h 608197"/>
                <a:gd name="connsiteX2" fmla="*/ 378720 w 378720"/>
                <a:gd name="connsiteY2" fmla="*/ 597247 h 608197"/>
                <a:gd name="connsiteX3" fmla="*/ 134386 w 378720"/>
                <a:gd name="connsiteY3" fmla="*/ 473422 h 608197"/>
                <a:gd name="connsiteX4" fmla="*/ 185186 w 378720"/>
                <a:gd name="connsiteY4" fmla="*/ 98425 h 608197"/>
                <a:gd name="connsiteX5" fmla="*/ 124862 w 378720"/>
                <a:gd name="connsiteY5" fmla="*/ 60326 h 608197"/>
                <a:gd name="connsiteX6" fmla="*/ 1038 w 378720"/>
                <a:gd name="connsiteY6" fmla="*/ 136526 h 608197"/>
                <a:gd name="connsiteX7" fmla="*/ 80411 w 378720"/>
                <a:gd name="connsiteY7" fmla="*/ 0 h 608197"/>
                <a:gd name="connsiteX0" fmla="*/ 50900 w 349209"/>
                <a:gd name="connsiteY0" fmla="*/ 0 h 608197"/>
                <a:gd name="connsiteX1" fmla="*/ 349209 w 349209"/>
                <a:gd name="connsiteY1" fmla="*/ 9525 h 608197"/>
                <a:gd name="connsiteX2" fmla="*/ 349209 w 349209"/>
                <a:gd name="connsiteY2" fmla="*/ 597247 h 608197"/>
                <a:gd name="connsiteX3" fmla="*/ 104875 w 349209"/>
                <a:gd name="connsiteY3" fmla="*/ 473422 h 608197"/>
                <a:gd name="connsiteX4" fmla="*/ 155675 w 349209"/>
                <a:gd name="connsiteY4" fmla="*/ 98425 h 608197"/>
                <a:gd name="connsiteX5" fmla="*/ 95351 w 349209"/>
                <a:gd name="connsiteY5" fmla="*/ 60326 h 608197"/>
                <a:gd name="connsiteX6" fmla="*/ 3277 w 349209"/>
                <a:gd name="connsiteY6" fmla="*/ 146051 h 608197"/>
                <a:gd name="connsiteX7" fmla="*/ 50900 w 349209"/>
                <a:gd name="connsiteY7" fmla="*/ 0 h 608197"/>
                <a:gd name="connsiteX0" fmla="*/ 92866 w 391175"/>
                <a:gd name="connsiteY0" fmla="*/ 0 h 608197"/>
                <a:gd name="connsiteX1" fmla="*/ 391175 w 391175"/>
                <a:gd name="connsiteY1" fmla="*/ 9525 h 608197"/>
                <a:gd name="connsiteX2" fmla="*/ 391175 w 391175"/>
                <a:gd name="connsiteY2" fmla="*/ 597247 h 608197"/>
                <a:gd name="connsiteX3" fmla="*/ 146841 w 391175"/>
                <a:gd name="connsiteY3" fmla="*/ 473422 h 608197"/>
                <a:gd name="connsiteX4" fmla="*/ 197641 w 391175"/>
                <a:gd name="connsiteY4" fmla="*/ 98425 h 608197"/>
                <a:gd name="connsiteX5" fmla="*/ 137317 w 391175"/>
                <a:gd name="connsiteY5" fmla="*/ 60326 h 608197"/>
                <a:gd name="connsiteX6" fmla="*/ 793 w 391175"/>
                <a:gd name="connsiteY6" fmla="*/ 123826 h 608197"/>
                <a:gd name="connsiteX7" fmla="*/ 92866 w 391175"/>
                <a:gd name="connsiteY7" fmla="*/ 0 h 608197"/>
                <a:gd name="connsiteX0" fmla="*/ 71189 w 369498"/>
                <a:gd name="connsiteY0" fmla="*/ 0 h 608197"/>
                <a:gd name="connsiteX1" fmla="*/ 369498 w 369498"/>
                <a:gd name="connsiteY1" fmla="*/ 9525 h 608197"/>
                <a:gd name="connsiteX2" fmla="*/ 369498 w 369498"/>
                <a:gd name="connsiteY2" fmla="*/ 597247 h 608197"/>
                <a:gd name="connsiteX3" fmla="*/ 125164 w 369498"/>
                <a:gd name="connsiteY3" fmla="*/ 473422 h 608197"/>
                <a:gd name="connsiteX4" fmla="*/ 175964 w 369498"/>
                <a:gd name="connsiteY4" fmla="*/ 98425 h 608197"/>
                <a:gd name="connsiteX5" fmla="*/ 115640 w 369498"/>
                <a:gd name="connsiteY5" fmla="*/ 60326 h 608197"/>
                <a:gd name="connsiteX6" fmla="*/ 1341 w 369498"/>
                <a:gd name="connsiteY6" fmla="*/ 133351 h 608197"/>
                <a:gd name="connsiteX7" fmla="*/ 71189 w 369498"/>
                <a:gd name="connsiteY7" fmla="*/ 0 h 608197"/>
                <a:gd name="connsiteX0" fmla="*/ 71189 w 369498"/>
                <a:gd name="connsiteY0" fmla="*/ 0 h 608197"/>
                <a:gd name="connsiteX1" fmla="*/ 252023 w 369498"/>
                <a:gd name="connsiteY1" fmla="*/ 107950 h 608197"/>
                <a:gd name="connsiteX2" fmla="*/ 369498 w 369498"/>
                <a:gd name="connsiteY2" fmla="*/ 597247 h 608197"/>
                <a:gd name="connsiteX3" fmla="*/ 125164 w 369498"/>
                <a:gd name="connsiteY3" fmla="*/ 473422 h 608197"/>
                <a:gd name="connsiteX4" fmla="*/ 175964 w 369498"/>
                <a:gd name="connsiteY4" fmla="*/ 98425 h 608197"/>
                <a:gd name="connsiteX5" fmla="*/ 115640 w 369498"/>
                <a:gd name="connsiteY5" fmla="*/ 60326 h 608197"/>
                <a:gd name="connsiteX6" fmla="*/ 1341 w 369498"/>
                <a:gd name="connsiteY6" fmla="*/ 133351 h 608197"/>
                <a:gd name="connsiteX7" fmla="*/ 71189 w 369498"/>
                <a:gd name="connsiteY7" fmla="*/ 0 h 608197"/>
                <a:gd name="connsiteX0" fmla="*/ 71189 w 369498"/>
                <a:gd name="connsiteY0" fmla="*/ 8177 h 616374"/>
                <a:gd name="connsiteX1" fmla="*/ 252023 w 369498"/>
                <a:gd name="connsiteY1" fmla="*/ 116127 h 616374"/>
                <a:gd name="connsiteX2" fmla="*/ 369498 w 369498"/>
                <a:gd name="connsiteY2" fmla="*/ 605424 h 616374"/>
                <a:gd name="connsiteX3" fmla="*/ 125164 w 369498"/>
                <a:gd name="connsiteY3" fmla="*/ 481599 h 616374"/>
                <a:gd name="connsiteX4" fmla="*/ 175964 w 369498"/>
                <a:gd name="connsiteY4" fmla="*/ 106602 h 616374"/>
                <a:gd name="connsiteX5" fmla="*/ 115640 w 369498"/>
                <a:gd name="connsiteY5" fmla="*/ 68503 h 616374"/>
                <a:gd name="connsiteX6" fmla="*/ 1341 w 369498"/>
                <a:gd name="connsiteY6" fmla="*/ 141528 h 616374"/>
                <a:gd name="connsiteX7" fmla="*/ 71189 w 369498"/>
                <a:gd name="connsiteY7" fmla="*/ 8177 h 616374"/>
                <a:gd name="connsiteX0" fmla="*/ 71189 w 369498"/>
                <a:gd name="connsiteY0" fmla="*/ 8177 h 616374"/>
                <a:gd name="connsiteX1" fmla="*/ 252023 w 369498"/>
                <a:gd name="connsiteY1" fmla="*/ 116127 h 616374"/>
                <a:gd name="connsiteX2" fmla="*/ 369498 w 369498"/>
                <a:gd name="connsiteY2" fmla="*/ 605424 h 616374"/>
                <a:gd name="connsiteX3" fmla="*/ 125164 w 369498"/>
                <a:gd name="connsiteY3" fmla="*/ 481599 h 616374"/>
                <a:gd name="connsiteX4" fmla="*/ 175964 w 369498"/>
                <a:gd name="connsiteY4" fmla="*/ 106602 h 616374"/>
                <a:gd name="connsiteX5" fmla="*/ 115640 w 369498"/>
                <a:gd name="connsiteY5" fmla="*/ 68503 h 616374"/>
                <a:gd name="connsiteX6" fmla="*/ 1341 w 369498"/>
                <a:gd name="connsiteY6" fmla="*/ 141528 h 616374"/>
                <a:gd name="connsiteX7" fmla="*/ 71189 w 369498"/>
                <a:gd name="connsiteY7" fmla="*/ 8177 h 616374"/>
                <a:gd name="connsiteX0" fmla="*/ 71189 w 369498"/>
                <a:gd name="connsiteY0" fmla="*/ 24857 h 633054"/>
                <a:gd name="connsiteX1" fmla="*/ 252023 w 369498"/>
                <a:gd name="connsiteY1" fmla="*/ 132807 h 633054"/>
                <a:gd name="connsiteX2" fmla="*/ 369498 w 369498"/>
                <a:gd name="connsiteY2" fmla="*/ 622104 h 633054"/>
                <a:gd name="connsiteX3" fmla="*/ 125164 w 369498"/>
                <a:gd name="connsiteY3" fmla="*/ 498279 h 633054"/>
                <a:gd name="connsiteX4" fmla="*/ 175964 w 369498"/>
                <a:gd name="connsiteY4" fmla="*/ 123282 h 633054"/>
                <a:gd name="connsiteX5" fmla="*/ 115640 w 369498"/>
                <a:gd name="connsiteY5" fmla="*/ 85183 h 633054"/>
                <a:gd name="connsiteX6" fmla="*/ 1341 w 369498"/>
                <a:gd name="connsiteY6" fmla="*/ 158208 h 633054"/>
                <a:gd name="connsiteX7" fmla="*/ 71189 w 369498"/>
                <a:gd name="connsiteY7" fmla="*/ 24857 h 633054"/>
                <a:gd name="connsiteX0" fmla="*/ 71189 w 369498"/>
                <a:gd name="connsiteY0" fmla="*/ 17472 h 625669"/>
                <a:gd name="connsiteX1" fmla="*/ 252023 w 369498"/>
                <a:gd name="connsiteY1" fmla="*/ 125422 h 625669"/>
                <a:gd name="connsiteX2" fmla="*/ 369498 w 369498"/>
                <a:gd name="connsiteY2" fmla="*/ 614719 h 625669"/>
                <a:gd name="connsiteX3" fmla="*/ 125164 w 369498"/>
                <a:gd name="connsiteY3" fmla="*/ 490894 h 625669"/>
                <a:gd name="connsiteX4" fmla="*/ 175964 w 369498"/>
                <a:gd name="connsiteY4" fmla="*/ 115897 h 625669"/>
                <a:gd name="connsiteX5" fmla="*/ 115640 w 369498"/>
                <a:gd name="connsiteY5" fmla="*/ 77798 h 625669"/>
                <a:gd name="connsiteX6" fmla="*/ 1341 w 369498"/>
                <a:gd name="connsiteY6" fmla="*/ 150823 h 625669"/>
                <a:gd name="connsiteX7" fmla="*/ 71189 w 369498"/>
                <a:gd name="connsiteY7" fmla="*/ 17472 h 625669"/>
                <a:gd name="connsiteX0" fmla="*/ 71189 w 369498"/>
                <a:gd name="connsiteY0" fmla="*/ 8473 h 616670"/>
                <a:gd name="connsiteX1" fmla="*/ 252023 w 369498"/>
                <a:gd name="connsiteY1" fmla="*/ 116423 h 616670"/>
                <a:gd name="connsiteX2" fmla="*/ 369498 w 369498"/>
                <a:gd name="connsiteY2" fmla="*/ 605720 h 616670"/>
                <a:gd name="connsiteX3" fmla="*/ 125164 w 369498"/>
                <a:gd name="connsiteY3" fmla="*/ 481895 h 616670"/>
                <a:gd name="connsiteX4" fmla="*/ 175964 w 369498"/>
                <a:gd name="connsiteY4" fmla="*/ 106898 h 616670"/>
                <a:gd name="connsiteX5" fmla="*/ 115640 w 369498"/>
                <a:gd name="connsiteY5" fmla="*/ 68799 h 616670"/>
                <a:gd name="connsiteX6" fmla="*/ 1341 w 369498"/>
                <a:gd name="connsiteY6" fmla="*/ 141824 h 616670"/>
                <a:gd name="connsiteX7" fmla="*/ 71189 w 369498"/>
                <a:gd name="connsiteY7" fmla="*/ 8473 h 616670"/>
                <a:gd name="connsiteX0" fmla="*/ 71189 w 369498"/>
                <a:gd name="connsiteY0" fmla="*/ 5389 h 613586"/>
                <a:gd name="connsiteX1" fmla="*/ 252023 w 369498"/>
                <a:gd name="connsiteY1" fmla="*/ 113339 h 613586"/>
                <a:gd name="connsiteX2" fmla="*/ 369498 w 369498"/>
                <a:gd name="connsiteY2" fmla="*/ 602636 h 613586"/>
                <a:gd name="connsiteX3" fmla="*/ 125164 w 369498"/>
                <a:gd name="connsiteY3" fmla="*/ 478811 h 613586"/>
                <a:gd name="connsiteX4" fmla="*/ 175964 w 369498"/>
                <a:gd name="connsiteY4" fmla="*/ 103814 h 613586"/>
                <a:gd name="connsiteX5" fmla="*/ 115640 w 369498"/>
                <a:gd name="connsiteY5" fmla="*/ 65715 h 613586"/>
                <a:gd name="connsiteX6" fmla="*/ 1341 w 369498"/>
                <a:gd name="connsiteY6" fmla="*/ 138740 h 613586"/>
                <a:gd name="connsiteX7" fmla="*/ 71189 w 369498"/>
                <a:gd name="connsiteY7" fmla="*/ 5389 h 613586"/>
                <a:gd name="connsiteX0" fmla="*/ 71189 w 369498"/>
                <a:gd name="connsiteY0" fmla="*/ 5389 h 613586"/>
                <a:gd name="connsiteX1" fmla="*/ 252023 w 369498"/>
                <a:gd name="connsiteY1" fmla="*/ 113339 h 613586"/>
                <a:gd name="connsiteX2" fmla="*/ 369498 w 369498"/>
                <a:gd name="connsiteY2" fmla="*/ 602636 h 613586"/>
                <a:gd name="connsiteX3" fmla="*/ 125164 w 369498"/>
                <a:gd name="connsiteY3" fmla="*/ 478811 h 613586"/>
                <a:gd name="connsiteX4" fmla="*/ 175964 w 369498"/>
                <a:gd name="connsiteY4" fmla="*/ 103814 h 613586"/>
                <a:gd name="connsiteX5" fmla="*/ 115640 w 369498"/>
                <a:gd name="connsiteY5" fmla="*/ 65715 h 613586"/>
                <a:gd name="connsiteX6" fmla="*/ 1341 w 369498"/>
                <a:gd name="connsiteY6" fmla="*/ 138740 h 613586"/>
                <a:gd name="connsiteX7" fmla="*/ 71189 w 369498"/>
                <a:gd name="connsiteY7" fmla="*/ 5389 h 613586"/>
                <a:gd name="connsiteX0" fmla="*/ 71189 w 369498"/>
                <a:gd name="connsiteY0" fmla="*/ 5389 h 613586"/>
                <a:gd name="connsiteX1" fmla="*/ 252023 w 369498"/>
                <a:gd name="connsiteY1" fmla="*/ 113339 h 613586"/>
                <a:gd name="connsiteX2" fmla="*/ 369498 w 369498"/>
                <a:gd name="connsiteY2" fmla="*/ 602636 h 613586"/>
                <a:gd name="connsiteX3" fmla="*/ 125164 w 369498"/>
                <a:gd name="connsiteY3" fmla="*/ 478811 h 613586"/>
                <a:gd name="connsiteX4" fmla="*/ 175964 w 369498"/>
                <a:gd name="connsiteY4" fmla="*/ 103814 h 613586"/>
                <a:gd name="connsiteX5" fmla="*/ 115640 w 369498"/>
                <a:gd name="connsiteY5" fmla="*/ 65715 h 613586"/>
                <a:gd name="connsiteX6" fmla="*/ 1341 w 369498"/>
                <a:gd name="connsiteY6" fmla="*/ 138740 h 613586"/>
                <a:gd name="connsiteX7" fmla="*/ 71189 w 369498"/>
                <a:gd name="connsiteY7" fmla="*/ 5389 h 613586"/>
                <a:gd name="connsiteX0" fmla="*/ 71189 w 398073"/>
                <a:gd name="connsiteY0" fmla="*/ 5389 h 613586"/>
                <a:gd name="connsiteX1" fmla="*/ 252023 w 398073"/>
                <a:gd name="connsiteY1" fmla="*/ 113339 h 613586"/>
                <a:gd name="connsiteX2" fmla="*/ 398073 w 398073"/>
                <a:gd name="connsiteY2" fmla="*/ 602636 h 613586"/>
                <a:gd name="connsiteX3" fmla="*/ 125164 w 398073"/>
                <a:gd name="connsiteY3" fmla="*/ 478811 h 613586"/>
                <a:gd name="connsiteX4" fmla="*/ 175964 w 398073"/>
                <a:gd name="connsiteY4" fmla="*/ 103814 h 613586"/>
                <a:gd name="connsiteX5" fmla="*/ 115640 w 398073"/>
                <a:gd name="connsiteY5" fmla="*/ 65715 h 613586"/>
                <a:gd name="connsiteX6" fmla="*/ 1341 w 398073"/>
                <a:gd name="connsiteY6" fmla="*/ 138740 h 613586"/>
                <a:gd name="connsiteX7" fmla="*/ 71189 w 398073"/>
                <a:gd name="connsiteY7" fmla="*/ 5389 h 613586"/>
                <a:gd name="connsiteX0" fmla="*/ 71189 w 398073"/>
                <a:gd name="connsiteY0" fmla="*/ 5389 h 613586"/>
                <a:gd name="connsiteX1" fmla="*/ 252023 w 398073"/>
                <a:gd name="connsiteY1" fmla="*/ 113339 h 613586"/>
                <a:gd name="connsiteX2" fmla="*/ 398073 w 398073"/>
                <a:gd name="connsiteY2" fmla="*/ 602636 h 613586"/>
                <a:gd name="connsiteX3" fmla="*/ 125164 w 398073"/>
                <a:gd name="connsiteY3" fmla="*/ 478811 h 613586"/>
                <a:gd name="connsiteX4" fmla="*/ 175964 w 398073"/>
                <a:gd name="connsiteY4" fmla="*/ 103814 h 613586"/>
                <a:gd name="connsiteX5" fmla="*/ 99765 w 398073"/>
                <a:gd name="connsiteY5" fmla="*/ 65715 h 613586"/>
                <a:gd name="connsiteX6" fmla="*/ 1341 w 398073"/>
                <a:gd name="connsiteY6" fmla="*/ 138740 h 613586"/>
                <a:gd name="connsiteX7" fmla="*/ 71189 w 398073"/>
                <a:gd name="connsiteY7" fmla="*/ 5389 h 613586"/>
                <a:gd name="connsiteX0" fmla="*/ 71189 w 398073"/>
                <a:gd name="connsiteY0" fmla="*/ 5389 h 613586"/>
                <a:gd name="connsiteX1" fmla="*/ 252023 w 398073"/>
                <a:gd name="connsiteY1" fmla="*/ 113339 h 613586"/>
                <a:gd name="connsiteX2" fmla="*/ 398073 w 398073"/>
                <a:gd name="connsiteY2" fmla="*/ 602636 h 613586"/>
                <a:gd name="connsiteX3" fmla="*/ 125164 w 398073"/>
                <a:gd name="connsiteY3" fmla="*/ 478811 h 613586"/>
                <a:gd name="connsiteX4" fmla="*/ 175964 w 398073"/>
                <a:gd name="connsiteY4" fmla="*/ 103814 h 613586"/>
                <a:gd name="connsiteX5" fmla="*/ 99765 w 398073"/>
                <a:gd name="connsiteY5" fmla="*/ 65715 h 613586"/>
                <a:gd name="connsiteX6" fmla="*/ 1341 w 398073"/>
                <a:gd name="connsiteY6" fmla="*/ 138740 h 613586"/>
                <a:gd name="connsiteX7" fmla="*/ 71189 w 398073"/>
                <a:gd name="connsiteY7" fmla="*/ 5389 h 613586"/>
                <a:gd name="connsiteX0" fmla="*/ 77321 w 404205"/>
                <a:gd name="connsiteY0" fmla="*/ 5389 h 613586"/>
                <a:gd name="connsiteX1" fmla="*/ 258155 w 404205"/>
                <a:gd name="connsiteY1" fmla="*/ 113339 h 613586"/>
                <a:gd name="connsiteX2" fmla="*/ 404205 w 404205"/>
                <a:gd name="connsiteY2" fmla="*/ 602636 h 613586"/>
                <a:gd name="connsiteX3" fmla="*/ 131296 w 404205"/>
                <a:gd name="connsiteY3" fmla="*/ 478811 h 613586"/>
                <a:gd name="connsiteX4" fmla="*/ 182096 w 404205"/>
                <a:gd name="connsiteY4" fmla="*/ 103814 h 613586"/>
                <a:gd name="connsiteX5" fmla="*/ 105897 w 404205"/>
                <a:gd name="connsiteY5" fmla="*/ 65715 h 613586"/>
                <a:gd name="connsiteX6" fmla="*/ 1123 w 404205"/>
                <a:gd name="connsiteY6" fmla="*/ 138740 h 613586"/>
                <a:gd name="connsiteX7" fmla="*/ 77321 w 404205"/>
                <a:gd name="connsiteY7" fmla="*/ 5389 h 613586"/>
                <a:gd name="connsiteX0" fmla="*/ 77321 w 404205"/>
                <a:gd name="connsiteY0" fmla="*/ 5389 h 613586"/>
                <a:gd name="connsiteX1" fmla="*/ 258155 w 404205"/>
                <a:gd name="connsiteY1" fmla="*/ 113339 h 613586"/>
                <a:gd name="connsiteX2" fmla="*/ 404205 w 404205"/>
                <a:gd name="connsiteY2" fmla="*/ 602636 h 613586"/>
                <a:gd name="connsiteX3" fmla="*/ 131296 w 404205"/>
                <a:gd name="connsiteY3" fmla="*/ 478811 h 613586"/>
                <a:gd name="connsiteX4" fmla="*/ 182096 w 404205"/>
                <a:gd name="connsiteY4" fmla="*/ 103814 h 613586"/>
                <a:gd name="connsiteX5" fmla="*/ 105897 w 404205"/>
                <a:gd name="connsiteY5" fmla="*/ 65715 h 613586"/>
                <a:gd name="connsiteX6" fmla="*/ 1123 w 404205"/>
                <a:gd name="connsiteY6" fmla="*/ 138740 h 613586"/>
                <a:gd name="connsiteX7" fmla="*/ 77321 w 404205"/>
                <a:gd name="connsiteY7" fmla="*/ 5389 h 613586"/>
                <a:gd name="connsiteX0" fmla="*/ 83512 w 410396"/>
                <a:gd name="connsiteY0" fmla="*/ 5389 h 613586"/>
                <a:gd name="connsiteX1" fmla="*/ 264346 w 410396"/>
                <a:gd name="connsiteY1" fmla="*/ 113339 h 613586"/>
                <a:gd name="connsiteX2" fmla="*/ 410396 w 410396"/>
                <a:gd name="connsiteY2" fmla="*/ 602636 h 613586"/>
                <a:gd name="connsiteX3" fmla="*/ 137487 w 410396"/>
                <a:gd name="connsiteY3" fmla="*/ 478811 h 613586"/>
                <a:gd name="connsiteX4" fmla="*/ 188287 w 410396"/>
                <a:gd name="connsiteY4" fmla="*/ 103814 h 613586"/>
                <a:gd name="connsiteX5" fmla="*/ 112088 w 410396"/>
                <a:gd name="connsiteY5" fmla="*/ 65715 h 613586"/>
                <a:gd name="connsiteX6" fmla="*/ 964 w 410396"/>
                <a:gd name="connsiteY6" fmla="*/ 132390 h 613586"/>
                <a:gd name="connsiteX7" fmla="*/ 83512 w 410396"/>
                <a:gd name="connsiteY7" fmla="*/ 5389 h 613586"/>
                <a:gd name="connsiteX0" fmla="*/ 83512 w 410396"/>
                <a:gd name="connsiteY0" fmla="*/ 5389 h 613586"/>
                <a:gd name="connsiteX1" fmla="*/ 264346 w 410396"/>
                <a:gd name="connsiteY1" fmla="*/ 113339 h 613586"/>
                <a:gd name="connsiteX2" fmla="*/ 410396 w 410396"/>
                <a:gd name="connsiteY2" fmla="*/ 602636 h 613586"/>
                <a:gd name="connsiteX3" fmla="*/ 137487 w 410396"/>
                <a:gd name="connsiteY3" fmla="*/ 478811 h 613586"/>
                <a:gd name="connsiteX4" fmla="*/ 188287 w 410396"/>
                <a:gd name="connsiteY4" fmla="*/ 103814 h 613586"/>
                <a:gd name="connsiteX5" fmla="*/ 112088 w 410396"/>
                <a:gd name="connsiteY5" fmla="*/ 65715 h 613586"/>
                <a:gd name="connsiteX6" fmla="*/ 964 w 410396"/>
                <a:gd name="connsiteY6" fmla="*/ 132390 h 613586"/>
                <a:gd name="connsiteX7" fmla="*/ 83512 w 410396"/>
                <a:gd name="connsiteY7" fmla="*/ 5389 h 613586"/>
                <a:gd name="connsiteX0" fmla="*/ 83512 w 410396"/>
                <a:gd name="connsiteY0" fmla="*/ 5389 h 613586"/>
                <a:gd name="connsiteX1" fmla="*/ 264346 w 410396"/>
                <a:gd name="connsiteY1" fmla="*/ 113339 h 613586"/>
                <a:gd name="connsiteX2" fmla="*/ 410396 w 410396"/>
                <a:gd name="connsiteY2" fmla="*/ 602636 h 613586"/>
                <a:gd name="connsiteX3" fmla="*/ 137487 w 410396"/>
                <a:gd name="connsiteY3" fmla="*/ 478811 h 613586"/>
                <a:gd name="connsiteX4" fmla="*/ 188287 w 410396"/>
                <a:gd name="connsiteY4" fmla="*/ 103814 h 613586"/>
                <a:gd name="connsiteX5" fmla="*/ 112088 w 410396"/>
                <a:gd name="connsiteY5" fmla="*/ 65715 h 613586"/>
                <a:gd name="connsiteX6" fmla="*/ 964 w 410396"/>
                <a:gd name="connsiteY6" fmla="*/ 132390 h 613586"/>
                <a:gd name="connsiteX7" fmla="*/ 83512 w 410396"/>
                <a:gd name="connsiteY7" fmla="*/ 5389 h 613586"/>
                <a:gd name="connsiteX0" fmla="*/ 83512 w 410396"/>
                <a:gd name="connsiteY0" fmla="*/ 5389 h 613586"/>
                <a:gd name="connsiteX1" fmla="*/ 264346 w 410396"/>
                <a:gd name="connsiteY1" fmla="*/ 113339 h 613586"/>
                <a:gd name="connsiteX2" fmla="*/ 410396 w 410396"/>
                <a:gd name="connsiteY2" fmla="*/ 602636 h 613586"/>
                <a:gd name="connsiteX3" fmla="*/ 137487 w 410396"/>
                <a:gd name="connsiteY3" fmla="*/ 478811 h 613586"/>
                <a:gd name="connsiteX4" fmla="*/ 188287 w 410396"/>
                <a:gd name="connsiteY4" fmla="*/ 103814 h 613586"/>
                <a:gd name="connsiteX5" fmla="*/ 112088 w 410396"/>
                <a:gd name="connsiteY5" fmla="*/ 65715 h 613586"/>
                <a:gd name="connsiteX6" fmla="*/ 964 w 410396"/>
                <a:gd name="connsiteY6" fmla="*/ 132390 h 613586"/>
                <a:gd name="connsiteX7" fmla="*/ 83512 w 410396"/>
                <a:gd name="connsiteY7" fmla="*/ 5389 h 613586"/>
                <a:gd name="connsiteX0" fmla="*/ 83512 w 410396"/>
                <a:gd name="connsiteY0" fmla="*/ 5389 h 613586"/>
                <a:gd name="connsiteX1" fmla="*/ 264346 w 410396"/>
                <a:gd name="connsiteY1" fmla="*/ 113339 h 613586"/>
                <a:gd name="connsiteX2" fmla="*/ 410396 w 410396"/>
                <a:gd name="connsiteY2" fmla="*/ 602636 h 613586"/>
                <a:gd name="connsiteX3" fmla="*/ 137487 w 410396"/>
                <a:gd name="connsiteY3" fmla="*/ 478811 h 613586"/>
                <a:gd name="connsiteX4" fmla="*/ 188287 w 410396"/>
                <a:gd name="connsiteY4" fmla="*/ 103814 h 613586"/>
                <a:gd name="connsiteX5" fmla="*/ 112088 w 410396"/>
                <a:gd name="connsiteY5" fmla="*/ 65715 h 613586"/>
                <a:gd name="connsiteX6" fmla="*/ 964 w 410396"/>
                <a:gd name="connsiteY6" fmla="*/ 132390 h 613586"/>
                <a:gd name="connsiteX7" fmla="*/ 83512 w 410396"/>
                <a:gd name="connsiteY7" fmla="*/ 5389 h 613586"/>
                <a:gd name="connsiteX0" fmla="*/ 83512 w 410396"/>
                <a:gd name="connsiteY0" fmla="*/ 14884 h 623081"/>
                <a:gd name="connsiteX1" fmla="*/ 264346 w 410396"/>
                <a:gd name="connsiteY1" fmla="*/ 122834 h 623081"/>
                <a:gd name="connsiteX2" fmla="*/ 410396 w 410396"/>
                <a:gd name="connsiteY2" fmla="*/ 612131 h 623081"/>
                <a:gd name="connsiteX3" fmla="*/ 137487 w 410396"/>
                <a:gd name="connsiteY3" fmla="*/ 488306 h 623081"/>
                <a:gd name="connsiteX4" fmla="*/ 188287 w 410396"/>
                <a:gd name="connsiteY4" fmla="*/ 113309 h 623081"/>
                <a:gd name="connsiteX5" fmla="*/ 112088 w 410396"/>
                <a:gd name="connsiteY5" fmla="*/ 75210 h 623081"/>
                <a:gd name="connsiteX6" fmla="*/ 964 w 410396"/>
                <a:gd name="connsiteY6" fmla="*/ 141885 h 623081"/>
                <a:gd name="connsiteX7" fmla="*/ 83512 w 410396"/>
                <a:gd name="connsiteY7" fmla="*/ 14884 h 623081"/>
                <a:gd name="connsiteX0" fmla="*/ 83512 w 410396"/>
                <a:gd name="connsiteY0" fmla="*/ 6729 h 614926"/>
                <a:gd name="connsiteX1" fmla="*/ 264346 w 410396"/>
                <a:gd name="connsiteY1" fmla="*/ 114679 h 614926"/>
                <a:gd name="connsiteX2" fmla="*/ 410396 w 410396"/>
                <a:gd name="connsiteY2" fmla="*/ 603976 h 614926"/>
                <a:gd name="connsiteX3" fmla="*/ 137487 w 410396"/>
                <a:gd name="connsiteY3" fmla="*/ 480151 h 614926"/>
                <a:gd name="connsiteX4" fmla="*/ 188287 w 410396"/>
                <a:gd name="connsiteY4" fmla="*/ 105154 h 614926"/>
                <a:gd name="connsiteX5" fmla="*/ 112088 w 410396"/>
                <a:gd name="connsiteY5" fmla="*/ 67055 h 614926"/>
                <a:gd name="connsiteX6" fmla="*/ 964 w 410396"/>
                <a:gd name="connsiteY6" fmla="*/ 133730 h 614926"/>
                <a:gd name="connsiteX7" fmla="*/ 83512 w 410396"/>
                <a:gd name="connsiteY7" fmla="*/ 6729 h 614926"/>
                <a:gd name="connsiteX0" fmla="*/ 83512 w 410396"/>
                <a:gd name="connsiteY0" fmla="*/ 12830 h 621027"/>
                <a:gd name="connsiteX1" fmla="*/ 264346 w 410396"/>
                <a:gd name="connsiteY1" fmla="*/ 120780 h 621027"/>
                <a:gd name="connsiteX2" fmla="*/ 410396 w 410396"/>
                <a:gd name="connsiteY2" fmla="*/ 610077 h 621027"/>
                <a:gd name="connsiteX3" fmla="*/ 137487 w 410396"/>
                <a:gd name="connsiteY3" fmla="*/ 486252 h 621027"/>
                <a:gd name="connsiteX4" fmla="*/ 188287 w 410396"/>
                <a:gd name="connsiteY4" fmla="*/ 111255 h 621027"/>
                <a:gd name="connsiteX5" fmla="*/ 112088 w 410396"/>
                <a:gd name="connsiteY5" fmla="*/ 73156 h 621027"/>
                <a:gd name="connsiteX6" fmla="*/ 964 w 410396"/>
                <a:gd name="connsiteY6" fmla="*/ 139831 h 621027"/>
                <a:gd name="connsiteX7" fmla="*/ 83512 w 410396"/>
                <a:gd name="connsiteY7" fmla="*/ 12830 h 621027"/>
                <a:gd name="connsiteX0" fmla="*/ 90523 w 410263"/>
                <a:gd name="connsiteY0" fmla="*/ 9680 h 627402"/>
                <a:gd name="connsiteX1" fmla="*/ 264213 w 410263"/>
                <a:gd name="connsiteY1" fmla="*/ 127155 h 627402"/>
                <a:gd name="connsiteX2" fmla="*/ 410263 w 410263"/>
                <a:gd name="connsiteY2" fmla="*/ 616452 h 627402"/>
                <a:gd name="connsiteX3" fmla="*/ 137354 w 410263"/>
                <a:gd name="connsiteY3" fmla="*/ 492627 h 627402"/>
                <a:gd name="connsiteX4" fmla="*/ 188154 w 410263"/>
                <a:gd name="connsiteY4" fmla="*/ 117630 h 627402"/>
                <a:gd name="connsiteX5" fmla="*/ 111955 w 410263"/>
                <a:gd name="connsiteY5" fmla="*/ 79531 h 627402"/>
                <a:gd name="connsiteX6" fmla="*/ 831 w 410263"/>
                <a:gd name="connsiteY6" fmla="*/ 146206 h 627402"/>
                <a:gd name="connsiteX7" fmla="*/ 90523 w 410263"/>
                <a:gd name="connsiteY7" fmla="*/ 9680 h 627402"/>
                <a:gd name="connsiteX0" fmla="*/ 92867 w 410226"/>
                <a:gd name="connsiteY0" fmla="*/ 8307 h 630792"/>
                <a:gd name="connsiteX1" fmla="*/ 264176 w 410226"/>
                <a:gd name="connsiteY1" fmla="*/ 130545 h 630792"/>
                <a:gd name="connsiteX2" fmla="*/ 410226 w 410226"/>
                <a:gd name="connsiteY2" fmla="*/ 619842 h 630792"/>
                <a:gd name="connsiteX3" fmla="*/ 137317 w 410226"/>
                <a:gd name="connsiteY3" fmla="*/ 496017 h 630792"/>
                <a:gd name="connsiteX4" fmla="*/ 188117 w 410226"/>
                <a:gd name="connsiteY4" fmla="*/ 121020 h 630792"/>
                <a:gd name="connsiteX5" fmla="*/ 111918 w 410226"/>
                <a:gd name="connsiteY5" fmla="*/ 82921 h 630792"/>
                <a:gd name="connsiteX6" fmla="*/ 794 w 410226"/>
                <a:gd name="connsiteY6" fmla="*/ 149596 h 630792"/>
                <a:gd name="connsiteX7" fmla="*/ 92867 w 410226"/>
                <a:gd name="connsiteY7" fmla="*/ 8307 h 630792"/>
                <a:gd name="connsiteX0" fmla="*/ 92867 w 410226"/>
                <a:gd name="connsiteY0" fmla="*/ 908 h 623393"/>
                <a:gd name="connsiteX1" fmla="*/ 264176 w 410226"/>
                <a:gd name="connsiteY1" fmla="*/ 123146 h 623393"/>
                <a:gd name="connsiteX2" fmla="*/ 410226 w 410226"/>
                <a:gd name="connsiteY2" fmla="*/ 612443 h 623393"/>
                <a:gd name="connsiteX3" fmla="*/ 137317 w 410226"/>
                <a:gd name="connsiteY3" fmla="*/ 488618 h 623393"/>
                <a:gd name="connsiteX4" fmla="*/ 188117 w 410226"/>
                <a:gd name="connsiteY4" fmla="*/ 113621 h 623393"/>
                <a:gd name="connsiteX5" fmla="*/ 111918 w 410226"/>
                <a:gd name="connsiteY5" fmla="*/ 75522 h 623393"/>
                <a:gd name="connsiteX6" fmla="*/ 794 w 410226"/>
                <a:gd name="connsiteY6" fmla="*/ 142197 h 623393"/>
                <a:gd name="connsiteX7" fmla="*/ 92867 w 410226"/>
                <a:gd name="connsiteY7" fmla="*/ 908 h 623393"/>
                <a:gd name="connsiteX0" fmla="*/ 0 w 409432"/>
                <a:gd name="connsiteY0" fmla="*/ 66722 h 547918"/>
                <a:gd name="connsiteX1" fmla="*/ 263382 w 409432"/>
                <a:gd name="connsiteY1" fmla="*/ 47671 h 547918"/>
                <a:gd name="connsiteX2" fmla="*/ 409432 w 409432"/>
                <a:gd name="connsiteY2" fmla="*/ 536968 h 547918"/>
                <a:gd name="connsiteX3" fmla="*/ 136523 w 409432"/>
                <a:gd name="connsiteY3" fmla="*/ 413143 h 547918"/>
                <a:gd name="connsiteX4" fmla="*/ 187323 w 409432"/>
                <a:gd name="connsiteY4" fmla="*/ 38146 h 547918"/>
                <a:gd name="connsiteX5" fmla="*/ 111124 w 409432"/>
                <a:gd name="connsiteY5" fmla="*/ 47 h 547918"/>
                <a:gd name="connsiteX6" fmla="*/ 0 w 409432"/>
                <a:gd name="connsiteY6" fmla="*/ 66722 h 547918"/>
                <a:gd name="connsiteX0" fmla="*/ 0 w 409432"/>
                <a:gd name="connsiteY0" fmla="*/ 115434 h 596630"/>
                <a:gd name="connsiteX1" fmla="*/ 99813 w 409432"/>
                <a:gd name="connsiteY1" fmla="*/ 378 h 596630"/>
                <a:gd name="connsiteX2" fmla="*/ 263382 w 409432"/>
                <a:gd name="connsiteY2" fmla="*/ 96383 h 596630"/>
                <a:gd name="connsiteX3" fmla="*/ 409432 w 409432"/>
                <a:gd name="connsiteY3" fmla="*/ 585680 h 596630"/>
                <a:gd name="connsiteX4" fmla="*/ 136523 w 409432"/>
                <a:gd name="connsiteY4" fmla="*/ 461855 h 596630"/>
                <a:gd name="connsiteX5" fmla="*/ 187323 w 409432"/>
                <a:gd name="connsiteY5" fmla="*/ 86858 h 596630"/>
                <a:gd name="connsiteX6" fmla="*/ 111124 w 409432"/>
                <a:gd name="connsiteY6" fmla="*/ 48759 h 596630"/>
                <a:gd name="connsiteX7" fmla="*/ 0 w 409432"/>
                <a:gd name="connsiteY7" fmla="*/ 115434 h 596630"/>
                <a:gd name="connsiteX0" fmla="*/ 0 w 409432"/>
                <a:gd name="connsiteY0" fmla="*/ 131937 h 613133"/>
                <a:gd name="connsiteX1" fmla="*/ 114101 w 409432"/>
                <a:gd name="connsiteY1" fmla="*/ 212 h 613133"/>
                <a:gd name="connsiteX2" fmla="*/ 263382 w 409432"/>
                <a:gd name="connsiteY2" fmla="*/ 112886 h 613133"/>
                <a:gd name="connsiteX3" fmla="*/ 409432 w 409432"/>
                <a:gd name="connsiteY3" fmla="*/ 602183 h 613133"/>
                <a:gd name="connsiteX4" fmla="*/ 136523 w 409432"/>
                <a:gd name="connsiteY4" fmla="*/ 478358 h 613133"/>
                <a:gd name="connsiteX5" fmla="*/ 187323 w 409432"/>
                <a:gd name="connsiteY5" fmla="*/ 103361 h 613133"/>
                <a:gd name="connsiteX6" fmla="*/ 111124 w 409432"/>
                <a:gd name="connsiteY6" fmla="*/ 65262 h 613133"/>
                <a:gd name="connsiteX7" fmla="*/ 0 w 409432"/>
                <a:gd name="connsiteY7" fmla="*/ 131937 h 613133"/>
                <a:gd name="connsiteX0" fmla="*/ 5761 w 415193"/>
                <a:gd name="connsiteY0" fmla="*/ 131937 h 613133"/>
                <a:gd name="connsiteX1" fmla="*/ 119862 w 415193"/>
                <a:gd name="connsiteY1" fmla="*/ 212 h 613133"/>
                <a:gd name="connsiteX2" fmla="*/ 269143 w 415193"/>
                <a:gd name="connsiteY2" fmla="*/ 112886 h 613133"/>
                <a:gd name="connsiteX3" fmla="*/ 415193 w 415193"/>
                <a:gd name="connsiteY3" fmla="*/ 602183 h 613133"/>
                <a:gd name="connsiteX4" fmla="*/ 142284 w 415193"/>
                <a:gd name="connsiteY4" fmla="*/ 478358 h 613133"/>
                <a:gd name="connsiteX5" fmla="*/ 193084 w 415193"/>
                <a:gd name="connsiteY5" fmla="*/ 103361 h 613133"/>
                <a:gd name="connsiteX6" fmla="*/ 116885 w 415193"/>
                <a:gd name="connsiteY6" fmla="*/ 65262 h 613133"/>
                <a:gd name="connsiteX7" fmla="*/ 5761 w 415193"/>
                <a:gd name="connsiteY7" fmla="*/ 131937 h 613133"/>
                <a:gd name="connsiteX0" fmla="*/ 5761 w 415193"/>
                <a:gd name="connsiteY0" fmla="*/ 131937 h 613133"/>
                <a:gd name="connsiteX1" fmla="*/ 119862 w 415193"/>
                <a:gd name="connsiteY1" fmla="*/ 212 h 613133"/>
                <a:gd name="connsiteX2" fmla="*/ 269143 w 415193"/>
                <a:gd name="connsiteY2" fmla="*/ 112886 h 613133"/>
                <a:gd name="connsiteX3" fmla="*/ 415193 w 415193"/>
                <a:gd name="connsiteY3" fmla="*/ 602183 h 613133"/>
                <a:gd name="connsiteX4" fmla="*/ 142284 w 415193"/>
                <a:gd name="connsiteY4" fmla="*/ 478358 h 613133"/>
                <a:gd name="connsiteX5" fmla="*/ 193084 w 415193"/>
                <a:gd name="connsiteY5" fmla="*/ 103361 h 613133"/>
                <a:gd name="connsiteX6" fmla="*/ 147841 w 415193"/>
                <a:gd name="connsiteY6" fmla="*/ 65262 h 613133"/>
                <a:gd name="connsiteX7" fmla="*/ 5761 w 415193"/>
                <a:gd name="connsiteY7" fmla="*/ 131937 h 613133"/>
                <a:gd name="connsiteX0" fmla="*/ 1220 w 410652"/>
                <a:gd name="connsiteY0" fmla="*/ 131937 h 613133"/>
                <a:gd name="connsiteX1" fmla="*/ 115321 w 410652"/>
                <a:gd name="connsiteY1" fmla="*/ 212 h 613133"/>
                <a:gd name="connsiteX2" fmla="*/ 264602 w 410652"/>
                <a:gd name="connsiteY2" fmla="*/ 112886 h 613133"/>
                <a:gd name="connsiteX3" fmla="*/ 410652 w 410652"/>
                <a:gd name="connsiteY3" fmla="*/ 602183 h 613133"/>
                <a:gd name="connsiteX4" fmla="*/ 137743 w 410652"/>
                <a:gd name="connsiteY4" fmla="*/ 478358 h 613133"/>
                <a:gd name="connsiteX5" fmla="*/ 188543 w 410652"/>
                <a:gd name="connsiteY5" fmla="*/ 103361 h 613133"/>
                <a:gd name="connsiteX6" fmla="*/ 1220 w 410652"/>
                <a:gd name="connsiteY6" fmla="*/ 131937 h 613133"/>
                <a:gd name="connsiteX0" fmla="*/ 1220 w 410652"/>
                <a:gd name="connsiteY0" fmla="*/ 131937 h 613133"/>
                <a:gd name="connsiteX1" fmla="*/ 115321 w 410652"/>
                <a:gd name="connsiteY1" fmla="*/ 212 h 613133"/>
                <a:gd name="connsiteX2" fmla="*/ 264602 w 410652"/>
                <a:gd name="connsiteY2" fmla="*/ 112886 h 613133"/>
                <a:gd name="connsiteX3" fmla="*/ 410652 w 410652"/>
                <a:gd name="connsiteY3" fmla="*/ 602183 h 613133"/>
                <a:gd name="connsiteX4" fmla="*/ 137743 w 410652"/>
                <a:gd name="connsiteY4" fmla="*/ 478358 h 613133"/>
                <a:gd name="connsiteX5" fmla="*/ 188543 w 410652"/>
                <a:gd name="connsiteY5" fmla="*/ 103361 h 613133"/>
                <a:gd name="connsiteX6" fmla="*/ 127227 w 410652"/>
                <a:gd name="connsiteY6" fmla="*/ 64507 h 613133"/>
                <a:gd name="connsiteX7" fmla="*/ 1220 w 410652"/>
                <a:gd name="connsiteY7" fmla="*/ 131937 h 613133"/>
                <a:gd name="connsiteX0" fmla="*/ 1252 w 408303"/>
                <a:gd name="connsiteY0" fmla="*/ 129556 h 613133"/>
                <a:gd name="connsiteX1" fmla="*/ 112972 w 408303"/>
                <a:gd name="connsiteY1" fmla="*/ 212 h 613133"/>
                <a:gd name="connsiteX2" fmla="*/ 262253 w 408303"/>
                <a:gd name="connsiteY2" fmla="*/ 112886 h 613133"/>
                <a:gd name="connsiteX3" fmla="*/ 408303 w 408303"/>
                <a:gd name="connsiteY3" fmla="*/ 602183 h 613133"/>
                <a:gd name="connsiteX4" fmla="*/ 135394 w 408303"/>
                <a:gd name="connsiteY4" fmla="*/ 478358 h 613133"/>
                <a:gd name="connsiteX5" fmla="*/ 186194 w 408303"/>
                <a:gd name="connsiteY5" fmla="*/ 103361 h 613133"/>
                <a:gd name="connsiteX6" fmla="*/ 124878 w 408303"/>
                <a:gd name="connsiteY6" fmla="*/ 64507 h 613133"/>
                <a:gd name="connsiteX7" fmla="*/ 1252 w 408303"/>
                <a:gd name="connsiteY7" fmla="*/ 129556 h 613133"/>
                <a:gd name="connsiteX0" fmla="*/ 1252 w 408303"/>
                <a:gd name="connsiteY0" fmla="*/ 129556 h 613133"/>
                <a:gd name="connsiteX1" fmla="*/ 112972 w 408303"/>
                <a:gd name="connsiteY1" fmla="*/ 212 h 613133"/>
                <a:gd name="connsiteX2" fmla="*/ 262253 w 408303"/>
                <a:gd name="connsiteY2" fmla="*/ 112886 h 613133"/>
                <a:gd name="connsiteX3" fmla="*/ 408303 w 408303"/>
                <a:gd name="connsiteY3" fmla="*/ 602183 h 613133"/>
                <a:gd name="connsiteX4" fmla="*/ 135394 w 408303"/>
                <a:gd name="connsiteY4" fmla="*/ 478358 h 613133"/>
                <a:gd name="connsiteX5" fmla="*/ 186194 w 408303"/>
                <a:gd name="connsiteY5" fmla="*/ 103361 h 613133"/>
                <a:gd name="connsiteX6" fmla="*/ 124878 w 408303"/>
                <a:gd name="connsiteY6" fmla="*/ 64507 h 613133"/>
                <a:gd name="connsiteX7" fmla="*/ 1252 w 408303"/>
                <a:gd name="connsiteY7" fmla="*/ 129556 h 613133"/>
                <a:gd name="connsiteX0" fmla="*/ 1252 w 408303"/>
                <a:gd name="connsiteY0" fmla="*/ 129556 h 613133"/>
                <a:gd name="connsiteX1" fmla="*/ 112972 w 408303"/>
                <a:gd name="connsiteY1" fmla="*/ 212 h 613133"/>
                <a:gd name="connsiteX2" fmla="*/ 262253 w 408303"/>
                <a:gd name="connsiteY2" fmla="*/ 112886 h 613133"/>
                <a:gd name="connsiteX3" fmla="*/ 408303 w 408303"/>
                <a:gd name="connsiteY3" fmla="*/ 602183 h 613133"/>
                <a:gd name="connsiteX4" fmla="*/ 135394 w 408303"/>
                <a:gd name="connsiteY4" fmla="*/ 478358 h 613133"/>
                <a:gd name="connsiteX5" fmla="*/ 186194 w 408303"/>
                <a:gd name="connsiteY5" fmla="*/ 103361 h 613133"/>
                <a:gd name="connsiteX6" fmla="*/ 124878 w 408303"/>
                <a:gd name="connsiteY6" fmla="*/ 64507 h 613133"/>
                <a:gd name="connsiteX7" fmla="*/ 1252 w 408303"/>
                <a:gd name="connsiteY7" fmla="*/ 129556 h 613133"/>
                <a:gd name="connsiteX0" fmla="*/ 1252 w 408303"/>
                <a:gd name="connsiteY0" fmla="*/ 129556 h 613133"/>
                <a:gd name="connsiteX1" fmla="*/ 112972 w 408303"/>
                <a:gd name="connsiteY1" fmla="*/ 212 h 613133"/>
                <a:gd name="connsiteX2" fmla="*/ 262253 w 408303"/>
                <a:gd name="connsiteY2" fmla="*/ 112886 h 613133"/>
                <a:gd name="connsiteX3" fmla="*/ 408303 w 408303"/>
                <a:gd name="connsiteY3" fmla="*/ 602183 h 613133"/>
                <a:gd name="connsiteX4" fmla="*/ 135394 w 408303"/>
                <a:gd name="connsiteY4" fmla="*/ 478358 h 613133"/>
                <a:gd name="connsiteX5" fmla="*/ 186194 w 408303"/>
                <a:gd name="connsiteY5" fmla="*/ 103361 h 613133"/>
                <a:gd name="connsiteX6" fmla="*/ 124878 w 408303"/>
                <a:gd name="connsiteY6" fmla="*/ 64507 h 613133"/>
                <a:gd name="connsiteX7" fmla="*/ 1252 w 408303"/>
                <a:gd name="connsiteY7" fmla="*/ 129556 h 613133"/>
                <a:gd name="connsiteX0" fmla="*/ 1252 w 408303"/>
                <a:gd name="connsiteY0" fmla="*/ 130996 h 614573"/>
                <a:gd name="connsiteX1" fmla="*/ 112972 w 408303"/>
                <a:gd name="connsiteY1" fmla="*/ 1652 h 614573"/>
                <a:gd name="connsiteX2" fmla="*/ 262253 w 408303"/>
                <a:gd name="connsiteY2" fmla="*/ 114326 h 614573"/>
                <a:gd name="connsiteX3" fmla="*/ 408303 w 408303"/>
                <a:gd name="connsiteY3" fmla="*/ 603623 h 614573"/>
                <a:gd name="connsiteX4" fmla="*/ 135394 w 408303"/>
                <a:gd name="connsiteY4" fmla="*/ 479798 h 614573"/>
                <a:gd name="connsiteX5" fmla="*/ 186194 w 408303"/>
                <a:gd name="connsiteY5" fmla="*/ 104801 h 614573"/>
                <a:gd name="connsiteX6" fmla="*/ 124878 w 408303"/>
                <a:gd name="connsiteY6" fmla="*/ 65947 h 614573"/>
                <a:gd name="connsiteX7" fmla="*/ 1252 w 408303"/>
                <a:gd name="connsiteY7" fmla="*/ 130996 h 614573"/>
                <a:gd name="connsiteX0" fmla="*/ 1252 w 408303"/>
                <a:gd name="connsiteY0" fmla="*/ 130996 h 614573"/>
                <a:gd name="connsiteX1" fmla="*/ 112972 w 408303"/>
                <a:gd name="connsiteY1" fmla="*/ 1652 h 614573"/>
                <a:gd name="connsiteX2" fmla="*/ 262253 w 408303"/>
                <a:gd name="connsiteY2" fmla="*/ 114326 h 614573"/>
                <a:gd name="connsiteX3" fmla="*/ 408303 w 408303"/>
                <a:gd name="connsiteY3" fmla="*/ 603623 h 614573"/>
                <a:gd name="connsiteX4" fmla="*/ 135394 w 408303"/>
                <a:gd name="connsiteY4" fmla="*/ 479798 h 614573"/>
                <a:gd name="connsiteX5" fmla="*/ 186194 w 408303"/>
                <a:gd name="connsiteY5" fmla="*/ 104801 h 614573"/>
                <a:gd name="connsiteX6" fmla="*/ 124878 w 408303"/>
                <a:gd name="connsiteY6" fmla="*/ 65947 h 614573"/>
                <a:gd name="connsiteX7" fmla="*/ 1252 w 408303"/>
                <a:gd name="connsiteY7" fmla="*/ 130996 h 614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8303" h="614573">
                  <a:moveTo>
                    <a:pt x="1252" y="130996"/>
                  </a:moveTo>
                  <a:cubicBezTo>
                    <a:pt x="-10952" y="113805"/>
                    <a:pt x="69075" y="4827"/>
                    <a:pt x="112972" y="1652"/>
                  </a:cubicBezTo>
                  <a:cubicBezTo>
                    <a:pt x="156869" y="-1523"/>
                    <a:pt x="215015" y="-12196"/>
                    <a:pt x="262253" y="114326"/>
                  </a:cubicBezTo>
                  <a:cubicBezTo>
                    <a:pt x="151392" y="613181"/>
                    <a:pt x="385020" y="504024"/>
                    <a:pt x="408303" y="603623"/>
                  </a:cubicBezTo>
                  <a:cubicBezTo>
                    <a:pt x="352258" y="619498"/>
                    <a:pt x="248589" y="641723"/>
                    <a:pt x="135394" y="479798"/>
                  </a:cubicBezTo>
                  <a:cubicBezTo>
                    <a:pt x="72952" y="315641"/>
                    <a:pt x="181961" y="246733"/>
                    <a:pt x="186194" y="104801"/>
                  </a:cubicBezTo>
                  <a:cubicBezTo>
                    <a:pt x="165788" y="73528"/>
                    <a:pt x="156098" y="61184"/>
                    <a:pt x="124878" y="65947"/>
                  </a:cubicBezTo>
                  <a:cubicBezTo>
                    <a:pt x="93658" y="70710"/>
                    <a:pt x="39352" y="165127"/>
                    <a:pt x="1252" y="130996"/>
                  </a:cubicBezTo>
                  <a:close/>
                </a:path>
              </a:pathLst>
            </a:custGeom>
            <a:gradFill>
              <a:gsLst>
                <a:gs pos="0">
                  <a:schemeClr val="accent4">
                    <a:lumMod val="20000"/>
                    <a:lumOff val="80000"/>
                  </a:schemeClr>
                </a:gs>
                <a:gs pos="71000">
                  <a:schemeClr val="accent4">
                    <a:lumMod val="40000"/>
                    <a:lumOff val="60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35" name="Rectangle 56">
            <a:extLst>
              <a:ext uri="{FF2B5EF4-FFF2-40B4-BE49-F238E27FC236}">
                <a16:creationId xmlns:a16="http://schemas.microsoft.com/office/drawing/2014/main" id="{D7CC16EF-D64E-420C-A7B5-A02B19318601}"/>
              </a:ext>
            </a:extLst>
          </p:cNvPr>
          <p:cNvSpPr/>
          <p:nvPr/>
        </p:nvSpPr>
        <p:spPr>
          <a:xfrm rot="2814473" flipH="1">
            <a:off x="11013003" y="4320687"/>
            <a:ext cx="572619" cy="265304"/>
          </a:xfrm>
          <a:custGeom>
            <a:avLst/>
            <a:gdLst>
              <a:gd name="connsiteX0" fmla="*/ 0 w 234984"/>
              <a:gd name="connsiteY0" fmla="*/ 0 h 158712"/>
              <a:gd name="connsiteX1" fmla="*/ 234984 w 234984"/>
              <a:gd name="connsiteY1" fmla="*/ 0 h 158712"/>
              <a:gd name="connsiteX2" fmla="*/ 234984 w 234984"/>
              <a:gd name="connsiteY2" fmla="*/ 158712 h 158712"/>
              <a:gd name="connsiteX3" fmla="*/ 0 w 234984"/>
              <a:gd name="connsiteY3" fmla="*/ 158712 h 158712"/>
              <a:gd name="connsiteX4" fmla="*/ 0 w 234984"/>
              <a:gd name="connsiteY4" fmla="*/ 0 h 158712"/>
              <a:gd name="connsiteX0" fmla="*/ 0 w 234984"/>
              <a:gd name="connsiteY0" fmla="*/ 0 h 158712"/>
              <a:gd name="connsiteX1" fmla="*/ 234984 w 234984"/>
              <a:gd name="connsiteY1" fmla="*/ 158712 h 158712"/>
              <a:gd name="connsiteX2" fmla="*/ 0 w 234984"/>
              <a:gd name="connsiteY2" fmla="*/ 158712 h 158712"/>
              <a:gd name="connsiteX3" fmla="*/ 0 w 234984"/>
              <a:gd name="connsiteY3" fmla="*/ 0 h 158712"/>
              <a:gd name="connsiteX0" fmla="*/ 0 w 482249"/>
              <a:gd name="connsiteY0" fmla="*/ 0 h 158712"/>
              <a:gd name="connsiteX1" fmla="*/ 482249 w 482249"/>
              <a:gd name="connsiteY1" fmla="*/ 18692 h 158712"/>
              <a:gd name="connsiteX2" fmla="*/ 0 w 482249"/>
              <a:gd name="connsiteY2" fmla="*/ 158712 h 158712"/>
              <a:gd name="connsiteX3" fmla="*/ 0 w 482249"/>
              <a:gd name="connsiteY3" fmla="*/ 0 h 158712"/>
              <a:gd name="connsiteX0" fmla="*/ 0 w 482249"/>
              <a:gd name="connsiteY0" fmla="*/ 0 h 195752"/>
              <a:gd name="connsiteX1" fmla="*/ 482249 w 482249"/>
              <a:gd name="connsiteY1" fmla="*/ 18692 h 195752"/>
              <a:gd name="connsiteX2" fmla="*/ 0 w 482249"/>
              <a:gd name="connsiteY2" fmla="*/ 158712 h 195752"/>
              <a:gd name="connsiteX3" fmla="*/ 0 w 482249"/>
              <a:gd name="connsiteY3" fmla="*/ 0 h 195752"/>
              <a:gd name="connsiteX0" fmla="*/ 133059 w 615308"/>
              <a:gd name="connsiteY0" fmla="*/ 0 h 177392"/>
              <a:gd name="connsiteX1" fmla="*/ 615308 w 615308"/>
              <a:gd name="connsiteY1" fmla="*/ 18692 h 177392"/>
              <a:gd name="connsiteX2" fmla="*/ 0 w 615308"/>
              <a:gd name="connsiteY2" fmla="*/ 107108 h 177392"/>
              <a:gd name="connsiteX3" fmla="*/ 133059 w 615308"/>
              <a:gd name="connsiteY3" fmla="*/ 0 h 177392"/>
              <a:gd name="connsiteX0" fmla="*/ 0 w 615308"/>
              <a:gd name="connsiteY0" fmla="*/ 88416 h 158700"/>
              <a:gd name="connsiteX1" fmla="*/ 615308 w 615308"/>
              <a:gd name="connsiteY1" fmla="*/ 0 h 158700"/>
              <a:gd name="connsiteX2" fmla="*/ 0 w 615308"/>
              <a:gd name="connsiteY2" fmla="*/ 88416 h 158700"/>
              <a:gd name="connsiteX0" fmla="*/ 0 w 615308"/>
              <a:gd name="connsiteY0" fmla="*/ 88416 h 193760"/>
              <a:gd name="connsiteX1" fmla="*/ 615308 w 615308"/>
              <a:gd name="connsiteY1" fmla="*/ 0 h 193760"/>
              <a:gd name="connsiteX2" fmla="*/ 0 w 615308"/>
              <a:gd name="connsiteY2" fmla="*/ 88416 h 193760"/>
              <a:gd name="connsiteX0" fmla="*/ 0 w 615308"/>
              <a:gd name="connsiteY0" fmla="*/ 169899 h 275243"/>
              <a:gd name="connsiteX1" fmla="*/ 615308 w 615308"/>
              <a:gd name="connsiteY1" fmla="*/ 81483 h 275243"/>
              <a:gd name="connsiteX2" fmla="*/ 0 w 615308"/>
              <a:gd name="connsiteY2" fmla="*/ 169899 h 275243"/>
              <a:gd name="connsiteX0" fmla="*/ 0 w 615308"/>
              <a:gd name="connsiteY0" fmla="*/ 193279 h 298623"/>
              <a:gd name="connsiteX1" fmla="*/ 615308 w 615308"/>
              <a:gd name="connsiteY1" fmla="*/ 104863 h 298623"/>
              <a:gd name="connsiteX2" fmla="*/ 0 w 615308"/>
              <a:gd name="connsiteY2" fmla="*/ 193279 h 298623"/>
              <a:gd name="connsiteX0" fmla="*/ 0 w 632025"/>
              <a:gd name="connsiteY0" fmla="*/ 191712 h 299306"/>
              <a:gd name="connsiteX1" fmla="*/ 632025 w 632025"/>
              <a:gd name="connsiteY1" fmla="*/ 107222 h 299306"/>
              <a:gd name="connsiteX2" fmla="*/ 0 w 632025"/>
              <a:gd name="connsiteY2" fmla="*/ 191712 h 299306"/>
              <a:gd name="connsiteX0" fmla="*/ 0 w 632025"/>
              <a:gd name="connsiteY0" fmla="*/ 191712 h 297892"/>
              <a:gd name="connsiteX1" fmla="*/ 632025 w 632025"/>
              <a:gd name="connsiteY1" fmla="*/ 107222 h 297892"/>
              <a:gd name="connsiteX2" fmla="*/ 0 w 632025"/>
              <a:gd name="connsiteY2" fmla="*/ 191712 h 297892"/>
              <a:gd name="connsiteX0" fmla="*/ 0 w 632025"/>
              <a:gd name="connsiteY0" fmla="*/ 191712 h 290014"/>
              <a:gd name="connsiteX1" fmla="*/ 632025 w 632025"/>
              <a:gd name="connsiteY1" fmla="*/ 107222 h 290014"/>
              <a:gd name="connsiteX2" fmla="*/ 0 w 632025"/>
              <a:gd name="connsiteY2" fmla="*/ 191712 h 290014"/>
              <a:gd name="connsiteX0" fmla="*/ 0 w 632025"/>
              <a:gd name="connsiteY0" fmla="*/ 196572 h 294874"/>
              <a:gd name="connsiteX1" fmla="*/ 632025 w 632025"/>
              <a:gd name="connsiteY1" fmla="*/ 112082 h 294874"/>
              <a:gd name="connsiteX2" fmla="*/ 0 w 632025"/>
              <a:gd name="connsiteY2" fmla="*/ 196572 h 294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2025" h="294874">
                <a:moveTo>
                  <a:pt x="0" y="196572"/>
                </a:moveTo>
                <a:cubicBezTo>
                  <a:pt x="377197" y="-143897"/>
                  <a:pt x="541242" y="47648"/>
                  <a:pt x="632025" y="112082"/>
                </a:cubicBezTo>
                <a:cubicBezTo>
                  <a:pt x="472739" y="418252"/>
                  <a:pt x="82891" y="261868"/>
                  <a:pt x="0" y="196572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Rectangle 56">
            <a:extLst>
              <a:ext uri="{FF2B5EF4-FFF2-40B4-BE49-F238E27FC236}">
                <a16:creationId xmlns:a16="http://schemas.microsoft.com/office/drawing/2014/main" id="{AF253586-0FFB-42BD-BB39-4385EB2B9D6D}"/>
              </a:ext>
            </a:extLst>
          </p:cNvPr>
          <p:cNvSpPr/>
          <p:nvPr/>
        </p:nvSpPr>
        <p:spPr>
          <a:xfrm rot="19121935" flipH="1">
            <a:off x="11340582" y="5648961"/>
            <a:ext cx="572619" cy="265304"/>
          </a:xfrm>
          <a:custGeom>
            <a:avLst/>
            <a:gdLst>
              <a:gd name="connsiteX0" fmla="*/ 0 w 234984"/>
              <a:gd name="connsiteY0" fmla="*/ 0 h 158712"/>
              <a:gd name="connsiteX1" fmla="*/ 234984 w 234984"/>
              <a:gd name="connsiteY1" fmla="*/ 0 h 158712"/>
              <a:gd name="connsiteX2" fmla="*/ 234984 w 234984"/>
              <a:gd name="connsiteY2" fmla="*/ 158712 h 158712"/>
              <a:gd name="connsiteX3" fmla="*/ 0 w 234984"/>
              <a:gd name="connsiteY3" fmla="*/ 158712 h 158712"/>
              <a:gd name="connsiteX4" fmla="*/ 0 w 234984"/>
              <a:gd name="connsiteY4" fmla="*/ 0 h 158712"/>
              <a:gd name="connsiteX0" fmla="*/ 0 w 234984"/>
              <a:gd name="connsiteY0" fmla="*/ 0 h 158712"/>
              <a:gd name="connsiteX1" fmla="*/ 234984 w 234984"/>
              <a:gd name="connsiteY1" fmla="*/ 158712 h 158712"/>
              <a:gd name="connsiteX2" fmla="*/ 0 w 234984"/>
              <a:gd name="connsiteY2" fmla="*/ 158712 h 158712"/>
              <a:gd name="connsiteX3" fmla="*/ 0 w 234984"/>
              <a:gd name="connsiteY3" fmla="*/ 0 h 158712"/>
              <a:gd name="connsiteX0" fmla="*/ 0 w 482249"/>
              <a:gd name="connsiteY0" fmla="*/ 0 h 158712"/>
              <a:gd name="connsiteX1" fmla="*/ 482249 w 482249"/>
              <a:gd name="connsiteY1" fmla="*/ 18692 h 158712"/>
              <a:gd name="connsiteX2" fmla="*/ 0 w 482249"/>
              <a:gd name="connsiteY2" fmla="*/ 158712 h 158712"/>
              <a:gd name="connsiteX3" fmla="*/ 0 w 482249"/>
              <a:gd name="connsiteY3" fmla="*/ 0 h 158712"/>
              <a:gd name="connsiteX0" fmla="*/ 0 w 482249"/>
              <a:gd name="connsiteY0" fmla="*/ 0 h 195752"/>
              <a:gd name="connsiteX1" fmla="*/ 482249 w 482249"/>
              <a:gd name="connsiteY1" fmla="*/ 18692 h 195752"/>
              <a:gd name="connsiteX2" fmla="*/ 0 w 482249"/>
              <a:gd name="connsiteY2" fmla="*/ 158712 h 195752"/>
              <a:gd name="connsiteX3" fmla="*/ 0 w 482249"/>
              <a:gd name="connsiteY3" fmla="*/ 0 h 195752"/>
              <a:gd name="connsiteX0" fmla="*/ 133059 w 615308"/>
              <a:gd name="connsiteY0" fmla="*/ 0 h 177392"/>
              <a:gd name="connsiteX1" fmla="*/ 615308 w 615308"/>
              <a:gd name="connsiteY1" fmla="*/ 18692 h 177392"/>
              <a:gd name="connsiteX2" fmla="*/ 0 w 615308"/>
              <a:gd name="connsiteY2" fmla="*/ 107108 h 177392"/>
              <a:gd name="connsiteX3" fmla="*/ 133059 w 615308"/>
              <a:gd name="connsiteY3" fmla="*/ 0 h 177392"/>
              <a:gd name="connsiteX0" fmla="*/ 0 w 615308"/>
              <a:gd name="connsiteY0" fmla="*/ 88416 h 158700"/>
              <a:gd name="connsiteX1" fmla="*/ 615308 w 615308"/>
              <a:gd name="connsiteY1" fmla="*/ 0 h 158700"/>
              <a:gd name="connsiteX2" fmla="*/ 0 w 615308"/>
              <a:gd name="connsiteY2" fmla="*/ 88416 h 158700"/>
              <a:gd name="connsiteX0" fmla="*/ 0 w 615308"/>
              <a:gd name="connsiteY0" fmla="*/ 88416 h 193760"/>
              <a:gd name="connsiteX1" fmla="*/ 615308 w 615308"/>
              <a:gd name="connsiteY1" fmla="*/ 0 h 193760"/>
              <a:gd name="connsiteX2" fmla="*/ 0 w 615308"/>
              <a:gd name="connsiteY2" fmla="*/ 88416 h 193760"/>
              <a:gd name="connsiteX0" fmla="*/ 0 w 615308"/>
              <a:gd name="connsiteY0" fmla="*/ 169899 h 275243"/>
              <a:gd name="connsiteX1" fmla="*/ 615308 w 615308"/>
              <a:gd name="connsiteY1" fmla="*/ 81483 h 275243"/>
              <a:gd name="connsiteX2" fmla="*/ 0 w 615308"/>
              <a:gd name="connsiteY2" fmla="*/ 169899 h 275243"/>
              <a:gd name="connsiteX0" fmla="*/ 0 w 615308"/>
              <a:gd name="connsiteY0" fmla="*/ 193279 h 298623"/>
              <a:gd name="connsiteX1" fmla="*/ 615308 w 615308"/>
              <a:gd name="connsiteY1" fmla="*/ 104863 h 298623"/>
              <a:gd name="connsiteX2" fmla="*/ 0 w 615308"/>
              <a:gd name="connsiteY2" fmla="*/ 193279 h 298623"/>
              <a:gd name="connsiteX0" fmla="*/ 0 w 632025"/>
              <a:gd name="connsiteY0" fmla="*/ 191712 h 299306"/>
              <a:gd name="connsiteX1" fmla="*/ 632025 w 632025"/>
              <a:gd name="connsiteY1" fmla="*/ 107222 h 299306"/>
              <a:gd name="connsiteX2" fmla="*/ 0 w 632025"/>
              <a:gd name="connsiteY2" fmla="*/ 191712 h 299306"/>
              <a:gd name="connsiteX0" fmla="*/ 0 w 632025"/>
              <a:gd name="connsiteY0" fmla="*/ 191712 h 297892"/>
              <a:gd name="connsiteX1" fmla="*/ 632025 w 632025"/>
              <a:gd name="connsiteY1" fmla="*/ 107222 h 297892"/>
              <a:gd name="connsiteX2" fmla="*/ 0 w 632025"/>
              <a:gd name="connsiteY2" fmla="*/ 191712 h 297892"/>
              <a:gd name="connsiteX0" fmla="*/ 0 w 632025"/>
              <a:gd name="connsiteY0" fmla="*/ 191712 h 290014"/>
              <a:gd name="connsiteX1" fmla="*/ 632025 w 632025"/>
              <a:gd name="connsiteY1" fmla="*/ 107222 h 290014"/>
              <a:gd name="connsiteX2" fmla="*/ 0 w 632025"/>
              <a:gd name="connsiteY2" fmla="*/ 191712 h 290014"/>
              <a:gd name="connsiteX0" fmla="*/ 0 w 632025"/>
              <a:gd name="connsiteY0" fmla="*/ 196572 h 294874"/>
              <a:gd name="connsiteX1" fmla="*/ 632025 w 632025"/>
              <a:gd name="connsiteY1" fmla="*/ 112082 h 294874"/>
              <a:gd name="connsiteX2" fmla="*/ 0 w 632025"/>
              <a:gd name="connsiteY2" fmla="*/ 196572 h 294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2025" h="294874">
                <a:moveTo>
                  <a:pt x="0" y="196572"/>
                </a:moveTo>
                <a:cubicBezTo>
                  <a:pt x="377197" y="-143897"/>
                  <a:pt x="541242" y="47648"/>
                  <a:pt x="632025" y="112082"/>
                </a:cubicBezTo>
                <a:cubicBezTo>
                  <a:pt x="472739" y="418252"/>
                  <a:pt x="82891" y="261868"/>
                  <a:pt x="0" y="196572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7" name="Rectangle 56">
            <a:extLst>
              <a:ext uri="{FF2B5EF4-FFF2-40B4-BE49-F238E27FC236}">
                <a16:creationId xmlns:a16="http://schemas.microsoft.com/office/drawing/2014/main" id="{6A4C78FF-C43E-4341-A37F-6C69B601DCEE}"/>
              </a:ext>
            </a:extLst>
          </p:cNvPr>
          <p:cNvSpPr/>
          <p:nvPr/>
        </p:nvSpPr>
        <p:spPr>
          <a:xfrm rot="19121935" flipH="1">
            <a:off x="11608113" y="2283089"/>
            <a:ext cx="572619" cy="265304"/>
          </a:xfrm>
          <a:custGeom>
            <a:avLst/>
            <a:gdLst>
              <a:gd name="connsiteX0" fmla="*/ 0 w 234984"/>
              <a:gd name="connsiteY0" fmla="*/ 0 h 158712"/>
              <a:gd name="connsiteX1" fmla="*/ 234984 w 234984"/>
              <a:gd name="connsiteY1" fmla="*/ 0 h 158712"/>
              <a:gd name="connsiteX2" fmla="*/ 234984 w 234984"/>
              <a:gd name="connsiteY2" fmla="*/ 158712 h 158712"/>
              <a:gd name="connsiteX3" fmla="*/ 0 w 234984"/>
              <a:gd name="connsiteY3" fmla="*/ 158712 h 158712"/>
              <a:gd name="connsiteX4" fmla="*/ 0 w 234984"/>
              <a:gd name="connsiteY4" fmla="*/ 0 h 158712"/>
              <a:gd name="connsiteX0" fmla="*/ 0 w 234984"/>
              <a:gd name="connsiteY0" fmla="*/ 0 h 158712"/>
              <a:gd name="connsiteX1" fmla="*/ 234984 w 234984"/>
              <a:gd name="connsiteY1" fmla="*/ 158712 h 158712"/>
              <a:gd name="connsiteX2" fmla="*/ 0 w 234984"/>
              <a:gd name="connsiteY2" fmla="*/ 158712 h 158712"/>
              <a:gd name="connsiteX3" fmla="*/ 0 w 234984"/>
              <a:gd name="connsiteY3" fmla="*/ 0 h 158712"/>
              <a:gd name="connsiteX0" fmla="*/ 0 w 482249"/>
              <a:gd name="connsiteY0" fmla="*/ 0 h 158712"/>
              <a:gd name="connsiteX1" fmla="*/ 482249 w 482249"/>
              <a:gd name="connsiteY1" fmla="*/ 18692 h 158712"/>
              <a:gd name="connsiteX2" fmla="*/ 0 w 482249"/>
              <a:gd name="connsiteY2" fmla="*/ 158712 h 158712"/>
              <a:gd name="connsiteX3" fmla="*/ 0 w 482249"/>
              <a:gd name="connsiteY3" fmla="*/ 0 h 158712"/>
              <a:gd name="connsiteX0" fmla="*/ 0 w 482249"/>
              <a:gd name="connsiteY0" fmla="*/ 0 h 195752"/>
              <a:gd name="connsiteX1" fmla="*/ 482249 w 482249"/>
              <a:gd name="connsiteY1" fmla="*/ 18692 h 195752"/>
              <a:gd name="connsiteX2" fmla="*/ 0 w 482249"/>
              <a:gd name="connsiteY2" fmla="*/ 158712 h 195752"/>
              <a:gd name="connsiteX3" fmla="*/ 0 w 482249"/>
              <a:gd name="connsiteY3" fmla="*/ 0 h 195752"/>
              <a:gd name="connsiteX0" fmla="*/ 133059 w 615308"/>
              <a:gd name="connsiteY0" fmla="*/ 0 h 177392"/>
              <a:gd name="connsiteX1" fmla="*/ 615308 w 615308"/>
              <a:gd name="connsiteY1" fmla="*/ 18692 h 177392"/>
              <a:gd name="connsiteX2" fmla="*/ 0 w 615308"/>
              <a:gd name="connsiteY2" fmla="*/ 107108 h 177392"/>
              <a:gd name="connsiteX3" fmla="*/ 133059 w 615308"/>
              <a:gd name="connsiteY3" fmla="*/ 0 h 177392"/>
              <a:gd name="connsiteX0" fmla="*/ 0 w 615308"/>
              <a:gd name="connsiteY0" fmla="*/ 88416 h 158700"/>
              <a:gd name="connsiteX1" fmla="*/ 615308 w 615308"/>
              <a:gd name="connsiteY1" fmla="*/ 0 h 158700"/>
              <a:gd name="connsiteX2" fmla="*/ 0 w 615308"/>
              <a:gd name="connsiteY2" fmla="*/ 88416 h 158700"/>
              <a:gd name="connsiteX0" fmla="*/ 0 w 615308"/>
              <a:gd name="connsiteY0" fmla="*/ 88416 h 193760"/>
              <a:gd name="connsiteX1" fmla="*/ 615308 w 615308"/>
              <a:gd name="connsiteY1" fmla="*/ 0 h 193760"/>
              <a:gd name="connsiteX2" fmla="*/ 0 w 615308"/>
              <a:gd name="connsiteY2" fmla="*/ 88416 h 193760"/>
              <a:gd name="connsiteX0" fmla="*/ 0 w 615308"/>
              <a:gd name="connsiteY0" fmla="*/ 169899 h 275243"/>
              <a:gd name="connsiteX1" fmla="*/ 615308 w 615308"/>
              <a:gd name="connsiteY1" fmla="*/ 81483 h 275243"/>
              <a:gd name="connsiteX2" fmla="*/ 0 w 615308"/>
              <a:gd name="connsiteY2" fmla="*/ 169899 h 275243"/>
              <a:gd name="connsiteX0" fmla="*/ 0 w 615308"/>
              <a:gd name="connsiteY0" fmla="*/ 193279 h 298623"/>
              <a:gd name="connsiteX1" fmla="*/ 615308 w 615308"/>
              <a:gd name="connsiteY1" fmla="*/ 104863 h 298623"/>
              <a:gd name="connsiteX2" fmla="*/ 0 w 615308"/>
              <a:gd name="connsiteY2" fmla="*/ 193279 h 298623"/>
              <a:gd name="connsiteX0" fmla="*/ 0 w 632025"/>
              <a:gd name="connsiteY0" fmla="*/ 191712 h 299306"/>
              <a:gd name="connsiteX1" fmla="*/ 632025 w 632025"/>
              <a:gd name="connsiteY1" fmla="*/ 107222 h 299306"/>
              <a:gd name="connsiteX2" fmla="*/ 0 w 632025"/>
              <a:gd name="connsiteY2" fmla="*/ 191712 h 299306"/>
              <a:gd name="connsiteX0" fmla="*/ 0 w 632025"/>
              <a:gd name="connsiteY0" fmla="*/ 191712 h 297892"/>
              <a:gd name="connsiteX1" fmla="*/ 632025 w 632025"/>
              <a:gd name="connsiteY1" fmla="*/ 107222 h 297892"/>
              <a:gd name="connsiteX2" fmla="*/ 0 w 632025"/>
              <a:gd name="connsiteY2" fmla="*/ 191712 h 297892"/>
              <a:gd name="connsiteX0" fmla="*/ 0 w 632025"/>
              <a:gd name="connsiteY0" fmla="*/ 191712 h 290014"/>
              <a:gd name="connsiteX1" fmla="*/ 632025 w 632025"/>
              <a:gd name="connsiteY1" fmla="*/ 107222 h 290014"/>
              <a:gd name="connsiteX2" fmla="*/ 0 w 632025"/>
              <a:gd name="connsiteY2" fmla="*/ 191712 h 290014"/>
              <a:gd name="connsiteX0" fmla="*/ 0 w 632025"/>
              <a:gd name="connsiteY0" fmla="*/ 196572 h 294874"/>
              <a:gd name="connsiteX1" fmla="*/ 632025 w 632025"/>
              <a:gd name="connsiteY1" fmla="*/ 112082 h 294874"/>
              <a:gd name="connsiteX2" fmla="*/ 0 w 632025"/>
              <a:gd name="connsiteY2" fmla="*/ 196572 h 294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2025" h="294874">
                <a:moveTo>
                  <a:pt x="0" y="196572"/>
                </a:moveTo>
                <a:cubicBezTo>
                  <a:pt x="377197" y="-143897"/>
                  <a:pt x="541242" y="47648"/>
                  <a:pt x="632025" y="112082"/>
                </a:cubicBezTo>
                <a:cubicBezTo>
                  <a:pt x="472739" y="418252"/>
                  <a:pt x="82891" y="261868"/>
                  <a:pt x="0" y="196572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8" name="Rectangle 56">
            <a:extLst>
              <a:ext uri="{FF2B5EF4-FFF2-40B4-BE49-F238E27FC236}">
                <a16:creationId xmlns:a16="http://schemas.microsoft.com/office/drawing/2014/main" id="{2D4C5A0C-DAF8-4917-9BFC-13AACEDECA7C}"/>
              </a:ext>
            </a:extLst>
          </p:cNvPr>
          <p:cNvSpPr/>
          <p:nvPr/>
        </p:nvSpPr>
        <p:spPr>
          <a:xfrm rot="20387048" flipH="1">
            <a:off x="11608112" y="3491632"/>
            <a:ext cx="572619" cy="265304"/>
          </a:xfrm>
          <a:custGeom>
            <a:avLst/>
            <a:gdLst>
              <a:gd name="connsiteX0" fmla="*/ 0 w 234984"/>
              <a:gd name="connsiteY0" fmla="*/ 0 h 158712"/>
              <a:gd name="connsiteX1" fmla="*/ 234984 w 234984"/>
              <a:gd name="connsiteY1" fmla="*/ 0 h 158712"/>
              <a:gd name="connsiteX2" fmla="*/ 234984 w 234984"/>
              <a:gd name="connsiteY2" fmla="*/ 158712 h 158712"/>
              <a:gd name="connsiteX3" fmla="*/ 0 w 234984"/>
              <a:gd name="connsiteY3" fmla="*/ 158712 h 158712"/>
              <a:gd name="connsiteX4" fmla="*/ 0 w 234984"/>
              <a:gd name="connsiteY4" fmla="*/ 0 h 158712"/>
              <a:gd name="connsiteX0" fmla="*/ 0 w 234984"/>
              <a:gd name="connsiteY0" fmla="*/ 0 h 158712"/>
              <a:gd name="connsiteX1" fmla="*/ 234984 w 234984"/>
              <a:gd name="connsiteY1" fmla="*/ 158712 h 158712"/>
              <a:gd name="connsiteX2" fmla="*/ 0 w 234984"/>
              <a:gd name="connsiteY2" fmla="*/ 158712 h 158712"/>
              <a:gd name="connsiteX3" fmla="*/ 0 w 234984"/>
              <a:gd name="connsiteY3" fmla="*/ 0 h 158712"/>
              <a:gd name="connsiteX0" fmla="*/ 0 w 482249"/>
              <a:gd name="connsiteY0" fmla="*/ 0 h 158712"/>
              <a:gd name="connsiteX1" fmla="*/ 482249 w 482249"/>
              <a:gd name="connsiteY1" fmla="*/ 18692 h 158712"/>
              <a:gd name="connsiteX2" fmla="*/ 0 w 482249"/>
              <a:gd name="connsiteY2" fmla="*/ 158712 h 158712"/>
              <a:gd name="connsiteX3" fmla="*/ 0 w 482249"/>
              <a:gd name="connsiteY3" fmla="*/ 0 h 158712"/>
              <a:gd name="connsiteX0" fmla="*/ 0 w 482249"/>
              <a:gd name="connsiteY0" fmla="*/ 0 h 195752"/>
              <a:gd name="connsiteX1" fmla="*/ 482249 w 482249"/>
              <a:gd name="connsiteY1" fmla="*/ 18692 h 195752"/>
              <a:gd name="connsiteX2" fmla="*/ 0 w 482249"/>
              <a:gd name="connsiteY2" fmla="*/ 158712 h 195752"/>
              <a:gd name="connsiteX3" fmla="*/ 0 w 482249"/>
              <a:gd name="connsiteY3" fmla="*/ 0 h 195752"/>
              <a:gd name="connsiteX0" fmla="*/ 133059 w 615308"/>
              <a:gd name="connsiteY0" fmla="*/ 0 h 177392"/>
              <a:gd name="connsiteX1" fmla="*/ 615308 w 615308"/>
              <a:gd name="connsiteY1" fmla="*/ 18692 h 177392"/>
              <a:gd name="connsiteX2" fmla="*/ 0 w 615308"/>
              <a:gd name="connsiteY2" fmla="*/ 107108 h 177392"/>
              <a:gd name="connsiteX3" fmla="*/ 133059 w 615308"/>
              <a:gd name="connsiteY3" fmla="*/ 0 h 177392"/>
              <a:gd name="connsiteX0" fmla="*/ 0 w 615308"/>
              <a:gd name="connsiteY0" fmla="*/ 88416 h 158700"/>
              <a:gd name="connsiteX1" fmla="*/ 615308 w 615308"/>
              <a:gd name="connsiteY1" fmla="*/ 0 h 158700"/>
              <a:gd name="connsiteX2" fmla="*/ 0 w 615308"/>
              <a:gd name="connsiteY2" fmla="*/ 88416 h 158700"/>
              <a:gd name="connsiteX0" fmla="*/ 0 w 615308"/>
              <a:gd name="connsiteY0" fmla="*/ 88416 h 193760"/>
              <a:gd name="connsiteX1" fmla="*/ 615308 w 615308"/>
              <a:gd name="connsiteY1" fmla="*/ 0 h 193760"/>
              <a:gd name="connsiteX2" fmla="*/ 0 w 615308"/>
              <a:gd name="connsiteY2" fmla="*/ 88416 h 193760"/>
              <a:gd name="connsiteX0" fmla="*/ 0 w 615308"/>
              <a:gd name="connsiteY0" fmla="*/ 169899 h 275243"/>
              <a:gd name="connsiteX1" fmla="*/ 615308 w 615308"/>
              <a:gd name="connsiteY1" fmla="*/ 81483 h 275243"/>
              <a:gd name="connsiteX2" fmla="*/ 0 w 615308"/>
              <a:gd name="connsiteY2" fmla="*/ 169899 h 275243"/>
              <a:gd name="connsiteX0" fmla="*/ 0 w 615308"/>
              <a:gd name="connsiteY0" fmla="*/ 193279 h 298623"/>
              <a:gd name="connsiteX1" fmla="*/ 615308 w 615308"/>
              <a:gd name="connsiteY1" fmla="*/ 104863 h 298623"/>
              <a:gd name="connsiteX2" fmla="*/ 0 w 615308"/>
              <a:gd name="connsiteY2" fmla="*/ 193279 h 298623"/>
              <a:gd name="connsiteX0" fmla="*/ 0 w 632025"/>
              <a:gd name="connsiteY0" fmla="*/ 191712 h 299306"/>
              <a:gd name="connsiteX1" fmla="*/ 632025 w 632025"/>
              <a:gd name="connsiteY1" fmla="*/ 107222 h 299306"/>
              <a:gd name="connsiteX2" fmla="*/ 0 w 632025"/>
              <a:gd name="connsiteY2" fmla="*/ 191712 h 299306"/>
              <a:gd name="connsiteX0" fmla="*/ 0 w 632025"/>
              <a:gd name="connsiteY0" fmla="*/ 191712 h 297892"/>
              <a:gd name="connsiteX1" fmla="*/ 632025 w 632025"/>
              <a:gd name="connsiteY1" fmla="*/ 107222 h 297892"/>
              <a:gd name="connsiteX2" fmla="*/ 0 w 632025"/>
              <a:gd name="connsiteY2" fmla="*/ 191712 h 297892"/>
              <a:gd name="connsiteX0" fmla="*/ 0 w 632025"/>
              <a:gd name="connsiteY0" fmla="*/ 191712 h 290014"/>
              <a:gd name="connsiteX1" fmla="*/ 632025 w 632025"/>
              <a:gd name="connsiteY1" fmla="*/ 107222 h 290014"/>
              <a:gd name="connsiteX2" fmla="*/ 0 w 632025"/>
              <a:gd name="connsiteY2" fmla="*/ 191712 h 290014"/>
              <a:gd name="connsiteX0" fmla="*/ 0 w 632025"/>
              <a:gd name="connsiteY0" fmla="*/ 196572 h 294874"/>
              <a:gd name="connsiteX1" fmla="*/ 632025 w 632025"/>
              <a:gd name="connsiteY1" fmla="*/ 112082 h 294874"/>
              <a:gd name="connsiteX2" fmla="*/ 0 w 632025"/>
              <a:gd name="connsiteY2" fmla="*/ 196572 h 294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2025" h="294874">
                <a:moveTo>
                  <a:pt x="0" y="196572"/>
                </a:moveTo>
                <a:cubicBezTo>
                  <a:pt x="377197" y="-143897"/>
                  <a:pt x="541242" y="47648"/>
                  <a:pt x="632025" y="112082"/>
                </a:cubicBezTo>
                <a:cubicBezTo>
                  <a:pt x="472739" y="418252"/>
                  <a:pt x="82891" y="261868"/>
                  <a:pt x="0" y="196572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9" name="Rectangle 56">
            <a:extLst>
              <a:ext uri="{FF2B5EF4-FFF2-40B4-BE49-F238E27FC236}">
                <a16:creationId xmlns:a16="http://schemas.microsoft.com/office/drawing/2014/main" id="{4E8F4D57-662A-4EA5-B29C-F286762FF80C}"/>
              </a:ext>
            </a:extLst>
          </p:cNvPr>
          <p:cNvSpPr/>
          <p:nvPr/>
        </p:nvSpPr>
        <p:spPr>
          <a:xfrm rot="20387048" flipH="1">
            <a:off x="7123266" y="4994842"/>
            <a:ext cx="572619" cy="265304"/>
          </a:xfrm>
          <a:custGeom>
            <a:avLst/>
            <a:gdLst>
              <a:gd name="connsiteX0" fmla="*/ 0 w 234984"/>
              <a:gd name="connsiteY0" fmla="*/ 0 h 158712"/>
              <a:gd name="connsiteX1" fmla="*/ 234984 w 234984"/>
              <a:gd name="connsiteY1" fmla="*/ 0 h 158712"/>
              <a:gd name="connsiteX2" fmla="*/ 234984 w 234984"/>
              <a:gd name="connsiteY2" fmla="*/ 158712 h 158712"/>
              <a:gd name="connsiteX3" fmla="*/ 0 w 234984"/>
              <a:gd name="connsiteY3" fmla="*/ 158712 h 158712"/>
              <a:gd name="connsiteX4" fmla="*/ 0 w 234984"/>
              <a:gd name="connsiteY4" fmla="*/ 0 h 158712"/>
              <a:gd name="connsiteX0" fmla="*/ 0 w 234984"/>
              <a:gd name="connsiteY0" fmla="*/ 0 h 158712"/>
              <a:gd name="connsiteX1" fmla="*/ 234984 w 234984"/>
              <a:gd name="connsiteY1" fmla="*/ 158712 h 158712"/>
              <a:gd name="connsiteX2" fmla="*/ 0 w 234984"/>
              <a:gd name="connsiteY2" fmla="*/ 158712 h 158712"/>
              <a:gd name="connsiteX3" fmla="*/ 0 w 234984"/>
              <a:gd name="connsiteY3" fmla="*/ 0 h 158712"/>
              <a:gd name="connsiteX0" fmla="*/ 0 w 482249"/>
              <a:gd name="connsiteY0" fmla="*/ 0 h 158712"/>
              <a:gd name="connsiteX1" fmla="*/ 482249 w 482249"/>
              <a:gd name="connsiteY1" fmla="*/ 18692 h 158712"/>
              <a:gd name="connsiteX2" fmla="*/ 0 w 482249"/>
              <a:gd name="connsiteY2" fmla="*/ 158712 h 158712"/>
              <a:gd name="connsiteX3" fmla="*/ 0 w 482249"/>
              <a:gd name="connsiteY3" fmla="*/ 0 h 158712"/>
              <a:gd name="connsiteX0" fmla="*/ 0 w 482249"/>
              <a:gd name="connsiteY0" fmla="*/ 0 h 195752"/>
              <a:gd name="connsiteX1" fmla="*/ 482249 w 482249"/>
              <a:gd name="connsiteY1" fmla="*/ 18692 h 195752"/>
              <a:gd name="connsiteX2" fmla="*/ 0 w 482249"/>
              <a:gd name="connsiteY2" fmla="*/ 158712 h 195752"/>
              <a:gd name="connsiteX3" fmla="*/ 0 w 482249"/>
              <a:gd name="connsiteY3" fmla="*/ 0 h 195752"/>
              <a:gd name="connsiteX0" fmla="*/ 133059 w 615308"/>
              <a:gd name="connsiteY0" fmla="*/ 0 h 177392"/>
              <a:gd name="connsiteX1" fmla="*/ 615308 w 615308"/>
              <a:gd name="connsiteY1" fmla="*/ 18692 h 177392"/>
              <a:gd name="connsiteX2" fmla="*/ 0 w 615308"/>
              <a:gd name="connsiteY2" fmla="*/ 107108 h 177392"/>
              <a:gd name="connsiteX3" fmla="*/ 133059 w 615308"/>
              <a:gd name="connsiteY3" fmla="*/ 0 h 177392"/>
              <a:gd name="connsiteX0" fmla="*/ 0 w 615308"/>
              <a:gd name="connsiteY0" fmla="*/ 88416 h 158700"/>
              <a:gd name="connsiteX1" fmla="*/ 615308 w 615308"/>
              <a:gd name="connsiteY1" fmla="*/ 0 h 158700"/>
              <a:gd name="connsiteX2" fmla="*/ 0 w 615308"/>
              <a:gd name="connsiteY2" fmla="*/ 88416 h 158700"/>
              <a:gd name="connsiteX0" fmla="*/ 0 w 615308"/>
              <a:gd name="connsiteY0" fmla="*/ 88416 h 193760"/>
              <a:gd name="connsiteX1" fmla="*/ 615308 w 615308"/>
              <a:gd name="connsiteY1" fmla="*/ 0 h 193760"/>
              <a:gd name="connsiteX2" fmla="*/ 0 w 615308"/>
              <a:gd name="connsiteY2" fmla="*/ 88416 h 193760"/>
              <a:gd name="connsiteX0" fmla="*/ 0 w 615308"/>
              <a:gd name="connsiteY0" fmla="*/ 169899 h 275243"/>
              <a:gd name="connsiteX1" fmla="*/ 615308 w 615308"/>
              <a:gd name="connsiteY1" fmla="*/ 81483 h 275243"/>
              <a:gd name="connsiteX2" fmla="*/ 0 w 615308"/>
              <a:gd name="connsiteY2" fmla="*/ 169899 h 275243"/>
              <a:gd name="connsiteX0" fmla="*/ 0 w 615308"/>
              <a:gd name="connsiteY0" fmla="*/ 193279 h 298623"/>
              <a:gd name="connsiteX1" fmla="*/ 615308 w 615308"/>
              <a:gd name="connsiteY1" fmla="*/ 104863 h 298623"/>
              <a:gd name="connsiteX2" fmla="*/ 0 w 615308"/>
              <a:gd name="connsiteY2" fmla="*/ 193279 h 298623"/>
              <a:gd name="connsiteX0" fmla="*/ 0 w 632025"/>
              <a:gd name="connsiteY0" fmla="*/ 191712 h 299306"/>
              <a:gd name="connsiteX1" fmla="*/ 632025 w 632025"/>
              <a:gd name="connsiteY1" fmla="*/ 107222 h 299306"/>
              <a:gd name="connsiteX2" fmla="*/ 0 w 632025"/>
              <a:gd name="connsiteY2" fmla="*/ 191712 h 299306"/>
              <a:gd name="connsiteX0" fmla="*/ 0 w 632025"/>
              <a:gd name="connsiteY0" fmla="*/ 191712 h 297892"/>
              <a:gd name="connsiteX1" fmla="*/ 632025 w 632025"/>
              <a:gd name="connsiteY1" fmla="*/ 107222 h 297892"/>
              <a:gd name="connsiteX2" fmla="*/ 0 w 632025"/>
              <a:gd name="connsiteY2" fmla="*/ 191712 h 297892"/>
              <a:gd name="connsiteX0" fmla="*/ 0 w 632025"/>
              <a:gd name="connsiteY0" fmla="*/ 191712 h 290014"/>
              <a:gd name="connsiteX1" fmla="*/ 632025 w 632025"/>
              <a:gd name="connsiteY1" fmla="*/ 107222 h 290014"/>
              <a:gd name="connsiteX2" fmla="*/ 0 w 632025"/>
              <a:gd name="connsiteY2" fmla="*/ 191712 h 290014"/>
              <a:gd name="connsiteX0" fmla="*/ 0 w 632025"/>
              <a:gd name="connsiteY0" fmla="*/ 196572 h 294874"/>
              <a:gd name="connsiteX1" fmla="*/ 632025 w 632025"/>
              <a:gd name="connsiteY1" fmla="*/ 112082 h 294874"/>
              <a:gd name="connsiteX2" fmla="*/ 0 w 632025"/>
              <a:gd name="connsiteY2" fmla="*/ 196572 h 294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2025" h="294874">
                <a:moveTo>
                  <a:pt x="0" y="196572"/>
                </a:moveTo>
                <a:cubicBezTo>
                  <a:pt x="377197" y="-143897"/>
                  <a:pt x="541242" y="47648"/>
                  <a:pt x="632025" y="112082"/>
                </a:cubicBezTo>
                <a:cubicBezTo>
                  <a:pt x="472739" y="418252"/>
                  <a:pt x="82891" y="261868"/>
                  <a:pt x="0" y="196572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0" name="Rectangle 56">
            <a:extLst>
              <a:ext uri="{FF2B5EF4-FFF2-40B4-BE49-F238E27FC236}">
                <a16:creationId xmlns:a16="http://schemas.microsoft.com/office/drawing/2014/main" id="{2A1509F5-B98F-4A4C-8202-5E95C4E55BA8}"/>
              </a:ext>
            </a:extLst>
          </p:cNvPr>
          <p:cNvSpPr/>
          <p:nvPr/>
        </p:nvSpPr>
        <p:spPr>
          <a:xfrm rot="17233895" flipH="1">
            <a:off x="7678917" y="5556951"/>
            <a:ext cx="572619" cy="265304"/>
          </a:xfrm>
          <a:custGeom>
            <a:avLst/>
            <a:gdLst>
              <a:gd name="connsiteX0" fmla="*/ 0 w 234984"/>
              <a:gd name="connsiteY0" fmla="*/ 0 h 158712"/>
              <a:gd name="connsiteX1" fmla="*/ 234984 w 234984"/>
              <a:gd name="connsiteY1" fmla="*/ 0 h 158712"/>
              <a:gd name="connsiteX2" fmla="*/ 234984 w 234984"/>
              <a:gd name="connsiteY2" fmla="*/ 158712 h 158712"/>
              <a:gd name="connsiteX3" fmla="*/ 0 w 234984"/>
              <a:gd name="connsiteY3" fmla="*/ 158712 h 158712"/>
              <a:gd name="connsiteX4" fmla="*/ 0 w 234984"/>
              <a:gd name="connsiteY4" fmla="*/ 0 h 158712"/>
              <a:gd name="connsiteX0" fmla="*/ 0 w 234984"/>
              <a:gd name="connsiteY0" fmla="*/ 0 h 158712"/>
              <a:gd name="connsiteX1" fmla="*/ 234984 w 234984"/>
              <a:gd name="connsiteY1" fmla="*/ 158712 h 158712"/>
              <a:gd name="connsiteX2" fmla="*/ 0 w 234984"/>
              <a:gd name="connsiteY2" fmla="*/ 158712 h 158712"/>
              <a:gd name="connsiteX3" fmla="*/ 0 w 234984"/>
              <a:gd name="connsiteY3" fmla="*/ 0 h 158712"/>
              <a:gd name="connsiteX0" fmla="*/ 0 w 482249"/>
              <a:gd name="connsiteY0" fmla="*/ 0 h 158712"/>
              <a:gd name="connsiteX1" fmla="*/ 482249 w 482249"/>
              <a:gd name="connsiteY1" fmla="*/ 18692 h 158712"/>
              <a:gd name="connsiteX2" fmla="*/ 0 w 482249"/>
              <a:gd name="connsiteY2" fmla="*/ 158712 h 158712"/>
              <a:gd name="connsiteX3" fmla="*/ 0 w 482249"/>
              <a:gd name="connsiteY3" fmla="*/ 0 h 158712"/>
              <a:gd name="connsiteX0" fmla="*/ 0 w 482249"/>
              <a:gd name="connsiteY0" fmla="*/ 0 h 195752"/>
              <a:gd name="connsiteX1" fmla="*/ 482249 w 482249"/>
              <a:gd name="connsiteY1" fmla="*/ 18692 h 195752"/>
              <a:gd name="connsiteX2" fmla="*/ 0 w 482249"/>
              <a:gd name="connsiteY2" fmla="*/ 158712 h 195752"/>
              <a:gd name="connsiteX3" fmla="*/ 0 w 482249"/>
              <a:gd name="connsiteY3" fmla="*/ 0 h 195752"/>
              <a:gd name="connsiteX0" fmla="*/ 133059 w 615308"/>
              <a:gd name="connsiteY0" fmla="*/ 0 h 177392"/>
              <a:gd name="connsiteX1" fmla="*/ 615308 w 615308"/>
              <a:gd name="connsiteY1" fmla="*/ 18692 h 177392"/>
              <a:gd name="connsiteX2" fmla="*/ 0 w 615308"/>
              <a:gd name="connsiteY2" fmla="*/ 107108 h 177392"/>
              <a:gd name="connsiteX3" fmla="*/ 133059 w 615308"/>
              <a:gd name="connsiteY3" fmla="*/ 0 h 177392"/>
              <a:gd name="connsiteX0" fmla="*/ 0 w 615308"/>
              <a:gd name="connsiteY0" fmla="*/ 88416 h 158700"/>
              <a:gd name="connsiteX1" fmla="*/ 615308 w 615308"/>
              <a:gd name="connsiteY1" fmla="*/ 0 h 158700"/>
              <a:gd name="connsiteX2" fmla="*/ 0 w 615308"/>
              <a:gd name="connsiteY2" fmla="*/ 88416 h 158700"/>
              <a:gd name="connsiteX0" fmla="*/ 0 w 615308"/>
              <a:gd name="connsiteY0" fmla="*/ 88416 h 193760"/>
              <a:gd name="connsiteX1" fmla="*/ 615308 w 615308"/>
              <a:gd name="connsiteY1" fmla="*/ 0 h 193760"/>
              <a:gd name="connsiteX2" fmla="*/ 0 w 615308"/>
              <a:gd name="connsiteY2" fmla="*/ 88416 h 193760"/>
              <a:gd name="connsiteX0" fmla="*/ 0 w 615308"/>
              <a:gd name="connsiteY0" fmla="*/ 169899 h 275243"/>
              <a:gd name="connsiteX1" fmla="*/ 615308 w 615308"/>
              <a:gd name="connsiteY1" fmla="*/ 81483 h 275243"/>
              <a:gd name="connsiteX2" fmla="*/ 0 w 615308"/>
              <a:gd name="connsiteY2" fmla="*/ 169899 h 275243"/>
              <a:gd name="connsiteX0" fmla="*/ 0 w 615308"/>
              <a:gd name="connsiteY0" fmla="*/ 193279 h 298623"/>
              <a:gd name="connsiteX1" fmla="*/ 615308 w 615308"/>
              <a:gd name="connsiteY1" fmla="*/ 104863 h 298623"/>
              <a:gd name="connsiteX2" fmla="*/ 0 w 615308"/>
              <a:gd name="connsiteY2" fmla="*/ 193279 h 298623"/>
              <a:gd name="connsiteX0" fmla="*/ 0 w 632025"/>
              <a:gd name="connsiteY0" fmla="*/ 191712 h 299306"/>
              <a:gd name="connsiteX1" fmla="*/ 632025 w 632025"/>
              <a:gd name="connsiteY1" fmla="*/ 107222 h 299306"/>
              <a:gd name="connsiteX2" fmla="*/ 0 w 632025"/>
              <a:gd name="connsiteY2" fmla="*/ 191712 h 299306"/>
              <a:gd name="connsiteX0" fmla="*/ 0 w 632025"/>
              <a:gd name="connsiteY0" fmla="*/ 191712 h 297892"/>
              <a:gd name="connsiteX1" fmla="*/ 632025 w 632025"/>
              <a:gd name="connsiteY1" fmla="*/ 107222 h 297892"/>
              <a:gd name="connsiteX2" fmla="*/ 0 w 632025"/>
              <a:gd name="connsiteY2" fmla="*/ 191712 h 297892"/>
              <a:gd name="connsiteX0" fmla="*/ 0 w 632025"/>
              <a:gd name="connsiteY0" fmla="*/ 191712 h 290014"/>
              <a:gd name="connsiteX1" fmla="*/ 632025 w 632025"/>
              <a:gd name="connsiteY1" fmla="*/ 107222 h 290014"/>
              <a:gd name="connsiteX2" fmla="*/ 0 w 632025"/>
              <a:gd name="connsiteY2" fmla="*/ 191712 h 290014"/>
              <a:gd name="connsiteX0" fmla="*/ 0 w 632025"/>
              <a:gd name="connsiteY0" fmla="*/ 196572 h 294874"/>
              <a:gd name="connsiteX1" fmla="*/ 632025 w 632025"/>
              <a:gd name="connsiteY1" fmla="*/ 112082 h 294874"/>
              <a:gd name="connsiteX2" fmla="*/ 0 w 632025"/>
              <a:gd name="connsiteY2" fmla="*/ 196572 h 294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2025" h="294874">
                <a:moveTo>
                  <a:pt x="0" y="196572"/>
                </a:moveTo>
                <a:cubicBezTo>
                  <a:pt x="377197" y="-143897"/>
                  <a:pt x="541242" y="47648"/>
                  <a:pt x="632025" y="112082"/>
                </a:cubicBezTo>
                <a:cubicBezTo>
                  <a:pt x="472739" y="418252"/>
                  <a:pt x="82891" y="261868"/>
                  <a:pt x="0" y="196572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1" name="Rectangle 56">
            <a:extLst>
              <a:ext uri="{FF2B5EF4-FFF2-40B4-BE49-F238E27FC236}">
                <a16:creationId xmlns:a16="http://schemas.microsoft.com/office/drawing/2014/main" id="{0916B461-C3CF-4264-A961-3303012202D6}"/>
              </a:ext>
            </a:extLst>
          </p:cNvPr>
          <p:cNvSpPr/>
          <p:nvPr/>
        </p:nvSpPr>
        <p:spPr>
          <a:xfrm rot="8628646" flipH="1">
            <a:off x="6794221" y="6235194"/>
            <a:ext cx="572619" cy="265304"/>
          </a:xfrm>
          <a:custGeom>
            <a:avLst/>
            <a:gdLst>
              <a:gd name="connsiteX0" fmla="*/ 0 w 234984"/>
              <a:gd name="connsiteY0" fmla="*/ 0 h 158712"/>
              <a:gd name="connsiteX1" fmla="*/ 234984 w 234984"/>
              <a:gd name="connsiteY1" fmla="*/ 0 h 158712"/>
              <a:gd name="connsiteX2" fmla="*/ 234984 w 234984"/>
              <a:gd name="connsiteY2" fmla="*/ 158712 h 158712"/>
              <a:gd name="connsiteX3" fmla="*/ 0 w 234984"/>
              <a:gd name="connsiteY3" fmla="*/ 158712 h 158712"/>
              <a:gd name="connsiteX4" fmla="*/ 0 w 234984"/>
              <a:gd name="connsiteY4" fmla="*/ 0 h 158712"/>
              <a:gd name="connsiteX0" fmla="*/ 0 w 234984"/>
              <a:gd name="connsiteY0" fmla="*/ 0 h 158712"/>
              <a:gd name="connsiteX1" fmla="*/ 234984 w 234984"/>
              <a:gd name="connsiteY1" fmla="*/ 158712 h 158712"/>
              <a:gd name="connsiteX2" fmla="*/ 0 w 234984"/>
              <a:gd name="connsiteY2" fmla="*/ 158712 h 158712"/>
              <a:gd name="connsiteX3" fmla="*/ 0 w 234984"/>
              <a:gd name="connsiteY3" fmla="*/ 0 h 158712"/>
              <a:gd name="connsiteX0" fmla="*/ 0 w 482249"/>
              <a:gd name="connsiteY0" fmla="*/ 0 h 158712"/>
              <a:gd name="connsiteX1" fmla="*/ 482249 w 482249"/>
              <a:gd name="connsiteY1" fmla="*/ 18692 h 158712"/>
              <a:gd name="connsiteX2" fmla="*/ 0 w 482249"/>
              <a:gd name="connsiteY2" fmla="*/ 158712 h 158712"/>
              <a:gd name="connsiteX3" fmla="*/ 0 w 482249"/>
              <a:gd name="connsiteY3" fmla="*/ 0 h 158712"/>
              <a:gd name="connsiteX0" fmla="*/ 0 w 482249"/>
              <a:gd name="connsiteY0" fmla="*/ 0 h 195752"/>
              <a:gd name="connsiteX1" fmla="*/ 482249 w 482249"/>
              <a:gd name="connsiteY1" fmla="*/ 18692 h 195752"/>
              <a:gd name="connsiteX2" fmla="*/ 0 w 482249"/>
              <a:gd name="connsiteY2" fmla="*/ 158712 h 195752"/>
              <a:gd name="connsiteX3" fmla="*/ 0 w 482249"/>
              <a:gd name="connsiteY3" fmla="*/ 0 h 195752"/>
              <a:gd name="connsiteX0" fmla="*/ 133059 w 615308"/>
              <a:gd name="connsiteY0" fmla="*/ 0 h 177392"/>
              <a:gd name="connsiteX1" fmla="*/ 615308 w 615308"/>
              <a:gd name="connsiteY1" fmla="*/ 18692 h 177392"/>
              <a:gd name="connsiteX2" fmla="*/ 0 w 615308"/>
              <a:gd name="connsiteY2" fmla="*/ 107108 h 177392"/>
              <a:gd name="connsiteX3" fmla="*/ 133059 w 615308"/>
              <a:gd name="connsiteY3" fmla="*/ 0 h 177392"/>
              <a:gd name="connsiteX0" fmla="*/ 0 w 615308"/>
              <a:gd name="connsiteY0" fmla="*/ 88416 h 158700"/>
              <a:gd name="connsiteX1" fmla="*/ 615308 w 615308"/>
              <a:gd name="connsiteY1" fmla="*/ 0 h 158700"/>
              <a:gd name="connsiteX2" fmla="*/ 0 w 615308"/>
              <a:gd name="connsiteY2" fmla="*/ 88416 h 158700"/>
              <a:gd name="connsiteX0" fmla="*/ 0 w 615308"/>
              <a:gd name="connsiteY0" fmla="*/ 88416 h 193760"/>
              <a:gd name="connsiteX1" fmla="*/ 615308 w 615308"/>
              <a:gd name="connsiteY1" fmla="*/ 0 h 193760"/>
              <a:gd name="connsiteX2" fmla="*/ 0 w 615308"/>
              <a:gd name="connsiteY2" fmla="*/ 88416 h 193760"/>
              <a:gd name="connsiteX0" fmla="*/ 0 w 615308"/>
              <a:gd name="connsiteY0" fmla="*/ 169899 h 275243"/>
              <a:gd name="connsiteX1" fmla="*/ 615308 w 615308"/>
              <a:gd name="connsiteY1" fmla="*/ 81483 h 275243"/>
              <a:gd name="connsiteX2" fmla="*/ 0 w 615308"/>
              <a:gd name="connsiteY2" fmla="*/ 169899 h 275243"/>
              <a:gd name="connsiteX0" fmla="*/ 0 w 615308"/>
              <a:gd name="connsiteY0" fmla="*/ 193279 h 298623"/>
              <a:gd name="connsiteX1" fmla="*/ 615308 w 615308"/>
              <a:gd name="connsiteY1" fmla="*/ 104863 h 298623"/>
              <a:gd name="connsiteX2" fmla="*/ 0 w 615308"/>
              <a:gd name="connsiteY2" fmla="*/ 193279 h 298623"/>
              <a:gd name="connsiteX0" fmla="*/ 0 w 632025"/>
              <a:gd name="connsiteY0" fmla="*/ 191712 h 299306"/>
              <a:gd name="connsiteX1" fmla="*/ 632025 w 632025"/>
              <a:gd name="connsiteY1" fmla="*/ 107222 h 299306"/>
              <a:gd name="connsiteX2" fmla="*/ 0 w 632025"/>
              <a:gd name="connsiteY2" fmla="*/ 191712 h 299306"/>
              <a:gd name="connsiteX0" fmla="*/ 0 w 632025"/>
              <a:gd name="connsiteY0" fmla="*/ 191712 h 297892"/>
              <a:gd name="connsiteX1" fmla="*/ 632025 w 632025"/>
              <a:gd name="connsiteY1" fmla="*/ 107222 h 297892"/>
              <a:gd name="connsiteX2" fmla="*/ 0 w 632025"/>
              <a:gd name="connsiteY2" fmla="*/ 191712 h 297892"/>
              <a:gd name="connsiteX0" fmla="*/ 0 w 632025"/>
              <a:gd name="connsiteY0" fmla="*/ 191712 h 290014"/>
              <a:gd name="connsiteX1" fmla="*/ 632025 w 632025"/>
              <a:gd name="connsiteY1" fmla="*/ 107222 h 290014"/>
              <a:gd name="connsiteX2" fmla="*/ 0 w 632025"/>
              <a:gd name="connsiteY2" fmla="*/ 191712 h 290014"/>
              <a:gd name="connsiteX0" fmla="*/ 0 w 632025"/>
              <a:gd name="connsiteY0" fmla="*/ 196572 h 294874"/>
              <a:gd name="connsiteX1" fmla="*/ 632025 w 632025"/>
              <a:gd name="connsiteY1" fmla="*/ 112082 h 294874"/>
              <a:gd name="connsiteX2" fmla="*/ 0 w 632025"/>
              <a:gd name="connsiteY2" fmla="*/ 196572 h 294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2025" h="294874">
                <a:moveTo>
                  <a:pt x="0" y="196572"/>
                </a:moveTo>
                <a:cubicBezTo>
                  <a:pt x="377197" y="-143897"/>
                  <a:pt x="541242" y="47648"/>
                  <a:pt x="632025" y="112082"/>
                </a:cubicBezTo>
                <a:cubicBezTo>
                  <a:pt x="472739" y="418252"/>
                  <a:pt x="82891" y="261868"/>
                  <a:pt x="0" y="196572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7289CE71-BC21-4C18-8863-298619017288}"/>
              </a:ext>
            </a:extLst>
          </p:cNvPr>
          <p:cNvGrpSpPr/>
          <p:nvPr/>
        </p:nvGrpSpPr>
        <p:grpSpPr>
          <a:xfrm rot="20764690" flipH="1">
            <a:off x="8228666" y="353156"/>
            <a:ext cx="469349" cy="392806"/>
            <a:chOff x="5321614" y="2760725"/>
            <a:chExt cx="1538280" cy="1287414"/>
          </a:xfrm>
          <a:gradFill>
            <a:gsLst>
              <a:gs pos="0">
                <a:srgbClr val="FFFF00"/>
              </a:gs>
              <a:gs pos="100000">
                <a:srgbClr val="DAA36D"/>
              </a:gs>
              <a:gs pos="46000">
                <a:schemeClr val="accent4">
                  <a:lumMod val="60000"/>
                  <a:lumOff val="40000"/>
                </a:schemeClr>
              </a:gs>
              <a:gs pos="72000">
                <a:schemeClr val="bg1"/>
              </a:gs>
              <a:gs pos="23000">
                <a:srgbClr val="FFC000"/>
              </a:gs>
            </a:gsLst>
            <a:lin ang="7800000" scaled="0"/>
          </a:gradFill>
        </p:grpSpPr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AA7F83F4-740C-456B-9EFF-1D767733598B}"/>
                </a:ext>
              </a:extLst>
            </p:cNvPr>
            <p:cNvSpPr/>
            <p:nvPr/>
          </p:nvSpPr>
          <p:spPr>
            <a:xfrm rot="20292023">
              <a:off x="5907208" y="2929627"/>
              <a:ext cx="401671" cy="544723"/>
            </a:xfrm>
            <a:custGeom>
              <a:avLst/>
              <a:gdLst>
                <a:gd name="connsiteX0" fmla="*/ 0 w 381948"/>
                <a:gd name="connsiteY0" fmla="*/ 545776 h 545776"/>
                <a:gd name="connsiteX1" fmla="*/ 53975 w 381948"/>
                <a:gd name="connsiteY1" fmla="*/ 501326 h 545776"/>
                <a:gd name="connsiteX2" fmla="*/ 69850 w 381948"/>
                <a:gd name="connsiteY2" fmla="*/ 377501 h 545776"/>
                <a:gd name="connsiteX3" fmla="*/ 114300 w 381948"/>
                <a:gd name="connsiteY3" fmla="*/ 269551 h 545776"/>
                <a:gd name="connsiteX4" fmla="*/ 152400 w 381948"/>
                <a:gd name="connsiteY4" fmla="*/ 218751 h 545776"/>
                <a:gd name="connsiteX5" fmla="*/ 257175 w 381948"/>
                <a:gd name="connsiteY5" fmla="*/ 142551 h 545776"/>
                <a:gd name="connsiteX6" fmla="*/ 349250 w 381948"/>
                <a:gd name="connsiteY6" fmla="*/ 25076 h 545776"/>
                <a:gd name="connsiteX7" fmla="*/ 371475 w 381948"/>
                <a:gd name="connsiteY7" fmla="*/ 6026 h 545776"/>
                <a:gd name="connsiteX8" fmla="*/ 377825 w 381948"/>
                <a:gd name="connsiteY8" fmla="*/ 104451 h 545776"/>
                <a:gd name="connsiteX9" fmla="*/ 358775 w 381948"/>
                <a:gd name="connsiteY9" fmla="*/ 129851 h 545776"/>
                <a:gd name="connsiteX10" fmla="*/ 377825 w 381948"/>
                <a:gd name="connsiteY10" fmla="*/ 123501 h 545776"/>
                <a:gd name="connsiteX11" fmla="*/ 381000 w 381948"/>
                <a:gd name="connsiteY11" fmla="*/ 180651 h 545776"/>
                <a:gd name="connsiteX12" fmla="*/ 365125 w 381948"/>
                <a:gd name="connsiteY12" fmla="*/ 199701 h 545776"/>
                <a:gd name="connsiteX13" fmla="*/ 323850 w 381948"/>
                <a:gd name="connsiteY13" fmla="*/ 342576 h 545776"/>
                <a:gd name="connsiteX14" fmla="*/ 323850 w 381948"/>
                <a:gd name="connsiteY14" fmla="*/ 342576 h 545776"/>
                <a:gd name="connsiteX0" fmla="*/ 0 w 381948"/>
                <a:gd name="connsiteY0" fmla="*/ 545776 h 545776"/>
                <a:gd name="connsiteX1" fmla="*/ 53975 w 381948"/>
                <a:gd name="connsiteY1" fmla="*/ 501326 h 545776"/>
                <a:gd name="connsiteX2" fmla="*/ 69850 w 381948"/>
                <a:gd name="connsiteY2" fmla="*/ 377501 h 545776"/>
                <a:gd name="connsiteX3" fmla="*/ 152400 w 381948"/>
                <a:gd name="connsiteY3" fmla="*/ 218751 h 545776"/>
                <a:gd name="connsiteX4" fmla="*/ 257175 w 381948"/>
                <a:gd name="connsiteY4" fmla="*/ 142551 h 545776"/>
                <a:gd name="connsiteX5" fmla="*/ 349250 w 381948"/>
                <a:gd name="connsiteY5" fmla="*/ 25076 h 545776"/>
                <a:gd name="connsiteX6" fmla="*/ 371475 w 381948"/>
                <a:gd name="connsiteY6" fmla="*/ 6026 h 545776"/>
                <a:gd name="connsiteX7" fmla="*/ 377825 w 381948"/>
                <a:gd name="connsiteY7" fmla="*/ 104451 h 545776"/>
                <a:gd name="connsiteX8" fmla="*/ 358775 w 381948"/>
                <a:gd name="connsiteY8" fmla="*/ 129851 h 545776"/>
                <a:gd name="connsiteX9" fmla="*/ 377825 w 381948"/>
                <a:gd name="connsiteY9" fmla="*/ 123501 h 545776"/>
                <a:gd name="connsiteX10" fmla="*/ 381000 w 381948"/>
                <a:gd name="connsiteY10" fmla="*/ 180651 h 545776"/>
                <a:gd name="connsiteX11" fmla="*/ 365125 w 381948"/>
                <a:gd name="connsiteY11" fmla="*/ 199701 h 545776"/>
                <a:gd name="connsiteX12" fmla="*/ 323850 w 381948"/>
                <a:gd name="connsiteY12" fmla="*/ 342576 h 545776"/>
                <a:gd name="connsiteX13" fmla="*/ 323850 w 381948"/>
                <a:gd name="connsiteY13" fmla="*/ 342576 h 545776"/>
                <a:gd name="connsiteX0" fmla="*/ 0 w 381948"/>
                <a:gd name="connsiteY0" fmla="*/ 545776 h 545776"/>
                <a:gd name="connsiteX1" fmla="*/ 53975 w 381948"/>
                <a:gd name="connsiteY1" fmla="*/ 501326 h 545776"/>
                <a:gd name="connsiteX2" fmla="*/ 69850 w 381948"/>
                <a:gd name="connsiteY2" fmla="*/ 377501 h 545776"/>
                <a:gd name="connsiteX3" fmla="*/ 116682 w 381948"/>
                <a:gd name="connsiteY3" fmla="*/ 218751 h 545776"/>
                <a:gd name="connsiteX4" fmla="*/ 257175 w 381948"/>
                <a:gd name="connsiteY4" fmla="*/ 142551 h 545776"/>
                <a:gd name="connsiteX5" fmla="*/ 349250 w 381948"/>
                <a:gd name="connsiteY5" fmla="*/ 25076 h 545776"/>
                <a:gd name="connsiteX6" fmla="*/ 371475 w 381948"/>
                <a:gd name="connsiteY6" fmla="*/ 6026 h 545776"/>
                <a:gd name="connsiteX7" fmla="*/ 377825 w 381948"/>
                <a:gd name="connsiteY7" fmla="*/ 104451 h 545776"/>
                <a:gd name="connsiteX8" fmla="*/ 358775 w 381948"/>
                <a:gd name="connsiteY8" fmla="*/ 129851 h 545776"/>
                <a:gd name="connsiteX9" fmla="*/ 377825 w 381948"/>
                <a:gd name="connsiteY9" fmla="*/ 123501 h 545776"/>
                <a:gd name="connsiteX10" fmla="*/ 381000 w 381948"/>
                <a:gd name="connsiteY10" fmla="*/ 180651 h 545776"/>
                <a:gd name="connsiteX11" fmla="*/ 365125 w 381948"/>
                <a:gd name="connsiteY11" fmla="*/ 199701 h 545776"/>
                <a:gd name="connsiteX12" fmla="*/ 323850 w 381948"/>
                <a:gd name="connsiteY12" fmla="*/ 342576 h 545776"/>
                <a:gd name="connsiteX13" fmla="*/ 323850 w 381948"/>
                <a:gd name="connsiteY13" fmla="*/ 342576 h 545776"/>
                <a:gd name="connsiteX0" fmla="*/ 0 w 406813"/>
                <a:gd name="connsiteY0" fmla="*/ 545776 h 545776"/>
                <a:gd name="connsiteX1" fmla="*/ 53975 w 406813"/>
                <a:gd name="connsiteY1" fmla="*/ 501326 h 545776"/>
                <a:gd name="connsiteX2" fmla="*/ 69850 w 406813"/>
                <a:gd name="connsiteY2" fmla="*/ 377501 h 545776"/>
                <a:gd name="connsiteX3" fmla="*/ 116682 w 406813"/>
                <a:gd name="connsiteY3" fmla="*/ 218751 h 545776"/>
                <a:gd name="connsiteX4" fmla="*/ 257175 w 406813"/>
                <a:gd name="connsiteY4" fmla="*/ 142551 h 545776"/>
                <a:gd name="connsiteX5" fmla="*/ 349250 w 406813"/>
                <a:gd name="connsiteY5" fmla="*/ 25076 h 545776"/>
                <a:gd name="connsiteX6" fmla="*/ 371475 w 406813"/>
                <a:gd name="connsiteY6" fmla="*/ 6026 h 545776"/>
                <a:gd name="connsiteX7" fmla="*/ 377825 w 406813"/>
                <a:gd name="connsiteY7" fmla="*/ 104451 h 545776"/>
                <a:gd name="connsiteX8" fmla="*/ 358775 w 406813"/>
                <a:gd name="connsiteY8" fmla="*/ 129851 h 545776"/>
                <a:gd name="connsiteX9" fmla="*/ 406400 w 406813"/>
                <a:gd name="connsiteY9" fmla="*/ 140170 h 545776"/>
                <a:gd name="connsiteX10" fmla="*/ 381000 w 406813"/>
                <a:gd name="connsiteY10" fmla="*/ 180651 h 545776"/>
                <a:gd name="connsiteX11" fmla="*/ 365125 w 406813"/>
                <a:gd name="connsiteY11" fmla="*/ 199701 h 545776"/>
                <a:gd name="connsiteX12" fmla="*/ 323850 w 406813"/>
                <a:gd name="connsiteY12" fmla="*/ 342576 h 545776"/>
                <a:gd name="connsiteX13" fmla="*/ 323850 w 406813"/>
                <a:gd name="connsiteY13" fmla="*/ 342576 h 545776"/>
                <a:gd name="connsiteX0" fmla="*/ 0 w 402129"/>
                <a:gd name="connsiteY0" fmla="*/ 545776 h 545776"/>
                <a:gd name="connsiteX1" fmla="*/ 53975 w 402129"/>
                <a:gd name="connsiteY1" fmla="*/ 501326 h 545776"/>
                <a:gd name="connsiteX2" fmla="*/ 69850 w 402129"/>
                <a:gd name="connsiteY2" fmla="*/ 377501 h 545776"/>
                <a:gd name="connsiteX3" fmla="*/ 116682 w 402129"/>
                <a:gd name="connsiteY3" fmla="*/ 218751 h 545776"/>
                <a:gd name="connsiteX4" fmla="*/ 257175 w 402129"/>
                <a:gd name="connsiteY4" fmla="*/ 142551 h 545776"/>
                <a:gd name="connsiteX5" fmla="*/ 349250 w 402129"/>
                <a:gd name="connsiteY5" fmla="*/ 25076 h 545776"/>
                <a:gd name="connsiteX6" fmla="*/ 371475 w 402129"/>
                <a:gd name="connsiteY6" fmla="*/ 6026 h 545776"/>
                <a:gd name="connsiteX7" fmla="*/ 377825 w 402129"/>
                <a:gd name="connsiteY7" fmla="*/ 104451 h 545776"/>
                <a:gd name="connsiteX8" fmla="*/ 358775 w 402129"/>
                <a:gd name="connsiteY8" fmla="*/ 129851 h 545776"/>
                <a:gd name="connsiteX9" fmla="*/ 401638 w 402129"/>
                <a:gd name="connsiteY9" fmla="*/ 147314 h 545776"/>
                <a:gd name="connsiteX10" fmla="*/ 381000 w 402129"/>
                <a:gd name="connsiteY10" fmla="*/ 180651 h 545776"/>
                <a:gd name="connsiteX11" fmla="*/ 365125 w 402129"/>
                <a:gd name="connsiteY11" fmla="*/ 199701 h 545776"/>
                <a:gd name="connsiteX12" fmla="*/ 323850 w 402129"/>
                <a:gd name="connsiteY12" fmla="*/ 342576 h 545776"/>
                <a:gd name="connsiteX13" fmla="*/ 323850 w 402129"/>
                <a:gd name="connsiteY13" fmla="*/ 342576 h 545776"/>
                <a:gd name="connsiteX0" fmla="*/ 0 w 402129"/>
                <a:gd name="connsiteY0" fmla="*/ 545776 h 545776"/>
                <a:gd name="connsiteX1" fmla="*/ 53975 w 402129"/>
                <a:gd name="connsiteY1" fmla="*/ 501326 h 545776"/>
                <a:gd name="connsiteX2" fmla="*/ 69850 w 402129"/>
                <a:gd name="connsiteY2" fmla="*/ 377501 h 545776"/>
                <a:gd name="connsiteX3" fmla="*/ 116682 w 402129"/>
                <a:gd name="connsiteY3" fmla="*/ 218751 h 545776"/>
                <a:gd name="connsiteX4" fmla="*/ 257175 w 402129"/>
                <a:gd name="connsiteY4" fmla="*/ 142551 h 545776"/>
                <a:gd name="connsiteX5" fmla="*/ 349250 w 402129"/>
                <a:gd name="connsiteY5" fmla="*/ 25076 h 545776"/>
                <a:gd name="connsiteX6" fmla="*/ 371475 w 402129"/>
                <a:gd name="connsiteY6" fmla="*/ 6026 h 545776"/>
                <a:gd name="connsiteX7" fmla="*/ 377825 w 402129"/>
                <a:gd name="connsiteY7" fmla="*/ 104451 h 545776"/>
                <a:gd name="connsiteX8" fmla="*/ 358775 w 402129"/>
                <a:gd name="connsiteY8" fmla="*/ 129851 h 545776"/>
                <a:gd name="connsiteX9" fmla="*/ 401638 w 402129"/>
                <a:gd name="connsiteY9" fmla="*/ 147314 h 545776"/>
                <a:gd name="connsiteX10" fmla="*/ 381000 w 402129"/>
                <a:gd name="connsiteY10" fmla="*/ 180651 h 545776"/>
                <a:gd name="connsiteX11" fmla="*/ 365125 w 402129"/>
                <a:gd name="connsiteY11" fmla="*/ 199701 h 545776"/>
                <a:gd name="connsiteX12" fmla="*/ 323850 w 402129"/>
                <a:gd name="connsiteY12" fmla="*/ 342576 h 545776"/>
                <a:gd name="connsiteX13" fmla="*/ 323850 w 402129"/>
                <a:gd name="connsiteY13" fmla="*/ 342576 h 545776"/>
                <a:gd name="connsiteX0" fmla="*/ 0 w 401671"/>
                <a:gd name="connsiteY0" fmla="*/ 545776 h 545776"/>
                <a:gd name="connsiteX1" fmla="*/ 53975 w 401671"/>
                <a:gd name="connsiteY1" fmla="*/ 501326 h 545776"/>
                <a:gd name="connsiteX2" fmla="*/ 69850 w 401671"/>
                <a:gd name="connsiteY2" fmla="*/ 377501 h 545776"/>
                <a:gd name="connsiteX3" fmla="*/ 116682 w 401671"/>
                <a:gd name="connsiteY3" fmla="*/ 218751 h 545776"/>
                <a:gd name="connsiteX4" fmla="*/ 257175 w 401671"/>
                <a:gd name="connsiteY4" fmla="*/ 142551 h 545776"/>
                <a:gd name="connsiteX5" fmla="*/ 349250 w 401671"/>
                <a:gd name="connsiteY5" fmla="*/ 25076 h 545776"/>
                <a:gd name="connsiteX6" fmla="*/ 371475 w 401671"/>
                <a:gd name="connsiteY6" fmla="*/ 6026 h 545776"/>
                <a:gd name="connsiteX7" fmla="*/ 377825 w 401671"/>
                <a:gd name="connsiteY7" fmla="*/ 104451 h 545776"/>
                <a:gd name="connsiteX8" fmla="*/ 358775 w 401671"/>
                <a:gd name="connsiteY8" fmla="*/ 129851 h 545776"/>
                <a:gd name="connsiteX9" fmla="*/ 401638 w 401671"/>
                <a:gd name="connsiteY9" fmla="*/ 147314 h 545776"/>
                <a:gd name="connsiteX10" fmla="*/ 365125 w 401671"/>
                <a:gd name="connsiteY10" fmla="*/ 199701 h 545776"/>
                <a:gd name="connsiteX11" fmla="*/ 323850 w 401671"/>
                <a:gd name="connsiteY11" fmla="*/ 342576 h 545776"/>
                <a:gd name="connsiteX12" fmla="*/ 323850 w 401671"/>
                <a:gd name="connsiteY12" fmla="*/ 342576 h 545776"/>
                <a:gd name="connsiteX0" fmla="*/ 0 w 401671"/>
                <a:gd name="connsiteY0" fmla="*/ 544723 h 544723"/>
                <a:gd name="connsiteX1" fmla="*/ 53975 w 401671"/>
                <a:gd name="connsiteY1" fmla="*/ 500273 h 544723"/>
                <a:gd name="connsiteX2" fmla="*/ 69850 w 401671"/>
                <a:gd name="connsiteY2" fmla="*/ 376448 h 544723"/>
                <a:gd name="connsiteX3" fmla="*/ 116682 w 401671"/>
                <a:gd name="connsiteY3" fmla="*/ 217698 h 544723"/>
                <a:gd name="connsiteX4" fmla="*/ 257175 w 401671"/>
                <a:gd name="connsiteY4" fmla="*/ 141498 h 544723"/>
                <a:gd name="connsiteX5" fmla="*/ 349250 w 401671"/>
                <a:gd name="connsiteY5" fmla="*/ 24023 h 544723"/>
                <a:gd name="connsiteX6" fmla="*/ 371475 w 401671"/>
                <a:gd name="connsiteY6" fmla="*/ 4973 h 544723"/>
                <a:gd name="connsiteX7" fmla="*/ 384969 w 401671"/>
                <a:gd name="connsiteY7" fmla="*/ 89111 h 544723"/>
                <a:gd name="connsiteX8" fmla="*/ 358775 w 401671"/>
                <a:gd name="connsiteY8" fmla="*/ 128798 h 544723"/>
                <a:gd name="connsiteX9" fmla="*/ 401638 w 401671"/>
                <a:gd name="connsiteY9" fmla="*/ 146261 h 544723"/>
                <a:gd name="connsiteX10" fmla="*/ 365125 w 401671"/>
                <a:gd name="connsiteY10" fmla="*/ 198648 h 544723"/>
                <a:gd name="connsiteX11" fmla="*/ 323850 w 401671"/>
                <a:gd name="connsiteY11" fmla="*/ 341523 h 544723"/>
                <a:gd name="connsiteX12" fmla="*/ 323850 w 401671"/>
                <a:gd name="connsiteY12" fmla="*/ 341523 h 544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671" h="544723">
                  <a:moveTo>
                    <a:pt x="0" y="544723"/>
                  </a:moveTo>
                  <a:cubicBezTo>
                    <a:pt x="21166" y="536521"/>
                    <a:pt x="42333" y="528319"/>
                    <a:pt x="53975" y="500273"/>
                  </a:cubicBezTo>
                  <a:cubicBezTo>
                    <a:pt x="65617" y="472227"/>
                    <a:pt x="59399" y="423544"/>
                    <a:pt x="69850" y="376448"/>
                  </a:cubicBezTo>
                  <a:cubicBezTo>
                    <a:pt x="80301" y="329352"/>
                    <a:pt x="85461" y="256856"/>
                    <a:pt x="116682" y="217698"/>
                  </a:cubicBezTo>
                  <a:cubicBezTo>
                    <a:pt x="147903" y="178540"/>
                    <a:pt x="218414" y="173777"/>
                    <a:pt x="257175" y="141498"/>
                  </a:cubicBezTo>
                  <a:cubicBezTo>
                    <a:pt x="295936" y="109219"/>
                    <a:pt x="330200" y="46777"/>
                    <a:pt x="349250" y="24023"/>
                  </a:cubicBezTo>
                  <a:cubicBezTo>
                    <a:pt x="368300" y="1269"/>
                    <a:pt x="365522" y="-5875"/>
                    <a:pt x="371475" y="4973"/>
                  </a:cubicBezTo>
                  <a:cubicBezTo>
                    <a:pt x="377428" y="15821"/>
                    <a:pt x="387086" y="68474"/>
                    <a:pt x="384969" y="89111"/>
                  </a:cubicBezTo>
                  <a:cubicBezTo>
                    <a:pt x="382852" y="109748"/>
                    <a:pt x="355997" y="119273"/>
                    <a:pt x="358775" y="128798"/>
                  </a:cubicBezTo>
                  <a:cubicBezTo>
                    <a:pt x="361553" y="138323"/>
                    <a:pt x="400580" y="134619"/>
                    <a:pt x="401638" y="146261"/>
                  </a:cubicBezTo>
                  <a:cubicBezTo>
                    <a:pt x="402696" y="157903"/>
                    <a:pt x="378090" y="166104"/>
                    <a:pt x="365125" y="198648"/>
                  </a:cubicBezTo>
                  <a:cubicBezTo>
                    <a:pt x="355600" y="225635"/>
                    <a:pt x="323850" y="341523"/>
                    <a:pt x="323850" y="341523"/>
                  </a:cubicBezTo>
                  <a:lnTo>
                    <a:pt x="323850" y="341523"/>
                  </a:lnTo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95A0674E-DF93-421A-BEF6-157B528E8D02}"/>
                </a:ext>
              </a:extLst>
            </p:cNvPr>
            <p:cNvSpPr/>
            <p:nvPr/>
          </p:nvSpPr>
          <p:spPr>
            <a:xfrm>
              <a:off x="5418046" y="2760725"/>
              <a:ext cx="1441848" cy="1287414"/>
            </a:xfrm>
            <a:custGeom>
              <a:avLst/>
              <a:gdLst>
                <a:gd name="connsiteX0" fmla="*/ 112 w 1437106"/>
                <a:gd name="connsiteY0" fmla="*/ 595250 h 1287414"/>
                <a:gd name="connsiteX1" fmla="*/ 41387 w 1437106"/>
                <a:gd name="connsiteY1" fmla="*/ 449200 h 1287414"/>
                <a:gd name="connsiteX2" fmla="*/ 165212 w 1437106"/>
                <a:gd name="connsiteY2" fmla="*/ 344425 h 1287414"/>
                <a:gd name="connsiteX3" fmla="*/ 355712 w 1437106"/>
                <a:gd name="connsiteY3" fmla="*/ 322200 h 1287414"/>
                <a:gd name="connsiteX4" fmla="*/ 536687 w 1437106"/>
                <a:gd name="connsiteY4" fmla="*/ 433325 h 1287414"/>
                <a:gd name="connsiteX5" fmla="*/ 612887 w 1437106"/>
                <a:gd name="connsiteY5" fmla="*/ 576200 h 1287414"/>
                <a:gd name="connsiteX6" fmla="*/ 673212 w 1437106"/>
                <a:gd name="connsiteY6" fmla="*/ 623825 h 1287414"/>
                <a:gd name="connsiteX7" fmla="*/ 638287 w 1437106"/>
                <a:gd name="connsiteY7" fmla="*/ 649225 h 1287414"/>
                <a:gd name="connsiteX8" fmla="*/ 724012 w 1437106"/>
                <a:gd name="connsiteY8" fmla="*/ 541275 h 1287414"/>
                <a:gd name="connsiteX9" fmla="*/ 781162 w 1437106"/>
                <a:gd name="connsiteY9" fmla="*/ 353950 h 1287414"/>
                <a:gd name="connsiteX10" fmla="*/ 908162 w 1437106"/>
                <a:gd name="connsiteY10" fmla="*/ 249175 h 1287414"/>
                <a:gd name="connsiteX11" fmla="*/ 1082787 w 1437106"/>
                <a:gd name="connsiteY11" fmla="*/ 198375 h 1287414"/>
                <a:gd name="connsiteX12" fmla="*/ 1409812 w 1437106"/>
                <a:gd name="connsiteY12" fmla="*/ 1525 h 1287414"/>
                <a:gd name="connsiteX13" fmla="*/ 1387587 w 1437106"/>
                <a:gd name="connsiteY13" fmla="*/ 109475 h 1287414"/>
                <a:gd name="connsiteX14" fmla="*/ 1330437 w 1437106"/>
                <a:gd name="connsiteY14" fmla="*/ 153925 h 1287414"/>
                <a:gd name="connsiteX15" fmla="*/ 1428862 w 1437106"/>
                <a:gd name="connsiteY15" fmla="*/ 115825 h 1287414"/>
                <a:gd name="connsiteX16" fmla="*/ 1419337 w 1437106"/>
                <a:gd name="connsiteY16" fmla="*/ 201550 h 1287414"/>
                <a:gd name="connsiteX17" fmla="*/ 1320912 w 1437106"/>
                <a:gd name="connsiteY17" fmla="*/ 252350 h 1287414"/>
                <a:gd name="connsiteX18" fmla="*/ 1432037 w 1437106"/>
                <a:gd name="connsiteY18" fmla="*/ 239650 h 1287414"/>
                <a:gd name="connsiteX19" fmla="*/ 1371712 w 1437106"/>
                <a:gd name="connsiteY19" fmla="*/ 338075 h 1287414"/>
                <a:gd name="connsiteX20" fmla="*/ 1317737 w 1437106"/>
                <a:gd name="connsiteY20" fmla="*/ 366650 h 1287414"/>
                <a:gd name="connsiteX21" fmla="*/ 1419337 w 1437106"/>
                <a:gd name="connsiteY21" fmla="*/ 366650 h 1287414"/>
                <a:gd name="connsiteX22" fmla="*/ 1324087 w 1437106"/>
                <a:gd name="connsiteY22" fmla="*/ 468250 h 1287414"/>
                <a:gd name="connsiteX23" fmla="*/ 1301862 w 1437106"/>
                <a:gd name="connsiteY23" fmla="*/ 468250 h 1287414"/>
                <a:gd name="connsiteX24" fmla="*/ 1390762 w 1437106"/>
                <a:gd name="connsiteY24" fmla="*/ 487300 h 1287414"/>
                <a:gd name="connsiteX25" fmla="*/ 1273287 w 1437106"/>
                <a:gd name="connsiteY25" fmla="*/ 560325 h 1287414"/>
                <a:gd name="connsiteX26" fmla="*/ 1330437 w 1437106"/>
                <a:gd name="connsiteY26" fmla="*/ 585725 h 1287414"/>
                <a:gd name="connsiteX27" fmla="*/ 1216137 w 1437106"/>
                <a:gd name="connsiteY27" fmla="*/ 646050 h 1287414"/>
                <a:gd name="connsiteX28" fmla="*/ 1235187 w 1437106"/>
                <a:gd name="connsiteY28" fmla="*/ 709550 h 1287414"/>
                <a:gd name="connsiteX29" fmla="*/ 1124062 w 1437106"/>
                <a:gd name="connsiteY29" fmla="*/ 719075 h 1287414"/>
                <a:gd name="connsiteX30" fmla="*/ 1143112 w 1437106"/>
                <a:gd name="connsiteY30" fmla="*/ 757175 h 1287414"/>
                <a:gd name="connsiteX31" fmla="*/ 1054212 w 1437106"/>
                <a:gd name="connsiteY31" fmla="*/ 782575 h 1287414"/>
                <a:gd name="connsiteX32" fmla="*/ 987537 w 1437106"/>
                <a:gd name="connsiteY32" fmla="*/ 754000 h 1287414"/>
                <a:gd name="connsiteX33" fmla="*/ 1028812 w 1437106"/>
                <a:gd name="connsiteY33" fmla="*/ 925450 h 1287414"/>
                <a:gd name="connsiteX34" fmla="*/ 1070087 w 1437106"/>
                <a:gd name="connsiteY34" fmla="*/ 976250 h 1287414"/>
                <a:gd name="connsiteX35" fmla="*/ 1257412 w 1437106"/>
                <a:gd name="connsiteY35" fmla="*/ 1087375 h 1287414"/>
                <a:gd name="connsiteX36" fmla="*/ 1336787 w 1437106"/>
                <a:gd name="connsiteY36" fmla="*/ 1131825 h 1287414"/>
                <a:gd name="connsiteX37" fmla="*/ 1282812 w 1437106"/>
                <a:gd name="connsiteY37" fmla="*/ 1144525 h 1287414"/>
                <a:gd name="connsiteX38" fmla="*/ 1327262 w 1437106"/>
                <a:gd name="connsiteY38" fmla="*/ 1204850 h 1287414"/>
                <a:gd name="connsiteX39" fmla="*/ 1247887 w 1437106"/>
                <a:gd name="connsiteY39" fmla="*/ 1201675 h 1287414"/>
                <a:gd name="connsiteX40" fmla="*/ 1270112 w 1437106"/>
                <a:gd name="connsiteY40" fmla="*/ 1262000 h 1287414"/>
                <a:gd name="connsiteX41" fmla="*/ 1181212 w 1437106"/>
                <a:gd name="connsiteY41" fmla="*/ 1236600 h 1287414"/>
                <a:gd name="connsiteX42" fmla="*/ 1149462 w 1437106"/>
                <a:gd name="connsiteY42" fmla="*/ 1277875 h 1287414"/>
                <a:gd name="connsiteX43" fmla="*/ 955787 w 1437106"/>
                <a:gd name="connsiteY43" fmla="*/ 1058800 h 1287414"/>
                <a:gd name="connsiteX44" fmla="*/ 841487 w 1437106"/>
                <a:gd name="connsiteY44" fmla="*/ 1100075 h 1287414"/>
                <a:gd name="connsiteX45" fmla="*/ 695437 w 1437106"/>
                <a:gd name="connsiteY45" fmla="*/ 1128650 h 1287414"/>
                <a:gd name="connsiteX46" fmla="*/ 647812 w 1437106"/>
                <a:gd name="connsiteY46" fmla="*/ 1163575 h 1287414"/>
                <a:gd name="connsiteX47" fmla="*/ 720837 w 1437106"/>
                <a:gd name="connsiteY47" fmla="*/ 1182625 h 1287414"/>
                <a:gd name="connsiteX48" fmla="*/ 720837 w 1437106"/>
                <a:gd name="connsiteY48" fmla="*/ 1220725 h 1287414"/>
                <a:gd name="connsiteX49" fmla="*/ 650987 w 1437106"/>
                <a:gd name="connsiteY49" fmla="*/ 1192150 h 1287414"/>
                <a:gd name="connsiteX50" fmla="*/ 565262 w 1437106"/>
                <a:gd name="connsiteY50" fmla="*/ 1214375 h 1287414"/>
                <a:gd name="connsiteX51" fmla="*/ 530337 w 1437106"/>
                <a:gd name="connsiteY51" fmla="*/ 1287400 h 1287414"/>
                <a:gd name="connsiteX52" fmla="*/ 530337 w 1437106"/>
                <a:gd name="connsiteY52" fmla="*/ 1208025 h 1287414"/>
                <a:gd name="connsiteX53" fmla="*/ 539862 w 1437106"/>
                <a:gd name="connsiteY53" fmla="*/ 1198500 h 1287414"/>
                <a:gd name="connsiteX54" fmla="*/ 470012 w 1437106"/>
                <a:gd name="connsiteY54" fmla="*/ 1233425 h 1287414"/>
                <a:gd name="connsiteX55" fmla="*/ 460487 w 1437106"/>
                <a:gd name="connsiteY55" fmla="*/ 1198500 h 1287414"/>
                <a:gd name="connsiteX56" fmla="*/ 508112 w 1437106"/>
                <a:gd name="connsiteY56" fmla="*/ 1157225 h 1287414"/>
                <a:gd name="connsiteX57" fmla="*/ 606537 w 1437106"/>
                <a:gd name="connsiteY57" fmla="*/ 1147700 h 1287414"/>
                <a:gd name="connsiteX58" fmla="*/ 730362 w 1437106"/>
                <a:gd name="connsiteY58" fmla="*/ 1074675 h 1287414"/>
                <a:gd name="connsiteX59" fmla="*/ 603362 w 1437106"/>
                <a:gd name="connsiteY59" fmla="*/ 1112775 h 1287414"/>
                <a:gd name="connsiteX60" fmla="*/ 565262 w 1437106"/>
                <a:gd name="connsiteY60" fmla="*/ 1112775 h 1287414"/>
                <a:gd name="connsiteX61" fmla="*/ 530337 w 1437106"/>
                <a:gd name="connsiteY61" fmla="*/ 1154050 h 1287414"/>
                <a:gd name="connsiteX62" fmla="*/ 568437 w 1437106"/>
                <a:gd name="connsiteY62" fmla="*/ 1160400 h 1287414"/>
                <a:gd name="connsiteX63" fmla="*/ 406512 w 1437106"/>
                <a:gd name="connsiteY63" fmla="*/ 1182625 h 1287414"/>
                <a:gd name="connsiteX64" fmla="*/ 454137 w 1437106"/>
                <a:gd name="connsiteY64" fmla="*/ 1179450 h 1287414"/>
                <a:gd name="connsiteX65" fmla="*/ 387462 w 1437106"/>
                <a:gd name="connsiteY65" fmla="*/ 1236600 h 1287414"/>
                <a:gd name="connsiteX66" fmla="*/ 377937 w 1437106"/>
                <a:gd name="connsiteY66" fmla="*/ 1246125 h 1287414"/>
                <a:gd name="connsiteX67" fmla="*/ 396987 w 1437106"/>
                <a:gd name="connsiteY67" fmla="*/ 1169925 h 1287414"/>
                <a:gd name="connsiteX68" fmla="*/ 330312 w 1437106"/>
                <a:gd name="connsiteY68" fmla="*/ 1185800 h 1287414"/>
                <a:gd name="connsiteX69" fmla="*/ 368412 w 1437106"/>
                <a:gd name="connsiteY69" fmla="*/ 1131825 h 1287414"/>
                <a:gd name="connsiteX70" fmla="*/ 492237 w 1437106"/>
                <a:gd name="connsiteY70" fmla="*/ 1141350 h 1287414"/>
                <a:gd name="connsiteX71" fmla="*/ 555737 w 1437106"/>
                <a:gd name="connsiteY71" fmla="*/ 1103250 h 1287414"/>
                <a:gd name="connsiteX72" fmla="*/ 371587 w 1437106"/>
                <a:gd name="connsiteY72" fmla="*/ 1030225 h 1287414"/>
                <a:gd name="connsiteX73" fmla="*/ 292212 w 1437106"/>
                <a:gd name="connsiteY73" fmla="*/ 915925 h 1287414"/>
                <a:gd name="connsiteX74" fmla="*/ 212837 w 1437106"/>
                <a:gd name="connsiteY74" fmla="*/ 798450 h 1287414"/>
                <a:gd name="connsiteX75" fmla="*/ 136637 w 1437106"/>
                <a:gd name="connsiteY75" fmla="*/ 769875 h 1287414"/>
                <a:gd name="connsiteX76" fmla="*/ 41387 w 1437106"/>
                <a:gd name="connsiteY76" fmla="*/ 715900 h 1287414"/>
                <a:gd name="connsiteX77" fmla="*/ 50912 w 1437106"/>
                <a:gd name="connsiteY77" fmla="*/ 668275 h 1287414"/>
                <a:gd name="connsiteX78" fmla="*/ 112 w 1437106"/>
                <a:gd name="connsiteY78" fmla="*/ 595250 h 1287414"/>
                <a:gd name="connsiteX0" fmla="*/ 112 w 1437106"/>
                <a:gd name="connsiteY0" fmla="*/ 595250 h 1287414"/>
                <a:gd name="connsiteX1" fmla="*/ 41387 w 1437106"/>
                <a:gd name="connsiteY1" fmla="*/ 449200 h 1287414"/>
                <a:gd name="connsiteX2" fmla="*/ 165212 w 1437106"/>
                <a:gd name="connsiteY2" fmla="*/ 344425 h 1287414"/>
                <a:gd name="connsiteX3" fmla="*/ 355712 w 1437106"/>
                <a:gd name="connsiteY3" fmla="*/ 322200 h 1287414"/>
                <a:gd name="connsiteX4" fmla="*/ 536687 w 1437106"/>
                <a:gd name="connsiteY4" fmla="*/ 433325 h 1287414"/>
                <a:gd name="connsiteX5" fmla="*/ 612887 w 1437106"/>
                <a:gd name="connsiteY5" fmla="*/ 576200 h 1287414"/>
                <a:gd name="connsiteX6" fmla="*/ 673212 w 1437106"/>
                <a:gd name="connsiteY6" fmla="*/ 623825 h 1287414"/>
                <a:gd name="connsiteX7" fmla="*/ 724012 w 1437106"/>
                <a:gd name="connsiteY7" fmla="*/ 541275 h 1287414"/>
                <a:gd name="connsiteX8" fmla="*/ 781162 w 1437106"/>
                <a:gd name="connsiteY8" fmla="*/ 353950 h 1287414"/>
                <a:gd name="connsiteX9" fmla="*/ 908162 w 1437106"/>
                <a:gd name="connsiteY9" fmla="*/ 249175 h 1287414"/>
                <a:gd name="connsiteX10" fmla="*/ 1082787 w 1437106"/>
                <a:gd name="connsiteY10" fmla="*/ 198375 h 1287414"/>
                <a:gd name="connsiteX11" fmla="*/ 1409812 w 1437106"/>
                <a:gd name="connsiteY11" fmla="*/ 1525 h 1287414"/>
                <a:gd name="connsiteX12" fmla="*/ 1387587 w 1437106"/>
                <a:gd name="connsiteY12" fmla="*/ 109475 h 1287414"/>
                <a:gd name="connsiteX13" fmla="*/ 1330437 w 1437106"/>
                <a:gd name="connsiteY13" fmla="*/ 153925 h 1287414"/>
                <a:gd name="connsiteX14" fmla="*/ 1428862 w 1437106"/>
                <a:gd name="connsiteY14" fmla="*/ 115825 h 1287414"/>
                <a:gd name="connsiteX15" fmla="*/ 1419337 w 1437106"/>
                <a:gd name="connsiteY15" fmla="*/ 201550 h 1287414"/>
                <a:gd name="connsiteX16" fmla="*/ 1320912 w 1437106"/>
                <a:gd name="connsiteY16" fmla="*/ 252350 h 1287414"/>
                <a:gd name="connsiteX17" fmla="*/ 1432037 w 1437106"/>
                <a:gd name="connsiteY17" fmla="*/ 239650 h 1287414"/>
                <a:gd name="connsiteX18" fmla="*/ 1371712 w 1437106"/>
                <a:gd name="connsiteY18" fmla="*/ 338075 h 1287414"/>
                <a:gd name="connsiteX19" fmla="*/ 1317737 w 1437106"/>
                <a:gd name="connsiteY19" fmla="*/ 366650 h 1287414"/>
                <a:gd name="connsiteX20" fmla="*/ 1419337 w 1437106"/>
                <a:gd name="connsiteY20" fmla="*/ 366650 h 1287414"/>
                <a:gd name="connsiteX21" fmla="*/ 1324087 w 1437106"/>
                <a:gd name="connsiteY21" fmla="*/ 468250 h 1287414"/>
                <a:gd name="connsiteX22" fmla="*/ 1301862 w 1437106"/>
                <a:gd name="connsiteY22" fmla="*/ 468250 h 1287414"/>
                <a:gd name="connsiteX23" fmla="*/ 1390762 w 1437106"/>
                <a:gd name="connsiteY23" fmla="*/ 487300 h 1287414"/>
                <a:gd name="connsiteX24" fmla="*/ 1273287 w 1437106"/>
                <a:gd name="connsiteY24" fmla="*/ 560325 h 1287414"/>
                <a:gd name="connsiteX25" fmla="*/ 1330437 w 1437106"/>
                <a:gd name="connsiteY25" fmla="*/ 585725 h 1287414"/>
                <a:gd name="connsiteX26" fmla="*/ 1216137 w 1437106"/>
                <a:gd name="connsiteY26" fmla="*/ 646050 h 1287414"/>
                <a:gd name="connsiteX27" fmla="*/ 1235187 w 1437106"/>
                <a:gd name="connsiteY27" fmla="*/ 709550 h 1287414"/>
                <a:gd name="connsiteX28" fmla="*/ 1124062 w 1437106"/>
                <a:gd name="connsiteY28" fmla="*/ 719075 h 1287414"/>
                <a:gd name="connsiteX29" fmla="*/ 1143112 w 1437106"/>
                <a:gd name="connsiteY29" fmla="*/ 757175 h 1287414"/>
                <a:gd name="connsiteX30" fmla="*/ 1054212 w 1437106"/>
                <a:gd name="connsiteY30" fmla="*/ 782575 h 1287414"/>
                <a:gd name="connsiteX31" fmla="*/ 987537 w 1437106"/>
                <a:gd name="connsiteY31" fmla="*/ 754000 h 1287414"/>
                <a:gd name="connsiteX32" fmla="*/ 1028812 w 1437106"/>
                <a:gd name="connsiteY32" fmla="*/ 925450 h 1287414"/>
                <a:gd name="connsiteX33" fmla="*/ 1070087 w 1437106"/>
                <a:gd name="connsiteY33" fmla="*/ 976250 h 1287414"/>
                <a:gd name="connsiteX34" fmla="*/ 1257412 w 1437106"/>
                <a:gd name="connsiteY34" fmla="*/ 1087375 h 1287414"/>
                <a:gd name="connsiteX35" fmla="*/ 1336787 w 1437106"/>
                <a:gd name="connsiteY35" fmla="*/ 1131825 h 1287414"/>
                <a:gd name="connsiteX36" fmla="*/ 1282812 w 1437106"/>
                <a:gd name="connsiteY36" fmla="*/ 1144525 h 1287414"/>
                <a:gd name="connsiteX37" fmla="*/ 1327262 w 1437106"/>
                <a:gd name="connsiteY37" fmla="*/ 1204850 h 1287414"/>
                <a:gd name="connsiteX38" fmla="*/ 1247887 w 1437106"/>
                <a:gd name="connsiteY38" fmla="*/ 1201675 h 1287414"/>
                <a:gd name="connsiteX39" fmla="*/ 1270112 w 1437106"/>
                <a:gd name="connsiteY39" fmla="*/ 1262000 h 1287414"/>
                <a:gd name="connsiteX40" fmla="*/ 1181212 w 1437106"/>
                <a:gd name="connsiteY40" fmla="*/ 1236600 h 1287414"/>
                <a:gd name="connsiteX41" fmla="*/ 1149462 w 1437106"/>
                <a:gd name="connsiteY41" fmla="*/ 1277875 h 1287414"/>
                <a:gd name="connsiteX42" fmla="*/ 955787 w 1437106"/>
                <a:gd name="connsiteY42" fmla="*/ 1058800 h 1287414"/>
                <a:gd name="connsiteX43" fmla="*/ 841487 w 1437106"/>
                <a:gd name="connsiteY43" fmla="*/ 1100075 h 1287414"/>
                <a:gd name="connsiteX44" fmla="*/ 695437 w 1437106"/>
                <a:gd name="connsiteY44" fmla="*/ 1128650 h 1287414"/>
                <a:gd name="connsiteX45" fmla="*/ 647812 w 1437106"/>
                <a:gd name="connsiteY45" fmla="*/ 1163575 h 1287414"/>
                <a:gd name="connsiteX46" fmla="*/ 720837 w 1437106"/>
                <a:gd name="connsiteY46" fmla="*/ 1182625 h 1287414"/>
                <a:gd name="connsiteX47" fmla="*/ 720837 w 1437106"/>
                <a:gd name="connsiteY47" fmla="*/ 1220725 h 1287414"/>
                <a:gd name="connsiteX48" fmla="*/ 650987 w 1437106"/>
                <a:gd name="connsiteY48" fmla="*/ 1192150 h 1287414"/>
                <a:gd name="connsiteX49" fmla="*/ 565262 w 1437106"/>
                <a:gd name="connsiteY49" fmla="*/ 1214375 h 1287414"/>
                <a:gd name="connsiteX50" fmla="*/ 530337 w 1437106"/>
                <a:gd name="connsiteY50" fmla="*/ 1287400 h 1287414"/>
                <a:gd name="connsiteX51" fmla="*/ 530337 w 1437106"/>
                <a:gd name="connsiteY51" fmla="*/ 1208025 h 1287414"/>
                <a:gd name="connsiteX52" fmla="*/ 539862 w 1437106"/>
                <a:gd name="connsiteY52" fmla="*/ 1198500 h 1287414"/>
                <a:gd name="connsiteX53" fmla="*/ 470012 w 1437106"/>
                <a:gd name="connsiteY53" fmla="*/ 1233425 h 1287414"/>
                <a:gd name="connsiteX54" fmla="*/ 460487 w 1437106"/>
                <a:gd name="connsiteY54" fmla="*/ 1198500 h 1287414"/>
                <a:gd name="connsiteX55" fmla="*/ 508112 w 1437106"/>
                <a:gd name="connsiteY55" fmla="*/ 1157225 h 1287414"/>
                <a:gd name="connsiteX56" fmla="*/ 606537 w 1437106"/>
                <a:gd name="connsiteY56" fmla="*/ 1147700 h 1287414"/>
                <a:gd name="connsiteX57" fmla="*/ 730362 w 1437106"/>
                <a:gd name="connsiteY57" fmla="*/ 1074675 h 1287414"/>
                <a:gd name="connsiteX58" fmla="*/ 603362 w 1437106"/>
                <a:gd name="connsiteY58" fmla="*/ 1112775 h 1287414"/>
                <a:gd name="connsiteX59" fmla="*/ 565262 w 1437106"/>
                <a:gd name="connsiteY59" fmla="*/ 1112775 h 1287414"/>
                <a:gd name="connsiteX60" fmla="*/ 530337 w 1437106"/>
                <a:gd name="connsiteY60" fmla="*/ 1154050 h 1287414"/>
                <a:gd name="connsiteX61" fmla="*/ 568437 w 1437106"/>
                <a:gd name="connsiteY61" fmla="*/ 1160400 h 1287414"/>
                <a:gd name="connsiteX62" fmla="*/ 406512 w 1437106"/>
                <a:gd name="connsiteY62" fmla="*/ 1182625 h 1287414"/>
                <a:gd name="connsiteX63" fmla="*/ 454137 w 1437106"/>
                <a:gd name="connsiteY63" fmla="*/ 1179450 h 1287414"/>
                <a:gd name="connsiteX64" fmla="*/ 387462 w 1437106"/>
                <a:gd name="connsiteY64" fmla="*/ 1236600 h 1287414"/>
                <a:gd name="connsiteX65" fmla="*/ 377937 w 1437106"/>
                <a:gd name="connsiteY65" fmla="*/ 1246125 h 1287414"/>
                <a:gd name="connsiteX66" fmla="*/ 396987 w 1437106"/>
                <a:gd name="connsiteY66" fmla="*/ 1169925 h 1287414"/>
                <a:gd name="connsiteX67" fmla="*/ 330312 w 1437106"/>
                <a:gd name="connsiteY67" fmla="*/ 1185800 h 1287414"/>
                <a:gd name="connsiteX68" fmla="*/ 368412 w 1437106"/>
                <a:gd name="connsiteY68" fmla="*/ 1131825 h 1287414"/>
                <a:gd name="connsiteX69" fmla="*/ 492237 w 1437106"/>
                <a:gd name="connsiteY69" fmla="*/ 1141350 h 1287414"/>
                <a:gd name="connsiteX70" fmla="*/ 555737 w 1437106"/>
                <a:gd name="connsiteY70" fmla="*/ 1103250 h 1287414"/>
                <a:gd name="connsiteX71" fmla="*/ 371587 w 1437106"/>
                <a:gd name="connsiteY71" fmla="*/ 1030225 h 1287414"/>
                <a:gd name="connsiteX72" fmla="*/ 292212 w 1437106"/>
                <a:gd name="connsiteY72" fmla="*/ 915925 h 1287414"/>
                <a:gd name="connsiteX73" fmla="*/ 212837 w 1437106"/>
                <a:gd name="connsiteY73" fmla="*/ 798450 h 1287414"/>
                <a:gd name="connsiteX74" fmla="*/ 136637 w 1437106"/>
                <a:gd name="connsiteY74" fmla="*/ 769875 h 1287414"/>
                <a:gd name="connsiteX75" fmla="*/ 41387 w 1437106"/>
                <a:gd name="connsiteY75" fmla="*/ 715900 h 1287414"/>
                <a:gd name="connsiteX76" fmla="*/ 50912 w 1437106"/>
                <a:gd name="connsiteY76" fmla="*/ 668275 h 1287414"/>
                <a:gd name="connsiteX77" fmla="*/ 112 w 1437106"/>
                <a:gd name="connsiteY77" fmla="*/ 595250 h 1287414"/>
                <a:gd name="connsiteX0" fmla="*/ 112 w 1437106"/>
                <a:gd name="connsiteY0" fmla="*/ 595250 h 1287414"/>
                <a:gd name="connsiteX1" fmla="*/ 41387 w 1437106"/>
                <a:gd name="connsiteY1" fmla="*/ 449200 h 1287414"/>
                <a:gd name="connsiteX2" fmla="*/ 165212 w 1437106"/>
                <a:gd name="connsiteY2" fmla="*/ 344425 h 1287414"/>
                <a:gd name="connsiteX3" fmla="*/ 355712 w 1437106"/>
                <a:gd name="connsiteY3" fmla="*/ 322200 h 1287414"/>
                <a:gd name="connsiteX4" fmla="*/ 536687 w 1437106"/>
                <a:gd name="connsiteY4" fmla="*/ 433325 h 1287414"/>
                <a:gd name="connsiteX5" fmla="*/ 612887 w 1437106"/>
                <a:gd name="connsiteY5" fmla="*/ 576200 h 1287414"/>
                <a:gd name="connsiteX6" fmla="*/ 673212 w 1437106"/>
                <a:gd name="connsiteY6" fmla="*/ 623825 h 1287414"/>
                <a:gd name="connsiteX7" fmla="*/ 724012 w 1437106"/>
                <a:gd name="connsiteY7" fmla="*/ 541275 h 1287414"/>
                <a:gd name="connsiteX8" fmla="*/ 781162 w 1437106"/>
                <a:gd name="connsiteY8" fmla="*/ 353950 h 1287414"/>
                <a:gd name="connsiteX9" fmla="*/ 908162 w 1437106"/>
                <a:gd name="connsiteY9" fmla="*/ 249175 h 1287414"/>
                <a:gd name="connsiteX10" fmla="*/ 1082787 w 1437106"/>
                <a:gd name="connsiteY10" fmla="*/ 198375 h 1287414"/>
                <a:gd name="connsiteX11" fmla="*/ 1409812 w 1437106"/>
                <a:gd name="connsiteY11" fmla="*/ 1525 h 1287414"/>
                <a:gd name="connsiteX12" fmla="*/ 1387587 w 1437106"/>
                <a:gd name="connsiteY12" fmla="*/ 109475 h 1287414"/>
                <a:gd name="connsiteX13" fmla="*/ 1330437 w 1437106"/>
                <a:gd name="connsiteY13" fmla="*/ 153925 h 1287414"/>
                <a:gd name="connsiteX14" fmla="*/ 1428862 w 1437106"/>
                <a:gd name="connsiteY14" fmla="*/ 115825 h 1287414"/>
                <a:gd name="connsiteX15" fmla="*/ 1419337 w 1437106"/>
                <a:gd name="connsiteY15" fmla="*/ 201550 h 1287414"/>
                <a:gd name="connsiteX16" fmla="*/ 1320912 w 1437106"/>
                <a:gd name="connsiteY16" fmla="*/ 252350 h 1287414"/>
                <a:gd name="connsiteX17" fmla="*/ 1432037 w 1437106"/>
                <a:gd name="connsiteY17" fmla="*/ 239650 h 1287414"/>
                <a:gd name="connsiteX18" fmla="*/ 1371712 w 1437106"/>
                <a:gd name="connsiteY18" fmla="*/ 338075 h 1287414"/>
                <a:gd name="connsiteX19" fmla="*/ 1317737 w 1437106"/>
                <a:gd name="connsiteY19" fmla="*/ 366650 h 1287414"/>
                <a:gd name="connsiteX20" fmla="*/ 1419337 w 1437106"/>
                <a:gd name="connsiteY20" fmla="*/ 366650 h 1287414"/>
                <a:gd name="connsiteX21" fmla="*/ 1324087 w 1437106"/>
                <a:gd name="connsiteY21" fmla="*/ 468250 h 1287414"/>
                <a:gd name="connsiteX22" fmla="*/ 1301862 w 1437106"/>
                <a:gd name="connsiteY22" fmla="*/ 468250 h 1287414"/>
                <a:gd name="connsiteX23" fmla="*/ 1390762 w 1437106"/>
                <a:gd name="connsiteY23" fmla="*/ 487300 h 1287414"/>
                <a:gd name="connsiteX24" fmla="*/ 1273287 w 1437106"/>
                <a:gd name="connsiteY24" fmla="*/ 560325 h 1287414"/>
                <a:gd name="connsiteX25" fmla="*/ 1330437 w 1437106"/>
                <a:gd name="connsiteY25" fmla="*/ 585725 h 1287414"/>
                <a:gd name="connsiteX26" fmla="*/ 1216137 w 1437106"/>
                <a:gd name="connsiteY26" fmla="*/ 646050 h 1287414"/>
                <a:gd name="connsiteX27" fmla="*/ 1235187 w 1437106"/>
                <a:gd name="connsiteY27" fmla="*/ 709550 h 1287414"/>
                <a:gd name="connsiteX28" fmla="*/ 1124062 w 1437106"/>
                <a:gd name="connsiteY28" fmla="*/ 719075 h 1287414"/>
                <a:gd name="connsiteX29" fmla="*/ 1143112 w 1437106"/>
                <a:gd name="connsiteY29" fmla="*/ 757175 h 1287414"/>
                <a:gd name="connsiteX30" fmla="*/ 1054212 w 1437106"/>
                <a:gd name="connsiteY30" fmla="*/ 782575 h 1287414"/>
                <a:gd name="connsiteX31" fmla="*/ 987537 w 1437106"/>
                <a:gd name="connsiteY31" fmla="*/ 754000 h 1287414"/>
                <a:gd name="connsiteX32" fmla="*/ 1028812 w 1437106"/>
                <a:gd name="connsiteY32" fmla="*/ 925450 h 1287414"/>
                <a:gd name="connsiteX33" fmla="*/ 1070087 w 1437106"/>
                <a:gd name="connsiteY33" fmla="*/ 976250 h 1287414"/>
                <a:gd name="connsiteX34" fmla="*/ 1257412 w 1437106"/>
                <a:gd name="connsiteY34" fmla="*/ 1087375 h 1287414"/>
                <a:gd name="connsiteX35" fmla="*/ 1336787 w 1437106"/>
                <a:gd name="connsiteY35" fmla="*/ 1131825 h 1287414"/>
                <a:gd name="connsiteX36" fmla="*/ 1282812 w 1437106"/>
                <a:gd name="connsiteY36" fmla="*/ 1144525 h 1287414"/>
                <a:gd name="connsiteX37" fmla="*/ 1327262 w 1437106"/>
                <a:gd name="connsiteY37" fmla="*/ 1204850 h 1287414"/>
                <a:gd name="connsiteX38" fmla="*/ 1247887 w 1437106"/>
                <a:gd name="connsiteY38" fmla="*/ 1201675 h 1287414"/>
                <a:gd name="connsiteX39" fmla="*/ 1270112 w 1437106"/>
                <a:gd name="connsiteY39" fmla="*/ 1262000 h 1287414"/>
                <a:gd name="connsiteX40" fmla="*/ 1181212 w 1437106"/>
                <a:gd name="connsiteY40" fmla="*/ 1236600 h 1287414"/>
                <a:gd name="connsiteX41" fmla="*/ 1149462 w 1437106"/>
                <a:gd name="connsiteY41" fmla="*/ 1277875 h 1287414"/>
                <a:gd name="connsiteX42" fmla="*/ 955787 w 1437106"/>
                <a:gd name="connsiteY42" fmla="*/ 1058800 h 1287414"/>
                <a:gd name="connsiteX43" fmla="*/ 841487 w 1437106"/>
                <a:gd name="connsiteY43" fmla="*/ 1100075 h 1287414"/>
                <a:gd name="connsiteX44" fmla="*/ 695437 w 1437106"/>
                <a:gd name="connsiteY44" fmla="*/ 1128650 h 1287414"/>
                <a:gd name="connsiteX45" fmla="*/ 647812 w 1437106"/>
                <a:gd name="connsiteY45" fmla="*/ 1163575 h 1287414"/>
                <a:gd name="connsiteX46" fmla="*/ 720837 w 1437106"/>
                <a:gd name="connsiteY46" fmla="*/ 1182625 h 1287414"/>
                <a:gd name="connsiteX47" fmla="*/ 720837 w 1437106"/>
                <a:gd name="connsiteY47" fmla="*/ 1220725 h 1287414"/>
                <a:gd name="connsiteX48" fmla="*/ 650987 w 1437106"/>
                <a:gd name="connsiteY48" fmla="*/ 1192150 h 1287414"/>
                <a:gd name="connsiteX49" fmla="*/ 565262 w 1437106"/>
                <a:gd name="connsiteY49" fmla="*/ 1214375 h 1287414"/>
                <a:gd name="connsiteX50" fmla="*/ 530337 w 1437106"/>
                <a:gd name="connsiteY50" fmla="*/ 1287400 h 1287414"/>
                <a:gd name="connsiteX51" fmla="*/ 530337 w 1437106"/>
                <a:gd name="connsiteY51" fmla="*/ 1208025 h 1287414"/>
                <a:gd name="connsiteX52" fmla="*/ 539862 w 1437106"/>
                <a:gd name="connsiteY52" fmla="*/ 1198500 h 1287414"/>
                <a:gd name="connsiteX53" fmla="*/ 470012 w 1437106"/>
                <a:gd name="connsiteY53" fmla="*/ 1233425 h 1287414"/>
                <a:gd name="connsiteX54" fmla="*/ 460487 w 1437106"/>
                <a:gd name="connsiteY54" fmla="*/ 1198500 h 1287414"/>
                <a:gd name="connsiteX55" fmla="*/ 508112 w 1437106"/>
                <a:gd name="connsiteY55" fmla="*/ 1157225 h 1287414"/>
                <a:gd name="connsiteX56" fmla="*/ 606537 w 1437106"/>
                <a:gd name="connsiteY56" fmla="*/ 1147700 h 1287414"/>
                <a:gd name="connsiteX57" fmla="*/ 730362 w 1437106"/>
                <a:gd name="connsiteY57" fmla="*/ 1074675 h 1287414"/>
                <a:gd name="connsiteX58" fmla="*/ 603362 w 1437106"/>
                <a:gd name="connsiteY58" fmla="*/ 1112775 h 1287414"/>
                <a:gd name="connsiteX59" fmla="*/ 565262 w 1437106"/>
                <a:gd name="connsiteY59" fmla="*/ 1112775 h 1287414"/>
                <a:gd name="connsiteX60" fmla="*/ 530337 w 1437106"/>
                <a:gd name="connsiteY60" fmla="*/ 1154050 h 1287414"/>
                <a:gd name="connsiteX61" fmla="*/ 568437 w 1437106"/>
                <a:gd name="connsiteY61" fmla="*/ 1160400 h 1287414"/>
                <a:gd name="connsiteX62" fmla="*/ 454137 w 1437106"/>
                <a:gd name="connsiteY62" fmla="*/ 1179450 h 1287414"/>
                <a:gd name="connsiteX63" fmla="*/ 387462 w 1437106"/>
                <a:gd name="connsiteY63" fmla="*/ 1236600 h 1287414"/>
                <a:gd name="connsiteX64" fmla="*/ 377937 w 1437106"/>
                <a:gd name="connsiteY64" fmla="*/ 1246125 h 1287414"/>
                <a:gd name="connsiteX65" fmla="*/ 396987 w 1437106"/>
                <a:gd name="connsiteY65" fmla="*/ 1169925 h 1287414"/>
                <a:gd name="connsiteX66" fmla="*/ 330312 w 1437106"/>
                <a:gd name="connsiteY66" fmla="*/ 1185800 h 1287414"/>
                <a:gd name="connsiteX67" fmla="*/ 368412 w 1437106"/>
                <a:gd name="connsiteY67" fmla="*/ 1131825 h 1287414"/>
                <a:gd name="connsiteX68" fmla="*/ 492237 w 1437106"/>
                <a:gd name="connsiteY68" fmla="*/ 1141350 h 1287414"/>
                <a:gd name="connsiteX69" fmla="*/ 555737 w 1437106"/>
                <a:gd name="connsiteY69" fmla="*/ 1103250 h 1287414"/>
                <a:gd name="connsiteX70" fmla="*/ 371587 w 1437106"/>
                <a:gd name="connsiteY70" fmla="*/ 1030225 h 1287414"/>
                <a:gd name="connsiteX71" fmla="*/ 292212 w 1437106"/>
                <a:gd name="connsiteY71" fmla="*/ 915925 h 1287414"/>
                <a:gd name="connsiteX72" fmla="*/ 212837 w 1437106"/>
                <a:gd name="connsiteY72" fmla="*/ 798450 h 1287414"/>
                <a:gd name="connsiteX73" fmla="*/ 136637 w 1437106"/>
                <a:gd name="connsiteY73" fmla="*/ 769875 h 1287414"/>
                <a:gd name="connsiteX74" fmla="*/ 41387 w 1437106"/>
                <a:gd name="connsiteY74" fmla="*/ 715900 h 1287414"/>
                <a:gd name="connsiteX75" fmla="*/ 50912 w 1437106"/>
                <a:gd name="connsiteY75" fmla="*/ 668275 h 1287414"/>
                <a:gd name="connsiteX76" fmla="*/ 112 w 1437106"/>
                <a:gd name="connsiteY76" fmla="*/ 595250 h 1287414"/>
                <a:gd name="connsiteX0" fmla="*/ 112 w 1437106"/>
                <a:gd name="connsiteY0" fmla="*/ 595250 h 1287414"/>
                <a:gd name="connsiteX1" fmla="*/ 41387 w 1437106"/>
                <a:gd name="connsiteY1" fmla="*/ 449200 h 1287414"/>
                <a:gd name="connsiteX2" fmla="*/ 165212 w 1437106"/>
                <a:gd name="connsiteY2" fmla="*/ 344425 h 1287414"/>
                <a:gd name="connsiteX3" fmla="*/ 355712 w 1437106"/>
                <a:gd name="connsiteY3" fmla="*/ 322200 h 1287414"/>
                <a:gd name="connsiteX4" fmla="*/ 536687 w 1437106"/>
                <a:gd name="connsiteY4" fmla="*/ 433325 h 1287414"/>
                <a:gd name="connsiteX5" fmla="*/ 612887 w 1437106"/>
                <a:gd name="connsiteY5" fmla="*/ 576200 h 1287414"/>
                <a:gd name="connsiteX6" fmla="*/ 673212 w 1437106"/>
                <a:gd name="connsiteY6" fmla="*/ 623825 h 1287414"/>
                <a:gd name="connsiteX7" fmla="*/ 724012 w 1437106"/>
                <a:gd name="connsiteY7" fmla="*/ 541275 h 1287414"/>
                <a:gd name="connsiteX8" fmla="*/ 781162 w 1437106"/>
                <a:gd name="connsiteY8" fmla="*/ 353950 h 1287414"/>
                <a:gd name="connsiteX9" fmla="*/ 908162 w 1437106"/>
                <a:gd name="connsiteY9" fmla="*/ 249175 h 1287414"/>
                <a:gd name="connsiteX10" fmla="*/ 1082787 w 1437106"/>
                <a:gd name="connsiteY10" fmla="*/ 198375 h 1287414"/>
                <a:gd name="connsiteX11" fmla="*/ 1409812 w 1437106"/>
                <a:gd name="connsiteY11" fmla="*/ 1525 h 1287414"/>
                <a:gd name="connsiteX12" fmla="*/ 1387587 w 1437106"/>
                <a:gd name="connsiteY12" fmla="*/ 109475 h 1287414"/>
                <a:gd name="connsiteX13" fmla="*/ 1330437 w 1437106"/>
                <a:gd name="connsiteY13" fmla="*/ 153925 h 1287414"/>
                <a:gd name="connsiteX14" fmla="*/ 1428862 w 1437106"/>
                <a:gd name="connsiteY14" fmla="*/ 115825 h 1287414"/>
                <a:gd name="connsiteX15" fmla="*/ 1419337 w 1437106"/>
                <a:gd name="connsiteY15" fmla="*/ 201550 h 1287414"/>
                <a:gd name="connsiteX16" fmla="*/ 1320912 w 1437106"/>
                <a:gd name="connsiteY16" fmla="*/ 252350 h 1287414"/>
                <a:gd name="connsiteX17" fmla="*/ 1432037 w 1437106"/>
                <a:gd name="connsiteY17" fmla="*/ 239650 h 1287414"/>
                <a:gd name="connsiteX18" fmla="*/ 1371712 w 1437106"/>
                <a:gd name="connsiteY18" fmla="*/ 338075 h 1287414"/>
                <a:gd name="connsiteX19" fmla="*/ 1317737 w 1437106"/>
                <a:gd name="connsiteY19" fmla="*/ 366650 h 1287414"/>
                <a:gd name="connsiteX20" fmla="*/ 1419337 w 1437106"/>
                <a:gd name="connsiteY20" fmla="*/ 366650 h 1287414"/>
                <a:gd name="connsiteX21" fmla="*/ 1324087 w 1437106"/>
                <a:gd name="connsiteY21" fmla="*/ 468250 h 1287414"/>
                <a:gd name="connsiteX22" fmla="*/ 1301862 w 1437106"/>
                <a:gd name="connsiteY22" fmla="*/ 468250 h 1287414"/>
                <a:gd name="connsiteX23" fmla="*/ 1390762 w 1437106"/>
                <a:gd name="connsiteY23" fmla="*/ 487300 h 1287414"/>
                <a:gd name="connsiteX24" fmla="*/ 1273287 w 1437106"/>
                <a:gd name="connsiteY24" fmla="*/ 560325 h 1287414"/>
                <a:gd name="connsiteX25" fmla="*/ 1330437 w 1437106"/>
                <a:gd name="connsiteY25" fmla="*/ 585725 h 1287414"/>
                <a:gd name="connsiteX26" fmla="*/ 1216137 w 1437106"/>
                <a:gd name="connsiteY26" fmla="*/ 646050 h 1287414"/>
                <a:gd name="connsiteX27" fmla="*/ 1235187 w 1437106"/>
                <a:gd name="connsiteY27" fmla="*/ 709550 h 1287414"/>
                <a:gd name="connsiteX28" fmla="*/ 1124062 w 1437106"/>
                <a:gd name="connsiteY28" fmla="*/ 719075 h 1287414"/>
                <a:gd name="connsiteX29" fmla="*/ 1143112 w 1437106"/>
                <a:gd name="connsiteY29" fmla="*/ 757175 h 1287414"/>
                <a:gd name="connsiteX30" fmla="*/ 1054212 w 1437106"/>
                <a:gd name="connsiteY30" fmla="*/ 782575 h 1287414"/>
                <a:gd name="connsiteX31" fmla="*/ 987537 w 1437106"/>
                <a:gd name="connsiteY31" fmla="*/ 754000 h 1287414"/>
                <a:gd name="connsiteX32" fmla="*/ 1028812 w 1437106"/>
                <a:gd name="connsiteY32" fmla="*/ 925450 h 1287414"/>
                <a:gd name="connsiteX33" fmla="*/ 1070087 w 1437106"/>
                <a:gd name="connsiteY33" fmla="*/ 976250 h 1287414"/>
                <a:gd name="connsiteX34" fmla="*/ 1257412 w 1437106"/>
                <a:gd name="connsiteY34" fmla="*/ 1087375 h 1287414"/>
                <a:gd name="connsiteX35" fmla="*/ 1336787 w 1437106"/>
                <a:gd name="connsiteY35" fmla="*/ 1131825 h 1287414"/>
                <a:gd name="connsiteX36" fmla="*/ 1282812 w 1437106"/>
                <a:gd name="connsiteY36" fmla="*/ 1144525 h 1287414"/>
                <a:gd name="connsiteX37" fmla="*/ 1327262 w 1437106"/>
                <a:gd name="connsiteY37" fmla="*/ 1204850 h 1287414"/>
                <a:gd name="connsiteX38" fmla="*/ 1247887 w 1437106"/>
                <a:gd name="connsiteY38" fmla="*/ 1201675 h 1287414"/>
                <a:gd name="connsiteX39" fmla="*/ 1270112 w 1437106"/>
                <a:gd name="connsiteY39" fmla="*/ 1262000 h 1287414"/>
                <a:gd name="connsiteX40" fmla="*/ 1181212 w 1437106"/>
                <a:gd name="connsiteY40" fmla="*/ 1236600 h 1287414"/>
                <a:gd name="connsiteX41" fmla="*/ 1149462 w 1437106"/>
                <a:gd name="connsiteY41" fmla="*/ 1277875 h 1287414"/>
                <a:gd name="connsiteX42" fmla="*/ 955787 w 1437106"/>
                <a:gd name="connsiteY42" fmla="*/ 1058800 h 1287414"/>
                <a:gd name="connsiteX43" fmla="*/ 841487 w 1437106"/>
                <a:gd name="connsiteY43" fmla="*/ 1100075 h 1287414"/>
                <a:gd name="connsiteX44" fmla="*/ 695437 w 1437106"/>
                <a:gd name="connsiteY44" fmla="*/ 1128650 h 1287414"/>
                <a:gd name="connsiteX45" fmla="*/ 647812 w 1437106"/>
                <a:gd name="connsiteY45" fmla="*/ 1163575 h 1287414"/>
                <a:gd name="connsiteX46" fmla="*/ 720837 w 1437106"/>
                <a:gd name="connsiteY46" fmla="*/ 1182625 h 1287414"/>
                <a:gd name="connsiteX47" fmla="*/ 720837 w 1437106"/>
                <a:gd name="connsiteY47" fmla="*/ 1220725 h 1287414"/>
                <a:gd name="connsiteX48" fmla="*/ 650987 w 1437106"/>
                <a:gd name="connsiteY48" fmla="*/ 1192150 h 1287414"/>
                <a:gd name="connsiteX49" fmla="*/ 565262 w 1437106"/>
                <a:gd name="connsiteY49" fmla="*/ 1214375 h 1287414"/>
                <a:gd name="connsiteX50" fmla="*/ 530337 w 1437106"/>
                <a:gd name="connsiteY50" fmla="*/ 1287400 h 1287414"/>
                <a:gd name="connsiteX51" fmla="*/ 530337 w 1437106"/>
                <a:gd name="connsiteY51" fmla="*/ 1208025 h 1287414"/>
                <a:gd name="connsiteX52" fmla="*/ 539862 w 1437106"/>
                <a:gd name="connsiteY52" fmla="*/ 1198500 h 1287414"/>
                <a:gd name="connsiteX53" fmla="*/ 470012 w 1437106"/>
                <a:gd name="connsiteY53" fmla="*/ 1233425 h 1287414"/>
                <a:gd name="connsiteX54" fmla="*/ 460487 w 1437106"/>
                <a:gd name="connsiteY54" fmla="*/ 1198500 h 1287414"/>
                <a:gd name="connsiteX55" fmla="*/ 508112 w 1437106"/>
                <a:gd name="connsiteY55" fmla="*/ 1157225 h 1287414"/>
                <a:gd name="connsiteX56" fmla="*/ 606537 w 1437106"/>
                <a:gd name="connsiteY56" fmla="*/ 1147700 h 1287414"/>
                <a:gd name="connsiteX57" fmla="*/ 730362 w 1437106"/>
                <a:gd name="connsiteY57" fmla="*/ 1074675 h 1287414"/>
                <a:gd name="connsiteX58" fmla="*/ 603362 w 1437106"/>
                <a:gd name="connsiteY58" fmla="*/ 1112775 h 1287414"/>
                <a:gd name="connsiteX59" fmla="*/ 565262 w 1437106"/>
                <a:gd name="connsiteY59" fmla="*/ 1112775 h 1287414"/>
                <a:gd name="connsiteX60" fmla="*/ 689881 w 1437106"/>
                <a:gd name="connsiteY60" fmla="*/ 1101663 h 1287414"/>
                <a:gd name="connsiteX61" fmla="*/ 568437 w 1437106"/>
                <a:gd name="connsiteY61" fmla="*/ 1160400 h 1287414"/>
                <a:gd name="connsiteX62" fmla="*/ 454137 w 1437106"/>
                <a:gd name="connsiteY62" fmla="*/ 1179450 h 1287414"/>
                <a:gd name="connsiteX63" fmla="*/ 387462 w 1437106"/>
                <a:gd name="connsiteY63" fmla="*/ 1236600 h 1287414"/>
                <a:gd name="connsiteX64" fmla="*/ 377937 w 1437106"/>
                <a:gd name="connsiteY64" fmla="*/ 1246125 h 1287414"/>
                <a:gd name="connsiteX65" fmla="*/ 396987 w 1437106"/>
                <a:gd name="connsiteY65" fmla="*/ 1169925 h 1287414"/>
                <a:gd name="connsiteX66" fmla="*/ 330312 w 1437106"/>
                <a:gd name="connsiteY66" fmla="*/ 1185800 h 1287414"/>
                <a:gd name="connsiteX67" fmla="*/ 368412 w 1437106"/>
                <a:gd name="connsiteY67" fmla="*/ 1131825 h 1287414"/>
                <a:gd name="connsiteX68" fmla="*/ 492237 w 1437106"/>
                <a:gd name="connsiteY68" fmla="*/ 1141350 h 1287414"/>
                <a:gd name="connsiteX69" fmla="*/ 555737 w 1437106"/>
                <a:gd name="connsiteY69" fmla="*/ 1103250 h 1287414"/>
                <a:gd name="connsiteX70" fmla="*/ 371587 w 1437106"/>
                <a:gd name="connsiteY70" fmla="*/ 1030225 h 1287414"/>
                <a:gd name="connsiteX71" fmla="*/ 292212 w 1437106"/>
                <a:gd name="connsiteY71" fmla="*/ 915925 h 1287414"/>
                <a:gd name="connsiteX72" fmla="*/ 212837 w 1437106"/>
                <a:gd name="connsiteY72" fmla="*/ 798450 h 1287414"/>
                <a:gd name="connsiteX73" fmla="*/ 136637 w 1437106"/>
                <a:gd name="connsiteY73" fmla="*/ 769875 h 1287414"/>
                <a:gd name="connsiteX74" fmla="*/ 41387 w 1437106"/>
                <a:gd name="connsiteY74" fmla="*/ 715900 h 1287414"/>
                <a:gd name="connsiteX75" fmla="*/ 50912 w 1437106"/>
                <a:gd name="connsiteY75" fmla="*/ 668275 h 1287414"/>
                <a:gd name="connsiteX76" fmla="*/ 112 w 1437106"/>
                <a:gd name="connsiteY76" fmla="*/ 595250 h 1287414"/>
                <a:gd name="connsiteX0" fmla="*/ 112 w 1437106"/>
                <a:gd name="connsiteY0" fmla="*/ 595250 h 1287414"/>
                <a:gd name="connsiteX1" fmla="*/ 41387 w 1437106"/>
                <a:gd name="connsiteY1" fmla="*/ 449200 h 1287414"/>
                <a:gd name="connsiteX2" fmla="*/ 165212 w 1437106"/>
                <a:gd name="connsiteY2" fmla="*/ 344425 h 1287414"/>
                <a:gd name="connsiteX3" fmla="*/ 355712 w 1437106"/>
                <a:gd name="connsiteY3" fmla="*/ 322200 h 1287414"/>
                <a:gd name="connsiteX4" fmla="*/ 536687 w 1437106"/>
                <a:gd name="connsiteY4" fmla="*/ 433325 h 1287414"/>
                <a:gd name="connsiteX5" fmla="*/ 612887 w 1437106"/>
                <a:gd name="connsiteY5" fmla="*/ 576200 h 1287414"/>
                <a:gd name="connsiteX6" fmla="*/ 673212 w 1437106"/>
                <a:gd name="connsiteY6" fmla="*/ 623825 h 1287414"/>
                <a:gd name="connsiteX7" fmla="*/ 724012 w 1437106"/>
                <a:gd name="connsiteY7" fmla="*/ 541275 h 1287414"/>
                <a:gd name="connsiteX8" fmla="*/ 781162 w 1437106"/>
                <a:gd name="connsiteY8" fmla="*/ 353950 h 1287414"/>
                <a:gd name="connsiteX9" fmla="*/ 908162 w 1437106"/>
                <a:gd name="connsiteY9" fmla="*/ 249175 h 1287414"/>
                <a:gd name="connsiteX10" fmla="*/ 1082787 w 1437106"/>
                <a:gd name="connsiteY10" fmla="*/ 198375 h 1287414"/>
                <a:gd name="connsiteX11" fmla="*/ 1409812 w 1437106"/>
                <a:gd name="connsiteY11" fmla="*/ 1525 h 1287414"/>
                <a:gd name="connsiteX12" fmla="*/ 1387587 w 1437106"/>
                <a:gd name="connsiteY12" fmla="*/ 109475 h 1287414"/>
                <a:gd name="connsiteX13" fmla="*/ 1330437 w 1437106"/>
                <a:gd name="connsiteY13" fmla="*/ 153925 h 1287414"/>
                <a:gd name="connsiteX14" fmla="*/ 1428862 w 1437106"/>
                <a:gd name="connsiteY14" fmla="*/ 115825 h 1287414"/>
                <a:gd name="connsiteX15" fmla="*/ 1419337 w 1437106"/>
                <a:gd name="connsiteY15" fmla="*/ 201550 h 1287414"/>
                <a:gd name="connsiteX16" fmla="*/ 1320912 w 1437106"/>
                <a:gd name="connsiteY16" fmla="*/ 252350 h 1287414"/>
                <a:gd name="connsiteX17" fmla="*/ 1432037 w 1437106"/>
                <a:gd name="connsiteY17" fmla="*/ 239650 h 1287414"/>
                <a:gd name="connsiteX18" fmla="*/ 1371712 w 1437106"/>
                <a:gd name="connsiteY18" fmla="*/ 338075 h 1287414"/>
                <a:gd name="connsiteX19" fmla="*/ 1317737 w 1437106"/>
                <a:gd name="connsiteY19" fmla="*/ 366650 h 1287414"/>
                <a:gd name="connsiteX20" fmla="*/ 1419337 w 1437106"/>
                <a:gd name="connsiteY20" fmla="*/ 366650 h 1287414"/>
                <a:gd name="connsiteX21" fmla="*/ 1324087 w 1437106"/>
                <a:gd name="connsiteY21" fmla="*/ 468250 h 1287414"/>
                <a:gd name="connsiteX22" fmla="*/ 1301862 w 1437106"/>
                <a:gd name="connsiteY22" fmla="*/ 468250 h 1287414"/>
                <a:gd name="connsiteX23" fmla="*/ 1390762 w 1437106"/>
                <a:gd name="connsiteY23" fmla="*/ 487300 h 1287414"/>
                <a:gd name="connsiteX24" fmla="*/ 1273287 w 1437106"/>
                <a:gd name="connsiteY24" fmla="*/ 560325 h 1287414"/>
                <a:gd name="connsiteX25" fmla="*/ 1330437 w 1437106"/>
                <a:gd name="connsiteY25" fmla="*/ 585725 h 1287414"/>
                <a:gd name="connsiteX26" fmla="*/ 1216137 w 1437106"/>
                <a:gd name="connsiteY26" fmla="*/ 646050 h 1287414"/>
                <a:gd name="connsiteX27" fmla="*/ 1235187 w 1437106"/>
                <a:gd name="connsiteY27" fmla="*/ 709550 h 1287414"/>
                <a:gd name="connsiteX28" fmla="*/ 1124062 w 1437106"/>
                <a:gd name="connsiteY28" fmla="*/ 719075 h 1287414"/>
                <a:gd name="connsiteX29" fmla="*/ 1143112 w 1437106"/>
                <a:gd name="connsiteY29" fmla="*/ 757175 h 1287414"/>
                <a:gd name="connsiteX30" fmla="*/ 1054212 w 1437106"/>
                <a:gd name="connsiteY30" fmla="*/ 782575 h 1287414"/>
                <a:gd name="connsiteX31" fmla="*/ 987537 w 1437106"/>
                <a:gd name="connsiteY31" fmla="*/ 754000 h 1287414"/>
                <a:gd name="connsiteX32" fmla="*/ 1028812 w 1437106"/>
                <a:gd name="connsiteY32" fmla="*/ 925450 h 1287414"/>
                <a:gd name="connsiteX33" fmla="*/ 1070087 w 1437106"/>
                <a:gd name="connsiteY33" fmla="*/ 976250 h 1287414"/>
                <a:gd name="connsiteX34" fmla="*/ 1257412 w 1437106"/>
                <a:gd name="connsiteY34" fmla="*/ 1087375 h 1287414"/>
                <a:gd name="connsiteX35" fmla="*/ 1336787 w 1437106"/>
                <a:gd name="connsiteY35" fmla="*/ 1131825 h 1287414"/>
                <a:gd name="connsiteX36" fmla="*/ 1282812 w 1437106"/>
                <a:gd name="connsiteY36" fmla="*/ 1144525 h 1287414"/>
                <a:gd name="connsiteX37" fmla="*/ 1327262 w 1437106"/>
                <a:gd name="connsiteY37" fmla="*/ 1204850 h 1287414"/>
                <a:gd name="connsiteX38" fmla="*/ 1247887 w 1437106"/>
                <a:gd name="connsiteY38" fmla="*/ 1201675 h 1287414"/>
                <a:gd name="connsiteX39" fmla="*/ 1270112 w 1437106"/>
                <a:gd name="connsiteY39" fmla="*/ 1262000 h 1287414"/>
                <a:gd name="connsiteX40" fmla="*/ 1181212 w 1437106"/>
                <a:gd name="connsiteY40" fmla="*/ 1236600 h 1287414"/>
                <a:gd name="connsiteX41" fmla="*/ 1149462 w 1437106"/>
                <a:gd name="connsiteY41" fmla="*/ 1277875 h 1287414"/>
                <a:gd name="connsiteX42" fmla="*/ 955787 w 1437106"/>
                <a:gd name="connsiteY42" fmla="*/ 1058800 h 1287414"/>
                <a:gd name="connsiteX43" fmla="*/ 841487 w 1437106"/>
                <a:gd name="connsiteY43" fmla="*/ 1100075 h 1287414"/>
                <a:gd name="connsiteX44" fmla="*/ 695437 w 1437106"/>
                <a:gd name="connsiteY44" fmla="*/ 1128650 h 1287414"/>
                <a:gd name="connsiteX45" fmla="*/ 647812 w 1437106"/>
                <a:gd name="connsiteY45" fmla="*/ 1163575 h 1287414"/>
                <a:gd name="connsiteX46" fmla="*/ 720837 w 1437106"/>
                <a:gd name="connsiteY46" fmla="*/ 1182625 h 1287414"/>
                <a:gd name="connsiteX47" fmla="*/ 720837 w 1437106"/>
                <a:gd name="connsiteY47" fmla="*/ 1220725 h 1287414"/>
                <a:gd name="connsiteX48" fmla="*/ 650987 w 1437106"/>
                <a:gd name="connsiteY48" fmla="*/ 1192150 h 1287414"/>
                <a:gd name="connsiteX49" fmla="*/ 565262 w 1437106"/>
                <a:gd name="connsiteY49" fmla="*/ 1214375 h 1287414"/>
                <a:gd name="connsiteX50" fmla="*/ 530337 w 1437106"/>
                <a:gd name="connsiteY50" fmla="*/ 1287400 h 1287414"/>
                <a:gd name="connsiteX51" fmla="*/ 530337 w 1437106"/>
                <a:gd name="connsiteY51" fmla="*/ 1208025 h 1287414"/>
                <a:gd name="connsiteX52" fmla="*/ 539862 w 1437106"/>
                <a:gd name="connsiteY52" fmla="*/ 1198500 h 1287414"/>
                <a:gd name="connsiteX53" fmla="*/ 470012 w 1437106"/>
                <a:gd name="connsiteY53" fmla="*/ 1233425 h 1287414"/>
                <a:gd name="connsiteX54" fmla="*/ 460487 w 1437106"/>
                <a:gd name="connsiteY54" fmla="*/ 1198500 h 1287414"/>
                <a:gd name="connsiteX55" fmla="*/ 512875 w 1437106"/>
                <a:gd name="connsiteY55" fmla="*/ 1171513 h 1287414"/>
                <a:gd name="connsiteX56" fmla="*/ 606537 w 1437106"/>
                <a:gd name="connsiteY56" fmla="*/ 1147700 h 1287414"/>
                <a:gd name="connsiteX57" fmla="*/ 730362 w 1437106"/>
                <a:gd name="connsiteY57" fmla="*/ 1074675 h 1287414"/>
                <a:gd name="connsiteX58" fmla="*/ 603362 w 1437106"/>
                <a:gd name="connsiteY58" fmla="*/ 1112775 h 1287414"/>
                <a:gd name="connsiteX59" fmla="*/ 565262 w 1437106"/>
                <a:gd name="connsiteY59" fmla="*/ 1112775 h 1287414"/>
                <a:gd name="connsiteX60" fmla="*/ 689881 w 1437106"/>
                <a:gd name="connsiteY60" fmla="*/ 1101663 h 1287414"/>
                <a:gd name="connsiteX61" fmla="*/ 568437 w 1437106"/>
                <a:gd name="connsiteY61" fmla="*/ 1160400 h 1287414"/>
                <a:gd name="connsiteX62" fmla="*/ 454137 w 1437106"/>
                <a:gd name="connsiteY62" fmla="*/ 1179450 h 1287414"/>
                <a:gd name="connsiteX63" fmla="*/ 387462 w 1437106"/>
                <a:gd name="connsiteY63" fmla="*/ 1236600 h 1287414"/>
                <a:gd name="connsiteX64" fmla="*/ 377937 w 1437106"/>
                <a:gd name="connsiteY64" fmla="*/ 1246125 h 1287414"/>
                <a:gd name="connsiteX65" fmla="*/ 396987 w 1437106"/>
                <a:gd name="connsiteY65" fmla="*/ 1169925 h 1287414"/>
                <a:gd name="connsiteX66" fmla="*/ 330312 w 1437106"/>
                <a:gd name="connsiteY66" fmla="*/ 1185800 h 1287414"/>
                <a:gd name="connsiteX67" fmla="*/ 368412 w 1437106"/>
                <a:gd name="connsiteY67" fmla="*/ 1131825 h 1287414"/>
                <a:gd name="connsiteX68" fmla="*/ 492237 w 1437106"/>
                <a:gd name="connsiteY68" fmla="*/ 1141350 h 1287414"/>
                <a:gd name="connsiteX69" fmla="*/ 555737 w 1437106"/>
                <a:gd name="connsiteY69" fmla="*/ 1103250 h 1287414"/>
                <a:gd name="connsiteX70" fmla="*/ 371587 w 1437106"/>
                <a:gd name="connsiteY70" fmla="*/ 1030225 h 1287414"/>
                <a:gd name="connsiteX71" fmla="*/ 292212 w 1437106"/>
                <a:gd name="connsiteY71" fmla="*/ 915925 h 1287414"/>
                <a:gd name="connsiteX72" fmla="*/ 212837 w 1437106"/>
                <a:gd name="connsiteY72" fmla="*/ 798450 h 1287414"/>
                <a:gd name="connsiteX73" fmla="*/ 136637 w 1437106"/>
                <a:gd name="connsiteY73" fmla="*/ 769875 h 1287414"/>
                <a:gd name="connsiteX74" fmla="*/ 41387 w 1437106"/>
                <a:gd name="connsiteY74" fmla="*/ 715900 h 1287414"/>
                <a:gd name="connsiteX75" fmla="*/ 50912 w 1437106"/>
                <a:gd name="connsiteY75" fmla="*/ 668275 h 1287414"/>
                <a:gd name="connsiteX76" fmla="*/ 112 w 1437106"/>
                <a:gd name="connsiteY76" fmla="*/ 595250 h 1287414"/>
                <a:gd name="connsiteX0" fmla="*/ 112 w 1437106"/>
                <a:gd name="connsiteY0" fmla="*/ 595250 h 1287414"/>
                <a:gd name="connsiteX1" fmla="*/ 41387 w 1437106"/>
                <a:gd name="connsiteY1" fmla="*/ 449200 h 1287414"/>
                <a:gd name="connsiteX2" fmla="*/ 165212 w 1437106"/>
                <a:gd name="connsiteY2" fmla="*/ 344425 h 1287414"/>
                <a:gd name="connsiteX3" fmla="*/ 355712 w 1437106"/>
                <a:gd name="connsiteY3" fmla="*/ 322200 h 1287414"/>
                <a:gd name="connsiteX4" fmla="*/ 536687 w 1437106"/>
                <a:gd name="connsiteY4" fmla="*/ 433325 h 1287414"/>
                <a:gd name="connsiteX5" fmla="*/ 612887 w 1437106"/>
                <a:gd name="connsiteY5" fmla="*/ 576200 h 1287414"/>
                <a:gd name="connsiteX6" fmla="*/ 673212 w 1437106"/>
                <a:gd name="connsiteY6" fmla="*/ 623825 h 1287414"/>
                <a:gd name="connsiteX7" fmla="*/ 724012 w 1437106"/>
                <a:gd name="connsiteY7" fmla="*/ 541275 h 1287414"/>
                <a:gd name="connsiteX8" fmla="*/ 781162 w 1437106"/>
                <a:gd name="connsiteY8" fmla="*/ 353950 h 1287414"/>
                <a:gd name="connsiteX9" fmla="*/ 908162 w 1437106"/>
                <a:gd name="connsiteY9" fmla="*/ 249175 h 1287414"/>
                <a:gd name="connsiteX10" fmla="*/ 1082787 w 1437106"/>
                <a:gd name="connsiteY10" fmla="*/ 198375 h 1287414"/>
                <a:gd name="connsiteX11" fmla="*/ 1409812 w 1437106"/>
                <a:gd name="connsiteY11" fmla="*/ 1525 h 1287414"/>
                <a:gd name="connsiteX12" fmla="*/ 1387587 w 1437106"/>
                <a:gd name="connsiteY12" fmla="*/ 109475 h 1287414"/>
                <a:gd name="connsiteX13" fmla="*/ 1330437 w 1437106"/>
                <a:gd name="connsiteY13" fmla="*/ 153925 h 1287414"/>
                <a:gd name="connsiteX14" fmla="*/ 1428862 w 1437106"/>
                <a:gd name="connsiteY14" fmla="*/ 115825 h 1287414"/>
                <a:gd name="connsiteX15" fmla="*/ 1419337 w 1437106"/>
                <a:gd name="connsiteY15" fmla="*/ 201550 h 1287414"/>
                <a:gd name="connsiteX16" fmla="*/ 1320912 w 1437106"/>
                <a:gd name="connsiteY16" fmla="*/ 252350 h 1287414"/>
                <a:gd name="connsiteX17" fmla="*/ 1432037 w 1437106"/>
                <a:gd name="connsiteY17" fmla="*/ 239650 h 1287414"/>
                <a:gd name="connsiteX18" fmla="*/ 1371712 w 1437106"/>
                <a:gd name="connsiteY18" fmla="*/ 338075 h 1287414"/>
                <a:gd name="connsiteX19" fmla="*/ 1317737 w 1437106"/>
                <a:gd name="connsiteY19" fmla="*/ 366650 h 1287414"/>
                <a:gd name="connsiteX20" fmla="*/ 1419337 w 1437106"/>
                <a:gd name="connsiteY20" fmla="*/ 366650 h 1287414"/>
                <a:gd name="connsiteX21" fmla="*/ 1324087 w 1437106"/>
                <a:gd name="connsiteY21" fmla="*/ 468250 h 1287414"/>
                <a:gd name="connsiteX22" fmla="*/ 1301862 w 1437106"/>
                <a:gd name="connsiteY22" fmla="*/ 468250 h 1287414"/>
                <a:gd name="connsiteX23" fmla="*/ 1390762 w 1437106"/>
                <a:gd name="connsiteY23" fmla="*/ 487300 h 1287414"/>
                <a:gd name="connsiteX24" fmla="*/ 1273287 w 1437106"/>
                <a:gd name="connsiteY24" fmla="*/ 560325 h 1287414"/>
                <a:gd name="connsiteX25" fmla="*/ 1330437 w 1437106"/>
                <a:gd name="connsiteY25" fmla="*/ 585725 h 1287414"/>
                <a:gd name="connsiteX26" fmla="*/ 1216137 w 1437106"/>
                <a:gd name="connsiteY26" fmla="*/ 646050 h 1287414"/>
                <a:gd name="connsiteX27" fmla="*/ 1235187 w 1437106"/>
                <a:gd name="connsiteY27" fmla="*/ 709550 h 1287414"/>
                <a:gd name="connsiteX28" fmla="*/ 1124062 w 1437106"/>
                <a:gd name="connsiteY28" fmla="*/ 719075 h 1287414"/>
                <a:gd name="connsiteX29" fmla="*/ 1143112 w 1437106"/>
                <a:gd name="connsiteY29" fmla="*/ 757175 h 1287414"/>
                <a:gd name="connsiteX30" fmla="*/ 1054212 w 1437106"/>
                <a:gd name="connsiteY30" fmla="*/ 782575 h 1287414"/>
                <a:gd name="connsiteX31" fmla="*/ 987537 w 1437106"/>
                <a:gd name="connsiteY31" fmla="*/ 754000 h 1287414"/>
                <a:gd name="connsiteX32" fmla="*/ 1028812 w 1437106"/>
                <a:gd name="connsiteY32" fmla="*/ 925450 h 1287414"/>
                <a:gd name="connsiteX33" fmla="*/ 1070087 w 1437106"/>
                <a:gd name="connsiteY33" fmla="*/ 976250 h 1287414"/>
                <a:gd name="connsiteX34" fmla="*/ 1257412 w 1437106"/>
                <a:gd name="connsiteY34" fmla="*/ 1087375 h 1287414"/>
                <a:gd name="connsiteX35" fmla="*/ 1336787 w 1437106"/>
                <a:gd name="connsiteY35" fmla="*/ 1131825 h 1287414"/>
                <a:gd name="connsiteX36" fmla="*/ 1282812 w 1437106"/>
                <a:gd name="connsiteY36" fmla="*/ 1144525 h 1287414"/>
                <a:gd name="connsiteX37" fmla="*/ 1327262 w 1437106"/>
                <a:gd name="connsiteY37" fmla="*/ 1204850 h 1287414"/>
                <a:gd name="connsiteX38" fmla="*/ 1247887 w 1437106"/>
                <a:gd name="connsiteY38" fmla="*/ 1201675 h 1287414"/>
                <a:gd name="connsiteX39" fmla="*/ 1270112 w 1437106"/>
                <a:gd name="connsiteY39" fmla="*/ 1262000 h 1287414"/>
                <a:gd name="connsiteX40" fmla="*/ 1181212 w 1437106"/>
                <a:gd name="connsiteY40" fmla="*/ 1236600 h 1287414"/>
                <a:gd name="connsiteX41" fmla="*/ 1149462 w 1437106"/>
                <a:gd name="connsiteY41" fmla="*/ 1277875 h 1287414"/>
                <a:gd name="connsiteX42" fmla="*/ 955787 w 1437106"/>
                <a:gd name="connsiteY42" fmla="*/ 1058800 h 1287414"/>
                <a:gd name="connsiteX43" fmla="*/ 841487 w 1437106"/>
                <a:gd name="connsiteY43" fmla="*/ 1100075 h 1287414"/>
                <a:gd name="connsiteX44" fmla="*/ 695437 w 1437106"/>
                <a:gd name="connsiteY44" fmla="*/ 1128650 h 1287414"/>
                <a:gd name="connsiteX45" fmla="*/ 647812 w 1437106"/>
                <a:gd name="connsiteY45" fmla="*/ 1163575 h 1287414"/>
                <a:gd name="connsiteX46" fmla="*/ 720837 w 1437106"/>
                <a:gd name="connsiteY46" fmla="*/ 1182625 h 1287414"/>
                <a:gd name="connsiteX47" fmla="*/ 720837 w 1437106"/>
                <a:gd name="connsiteY47" fmla="*/ 1220725 h 1287414"/>
                <a:gd name="connsiteX48" fmla="*/ 650987 w 1437106"/>
                <a:gd name="connsiteY48" fmla="*/ 1192150 h 1287414"/>
                <a:gd name="connsiteX49" fmla="*/ 565262 w 1437106"/>
                <a:gd name="connsiteY49" fmla="*/ 1214375 h 1287414"/>
                <a:gd name="connsiteX50" fmla="*/ 530337 w 1437106"/>
                <a:gd name="connsiteY50" fmla="*/ 1287400 h 1287414"/>
                <a:gd name="connsiteX51" fmla="*/ 530337 w 1437106"/>
                <a:gd name="connsiteY51" fmla="*/ 1208025 h 1287414"/>
                <a:gd name="connsiteX52" fmla="*/ 539862 w 1437106"/>
                <a:gd name="connsiteY52" fmla="*/ 1198500 h 1287414"/>
                <a:gd name="connsiteX53" fmla="*/ 470012 w 1437106"/>
                <a:gd name="connsiteY53" fmla="*/ 1233425 h 1287414"/>
                <a:gd name="connsiteX54" fmla="*/ 460487 w 1437106"/>
                <a:gd name="connsiteY54" fmla="*/ 1198500 h 1287414"/>
                <a:gd name="connsiteX55" fmla="*/ 512875 w 1437106"/>
                <a:gd name="connsiteY55" fmla="*/ 1171513 h 1287414"/>
                <a:gd name="connsiteX56" fmla="*/ 606537 w 1437106"/>
                <a:gd name="connsiteY56" fmla="*/ 1147700 h 1287414"/>
                <a:gd name="connsiteX57" fmla="*/ 603362 w 1437106"/>
                <a:gd name="connsiteY57" fmla="*/ 1112775 h 1287414"/>
                <a:gd name="connsiteX58" fmla="*/ 565262 w 1437106"/>
                <a:gd name="connsiteY58" fmla="*/ 1112775 h 1287414"/>
                <a:gd name="connsiteX59" fmla="*/ 689881 w 1437106"/>
                <a:gd name="connsiteY59" fmla="*/ 1101663 h 1287414"/>
                <a:gd name="connsiteX60" fmla="*/ 568437 w 1437106"/>
                <a:gd name="connsiteY60" fmla="*/ 1160400 h 1287414"/>
                <a:gd name="connsiteX61" fmla="*/ 454137 w 1437106"/>
                <a:gd name="connsiteY61" fmla="*/ 1179450 h 1287414"/>
                <a:gd name="connsiteX62" fmla="*/ 387462 w 1437106"/>
                <a:gd name="connsiteY62" fmla="*/ 1236600 h 1287414"/>
                <a:gd name="connsiteX63" fmla="*/ 377937 w 1437106"/>
                <a:gd name="connsiteY63" fmla="*/ 1246125 h 1287414"/>
                <a:gd name="connsiteX64" fmla="*/ 396987 w 1437106"/>
                <a:gd name="connsiteY64" fmla="*/ 1169925 h 1287414"/>
                <a:gd name="connsiteX65" fmla="*/ 330312 w 1437106"/>
                <a:gd name="connsiteY65" fmla="*/ 1185800 h 1287414"/>
                <a:gd name="connsiteX66" fmla="*/ 368412 w 1437106"/>
                <a:gd name="connsiteY66" fmla="*/ 1131825 h 1287414"/>
                <a:gd name="connsiteX67" fmla="*/ 492237 w 1437106"/>
                <a:gd name="connsiteY67" fmla="*/ 1141350 h 1287414"/>
                <a:gd name="connsiteX68" fmla="*/ 555737 w 1437106"/>
                <a:gd name="connsiteY68" fmla="*/ 1103250 h 1287414"/>
                <a:gd name="connsiteX69" fmla="*/ 371587 w 1437106"/>
                <a:gd name="connsiteY69" fmla="*/ 1030225 h 1287414"/>
                <a:gd name="connsiteX70" fmla="*/ 292212 w 1437106"/>
                <a:gd name="connsiteY70" fmla="*/ 915925 h 1287414"/>
                <a:gd name="connsiteX71" fmla="*/ 212837 w 1437106"/>
                <a:gd name="connsiteY71" fmla="*/ 798450 h 1287414"/>
                <a:gd name="connsiteX72" fmla="*/ 136637 w 1437106"/>
                <a:gd name="connsiteY72" fmla="*/ 769875 h 1287414"/>
                <a:gd name="connsiteX73" fmla="*/ 41387 w 1437106"/>
                <a:gd name="connsiteY73" fmla="*/ 715900 h 1287414"/>
                <a:gd name="connsiteX74" fmla="*/ 50912 w 1437106"/>
                <a:gd name="connsiteY74" fmla="*/ 668275 h 1287414"/>
                <a:gd name="connsiteX75" fmla="*/ 112 w 1437106"/>
                <a:gd name="connsiteY75" fmla="*/ 595250 h 1287414"/>
                <a:gd name="connsiteX0" fmla="*/ 112 w 1437106"/>
                <a:gd name="connsiteY0" fmla="*/ 595250 h 1287414"/>
                <a:gd name="connsiteX1" fmla="*/ 41387 w 1437106"/>
                <a:gd name="connsiteY1" fmla="*/ 449200 h 1287414"/>
                <a:gd name="connsiteX2" fmla="*/ 165212 w 1437106"/>
                <a:gd name="connsiteY2" fmla="*/ 344425 h 1287414"/>
                <a:gd name="connsiteX3" fmla="*/ 355712 w 1437106"/>
                <a:gd name="connsiteY3" fmla="*/ 322200 h 1287414"/>
                <a:gd name="connsiteX4" fmla="*/ 536687 w 1437106"/>
                <a:gd name="connsiteY4" fmla="*/ 433325 h 1287414"/>
                <a:gd name="connsiteX5" fmla="*/ 612887 w 1437106"/>
                <a:gd name="connsiteY5" fmla="*/ 576200 h 1287414"/>
                <a:gd name="connsiteX6" fmla="*/ 673212 w 1437106"/>
                <a:gd name="connsiteY6" fmla="*/ 623825 h 1287414"/>
                <a:gd name="connsiteX7" fmla="*/ 724012 w 1437106"/>
                <a:gd name="connsiteY7" fmla="*/ 541275 h 1287414"/>
                <a:gd name="connsiteX8" fmla="*/ 781162 w 1437106"/>
                <a:gd name="connsiteY8" fmla="*/ 353950 h 1287414"/>
                <a:gd name="connsiteX9" fmla="*/ 908162 w 1437106"/>
                <a:gd name="connsiteY9" fmla="*/ 249175 h 1287414"/>
                <a:gd name="connsiteX10" fmla="*/ 1082787 w 1437106"/>
                <a:gd name="connsiteY10" fmla="*/ 198375 h 1287414"/>
                <a:gd name="connsiteX11" fmla="*/ 1409812 w 1437106"/>
                <a:gd name="connsiteY11" fmla="*/ 1525 h 1287414"/>
                <a:gd name="connsiteX12" fmla="*/ 1387587 w 1437106"/>
                <a:gd name="connsiteY12" fmla="*/ 109475 h 1287414"/>
                <a:gd name="connsiteX13" fmla="*/ 1330437 w 1437106"/>
                <a:gd name="connsiteY13" fmla="*/ 153925 h 1287414"/>
                <a:gd name="connsiteX14" fmla="*/ 1428862 w 1437106"/>
                <a:gd name="connsiteY14" fmla="*/ 115825 h 1287414"/>
                <a:gd name="connsiteX15" fmla="*/ 1419337 w 1437106"/>
                <a:gd name="connsiteY15" fmla="*/ 201550 h 1287414"/>
                <a:gd name="connsiteX16" fmla="*/ 1320912 w 1437106"/>
                <a:gd name="connsiteY16" fmla="*/ 252350 h 1287414"/>
                <a:gd name="connsiteX17" fmla="*/ 1432037 w 1437106"/>
                <a:gd name="connsiteY17" fmla="*/ 239650 h 1287414"/>
                <a:gd name="connsiteX18" fmla="*/ 1371712 w 1437106"/>
                <a:gd name="connsiteY18" fmla="*/ 338075 h 1287414"/>
                <a:gd name="connsiteX19" fmla="*/ 1317737 w 1437106"/>
                <a:gd name="connsiteY19" fmla="*/ 366650 h 1287414"/>
                <a:gd name="connsiteX20" fmla="*/ 1419337 w 1437106"/>
                <a:gd name="connsiteY20" fmla="*/ 366650 h 1287414"/>
                <a:gd name="connsiteX21" fmla="*/ 1324087 w 1437106"/>
                <a:gd name="connsiteY21" fmla="*/ 468250 h 1287414"/>
                <a:gd name="connsiteX22" fmla="*/ 1301862 w 1437106"/>
                <a:gd name="connsiteY22" fmla="*/ 468250 h 1287414"/>
                <a:gd name="connsiteX23" fmla="*/ 1390762 w 1437106"/>
                <a:gd name="connsiteY23" fmla="*/ 487300 h 1287414"/>
                <a:gd name="connsiteX24" fmla="*/ 1273287 w 1437106"/>
                <a:gd name="connsiteY24" fmla="*/ 560325 h 1287414"/>
                <a:gd name="connsiteX25" fmla="*/ 1330437 w 1437106"/>
                <a:gd name="connsiteY25" fmla="*/ 585725 h 1287414"/>
                <a:gd name="connsiteX26" fmla="*/ 1216137 w 1437106"/>
                <a:gd name="connsiteY26" fmla="*/ 646050 h 1287414"/>
                <a:gd name="connsiteX27" fmla="*/ 1235187 w 1437106"/>
                <a:gd name="connsiteY27" fmla="*/ 709550 h 1287414"/>
                <a:gd name="connsiteX28" fmla="*/ 1124062 w 1437106"/>
                <a:gd name="connsiteY28" fmla="*/ 719075 h 1287414"/>
                <a:gd name="connsiteX29" fmla="*/ 1143112 w 1437106"/>
                <a:gd name="connsiteY29" fmla="*/ 757175 h 1287414"/>
                <a:gd name="connsiteX30" fmla="*/ 1054212 w 1437106"/>
                <a:gd name="connsiteY30" fmla="*/ 782575 h 1287414"/>
                <a:gd name="connsiteX31" fmla="*/ 987537 w 1437106"/>
                <a:gd name="connsiteY31" fmla="*/ 754000 h 1287414"/>
                <a:gd name="connsiteX32" fmla="*/ 1028812 w 1437106"/>
                <a:gd name="connsiteY32" fmla="*/ 925450 h 1287414"/>
                <a:gd name="connsiteX33" fmla="*/ 1070087 w 1437106"/>
                <a:gd name="connsiteY33" fmla="*/ 976250 h 1287414"/>
                <a:gd name="connsiteX34" fmla="*/ 1257412 w 1437106"/>
                <a:gd name="connsiteY34" fmla="*/ 1087375 h 1287414"/>
                <a:gd name="connsiteX35" fmla="*/ 1336787 w 1437106"/>
                <a:gd name="connsiteY35" fmla="*/ 1131825 h 1287414"/>
                <a:gd name="connsiteX36" fmla="*/ 1282812 w 1437106"/>
                <a:gd name="connsiteY36" fmla="*/ 1144525 h 1287414"/>
                <a:gd name="connsiteX37" fmla="*/ 1327262 w 1437106"/>
                <a:gd name="connsiteY37" fmla="*/ 1204850 h 1287414"/>
                <a:gd name="connsiteX38" fmla="*/ 1247887 w 1437106"/>
                <a:gd name="connsiteY38" fmla="*/ 1201675 h 1287414"/>
                <a:gd name="connsiteX39" fmla="*/ 1270112 w 1437106"/>
                <a:gd name="connsiteY39" fmla="*/ 1262000 h 1287414"/>
                <a:gd name="connsiteX40" fmla="*/ 1181212 w 1437106"/>
                <a:gd name="connsiteY40" fmla="*/ 1236600 h 1287414"/>
                <a:gd name="connsiteX41" fmla="*/ 1149462 w 1437106"/>
                <a:gd name="connsiteY41" fmla="*/ 1277875 h 1287414"/>
                <a:gd name="connsiteX42" fmla="*/ 955787 w 1437106"/>
                <a:gd name="connsiteY42" fmla="*/ 1058800 h 1287414"/>
                <a:gd name="connsiteX43" fmla="*/ 841487 w 1437106"/>
                <a:gd name="connsiteY43" fmla="*/ 1100075 h 1287414"/>
                <a:gd name="connsiteX44" fmla="*/ 695437 w 1437106"/>
                <a:gd name="connsiteY44" fmla="*/ 1128650 h 1287414"/>
                <a:gd name="connsiteX45" fmla="*/ 647812 w 1437106"/>
                <a:gd name="connsiteY45" fmla="*/ 1163575 h 1287414"/>
                <a:gd name="connsiteX46" fmla="*/ 720837 w 1437106"/>
                <a:gd name="connsiteY46" fmla="*/ 1182625 h 1287414"/>
                <a:gd name="connsiteX47" fmla="*/ 720837 w 1437106"/>
                <a:gd name="connsiteY47" fmla="*/ 1220725 h 1287414"/>
                <a:gd name="connsiteX48" fmla="*/ 650987 w 1437106"/>
                <a:gd name="connsiteY48" fmla="*/ 1192150 h 1287414"/>
                <a:gd name="connsiteX49" fmla="*/ 565262 w 1437106"/>
                <a:gd name="connsiteY49" fmla="*/ 1214375 h 1287414"/>
                <a:gd name="connsiteX50" fmla="*/ 530337 w 1437106"/>
                <a:gd name="connsiteY50" fmla="*/ 1287400 h 1287414"/>
                <a:gd name="connsiteX51" fmla="*/ 530337 w 1437106"/>
                <a:gd name="connsiteY51" fmla="*/ 1208025 h 1287414"/>
                <a:gd name="connsiteX52" fmla="*/ 539862 w 1437106"/>
                <a:gd name="connsiteY52" fmla="*/ 1198500 h 1287414"/>
                <a:gd name="connsiteX53" fmla="*/ 470012 w 1437106"/>
                <a:gd name="connsiteY53" fmla="*/ 1233425 h 1287414"/>
                <a:gd name="connsiteX54" fmla="*/ 460487 w 1437106"/>
                <a:gd name="connsiteY54" fmla="*/ 1198500 h 1287414"/>
                <a:gd name="connsiteX55" fmla="*/ 512875 w 1437106"/>
                <a:gd name="connsiteY55" fmla="*/ 1171513 h 1287414"/>
                <a:gd name="connsiteX56" fmla="*/ 606537 w 1437106"/>
                <a:gd name="connsiteY56" fmla="*/ 1147700 h 1287414"/>
                <a:gd name="connsiteX57" fmla="*/ 681943 w 1437106"/>
                <a:gd name="connsiteY57" fmla="*/ 1096106 h 1287414"/>
                <a:gd name="connsiteX58" fmla="*/ 565262 w 1437106"/>
                <a:gd name="connsiteY58" fmla="*/ 1112775 h 1287414"/>
                <a:gd name="connsiteX59" fmla="*/ 689881 w 1437106"/>
                <a:gd name="connsiteY59" fmla="*/ 1101663 h 1287414"/>
                <a:gd name="connsiteX60" fmla="*/ 568437 w 1437106"/>
                <a:gd name="connsiteY60" fmla="*/ 1160400 h 1287414"/>
                <a:gd name="connsiteX61" fmla="*/ 454137 w 1437106"/>
                <a:gd name="connsiteY61" fmla="*/ 1179450 h 1287414"/>
                <a:gd name="connsiteX62" fmla="*/ 387462 w 1437106"/>
                <a:gd name="connsiteY62" fmla="*/ 1236600 h 1287414"/>
                <a:gd name="connsiteX63" fmla="*/ 377937 w 1437106"/>
                <a:gd name="connsiteY63" fmla="*/ 1246125 h 1287414"/>
                <a:gd name="connsiteX64" fmla="*/ 396987 w 1437106"/>
                <a:gd name="connsiteY64" fmla="*/ 1169925 h 1287414"/>
                <a:gd name="connsiteX65" fmla="*/ 330312 w 1437106"/>
                <a:gd name="connsiteY65" fmla="*/ 1185800 h 1287414"/>
                <a:gd name="connsiteX66" fmla="*/ 368412 w 1437106"/>
                <a:gd name="connsiteY66" fmla="*/ 1131825 h 1287414"/>
                <a:gd name="connsiteX67" fmla="*/ 492237 w 1437106"/>
                <a:gd name="connsiteY67" fmla="*/ 1141350 h 1287414"/>
                <a:gd name="connsiteX68" fmla="*/ 555737 w 1437106"/>
                <a:gd name="connsiteY68" fmla="*/ 1103250 h 1287414"/>
                <a:gd name="connsiteX69" fmla="*/ 371587 w 1437106"/>
                <a:gd name="connsiteY69" fmla="*/ 1030225 h 1287414"/>
                <a:gd name="connsiteX70" fmla="*/ 292212 w 1437106"/>
                <a:gd name="connsiteY70" fmla="*/ 915925 h 1287414"/>
                <a:gd name="connsiteX71" fmla="*/ 212837 w 1437106"/>
                <a:gd name="connsiteY71" fmla="*/ 798450 h 1287414"/>
                <a:gd name="connsiteX72" fmla="*/ 136637 w 1437106"/>
                <a:gd name="connsiteY72" fmla="*/ 769875 h 1287414"/>
                <a:gd name="connsiteX73" fmla="*/ 41387 w 1437106"/>
                <a:gd name="connsiteY73" fmla="*/ 715900 h 1287414"/>
                <a:gd name="connsiteX74" fmla="*/ 50912 w 1437106"/>
                <a:gd name="connsiteY74" fmla="*/ 668275 h 1287414"/>
                <a:gd name="connsiteX75" fmla="*/ 112 w 1437106"/>
                <a:gd name="connsiteY75" fmla="*/ 595250 h 1287414"/>
                <a:gd name="connsiteX0" fmla="*/ 112 w 1437106"/>
                <a:gd name="connsiteY0" fmla="*/ 595250 h 1287414"/>
                <a:gd name="connsiteX1" fmla="*/ 41387 w 1437106"/>
                <a:gd name="connsiteY1" fmla="*/ 449200 h 1287414"/>
                <a:gd name="connsiteX2" fmla="*/ 165212 w 1437106"/>
                <a:gd name="connsiteY2" fmla="*/ 344425 h 1287414"/>
                <a:gd name="connsiteX3" fmla="*/ 355712 w 1437106"/>
                <a:gd name="connsiteY3" fmla="*/ 322200 h 1287414"/>
                <a:gd name="connsiteX4" fmla="*/ 536687 w 1437106"/>
                <a:gd name="connsiteY4" fmla="*/ 433325 h 1287414"/>
                <a:gd name="connsiteX5" fmla="*/ 612887 w 1437106"/>
                <a:gd name="connsiteY5" fmla="*/ 576200 h 1287414"/>
                <a:gd name="connsiteX6" fmla="*/ 673212 w 1437106"/>
                <a:gd name="connsiteY6" fmla="*/ 623825 h 1287414"/>
                <a:gd name="connsiteX7" fmla="*/ 724012 w 1437106"/>
                <a:gd name="connsiteY7" fmla="*/ 541275 h 1287414"/>
                <a:gd name="connsiteX8" fmla="*/ 781162 w 1437106"/>
                <a:gd name="connsiteY8" fmla="*/ 353950 h 1287414"/>
                <a:gd name="connsiteX9" fmla="*/ 908162 w 1437106"/>
                <a:gd name="connsiteY9" fmla="*/ 249175 h 1287414"/>
                <a:gd name="connsiteX10" fmla="*/ 1082787 w 1437106"/>
                <a:gd name="connsiteY10" fmla="*/ 198375 h 1287414"/>
                <a:gd name="connsiteX11" fmla="*/ 1409812 w 1437106"/>
                <a:gd name="connsiteY11" fmla="*/ 1525 h 1287414"/>
                <a:gd name="connsiteX12" fmla="*/ 1387587 w 1437106"/>
                <a:gd name="connsiteY12" fmla="*/ 109475 h 1287414"/>
                <a:gd name="connsiteX13" fmla="*/ 1330437 w 1437106"/>
                <a:gd name="connsiteY13" fmla="*/ 153925 h 1287414"/>
                <a:gd name="connsiteX14" fmla="*/ 1428862 w 1437106"/>
                <a:gd name="connsiteY14" fmla="*/ 115825 h 1287414"/>
                <a:gd name="connsiteX15" fmla="*/ 1419337 w 1437106"/>
                <a:gd name="connsiteY15" fmla="*/ 201550 h 1287414"/>
                <a:gd name="connsiteX16" fmla="*/ 1320912 w 1437106"/>
                <a:gd name="connsiteY16" fmla="*/ 252350 h 1287414"/>
                <a:gd name="connsiteX17" fmla="*/ 1432037 w 1437106"/>
                <a:gd name="connsiteY17" fmla="*/ 239650 h 1287414"/>
                <a:gd name="connsiteX18" fmla="*/ 1371712 w 1437106"/>
                <a:gd name="connsiteY18" fmla="*/ 338075 h 1287414"/>
                <a:gd name="connsiteX19" fmla="*/ 1317737 w 1437106"/>
                <a:gd name="connsiteY19" fmla="*/ 366650 h 1287414"/>
                <a:gd name="connsiteX20" fmla="*/ 1419337 w 1437106"/>
                <a:gd name="connsiteY20" fmla="*/ 366650 h 1287414"/>
                <a:gd name="connsiteX21" fmla="*/ 1324087 w 1437106"/>
                <a:gd name="connsiteY21" fmla="*/ 468250 h 1287414"/>
                <a:gd name="connsiteX22" fmla="*/ 1301862 w 1437106"/>
                <a:gd name="connsiteY22" fmla="*/ 468250 h 1287414"/>
                <a:gd name="connsiteX23" fmla="*/ 1390762 w 1437106"/>
                <a:gd name="connsiteY23" fmla="*/ 487300 h 1287414"/>
                <a:gd name="connsiteX24" fmla="*/ 1273287 w 1437106"/>
                <a:gd name="connsiteY24" fmla="*/ 560325 h 1287414"/>
                <a:gd name="connsiteX25" fmla="*/ 1330437 w 1437106"/>
                <a:gd name="connsiteY25" fmla="*/ 585725 h 1287414"/>
                <a:gd name="connsiteX26" fmla="*/ 1216137 w 1437106"/>
                <a:gd name="connsiteY26" fmla="*/ 646050 h 1287414"/>
                <a:gd name="connsiteX27" fmla="*/ 1235187 w 1437106"/>
                <a:gd name="connsiteY27" fmla="*/ 709550 h 1287414"/>
                <a:gd name="connsiteX28" fmla="*/ 1124062 w 1437106"/>
                <a:gd name="connsiteY28" fmla="*/ 719075 h 1287414"/>
                <a:gd name="connsiteX29" fmla="*/ 1143112 w 1437106"/>
                <a:gd name="connsiteY29" fmla="*/ 757175 h 1287414"/>
                <a:gd name="connsiteX30" fmla="*/ 1054212 w 1437106"/>
                <a:gd name="connsiteY30" fmla="*/ 782575 h 1287414"/>
                <a:gd name="connsiteX31" fmla="*/ 987537 w 1437106"/>
                <a:gd name="connsiteY31" fmla="*/ 754000 h 1287414"/>
                <a:gd name="connsiteX32" fmla="*/ 1028812 w 1437106"/>
                <a:gd name="connsiteY32" fmla="*/ 925450 h 1287414"/>
                <a:gd name="connsiteX33" fmla="*/ 1070087 w 1437106"/>
                <a:gd name="connsiteY33" fmla="*/ 976250 h 1287414"/>
                <a:gd name="connsiteX34" fmla="*/ 1257412 w 1437106"/>
                <a:gd name="connsiteY34" fmla="*/ 1087375 h 1287414"/>
                <a:gd name="connsiteX35" fmla="*/ 1336787 w 1437106"/>
                <a:gd name="connsiteY35" fmla="*/ 1131825 h 1287414"/>
                <a:gd name="connsiteX36" fmla="*/ 1282812 w 1437106"/>
                <a:gd name="connsiteY36" fmla="*/ 1144525 h 1287414"/>
                <a:gd name="connsiteX37" fmla="*/ 1327262 w 1437106"/>
                <a:gd name="connsiteY37" fmla="*/ 1204850 h 1287414"/>
                <a:gd name="connsiteX38" fmla="*/ 1247887 w 1437106"/>
                <a:gd name="connsiteY38" fmla="*/ 1201675 h 1287414"/>
                <a:gd name="connsiteX39" fmla="*/ 1270112 w 1437106"/>
                <a:gd name="connsiteY39" fmla="*/ 1262000 h 1287414"/>
                <a:gd name="connsiteX40" fmla="*/ 1181212 w 1437106"/>
                <a:gd name="connsiteY40" fmla="*/ 1236600 h 1287414"/>
                <a:gd name="connsiteX41" fmla="*/ 1149462 w 1437106"/>
                <a:gd name="connsiteY41" fmla="*/ 1277875 h 1287414"/>
                <a:gd name="connsiteX42" fmla="*/ 955787 w 1437106"/>
                <a:gd name="connsiteY42" fmla="*/ 1058800 h 1287414"/>
                <a:gd name="connsiteX43" fmla="*/ 841487 w 1437106"/>
                <a:gd name="connsiteY43" fmla="*/ 1100075 h 1287414"/>
                <a:gd name="connsiteX44" fmla="*/ 695437 w 1437106"/>
                <a:gd name="connsiteY44" fmla="*/ 1128650 h 1287414"/>
                <a:gd name="connsiteX45" fmla="*/ 647812 w 1437106"/>
                <a:gd name="connsiteY45" fmla="*/ 1163575 h 1287414"/>
                <a:gd name="connsiteX46" fmla="*/ 720837 w 1437106"/>
                <a:gd name="connsiteY46" fmla="*/ 1182625 h 1287414"/>
                <a:gd name="connsiteX47" fmla="*/ 720837 w 1437106"/>
                <a:gd name="connsiteY47" fmla="*/ 1220725 h 1287414"/>
                <a:gd name="connsiteX48" fmla="*/ 650987 w 1437106"/>
                <a:gd name="connsiteY48" fmla="*/ 1192150 h 1287414"/>
                <a:gd name="connsiteX49" fmla="*/ 565262 w 1437106"/>
                <a:gd name="connsiteY49" fmla="*/ 1214375 h 1287414"/>
                <a:gd name="connsiteX50" fmla="*/ 530337 w 1437106"/>
                <a:gd name="connsiteY50" fmla="*/ 1287400 h 1287414"/>
                <a:gd name="connsiteX51" fmla="*/ 530337 w 1437106"/>
                <a:gd name="connsiteY51" fmla="*/ 1208025 h 1287414"/>
                <a:gd name="connsiteX52" fmla="*/ 539862 w 1437106"/>
                <a:gd name="connsiteY52" fmla="*/ 1198500 h 1287414"/>
                <a:gd name="connsiteX53" fmla="*/ 470012 w 1437106"/>
                <a:gd name="connsiteY53" fmla="*/ 1233425 h 1287414"/>
                <a:gd name="connsiteX54" fmla="*/ 460487 w 1437106"/>
                <a:gd name="connsiteY54" fmla="*/ 1198500 h 1287414"/>
                <a:gd name="connsiteX55" fmla="*/ 512875 w 1437106"/>
                <a:gd name="connsiteY55" fmla="*/ 1171513 h 1287414"/>
                <a:gd name="connsiteX56" fmla="*/ 606537 w 1437106"/>
                <a:gd name="connsiteY56" fmla="*/ 1147700 h 1287414"/>
                <a:gd name="connsiteX57" fmla="*/ 681943 w 1437106"/>
                <a:gd name="connsiteY57" fmla="*/ 1096106 h 1287414"/>
                <a:gd name="connsiteX58" fmla="*/ 565262 w 1437106"/>
                <a:gd name="connsiteY58" fmla="*/ 1112775 h 1287414"/>
                <a:gd name="connsiteX59" fmla="*/ 689881 w 1437106"/>
                <a:gd name="connsiteY59" fmla="*/ 1101663 h 1287414"/>
                <a:gd name="connsiteX60" fmla="*/ 568437 w 1437106"/>
                <a:gd name="connsiteY60" fmla="*/ 1160400 h 1287414"/>
                <a:gd name="connsiteX61" fmla="*/ 458900 w 1437106"/>
                <a:gd name="connsiteY61" fmla="*/ 1188975 h 1287414"/>
                <a:gd name="connsiteX62" fmla="*/ 387462 w 1437106"/>
                <a:gd name="connsiteY62" fmla="*/ 1236600 h 1287414"/>
                <a:gd name="connsiteX63" fmla="*/ 377937 w 1437106"/>
                <a:gd name="connsiteY63" fmla="*/ 1246125 h 1287414"/>
                <a:gd name="connsiteX64" fmla="*/ 396987 w 1437106"/>
                <a:gd name="connsiteY64" fmla="*/ 1169925 h 1287414"/>
                <a:gd name="connsiteX65" fmla="*/ 330312 w 1437106"/>
                <a:gd name="connsiteY65" fmla="*/ 1185800 h 1287414"/>
                <a:gd name="connsiteX66" fmla="*/ 368412 w 1437106"/>
                <a:gd name="connsiteY66" fmla="*/ 1131825 h 1287414"/>
                <a:gd name="connsiteX67" fmla="*/ 492237 w 1437106"/>
                <a:gd name="connsiteY67" fmla="*/ 1141350 h 1287414"/>
                <a:gd name="connsiteX68" fmla="*/ 555737 w 1437106"/>
                <a:gd name="connsiteY68" fmla="*/ 1103250 h 1287414"/>
                <a:gd name="connsiteX69" fmla="*/ 371587 w 1437106"/>
                <a:gd name="connsiteY69" fmla="*/ 1030225 h 1287414"/>
                <a:gd name="connsiteX70" fmla="*/ 292212 w 1437106"/>
                <a:gd name="connsiteY70" fmla="*/ 915925 h 1287414"/>
                <a:gd name="connsiteX71" fmla="*/ 212837 w 1437106"/>
                <a:gd name="connsiteY71" fmla="*/ 798450 h 1287414"/>
                <a:gd name="connsiteX72" fmla="*/ 136637 w 1437106"/>
                <a:gd name="connsiteY72" fmla="*/ 769875 h 1287414"/>
                <a:gd name="connsiteX73" fmla="*/ 41387 w 1437106"/>
                <a:gd name="connsiteY73" fmla="*/ 715900 h 1287414"/>
                <a:gd name="connsiteX74" fmla="*/ 50912 w 1437106"/>
                <a:gd name="connsiteY74" fmla="*/ 668275 h 1287414"/>
                <a:gd name="connsiteX75" fmla="*/ 112 w 1437106"/>
                <a:gd name="connsiteY75" fmla="*/ 595250 h 1287414"/>
                <a:gd name="connsiteX0" fmla="*/ 112 w 1437106"/>
                <a:gd name="connsiteY0" fmla="*/ 595250 h 1287414"/>
                <a:gd name="connsiteX1" fmla="*/ 41387 w 1437106"/>
                <a:gd name="connsiteY1" fmla="*/ 449200 h 1287414"/>
                <a:gd name="connsiteX2" fmla="*/ 165212 w 1437106"/>
                <a:gd name="connsiteY2" fmla="*/ 344425 h 1287414"/>
                <a:gd name="connsiteX3" fmla="*/ 355712 w 1437106"/>
                <a:gd name="connsiteY3" fmla="*/ 322200 h 1287414"/>
                <a:gd name="connsiteX4" fmla="*/ 536687 w 1437106"/>
                <a:gd name="connsiteY4" fmla="*/ 433325 h 1287414"/>
                <a:gd name="connsiteX5" fmla="*/ 612887 w 1437106"/>
                <a:gd name="connsiteY5" fmla="*/ 576200 h 1287414"/>
                <a:gd name="connsiteX6" fmla="*/ 673212 w 1437106"/>
                <a:gd name="connsiteY6" fmla="*/ 623825 h 1287414"/>
                <a:gd name="connsiteX7" fmla="*/ 724012 w 1437106"/>
                <a:gd name="connsiteY7" fmla="*/ 541275 h 1287414"/>
                <a:gd name="connsiteX8" fmla="*/ 781162 w 1437106"/>
                <a:gd name="connsiteY8" fmla="*/ 353950 h 1287414"/>
                <a:gd name="connsiteX9" fmla="*/ 908162 w 1437106"/>
                <a:gd name="connsiteY9" fmla="*/ 249175 h 1287414"/>
                <a:gd name="connsiteX10" fmla="*/ 1082787 w 1437106"/>
                <a:gd name="connsiteY10" fmla="*/ 198375 h 1287414"/>
                <a:gd name="connsiteX11" fmla="*/ 1409812 w 1437106"/>
                <a:gd name="connsiteY11" fmla="*/ 1525 h 1287414"/>
                <a:gd name="connsiteX12" fmla="*/ 1387587 w 1437106"/>
                <a:gd name="connsiteY12" fmla="*/ 109475 h 1287414"/>
                <a:gd name="connsiteX13" fmla="*/ 1330437 w 1437106"/>
                <a:gd name="connsiteY13" fmla="*/ 153925 h 1287414"/>
                <a:gd name="connsiteX14" fmla="*/ 1428862 w 1437106"/>
                <a:gd name="connsiteY14" fmla="*/ 115825 h 1287414"/>
                <a:gd name="connsiteX15" fmla="*/ 1419337 w 1437106"/>
                <a:gd name="connsiteY15" fmla="*/ 201550 h 1287414"/>
                <a:gd name="connsiteX16" fmla="*/ 1320912 w 1437106"/>
                <a:gd name="connsiteY16" fmla="*/ 252350 h 1287414"/>
                <a:gd name="connsiteX17" fmla="*/ 1432037 w 1437106"/>
                <a:gd name="connsiteY17" fmla="*/ 239650 h 1287414"/>
                <a:gd name="connsiteX18" fmla="*/ 1371712 w 1437106"/>
                <a:gd name="connsiteY18" fmla="*/ 338075 h 1287414"/>
                <a:gd name="connsiteX19" fmla="*/ 1317737 w 1437106"/>
                <a:gd name="connsiteY19" fmla="*/ 366650 h 1287414"/>
                <a:gd name="connsiteX20" fmla="*/ 1419337 w 1437106"/>
                <a:gd name="connsiteY20" fmla="*/ 366650 h 1287414"/>
                <a:gd name="connsiteX21" fmla="*/ 1324087 w 1437106"/>
                <a:gd name="connsiteY21" fmla="*/ 468250 h 1287414"/>
                <a:gd name="connsiteX22" fmla="*/ 1390762 w 1437106"/>
                <a:gd name="connsiteY22" fmla="*/ 487300 h 1287414"/>
                <a:gd name="connsiteX23" fmla="*/ 1273287 w 1437106"/>
                <a:gd name="connsiteY23" fmla="*/ 560325 h 1287414"/>
                <a:gd name="connsiteX24" fmla="*/ 1330437 w 1437106"/>
                <a:gd name="connsiteY24" fmla="*/ 585725 h 1287414"/>
                <a:gd name="connsiteX25" fmla="*/ 1216137 w 1437106"/>
                <a:gd name="connsiteY25" fmla="*/ 646050 h 1287414"/>
                <a:gd name="connsiteX26" fmla="*/ 1235187 w 1437106"/>
                <a:gd name="connsiteY26" fmla="*/ 709550 h 1287414"/>
                <a:gd name="connsiteX27" fmla="*/ 1124062 w 1437106"/>
                <a:gd name="connsiteY27" fmla="*/ 719075 h 1287414"/>
                <a:gd name="connsiteX28" fmla="*/ 1143112 w 1437106"/>
                <a:gd name="connsiteY28" fmla="*/ 757175 h 1287414"/>
                <a:gd name="connsiteX29" fmla="*/ 1054212 w 1437106"/>
                <a:gd name="connsiteY29" fmla="*/ 782575 h 1287414"/>
                <a:gd name="connsiteX30" fmla="*/ 987537 w 1437106"/>
                <a:gd name="connsiteY30" fmla="*/ 754000 h 1287414"/>
                <a:gd name="connsiteX31" fmla="*/ 1028812 w 1437106"/>
                <a:gd name="connsiteY31" fmla="*/ 925450 h 1287414"/>
                <a:gd name="connsiteX32" fmla="*/ 1070087 w 1437106"/>
                <a:gd name="connsiteY32" fmla="*/ 976250 h 1287414"/>
                <a:gd name="connsiteX33" fmla="*/ 1257412 w 1437106"/>
                <a:gd name="connsiteY33" fmla="*/ 1087375 h 1287414"/>
                <a:gd name="connsiteX34" fmla="*/ 1336787 w 1437106"/>
                <a:gd name="connsiteY34" fmla="*/ 1131825 h 1287414"/>
                <a:gd name="connsiteX35" fmla="*/ 1282812 w 1437106"/>
                <a:gd name="connsiteY35" fmla="*/ 1144525 h 1287414"/>
                <a:gd name="connsiteX36" fmla="*/ 1327262 w 1437106"/>
                <a:gd name="connsiteY36" fmla="*/ 1204850 h 1287414"/>
                <a:gd name="connsiteX37" fmla="*/ 1247887 w 1437106"/>
                <a:gd name="connsiteY37" fmla="*/ 1201675 h 1287414"/>
                <a:gd name="connsiteX38" fmla="*/ 1270112 w 1437106"/>
                <a:gd name="connsiteY38" fmla="*/ 1262000 h 1287414"/>
                <a:gd name="connsiteX39" fmla="*/ 1181212 w 1437106"/>
                <a:gd name="connsiteY39" fmla="*/ 1236600 h 1287414"/>
                <a:gd name="connsiteX40" fmla="*/ 1149462 w 1437106"/>
                <a:gd name="connsiteY40" fmla="*/ 1277875 h 1287414"/>
                <a:gd name="connsiteX41" fmla="*/ 955787 w 1437106"/>
                <a:gd name="connsiteY41" fmla="*/ 1058800 h 1287414"/>
                <a:gd name="connsiteX42" fmla="*/ 841487 w 1437106"/>
                <a:gd name="connsiteY42" fmla="*/ 1100075 h 1287414"/>
                <a:gd name="connsiteX43" fmla="*/ 695437 w 1437106"/>
                <a:gd name="connsiteY43" fmla="*/ 1128650 h 1287414"/>
                <a:gd name="connsiteX44" fmla="*/ 647812 w 1437106"/>
                <a:gd name="connsiteY44" fmla="*/ 1163575 h 1287414"/>
                <a:gd name="connsiteX45" fmla="*/ 720837 w 1437106"/>
                <a:gd name="connsiteY45" fmla="*/ 1182625 h 1287414"/>
                <a:gd name="connsiteX46" fmla="*/ 720837 w 1437106"/>
                <a:gd name="connsiteY46" fmla="*/ 1220725 h 1287414"/>
                <a:gd name="connsiteX47" fmla="*/ 650987 w 1437106"/>
                <a:gd name="connsiteY47" fmla="*/ 1192150 h 1287414"/>
                <a:gd name="connsiteX48" fmla="*/ 565262 w 1437106"/>
                <a:gd name="connsiteY48" fmla="*/ 1214375 h 1287414"/>
                <a:gd name="connsiteX49" fmla="*/ 530337 w 1437106"/>
                <a:gd name="connsiteY49" fmla="*/ 1287400 h 1287414"/>
                <a:gd name="connsiteX50" fmla="*/ 530337 w 1437106"/>
                <a:gd name="connsiteY50" fmla="*/ 1208025 h 1287414"/>
                <a:gd name="connsiteX51" fmla="*/ 539862 w 1437106"/>
                <a:gd name="connsiteY51" fmla="*/ 1198500 h 1287414"/>
                <a:gd name="connsiteX52" fmla="*/ 470012 w 1437106"/>
                <a:gd name="connsiteY52" fmla="*/ 1233425 h 1287414"/>
                <a:gd name="connsiteX53" fmla="*/ 460487 w 1437106"/>
                <a:gd name="connsiteY53" fmla="*/ 1198500 h 1287414"/>
                <a:gd name="connsiteX54" fmla="*/ 512875 w 1437106"/>
                <a:gd name="connsiteY54" fmla="*/ 1171513 h 1287414"/>
                <a:gd name="connsiteX55" fmla="*/ 606537 w 1437106"/>
                <a:gd name="connsiteY55" fmla="*/ 1147700 h 1287414"/>
                <a:gd name="connsiteX56" fmla="*/ 681943 w 1437106"/>
                <a:gd name="connsiteY56" fmla="*/ 1096106 h 1287414"/>
                <a:gd name="connsiteX57" fmla="*/ 565262 w 1437106"/>
                <a:gd name="connsiteY57" fmla="*/ 1112775 h 1287414"/>
                <a:gd name="connsiteX58" fmla="*/ 689881 w 1437106"/>
                <a:gd name="connsiteY58" fmla="*/ 1101663 h 1287414"/>
                <a:gd name="connsiteX59" fmla="*/ 568437 w 1437106"/>
                <a:gd name="connsiteY59" fmla="*/ 1160400 h 1287414"/>
                <a:gd name="connsiteX60" fmla="*/ 458900 w 1437106"/>
                <a:gd name="connsiteY60" fmla="*/ 1188975 h 1287414"/>
                <a:gd name="connsiteX61" fmla="*/ 387462 w 1437106"/>
                <a:gd name="connsiteY61" fmla="*/ 1236600 h 1287414"/>
                <a:gd name="connsiteX62" fmla="*/ 377937 w 1437106"/>
                <a:gd name="connsiteY62" fmla="*/ 1246125 h 1287414"/>
                <a:gd name="connsiteX63" fmla="*/ 396987 w 1437106"/>
                <a:gd name="connsiteY63" fmla="*/ 1169925 h 1287414"/>
                <a:gd name="connsiteX64" fmla="*/ 330312 w 1437106"/>
                <a:gd name="connsiteY64" fmla="*/ 1185800 h 1287414"/>
                <a:gd name="connsiteX65" fmla="*/ 368412 w 1437106"/>
                <a:gd name="connsiteY65" fmla="*/ 1131825 h 1287414"/>
                <a:gd name="connsiteX66" fmla="*/ 492237 w 1437106"/>
                <a:gd name="connsiteY66" fmla="*/ 1141350 h 1287414"/>
                <a:gd name="connsiteX67" fmla="*/ 555737 w 1437106"/>
                <a:gd name="connsiteY67" fmla="*/ 1103250 h 1287414"/>
                <a:gd name="connsiteX68" fmla="*/ 371587 w 1437106"/>
                <a:gd name="connsiteY68" fmla="*/ 1030225 h 1287414"/>
                <a:gd name="connsiteX69" fmla="*/ 292212 w 1437106"/>
                <a:gd name="connsiteY69" fmla="*/ 915925 h 1287414"/>
                <a:gd name="connsiteX70" fmla="*/ 212837 w 1437106"/>
                <a:gd name="connsiteY70" fmla="*/ 798450 h 1287414"/>
                <a:gd name="connsiteX71" fmla="*/ 136637 w 1437106"/>
                <a:gd name="connsiteY71" fmla="*/ 769875 h 1287414"/>
                <a:gd name="connsiteX72" fmla="*/ 41387 w 1437106"/>
                <a:gd name="connsiteY72" fmla="*/ 715900 h 1287414"/>
                <a:gd name="connsiteX73" fmla="*/ 50912 w 1437106"/>
                <a:gd name="connsiteY73" fmla="*/ 668275 h 1287414"/>
                <a:gd name="connsiteX74" fmla="*/ 112 w 1437106"/>
                <a:gd name="connsiteY74" fmla="*/ 595250 h 1287414"/>
                <a:gd name="connsiteX0" fmla="*/ 112 w 1437106"/>
                <a:gd name="connsiteY0" fmla="*/ 595250 h 1287414"/>
                <a:gd name="connsiteX1" fmla="*/ 41387 w 1437106"/>
                <a:gd name="connsiteY1" fmla="*/ 449200 h 1287414"/>
                <a:gd name="connsiteX2" fmla="*/ 165212 w 1437106"/>
                <a:gd name="connsiteY2" fmla="*/ 344425 h 1287414"/>
                <a:gd name="connsiteX3" fmla="*/ 355712 w 1437106"/>
                <a:gd name="connsiteY3" fmla="*/ 322200 h 1287414"/>
                <a:gd name="connsiteX4" fmla="*/ 536687 w 1437106"/>
                <a:gd name="connsiteY4" fmla="*/ 433325 h 1287414"/>
                <a:gd name="connsiteX5" fmla="*/ 612887 w 1437106"/>
                <a:gd name="connsiteY5" fmla="*/ 576200 h 1287414"/>
                <a:gd name="connsiteX6" fmla="*/ 673212 w 1437106"/>
                <a:gd name="connsiteY6" fmla="*/ 623825 h 1287414"/>
                <a:gd name="connsiteX7" fmla="*/ 724012 w 1437106"/>
                <a:gd name="connsiteY7" fmla="*/ 541275 h 1287414"/>
                <a:gd name="connsiteX8" fmla="*/ 781162 w 1437106"/>
                <a:gd name="connsiteY8" fmla="*/ 353950 h 1287414"/>
                <a:gd name="connsiteX9" fmla="*/ 908162 w 1437106"/>
                <a:gd name="connsiteY9" fmla="*/ 249175 h 1287414"/>
                <a:gd name="connsiteX10" fmla="*/ 1082787 w 1437106"/>
                <a:gd name="connsiteY10" fmla="*/ 198375 h 1287414"/>
                <a:gd name="connsiteX11" fmla="*/ 1409812 w 1437106"/>
                <a:gd name="connsiteY11" fmla="*/ 1525 h 1287414"/>
                <a:gd name="connsiteX12" fmla="*/ 1387587 w 1437106"/>
                <a:gd name="connsiteY12" fmla="*/ 109475 h 1287414"/>
                <a:gd name="connsiteX13" fmla="*/ 1330437 w 1437106"/>
                <a:gd name="connsiteY13" fmla="*/ 153925 h 1287414"/>
                <a:gd name="connsiteX14" fmla="*/ 1428862 w 1437106"/>
                <a:gd name="connsiteY14" fmla="*/ 115825 h 1287414"/>
                <a:gd name="connsiteX15" fmla="*/ 1419337 w 1437106"/>
                <a:gd name="connsiteY15" fmla="*/ 201550 h 1287414"/>
                <a:gd name="connsiteX16" fmla="*/ 1320912 w 1437106"/>
                <a:gd name="connsiteY16" fmla="*/ 252350 h 1287414"/>
                <a:gd name="connsiteX17" fmla="*/ 1432037 w 1437106"/>
                <a:gd name="connsiteY17" fmla="*/ 239650 h 1287414"/>
                <a:gd name="connsiteX18" fmla="*/ 1371712 w 1437106"/>
                <a:gd name="connsiteY18" fmla="*/ 338075 h 1287414"/>
                <a:gd name="connsiteX19" fmla="*/ 1317737 w 1437106"/>
                <a:gd name="connsiteY19" fmla="*/ 366650 h 1287414"/>
                <a:gd name="connsiteX20" fmla="*/ 1419337 w 1437106"/>
                <a:gd name="connsiteY20" fmla="*/ 366650 h 1287414"/>
                <a:gd name="connsiteX21" fmla="*/ 1324087 w 1437106"/>
                <a:gd name="connsiteY21" fmla="*/ 468250 h 1287414"/>
                <a:gd name="connsiteX22" fmla="*/ 1390762 w 1437106"/>
                <a:gd name="connsiteY22" fmla="*/ 487300 h 1287414"/>
                <a:gd name="connsiteX23" fmla="*/ 1273287 w 1437106"/>
                <a:gd name="connsiteY23" fmla="*/ 560325 h 1287414"/>
                <a:gd name="connsiteX24" fmla="*/ 1330437 w 1437106"/>
                <a:gd name="connsiteY24" fmla="*/ 585725 h 1287414"/>
                <a:gd name="connsiteX25" fmla="*/ 1216137 w 1437106"/>
                <a:gd name="connsiteY25" fmla="*/ 646050 h 1287414"/>
                <a:gd name="connsiteX26" fmla="*/ 1235187 w 1437106"/>
                <a:gd name="connsiteY26" fmla="*/ 709550 h 1287414"/>
                <a:gd name="connsiteX27" fmla="*/ 1124062 w 1437106"/>
                <a:gd name="connsiteY27" fmla="*/ 719075 h 1287414"/>
                <a:gd name="connsiteX28" fmla="*/ 1143112 w 1437106"/>
                <a:gd name="connsiteY28" fmla="*/ 757175 h 1287414"/>
                <a:gd name="connsiteX29" fmla="*/ 1054212 w 1437106"/>
                <a:gd name="connsiteY29" fmla="*/ 782575 h 1287414"/>
                <a:gd name="connsiteX30" fmla="*/ 987537 w 1437106"/>
                <a:gd name="connsiteY30" fmla="*/ 754000 h 1287414"/>
                <a:gd name="connsiteX31" fmla="*/ 1028812 w 1437106"/>
                <a:gd name="connsiteY31" fmla="*/ 925450 h 1287414"/>
                <a:gd name="connsiteX32" fmla="*/ 1070087 w 1437106"/>
                <a:gd name="connsiteY32" fmla="*/ 976250 h 1287414"/>
                <a:gd name="connsiteX33" fmla="*/ 1257412 w 1437106"/>
                <a:gd name="connsiteY33" fmla="*/ 1087375 h 1287414"/>
                <a:gd name="connsiteX34" fmla="*/ 1336787 w 1437106"/>
                <a:gd name="connsiteY34" fmla="*/ 1131825 h 1287414"/>
                <a:gd name="connsiteX35" fmla="*/ 1282812 w 1437106"/>
                <a:gd name="connsiteY35" fmla="*/ 1144525 h 1287414"/>
                <a:gd name="connsiteX36" fmla="*/ 1327262 w 1437106"/>
                <a:gd name="connsiteY36" fmla="*/ 1204850 h 1287414"/>
                <a:gd name="connsiteX37" fmla="*/ 1247887 w 1437106"/>
                <a:gd name="connsiteY37" fmla="*/ 1201675 h 1287414"/>
                <a:gd name="connsiteX38" fmla="*/ 1270112 w 1437106"/>
                <a:gd name="connsiteY38" fmla="*/ 1262000 h 1287414"/>
                <a:gd name="connsiteX39" fmla="*/ 1181212 w 1437106"/>
                <a:gd name="connsiteY39" fmla="*/ 1236600 h 1287414"/>
                <a:gd name="connsiteX40" fmla="*/ 1149462 w 1437106"/>
                <a:gd name="connsiteY40" fmla="*/ 1277875 h 1287414"/>
                <a:gd name="connsiteX41" fmla="*/ 955787 w 1437106"/>
                <a:gd name="connsiteY41" fmla="*/ 1058800 h 1287414"/>
                <a:gd name="connsiteX42" fmla="*/ 841487 w 1437106"/>
                <a:gd name="connsiteY42" fmla="*/ 1100075 h 1287414"/>
                <a:gd name="connsiteX43" fmla="*/ 695437 w 1437106"/>
                <a:gd name="connsiteY43" fmla="*/ 1128650 h 1287414"/>
                <a:gd name="connsiteX44" fmla="*/ 647812 w 1437106"/>
                <a:gd name="connsiteY44" fmla="*/ 1163575 h 1287414"/>
                <a:gd name="connsiteX45" fmla="*/ 720837 w 1437106"/>
                <a:gd name="connsiteY45" fmla="*/ 1182625 h 1287414"/>
                <a:gd name="connsiteX46" fmla="*/ 720837 w 1437106"/>
                <a:gd name="connsiteY46" fmla="*/ 1220725 h 1287414"/>
                <a:gd name="connsiteX47" fmla="*/ 650987 w 1437106"/>
                <a:gd name="connsiteY47" fmla="*/ 1192150 h 1287414"/>
                <a:gd name="connsiteX48" fmla="*/ 565262 w 1437106"/>
                <a:gd name="connsiteY48" fmla="*/ 1214375 h 1287414"/>
                <a:gd name="connsiteX49" fmla="*/ 530337 w 1437106"/>
                <a:gd name="connsiteY49" fmla="*/ 1287400 h 1287414"/>
                <a:gd name="connsiteX50" fmla="*/ 530337 w 1437106"/>
                <a:gd name="connsiteY50" fmla="*/ 1208025 h 1287414"/>
                <a:gd name="connsiteX51" fmla="*/ 539862 w 1437106"/>
                <a:gd name="connsiteY51" fmla="*/ 1198500 h 1287414"/>
                <a:gd name="connsiteX52" fmla="*/ 470012 w 1437106"/>
                <a:gd name="connsiteY52" fmla="*/ 1233425 h 1287414"/>
                <a:gd name="connsiteX53" fmla="*/ 460487 w 1437106"/>
                <a:gd name="connsiteY53" fmla="*/ 1198500 h 1287414"/>
                <a:gd name="connsiteX54" fmla="*/ 512875 w 1437106"/>
                <a:gd name="connsiteY54" fmla="*/ 1171513 h 1287414"/>
                <a:gd name="connsiteX55" fmla="*/ 606537 w 1437106"/>
                <a:gd name="connsiteY55" fmla="*/ 1147700 h 1287414"/>
                <a:gd name="connsiteX56" fmla="*/ 681943 w 1437106"/>
                <a:gd name="connsiteY56" fmla="*/ 1096106 h 1287414"/>
                <a:gd name="connsiteX57" fmla="*/ 565262 w 1437106"/>
                <a:gd name="connsiteY57" fmla="*/ 1112775 h 1287414"/>
                <a:gd name="connsiteX58" fmla="*/ 689881 w 1437106"/>
                <a:gd name="connsiteY58" fmla="*/ 1101663 h 1287414"/>
                <a:gd name="connsiteX59" fmla="*/ 568437 w 1437106"/>
                <a:gd name="connsiteY59" fmla="*/ 1160400 h 1287414"/>
                <a:gd name="connsiteX60" fmla="*/ 458900 w 1437106"/>
                <a:gd name="connsiteY60" fmla="*/ 1188975 h 1287414"/>
                <a:gd name="connsiteX61" fmla="*/ 387462 w 1437106"/>
                <a:gd name="connsiteY61" fmla="*/ 1236600 h 1287414"/>
                <a:gd name="connsiteX62" fmla="*/ 377937 w 1437106"/>
                <a:gd name="connsiteY62" fmla="*/ 1246125 h 1287414"/>
                <a:gd name="connsiteX63" fmla="*/ 396987 w 1437106"/>
                <a:gd name="connsiteY63" fmla="*/ 1169925 h 1287414"/>
                <a:gd name="connsiteX64" fmla="*/ 330312 w 1437106"/>
                <a:gd name="connsiteY64" fmla="*/ 1185800 h 1287414"/>
                <a:gd name="connsiteX65" fmla="*/ 368412 w 1437106"/>
                <a:gd name="connsiteY65" fmla="*/ 1131825 h 1287414"/>
                <a:gd name="connsiteX66" fmla="*/ 492237 w 1437106"/>
                <a:gd name="connsiteY66" fmla="*/ 1141350 h 1287414"/>
                <a:gd name="connsiteX67" fmla="*/ 555737 w 1437106"/>
                <a:gd name="connsiteY67" fmla="*/ 1103250 h 1287414"/>
                <a:gd name="connsiteX68" fmla="*/ 371587 w 1437106"/>
                <a:gd name="connsiteY68" fmla="*/ 1030225 h 1287414"/>
                <a:gd name="connsiteX69" fmla="*/ 292212 w 1437106"/>
                <a:gd name="connsiteY69" fmla="*/ 915925 h 1287414"/>
                <a:gd name="connsiteX70" fmla="*/ 212837 w 1437106"/>
                <a:gd name="connsiteY70" fmla="*/ 798450 h 1287414"/>
                <a:gd name="connsiteX71" fmla="*/ 136637 w 1437106"/>
                <a:gd name="connsiteY71" fmla="*/ 769875 h 1287414"/>
                <a:gd name="connsiteX72" fmla="*/ 41387 w 1437106"/>
                <a:gd name="connsiteY72" fmla="*/ 727806 h 1287414"/>
                <a:gd name="connsiteX73" fmla="*/ 50912 w 1437106"/>
                <a:gd name="connsiteY73" fmla="*/ 668275 h 1287414"/>
                <a:gd name="connsiteX74" fmla="*/ 112 w 1437106"/>
                <a:gd name="connsiteY74" fmla="*/ 595250 h 1287414"/>
                <a:gd name="connsiteX0" fmla="*/ 91 w 1441848"/>
                <a:gd name="connsiteY0" fmla="*/ 623825 h 1287414"/>
                <a:gd name="connsiteX1" fmla="*/ 46129 w 1441848"/>
                <a:gd name="connsiteY1" fmla="*/ 449200 h 1287414"/>
                <a:gd name="connsiteX2" fmla="*/ 169954 w 1441848"/>
                <a:gd name="connsiteY2" fmla="*/ 344425 h 1287414"/>
                <a:gd name="connsiteX3" fmla="*/ 360454 w 1441848"/>
                <a:gd name="connsiteY3" fmla="*/ 322200 h 1287414"/>
                <a:gd name="connsiteX4" fmla="*/ 541429 w 1441848"/>
                <a:gd name="connsiteY4" fmla="*/ 433325 h 1287414"/>
                <a:gd name="connsiteX5" fmla="*/ 617629 w 1441848"/>
                <a:gd name="connsiteY5" fmla="*/ 576200 h 1287414"/>
                <a:gd name="connsiteX6" fmla="*/ 677954 w 1441848"/>
                <a:gd name="connsiteY6" fmla="*/ 623825 h 1287414"/>
                <a:gd name="connsiteX7" fmla="*/ 728754 w 1441848"/>
                <a:gd name="connsiteY7" fmla="*/ 541275 h 1287414"/>
                <a:gd name="connsiteX8" fmla="*/ 785904 w 1441848"/>
                <a:gd name="connsiteY8" fmla="*/ 353950 h 1287414"/>
                <a:gd name="connsiteX9" fmla="*/ 912904 w 1441848"/>
                <a:gd name="connsiteY9" fmla="*/ 249175 h 1287414"/>
                <a:gd name="connsiteX10" fmla="*/ 1087529 w 1441848"/>
                <a:gd name="connsiteY10" fmla="*/ 198375 h 1287414"/>
                <a:gd name="connsiteX11" fmla="*/ 1414554 w 1441848"/>
                <a:gd name="connsiteY11" fmla="*/ 1525 h 1287414"/>
                <a:gd name="connsiteX12" fmla="*/ 1392329 w 1441848"/>
                <a:gd name="connsiteY12" fmla="*/ 109475 h 1287414"/>
                <a:gd name="connsiteX13" fmla="*/ 1335179 w 1441848"/>
                <a:gd name="connsiteY13" fmla="*/ 153925 h 1287414"/>
                <a:gd name="connsiteX14" fmla="*/ 1433604 w 1441848"/>
                <a:gd name="connsiteY14" fmla="*/ 115825 h 1287414"/>
                <a:gd name="connsiteX15" fmla="*/ 1424079 w 1441848"/>
                <a:gd name="connsiteY15" fmla="*/ 201550 h 1287414"/>
                <a:gd name="connsiteX16" fmla="*/ 1325654 w 1441848"/>
                <a:gd name="connsiteY16" fmla="*/ 252350 h 1287414"/>
                <a:gd name="connsiteX17" fmla="*/ 1436779 w 1441848"/>
                <a:gd name="connsiteY17" fmla="*/ 239650 h 1287414"/>
                <a:gd name="connsiteX18" fmla="*/ 1376454 w 1441848"/>
                <a:gd name="connsiteY18" fmla="*/ 338075 h 1287414"/>
                <a:gd name="connsiteX19" fmla="*/ 1322479 w 1441848"/>
                <a:gd name="connsiteY19" fmla="*/ 366650 h 1287414"/>
                <a:gd name="connsiteX20" fmla="*/ 1424079 w 1441848"/>
                <a:gd name="connsiteY20" fmla="*/ 366650 h 1287414"/>
                <a:gd name="connsiteX21" fmla="*/ 1328829 w 1441848"/>
                <a:gd name="connsiteY21" fmla="*/ 468250 h 1287414"/>
                <a:gd name="connsiteX22" fmla="*/ 1395504 w 1441848"/>
                <a:gd name="connsiteY22" fmla="*/ 487300 h 1287414"/>
                <a:gd name="connsiteX23" fmla="*/ 1278029 w 1441848"/>
                <a:gd name="connsiteY23" fmla="*/ 560325 h 1287414"/>
                <a:gd name="connsiteX24" fmla="*/ 1335179 w 1441848"/>
                <a:gd name="connsiteY24" fmla="*/ 585725 h 1287414"/>
                <a:gd name="connsiteX25" fmla="*/ 1220879 w 1441848"/>
                <a:gd name="connsiteY25" fmla="*/ 646050 h 1287414"/>
                <a:gd name="connsiteX26" fmla="*/ 1239929 w 1441848"/>
                <a:gd name="connsiteY26" fmla="*/ 709550 h 1287414"/>
                <a:gd name="connsiteX27" fmla="*/ 1128804 w 1441848"/>
                <a:gd name="connsiteY27" fmla="*/ 719075 h 1287414"/>
                <a:gd name="connsiteX28" fmla="*/ 1147854 w 1441848"/>
                <a:gd name="connsiteY28" fmla="*/ 757175 h 1287414"/>
                <a:gd name="connsiteX29" fmla="*/ 1058954 w 1441848"/>
                <a:gd name="connsiteY29" fmla="*/ 782575 h 1287414"/>
                <a:gd name="connsiteX30" fmla="*/ 992279 w 1441848"/>
                <a:gd name="connsiteY30" fmla="*/ 754000 h 1287414"/>
                <a:gd name="connsiteX31" fmla="*/ 1033554 w 1441848"/>
                <a:gd name="connsiteY31" fmla="*/ 925450 h 1287414"/>
                <a:gd name="connsiteX32" fmla="*/ 1074829 w 1441848"/>
                <a:gd name="connsiteY32" fmla="*/ 976250 h 1287414"/>
                <a:gd name="connsiteX33" fmla="*/ 1262154 w 1441848"/>
                <a:gd name="connsiteY33" fmla="*/ 1087375 h 1287414"/>
                <a:gd name="connsiteX34" fmla="*/ 1341529 w 1441848"/>
                <a:gd name="connsiteY34" fmla="*/ 1131825 h 1287414"/>
                <a:gd name="connsiteX35" fmla="*/ 1287554 w 1441848"/>
                <a:gd name="connsiteY35" fmla="*/ 1144525 h 1287414"/>
                <a:gd name="connsiteX36" fmla="*/ 1332004 w 1441848"/>
                <a:gd name="connsiteY36" fmla="*/ 1204850 h 1287414"/>
                <a:gd name="connsiteX37" fmla="*/ 1252629 w 1441848"/>
                <a:gd name="connsiteY37" fmla="*/ 1201675 h 1287414"/>
                <a:gd name="connsiteX38" fmla="*/ 1274854 w 1441848"/>
                <a:gd name="connsiteY38" fmla="*/ 1262000 h 1287414"/>
                <a:gd name="connsiteX39" fmla="*/ 1185954 w 1441848"/>
                <a:gd name="connsiteY39" fmla="*/ 1236600 h 1287414"/>
                <a:gd name="connsiteX40" fmla="*/ 1154204 w 1441848"/>
                <a:gd name="connsiteY40" fmla="*/ 1277875 h 1287414"/>
                <a:gd name="connsiteX41" fmla="*/ 960529 w 1441848"/>
                <a:gd name="connsiteY41" fmla="*/ 1058800 h 1287414"/>
                <a:gd name="connsiteX42" fmla="*/ 846229 w 1441848"/>
                <a:gd name="connsiteY42" fmla="*/ 1100075 h 1287414"/>
                <a:gd name="connsiteX43" fmla="*/ 700179 w 1441848"/>
                <a:gd name="connsiteY43" fmla="*/ 1128650 h 1287414"/>
                <a:gd name="connsiteX44" fmla="*/ 652554 w 1441848"/>
                <a:gd name="connsiteY44" fmla="*/ 1163575 h 1287414"/>
                <a:gd name="connsiteX45" fmla="*/ 725579 w 1441848"/>
                <a:gd name="connsiteY45" fmla="*/ 1182625 h 1287414"/>
                <a:gd name="connsiteX46" fmla="*/ 725579 w 1441848"/>
                <a:gd name="connsiteY46" fmla="*/ 1220725 h 1287414"/>
                <a:gd name="connsiteX47" fmla="*/ 655729 w 1441848"/>
                <a:gd name="connsiteY47" fmla="*/ 1192150 h 1287414"/>
                <a:gd name="connsiteX48" fmla="*/ 570004 w 1441848"/>
                <a:gd name="connsiteY48" fmla="*/ 1214375 h 1287414"/>
                <a:gd name="connsiteX49" fmla="*/ 535079 w 1441848"/>
                <a:gd name="connsiteY49" fmla="*/ 1287400 h 1287414"/>
                <a:gd name="connsiteX50" fmla="*/ 535079 w 1441848"/>
                <a:gd name="connsiteY50" fmla="*/ 1208025 h 1287414"/>
                <a:gd name="connsiteX51" fmla="*/ 544604 w 1441848"/>
                <a:gd name="connsiteY51" fmla="*/ 1198500 h 1287414"/>
                <a:gd name="connsiteX52" fmla="*/ 474754 w 1441848"/>
                <a:gd name="connsiteY52" fmla="*/ 1233425 h 1287414"/>
                <a:gd name="connsiteX53" fmla="*/ 465229 w 1441848"/>
                <a:gd name="connsiteY53" fmla="*/ 1198500 h 1287414"/>
                <a:gd name="connsiteX54" fmla="*/ 517617 w 1441848"/>
                <a:gd name="connsiteY54" fmla="*/ 1171513 h 1287414"/>
                <a:gd name="connsiteX55" fmla="*/ 611279 w 1441848"/>
                <a:gd name="connsiteY55" fmla="*/ 1147700 h 1287414"/>
                <a:gd name="connsiteX56" fmla="*/ 686685 w 1441848"/>
                <a:gd name="connsiteY56" fmla="*/ 1096106 h 1287414"/>
                <a:gd name="connsiteX57" fmla="*/ 570004 w 1441848"/>
                <a:gd name="connsiteY57" fmla="*/ 1112775 h 1287414"/>
                <a:gd name="connsiteX58" fmla="*/ 694623 w 1441848"/>
                <a:gd name="connsiteY58" fmla="*/ 1101663 h 1287414"/>
                <a:gd name="connsiteX59" fmla="*/ 573179 w 1441848"/>
                <a:gd name="connsiteY59" fmla="*/ 1160400 h 1287414"/>
                <a:gd name="connsiteX60" fmla="*/ 463642 w 1441848"/>
                <a:gd name="connsiteY60" fmla="*/ 1188975 h 1287414"/>
                <a:gd name="connsiteX61" fmla="*/ 392204 w 1441848"/>
                <a:gd name="connsiteY61" fmla="*/ 1236600 h 1287414"/>
                <a:gd name="connsiteX62" fmla="*/ 382679 w 1441848"/>
                <a:gd name="connsiteY62" fmla="*/ 1246125 h 1287414"/>
                <a:gd name="connsiteX63" fmla="*/ 401729 w 1441848"/>
                <a:gd name="connsiteY63" fmla="*/ 1169925 h 1287414"/>
                <a:gd name="connsiteX64" fmla="*/ 335054 w 1441848"/>
                <a:gd name="connsiteY64" fmla="*/ 1185800 h 1287414"/>
                <a:gd name="connsiteX65" fmla="*/ 373154 w 1441848"/>
                <a:gd name="connsiteY65" fmla="*/ 1131825 h 1287414"/>
                <a:gd name="connsiteX66" fmla="*/ 496979 w 1441848"/>
                <a:gd name="connsiteY66" fmla="*/ 1141350 h 1287414"/>
                <a:gd name="connsiteX67" fmla="*/ 560479 w 1441848"/>
                <a:gd name="connsiteY67" fmla="*/ 1103250 h 1287414"/>
                <a:gd name="connsiteX68" fmla="*/ 376329 w 1441848"/>
                <a:gd name="connsiteY68" fmla="*/ 1030225 h 1287414"/>
                <a:gd name="connsiteX69" fmla="*/ 296954 w 1441848"/>
                <a:gd name="connsiteY69" fmla="*/ 915925 h 1287414"/>
                <a:gd name="connsiteX70" fmla="*/ 217579 w 1441848"/>
                <a:gd name="connsiteY70" fmla="*/ 798450 h 1287414"/>
                <a:gd name="connsiteX71" fmla="*/ 141379 w 1441848"/>
                <a:gd name="connsiteY71" fmla="*/ 769875 h 1287414"/>
                <a:gd name="connsiteX72" fmla="*/ 46129 w 1441848"/>
                <a:gd name="connsiteY72" fmla="*/ 727806 h 1287414"/>
                <a:gd name="connsiteX73" fmla="*/ 55654 w 1441848"/>
                <a:gd name="connsiteY73" fmla="*/ 668275 h 1287414"/>
                <a:gd name="connsiteX74" fmla="*/ 91 w 1441848"/>
                <a:gd name="connsiteY74" fmla="*/ 623825 h 1287414"/>
                <a:gd name="connsiteX0" fmla="*/ 91 w 1441848"/>
                <a:gd name="connsiteY0" fmla="*/ 623825 h 1287414"/>
                <a:gd name="connsiteX1" fmla="*/ 46129 w 1441848"/>
                <a:gd name="connsiteY1" fmla="*/ 449200 h 1287414"/>
                <a:gd name="connsiteX2" fmla="*/ 169954 w 1441848"/>
                <a:gd name="connsiteY2" fmla="*/ 344425 h 1287414"/>
                <a:gd name="connsiteX3" fmla="*/ 360454 w 1441848"/>
                <a:gd name="connsiteY3" fmla="*/ 322200 h 1287414"/>
                <a:gd name="connsiteX4" fmla="*/ 541429 w 1441848"/>
                <a:gd name="connsiteY4" fmla="*/ 433325 h 1287414"/>
                <a:gd name="connsiteX5" fmla="*/ 617629 w 1441848"/>
                <a:gd name="connsiteY5" fmla="*/ 576200 h 1287414"/>
                <a:gd name="connsiteX6" fmla="*/ 677954 w 1441848"/>
                <a:gd name="connsiteY6" fmla="*/ 623825 h 1287414"/>
                <a:gd name="connsiteX7" fmla="*/ 728754 w 1441848"/>
                <a:gd name="connsiteY7" fmla="*/ 541275 h 1287414"/>
                <a:gd name="connsiteX8" fmla="*/ 785904 w 1441848"/>
                <a:gd name="connsiteY8" fmla="*/ 353950 h 1287414"/>
                <a:gd name="connsiteX9" fmla="*/ 912904 w 1441848"/>
                <a:gd name="connsiteY9" fmla="*/ 249175 h 1287414"/>
                <a:gd name="connsiteX10" fmla="*/ 1087529 w 1441848"/>
                <a:gd name="connsiteY10" fmla="*/ 198375 h 1287414"/>
                <a:gd name="connsiteX11" fmla="*/ 1414554 w 1441848"/>
                <a:gd name="connsiteY11" fmla="*/ 1525 h 1287414"/>
                <a:gd name="connsiteX12" fmla="*/ 1392329 w 1441848"/>
                <a:gd name="connsiteY12" fmla="*/ 109475 h 1287414"/>
                <a:gd name="connsiteX13" fmla="*/ 1335179 w 1441848"/>
                <a:gd name="connsiteY13" fmla="*/ 153925 h 1287414"/>
                <a:gd name="connsiteX14" fmla="*/ 1433604 w 1441848"/>
                <a:gd name="connsiteY14" fmla="*/ 115825 h 1287414"/>
                <a:gd name="connsiteX15" fmla="*/ 1424079 w 1441848"/>
                <a:gd name="connsiteY15" fmla="*/ 201550 h 1287414"/>
                <a:gd name="connsiteX16" fmla="*/ 1325654 w 1441848"/>
                <a:gd name="connsiteY16" fmla="*/ 252350 h 1287414"/>
                <a:gd name="connsiteX17" fmla="*/ 1436779 w 1441848"/>
                <a:gd name="connsiteY17" fmla="*/ 239650 h 1287414"/>
                <a:gd name="connsiteX18" fmla="*/ 1376454 w 1441848"/>
                <a:gd name="connsiteY18" fmla="*/ 338075 h 1287414"/>
                <a:gd name="connsiteX19" fmla="*/ 1322479 w 1441848"/>
                <a:gd name="connsiteY19" fmla="*/ 366650 h 1287414"/>
                <a:gd name="connsiteX20" fmla="*/ 1424079 w 1441848"/>
                <a:gd name="connsiteY20" fmla="*/ 366650 h 1287414"/>
                <a:gd name="connsiteX21" fmla="*/ 1328829 w 1441848"/>
                <a:gd name="connsiteY21" fmla="*/ 468250 h 1287414"/>
                <a:gd name="connsiteX22" fmla="*/ 1395504 w 1441848"/>
                <a:gd name="connsiteY22" fmla="*/ 487300 h 1287414"/>
                <a:gd name="connsiteX23" fmla="*/ 1278029 w 1441848"/>
                <a:gd name="connsiteY23" fmla="*/ 560325 h 1287414"/>
                <a:gd name="connsiteX24" fmla="*/ 1335179 w 1441848"/>
                <a:gd name="connsiteY24" fmla="*/ 585725 h 1287414"/>
                <a:gd name="connsiteX25" fmla="*/ 1220879 w 1441848"/>
                <a:gd name="connsiteY25" fmla="*/ 646050 h 1287414"/>
                <a:gd name="connsiteX26" fmla="*/ 1239929 w 1441848"/>
                <a:gd name="connsiteY26" fmla="*/ 709550 h 1287414"/>
                <a:gd name="connsiteX27" fmla="*/ 1128804 w 1441848"/>
                <a:gd name="connsiteY27" fmla="*/ 719075 h 1287414"/>
                <a:gd name="connsiteX28" fmla="*/ 1147854 w 1441848"/>
                <a:gd name="connsiteY28" fmla="*/ 757175 h 1287414"/>
                <a:gd name="connsiteX29" fmla="*/ 1058954 w 1441848"/>
                <a:gd name="connsiteY29" fmla="*/ 782575 h 1287414"/>
                <a:gd name="connsiteX30" fmla="*/ 992279 w 1441848"/>
                <a:gd name="connsiteY30" fmla="*/ 754000 h 1287414"/>
                <a:gd name="connsiteX31" fmla="*/ 1033554 w 1441848"/>
                <a:gd name="connsiteY31" fmla="*/ 925450 h 1287414"/>
                <a:gd name="connsiteX32" fmla="*/ 1074829 w 1441848"/>
                <a:gd name="connsiteY32" fmla="*/ 976250 h 1287414"/>
                <a:gd name="connsiteX33" fmla="*/ 1262154 w 1441848"/>
                <a:gd name="connsiteY33" fmla="*/ 1087375 h 1287414"/>
                <a:gd name="connsiteX34" fmla="*/ 1341529 w 1441848"/>
                <a:gd name="connsiteY34" fmla="*/ 1131825 h 1287414"/>
                <a:gd name="connsiteX35" fmla="*/ 1287554 w 1441848"/>
                <a:gd name="connsiteY35" fmla="*/ 1144525 h 1287414"/>
                <a:gd name="connsiteX36" fmla="*/ 1332004 w 1441848"/>
                <a:gd name="connsiteY36" fmla="*/ 1204850 h 1287414"/>
                <a:gd name="connsiteX37" fmla="*/ 1252629 w 1441848"/>
                <a:gd name="connsiteY37" fmla="*/ 1201675 h 1287414"/>
                <a:gd name="connsiteX38" fmla="*/ 1274854 w 1441848"/>
                <a:gd name="connsiteY38" fmla="*/ 1262000 h 1287414"/>
                <a:gd name="connsiteX39" fmla="*/ 1185954 w 1441848"/>
                <a:gd name="connsiteY39" fmla="*/ 1236600 h 1287414"/>
                <a:gd name="connsiteX40" fmla="*/ 1154204 w 1441848"/>
                <a:gd name="connsiteY40" fmla="*/ 1277875 h 1287414"/>
                <a:gd name="connsiteX41" fmla="*/ 960529 w 1441848"/>
                <a:gd name="connsiteY41" fmla="*/ 1058800 h 1287414"/>
                <a:gd name="connsiteX42" fmla="*/ 846229 w 1441848"/>
                <a:gd name="connsiteY42" fmla="*/ 1100075 h 1287414"/>
                <a:gd name="connsiteX43" fmla="*/ 700179 w 1441848"/>
                <a:gd name="connsiteY43" fmla="*/ 1128650 h 1287414"/>
                <a:gd name="connsiteX44" fmla="*/ 652554 w 1441848"/>
                <a:gd name="connsiteY44" fmla="*/ 1163575 h 1287414"/>
                <a:gd name="connsiteX45" fmla="*/ 725579 w 1441848"/>
                <a:gd name="connsiteY45" fmla="*/ 1182625 h 1287414"/>
                <a:gd name="connsiteX46" fmla="*/ 725579 w 1441848"/>
                <a:gd name="connsiteY46" fmla="*/ 1220725 h 1287414"/>
                <a:gd name="connsiteX47" fmla="*/ 655729 w 1441848"/>
                <a:gd name="connsiteY47" fmla="*/ 1192150 h 1287414"/>
                <a:gd name="connsiteX48" fmla="*/ 570004 w 1441848"/>
                <a:gd name="connsiteY48" fmla="*/ 1214375 h 1287414"/>
                <a:gd name="connsiteX49" fmla="*/ 535079 w 1441848"/>
                <a:gd name="connsiteY49" fmla="*/ 1287400 h 1287414"/>
                <a:gd name="connsiteX50" fmla="*/ 535079 w 1441848"/>
                <a:gd name="connsiteY50" fmla="*/ 1208025 h 1287414"/>
                <a:gd name="connsiteX51" fmla="*/ 544604 w 1441848"/>
                <a:gd name="connsiteY51" fmla="*/ 1198500 h 1287414"/>
                <a:gd name="connsiteX52" fmla="*/ 474754 w 1441848"/>
                <a:gd name="connsiteY52" fmla="*/ 1233425 h 1287414"/>
                <a:gd name="connsiteX53" fmla="*/ 465229 w 1441848"/>
                <a:gd name="connsiteY53" fmla="*/ 1198500 h 1287414"/>
                <a:gd name="connsiteX54" fmla="*/ 517617 w 1441848"/>
                <a:gd name="connsiteY54" fmla="*/ 1171513 h 1287414"/>
                <a:gd name="connsiteX55" fmla="*/ 611279 w 1441848"/>
                <a:gd name="connsiteY55" fmla="*/ 1147700 h 1287414"/>
                <a:gd name="connsiteX56" fmla="*/ 686685 w 1441848"/>
                <a:gd name="connsiteY56" fmla="*/ 1096106 h 1287414"/>
                <a:gd name="connsiteX57" fmla="*/ 570004 w 1441848"/>
                <a:gd name="connsiteY57" fmla="*/ 1112775 h 1287414"/>
                <a:gd name="connsiteX58" fmla="*/ 694623 w 1441848"/>
                <a:gd name="connsiteY58" fmla="*/ 1101663 h 1287414"/>
                <a:gd name="connsiteX59" fmla="*/ 573179 w 1441848"/>
                <a:gd name="connsiteY59" fmla="*/ 1160400 h 1287414"/>
                <a:gd name="connsiteX60" fmla="*/ 463642 w 1441848"/>
                <a:gd name="connsiteY60" fmla="*/ 1188975 h 1287414"/>
                <a:gd name="connsiteX61" fmla="*/ 392204 w 1441848"/>
                <a:gd name="connsiteY61" fmla="*/ 1236600 h 1287414"/>
                <a:gd name="connsiteX62" fmla="*/ 382679 w 1441848"/>
                <a:gd name="connsiteY62" fmla="*/ 1246125 h 1287414"/>
                <a:gd name="connsiteX63" fmla="*/ 401729 w 1441848"/>
                <a:gd name="connsiteY63" fmla="*/ 1169925 h 1287414"/>
                <a:gd name="connsiteX64" fmla="*/ 335054 w 1441848"/>
                <a:gd name="connsiteY64" fmla="*/ 1185800 h 1287414"/>
                <a:gd name="connsiteX65" fmla="*/ 373154 w 1441848"/>
                <a:gd name="connsiteY65" fmla="*/ 1131825 h 1287414"/>
                <a:gd name="connsiteX66" fmla="*/ 496979 w 1441848"/>
                <a:gd name="connsiteY66" fmla="*/ 1141350 h 1287414"/>
                <a:gd name="connsiteX67" fmla="*/ 376329 w 1441848"/>
                <a:gd name="connsiteY67" fmla="*/ 1030225 h 1287414"/>
                <a:gd name="connsiteX68" fmla="*/ 296954 w 1441848"/>
                <a:gd name="connsiteY68" fmla="*/ 915925 h 1287414"/>
                <a:gd name="connsiteX69" fmla="*/ 217579 w 1441848"/>
                <a:gd name="connsiteY69" fmla="*/ 798450 h 1287414"/>
                <a:gd name="connsiteX70" fmla="*/ 141379 w 1441848"/>
                <a:gd name="connsiteY70" fmla="*/ 769875 h 1287414"/>
                <a:gd name="connsiteX71" fmla="*/ 46129 w 1441848"/>
                <a:gd name="connsiteY71" fmla="*/ 727806 h 1287414"/>
                <a:gd name="connsiteX72" fmla="*/ 55654 w 1441848"/>
                <a:gd name="connsiteY72" fmla="*/ 668275 h 1287414"/>
                <a:gd name="connsiteX73" fmla="*/ 91 w 1441848"/>
                <a:gd name="connsiteY73" fmla="*/ 623825 h 1287414"/>
                <a:gd name="connsiteX0" fmla="*/ 91 w 1441848"/>
                <a:gd name="connsiteY0" fmla="*/ 623825 h 1287414"/>
                <a:gd name="connsiteX1" fmla="*/ 46129 w 1441848"/>
                <a:gd name="connsiteY1" fmla="*/ 449200 h 1287414"/>
                <a:gd name="connsiteX2" fmla="*/ 169954 w 1441848"/>
                <a:gd name="connsiteY2" fmla="*/ 344425 h 1287414"/>
                <a:gd name="connsiteX3" fmla="*/ 360454 w 1441848"/>
                <a:gd name="connsiteY3" fmla="*/ 322200 h 1287414"/>
                <a:gd name="connsiteX4" fmla="*/ 541429 w 1441848"/>
                <a:gd name="connsiteY4" fmla="*/ 433325 h 1287414"/>
                <a:gd name="connsiteX5" fmla="*/ 617629 w 1441848"/>
                <a:gd name="connsiteY5" fmla="*/ 576200 h 1287414"/>
                <a:gd name="connsiteX6" fmla="*/ 677954 w 1441848"/>
                <a:gd name="connsiteY6" fmla="*/ 623825 h 1287414"/>
                <a:gd name="connsiteX7" fmla="*/ 728754 w 1441848"/>
                <a:gd name="connsiteY7" fmla="*/ 541275 h 1287414"/>
                <a:gd name="connsiteX8" fmla="*/ 785904 w 1441848"/>
                <a:gd name="connsiteY8" fmla="*/ 353950 h 1287414"/>
                <a:gd name="connsiteX9" fmla="*/ 912904 w 1441848"/>
                <a:gd name="connsiteY9" fmla="*/ 249175 h 1287414"/>
                <a:gd name="connsiteX10" fmla="*/ 1087529 w 1441848"/>
                <a:gd name="connsiteY10" fmla="*/ 198375 h 1287414"/>
                <a:gd name="connsiteX11" fmla="*/ 1414554 w 1441848"/>
                <a:gd name="connsiteY11" fmla="*/ 1525 h 1287414"/>
                <a:gd name="connsiteX12" fmla="*/ 1392329 w 1441848"/>
                <a:gd name="connsiteY12" fmla="*/ 109475 h 1287414"/>
                <a:gd name="connsiteX13" fmla="*/ 1335179 w 1441848"/>
                <a:gd name="connsiteY13" fmla="*/ 153925 h 1287414"/>
                <a:gd name="connsiteX14" fmla="*/ 1433604 w 1441848"/>
                <a:gd name="connsiteY14" fmla="*/ 115825 h 1287414"/>
                <a:gd name="connsiteX15" fmla="*/ 1424079 w 1441848"/>
                <a:gd name="connsiteY15" fmla="*/ 201550 h 1287414"/>
                <a:gd name="connsiteX16" fmla="*/ 1325654 w 1441848"/>
                <a:gd name="connsiteY16" fmla="*/ 252350 h 1287414"/>
                <a:gd name="connsiteX17" fmla="*/ 1436779 w 1441848"/>
                <a:gd name="connsiteY17" fmla="*/ 239650 h 1287414"/>
                <a:gd name="connsiteX18" fmla="*/ 1376454 w 1441848"/>
                <a:gd name="connsiteY18" fmla="*/ 338075 h 1287414"/>
                <a:gd name="connsiteX19" fmla="*/ 1322479 w 1441848"/>
                <a:gd name="connsiteY19" fmla="*/ 366650 h 1287414"/>
                <a:gd name="connsiteX20" fmla="*/ 1424079 w 1441848"/>
                <a:gd name="connsiteY20" fmla="*/ 366650 h 1287414"/>
                <a:gd name="connsiteX21" fmla="*/ 1328829 w 1441848"/>
                <a:gd name="connsiteY21" fmla="*/ 468250 h 1287414"/>
                <a:gd name="connsiteX22" fmla="*/ 1395504 w 1441848"/>
                <a:gd name="connsiteY22" fmla="*/ 487300 h 1287414"/>
                <a:gd name="connsiteX23" fmla="*/ 1278029 w 1441848"/>
                <a:gd name="connsiteY23" fmla="*/ 560325 h 1287414"/>
                <a:gd name="connsiteX24" fmla="*/ 1335179 w 1441848"/>
                <a:gd name="connsiteY24" fmla="*/ 585725 h 1287414"/>
                <a:gd name="connsiteX25" fmla="*/ 1220879 w 1441848"/>
                <a:gd name="connsiteY25" fmla="*/ 646050 h 1287414"/>
                <a:gd name="connsiteX26" fmla="*/ 1239929 w 1441848"/>
                <a:gd name="connsiteY26" fmla="*/ 709550 h 1287414"/>
                <a:gd name="connsiteX27" fmla="*/ 1128804 w 1441848"/>
                <a:gd name="connsiteY27" fmla="*/ 719075 h 1287414"/>
                <a:gd name="connsiteX28" fmla="*/ 1147854 w 1441848"/>
                <a:gd name="connsiteY28" fmla="*/ 757175 h 1287414"/>
                <a:gd name="connsiteX29" fmla="*/ 1058954 w 1441848"/>
                <a:gd name="connsiteY29" fmla="*/ 782575 h 1287414"/>
                <a:gd name="connsiteX30" fmla="*/ 992279 w 1441848"/>
                <a:gd name="connsiteY30" fmla="*/ 754000 h 1287414"/>
                <a:gd name="connsiteX31" fmla="*/ 1033554 w 1441848"/>
                <a:gd name="connsiteY31" fmla="*/ 925450 h 1287414"/>
                <a:gd name="connsiteX32" fmla="*/ 1074829 w 1441848"/>
                <a:gd name="connsiteY32" fmla="*/ 976250 h 1287414"/>
                <a:gd name="connsiteX33" fmla="*/ 1262154 w 1441848"/>
                <a:gd name="connsiteY33" fmla="*/ 1087375 h 1287414"/>
                <a:gd name="connsiteX34" fmla="*/ 1341529 w 1441848"/>
                <a:gd name="connsiteY34" fmla="*/ 1131825 h 1287414"/>
                <a:gd name="connsiteX35" fmla="*/ 1287554 w 1441848"/>
                <a:gd name="connsiteY35" fmla="*/ 1144525 h 1287414"/>
                <a:gd name="connsiteX36" fmla="*/ 1332004 w 1441848"/>
                <a:gd name="connsiteY36" fmla="*/ 1204850 h 1287414"/>
                <a:gd name="connsiteX37" fmla="*/ 1252629 w 1441848"/>
                <a:gd name="connsiteY37" fmla="*/ 1201675 h 1287414"/>
                <a:gd name="connsiteX38" fmla="*/ 1274854 w 1441848"/>
                <a:gd name="connsiteY38" fmla="*/ 1262000 h 1287414"/>
                <a:gd name="connsiteX39" fmla="*/ 1185954 w 1441848"/>
                <a:gd name="connsiteY39" fmla="*/ 1236600 h 1287414"/>
                <a:gd name="connsiteX40" fmla="*/ 1154204 w 1441848"/>
                <a:gd name="connsiteY40" fmla="*/ 1277875 h 1287414"/>
                <a:gd name="connsiteX41" fmla="*/ 960529 w 1441848"/>
                <a:gd name="connsiteY41" fmla="*/ 1058800 h 1287414"/>
                <a:gd name="connsiteX42" fmla="*/ 846229 w 1441848"/>
                <a:gd name="connsiteY42" fmla="*/ 1100075 h 1287414"/>
                <a:gd name="connsiteX43" fmla="*/ 700179 w 1441848"/>
                <a:gd name="connsiteY43" fmla="*/ 1128650 h 1287414"/>
                <a:gd name="connsiteX44" fmla="*/ 652554 w 1441848"/>
                <a:gd name="connsiteY44" fmla="*/ 1163575 h 1287414"/>
                <a:gd name="connsiteX45" fmla="*/ 725579 w 1441848"/>
                <a:gd name="connsiteY45" fmla="*/ 1182625 h 1287414"/>
                <a:gd name="connsiteX46" fmla="*/ 725579 w 1441848"/>
                <a:gd name="connsiteY46" fmla="*/ 1220725 h 1287414"/>
                <a:gd name="connsiteX47" fmla="*/ 655729 w 1441848"/>
                <a:gd name="connsiteY47" fmla="*/ 1192150 h 1287414"/>
                <a:gd name="connsiteX48" fmla="*/ 570004 w 1441848"/>
                <a:gd name="connsiteY48" fmla="*/ 1214375 h 1287414"/>
                <a:gd name="connsiteX49" fmla="*/ 535079 w 1441848"/>
                <a:gd name="connsiteY49" fmla="*/ 1287400 h 1287414"/>
                <a:gd name="connsiteX50" fmla="*/ 535079 w 1441848"/>
                <a:gd name="connsiteY50" fmla="*/ 1208025 h 1287414"/>
                <a:gd name="connsiteX51" fmla="*/ 544604 w 1441848"/>
                <a:gd name="connsiteY51" fmla="*/ 1198500 h 1287414"/>
                <a:gd name="connsiteX52" fmla="*/ 474754 w 1441848"/>
                <a:gd name="connsiteY52" fmla="*/ 1233425 h 1287414"/>
                <a:gd name="connsiteX53" fmla="*/ 465229 w 1441848"/>
                <a:gd name="connsiteY53" fmla="*/ 1198500 h 1287414"/>
                <a:gd name="connsiteX54" fmla="*/ 517617 w 1441848"/>
                <a:gd name="connsiteY54" fmla="*/ 1171513 h 1287414"/>
                <a:gd name="connsiteX55" fmla="*/ 611279 w 1441848"/>
                <a:gd name="connsiteY55" fmla="*/ 1147700 h 1287414"/>
                <a:gd name="connsiteX56" fmla="*/ 686685 w 1441848"/>
                <a:gd name="connsiteY56" fmla="*/ 1096106 h 1287414"/>
                <a:gd name="connsiteX57" fmla="*/ 694623 w 1441848"/>
                <a:gd name="connsiteY57" fmla="*/ 1101663 h 1287414"/>
                <a:gd name="connsiteX58" fmla="*/ 573179 w 1441848"/>
                <a:gd name="connsiteY58" fmla="*/ 1160400 h 1287414"/>
                <a:gd name="connsiteX59" fmla="*/ 463642 w 1441848"/>
                <a:gd name="connsiteY59" fmla="*/ 1188975 h 1287414"/>
                <a:gd name="connsiteX60" fmla="*/ 392204 w 1441848"/>
                <a:gd name="connsiteY60" fmla="*/ 1236600 h 1287414"/>
                <a:gd name="connsiteX61" fmla="*/ 382679 w 1441848"/>
                <a:gd name="connsiteY61" fmla="*/ 1246125 h 1287414"/>
                <a:gd name="connsiteX62" fmla="*/ 401729 w 1441848"/>
                <a:gd name="connsiteY62" fmla="*/ 1169925 h 1287414"/>
                <a:gd name="connsiteX63" fmla="*/ 335054 w 1441848"/>
                <a:gd name="connsiteY63" fmla="*/ 1185800 h 1287414"/>
                <a:gd name="connsiteX64" fmla="*/ 373154 w 1441848"/>
                <a:gd name="connsiteY64" fmla="*/ 1131825 h 1287414"/>
                <a:gd name="connsiteX65" fmla="*/ 496979 w 1441848"/>
                <a:gd name="connsiteY65" fmla="*/ 1141350 h 1287414"/>
                <a:gd name="connsiteX66" fmla="*/ 376329 w 1441848"/>
                <a:gd name="connsiteY66" fmla="*/ 1030225 h 1287414"/>
                <a:gd name="connsiteX67" fmla="*/ 296954 w 1441848"/>
                <a:gd name="connsiteY67" fmla="*/ 915925 h 1287414"/>
                <a:gd name="connsiteX68" fmla="*/ 217579 w 1441848"/>
                <a:gd name="connsiteY68" fmla="*/ 798450 h 1287414"/>
                <a:gd name="connsiteX69" fmla="*/ 141379 w 1441848"/>
                <a:gd name="connsiteY69" fmla="*/ 769875 h 1287414"/>
                <a:gd name="connsiteX70" fmla="*/ 46129 w 1441848"/>
                <a:gd name="connsiteY70" fmla="*/ 727806 h 1287414"/>
                <a:gd name="connsiteX71" fmla="*/ 55654 w 1441848"/>
                <a:gd name="connsiteY71" fmla="*/ 668275 h 1287414"/>
                <a:gd name="connsiteX72" fmla="*/ 91 w 1441848"/>
                <a:gd name="connsiteY72" fmla="*/ 623825 h 1287414"/>
                <a:gd name="connsiteX0" fmla="*/ 91 w 1441848"/>
                <a:gd name="connsiteY0" fmla="*/ 623825 h 1287414"/>
                <a:gd name="connsiteX1" fmla="*/ 46129 w 1441848"/>
                <a:gd name="connsiteY1" fmla="*/ 449200 h 1287414"/>
                <a:gd name="connsiteX2" fmla="*/ 169954 w 1441848"/>
                <a:gd name="connsiteY2" fmla="*/ 344425 h 1287414"/>
                <a:gd name="connsiteX3" fmla="*/ 360454 w 1441848"/>
                <a:gd name="connsiteY3" fmla="*/ 322200 h 1287414"/>
                <a:gd name="connsiteX4" fmla="*/ 541429 w 1441848"/>
                <a:gd name="connsiteY4" fmla="*/ 433325 h 1287414"/>
                <a:gd name="connsiteX5" fmla="*/ 617629 w 1441848"/>
                <a:gd name="connsiteY5" fmla="*/ 576200 h 1287414"/>
                <a:gd name="connsiteX6" fmla="*/ 677954 w 1441848"/>
                <a:gd name="connsiteY6" fmla="*/ 623825 h 1287414"/>
                <a:gd name="connsiteX7" fmla="*/ 728754 w 1441848"/>
                <a:gd name="connsiteY7" fmla="*/ 541275 h 1287414"/>
                <a:gd name="connsiteX8" fmla="*/ 785904 w 1441848"/>
                <a:gd name="connsiteY8" fmla="*/ 353950 h 1287414"/>
                <a:gd name="connsiteX9" fmla="*/ 912904 w 1441848"/>
                <a:gd name="connsiteY9" fmla="*/ 249175 h 1287414"/>
                <a:gd name="connsiteX10" fmla="*/ 1087529 w 1441848"/>
                <a:gd name="connsiteY10" fmla="*/ 198375 h 1287414"/>
                <a:gd name="connsiteX11" fmla="*/ 1414554 w 1441848"/>
                <a:gd name="connsiteY11" fmla="*/ 1525 h 1287414"/>
                <a:gd name="connsiteX12" fmla="*/ 1392329 w 1441848"/>
                <a:gd name="connsiteY12" fmla="*/ 109475 h 1287414"/>
                <a:gd name="connsiteX13" fmla="*/ 1335179 w 1441848"/>
                <a:gd name="connsiteY13" fmla="*/ 153925 h 1287414"/>
                <a:gd name="connsiteX14" fmla="*/ 1433604 w 1441848"/>
                <a:gd name="connsiteY14" fmla="*/ 115825 h 1287414"/>
                <a:gd name="connsiteX15" fmla="*/ 1424079 w 1441848"/>
                <a:gd name="connsiteY15" fmla="*/ 201550 h 1287414"/>
                <a:gd name="connsiteX16" fmla="*/ 1325654 w 1441848"/>
                <a:gd name="connsiteY16" fmla="*/ 252350 h 1287414"/>
                <a:gd name="connsiteX17" fmla="*/ 1436779 w 1441848"/>
                <a:gd name="connsiteY17" fmla="*/ 239650 h 1287414"/>
                <a:gd name="connsiteX18" fmla="*/ 1376454 w 1441848"/>
                <a:gd name="connsiteY18" fmla="*/ 338075 h 1287414"/>
                <a:gd name="connsiteX19" fmla="*/ 1322479 w 1441848"/>
                <a:gd name="connsiteY19" fmla="*/ 366650 h 1287414"/>
                <a:gd name="connsiteX20" fmla="*/ 1424079 w 1441848"/>
                <a:gd name="connsiteY20" fmla="*/ 366650 h 1287414"/>
                <a:gd name="connsiteX21" fmla="*/ 1328829 w 1441848"/>
                <a:gd name="connsiteY21" fmla="*/ 468250 h 1287414"/>
                <a:gd name="connsiteX22" fmla="*/ 1395504 w 1441848"/>
                <a:gd name="connsiteY22" fmla="*/ 487300 h 1287414"/>
                <a:gd name="connsiteX23" fmla="*/ 1278029 w 1441848"/>
                <a:gd name="connsiteY23" fmla="*/ 560325 h 1287414"/>
                <a:gd name="connsiteX24" fmla="*/ 1335179 w 1441848"/>
                <a:gd name="connsiteY24" fmla="*/ 585725 h 1287414"/>
                <a:gd name="connsiteX25" fmla="*/ 1220879 w 1441848"/>
                <a:gd name="connsiteY25" fmla="*/ 646050 h 1287414"/>
                <a:gd name="connsiteX26" fmla="*/ 1239929 w 1441848"/>
                <a:gd name="connsiteY26" fmla="*/ 709550 h 1287414"/>
                <a:gd name="connsiteX27" fmla="*/ 1128804 w 1441848"/>
                <a:gd name="connsiteY27" fmla="*/ 719075 h 1287414"/>
                <a:gd name="connsiteX28" fmla="*/ 1147854 w 1441848"/>
                <a:gd name="connsiteY28" fmla="*/ 757175 h 1287414"/>
                <a:gd name="connsiteX29" fmla="*/ 1058954 w 1441848"/>
                <a:gd name="connsiteY29" fmla="*/ 782575 h 1287414"/>
                <a:gd name="connsiteX30" fmla="*/ 992279 w 1441848"/>
                <a:gd name="connsiteY30" fmla="*/ 754000 h 1287414"/>
                <a:gd name="connsiteX31" fmla="*/ 1033554 w 1441848"/>
                <a:gd name="connsiteY31" fmla="*/ 925450 h 1287414"/>
                <a:gd name="connsiteX32" fmla="*/ 1074829 w 1441848"/>
                <a:gd name="connsiteY32" fmla="*/ 976250 h 1287414"/>
                <a:gd name="connsiteX33" fmla="*/ 1262154 w 1441848"/>
                <a:gd name="connsiteY33" fmla="*/ 1087375 h 1287414"/>
                <a:gd name="connsiteX34" fmla="*/ 1341529 w 1441848"/>
                <a:gd name="connsiteY34" fmla="*/ 1131825 h 1287414"/>
                <a:gd name="connsiteX35" fmla="*/ 1287554 w 1441848"/>
                <a:gd name="connsiteY35" fmla="*/ 1144525 h 1287414"/>
                <a:gd name="connsiteX36" fmla="*/ 1332004 w 1441848"/>
                <a:gd name="connsiteY36" fmla="*/ 1204850 h 1287414"/>
                <a:gd name="connsiteX37" fmla="*/ 1252629 w 1441848"/>
                <a:gd name="connsiteY37" fmla="*/ 1201675 h 1287414"/>
                <a:gd name="connsiteX38" fmla="*/ 1274854 w 1441848"/>
                <a:gd name="connsiteY38" fmla="*/ 1262000 h 1287414"/>
                <a:gd name="connsiteX39" fmla="*/ 1185954 w 1441848"/>
                <a:gd name="connsiteY39" fmla="*/ 1236600 h 1287414"/>
                <a:gd name="connsiteX40" fmla="*/ 1154204 w 1441848"/>
                <a:gd name="connsiteY40" fmla="*/ 1277875 h 1287414"/>
                <a:gd name="connsiteX41" fmla="*/ 960529 w 1441848"/>
                <a:gd name="connsiteY41" fmla="*/ 1058800 h 1287414"/>
                <a:gd name="connsiteX42" fmla="*/ 846229 w 1441848"/>
                <a:gd name="connsiteY42" fmla="*/ 1100075 h 1287414"/>
                <a:gd name="connsiteX43" fmla="*/ 700179 w 1441848"/>
                <a:gd name="connsiteY43" fmla="*/ 1128650 h 1287414"/>
                <a:gd name="connsiteX44" fmla="*/ 652554 w 1441848"/>
                <a:gd name="connsiteY44" fmla="*/ 1163575 h 1287414"/>
                <a:gd name="connsiteX45" fmla="*/ 725579 w 1441848"/>
                <a:gd name="connsiteY45" fmla="*/ 1182625 h 1287414"/>
                <a:gd name="connsiteX46" fmla="*/ 725579 w 1441848"/>
                <a:gd name="connsiteY46" fmla="*/ 1220725 h 1287414"/>
                <a:gd name="connsiteX47" fmla="*/ 655729 w 1441848"/>
                <a:gd name="connsiteY47" fmla="*/ 1192150 h 1287414"/>
                <a:gd name="connsiteX48" fmla="*/ 570004 w 1441848"/>
                <a:gd name="connsiteY48" fmla="*/ 1214375 h 1287414"/>
                <a:gd name="connsiteX49" fmla="*/ 535079 w 1441848"/>
                <a:gd name="connsiteY49" fmla="*/ 1287400 h 1287414"/>
                <a:gd name="connsiteX50" fmla="*/ 535079 w 1441848"/>
                <a:gd name="connsiteY50" fmla="*/ 1208025 h 1287414"/>
                <a:gd name="connsiteX51" fmla="*/ 544604 w 1441848"/>
                <a:gd name="connsiteY51" fmla="*/ 1198500 h 1287414"/>
                <a:gd name="connsiteX52" fmla="*/ 474754 w 1441848"/>
                <a:gd name="connsiteY52" fmla="*/ 1233425 h 1287414"/>
                <a:gd name="connsiteX53" fmla="*/ 465229 w 1441848"/>
                <a:gd name="connsiteY53" fmla="*/ 1198500 h 1287414"/>
                <a:gd name="connsiteX54" fmla="*/ 517617 w 1441848"/>
                <a:gd name="connsiteY54" fmla="*/ 1171513 h 1287414"/>
                <a:gd name="connsiteX55" fmla="*/ 611279 w 1441848"/>
                <a:gd name="connsiteY55" fmla="*/ 1147700 h 1287414"/>
                <a:gd name="connsiteX56" fmla="*/ 686685 w 1441848"/>
                <a:gd name="connsiteY56" fmla="*/ 1096106 h 1287414"/>
                <a:gd name="connsiteX57" fmla="*/ 573179 w 1441848"/>
                <a:gd name="connsiteY57" fmla="*/ 1160400 h 1287414"/>
                <a:gd name="connsiteX58" fmla="*/ 463642 w 1441848"/>
                <a:gd name="connsiteY58" fmla="*/ 1188975 h 1287414"/>
                <a:gd name="connsiteX59" fmla="*/ 392204 w 1441848"/>
                <a:gd name="connsiteY59" fmla="*/ 1236600 h 1287414"/>
                <a:gd name="connsiteX60" fmla="*/ 382679 w 1441848"/>
                <a:gd name="connsiteY60" fmla="*/ 1246125 h 1287414"/>
                <a:gd name="connsiteX61" fmla="*/ 401729 w 1441848"/>
                <a:gd name="connsiteY61" fmla="*/ 1169925 h 1287414"/>
                <a:gd name="connsiteX62" fmla="*/ 335054 w 1441848"/>
                <a:gd name="connsiteY62" fmla="*/ 1185800 h 1287414"/>
                <a:gd name="connsiteX63" fmla="*/ 373154 w 1441848"/>
                <a:gd name="connsiteY63" fmla="*/ 1131825 h 1287414"/>
                <a:gd name="connsiteX64" fmla="*/ 496979 w 1441848"/>
                <a:gd name="connsiteY64" fmla="*/ 1141350 h 1287414"/>
                <a:gd name="connsiteX65" fmla="*/ 376329 w 1441848"/>
                <a:gd name="connsiteY65" fmla="*/ 1030225 h 1287414"/>
                <a:gd name="connsiteX66" fmla="*/ 296954 w 1441848"/>
                <a:gd name="connsiteY66" fmla="*/ 915925 h 1287414"/>
                <a:gd name="connsiteX67" fmla="*/ 217579 w 1441848"/>
                <a:gd name="connsiteY67" fmla="*/ 798450 h 1287414"/>
                <a:gd name="connsiteX68" fmla="*/ 141379 w 1441848"/>
                <a:gd name="connsiteY68" fmla="*/ 769875 h 1287414"/>
                <a:gd name="connsiteX69" fmla="*/ 46129 w 1441848"/>
                <a:gd name="connsiteY69" fmla="*/ 727806 h 1287414"/>
                <a:gd name="connsiteX70" fmla="*/ 55654 w 1441848"/>
                <a:gd name="connsiteY70" fmla="*/ 668275 h 1287414"/>
                <a:gd name="connsiteX71" fmla="*/ 91 w 1441848"/>
                <a:gd name="connsiteY71" fmla="*/ 623825 h 1287414"/>
                <a:gd name="connsiteX0" fmla="*/ 91 w 1441848"/>
                <a:gd name="connsiteY0" fmla="*/ 623825 h 1287414"/>
                <a:gd name="connsiteX1" fmla="*/ 46129 w 1441848"/>
                <a:gd name="connsiteY1" fmla="*/ 449200 h 1287414"/>
                <a:gd name="connsiteX2" fmla="*/ 169954 w 1441848"/>
                <a:gd name="connsiteY2" fmla="*/ 344425 h 1287414"/>
                <a:gd name="connsiteX3" fmla="*/ 360454 w 1441848"/>
                <a:gd name="connsiteY3" fmla="*/ 322200 h 1287414"/>
                <a:gd name="connsiteX4" fmla="*/ 541429 w 1441848"/>
                <a:gd name="connsiteY4" fmla="*/ 433325 h 1287414"/>
                <a:gd name="connsiteX5" fmla="*/ 617629 w 1441848"/>
                <a:gd name="connsiteY5" fmla="*/ 576200 h 1287414"/>
                <a:gd name="connsiteX6" fmla="*/ 677954 w 1441848"/>
                <a:gd name="connsiteY6" fmla="*/ 623825 h 1287414"/>
                <a:gd name="connsiteX7" fmla="*/ 728754 w 1441848"/>
                <a:gd name="connsiteY7" fmla="*/ 541275 h 1287414"/>
                <a:gd name="connsiteX8" fmla="*/ 785904 w 1441848"/>
                <a:gd name="connsiteY8" fmla="*/ 353950 h 1287414"/>
                <a:gd name="connsiteX9" fmla="*/ 912904 w 1441848"/>
                <a:gd name="connsiteY9" fmla="*/ 249175 h 1287414"/>
                <a:gd name="connsiteX10" fmla="*/ 1087529 w 1441848"/>
                <a:gd name="connsiteY10" fmla="*/ 198375 h 1287414"/>
                <a:gd name="connsiteX11" fmla="*/ 1414554 w 1441848"/>
                <a:gd name="connsiteY11" fmla="*/ 1525 h 1287414"/>
                <a:gd name="connsiteX12" fmla="*/ 1392329 w 1441848"/>
                <a:gd name="connsiteY12" fmla="*/ 109475 h 1287414"/>
                <a:gd name="connsiteX13" fmla="*/ 1335179 w 1441848"/>
                <a:gd name="connsiteY13" fmla="*/ 153925 h 1287414"/>
                <a:gd name="connsiteX14" fmla="*/ 1433604 w 1441848"/>
                <a:gd name="connsiteY14" fmla="*/ 115825 h 1287414"/>
                <a:gd name="connsiteX15" fmla="*/ 1424079 w 1441848"/>
                <a:gd name="connsiteY15" fmla="*/ 201550 h 1287414"/>
                <a:gd name="connsiteX16" fmla="*/ 1325654 w 1441848"/>
                <a:gd name="connsiteY16" fmla="*/ 252350 h 1287414"/>
                <a:gd name="connsiteX17" fmla="*/ 1436779 w 1441848"/>
                <a:gd name="connsiteY17" fmla="*/ 239650 h 1287414"/>
                <a:gd name="connsiteX18" fmla="*/ 1376454 w 1441848"/>
                <a:gd name="connsiteY18" fmla="*/ 338075 h 1287414"/>
                <a:gd name="connsiteX19" fmla="*/ 1322479 w 1441848"/>
                <a:gd name="connsiteY19" fmla="*/ 366650 h 1287414"/>
                <a:gd name="connsiteX20" fmla="*/ 1424079 w 1441848"/>
                <a:gd name="connsiteY20" fmla="*/ 366650 h 1287414"/>
                <a:gd name="connsiteX21" fmla="*/ 1328829 w 1441848"/>
                <a:gd name="connsiteY21" fmla="*/ 468250 h 1287414"/>
                <a:gd name="connsiteX22" fmla="*/ 1395504 w 1441848"/>
                <a:gd name="connsiteY22" fmla="*/ 487300 h 1287414"/>
                <a:gd name="connsiteX23" fmla="*/ 1278029 w 1441848"/>
                <a:gd name="connsiteY23" fmla="*/ 560325 h 1287414"/>
                <a:gd name="connsiteX24" fmla="*/ 1335179 w 1441848"/>
                <a:gd name="connsiteY24" fmla="*/ 585725 h 1287414"/>
                <a:gd name="connsiteX25" fmla="*/ 1220879 w 1441848"/>
                <a:gd name="connsiteY25" fmla="*/ 646050 h 1287414"/>
                <a:gd name="connsiteX26" fmla="*/ 1239929 w 1441848"/>
                <a:gd name="connsiteY26" fmla="*/ 709550 h 1287414"/>
                <a:gd name="connsiteX27" fmla="*/ 1128804 w 1441848"/>
                <a:gd name="connsiteY27" fmla="*/ 719075 h 1287414"/>
                <a:gd name="connsiteX28" fmla="*/ 1147854 w 1441848"/>
                <a:gd name="connsiteY28" fmla="*/ 757175 h 1287414"/>
                <a:gd name="connsiteX29" fmla="*/ 1058954 w 1441848"/>
                <a:gd name="connsiteY29" fmla="*/ 782575 h 1287414"/>
                <a:gd name="connsiteX30" fmla="*/ 992279 w 1441848"/>
                <a:gd name="connsiteY30" fmla="*/ 754000 h 1287414"/>
                <a:gd name="connsiteX31" fmla="*/ 1033554 w 1441848"/>
                <a:gd name="connsiteY31" fmla="*/ 925450 h 1287414"/>
                <a:gd name="connsiteX32" fmla="*/ 1074829 w 1441848"/>
                <a:gd name="connsiteY32" fmla="*/ 976250 h 1287414"/>
                <a:gd name="connsiteX33" fmla="*/ 1262154 w 1441848"/>
                <a:gd name="connsiteY33" fmla="*/ 1087375 h 1287414"/>
                <a:gd name="connsiteX34" fmla="*/ 1341529 w 1441848"/>
                <a:gd name="connsiteY34" fmla="*/ 1131825 h 1287414"/>
                <a:gd name="connsiteX35" fmla="*/ 1287554 w 1441848"/>
                <a:gd name="connsiteY35" fmla="*/ 1144525 h 1287414"/>
                <a:gd name="connsiteX36" fmla="*/ 1332004 w 1441848"/>
                <a:gd name="connsiteY36" fmla="*/ 1204850 h 1287414"/>
                <a:gd name="connsiteX37" fmla="*/ 1252629 w 1441848"/>
                <a:gd name="connsiteY37" fmla="*/ 1201675 h 1287414"/>
                <a:gd name="connsiteX38" fmla="*/ 1274854 w 1441848"/>
                <a:gd name="connsiteY38" fmla="*/ 1262000 h 1287414"/>
                <a:gd name="connsiteX39" fmla="*/ 1185954 w 1441848"/>
                <a:gd name="connsiteY39" fmla="*/ 1236600 h 1287414"/>
                <a:gd name="connsiteX40" fmla="*/ 1154204 w 1441848"/>
                <a:gd name="connsiteY40" fmla="*/ 1277875 h 1287414"/>
                <a:gd name="connsiteX41" fmla="*/ 960529 w 1441848"/>
                <a:gd name="connsiteY41" fmla="*/ 1058800 h 1287414"/>
                <a:gd name="connsiteX42" fmla="*/ 846229 w 1441848"/>
                <a:gd name="connsiteY42" fmla="*/ 1100075 h 1287414"/>
                <a:gd name="connsiteX43" fmla="*/ 700179 w 1441848"/>
                <a:gd name="connsiteY43" fmla="*/ 1128650 h 1287414"/>
                <a:gd name="connsiteX44" fmla="*/ 652554 w 1441848"/>
                <a:gd name="connsiteY44" fmla="*/ 1163575 h 1287414"/>
                <a:gd name="connsiteX45" fmla="*/ 725579 w 1441848"/>
                <a:gd name="connsiteY45" fmla="*/ 1182625 h 1287414"/>
                <a:gd name="connsiteX46" fmla="*/ 725579 w 1441848"/>
                <a:gd name="connsiteY46" fmla="*/ 1220725 h 1287414"/>
                <a:gd name="connsiteX47" fmla="*/ 655729 w 1441848"/>
                <a:gd name="connsiteY47" fmla="*/ 1192150 h 1287414"/>
                <a:gd name="connsiteX48" fmla="*/ 570004 w 1441848"/>
                <a:gd name="connsiteY48" fmla="*/ 1214375 h 1287414"/>
                <a:gd name="connsiteX49" fmla="*/ 535079 w 1441848"/>
                <a:gd name="connsiteY49" fmla="*/ 1287400 h 1287414"/>
                <a:gd name="connsiteX50" fmla="*/ 535079 w 1441848"/>
                <a:gd name="connsiteY50" fmla="*/ 1208025 h 1287414"/>
                <a:gd name="connsiteX51" fmla="*/ 544604 w 1441848"/>
                <a:gd name="connsiteY51" fmla="*/ 1198500 h 1287414"/>
                <a:gd name="connsiteX52" fmla="*/ 474754 w 1441848"/>
                <a:gd name="connsiteY52" fmla="*/ 1233425 h 1287414"/>
                <a:gd name="connsiteX53" fmla="*/ 465229 w 1441848"/>
                <a:gd name="connsiteY53" fmla="*/ 1198500 h 1287414"/>
                <a:gd name="connsiteX54" fmla="*/ 517617 w 1441848"/>
                <a:gd name="connsiteY54" fmla="*/ 1171513 h 1287414"/>
                <a:gd name="connsiteX55" fmla="*/ 611279 w 1441848"/>
                <a:gd name="connsiteY55" fmla="*/ 1147700 h 1287414"/>
                <a:gd name="connsiteX56" fmla="*/ 573179 w 1441848"/>
                <a:gd name="connsiteY56" fmla="*/ 1160400 h 1287414"/>
                <a:gd name="connsiteX57" fmla="*/ 463642 w 1441848"/>
                <a:gd name="connsiteY57" fmla="*/ 1188975 h 1287414"/>
                <a:gd name="connsiteX58" fmla="*/ 392204 w 1441848"/>
                <a:gd name="connsiteY58" fmla="*/ 1236600 h 1287414"/>
                <a:gd name="connsiteX59" fmla="*/ 382679 w 1441848"/>
                <a:gd name="connsiteY59" fmla="*/ 1246125 h 1287414"/>
                <a:gd name="connsiteX60" fmla="*/ 401729 w 1441848"/>
                <a:gd name="connsiteY60" fmla="*/ 1169925 h 1287414"/>
                <a:gd name="connsiteX61" fmla="*/ 335054 w 1441848"/>
                <a:gd name="connsiteY61" fmla="*/ 1185800 h 1287414"/>
                <a:gd name="connsiteX62" fmla="*/ 373154 w 1441848"/>
                <a:gd name="connsiteY62" fmla="*/ 1131825 h 1287414"/>
                <a:gd name="connsiteX63" fmla="*/ 496979 w 1441848"/>
                <a:gd name="connsiteY63" fmla="*/ 1141350 h 1287414"/>
                <a:gd name="connsiteX64" fmla="*/ 376329 w 1441848"/>
                <a:gd name="connsiteY64" fmla="*/ 1030225 h 1287414"/>
                <a:gd name="connsiteX65" fmla="*/ 296954 w 1441848"/>
                <a:gd name="connsiteY65" fmla="*/ 915925 h 1287414"/>
                <a:gd name="connsiteX66" fmla="*/ 217579 w 1441848"/>
                <a:gd name="connsiteY66" fmla="*/ 798450 h 1287414"/>
                <a:gd name="connsiteX67" fmla="*/ 141379 w 1441848"/>
                <a:gd name="connsiteY67" fmla="*/ 769875 h 1287414"/>
                <a:gd name="connsiteX68" fmla="*/ 46129 w 1441848"/>
                <a:gd name="connsiteY68" fmla="*/ 727806 h 1287414"/>
                <a:gd name="connsiteX69" fmla="*/ 55654 w 1441848"/>
                <a:gd name="connsiteY69" fmla="*/ 668275 h 1287414"/>
                <a:gd name="connsiteX70" fmla="*/ 91 w 1441848"/>
                <a:gd name="connsiteY70" fmla="*/ 623825 h 1287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1441848" h="1287414">
                  <a:moveTo>
                    <a:pt x="91" y="623825"/>
                  </a:moveTo>
                  <a:cubicBezTo>
                    <a:pt x="-1496" y="587313"/>
                    <a:pt x="17818" y="495767"/>
                    <a:pt x="46129" y="449200"/>
                  </a:cubicBezTo>
                  <a:cubicBezTo>
                    <a:pt x="74440" y="402633"/>
                    <a:pt x="117567" y="365592"/>
                    <a:pt x="169954" y="344425"/>
                  </a:cubicBezTo>
                  <a:cubicBezTo>
                    <a:pt x="222342" y="323258"/>
                    <a:pt x="298542" y="307383"/>
                    <a:pt x="360454" y="322200"/>
                  </a:cubicBezTo>
                  <a:cubicBezTo>
                    <a:pt x="422366" y="337017"/>
                    <a:pt x="498567" y="390992"/>
                    <a:pt x="541429" y="433325"/>
                  </a:cubicBezTo>
                  <a:cubicBezTo>
                    <a:pt x="584291" y="475658"/>
                    <a:pt x="594875" y="544450"/>
                    <a:pt x="617629" y="576200"/>
                  </a:cubicBezTo>
                  <a:cubicBezTo>
                    <a:pt x="640383" y="607950"/>
                    <a:pt x="659433" y="629646"/>
                    <a:pt x="677954" y="623825"/>
                  </a:cubicBezTo>
                  <a:cubicBezTo>
                    <a:pt x="696475" y="618004"/>
                    <a:pt x="710762" y="586254"/>
                    <a:pt x="728754" y="541275"/>
                  </a:cubicBezTo>
                  <a:cubicBezTo>
                    <a:pt x="746746" y="496296"/>
                    <a:pt x="755212" y="402633"/>
                    <a:pt x="785904" y="353950"/>
                  </a:cubicBezTo>
                  <a:cubicBezTo>
                    <a:pt x="816596" y="305267"/>
                    <a:pt x="862633" y="275104"/>
                    <a:pt x="912904" y="249175"/>
                  </a:cubicBezTo>
                  <a:cubicBezTo>
                    <a:pt x="963175" y="223246"/>
                    <a:pt x="1003921" y="239650"/>
                    <a:pt x="1087529" y="198375"/>
                  </a:cubicBezTo>
                  <a:cubicBezTo>
                    <a:pt x="1171137" y="157100"/>
                    <a:pt x="1363754" y="16342"/>
                    <a:pt x="1414554" y="1525"/>
                  </a:cubicBezTo>
                  <a:cubicBezTo>
                    <a:pt x="1465354" y="-13292"/>
                    <a:pt x="1405558" y="84075"/>
                    <a:pt x="1392329" y="109475"/>
                  </a:cubicBezTo>
                  <a:cubicBezTo>
                    <a:pt x="1379100" y="134875"/>
                    <a:pt x="1328300" y="152867"/>
                    <a:pt x="1335179" y="153925"/>
                  </a:cubicBezTo>
                  <a:cubicBezTo>
                    <a:pt x="1342058" y="154983"/>
                    <a:pt x="1418787" y="107887"/>
                    <a:pt x="1433604" y="115825"/>
                  </a:cubicBezTo>
                  <a:cubicBezTo>
                    <a:pt x="1448421" y="123762"/>
                    <a:pt x="1442071" y="178796"/>
                    <a:pt x="1424079" y="201550"/>
                  </a:cubicBezTo>
                  <a:cubicBezTo>
                    <a:pt x="1406087" y="224304"/>
                    <a:pt x="1323537" y="246000"/>
                    <a:pt x="1325654" y="252350"/>
                  </a:cubicBezTo>
                  <a:cubicBezTo>
                    <a:pt x="1327771" y="258700"/>
                    <a:pt x="1428312" y="225362"/>
                    <a:pt x="1436779" y="239650"/>
                  </a:cubicBezTo>
                  <a:cubicBezTo>
                    <a:pt x="1445246" y="253938"/>
                    <a:pt x="1395504" y="316909"/>
                    <a:pt x="1376454" y="338075"/>
                  </a:cubicBezTo>
                  <a:cubicBezTo>
                    <a:pt x="1357404" y="359241"/>
                    <a:pt x="1314542" y="361887"/>
                    <a:pt x="1322479" y="366650"/>
                  </a:cubicBezTo>
                  <a:cubicBezTo>
                    <a:pt x="1330417" y="371412"/>
                    <a:pt x="1423021" y="349717"/>
                    <a:pt x="1424079" y="366650"/>
                  </a:cubicBezTo>
                  <a:cubicBezTo>
                    <a:pt x="1425137" y="383583"/>
                    <a:pt x="1333591" y="448142"/>
                    <a:pt x="1328829" y="468250"/>
                  </a:cubicBezTo>
                  <a:cubicBezTo>
                    <a:pt x="1324067" y="488358"/>
                    <a:pt x="1403971" y="471954"/>
                    <a:pt x="1395504" y="487300"/>
                  </a:cubicBezTo>
                  <a:cubicBezTo>
                    <a:pt x="1387037" y="502646"/>
                    <a:pt x="1288083" y="543921"/>
                    <a:pt x="1278029" y="560325"/>
                  </a:cubicBezTo>
                  <a:cubicBezTo>
                    <a:pt x="1267975" y="576729"/>
                    <a:pt x="1344704" y="571438"/>
                    <a:pt x="1335179" y="585725"/>
                  </a:cubicBezTo>
                  <a:cubicBezTo>
                    <a:pt x="1325654" y="600012"/>
                    <a:pt x="1236754" y="625413"/>
                    <a:pt x="1220879" y="646050"/>
                  </a:cubicBezTo>
                  <a:cubicBezTo>
                    <a:pt x="1205004" y="666688"/>
                    <a:pt x="1255275" y="697379"/>
                    <a:pt x="1239929" y="709550"/>
                  </a:cubicBezTo>
                  <a:cubicBezTo>
                    <a:pt x="1224583" y="721721"/>
                    <a:pt x="1144150" y="711138"/>
                    <a:pt x="1128804" y="719075"/>
                  </a:cubicBezTo>
                  <a:cubicBezTo>
                    <a:pt x="1113458" y="727012"/>
                    <a:pt x="1159496" y="746592"/>
                    <a:pt x="1147854" y="757175"/>
                  </a:cubicBezTo>
                  <a:cubicBezTo>
                    <a:pt x="1136212" y="767758"/>
                    <a:pt x="1084883" y="783104"/>
                    <a:pt x="1058954" y="782575"/>
                  </a:cubicBezTo>
                  <a:cubicBezTo>
                    <a:pt x="1033025" y="782046"/>
                    <a:pt x="996512" y="730188"/>
                    <a:pt x="992279" y="754000"/>
                  </a:cubicBezTo>
                  <a:cubicBezTo>
                    <a:pt x="988046" y="777812"/>
                    <a:pt x="1019796" y="888408"/>
                    <a:pt x="1033554" y="925450"/>
                  </a:cubicBezTo>
                  <a:cubicBezTo>
                    <a:pt x="1047312" y="962492"/>
                    <a:pt x="1036729" y="949263"/>
                    <a:pt x="1074829" y="976250"/>
                  </a:cubicBezTo>
                  <a:cubicBezTo>
                    <a:pt x="1112929" y="1003237"/>
                    <a:pt x="1217704" y="1061446"/>
                    <a:pt x="1262154" y="1087375"/>
                  </a:cubicBezTo>
                  <a:cubicBezTo>
                    <a:pt x="1306604" y="1113304"/>
                    <a:pt x="1337296" y="1122300"/>
                    <a:pt x="1341529" y="1131825"/>
                  </a:cubicBezTo>
                  <a:cubicBezTo>
                    <a:pt x="1345762" y="1141350"/>
                    <a:pt x="1289141" y="1132354"/>
                    <a:pt x="1287554" y="1144525"/>
                  </a:cubicBezTo>
                  <a:cubicBezTo>
                    <a:pt x="1285967" y="1156696"/>
                    <a:pt x="1337825" y="1195325"/>
                    <a:pt x="1332004" y="1204850"/>
                  </a:cubicBezTo>
                  <a:cubicBezTo>
                    <a:pt x="1326183" y="1214375"/>
                    <a:pt x="1262154" y="1192150"/>
                    <a:pt x="1252629" y="1201675"/>
                  </a:cubicBezTo>
                  <a:cubicBezTo>
                    <a:pt x="1243104" y="1211200"/>
                    <a:pt x="1285966" y="1256179"/>
                    <a:pt x="1274854" y="1262000"/>
                  </a:cubicBezTo>
                  <a:cubicBezTo>
                    <a:pt x="1263742" y="1267821"/>
                    <a:pt x="1206062" y="1233954"/>
                    <a:pt x="1185954" y="1236600"/>
                  </a:cubicBezTo>
                  <a:cubicBezTo>
                    <a:pt x="1165846" y="1239246"/>
                    <a:pt x="1191775" y="1307508"/>
                    <a:pt x="1154204" y="1277875"/>
                  </a:cubicBezTo>
                  <a:cubicBezTo>
                    <a:pt x="1116633" y="1248242"/>
                    <a:pt x="1011858" y="1088433"/>
                    <a:pt x="960529" y="1058800"/>
                  </a:cubicBezTo>
                  <a:cubicBezTo>
                    <a:pt x="909200" y="1029167"/>
                    <a:pt x="889621" y="1088433"/>
                    <a:pt x="846229" y="1100075"/>
                  </a:cubicBezTo>
                  <a:cubicBezTo>
                    <a:pt x="802837" y="1111717"/>
                    <a:pt x="732458" y="1118067"/>
                    <a:pt x="700179" y="1128650"/>
                  </a:cubicBezTo>
                  <a:cubicBezTo>
                    <a:pt x="667900" y="1139233"/>
                    <a:pt x="648321" y="1154579"/>
                    <a:pt x="652554" y="1163575"/>
                  </a:cubicBezTo>
                  <a:cubicBezTo>
                    <a:pt x="656787" y="1172571"/>
                    <a:pt x="713408" y="1173100"/>
                    <a:pt x="725579" y="1182625"/>
                  </a:cubicBezTo>
                  <a:cubicBezTo>
                    <a:pt x="737750" y="1192150"/>
                    <a:pt x="737221" y="1219138"/>
                    <a:pt x="725579" y="1220725"/>
                  </a:cubicBezTo>
                  <a:cubicBezTo>
                    <a:pt x="713937" y="1222312"/>
                    <a:pt x="681658" y="1193208"/>
                    <a:pt x="655729" y="1192150"/>
                  </a:cubicBezTo>
                  <a:cubicBezTo>
                    <a:pt x="629800" y="1191092"/>
                    <a:pt x="590112" y="1198500"/>
                    <a:pt x="570004" y="1214375"/>
                  </a:cubicBezTo>
                  <a:cubicBezTo>
                    <a:pt x="549896" y="1230250"/>
                    <a:pt x="540900" y="1288458"/>
                    <a:pt x="535079" y="1287400"/>
                  </a:cubicBezTo>
                  <a:cubicBezTo>
                    <a:pt x="529258" y="1286342"/>
                    <a:pt x="535079" y="1208025"/>
                    <a:pt x="535079" y="1208025"/>
                  </a:cubicBezTo>
                  <a:cubicBezTo>
                    <a:pt x="536666" y="1193208"/>
                    <a:pt x="554658" y="1194267"/>
                    <a:pt x="544604" y="1198500"/>
                  </a:cubicBezTo>
                  <a:cubicBezTo>
                    <a:pt x="534550" y="1202733"/>
                    <a:pt x="487983" y="1233425"/>
                    <a:pt x="474754" y="1233425"/>
                  </a:cubicBezTo>
                  <a:cubicBezTo>
                    <a:pt x="461525" y="1233425"/>
                    <a:pt x="458085" y="1208819"/>
                    <a:pt x="465229" y="1198500"/>
                  </a:cubicBezTo>
                  <a:cubicBezTo>
                    <a:pt x="472373" y="1188181"/>
                    <a:pt x="493275" y="1179980"/>
                    <a:pt x="517617" y="1171513"/>
                  </a:cubicBezTo>
                  <a:cubicBezTo>
                    <a:pt x="541959" y="1163046"/>
                    <a:pt x="602019" y="1149552"/>
                    <a:pt x="611279" y="1147700"/>
                  </a:cubicBezTo>
                  <a:cubicBezTo>
                    <a:pt x="620539" y="1145848"/>
                    <a:pt x="597785" y="1153521"/>
                    <a:pt x="573179" y="1160400"/>
                  </a:cubicBezTo>
                  <a:cubicBezTo>
                    <a:pt x="534682" y="1174952"/>
                    <a:pt x="493805" y="1176275"/>
                    <a:pt x="463642" y="1188975"/>
                  </a:cubicBezTo>
                  <a:cubicBezTo>
                    <a:pt x="460467" y="1197971"/>
                    <a:pt x="405698" y="1227075"/>
                    <a:pt x="392204" y="1236600"/>
                  </a:cubicBezTo>
                  <a:cubicBezTo>
                    <a:pt x="378710" y="1246125"/>
                    <a:pt x="381092" y="1257237"/>
                    <a:pt x="382679" y="1246125"/>
                  </a:cubicBezTo>
                  <a:cubicBezTo>
                    <a:pt x="384266" y="1235013"/>
                    <a:pt x="409666" y="1179979"/>
                    <a:pt x="401729" y="1169925"/>
                  </a:cubicBezTo>
                  <a:cubicBezTo>
                    <a:pt x="393792" y="1159871"/>
                    <a:pt x="339816" y="1192150"/>
                    <a:pt x="335054" y="1185800"/>
                  </a:cubicBezTo>
                  <a:cubicBezTo>
                    <a:pt x="330292" y="1179450"/>
                    <a:pt x="346167" y="1139233"/>
                    <a:pt x="373154" y="1131825"/>
                  </a:cubicBezTo>
                  <a:cubicBezTo>
                    <a:pt x="400141" y="1124417"/>
                    <a:pt x="496450" y="1158283"/>
                    <a:pt x="496979" y="1141350"/>
                  </a:cubicBezTo>
                  <a:cubicBezTo>
                    <a:pt x="497508" y="1124417"/>
                    <a:pt x="409666" y="1067796"/>
                    <a:pt x="376329" y="1030225"/>
                  </a:cubicBezTo>
                  <a:cubicBezTo>
                    <a:pt x="342992" y="992654"/>
                    <a:pt x="323412" y="954554"/>
                    <a:pt x="296954" y="915925"/>
                  </a:cubicBezTo>
                  <a:cubicBezTo>
                    <a:pt x="270496" y="877296"/>
                    <a:pt x="243508" y="822792"/>
                    <a:pt x="217579" y="798450"/>
                  </a:cubicBezTo>
                  <a:cubicBezTo>
                    <a:pt x="191650" y="774108"/>
                    <a:pt x="169954" y="781649"/>
                    <a:pt x="141379" y="769875"/>
                  </a:cubicBezTo>
                  <a:cubicBezTo>
                    <a:pt x="112804" y="758101"/>
                    <a:pt x="60416" y="744739"/>
                    <a:pt x="46129" y="727806"/>
                  </a:cubicBezTo>
                  <a:cubicBezTo>
                    <a:pt x="31842" y="710873"/>
                    <a:pt x="63327" y="685605"/>
                    <a:pt x="55654" y="668275"/>
                  </a:cubicBezTo>
                  <a:cubicBezTo>
                    <a:pt x="47981" y="650945"/>
                    <a:pt x="1678" y="660337"/>
                    <a:pt x="91" y="623825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F7C9D4CD-D0BB-452D-B98A-ED80786C61C9}"/>
                </a:ext>
              </a:extLst>
            </p:cNvPr>
            <p:cNvSpPr/>
            <p:nvPr/>
          </p:nvSpPr>
          <p:spPr>
            <a:xfrm>
              <a:off x="5321614" y="3390680"/>
              <a:ext cx="155364" cy="103048"/>
            </a:xfrm>
            <a:custGeom>
              <a:avLst/>
              <a:gdLst>
                <a:gd name="connsiteX0" fmla="*/ 94936 w 155626"/>
                <a:gd name="connsiteY0" fmla="*/ 175 h 102137"/>
                <a:gd name="connsiteX1" fmla="*/ 25086 w 155626"/>
                <a:gd name="connsiteY1" fmla="*/ 50975 h 102137"/>
                <a:gd name="connsiteX2" fmla="*/ 6036 w 155626"/>
                <a:gd name="connsiteY2" fmla="*/ 92250 h 102137"/>
                <a:gd name="connsiteX3" fmla="*/ 123511 w 155626"/>
                <a:gd name="connsiteY3" fmla="*/ 101775 h 102137"/>
                <a:gd name="connsiteX4" fmla="*/ 145736 w 155626"/>
                <a:gd name="connsiteY4" fmla="*/ 95425 h 102137"/>
                <a:gd name="connsiteX5" fmla="*/ 152086 w 155626"/>
                <a:gd name="connsiteY5" fmla="*/ 54150 h 102137"/>
                <a:gd name="connsiteX6" fmla="*/ 152086 w 155626"/>
                <a:gd name="connsiteY6" fmla="*/ 35100 h 102137"/>
                <a:gd name="connsiteX7" fmla="*/ 94936 w 155626"/>
                <a:gd name="connsiteY7" fmla="*/ 175 h 102137"/>
                <a:gd name="connsiteX0" fmla="*/ 94936 w 155364"/>
                <a:gd name="connsiteY0" fmla="*/ 220 h 103048"/>
                <a:gd name="connsiteX1" fmla="*/ 25086 w 155364"/>
                <a:gd name="connsiteY1" fmla="*/ 51020 h 103048"/>
                <a:gd name="connsiteX2" fmla="*/ 6036 w 155364"/>
                <a:gd name="connsiteY2" fmla="*/ 92295 h 103048"/>
                <a:gd name="connsiteX3" fmla="*/ 123511 w 155364"/>
                <a:gd name="connsiteY3" fmla="*/ 101820 h 103048"/>
                <a:gd name="connsiteX4" fmla="*/ 145736 w 155364"/>
                <a:gd name="connsiteY4" fmla="*/ 95470 h 103048"/>
                <a:gd name="connsiteX5" fmla="*/ 152086 w 155364"/>
                <a:gd name="connsiteY5" fmla="*/ 35145 h 103048"/>
                <a:gd name="connsiteX6" fmla="*/ 94936 w 155364"/>
                <a:gd name="connsiteY6" fmla="*/ 220 h 103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5364" h="103048">
                  <a:moveTo>
                    <a:pt x="94936" y="220"/>
                  </a:moveTo>
                  <a:cubicBezTo>
                    <a:pt x="73769" y="2866"/>
                    <a:pt x="39903" y="35674"/>
                    <a:pt x="25086" y="51020"/>
                  </a:cubicBezTo>
                  <a:cubicBezTo>
                    <a:pt x="10269" y="66366"/>
                    <a:pt x="-10368" y="83828"/>
                    <a:pt x="6036" y="92295"/>
                  </a:cubicBezTo>
                  <a:cubicBezTo>
                    <a:pt x="22440" y="100762"/>
                    <a:pt x="100228" y="101291"/>
                    <a:pt x="123511" y="101820"/>
                  </a:cubicBezTo>
                  <a:cubicBezTo>
                    <a:pt x="146794" y="102349"/>
                    <a:pt x="140974" y="106582"/>
                    <a:pt x="145736" y="95470"/>
                  </a:cubicBezTo>
                  <a:cubicBezTo>
                    <a:pt x="150498" y="84358"/>
                    <a:pt x="160553" y="51020"/>
                    <a:pt x="152086" y="35145"/>
                  </a:cubicBezTo>
                  <a:cubicBezTo>
                    <a:pt x="143619" y="19270"/>
                    <a:pt x="116103" y="-2426"/>
                    <a:pt x="94936" y="22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D37BEF14-7963-45A2-B530-509D6CB56BF7}"/>
                </a:ext>
              </a:extLst>
            </p:cNvPr>
            <p:cNvCxnSpPr>
              <a:cxnSpLocks/>
              <a:stCxn id="145" idx="2"/>
              <a:endCxn id="145" idx="5"/>
            </p:cNvCxnSpPr>
            <p:nvPr/>
          </p:nvCxnSpPr>
          <p:spPr>
            <a:xfrm flipV="1">
              <a:off x="5327650" y="3425825"/>
              <a:ext cx="146050" cy="5715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55635942-A7F9-4CAB-BADD-836AB674734C}"/>
                </a:ext>
              </a:extLst>
            </p:cNvPr>
            <p:cNvSpPr/>
            <p:nvPr/>
          </p:nvSpPr>
          <p:spPr>
            <a:xfrm>
              <a:off x="6156260" y="2974975"/>
              <a:ext cx="384263" cy="543163"/>
            </a:xfrm>
            <a:custGeom>
              <a:avLst/>
              <a:gdLst>
                <a:gd name="connsiteX0" fmla="*/ 314390 w 384263"/>
                <a:gd name="connsiteY0" fmla="*/ 0 h 543163"/>
                <a:gd name="connsiteX1" fmla="*/ 384240 w 384263"/>
                <a:gd name="connsiteY1" fmla="*/ 47625 h 543163"/>
                <a:gd name="connsiteX2" fmla="*/ 308040 w 384263"/>
                <a:gd name="connsiteY2" fmla="*/ 146050 h 543163"/>
                <a:gd name="connsiteX3" fmla="*/ 362015 w 384263"/>
                <a:gd name="connsiteY3" fmla="*/ 168275 h 543163"/>
                <a:gd name="connsiteX4" fmla="*/ 282640 w 384263"/>
                <a:gd name="connsiteY4" fmla="*/ 254000 h 543163"/>
                <a:gd name="connsiteX5" fmla="*/ 333440 w 384263"/>
                <a:gd name="connsiteY5" fmla="*/ 282575 h 543163"/>
                <a:gd name="connsiteX6" fmla="*/ 250890 w 384263"/>
                <a:gd name="connsiteY6" fmla="*/ 342900 h 543163"/>
                <a:gd name="connsiteX7" fmla="*/ 308040 w 384263"/>
                <a:gd name="connsiteY7" fmla="*/ 390525 h 543163"/>
                <a:gd name="connsiteX8" fmla="*/ 200090 w 384263"/>
                <a:gd name="connsiteY8" fmla="*/ 434975 h 543163"/>
                <a:gd name="connsiteX9" fmla="*/ 203265 w 384263"/>
                <a:gd name="connsiteY9" fmla="*/ 479425 h 543163"/>
                <a:gd name="connsiteX10" fmla="*/ 111190 w 384263"/>
                <a:gd name="connsiteY10" fmla="*/ 495300 h 543163"/>
                <a:gd name="connsiteX11" fmla="*/ 73090 w 384263"/>
                <a:gd name="connsiteY11" fmla="*/ 539750 h 543163"/>
                <a:gd name="connsiteX12" fmla="*/ 6415 w 384263"/>
                <a:gd name="connsiteY12" fmla="*/ 539750 h 543163"/>
                <a:gd name="connsiteX13" fmla="*/ 6415 w 384263"/>
                <a:gd name="connsiteY13" fmla="*/ 536575 h 543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4263" h="543163">
                  <a:moveTo>
                    <a:pt x="314390" y="0"/>
                  </a:moveTo>
                  <a:cubicBezTo>
                    <a:pt x="349844" y="11641"/>
                    <a:pt x="385298" y="23283"/>
                    <a:pt x="384240" y="47625"/>
                  </a:cubicBezTo>
                  <a:cubicBezTo>
                    <a:pt x="383182" y="71967"/>
                    <a:pt x="311744" y="125942"/>
                    <a:pt x="308040" y="146050"/>
                  </a:cubicBezTo>
                  <a:cubicBezTo>
                    <a:pt x="304336" y="166158"/>
                    <a:pt x="366248" y="150283"/>
                    <a:pt x="362015" y="168275"/>
                  </a:cubicBezTo>
                  <a:cubicBezTo>
                    <a:pt x="357782" y="186267"/>
                    <a:pt x="287402" y="234950"/>
                    <a:pt x="282640" y="254000"/>
                  </a:cubicBezTo>
                  <a:cubicBezTo>
                    <a:pt x="277878" y="273050"/>
                    <a:pt x="338732" y="267758"/>
                    <a:pt x="333440" y="282575"/>
                  </a:cubicBezTo>
                  <a:cubicBezTo>
                    <a:pt x="328148" y="297392"/>
                    <a:pt x="255123" y="324908"/>
                    <a:pt x="250890" y="342900"/>
                  </a:cubicBezTo>
                  <a:cubicBezTo>
                    <a:pt x="246657" y="360892"/>
                    <a:pt x="316507" y="375179"/>
                    <a:pt x="308040" y="390525"/>
                  </a:cubicBezTo>
                  <a:cubicBezTo>
                    <a:pt x="299573" y="405871"/>
                    <a:pt x="217552" y="420158"/>
                    <a:pt x="200090" y="434975"/>
                  </a:cubicBezTo>
                  <a:cubicBezTo>
                    <a:pt x="182628" y="449792"/>
                    <a:pt x="218082" y="469371"/>
                    <a:pt x="203265" y="479425"/>
                  </a:cubicBezTo>
                  <a:cubicBezTo>
                    <a:pt x="188448" y="489479"/>
                    <a:pt x="132886" y="485246"/>
                    <a:pt x="111190" y="495300"/>
                  </a:cubicBezTo>
                  <a:cubicBezTo>
                    <a:pt x="89494" y="505354"/>
                    <a:pt x="90552" y="532342"/>
                    <a:pt x="73090" y="539750"/>
                  </a:cubicBezTo>
                  <a:cubicBezTo>
                    <a:pt x="55628" y="547158"/>
                    <a:pt x="17527" y="540279"/>
                    <a:pt x="6415" y="539750"/>
                  </a:cubicBezTo>
                  <a:cubicBezTo>
                    <a:pt x="-4697" y="539221"/>
                    <a:pt x="859" y="537898"/>
                    <a:pt x="6415" y="536575"/>
                  </a:cubicBezTo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0BC51577-EDDE-470B-A3EA-E970BD2099B4}"/>
                </a:ext>
              </a:extLst>
            </p:cNvPr>
            <p:cNvSpPr/>
            <p:nvPr/>
          </p:nvSpPr>
          <p:spPr>
            <a:xfrm>
              <a:off x="5543450" y="3305175"/>
              <a:ext cx="75354" cy="8555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C01FC08A-BB8C-484E-8017-40A7BC51686D}"/>
                </a:ext>
              </a:extLst>
            </p:cNvPr>
            <p:cNvSpPr/>
            <p:nvPr/>
          </p:nvSpPr>
          <p:spPr>
            <a:xfrm>
              <a:off x="5563315" y="3304540"/>
              <a:ext cx="45719" cy="45719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5846410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 advTm="0">
        <p15:prstTrans prst="pageCurlDouble"/>
      </p:transition>
    </mc:Choice>
    <mc:Fallback>
      <p:transition spd="slow" advTm="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B869A4D-3917-46E7-B6F0-C0F54161536F}"/>
              </a:ext>
            </a:extLst>
          </p:cNvPr>
          <p:cNvGrpSpPr/>
          <p:nvPr/>
        </p:nvGrpSpPr>
        <p:grpSpPr>
          <a:xfrm>
            <a:off x="0" y="1"/>
            <a:ext cx="12192000" cy="6865642"/>
            <a:chOff x="0" y="0"/>
            <a:chExt cx="12192000" cy="686564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CCFE386-1773-417E-87C1-1C22D00AC532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4BD5100-6928-40C0-8A23-3E8406CE386B}"/>
                </a:ext>
              </a:extLst>
            </p:cNvPr>
            <p:cNvSpPr/>
            <p:nvPr/>
          </p:nvSpPr>
          <p:spPr>
            <a:xfrm>
              <a:off x="6789626" y="7642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63B9A7F-B059-49D0-ABE3-3309C7E3ED15}"/>
                </a:ext>
              </a:extLst>
            </p:cNvPr>
            <p:cNvSpPr/>
            <p:nvPr/>
          </p:nvSpPr>
          <p:spPr>
            <a:xfrm flipH="1">
              <a:off x="6402765" y="7642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CC56EEF5-315D-4D23-8B68-EC32CFFE0200}"/>
              </a:ext>
            </a:extLst>
          </p:cNvPr>
          <p:cNvSpPr txBox="1"/>
          <p:nvPr/>
        </p:nvSpPr>
        <p:spPr>
          <a:xfrm>
            <a:off x="6750876" y="757801"/>
            <a:ext cx="5742142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At the top, he sees a 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olorful butterfly.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315CE49-4AED-45F7-9D6D-969CEE17E97F}"/>
              </a:ext>
            </a:extLst>
          </p:cNvPr>
          <p:cNvSpPr/>
          <p:nvPr/>
        </p:nvSpPr>
        <p:spPr>
          <a:xfrm>
            <a:off x="308318" y="0"/>
            <a:ext cx="6096000" cy="7783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softEdge rad="152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Cloud 42">
            <a:extLst>
              <a:ext uri="{FF2B5EF4-FFF2-40B4-BE49-F238E27FC236}">
                <a16:creationId xmlns:a16="http://schemas.microsoft.com/office/drawing/2014/main" id="{27FC4AD0-8C71-498C-B050-12615D6AC18B}"/>
              </a:ext>
            </a:extLst>
          </p:cNvPr>
          <p:cNvSpPr/>
          <p:nvPr/>
        </p:nvSpPr>
        <p:spPr>
          <a:xfrm>
            <a:off x="681716" y="437555"/>
            <a:ext cx="1044504" cy="398469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Cloud 59">
            <a:extLst>
              <a:ext uri="{FF2B5EF4-FFF2-40B4-BE49-F238E27FC236}">
                <a16:creationId xmlns:a16="http://schemas.microsoft.com/office/drawing/2014/main" id="{E246AB4E-8E1F-42D6-B06E-A0D6E556319A}"/>
              </a:ext>
            </a:extLst>
          </p:cNvPr>
          <p:cNvSpPr/>
          <p:nvPr/>
        </p:nvSpPr>
        <p:spPr>
          <a:xfrm>
            <a:off x="3849488" y="312198"/>
            <a:ext cx="1971371" cy="523826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6FF61FC-ED93-4E18-B0FF-48C3DF461827}"/>
              </a:ext>
            </a:extLst>
          </p:cNvPr>
          <p:cNvGrpSpPr/>
          <p:nvPr/>
        </p:nvGrpSpPr>
        <p:grpSpPr>
          <a:xfrm>
            <a:off x="322525" y="600215"/>
            <a:ext cx="5824026" cy="6201089"/>
            <a:chOff x="2300291" y="740161"/>
            <a:chExt cx="3552113" cy="5829024"/>
          </a:xfrm>
        </p:grpSpPr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D9F52D42-6716-44DF-A096-CBEBAB92A7D5}"/>
                </a:ext>
              </a:extLst>
            </p:cNvPr>
            <p:cNvSpPr/>
            <p:nvPr/>
          </p:nvSpPr>
          <p:spPr>
            <a:xfrm>
              <a:off x="4261280" y="5998698"/>
              <a:ext cx="797736" cy="207735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09C95E6A-BDB6-4825-8F23-2425C4A1809C}"/>
                </a:ext>
              </a:extLst>
            </p:cNvPr>
            <p:cNvSpPr/>
            <p:nvPr/>
          </p:nvSpPr>
          <p:spPr>
            <a:xfrm>
              <a:off x="3386729" y="5998697"/>
              <a:ext cx="797736" cy="20773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996A673B-CAA7-4277-B09A-8FC289195906}"/>
                </a:ext>
              </a:extLst>
            </p:cNvPr>
            <p:cNvGrpSpPr/>
            <p:nvPr/>
          </p:nvGrpSpPr>
          <p:grpSpPr>
            <a:xfrm>
              <a:off x="2300291" y="740161"/>
              <a:ext cx="3552113" cy="5570140"/>
              <a:chOff x="2729025" y="689203"/>
              <a:chExt cx="3756915" cy="3569210"/>
            </a:xfrm>
          </p:grpSpPr>
          <p:sp>
            <p:nvSpPr>
              <p:cNvPr id="108" name="Cloud 107">
                <a:extLst>
                  <a:ext uri="{FF2B5EF4-FFF2-40B4-BE49-F238E27FC236}">
                    <a16:creationId xmlns:a16="http://schemas.microsoft.com/office/drawing/2014/main" id="{CBB012E0-B751-4DE5-9B36-2EAF239D760E}"/>
                  </a:ext>
                </a:extLst>
              </p:cNvPr>
              <p:cNvSpPr/>
              <p:nvPr/>
            </p:nvSpPr>
            <p:spPr>
              <a:xfrm>
                <a:off x="2729025" y="689203"/>
                <a:ext cx="3599801" cy="2544323"/>
              </a:xfrm>
              <a:prstGeom prst="cloud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5" name="Cloud 54">
                <a:extLst>
                  <a:ext uri="{FF2B5EF4-FFF2-40B4-BE49-F238E27FC236}">
                    <a16:creationId xmlns:a16="http://schemas.microsoft.com/office/drawing/2014/main" id="{D1CE9C23-2CF8-45F3-9DC7-10D1D5F50DA7}"/>
                  </a:ext>
                </a:extLst>
              </p:cNvPr>
              <p:cNvSpPr/>
              <p:nvPr/>
            </p:nvSpPr>
            <p:spPr>
              <a:xfrm>
                <a:off x="2886139" y="689203"/>
                <a:ext cx="3599801" cy="2544323"/>
              </a:xfrm>
              <a:prstGeom prst="cloud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971494B-6722-4826-BBB7-B025F96AC8D6}"/>
                  </a:ext>
                </a:extLst>
              </p:cNvPr>
              <p:cNvSpPr/>
              <p:nvPr/>
            </p:nvSpPr>
            <p:spPr>
              <a:xfrm>
                <a:off x="3685183" y="2258004"/>
                <a:ext cx="2028928" cy="2000409"/>
              </a:xfrm>
              <a:custGeom>
                <a:avLst/>
                <a:gdLst>
                  <a:gd name="connsiteX0" fmla="*/ 0 w 898655"/>
                  <a:gd name="connsiteY0" fmla="*/ 0 h 1999689"/>
                  <a:gd name="connsiteX1" fmla="*/ 898655 w 898655"/>
                  <a:gd name="connsiteY1" fmla="*/ 0 h 1999689"/>
                  <a:gd name="connsiteX2" fmla="*/ 898655 w 898655"/>
                  <a:gd name="connsiteY2" fmla="*/ 1999689 h 1999689"/>
                  <a:gd name="connsiteX3" fmla="*/ 0 w 898655"/>
                  <a:gd name="connsiteY3" fmla="*/ 1999689 h 1999689"/>
                  <a:gd name="connsiteX4" fmla="*/ 0 w 898655"/>
                  <a:gd name="connsiteY4" fmla="*/ 0 h 1999689"/>
                  <a:gd name="connsiteX0" fmla="*/ 333829 w 898655"/>
                  <a:gd name="connsiteY0" fmla="*/ 0 h 1999689"/>
                  <a:gd name="connsiteX1" fmla="*/ 898655 w 898655"/>
                  <a:gd name="connsiteY1" fmla="*/ 0 h 1999689"/>
                  <a:gd name="connsiteX2" fmla="*/ 898655 w 898655"/>
                  <a:gd name="connsiteY2" fmla="*/ 1999689 h 1999689"/>
                  <a:gd name="connsiteX3" fmla="*/ 0 w 898655"/>
                  <a:gd name="connsiteY3" fmla="*/ 1999689 h 1999689"/>
                  <a:gd name="connsiteX4" fmla="*/ 333829 w 898655"/>
                  <a:gd name="connsiteY4" fmla="*/ 0 h 1999689"/>
                  <a:gd name="connsiteX0" fmla="*/ 333829 w 898655"/>
                  <a:gd name="connsiteY0" fmla="*/ 0 h 1999689"/>
                  <a:gd name="connsiteX1" fmla="*/ 898655 w 898655"/>
                  <a:gd name="connsiteY1" fmla="*/ 0 h 1999689"/>
                  <a:gd name="connsiteX2" fmla="*/ 898655 w 898655"/>
                  <a:gd name="connsiteY2" fmla="*/ 1999689 h 1999689"/>
                  <a:gd name="connsiteX3" fmla="*/ 0 w 898655"/>
                  <a:gd name="connsiteY3" fmla="*/ 1999689 h 1999689"/>
                  <a:gd name="connsiteX4" fmla="*/ 333829 w 898655"/>
                  <a:gd name="connsiteY4" fmla="*/ 0 h 1999689"/>
                  <a:gd name="connsiteX0" fmla="*/ 358341 w 923167"/>
                  <a:gd name="connsiteY0" fmla="*/ 0 h 1999689"/>
                  <a:gd name="connsiteX1" fmla="*/ 923167 w 923167"/>
                  <a:gd name="connsiteY1" fmla="*/ 0 h 1999689"/>
                  <a:gd name="connsiteX2" fmla="*/ 923167 w 923167"/>
                  <a:gd name="connsiteY2" fmla="*/ 1999689 h 1999689"/>
                  <a:gd name="connsiteX3" fmla="*/ 24512 w 923167"/>
                  <a:gd name="connsiteY3" fmla="*/ 1999689 h 1999689"/>
                  <a:gd name="connsiteX4" fmla="*/ 18259 w 923167"/>
                  <a:gd name="connsiteY4" fmla="*/ 246678 h 1999689"/>
                  <a:gd name="connsiteX5" fmla="*/ 358341 w 923167"/>
                  <a:gd name="connsiteY5" fmla="*/ 0 h 1999689"/>
                  <a:gd name="connsiteX0" fmla="*/ 358341 w 923167"/>
                  <a:gd name="connsiteY0" fmla="*/ 0 h 1999689"/>
                  <a:gd name="connsiteX1" fmla="*/ 923167 w 923167"/>
                  <a:gd name="connsiteY1" fmla="*/ 0 h 1999689"/>
                  <a:gd name="connsiteX2" fmla="*/ 923167 w 923167"/>
                  <a:gd name="connsiteY2" fmla="*/ 1999689 h 1999689"/>
                  <a:gd name="connsiteX3" fmla="*/ 24512 w 923167"/>
                  <a:gd name="connsiteY3" fmla="*/ 1999689 h 1999689"/>
                  <a:gd name="connsiteX4" fmla="*/ 18259 w 923167"/>
                  <a:gd name="connsiteY4" fmla="*/ 246678 h 1999689"/>
                  <a:gd name="connsiteX5" fmla="*/ 337573 w 923167"/>
                  <a:gd name="connsiteY5" fmla="*/ 696621 h 1999689"/>
                  <a:gd name="connsiteX6" fmla="*/ 358341 w 923167"/>
                  <a:gd name="connsiteY6" fmla="*/ 0 h 1999689"/>
                  <a:gd name="connsiteX0" fmla="*/ 375167 w 939993"/>
                  <a:gd name="connsiteY0" fmla="*/ 0 h 1999689"/>
                  <a:gd name="connsiteX1" fmla="*/ 939993 w 939993"/>
                  <a:gd name="connsiteY1" fmla="*/ 0 h 1999689"/>
                  <a:gd name="connsiteX2" fmla="*/ 939993 w 939993"/>
                  <a:gd name="connsiteY2" fmla="*/ 1999689 h 1999689"/>
                  <a:gd name="connsiteX3" fmla="*/ 41338 w 939993"/>
                  <a:gd name="connsiteY3" fmla="*/ 1999689 h 1999689"/>
                  <a:gd name="connsiteX4" fmla="*/ 209256 w 939993"/>
                  <a:gd name="connsiteY4" fmla="*/ 812735 h 1999689"/>
                  <a:gd name="connsiteX5" fmla="*/ 35085 w 939993"/>
                  <a:gd name="connsiteY5" fmla="*/ 246678 h 1999689"/>
                  <a:gd name="connsiteX6" fmla="*/ 354399 w 939993"/>
                  <a:gd name="connsiteY6" fmla="*/ 696621 h 1999689"/>
                  <a:gd name="connsiteX7" fmla="*/ 375167 w 939993"/>
                  <a:gd name="connsiteY7" fmla="*/ 0 h 1999689"/>
                  <a:gd name="connsiteX0" fmla="*/ 676128 w 1240954"/>
                  <a:gd name="connsiteY0" fmla="*/ 0 h 1999689"/>
                  <a:gd name="connsiteX1" fmla="*/ 1240954 w 1240954"/>
                  <a:gd name="connsiteY1" fmla="*/ 0 h 1999689"/>
                  <a:gd name="connsiteX2" fmla="*/ 1240954 w 1240954"/>
                  <a:gd name="connsiteY2" fmla="*/ 1999689 h 1999689"/>
                  <a:gd name="connsiteX3" fmla="*/ 342299 w 1240954"/>
                  <a:gd name="connsiteY3" fmla="*/ 1999689 h 1999689"/>
                  <a:gd name="connsiteX4" fmla="*/ 2217 w 1240954"/>
                  <a:gd name="connsiteY4" fmla="*/ 595021 h 1999689"/>
                  <a:gd name="connsiteX5" fmla="*/ 510217 w 1240954"/>
                  <a:gd name="connsiteY5" fmla="*/ 812735 h 1999689"/>
                  <a:gd name="connsiteX6" fmla="*/ 336046 w 1240954"/>
                  <a:gd name="connsiteY6" fmla="*/ 246678 h 1999689"/>
                  <a:gd name="connsiteX7" fmla="*/ 655360 w 1240954"/>
                  <a:gd name="connsiteY7" fmla="*/ 696621 h 1999689"/>
                  <a:gd name="connsiteX8" fmla="*/ 676128 w 1240954"/>
                  <a:gd name="connsiteY8" fmla="*/ 0 h 1999689"/>
                  <a:gd name="connsiteX0" fmla="*/ 673911 w 1238737"/>
                  <a:gd name="connsiteY0" fmla="*/ 0 h 1999689"/>
                  <a:gd name="connsiteX1" fmla="*/ 1238737 w 1238737"/>
                  <a:gd name="connsiteY1" fmla="*/ 0 h 1999689"/>
                  <a:gd name="connsiteX2" fmla="*/ 1238737 w 1238737"/>
                  <a:gd name="connsiteY2" fmla="*/ 1999689 h 1999689"/>
                  <a:gd name="connsiteX3" fmla="*/ 340082 w 1238737"/>
                  <a:gd name="connsiteY3" fmla="*/ 1999689 h 1999689"/>
                  <a:gd name="connsiteX4" fmla="*/ 0 w 1238737"/>
                  <a:gd name="connsiteY4" fmla="*/ 595021 h 1999689"/>
                  <a:gd name="connsiteX5" fmla="*/ 508000 w 1238737"/>
                  <a:gd name="connsiteY5" fmla="*/ 812735 h 1999689"/>
                  <a:gd name="connsiteX6" fmla="*/ 333829 w 1238737"/>
                  <a:gd name="connsiteY6" fmla="*/ 246678 h 1999689"/>
                  <a:gd name="connsiteX7" fmla="*/ 653143 w 1238737"/>
                  <a:gd name="connsiteY7" fmla="*/ 696621 h 1999689"/>
                  <a:gd name="connsiteX8" fmla="*/ 673911 w 1238737"/>
                  <a:gd name="connsiteY8" fmla="*/ 0 h 1999689"/>
                  <a:gd name="connsiteX0" fmla="*/ 847302 w 1412128"/>
                  <a:gd name="connsiteY0" fmla="*/ 0 h 1999689"/>
                  <a:gd name="connsiteX1" fmla="*/ 1412128 w 1412128"/>
                  <a:gd name="connsiteY1" fmla="*/ 0 h 1999689"/>
                  <a:gd name="connsiteX2" fmla="*/ 1412128 w 1412128"/>
                  <a:gd name="connsiteY2" fmla="*/ 1999689 h 1999689"/>
                  <a:gd name="connsiteX3" fmla="*/ 513473 w 1412128"/>
                  <a:gd name="connsiteY3" fmla="*/ 1999689 h 1999689"/>
                  <a:gd name="connsiteX4" fmla="*/ 13734 w 1412128"/>
                  <a:gd name="connsiteY4" fmla="*/ 798221 h 1999689"/>
                  <a:gd name="connsiteX5" fmla="*/ 173391 w 1412128"/>
                  <a:gd name="connsiteY5" fmla="*/ 595021 h 1999689"/>
                  <a:gd name="connsiteX6" fmla="*/ 681391 w 1412128"/>
                  <a:gd name="connsiteY6" fmla="*/ 812735 h 1999689"/>
                  <a:gd name="connsiteX7" fmla="*/ 507220 w 1412128"/>
                  <a:gd name="connsiteY7" fmla="*/ 246678 h 1999689"/>
                  <a:gd name="connsiteX8" fmla="*/ 826534 w 1412128"/>
                  <a:gd name="connsiteY8" fmla="*/ 696621 h 1999689"/>
                  <a:gd name="connsiteX9" fmla="*/ 847302 w 1412128"/>
                  <a:gd name="connsiteY9" fmla="*/ 0 h 1999689"/>
                  <a:gd name="connsiteX0" fmla="*/ 847302 w 1412128"/>
                  <a:gd name="connsiteY0" fmla="*/ 0 h 1999689"/>
                  <a:gd name="connsiteX1" fmla="*/ 1412128 w 1412128"/>
                  <a:gd name="connsiteY1" fmla="*/ 0 h 1999689"/>
                  <a:gd name="connsiteX2" fmla="*/ 1412128 w 1412128"/>
                  <a:gd name="connsiteY2" fmla="*/ 1999689 h 1999689"/>
                  <a:gd name="connsiteX3" fmla="*/ 513473 w 1412128"/>
                  <a:gd name="connsiteY3" fmla="*/ 1999689 h 1999689"/>
                  <a:gd name="connsiteX4" fmla="*/ 13734 w 1412128"/>
                  <a:gd name="connsiteY4" fmla="*/ 798221 h 1999689"/>
                  <a:gd name="connsiteX5" fmla="*/ 173391 w 1412128"/>
                  <a:gd name="connsiteY5" fmla="*/ 595021 h 1999689"/>
                  <a:gd name="connsiteX6" fmla="*/ 681391 w 1412128"/>
                  <a:gd name="connsiteY6" fmla="*/ 812735 h 1999689"/>
                  <a:gd name="connsiteX7" fmla="*/ 507220 w 1412128"/>
                  <a:gd name="connsiteY7" fmla="*/ 246678 h 1999689"/>
                  <a:gd name="connsiteX8" fmla="*/ 826534 w 1412128"/>
                  <a:gd name="connsiteY8" fmla="*/ 696621 h 1999689"/>
                  <a:gd name="connsiteX9" fmla="*/ 847302 w 1412128"/>
                  <a:gd name="connsiteY9" fmla="*/ 0 h 1999689"/>
                  <a:gd name="connsiteX0" fmla="*/ 847302 w 1412128"/>
                  <a:gd name="connsiteY0" fmla="*/ 0 h 2000381"/>
                  <a:gd name="connsiteX1" fmla="*/ 1412128 w 1412128"/>
                  <a:gd name="connsiteY1" fmla="*/ 0 h 2000381"/>
                  <a:gd name="connsiteX2" fmla="*/ 1412128 w 1412128"/>
                  <a:gd name="connsiteY2" fmla="*/ 1999689 h 2000381"/>
                  <a:gd name="connsiteX3" fmla="*/ 513473 w 1412128"/>
                  <a:gd name="connsiteY3" fmla="*/ 1999689 h 2000381"/>
                  <a:gd name="connsiteX4" fmla="*/ 13734 w 1412128"/>
                  <a:gd name="connsiteY4" fmla="*/ 798221 h 2000381"/>
                  <a:gd name="connsiteX5" fmla="*/ 173391 w 1412128"/>
                  <a:gd name="connsiteY5" fmla="*/ 595021 h 2000381"/>
                  <a:gd name="connsiteX6" fmla="*/ 681391 w 1412128"/>
                  <a:gd name="connsiteY6" fmla="*/ 812735 h 2000381"/>
                  <a:gd name="connsiteX7" fmla="*/ 507220 w 1412128"/>
                  <a:gd name="connsiteY7" fmla="*/ 246678 h 2000381"/>
                  <a:gd name="connsiteX8" fmla="*/ 826534 w 1412128"/>
                  <a:gd name="connsiteY8" fmla="*/ 696621 h 2000381"/>
                  <a:gd name="connsiteX9" fmla="*/ 847302 w 1412128"/>
                  <a:gd name="connsiteY9" fmla="*/ 0 h 2000381"/>
                  <a:gd name="connsiteX0" fmla="*/ 847302 w 1412128"/>
                  <a:gd name="connsiteY0" fmla="*/ 0 h 2000409"/>
                  <a:gd name="connsiteX1" fmla="*/ 1412128 w 1412128"/>
                  <a:gd name="connsiteY1" fmla="*/ 0 h 2000409"/>
                  <a:gd name="connsiteX2" fmla="*/ 1412128 w 1412128"/>
                  <a:gd name="connsiteY2" fmla="*/ 1999689 h 2000409"/>
                  <a:gd name="connsiteX3" fmla="*/ 513473 w 1412128"/>
                  <a:gd name="connsiteY3" fmla="*/ 1999689 h 2000409"/>
                  <a:gd name="connsiteX4" fmla="*/ 13734 w 1412128"/>
                  <a:gd name="connsiteY4" fmla="*/ 798221 h 2000409"/>
                  <a:gd name="connsiteX5" fmla="*/ 173391 w 1412128"/>
                  <a:gd name="connsiteY5" fmla="*/ 595021 h 2000409"/>
                  <a:gd name="connsiteX6" fmla="*/ 681391 w 1412128"/>
                  <a:gd name="connsiteY6" fmla="*/ 812735 h 2000409"/>
                  <a:gd name="connsiteX7" fmla="*/ 507220 w 1412128"/>
                  <a:gd name="connsiteY7" fmla="*/ 246678 h 2000409"/>
                  <a:gd name="connsiteX8" fmla="*/ 826534 w 1412128"/>
                  <a:gd name="connsiteY8" fmla="*/ 696621 h 2000409"/>
                  <a:gd name="connsiteX9" fmla="*/ 847302 w 1412128"/>
                  <a:gd name="connsiteY9" fmla="*/ 0 h 2000409"/>
                  <a:gd name="connsiteX0" fmla="*/ 847302 w 1769968"/>
                  <a:gd name="connsiteY0" fmla="*/ 0 h 2000409"/>
                  <a:gd name="connsiteX1" fmla="*/ 1412128 w 1769968"/>
                  <a:gd name="connsiteY1" fmla="*/ 0 h 2000409"/>
                  <a:gd name="connsiteX2" fmla="*/ 1769963 w 1769968"/>
                  <a:gd name="connsiteY2" fmla="*/ 362792 h 2000409"/>
                  <a:gd name="connsiteX3" fmla="*/ 1412128 w 1769968"/>
                  <a:gd name="connsiteY3" fmla="*/ 1999689 h 2000409"/>
                  <a:gd name="connsiteX4" fmla="*/ 513473 w 1769968"/>
                  <a:gd name="connsiteY4" fmla="*/ 1999689 h 2000409"/>
                  <a:gd name="connsiteX5" fmla="*/ 13734 w 1769968"/>
                  <a:gd name="connsiteY5" fmla="*/ 798221 h 2000409"/>
                  <a:gd name="connsiteX6" fmla="*/ 173391 w 1769968"/>
                  <a:gd name="connsiteY6" fmla="*/ 595021 h 2000409"/>
                  <a:gd name="connsiteX7" fmla="*/ 681391 w 1769968"/>
                  <a:gd name="connsiteY7" fmla="*/ 812735 h 2000409"/>
                  <a:gd name="connsiteX8" fmla="*/ 507220 w 1769968"/>
                  <a:gd name="connsiteY8" fmla="*/ 246678 h 2000409"/>
                  <a:gd name="connsiteX9" fmla="*/ 826534 w 1769968"/>
                  <a:gd name="connsiteY9" fmla="*/ 696621 h 2000409"/>
                  <a:gd name="connsiteX10" fmla="*/ 847302 w 1769968"/>
                  <a:gd name="connsiteY10" fmla="*/ 0 h 2000409"/>
                  <a:gd name="connsiteX0" fmla="*/ 847302 w 1771941"/>
                  <a:gd name="connsiteY0" fmla="*/ 0 h 2000409"/>
                  <a:gd name="connsiteX1" fmla="*/ 1412128 w 1771941"/>
                  <a:gd name="connsiteY1" fmla="*/ 0 h 2000409"/>
                  <a:gd name="connsiteX2" fmla="*/ 1407106 w 1771941"/>
                  <a:gd name="connsiteY2" fmla="*/ 711135 h 2000409"/>
                  <a:gd name="connsiteX3" fmla="*/ 1769963 w 1771941"/>
                  <a:gd name="connsiteY3" fmla="*/ 362792 h 2000409"/>
                  <a:gd name="connsiteX4" fmla="*/ 1412128 w 1771941"/>
                  <a:gd name="connsiteY4" fmla="*/ 1999689 h 2000409"/>
                  <a:gd name="connsiteX5" fmla="*/ 513473 w 1771941"/>
                  <a:gd name="connsiteY5" fmla="*/ 1999689 h 2000409"/>
                  <a:gd name="connsiteX6" fmla="*/ 13734 w 1771941"/>
                  <a:gd name="connsiteY6" fmla="*/ 798221 h 2000409"/>
                  <a:gd name="connsiteX7" fmla="*/ 173391 w 1771941"/>
                  <a:gd name="connsiteY7" fmla="*/ 595021 h 2000409"/>
                  <a:gd name="connsiteX8" fmla="*/ 681391 w 1771941"/>
                  <a:gd name="connsiteY8" fmla="*/ 812735 h 2000409"/>
                  <a:gd name="connsiteX9" fmla="*/ 507220 w 1771941"/>
                  <a:gd name="connsiteY9" fmla="*/ 246678 h 2000409"/>
                  <a:gd name="connsiteX10" fmla="*/ 826534 w 1771941"/>
                  <a:gd name="connsiteY10" fmla="*/ 696621 h 2000409"/>
                  <a:gd name="connsiteX11" fmla="*/ 847302 w 1771941"/>
                  <a:gd name="connsiteY11" fmla="*/ 0 h 2000409"/>
                  <a:gd name="connsiteX0" fmla="*/ 847302 w 2017259"/>
                  <a:gd name="connsiteY0" fmla="*/ 0 h 2000409"/>
                  <a:gd name="connsiteX1" fmla="*/ 1412128 w 2017259"/>
                  <a:gd name="connsiteY1" fmla="*/ 0 h 2000409"/>
                  <a:gd name="connsiteX2" fmla="*/ 1407106 w 2017259"/>
                  <a:gd name="connsiteY2" fmla="*/ 711135 h 2000409"/>
                  <a:gd name="connsiteX3" fmla="*/ 1769963 w 2017259"/>
                  <a:gd name="connsiteY3" fmla="*/ 362792 h 2000409"/>
                  <a:gd name="connsiteX4" fmla="*/ 2016706 w 2017259"/>
                  <a:gd name="connsiteY4" fmla="*/ 464392 h 2000409"/>
                  <a:gd name="connsiteX5" fmla="*/ 1412128 w 2017259"/>
                  <a:gd name="connsiteY5" fmla="*/ 1999689 h 2000409"/>
                  <a:gd name="connsiteX6" fmla="*/ 513473 w 2017259"/>
                  <a:gd name="connsiteY6" fmla="*/ 1999689 h 2000409"/>
                  <a:gd name="connsiteX7" fmla="*/ 13734 w 2017259"/>
                  <a:gd name="connsiteY7" fmla="*/ 798221 h 2000409"/>
                  <a:gd name="connsiteX8" fmla="*/ 173391 w 2017259"/>
                  <a:gd name="connsiteY8" fmla="*/ 595021 h 2000409"/>
                  <a:gd name="connsiteX9" fmla="*/ 681391 w 2017259"/>
                  <a:gd name="connsiteY9" fmla="*/ 812735 h 2000409"/>
                  <a:gd name="connsiteX10" fmla="*/ 507220 w 2017259"/>
                  <a:gd name="connsiteY10" fmla="*/ 246678 h 2000409"/>
                  <a:gd name="connsiteX11" fmla="*/ 826534 w 2017259"/>
                  <a:gd name="connsiteY11" fmla="*/ 696621 h 2000409"/>
                  <a:gd name="connsiteX12" fmla="*/ 847302 w 2017259"/>
                  <a:gd name="connsiteY12" fmla="*/ 0 h 2000409"/>
                  <a:gd name="connsiteX0" fmla="*/ 847302 w 2028928"/>
                  <a:gd name="connsiteY0" fmla="*/ 0 h 2000409"/>
                  <a:gd name="connsiteX1" fmla="*/ 1412128 w 2028928"/>
                  <a:gd name="connsiteY1" fmla="*/ 0 h 2000409"/>
                  <a:gd name="connsiteX2" fmla="*/ 1407106 w 2028928"/>
                  <a:gd name="connsiteY2" fmla="*/ 711135 h 2000409"/>
                  <a:gd name="connsiteX3" fmla="*/ 1769963 w 2028928"/>
                  <a:gd name="connsiteY3" fmla="*/ 362792 h 2000409"/>
                  <a:gd name="connsiteX4" fmla="*/ 1726420 w 2028928"/>
                  <a:gd name="connsiteY4" fmla="*/ 624050 h 2000409"/>
                  <a:gd name="connsiteX5" fmla="*/ 2016706 w 2028928"/>
                  <a:gd name="connsiteY5" fmla="*/ 464392 h 2000409"/>
                  <a:gd name="connsiteX6" fmla="*/ 1412128 w 2028928"/>
                  <a:gd name="connsiteY6" fmla="*/ 1999689 h 2000409"/>
                  <a:gd name="connsiteX7" fmla="*/ 513473 w 2028928"/>
                  <a:gd name="connsiteY7" fmla="*/ 1999689 h 2000409"/>
                  <a:gd name="connsiteX8" fmla="*/ 13734 w 2028928"/>
                  <a:gd name="connsiteY8" fmla="*/ 798221 h 2000409"/>
                  <a:gd name="connsiteX9" fmla="*/ 173391 w 2028928"/>
                  <a:gd name="connsiteY9" fmla="*/ 595021 h 2000409"/>
                  <a:gd name="connsiteX10" fmla="*/ 681391 w 2028928"/>
                  <a:gd name="connsiteY10" fmla="*/ 812735 h 2000409"/>
                  <a:gd name="connsiteX11" fmla="*/ 507220 w 2028928"/>
                  <a:gd name="connsiteY11" fmla="*/ 246678 h 2000409"/>
                  <a:gd name="connsiteX12" fmla="*/ 826534 w 2028928"/>
                  <a:gd name="connsiteY12" fmla="*/ 696621 h 2000409"/>
                  <a:gd name="connsiteX13" fmla="*/ 847302 w 2028928"/>
                  <a:gd name="connsiteY13" fmla="*/ 0 h 2000409"/>
                  <a:gd name="connsiteX0" fmla="*/ 847302 w 2028928"/>
                  <a:gd name="connsiteY0" fmla="*/ 0 h 2000409"/>
                  <a:gd name="connsiteX1" fmla="*/ 1412128 w 2028928"/>
                  <a:gd name="connsiteY1" fmla="*/ 0 h 2000409"/>
                  <a:gd name="connsiteX2" fmla="*/ 1407106 w 2028928"/>
                  <a:gd name="connsiteY2" fmla="*/ 711135 h 2000409"/>
                  <a:gd name="connsiteX3" fmla="*/ 1769963 w 2028928"/>
                  <a:gd name="connsiteY3" fmla="*/ 362792 h 2000409"/>
                  <a:gd name="connsiteX4" fmla="*/ 1726420 w 2028928"/>
                  <a:gd name="connsiteY4" fmla="*/ 624050 h 2000409"/>
                  <a:gd name="connsiteX5" fmla="*/ 2016706 w 2028928"/>
                  <a:gd name="connsiteY5" fmla="*/ 464392 h 2000409"/>
                  <a:gd name="connsiteX6" fmla="*/ 1412128 w 2028928"/>
                  <a:gd name="connsiteY6" fmla="*/ 1999689 h 2000409"/>
                  <a:gd name="connsiteX7" fmla="*/ 513473 w 2028928"/>
                  <a:gd name="connsiteY7" fmla="*/ 1999689 h 2000409"/>
                  <a:gd name="connsiteX8" fmla="*/ 13734 w 2028928"/>
                  <a:gd name="connsiteY8" fmla="*/ 798221 h 2000409"/>
                  <a:gd name="connsiteX9" fmla="*/ 173391 w 2028928"/>
                  <a:gd name="connsiteY9" fmla="*/ 595021 h 2000409"/>
                  <a:gd name="connsiteX10" fmla="*/ 681391 w 2028928"/>
                  <a:gd name="connsiteY10" fmla="*/ 812735 h 2000409"/>
                  <a:gd name="connsiteX11" fmla="*/ 507220 w 2028928"/>
                  <a:gd name="connsiteY11" fmla="*/ 246678 h 2000409"/>
                  <a:gd name="connsiteX12" fmla="*/ 826534 w 2028928"/>
                  <a:gd name="connsiteY12" fmla="*/ 696621 h 2000409"/>
                  <a:gd name="connsiteX13" fmla="*/ 847302 w 2028928"/>
                  <a:gd name="connsiteY13" fmla="*/ 0 h 2000409"/>
                  <a:gd name="connsiteX0" fmla="*/ 847302 w 2028928"/>
                  <a:gd name="connsiteY0" fmla="*/ 0 h 2000409"/>
                  <a:gd name="connsiteX1" fmla="*/ 1412128 w 2028928"/>
                  <a:gd name="connsiteY1" fmla="*/ 0 h 2000409"/>
                  <a:gd name="connsiteX2" fmla="*/ 1407106 w 2028928"/>
                  <a:gd name="connsiteY2" fmla="*/ 711135 h 2000409"/>
                  <a:gd name="connsiteX3" fmla="*/ 1769963 w 2028928"/>
                  <a:gd name="connsiteY3" fmla="*/ 362792 h 2000409"/>
                  <a:gd name="connsiteX4" fmla="*/ 1726420 w 2028928"/>
                  <a:gd name="connsiteY4" fmla="*/ 624050 h 2000409"/>
                  <a:gd name="connsiteX5" fmla="*/ 2016706 w 2028928"/>
                  <a:gd name="connsiteY5" fmla="*/ 464392 h 2000409"/>
                  <a:gd name="connsiteX6" fmla="*/ 1412128 w 2028928"/>
                  <a:gd name="connsiteY6" fmla="*/ 1999689 h 2000409"/>
                  <a:gd name="connsiteX7" fmla="*/ 513473 w 2028928"/>
                  <a:gd name="connsiteY7" fmla="*/ 1999689 h 2000409"/>
                  <a:gd name="connsiteX8" fmla="*/ 13734 w 2028928"/>
                  <a:gd name="connsiteY8" fmla="*/ 798221 h 2000409"/>
                  <a:gd name="connsiteX9" fmla="*/ 173391 w 2028928"/>
                  <a:gd name="connsiteY9" fmla="*/ 595021 h 2000409"/>
                  <a:gd name="connsiteX10" fmla="*/ 681391 w 2028928"/>
                  <a:gd name="connsiteY10" fmla="*/ 812735 h 2000409"/>
                  <a:gd name="connsiteX11" fmla="*/ 507220 w 2028928"/>
                  <a:gd name="connsiteY11" fmla="*/ 246678 h 2000409"/>
                  <a:gd name="connsiteX12" fmla="*/ 826534 w 2028928"/>
                  <a:gd name="connsiteY12" fmla="*/ 696621 h 2000409"/>
                  <a:gd name="connsiteX13" fmla="*/ 847302 w 2028928"/>
                  <a:gd name="connsiteY13" fmla="*/ 0 h 20004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028928" h="2000409">
                    <a:moveTo>
                      <a:pt x="847302" y="0"/>
                    </a:moveTo>
                    <a:lnTo>
                      <a:pt x="1412128" y="0"/>
                    </a:lnTo>
                    <a:cubicBezTo>
                      <a:pt x="1536876" y="31437"/>
                      <a:pt x="1347467" y="650670"/>
                      <a:pt x="1407106" y="711135"/>
                    </a:cubicBezTo>
                    <a:cubicBezTo>
                      <a:pt x="1466745" y="771600"/>
                      <a:pt x="1690135" y="411173"/>
                      <a:pt x="1769963" y="362792"/>
                    </a:cubicBezTo>
                    <a:cubicBezTo>
                      <a:pt x="1849791" y="314411"/>
                      <a:pt x="1685296" y="607117"/>
                      <a:pt x="1726420" y="624050"/>
                    </a:cubicBezTo>
                    <a:cubicBezTo>
                      <a:pt x="1767544" y="640983"/>
                      <a:pt x="2095697" y="201252"/>
                      <a:pt x="2016706" y="464392"/>
                    </a:cubicBezTo>
                    <a:cubicBezTo>
                      <a:pt x="1002380" y="1222901"/>
                      <a:pt x="1512054" y="1458894"/>
                      <a:pt x="1412128" y="1999689"/>
                    </a:cubicBezTo>
                    <a:lnTo>
                      <a:pt x="513473" y="1999689"/>
                    </a:lnTo>
                    <a:cubicBezTo>
                      <a:pt x="466674" y="2031672"/>
                      <a:pt x="1144471" y="988789"/>
                      <a:pt x="13734" y="798221"/>
                    </a:cubicBezTo>
                    <a:cubicBezTo>
                      <a:pt x="-42946" y="564110"/>
                      <a:pt x="88724" y="592602"/>
                      <a:pt x="173391" y="595021"/>
                    </a:cubicBezTo>
                    <a:cubicBezTo>
                      <a:pt x="201377" y="397195"/>
                      <a:pt x="708001" y="928849"/>
                      <a:pt x="681391" y="812735"/>
                    </a:cubicBezTo>
                    <a:cubicBezTo>
                      <a:pt x="654782" y="696621"/>
                      <a:pt x="451582" y="237002"/>
                      <a:pt x="507220" y="246678"/>
                    </a:cubicBezTo>
                    <a:cubicBezTo>
                      <a:pt x="579791" y="193459"/>
                      <a:pt x="753963" y="749840"/>
                      <a:pt x="826534" y="696621"/>
                    </a:cubicBezTo>
                    <a:lnTo>
                      <a:pt x="847302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" name="Cloud 9">
                <a:extLst>
                  <a:ext uri="{FF2B5EF4-FFF2-40B4-BE49-F238E27FC236}">
                    <a16:creationId xmlns:a16="http://schemas.microsoft.com/office/drawing/2014/main" id="{2B7A9405-E93C-4054-A58D-2D40EC66D435}"/>
                  </a:ext>
                </a:extLst>
              </p:cNvPr>
              <p:cNvSpPr/>
              <p:nvPr/>
            </p:nvSpPr>
            <p:spPr>
              <a:xfrm>
                <a:off x="3714360" y="1143818"/>
                <a:ext cx="1833467" cy="1480296"/>
              </a:xfrm>
              <a:prstGeom prst="cloud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6" name="Cloud 105">
                <a:extLst>
                  <a:ext uri="{FF2B5EF4-FFF2-40B4-BE49-F238E27FC236}">
                    <a16:creationId xmlns:a16="http://schemas.microsoft.com/office/drawing/2014/main" id="{C79821CC-4C8D-4861-92F2-76F11F878222}"/>
                  </a:ext>
                </a:extLst>
              </p:cNvPr>
              <p:cNvSpPr/>
              <p:nvPr/>
            </p:nvSpPr>
            <p:spPr>
              <a:xfrm>
                <a:off x="3731709" y="1209223"/>
                <a:ext cx="1833467" cy="1480296"/>
              </a:xfrm>
              <a:prstGeom prst="cloud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7" name="Cloud 46">
                <a:extLst>
                  <a:ext uri="{FF2B5EF4-FFF2-40B4-BE49-F238E27FC236}">
                    <a16:creationId xmlns:a16="http://schemas.microsoft.com/office/drawing/2014/main" id="{CD24621D-DECB-41F3-B172-A4BFB2B381B8}"/>
                  </a:ext>
                </a:extLst>
              </p:cNvPr>
              <p:cNvSpPr/>
              <p:nvPr/>
            </p:nvSpPr>
            <p:spPr>
              <a:xfrm rot="1588661">
                <a:off x="4886163" y="1614258"/>
                <a:ext cx="1336792" cy="1072798"/>
              </a:xfrm>
              <a:prstGeom prst="cloud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8" name="Cloud 47">
                <a:extLst>
                  <a:ext uri="{FF2B5EF4-FFF2-40B4-BE49-F238E27FC236}">
                    <a16:creationId xmlns:a16="http://schemas.microsoft.com/office/drawing/2014/main" id="{9F8F7262-46DC-4A1C-A9A5-2D2866CEDE5F}"/>
                  </a:ext>
                </a:extLst>
              </p:cNvPr>
              <p:cNvSpPr/>
              <p:nvPr/>
            </p:nvSpPr>
            <p:spPr>
              <a:xfrm rot="20312248">
                <a:off x="3051836" y="1953362"/>
                <a:ext cx="1336792" cy="1072798"/>
              </a:xfrm>
              <a:prstGeom prst="cloud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171F578F-523C-43C5-BFA2-1AD19B422314}"/>
                  </a:ext>
                </a:extLst>
              </p:cNvPr>
              <p:cNvSpPr/>
              <p:nvPr/>
            </p:nvSpPr>
            <p:spPr>
              <a:xfrm>
                <a:off x="4566381" y="3063409"/>
                <a:ext cx="279992" cy="415164"/>
              </a:xfrm>
              <a:custGeom>
                <a:avLst/>
                <a:gdLst>
                  <a:gd name="connsiteX0" fmla="*/ 0 w 45719"/>
                  <a:gd name="connsiteY0" fmla="*/ 0 h 293714"/>
                  <a:gd name="connsiteX1" fmla="*/ 45719 w 45719"/>
                  <a:gd name="connsiteY1" fmla="*/ 0 h 293714"/>
                  <a:gd name="connsiteX2" fmla="*/ 45719 w 45719"/>
                  <a:gd name="connsiteY2" fmla="*/ 293714 h 293714"/>
                  <a:gd name="connsiteX3" fmla="*/ 0 w 45719"/>
                  <a:gd name="connsiteY3" fmla="*/ 293714 h 293714"/>
                  <a:gd name="connsiteX4" fmla="*/ 0 w 45719"/>
                  <a:gd name="connsiteY4" fmla="*/ 0 h 293714"/>
                  <a:gd name="connsiteX0" fmla="*/ 0 w 45719"/>
                  <a:gd name="connsiteY0" fmla="*/ 293714 h 293714"/>
                  <a:gd name="connsiteX1" fmla="*/ 45719 w 45719"/>
                  <a:gd name="connsiteY1" fmla="*/ 0 h 293714"/>
                  <a:gd name="connsiteX2" fmla="*/ 45719 w 45719"/>
                  <a:gd name="connsiteY2" fmla="*/ 293714 h 293714"/>
                  <a:gd name="connsiteX3" fmla="*/ 0 w 45719"/>
                  <a:gd name="connsiteY3" fmla="*/ 293714 h 293714"/>
                  <a:gd name="connsiteX0" fmla="*/ 0 w 267969"/>
                  <a:gd name="connsiteY0" fmla="*/ 236564 h 293714"/>
                  <a:gd name="connsiteX1" fmla="*/ 267969 w 267969"/>
                  <a:gd name="connsiteY1" fmla="*/ 0 h 293714"/>
                  <a:gd name="connsiteX2" fmla="*/ 267969 w 267969"/>
                  <a:gd name="connsiteY2" fmla="*/ 293714 h 293714"/>
                  <a:gd name="connsiteX3" fmla="*/ 0 w 267969"/>
                  <a:gd name="connsiteY3" fmla="*/ 236564 h 293714"/>
                  <a:gd name="connsiteX0" fmla="*/ 0 w 267969"/>
                  <a:gd name="connsiteY0" fmla="*/ 236564 h 376264"/>
                  <a:gd name="connsiteX1" fmla="*/ 267969 w 267969"/>
                  <a:gd name="connsiteY1" fmla="*/ 0 h 376264"/>
                  <a:gd name="connsiteX2" fmla="*/ 229869 w 267969"/>
                  <a:gd name="connsiteY2" fmla="*/ 376264 h 376264"/>
                  <a:gd name="connsiteX3" fmla="*/ 0 w 267969"/>
                  <a:gd name="connsiteY3" fmla="*/ 236564 h 376264"/>
                  <a:gd name="connsiteX0" fmla="*/ 0 w 267969"/>
                  <a:gd name="connsiteY0" fmla="*/ 236564 h 388345"/>
                  <a:gd name="connsiteX1" fmla="*/ 267969 w 267969"/>
                  <a:gd name="connsiteY1" fmla="*/ 0 h 388345"/>
                  <a:gd name="connsiteX2" fmla="*/ 229869 w 267969"/>
                  <a:gd name="connsiteY2" fmla="*/ 376264 h 388345"/>
                  <a:gd name="connsiteX3" fmla="*/ 0 w 267969"/>
                  <a:gd name="connsiteY3" fmla="*/ 236564 h 388345"/>
                  <a:gd name="connsiteX0" fmla="*/ 0 w 267969"/>
                  <a:gd name="connsiteY0" fmla="*/ 242254 h 394035"/>
                  <a:gd name="connsiteX1" fmla="*/ 267969 w 267969"/>
                  <a:gd name="connsiteY1" fmla="*/ 5690 h 394035"/>
                  <a:gd name="connsiteX2" fmla="*/ 229869 w 267969"/>
                  <a:gd name="connsiteY2" fmla="*/ 381954 h 394035"/>
                  <a:gd name="connsiteX3" fmla="*/ 0 w 267969"/>
                  <a:gd name="connsiteY3" fmla="*/ 242254 h 394035"/>
                  <a:gd name="connsiteX0" fmla="*/ 0 w 279992"/>
                  <a:gd name="connsiteY0" fmla="*/ 242254 h 394035"/>
                  <a:gd name="connsiteX1" fmla="*/ 267969 w 279992"/>
                  <a:gd name="connsiteY1" fmla="*/ 5690 h 394035"/>
                  <a:gd name="connsiteX2" fmla="*/ 229869 w 279992"/>
                  <a:gd name="connsiteY2" fmla="*/ 381954 h 394035"/>
                  <a:gd name="connsiteX3" fmla="*/ 0 w 279992"/>
                  <a:gd name="connsiteY3" fmla="*/ 242254 h 394035"/>
                  <a:gd name="connsiteX0" fmla="*/ 0 w 279992"/>
                  <a:gd name="connsiteY0" fmla="*/ 250810 h 402591"/>
                  <a:gd name="connsiteX1" fmla="*/ 267969 w 279992"/>
                  <a:gd name="connsiteY1" fmla="*/ 14246 h 402591"/>
                  <a:gd name="connsiteX2" fmla="*/ 229869 w 279992"/>
                  <a:gd name="connsiteY2" fmla="*/ 390510 h 402591"/>
                  <a:gd name="connsiteX3" fmla="*/ 0 w 279992"/>
                  <a:gd name="connsiteY3" fmla="*/ 250810 h 402591"/>
                  <a:gd name="connsiteX0" fmla="*/ 0 w 279992"/>
                  <a:gd name="connsiteY0" fmla="*/ 250810 h 410076"/>
                  <a:gd name="connsiteX1" fmla="*/ 267969 w 279992"/>
                  <a:gd name="connsiteY1" fmla="*/ 14246 h 410076"/>
                  <a:gd name="connsiteX2" fmla="*/ 229869 w 279992"/>
                  <a:gd name="connsiteY2" fmla="*/ 390510 h 410076"/>
                  <a:gd name="connsiteX3" fmla="*/ 0 w 279992"/>
                  <a:gd name="connsiteY3" fmla="*/ 250810 h 410076"/>
                  <a:gd name="connsiteX0" fmla="*/ 0 w 279992"/>
                  <a:gd name="connsiteY0" fmla="*/ 255898 h 415164"/>
                  <a:gd name="connsiteX1" fmla="*/ 267969 w 279992"/>
                  <a:gd name="connsiteY1" fmla="*/ 19334 h 415164"/>
                  <a:gd name="connsiteX2" fmla="*/ 229869 w 279992"/>
                  <a:gd name="connsiteY2" fmla="*/ 395598 h 415164"/>
                  <a:gd name="connsiteX3" fmla="*/ 0 w 279992"/>
                  <a:gd name="connsiteY3" fmla="*/ 255898 h 4151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9992" h="415164">
                    <a:moveTo>
                      <a:pt x="0" y="255898"/>
                    </a:moveTo>
                    <a:cubicBezTo>
                      <a:pt x="89323" y="94493"/>
                      <a:pt x="178646" y="-54211"/>
                      <a:pt x="267969" y="19334"/>
                    </a:cubicBezTo>
                    <a:cubicBezTo>
                      <a:pt x="306069" y="208255"/>
                      <a:pt x="242569" y="270177"/>
                      <a:pt x="229869" y="395598"/>
                    </a:cubicBezTo>
                    <a:cubicBezTo>
                      <a:pt x="115146" y="450631"/>
                      <a:pt x="76623" y="385015"/>
                      <a:pt x="0" y="255898"/>
                    </a:cubicBezTo>
                    <a:close/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5" name="Cloud 104">
                <a:extLst>
                  <a:ext uri="{FF2B5EF4-FFF2-40B4-BE49-F238E27FC236}">
                    <a16:creationId xmlns:a16="http://schemas.microsoft.com/office/drawing/2014/main" id="{0FCABFB4-E915-48FB-BA77-3F1D58BB8899}"/>
                  </a:ext>
                </a:extLst>
              </p:cNvPr>
              <p:cNvSpPr/>
              <p:nvPr/>
            </p:nvSpPr>
            <p:spPr>
              <a:xfrm rot="1588661">
                <a:off x="4947810" y="1642792"/>
                <a:ext cx="1336792" cy="1072798"/>
              </a:xfrm>
              <a:prstGeom prst="cloud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7" name="Cloud 106">
                <a:extLst>
                  <a:ext uri="{FF2B5EF4-FFF2-40B4-BE49-F238E27FC236}">
                    <a16:creationId xmlns:a16="http://schemas.microsoft.com/office/drawing/2014/main" id="{FCD60223-263C-475B-A456-505D1472A078}"/>
                  </a:ext>
                </a:extLst>
              </p:cNvPr>
              <p:cNvSpPr/>
              <p:nvPr/>
            </p:nvSpPr>
            <p:spPr>
              <a:xfrm rot="20312248">
                <a:off x="3111051" y="2012467"/>
                <a:ext cx="1336792" cy="1072798"/>
              </a:xfrm>
              <a:prstGeom prst="cloud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6EBC7C96-5D3D-4312-BE46-28F2B99C3958}"/>
                </a:ext>
              </a:extLst>
            </p:cNvPr>
            <p:cNvSpPr/>
            <p:nvPr/>
          </p:nvSpPr>
          <p:spPr>
            <a:xfrm>
              <a:off x="3293450" y="6302793"/>
              <a:ext cx="797736" cy="207735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796070E0-4D12-4ED5-8BAB-138F4203583C}"/>
                </a:ext>
              </a:extLst>
            </p:cNvPr>
            <p:cNvSpPr/>
            <p:nvPr/>
          </p:nvSpPr>
          <p:spPr>
            <a:xfrm>
              <a:off x="3746756" y="6216323"/>
              <a:ext cx="797736" cy="207735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D710D144-9C5F-4803-A28E-620C9BD1C299}"/>
                </a:ext>
              </a:extLst>
            </p:cNvPr>
            <p:cNvSpPr/>
            <p:nvPr/>
          </p:nvSpPr>
          <p:spPr>
            <a:xfrm>
              <a:off x="4051941" y="6361450"/>
              <a:ext cx="797736" cy="207735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AF1300B6-4AE1-4413-B8D8-4818E7A5E0C7}"/>
                </a:ext>
              </a:extLst>
            </p:cNvPr>
            <p:cNvSpPr/>
            <p:nvPr/>
          </p:nvSpPr>
          <p:spPr>
            <a:xfrm>
              <a:off x="4443495" y="6172528"/>
              <a:ext cx="797736" cy="20773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A45369DC-2FD7-45E3-9369-678E15CD7AEC}"/>
                </a:ext>
              </a:extLst>
            </p:cNvPr>
            <p:cNvSpPr/>
            <p:nvPr/>
          </p:nvSpPr>
          <p:spPr>
            <a:xfrm>
              <a:off x="3081839" y="6144165"/>
              <a:ext cx="797736" cy="207735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21FC681-F90C-4A47-9CA1-3703FFAC2114}"/>
              </a:ext>
            </a:extLst>
          </p:cNvPr>
          <p:cNvGrpSpPr/>
          <p:nvPr/>
        </p:nvGrpSpPr>
        <p:grpSpPr>
          <a:xfrm rot="20496213">
            <a:off x="1228120" y="1169265"/>
            <a:ext cx="1310180" cy="835676"/>
            <a:chOff x="2831441" y="2638850"/>
            <a:chExt cx="3236689" cy="2064466"/>
          </a:xfrm>
        </p:grpSpPr>
        <p:sp>
          <p:nvSpPr>
            <p:cNvPr id="57" name="Oval 10">
              <a:extLst>
                <a:ext uri="{FF2B5EF4-FFF2-40B4-BE49-F238E27FC236}">
                  <a16:creationId xmlns:a16="http://schemas.microsoft.com/office/drawing/2014/main" id="{69106D45-26AD-445C-AFC7-85D85D8EDE23}"/>
                </a:ext>
              </a:extLst>
            </p:cNvPr>
            <p:cNvSpPr/>
            <p:nvPr/>
          </p:nvSpPr>
          <p:spPr>
            <a:xfrm rot="18355275" flipH="1">
              <a:off x="3342868" y="3616546"/>
              <a:ext cx="1388053" cy="757225"/>
            </a:xfrm>
            <a:custGeom>
              <a:avLst/>
              <a:gdLst>
                <a:gd name="connsiteX0" fmla="*/ 0 w 914400"/>
                <a:gd name="connsiteY0" fmla="*/ 457200 h 914400"/>
                <a:gd name="connsiteX1" fmla="*/ 457200 w 914400"/>
                <a:gd name="connsiteY1" fmla="*/ 0 h 914400"/>
                <a:gd name="connsiteX2" fmla="*/ 914400 w 914400"/>
                <a:gd name="connsiteY2" fmla="*/ 457200 h 914400"/>
                <a:gd name="connsiteX3" fmla="*/ 457200 w 914400"/>
                <a:gd name="connsiteY3" fmla="*/ 914400 h 914400"/>
                <a:gd name="connsiteX4" fmla="*/ 0 w 914400"/>
                <a:gd name="connsiteY4" fmla="*/ 457200 h 914400"/>
                <a:gd name="connsiteX0" fmla="*/ 57150 w 514350"/>
                <a:gd name="connsiteY0" fmla="*/ 927109 h 939818"/>
                <a:gd name="connsiteX1" fmla="*/ 57150 w 514350"/>
                <a:gd name="connsiteY1" fmla="*/ 12709 h 939818"/>
                <a:gd name="connsiteX2" fmla="*/ 514350 w 514350"/>
                <a:gd name="connsiteY2" fmla="*/ 469909 h 939818"/>
                <a:gd name="connsiteX3" fmla="*/ 57150 w 514350"/>
                <a:gd name="connsiteY3" fmla="*/ 927109 h 939818"/>
                <a:gd name="connsiteX0" fmla="*/ 22605 w 638831"/>
                <a:gd name="connsiteY0" fmla="*/ 1261187 h 1267833"/>
                <a:gd name="connsiteX1" fmla="*/ 181631 w 638831"/>
                <a:gd name="connsiteY1" fmla="*/ 28734 h 1267833"/>
                <a:gd name="connsiteX2" fmla="*/ 638831 w 638831"/>
                <a:gd name="connsiteY2" fmla="*/ 485934 h 1267833"/>
                <a:gd name="connsiteX3" fmla="*/ 22605 w 638831"/>
                <a:gd name="connsiteY3" fmla="*/ 1261187 h 1267833"/>
                <a:gd name="connsiteX0" fmla="*/ 22605 w 638831"/>
                <a:gd name="connsiteY0" fmla="*/ 1128583 h 1131878"/>
                <a:gd name="connsiteX1" fmla="*/ 181631 w 638831"/>
                <a:gd name="connsiteY1" fmla="*/ 41904 h 1131878"/>
                <a:gd name="connsiteX2" fmla="*/ 638831 w 638831"/>
                <a:gd name="connsiteY2" fmla="*/ 353330 h 1131878"/>
                <a:gd name="connsiteX3" fmla="*/ 22605 w 638831"/>
                <a:gd name="connsiteY3" fmla="*/ 1128583 h 1131878"/>
                <a:gd name="connsiteX0" fmla="*/ 948164 w 1564390"/>
                <a:gd name="connsiteY0" fmla="*/ 1093838 h 1095950"/>
                <a:gd name="connsiteX1" fmla="*/ 719 w 1564390"/>
                <a:gd name="connsiteY1" fmla="*/ 530673 h 1095950"/>
                <a:gd name="connsiteX2" fmla="*/ 1107190 w 1564390"/>
                <a:gd name="connsiteY2" fmla="*/ 7159 h 1095950"/>
                <a:gd name="connsiteX3" fmla="*/ 1564390 w 1564390"/>
                <a:gd name="connsiteY3" fmla="*/ 318585 h 1095950"/>
                <a:gd name="connsiteX4" fmla="*/ 948164 w 1564390"/>
                <a:gd name="connsiteY4" fmla="*/ 1093838 h 1095950"/>
                <a:gd name="connsiteX0" fmla="*/ 1001132 w 1617358"/>
                <a:gd name="connsiteY0" fmla="*/ 1093838 h 1095950"/>
                <a:gd name="connsiteX1" fmla="*/ 678 w 1617358"/>
                <a:gd name="connsiteY1" fmla="*/ 530673 h 1095950"/>
                <a:gd name="connsiteX2" fmla="*/ 1160158 w 1617358"/>
                <a:gd name="connsiteY2" fmla="*/ 7159 h 1095950"/>
                <a:gd name="connsiteX3" fmla="*/ 1617358 w 1617358"/>
                <a:gd name="connsiteY3" fmla="*/ 318585 h 1095950"/>
                <a:gd name="connsiteX4" fmla="*/ 1001132 w 1617358"/>
                <a:gd name="connsiteY4" fmla="*/ 1093838 h 1095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7358" h="1095950">
                  <a:moveTo>
                    <a:pt x="1001132" y="1093838"/>
                  </a:moveTo>
                  <a:cubicBezTo>
                    <a:pt x="731685" y="1129186"/>
                    <a:pt x="-25826" y="711786"/>
                    <a:pt x="678" y="530673"/>
                  </a:cubicBezTo>
                  <a:cubicBezTo>
                    <a:pt x="27182" y="349560"/>
                    <a:pt x="890711" y="42507"/>
                    <a:pt x="1160158" y="7159"/>
                  </a:cubicBezTo>
                  <a:cubicBezTo>
                    <a:pt x="1429605" y="-28189"/>
                    <a:pt x="1617358" y="66080"/>
                    <a:pt x="1617358" y="318585"/>
                  </a:cubicBezTo>
                  <a:cubicBezTo>
                    <a:pt x="1617358" y="571090"/>
                    <a:pt x="1270579" y="1058490"/>
                    <a:pt x="1001132" y="1093838"/>
                  </a:cubicBezTo>
                  <a:close/>
                </a:path>
              </a:pathLst>
            </a:custGeom>
            <a:gradFill>
              <a:gsLst>
                <a:gs pos="50000">
                  <a:srgbClr val="E6E6E6"/>
                </a:gs>
                <a:gs pos="100000">
                  <a:schemeClr val="accent4">
                    <a:lumMod val="20000"/>
                    <a:lumOff val="80000"/>
                  </a:schemeClr>
                </a:gs>
                <a:gs pos="0">
                  <a:srgbClr val="844C7D"/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10">
              <a:extLst>
                <a:ext uri="{FF2B5EF4-FFF2-40B4-BE49-F238E27FC236}">
                  <a16:creationId xmlns:a16="http://schemas.microsoft.com/office/drawing/2014/main" id="{9539C449-FF6A-41C3-82DB-4E9A5D8F4795}"/>
                </a:ext>
              </a:extLst>
            </p:cNvPr>
            <p:cNvSpPr/>
            <p:nvPr/>
          </p:nvSpPr>
          <p:spPr>
            <a:xfrm rot="3244725">
              <a:off x="4192942" y="3630677"/>
              <a:ext cx="1388053" cy="757225"/>
            </a:xfrm>
            <a:custGeom>
              <a:avLst/>
              <a:gdLst>
                <a:gd name="connsiteX0" fmla="*/ 0 w 914400"/>
                <a:gd name="connsiteY0" fmla="*/ 457200 h 914400"/>
                <a:gd name="connsiteX1" fmla="*/ 457200 w 914400"/>
                <a:gd name="connsiteY1" fmla="*/ 0 h 914400"/>
                <a:gd name="connsiteX2" fmla="*/ 914400 w 914400"/>
                <a:gd name="connsiteY2" fmla="*/ 457200 h 914400"/>
                <a:gd name="connsiteX3" fmla="*/ 457200 w 914400"/>
                <a:gd name="connsiteY3" fmla="*/ 914400 h 914400"/>
                <a:gd name="connsiteX4" fmla="*/ 0 w 914400"/>
                <a:gd name="connsiteY4" fmla="*/ 457200 h 914400"/>
                <a:gd name="connsiteX0" fmla="*/ 57150 w 514350"/>
                <a:gd name="connsiteY0" fmla="*/ 927109 h 939818"/>
                <a:gd name="connsiteX1" fmla="*/ 57150 w 514350"/>
                <a:gd name="connsiteY1" fmla="*/ 12709 h 939818"/>
                <a:gd name="connsiteX2" fmla="*/ 514350 w 514350"/>
                <a:gd name="connsiteY2" fmla="*/ 469909 h 939818"/>
                <a:gd name="connsiteX3" fmla="*/ 57150 w 514350"/>
                <a:gd name="connsiteY3" fmla="*/ 927109 h 939818"/>
                <a:gd name="connsiteX0" fmla="*/ 22605 w 638831"/>
                <a:gd name="connsiteY0" fmla="*/ 1261187 h 1267833"/>
                <a:gd name="connsiteX1" fmla="*/ 181631 w 638831"/>
                <a:gd name="connsiteY1" fmla="*/ 28734 h 1267833"/>
                <a:gd name="connsiteX2" fmla="*/ 638831 w 638831"/>
                <a:gd name="connsiteY2" fmla="*/ 485934 h 1267833"/>
                <a:gd name="connsiteX3" fmla="*/ 22605 w 638831"/>
                <a:gd name="connsiteY3" fmla="*/ 1261187 h 1267833"/>
                <a:gd name="connsiteX0" fmla="*/ 22605 w 638831"/>
                <a:gd name="connsiteY0" fmla="*/ 1128583 h 1131878"/>
                <a:gd name="connsiteX1" fmla="*/ 181631 w 638831"/>
                <a:gd name="connsiteY1" fmla="*/ 41904 h 1131878"/>
                <a:gd name="connsiteX2" fmla="*/ 638831 w 638831"/>
                <a:gd name="connsiteY2" fmla="*/ 353330 h 1131878"/>
                <a:gd name="connsiteX3" fmla="*/ 22605 w 638831"/>
                <a:gd name="connsiteY3" fmla="*/ 1128583 h 1131878"/>
                <a:gd name="connsiteX0" fmla="*/ 948164 w 1564390"/>
                <a:gd name="connsiteY0" fmla="*/ 1093838 h 1095950"/>
                <a:gd name="connsiteX1" fmla="*/ 719 w 1564390"/>
                <a:gd name="connsiteY1" fmla="*/ 530673 h 1095950"/>
                <a:gd name="connsiteX2" fmla="*/ 1107190 w 1564390"/>
                <a:gd name="connsiteY2" fmla="*/ 7159 h 1095950"/>
                <a:gd name="connsiteX3" fmla="*/ 1564390 w 1564390"/>
                <a:gd name="connsiteY3" fmla="*/ 318585 h 1095950"/>
                <a:gd name="connsiteX4" fmla="*/ 948164 w 1564390"/>
                <a:gd name="connsiteY4" fmla="*/ 1093838 h 1095950"/>
                <a:gd name="connsiteX0" fmla="*/ 1001132 w 1617358"/>
                <a:gd name="connsiteY0" fmla="*/ 1093838 h 1095950"/>
                <a:gd name="connsiteX1" fmla="*/ 678 w 1617358"/>
                <a:gd name="connsiteY1" fmla="*/ 530673 h 1095950"/>
                <a:gd name="connsiteX2" fmla="*/ 1160158 w 1617358"/>
                <a:gd name="connsiteY2" fmla="*/ 7159 h 1095950"/>
                <a:gd name="connsiteX3" fmla="*/ 1617358 w 1617358"/>
                <a:gd name="connsiteY3" fmla="*/ 318585 h 1095950"/>
                <a:gd name="connsiteX4" fmla="*/ 1001132 w 1617358"/>
                <a:gd name="connsiteY4" fmla="*/ 1093838 h 1095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7358" h="1095950">
                  <a:moveTo>
                    <a:pt x="1001132" y="1093838"/>
                  </a:moveTo>
                  <a:cubicBezTo>
                    <a:pt x="731685" y="1129186"/>
                    <a:pt x="-25826" y="711786"/>
                    <a:pt x="678" y="530673"/>
                  </a:cubicBezTo>
                  <a:cubicBezTo>
                    <a:pt x="27182" y="349560"/>
                    <a:pt x="890711" y="42507"/>
                    <a:pt x="1160158" y="7159"/>
                  </a:cubicBezTo>
                  <a:cubicBezTo>
                    <a:pt x="1429605" y="-28189"/>
                    <a:pt x="1617358" y="66080"/>
                    <a:pt x="1617358" y="318585"/>
                  </a:cubicBezTo>
                  <a:cubicBezTo>
                    <a:pt x="1617358" y="571090"/>
                    <a:pt x="1270579" y="1058490"/>
                    <a:pt x="1001132" y="1093838"/>
                  </a:cubicBezTo>
                  <a:close/>
                </a:path>
              </a:pathLst>
            </a:custGeom>
            <a:gradFill>
              <a:gsLst>
                <a:gs pos="50000">
                  <a:srgbClr val="E6E6E6"/>
                </a:gs>
                <a:gs pos="100000">
                  <a:schemeClr val="accent4">
                    <a:lumMod val="20000"/>
                    <a:lumOff val="80000"/>
                  </a:schemeClr>
                </a:gs>
                <a:gs pos="0">
                  <a:srgbClr val="844C7D"/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Arc 14">
              <a:extLst>
                <a:ext uri="{FF2B5EF4-FFF2-40B4-BE49-F238E27FC236}">
                  <a16:creationId xmlns:a16="http://schemas.microsoft.com/office/drawing/2014/main" id="{CD92BDDC-2A86-4B9D-B9BA-84994B32DE38}"/>
                </a:ext>
              </a:extLst>
            </p:cNvPr>
            <p:cNvSpPr/>
            <p:nvPr/>
          </p:nvSpPr>
          <p:spPr>
            <a:xfrm rot="16532985">
              <a:off x="4519366" y="2674189"/>
              <a:ext cx="914400" cy="914400"/>
            </a:xfrm>
            <a:prstGeom prst="arc">
              <a:avLst>
                <a:gd name="adj1" fmla="val 15746613"/>
                <a:gd name="adj2" fmla="val 186741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Arc 60">
              <a:extLst>
                <a:ext uri="{FF2B5EF4-FFF2-40B4-BE49-F238E27FC236}">
                  <a16:creationId xmlns:a16="http://schemas.microsoft.com/office/drawing/2014/main" id="{0BC32173-0E61-4345-AF92-C5F1CD00940A}"/>
                </a:ext>
              </a:extLst>
            </p:cNvPr>
            <p:cNvSpPr/>
            <p:nvPr/>
          </p:nvSpPr>
          <p:spPr>
            <a:xfrm rot="5067015" flipH="1">
              <a:off x="3535499" y="2638850"/>
              <a:ext cx="914400" cy="914400"/>
            </a:xfrm>
            <a:prstGeom prst="arc">
              <a:avLst>
                <a:gd name="adj1" fmla="val 15746613"/>
                <a:gd name="adj2" fmla="val 186741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2B7AD1D9-CF94-4C06-82CA-FD78411DA36A}"/>
                </a:ext>
              </a:extLst>
            </p:cNvPr>
            <p:cNvSpPr/>
            <p:nvPr/>
          </p:nvSpPr>
          <p:spPr>
            <a:xfrm>
              <a:off x="4247396" y="2691429"/>
              <a:ext cx="81301" cy="8130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5C88CF91-EEBD-4842-BC4C-3F4D064789CC}"/>
                </a:ext>
              </a:extLst>
            </p:cNvPr>
            <p:cNvSpPr/>
            <p:nvPr/>
          </p:nvSpPr>
          <p:spPr>
            <a:xfrm>
              <a:off x="4628846" y="2738504"/>
              <a:ext cx="81301" cy="8130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8C110BF-2F84-4BBD-B25D-9B6B577D779F}"/>
                </a:ext>
              </a:extLst>
            </p:cNvPr>
            <p:cNvSpPr/>
            <p:nvPr/>
          </p:nvSpPr>
          <p:spPr>
            <a:xfrm>
              <a:off x="4450772" y="2772730"/>
              <a:ext cx="1617358" cy="1095950"/>
            </a:xfrm>
            <a:custGeom>
              <a:avLst/>
              <a:gdLst>
                <a:gd name="connsiteX0" fmla="*/ 0 w 914400"/>
                <a:gd name="connsiteY0" fmla="*/ 457200 h 914400"/>
                <a:gd name="connsiteX1" fmla="*/ 457200 w 914400"/>
                <a:gd name="connsiteY1" fmla="*/ 0 h 914400"/>
                <a:gd name="connsiteX2" fmla="*/ 914400 w 914400"/>
                <a:gd name="connsiteY2" fmla="*/ 457200 h 914400"/>
                <a:gd name="connsiteX3" fmla="*/ 457200 w 914400"/>
                <a:gd name="connsiteY3" fmla="*/ 914400 h 914400"/>
                <a:gd name="connsiteX4" fmla="*/ 0 w 914400"/>
                <a:gd name="connsiteY4" fmla="*/ 457200 h 914400"/>
                <a:gd name="connsiteX0" fmla="*/ 57150 w 514350"/>
                <a:gd name="connsiteY0" fmla="*/ 927109 h 939818"/>
                <a:gd name="connsiteX1" fmla="*/ 57150 w 514350"/>
                <a:gd name="connsiteY1" fmla="*/ 12709 h 939818"/>
                <a:gd name="connsiteX2" fmla="*/ 514350 w 514350"/>
                <a:gd name="connsiteY2" fmla="*/ 469909 h 939818"/>
                <a:gd name="connsiteX3" fmla="*/ 57150 w 514350"/>
                <a:gd name="connsiteY3" fmla="*/ 927109 h 939818"/>
                <a:gd name="connsiteX0" fmla="*/ 22605 w 638831"/>
                <a:gd name="connsiteY0" fmla="*/ 1261187 h 1267833"/>
                <a:gd name="connsiteX1" fmla="*/ 181631 w 638831"/>
                <a:gd name="connsiteY1" fmla="*/ 28734 h 1267833"/>
                <a:gd name="connsiteX2" fmla="*/ 638831 w 638831"/>
                <a:gd name="connsiteY2" fmla="*/ 485934 h 1267833"/>
                <a:gd name="connsiteX3" fmla="*/ 22605 w 638831"/>
                <a:gd name="connsiteY3" fmla="*/ 1261187 h 1267833"/>
                <a:gd name="connsiteX0" fmla="*/ 22605 w 638831"/>
                <a:gd name="connsiteY0" fmla="*/ 1128583 h 1131878"/>
                <a:gd name="connsiteX1" fmla="*/ 181631 w 638831"/>
                <a:gd name="connsiteY1" fmla="*/ 41904 h 1131878"/>
                <a:gd name="connsiteX2" fmla="*/ 638831 w 638831"/>
                <a:gd name="connsiteY2" fmla="*/ 353330 h 1131878"/>
                <a:gd name="connsiteX3" fmla="*/ 22605 w 638831"/>
                <a:gd name="connsiteY3" fmla="*/ 1128583 h 1131878"/>
                <a:gd name="connsiteX0" fmla="*/ 948164 w 1564390"/>
                <a:gd name="connsiteY0" fmla="*/ 1093838 h 1095950"/>
                <a:gd name="connsiteX1" fmla="*/ 719 w 1564390"/>
                <a:gd name="connsiteY1" fmla="*/ 530673 h 1095950"/>
                <a:gd name="connsiteX2" fmla="*/ 1107190 w 1564390"/>
                <a:gd name="connsiteY2" fmla="*/ 7159 h 1095950"/>
                <a:gd name="connsiteX3" fmla="*/ 1564390 w 1564390"/>
                <a:gd name="connsiteY3" fmla="*/ 318585 h 1095950"/>
                <a:gd name="connsiteX4" fmla="*/ 948164 w 1564390"/>
                <a:gd name="connsiteY4" fmla="*/ 1093838 h 1095950"/>
                <a:gd name="connsiteX0" fmla="*/ 1001132 w 1617358"/>
                <a:gd name="connsiteY0" fmla="*/ 1093838 h 1095950"/>
                <a:gd name="connsiteX1" fmla="*/ 678 w 1617358"/>
                <a:gd name="connsiteY1" fmla="*/ 530673 h 1095950"/>
                <a:gd name="connsiteX2" fmla="*/ 1160158 w 1617358"/>
                <a:gd name="connsiteY2" fmla="*/ 7159 h 1095950"/>
                <a:gd name="connsiteX3" fmla="*/ 1617358 w 1617358"/>
                <a:gd name="connsiteY3" fmla="*/ 318585 h 1095950"/>
                <a:gd name="connsiteX4" fmla="*/ 1001132 w 1617358"/>
                <a:gd name="connsiteY4" fmla="*/ 1093838 h 1095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7358" h="1095950">
                  <a:moveTo>
                    <a:pt x="1001132" y="1093838"/>
                  </a:moveTo>
                  <a:cubicBezTo>
                    <a:pt x="731685" y="1129186"/>
                    <a:pt x="-25826" y="711786"/>
                    <a:pt x="678" y="530673"/>
                  </a:cubicBezTo>
                  <a:cubicBezTo>
                    <a:pt x="27182" y="349560"/>
                    <a:pt x="890711" y="42507"/>
                    <a:pt x="1160158" y="7159"/>
                  </a:cubicBezTo>
                  <a:cubicBezTo>
                    <a:pt x="1429605" y="-28189"/>
                    <a:pt x="1617358" y="66080"/>
                    <a:pt x="1617358" y="318585"/>
                  </a:cubicBezTo>
                  <a:cubicBezTo>
                    <a:pt x="1617358" y="571090"/>
                    <a:pt x="1270579" y="1058490"/>
                    <a:pt x="1001132" y="1093838"/>
                  </a:cubicBezTo>
                  <a:close/>
                </a:path>
              </a:pathLst>
            </a:custGeom>
            <a:gradFill>
              <a:gsLst>
                <a:gs pos="50000">
                  <a:srgbClr val="E6E6E6"/>
                </a:gs>
                <a:gs pos="100000">
                  <a:schemeClr val="accent4">
                    <a:lumMod val="20000"/>
                    <a:lumOff val="80000"/>
                  </a:schemeClr>
                </a:gs>
                <a:gs pos="0">
                  <a:srgbClr val="844C7D"/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10">
              <a:extLst>
                <a:ext uri="{FF2B5EF4-FFF2-40B4-BE49-F238E27FC236}">
                  <a16:creationId xmlns:a16="http://schemas.microsoft.com/office/drawing/2014/main" id="{BAD9010F-950D-4241-9158-8E3B5278D398}"/>
                </a:ext>
              </a:extLst>
            </p:cNvPr>
            <p:cNvSpPr/>
            <p:nvPr/>
          </p:nvSpPr>
          <p:spPr>
            <a:xfrm flipH="1">
              <a:off x="2831441" y="2766232"/>
              <a:ext cx="1617358" cy="1095950"/>
            </a:xfrm>
            <a:custGeom>
              <a:avLst/>
              <a:gdLst>
                <a:gd name="connsiteX0" fmla="*/ 0 w 914400"/>
                <a:gd name="connsiteY0" fmla="*/ 457200 h 914400"/>
                <a:gd name="connsiteX1" fmla="*/ 457200 w 914400"/>
                <a:gd name="connsiteY1" fmla="*/ 0 h 914400"/>
                <a:gd name="connsiteX2" fmla="*/ 914400 w 914400"/>
                <a:gd name="connsiteY2" fmla="*/ 457200 h 914400"/>
                <a:gd name="connsiteX3" fmla="*/ 457200 w 914400"/>
                <a:gd name="connsiteY3" fmla="*/ 914400 h 914400"/>
                <a:gd name="connsiteX4" fmla="*/ 0 w 914400"/>
                <a:gd name="connsiteY4" fmla="*/ 457200 h 914400"/>
                <a:gd name="connsiteX0" fmla="*/ 57150 w 514350"/>
                <a:gd name="connsiteY0" fmla="*/ 927109 h 939818"/>
                <a:gd name="connsiteX1" fmla="*/ 57150 w 514350"/>
                <a:gd name="connsiteY1" fmla="*/ 12709 h 939818"/>
                <a:gd name="connsiteX2" fmla="*/ 514350 w 514350"/>
                <a:gd name="connsiteY2" fmla="*/ 469909 h 939818"/>
                <a:gd name="connsiteX3" fmla="*/ 57150 w 514350"/>
                <a:gd name="connsiteY3" fmla="*/ 927109 h 939818"/>
                <a:gd name="connsiteX0" fmla="*/ 22605 w 638831"/>
                <a:gd name="connsiteY0" fmla="*/ 1261187 h 1267833"/>
                <a:gd name="connsiteX1" fmla="*/ 181631 w 638831"/>
                <a:gd name="connsiteY1" fmla="*/ 28734 h 1267833"/>
                <a:gd name="connsiteX2" fmla="*/ 638831 w 638831"/>
                <a:gd name="connsiteY2" fmla="*/ 485934 h 1267833"/>
                <a:gd name="connsiteX3" fmla="*/ 22605 w 638831"/>
                <a:gd name="connsiteY3" fmla="*/ 1261187 h 1267833"/>
                <a:gd name="connsiteX0" fmla="*/ 22605 w 638831"/>
                <a:gd name="connsiteY0" fmla="*/ 1128583 h 1131878"/>
                <a:gd name="connsiteX1" fmla="*/ 181631 w 638831"/>
                <a:gd name="connsiteY1" fmla="*/ 41904 h 1131878"/>
                <a:gd name="connsiteX2" fmla="*/ 638831 w 638831"/>
                <a:gd name="connsiteY2" fmla="*/ 353330 h 1131878"/>
                <a:gd name="connsiteX3" fmla="*/ 22605 w 638831"/>
                <a:gd name="connsiteY3" fmla="*/ 1128583 h 1131878"/>
                <a:gd name="connsiteX0" fmla="*/ 948164 w 1564390"/>
                <a:gd name="connsiteY0" fmla="*/ 1093838 h 1095950"/>
                <a:gd name="connsiteX1" fmla="*/ 719 w 1564390"/>
                <a:gd name="connsiteY1" fmla="*/ 530673 h 1095950"/>
                <a:gd name="connsiteX2" fmla="*/ 1107190 w 1564390"/>
                <a:gd name="connsiteY2" fmla="*/ 7159 h 1095950"/>
                <a:gd name="connsiteX3" fmla="*/ 1564390 w 1564390"/>
                <a:gd name="connsiteY3" fmla="*/ 318585 h 1095950"/>
                <a:gd name="connsiteX4" fmla="*/ 948164 w 1564390"/>
                <a:gd name="connsiteY4" fmla="*/ 1093838 h 1095950"/>
                <a:gd name="connsiteX0" fmla="*/ 1001132 w 1617358"/>
                <a:gd name="connsiteY0" fmla="*/ 1093838 h 1095950"/>
                <a:gd name="connsiteX1" fmla="*/ 678 w 1617358"/>
                <a:gd name="connsiteY1" fmla="*/ 530673 h 1095950"/>
                <a:gd name="connsiteX2" fmla="*/ 1160158 w 1617358"/>
                <a:gd name="connsiteY2" fmla="*/ 7159 h 1095950"/>
                <a:gd name="connsiteX3" fmla="*/ 1617358 w 1617358"/>
                <a:gd name="connsiteY3" fmla="*/ 318585 h 1095950"/>
                <a:gd name="connsiteX4" fmla="*/ 1001132 w 1617358"/>
                <a:gd name="connsiteY4" fmla="*/ 1093838 h 1095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7358" h="1095950">
                  <a:moveTo>
                    <a:pt x="1001132" y="1093838"/>
                  </a:moveTo>
                  <a:cubicBezTo>
                    <a:pt x="731685" y="1129186"/>
                    <a:pt x="-25826" y="711786"/>
                    <a:pt x="678" y="530673"/>
                  </a:cubicBezTo>
                  <a:cubicBezTo>
                    <a:pt x="27182" y="349560"/>
                    <a:pt x="890711" y="42507"/>
                    <a:pt x="1160158" y="7159"/>
                  </a:cubicBezTo>
                  <a:cubicBezTo>
                    <a:pt x="1429605" y="-28189"/>
                    <a:pt x="1617358" y="66080"/>
                    <a:pt x="1617358" y="318585"/>
                  </a:cubicBezTo>
                  <a:cubicBezTo>
                    <a:pt x="1617358" y="571090"/>
                    <a:pt x="1270579" y="1058490"/>
                    <a:pt x="1001132" y="1093838"/>
                  </a:cubicBezTo>
                  <a:close/>
                </a:path>
              </a:pathLst>
            </a:custGeom>
            <a:gradFill>
              <a:gsLst>
                <a:gs pos="50000">
                  <a:srgbClr val="E6E6E6"/>
                </a:gs>
                <a:gs pos="100000">
                  <a:schemeClr val="accent4">
                    <a:lumMod val="20000"/>
                    <a:lumOff val="80000"/>
                  </a:schemeClr>
                </a:gs>
                <a:gs pos="0">
                  <a:srgbClr val="844C7D"/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5EFBE75D-40B3-4C27-974F-5705E3CD3202}"/>
                </a:ext>
              </a:extLst>
            </p:cNvPr>
            <p:cNvSpPr/>
            <p:nvPr/>
          </p:nvSpPr>
          <p:spPr>
            <a:xfrm>
              <a:off x="4393764" y="3207470"/>
              <a:ext cx="113322" cy="720342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A330F41D-DE18-47F0-9864-61AB734D7A77}"/>
                </a:ext>
              </a:extLst>
            </p:cNvPr>
            <p:cNvSpPr/>
            <p:nvPr/>
          </p:nvSpPr>
          <p:spPr>
            <a:xfrm>
              <a:off x="4368035" y="3086859"/>
              <a:ext cx="168285" cy="16828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A23F603D-6941-4715-8481-67C4524388B9}"/>
              </a:ext>
            </a:extLst>
          </p:cNvPr>
          <p:cNvGrpSpPr/>
          <p:nvPr/>
        </p:nvGrpSpPr>
        <p:grpSpPr>
          <a:xfrm flipH="1">
            <a:off x="2737964" y="948145"/>
            <a:ext cx="1922397" cy="2578450"/>
            <a:chOff x="5710816" y="2771099"/>
            <a:chExt cx="1037925" cy="1392136"/>
          </a:xfrm>
        </p:grpSpPr>
        <p:sp>
          <p:nvSpPr>
            <p:cNvPr id="52" name="Rectangle 19">
              <a:extLst>
                <a:ext uri="{FF2B5EF4-FFF2-40B4-BE49-F238E27FC236}">
                  <a16:creationId xmlns:a16="http://schemas.microsoft.com/office/drawing/2014/main" id="{1FB5D27F-7C68-43C1-A431-5B74EFC35B0F}"/>
                </a:ext>
              </a:extLst>
            </p:cNvPr>
            <p:cNvSpPr/>
            <p:nvPr/>
          </p:nvSpPr>
          <p:spPr>
            <a:xfrm rot="12630560">
              <a:off x="5820426" y="3548662"/>
              <a:ext cx="408303" cy="614573"/>
            </a:xfrm>
            <a:custGeom>
              <a:avLst/>
              <a:gdLst>
                <a:gd name="connsiteX0" fmla="*/ 0 w 288784"/>
                <a:gd name="connsiteY0" fmla="*/ 0 h 587722"/>
                <a:gd name="connsiteX1" fmla="*/ 288784 w 288784"/>
                <a:gd name="connsiteY1" fmla="*/ 0 h 587722"/>
                <a:gd name="connsiteX2" fmla="*/ 288784 w 288784"/>
                <a:gd name="connsiteY2" fmla="*/ 587722 h 587722"/>
                <a:gd name="connsiteX3" fmla="*/ 0 w 288784"/>
                <a:gd name="connsiteY3" fmla="*/ 587722 h 587722"/>
                <a:gd name="connsiteX4" fmla="*/ 0 w 288784"/>
                <a:gd name="connsiteY4" fmla="*/ 0 h 587722"/>
                <a:gd name="connsiteX0" fmla="*/ 0 w 288784"/>
                <a:gd name="connsiteY0" fmla="*/ 0 h 587722"/>
                <a:gd name="connsiteX1" fmla="*/ 288784 w 288784"/>
                <a:gd name="connsiteY1" fmla="*/ 0 h 587722"/>
                <a:gd name="connsiteX2" fmla="*/ 288784 w 288784"/>
                <a:gd name="connsiteY2" fmla="*/ 587722 h 587722"/>
                <a:gd name="connsiteX3" fmla="*/ 44450 w 288784"/>
                <a:gd name="connsiteY3" fmla="*/ 463897 h 587722"/>
                <a:gd name="connsiteX4" fmla="*/ 0 w 288784"/>
                <a:gd name="connsiteY4" fmla="*/ 0 h 587722"/>
                <a:gd name="connsiteX0" fmla="*/ 0 w 288784"/>
                <a:gd name="connsiteY0" fmla="*/ 0 h 588918"/>
                <a:gd name="connsiteX1" fmla="*/ 288784 w 288784"/>
                <a:gd name="connsiteY1" fmla="*/ 0 h 588918"/>
                <a:gd name="connsiteX2" fmla="*/ 288784 w 288784"/>
                <a:gd name="connsiteY2" fmla="*/ 587722 h 588918"/>
                <a:gd name="connsiteX3" fmla="*/ 44450 w 288784"/>
                <a:gd name="connsiteY3" fmla="*/ 463897 h 588918"/>
                <a:gd name="connsiteX4" fmla="*/ 0 w 288784"/>
                <a:gd name="connsiteY4" fmla="*/ 0 h 588918"/>
                <a:gd name="connsiteX0" fmla="*/ 0 w 288784"/>
                <a:gd name="connsiteY0" fmla="*/ 0 h 611638"/>
                <a:gd name="connsiteX1" fmla="*/ 288784 w 288784"/>
                <a:gd name="connsiteY1" fmla="*/ 0 h 611638"/>
                <a:gd name="connsiteX2" fmla="*/ 288784 w 288784"/>
                <a:gd name="connsiteY2" fmla="*/ 587722 h 611638"/>
                <a:gd name="connsiteX3" fmla="*/ 44450 w 288784"/>
                <a:gd name="connsiteY3" fmla="*/ 463897 h 611638"/>
                <a:gd name="connsiteX4" fmla="*/ 0 w 288784"/>
                <a:gd name="connsiteY4" fmla="*/ 0 h 611638"/>
                <a:gd name="connsiteX0" fmla="*/ 0 w 288784"/>
                <a:gd name="connsiteY0" fmla="*/ 0 h 598672"/>
                <a:gd name="connsiteX1" fmla="*/ 288784 w 288784"/>
                <a:gd name="connsiteY1" fmla="*/ 0 h 598672"/>
                <a:gd name="connsiteX2" fmla="*/ 288784 w 288784"/>
                <a:gd name="connsiteY2" fmla="*/ 587722 h 598672"/>
                <a:gd name="connsiteX3" fmla="*/ 44450 w 288784"/>
                <a:gd name="connsiteY3" fmla="*/ 463897 h 598672"/>
                <a:gd name="connsiteX4" fmla="*/ 0 w 288784"/>
                <a:gd name="connsiteY4" fmla="*/ 0 h 598672"/>
                <a:gd name="connsiteX0" fmla="*/ 0 w 288784"/>
                <a:gd name="connsiteY0" fmla="*/ 0 h 598672"/>
                <a:gd name="connsiteX1" fmla="*/ 288784 w 288784"/>
                <a:gd name="connsiteY1" fmla="*/ 0 h 598672"/>
                <a:gd name="connsiteX2" fmla="*/ 288784 w 288784"/>
                <a:gd name="connsiteY2" fmla="*/ 587722 h 598672"/>
                <a:gd name="connsiteX3" fmla="*/ 44450 w 288784"/>
                <a:gd name="connsiteY3" fmla="*/ 463897 h 598672"/>
                <a:gd name="connsiteX4" fmla="*/ 95250 w 288784"/>
                <a:gd name="connsiteY4" fmla="*/ 88900 h 598672"/>
                <a:gd name="connsiteX5" fmla="*/ 0 w 288784"/>
                <a:gd name="connsiteY5" fmla="*/ 0 h 598672"/>
                <a:gd name="connsiteX0" fmla="*/ 0 w 288784"/>
                <a:gd name="connsiteY0" fmla="*/ 0 h 598672"/>
                <a:gd name="connsiteX1" fmla="*/ 288784 w 288784"/>
                <a:gd name="connsiteY1" fmla="*/ 0 h 598672"/>
                <a:gd name="connsiteX2" fmla="*/ 288784 w 288784"/>
                <a:gd name="connsiteY2" fmla="*/ 587722 h 598672"/>
                <a:gd name="connsiteX3" fmla="*/ 44450 w 288784"/>
                <a:gd name="connsiteY3" fmla="*/ 463897 h 598672"/>
                <a:gd name="connsiteX4" fmla="*/ 95250 w 288784"/>
                <a:gd name="connsiteY4" fmla="*/ 88900 h 598672"/>
                <a:gd name="connsiteX5" fmla="*/ 0 w 288784"/>
                <a:gd name="connsiteY5" fmla="*/ 0 h 598672"/>
                <a:gd name="connsiteX0" fmla="*/ 0 w 288784"/>
                <a:gd name="connsiteY0" fmla="*/ 0 h 598672"/>
                <a:gd name="connsiteX1" fmla="*/ 288784 w 288784"/>
                <a:gd name="connsiteY1" fmla="*/ 0 h 598672"/>
                <a:gd name="connsiteX2" fmla="*/ 288784 w 288784"/>
                <a:gd name="connsiteY2" fmla="*/ 587722 h 598672"/>
                <a:gd name="connsiteX3" fmla="*/ 44450 w 288784"/>
                <a:gd name="connsiteY3" fmla="*/ 463897 h 598672"/>
                <a:gd name="connsiteX4" fmla="*/ 95250 w 288784"/>
                <a:gd name="connsiteY4" fmla="*/ 88900 h 598672"/>
                <a:gd name="connsiteX5" fmla="*/ 0 w 288784"/>
                <a:gd name="connsiteY5" fmla="*/ 0 h 598672"/>
                <a:gd name="connsiteX0" fmla="*/ 0 w 288784"/>
                <a:gd name="connsiteY0" fmla="*/ 0 h 598672"/>
                <a:gd name="connsiteX1" fmla="*/ 288784 w 288784"/>
                <a:gd name="connsiteY1" fmla="*/ 0 h 598672"/>
                <a:gd name="connsiteX2" fmla="*/ 288784 w 288784"/>
                <a:gd name="connsiteY2" fmla="*/ 587722 h 598672"/>
                <a:gd name="connsiteX3" fmla="*/ 44450 w 288784"/>
                <a:gd name="connsiteY3" fmla="*/ 463897 h 598672"/>
                <a:gd name="connsiteX4" fmla="*/ 95250 w 288784"/>
                <a:gd name="connsiteY4" fmla="*/ 88900 h 598672"/>
                <a:gd name="connsiteX5" fmla="*/ 0 w 288784"/>
                <a:gd name="connsiteY5" fmla="*/ 0 h 598672"/>
                <a:gd name="connsiteX0" fmla="*/ 0 w 298309"/>
                <a:gd name="connsiteY0" fmla="*/ 0 h 608197"/>
                <a:gd name="connsiteX1" fmla="*/ 298309 w 298309"/>
                <a:gd name="connsiteY1" fmla="*/ 9525 h 608197"/>
                <a:gd name="connsiteX2" fmla="*/ 298309 w 298309"/>
                <a:gd name="connsiteY2" fmla="*/ 597247 h 608197"/>
                <a:gd name="connsiteX3" fmla="*/ 53975 w 298309"/>
                <a:gd name="connsiteY3" fmla="*/ 473422 h 608197"/>
                <a:gd name="connsiteX4" fmla="*/ 104775 w 298309"/>
                <a:gd name="connsiteY4" fmla="*/ 98425 h 608197"/>
                <a:gd name="connsiteX5" fmla="*/ 0 w 298309"/>
                <a:gd name="connsiteY5" fmla="*/ 0 h 608197"/>
                <a:gd name="connsiteX0" fmla="*/ 86841 w 385150"/>
                <a:gd name="connsiteY0" fmla="*/ 0 h 608197"/>
                <a:gd name="connsiteX1" fmla="*/ 385150 w 385150"/>
                <a:gd name="connsiteY1" fmla="*/ 9525 h 608197"/>
                <a:gd name="connsiteX2" fmla="*/ 385150 w 385150"/>
                <a:gd name="connsiteY2" fmla="*/ 597247 h 608197"/>
                <a:gd name="connsiteX3" fmla="*/ 140816 w 385150"/>
                <a:gd name="connsiteY3" fmla="*/ 473422 h 608197"/>
                <a:gd name="connsiteX4" fmla="*/ 191616 w 385150"/>
                <a:gd name="connsiteY4" fmla="*/ 98425 h 608197"/>
                <a:gd name="connsiteX5" fmla="*/ 86841 w 385150"/>
                <a:gd name="connsiteY5" fmla="*/ 0 h 608197"/>
                <a:gd name="connsiteX0" fmla="*/ 14553 w 312862"/>
                <a:gd name="connsiteY0" fmla="*/ 0 h 608197"/>
                <a:gd name="connsiteX1" fmla="*/ 312862 w 312862"/>
                <a:gd name="connsiteY1" fmla="*/ 9525 h 608197"/>
                <a:gd name="connsiteX2" fmla="*/ 312862 w 312862"/>
                <a:gd name="connsiteY2" fmla="*/ 597247 h 608197"/>
                <a:gd name="connsiteX3" fmla="*/ 68528 w 312862"/>
                <a:gd name="connsiteY3" fmla="*/ 473422 h 608197"/>
                <a:gd name="connsiteX4" fmla="*/ 119328 w 312862"/>
                <a:gd name="connsiteY4" fmla="*/ 98425 h 608197"/>
                <a:gd name="connsiteX5" fmla="*/ 59004 w 312862"/>
                <a:gd name="connsiteY5" fmla="*/ 60326 h 608197"/>
                <a:gd name="connsiteX6" fmla="*/ 14553 w 312862"/>
                <a:gd name="connsiteY6" fmla="*/ 0 h 608197"/>
                <a:gd name="connsiteX0" fmla="*/ 34996 w 333305"/>
                <a:gd name="connsiteY0" fmla="*/ 0 h 608197"/>
                <a:gd name="connsiteX1" fmla="*/ 333305 w 333305"/>
                <a:gd name="connsiteY1" fmla="*/ 9525 h 608197"/>
                <a:gd name="connsiteX2" fmla="*/ 333305 w 333305"/>
                <a:gd name="connsiteY2" fmla="*/ 597247 h 608197"/>
                <a:gd name="connsiteX3" fmla="*/ 88971 w 333305"/>
                <a:gd name="connsiteY3" fmla="*/ 473422 h 608197"/>
                <a:gd name="connsiteX4" fmla="*/ 139771 w 333305"/>
                <a:gd name="connsiteY4" fmla="*/ 98425 h 608197"/>
                <a:gd name="connsiteX5" fmla="*/ 79447 w 333305"/>
                <a:gd name="connsiteY5" fmla="*/ 60326 h 608197"/>
                <a:gd name="connsiteX6" fmla="*/ 34996 w 333305"/>
                <a:gd name="connsiteY6" fmla="*/ 0 h 608197"/>
                <a:gd name="connsiteX0" fmla="*/ 80411 w 378720"/>
                <a:gd name="connsiteY0" fmla="*/ 0 h 608197"/>
                <a:gd name="connsiteX1" fmla="*/ 378720 w 378720"/>
                <a:gd name="connsiteY1" fmla="*/ 9525 h 608197"/>
                <a:gd name="connsiteX2" fmla="*/ 378720 w 378720"/>
                <a:gd name="connsiteY2" fmla="*/ 597247 h 608197"/>
                <a:gd name="connsiteX3" fmla="*/ 134386 w 378720"/>
                <a:gd name="connsiteY3" fmla="*/ 473422 h 608197"/>
                <a:gd name="connsiteX4" fmla="*/ 185186 w 378720"/>
                <a:gd name="connsiteY4" fmla="*/ 98425 h 608197"/>
                <a:gd name="connsiteX5" fmla="*/ 124862 w 378720"/>
                <a:gd name="connsiteY5" fmla="*/ 60326 h 608197"/>
                <a:gd name="connsiteX6" fmla="*/ 1038 w 378720"/>
                <a:gd name="connsiteY6" fmla="*/ 136526 h 608197"/>
                <a:gd name="connsiteX7" fmla="*/ 80411 w 378720"/>
                <a:gd name="connsiteY7" fmla="*/ 0 h 608197"/>
                <a:gd name="connsiteX0" fmla="*/ 50900 w 349209"/>
                <a:gd name="connsiteY0" fmla="*/ 0 h 608197"/>
                <a:gd name="connsiteX1" fmla="*/ 349209 w 349209"/>
                <a:gd name="connsiteY1" fmla="*/ 9525 h 608197"/>
                <a:gd name="connsiteX2" fmla="*/ 349209 w 349209"/>
                <a:gd name="connsiteY2" fmla="*/ 597247 h 608197"/>
                <a:gd name="connsiteX3" fmla="*/ 104875 w 349209"/>
                <a:gd name="connsiteY3" fmla="*/ 473422 h 608197"/>
                <a:gd name="connsiteX4" fmla="*/ 155675 w 349209"/>
                <a:gd name="connsiteY4" fmla="*/ 98425 h 608197"/>
                <a:gd name="connsiteX5" fmla="*/ 95351 w 349209"/>
                <a:gd name="connsiteY5" fmla="*/ 60326 h 608197"/>
                <a:gd name="connsiteX6" fmla="*/ 3277 w 349209"/>
                <a:gd name="connsiteY6" fmla="*/ 146051 h 608197"/>
                <a:gd name="connsiteX7" fmla="*/ 50900 w 349209"/>
                <a:gd name="connsiteY7" fmla="*/ 0 h 608197"/>
                <a:gd name="connsiteX0" fmla="*/ 92866 w 391175"/>
                <a:gd name="connsiteY0" fmla="*/ 0 h 608197"/>
                <a:gd name="connsiteX1" fmla="*/ 391175 w 391175"/>
                <a:gd name="connsiteY1" fmla="*/ 9525 h 608197"/>
                <a:gd name="connsiteX2" fmla="*/ 391175 w 391175"/>
                <a:gd name="connsiteY2" fmla="*/ 597247 h 608197"/>
                <a:gd name="connsiteX3" fmla="*/ 146841 w 391175"/>
                <a:gd name="connsiteY3" fmla="*/ 473422 h 608197"/>
                <a:gd name="connsiteX4" fmla="*/ 197641 w 391175"/>
                <a:gd name="connsiteY4" fmla="*/ 98425 h 608197"/>
                <a:gd name="connsiteX5" fmla="*/ 137317 w 391175"/>
                <a:gd name="connsiteY5" fmla="*/ 60326 h 608197"/>
                <a:gd name="connsiteX6" fmla="*/ 793 w 391175"/>
                <a:gd name="connsiteY6" fmla="*/ 123826 h 608197"/>
                <a:gd name="connsiteX7" fmla="*/ 92866 w 391175"/>
                <a:gd name="connsiteY7" fmla="*/ 0 h 608197"/>
                <a:gd name="connsiteX0" fmla="*/ 71189 w 369498"/>
                <a:gd name="connsiteY0" fmla="*/ 0 h 608197"/>
                <a:gd name="connsiteX1" fmla="*/ 369498 w 369498"/>
                <a:gd name="connsiteY1" fmla="*/ 9525 h 608197"/>
                <a:gd name="connsiteX2" fmla="*/ 369498 w 369498"/>
                <a:gd name="connsiteY2" fmla="*/ 597247 h 608197"/>
                <a:gd name="connsiteX3" fmla="*/ 125164 w 369498"/>
                <a:gd name="connsiteY3" fmla="*/ 473422 h 608197"/>
                <a:gd name="connsiteX4" fmla="*/ 175964 w 369498"/>
                <a:gd name="connsiteY4" fmla="*/ 98425 h 608197"/>
                <a:gd name="connsiteX5" fmla="*/ 115640 w 369498"/>
                <a:gd name="connsiteY5" fmla="*/ 60326 h 608197"/>
                <a:gd name="connsiteX6" fmla="*/ 1341 w 369498"/>
                <a:gd name="connsiteY6" fmla="*/ 133351 h 608197"/>
                <a:gd name="connsiteX7" fmla="*/ 71189 w 369498"/>
                <a:gd name="connsiteY7" fmla="*/ 0 h 608197"/>
                <a:gd name="connsiteX0" fmla="*/ 71189 w 369498"/>
                <a:gd name="connsiteY0" fmla="*/ 0 h 608197"/>
                <a:gd name="connsiteX1" fmla="*/ 252023 w 369498"/>
                <a:gd name="connsiteY1" fmla="*/ 107950 h 608197"/>
                <a:gd name="connsiteX2" fmla="*/ 369498 w 369498"/>
                <a:gd name="connsiteY2" fmla="*/ 597247 h 608197"/>
                <a:gd name="connsiteX3" fmla="*/ 125164 w 369498"/>
                <a:gd name="connsiteY3" fmla="*/ 473422 h 608197"/>
                <a:gd name="connsiteX4" fmla="*/ 175964 w 369498"/>
                <a:gd name="connsiteY4" fmla="*/ 98425 h 608197"/>
                <a:gd name="connsiteX5" fmla="*/ 115640 w 369498"/>
                <a:gd name="connsiteY5" fmla="*/ 60326 h 608197"/>
                <a:gd name="connsiteX6" fmla="*/ 1341 w 369498"/>
                <a:gd name="connsiteY6" fmla="*/ 133351 h 608197"/>
                <a:gd name="connsiteX7" fmla="*/ 71189 w 369498"/>
                <a:gd name="connsiteY7" fmla="*/ 0 h 608197"/>
                <a:gd name="connsiteX0" fmla="*/ 71189 w 369498"/>
                <a:gd name="connsiteY0" fmla="*/ 8177 h 616374"/>
                <a:gd name="connsiteX1" fmla="*/ 252023 w 369498"/>
                <a:gd name="connsiteY1" fmla="*/ 116127 h 616374"/>
                <a:gd name="connsiteX2" fmla="*/ 369498 w 369498"/>
                <a:gd name="connsiteY2" fmla="*/ 605424 h 616374"/>
                <a:gd name="connsiteX3" fmla="*/ 125164 w 369498"/>
                <a:gd name="connsiteY3" fmla="*/ 481599 h 616374"/>
                <a:gd name="connsiteX4" fmla="*/ 175964 w 369498"/>
                <a:gd name="connsiteY4" fmla="*/ 106602 h 616374"/>
                <a:gd name="connsiteX5" fmla="*/ 115640 w 369498"/>
                <a:gd name="connsiteY5" fmla="*/ 68503 h 616374"/>
                <a:gd name="connsiteX6" fmla="*/ 1341 w 369498"/>
                <a:gd name="connsiteY6" fmla="*/ 141528 h 616374"/>
                <a:gd name="connsiteX7" fmla="*/ 71189 w 369498"/>
                <a:gd name="connsiteY7" fmla="*/ 8177 h 616374"/>
                <a:gd name="connsiteX0" fmla="*/ 71189 w 369498"/>
                <a:gd name="connsiteY0" fmla="*/ 8177 h 616374"/>
                <a:gd name="connsiteX1" fmla="*/ 252023 w 369498"/>
                <a:gd name="connsiteY1" fmla="*/ 116127 h 616374"/>
                <a:gd name="connsiteX2" fmla="*/ 369498 w 369498"/>
                <a:gd name="connsiteY2" fmla="*/ 605424 h 616374"/>
                <a:gd name="connsiteX3" fmla="*/ 125164 w 369498"/>
                <a:gd name="connsiteY3" fmla="*/ 481599 h 616374"/>
                <a:gd name="connsiteX4" fmla="*/ 175964 w 369498"/>
                <a:gd name="connsiteY4" fmla="*/ 106602 h 616374"/>
                <a:gd name="connsiteX5" fmla="*/ 115640 w 369498"/>
                <a:gd name="connsiteY5" fmla="*/ 68503 h 616374"/>
                <a:gd name="connsiteX6" fmla="*/ 1341 w 369498"/>
                <a:gd name="connsiteY6" fmla="*/ 141528 h 616374"/>
                <a:gd name="connsiteX7" fmla="*/ 71189 w 369498"/>
                <a:gd name="connsiteY7" fmla="*/ 8177 h 616374"/>
                <a:gd name="connsiteX0" fmla="*/ 71189 w 369498"/>
                <a:gd name="connsiteY0" fmla="*/ 24857 h 633054"/>
                <a:gd name="connsiteX1" fmla="*/ 252023 w 369498"/>
                <a:gd name="connsiteY1" fmla="*/ 132807 h 633054"/>
                <a:gd name="connsiteX2" fmla="*/ 369498 w 369498"/>
                <a:gd name="connsiteY2" fmla="*/ 622104 h 633054"/>
                <a:gd name="connsiteX3" fmla="*/ 125164 w 369498"/>
                <a:gd name="connsiteY3" fmla="*/ 498279 h 633054"/>
                <a:gd name="connsiteX4" fmla="*/ 175964 w 369498"/>
                <a:gd name="connsiteY4" fmla="*/ 123282 h 633054"/>
                <a:gd name="connsiteX5" fmla="*/ 115640 w 369498"/>
                <a:gd name="connsiteY5" fmla="*/ 85183 h 633054"/>
                <a:gd name="connsiteX6" fmla="*/ 1341 w 369498"/>
                <a:gd name="connsiteY6" fmla="*/ 158208 h 633054"/>
                <a:gd name="connsiteX7" fmla="*/ 71189 w 369498"/>
                <a:gd name="connsiteY7" fmla="*/ 24857 h 633054"/>
                <a:gd name="connsiteX0" fmla="*/ 71189 w 369498"/>
                <a:gd name="connsiteY0" fmla="*/ 17472 h 625669"/>
                <a:gd name="connsiteX1" fmla="*/ 252023 w 369498"/>
                <a:gd name="connsiteY1" fmla="*/ 125422 h 625669"/>
                <a:gd name="connsiteX2" fmla="*/ 369498 w 369498"/>
                <a:gd name="connsiteY2" fmla="*/ 614719 h 625669"/>
                <a:gd name="connsiteX3" fmla="*/ 125164 w 369498"/>
                <a:gd name="connsiteY3" fmla="*/ 490894 h 625669"/>
                <a:gd name="connsiteX4" fmla="*/ 175964 w 369498"/>
                <a:gd name="connsiteY4" fmla="*/ 115897 h 625669"/>
                <a:gd name="connsiteX5" fmla="*/ 115640 w 369498"/>
                <a:gd name="connsiteY5" fmla="*/ 77798 h 625669"/>
                <a:gd name="connsiteX6" fmla="*/ 1341 w 369498"/>
                <a:gd name="connsiteY6" fmla="*/ 150823 h 625669"/>
                <a:gd name="connsiteX7" fmla="*/ 71189 w 369498"/>
                <a:gd name="connsiteY7" fmla="*/ 17472 h 625669"/>
                <a:gd name="connsiteX0" fmla="*/ 71189 w 369498"/>
                <a:gd name="connsiteY0" fmla="*/ 8473 h 616670"/>
                <a:gd name="connsiteX1" fmla="*/ 252023 w 369498"/>
                <a:gd name="connsiteY1" fmla="*/ 116423 h 616670"/>
                <a:gd name="connsiteX2" fmla="*/ 369498 w 369498"/>
                <a:gd name="connsiteY2" fmla="*/ 605720 h 616670"/>
                <a:gd name="connsiteX3" fmla="*/ 125164 w 369498"/>
                <a:gd name="connsiteY3" fmla="*/ 481895 h 616670"/>
                <a:gd name="connsiteX4" fmla="*/ 175964 w 369498"/>
                <a:gd name="connsiteY4" fmla="*/ 106898 h 616670"/>
                <a:gd name="connsiteX5" fmla="*/ 115640 w 369498"/>
                <a:gd name="connsiteY5" fmla="*/ 68799 h 616670"/>
                <a:gd name="connsiteX6" fmla="*/ 1341 w 369498"/>
                <a:gd name="connsiteY6" fmla="*/ 141824 h 616670"/>
                <a:gd name="connsiteX7" fmla="*/ 71189 w 369498"/>
                <a:gd name="connsiteY7" fmla="*/ 8473 h 616670"/>
                <a:gd name="connsiteX0" fmla="*/ 71189 w 369498"/>
                <a:gd name="connsiteY0" fmla="*/ 5389 h 613586"/>
                <a:gd name="connsiteX1" fmla="*/ 252023 w 369498"/>
                <a:gd name="connsiteY1" fmla="*/ 113339 h 613586"/>
                <a:gd name="connsiteX2" fmla="*/ 369498 w 369498"/>
                <a:gd name="connsiteY2" fmla="*/ 602636 h 613586"/>
                <a:gd name="connsiteX3" fmla="*/ 125164 w 369498"/>
                <a:gd name="connsiteY3" fmla="*/ 478811 h 613586"/>
                <a:gd name="connsiteX4" fmla="*/ 175964 w 369498"/>
                <a:gd name="connsiteY4" fmla="*/ 103814 h 613586"/>
                <a:gd name="connsiteX5" fmla="*/ 115640 w 369498"/>
                <a:gd name="connsiteY5" fmla="*/ 65715 h 613586"/>
                <a:gd name="connsiteX6" fmla="*/ 1341 w 369498"/>
                <a:gd name="connsiteY6" fmla="*/ 138740 h 613586"/>
                <a:gd name="connsiteX7" fmla="*/ 71189 w 369498"/>
                <a:gd name="connsiteY7" fmla="*/ 5389 h 613586"/>
                <a:gd name="connsiteX0" fmla="*/ 71189 w 369498"/>
                <a:gd name="connsiteY0" fmla="*/ 5389 h 613586"/>
                <a:gd name="connsiteX1" fmla="*/ 252023 w 369498"/>
                <a:gd name="connsiteY1" fmla="*/ 113339 h 613586"/>
                <a:gd name="connsiteX2" fmla="*/ 369498 w 369498"/>
                <a:gd name="connsiteY2" fmla="*/ 602636 h 613586"/>
                <a:gd name="connsiteX3" fmla="*/ 125164 w 369498"/>
                <a:gd name="connsiteY3" fmla="*/ 478811 h 613586"/>
                <a:gd name="connsiteX4" fmla="*/ 175964 w 369498"/>
                <a:gd name="connsiteY4" fmla="*/ 103814 h 613586"/>
                <a:gd name="connsiteX5" fmla="*/ 115640 w 369498"/>
                <a:gd name="connsiteY5" fmla="*/ 65715 h 613586"/>
                <a:gd name="connsiteX6" fmla="*/ 1341 w 369498"/>
                <a:gd name="connsiteY6" fmla="*/ 138740 h 613586"/>
                <a:gd name="connsiteX7" fmla="*/ 71189 w 369498"/>
                <a:gd name="connsiteY7" fmla="*/ 5389 h 613586"/>
                <a:gd name="connsiteX0" fmla="*/ 71189 w 369498"/>
                <a:gd name="connsiteY0" fmla="*/ 5389 h 613586"/>
                <a:gd name="connsiteX1" fmla="*/ 252023 w 369498"/>
                <a:gd name="connsiteY1" fmla="*/ 113339 h 613586"/>
                <a:gd name="connsiteX2" fmla="*/ 369498 w 369498"/>
                <a:gd name="connsiteY2" fmla="*/ 602636 h 613586"/>
                <a:gd name="connsiteX3" fmla="*/ 125164 w 369498"/>
                <a:gd name="connsiteY3" fmla="*/ 478811 h 613586"/>
                <a:gd name="connsiteX4" fmla="*/ 175964 w 369498"/>
                <a:gd name="connsiteY4" fmla="*/ 103814 h 613586"/>
                <a:gd name="connsiteX5" fmla="*/ 115640 w 369498"/>
                <a:gd name="connsiteY5" fmla="*/ 65715 h 613586"/>
                <a:gd name="connsiteX6" fmla="*/ 1341 w 369498"/>
                <a:gd name="connsiteY6" fmla="*/ 138740 h 613586"/>
                <a:gd name="connsiteX7" fmla="*/ 71189 w 369498"/>
                <a:gd name="connsiteY7" fmla="*/ 5389 h 613586"/>
                <a:gd name="connsiteX0" fmla="*/ 71189 w 398073"/>
                <a:gd name="connsiteY0" fmla="*/ 5389 h 613586"/>
                <a:gd name="connsiteX1" fmla="*/ 252023 w 398073"/>
                <a:gd name="connsiteY1" fmla="*/ 113339 h 613586"/>
                <a:gd name="connsiteX2" fmla="*/ 398073 w 398073"/>
                <a:gd name="connsiteY2" fmla="*/ 602636 h 613586"/>
                <a:gd name="connsiteX3" fmla="*/ 125164 w 398073"/>
                <a:gd name="connsiteY3" fmla="*/ 478811 h 613586"/>
                <a:gd name="connsiteX4" fmla="*/ 175964 w 398073"/>
                <a:gd name="connsiteY4" fmla="*/ 103814 h 613586"/>
                <a:gd name="connsiteX5" fmla="*/ 115640 w 398073"/>
                <a:gd name="connsiteY5" fmla="*/ 65715 h 613586"/>
                <a:gd name="connsiteX6" fmla="*/ 1341 w 398073"/>
                <a:gd name="connsiteY6" fmla="*/ 138740 h 613586"/>
                <a:gd name="connsiteX7" fmla="*/ 71189 w 398073"/>
                <a:gd name="connsiteY7" fmla="*/ 5389 h 613586"/>
                <a:gd name="connsiteX0" fmla="*/ 71189 w 398073"/>
                <a:gd name="connsiteY0" fmla="*/ 5389 h 613586"/>
                <a:gd name="connsiteX1" fmla="*/ 252023 w 398073"/>
                <a:gd name="connsiteY1" fmla="*/ 113339 h 613586"/>
                <a:gd name="connsiteX2" fmla="*/ 398073 w 398073"/>
                <a:gd name="connsiteY2" fmla="*/ 602636 h 613586"/>
                <a:gd name="connsiteX3" fmla="*/ 125164 w 398073"/>
                <a:gd name="connsiteY3" fmla="*/ 478811 h 613586"/>
                <a:gd name="connsiteX4" fmla="*/ 175964 w 398073"/>
                <a:gd name="connsiteY4" fmla="*/ 103814 h 613586"/>
                <a:gd name="connsiteX5" fmla="*/ 99765 w 398073"/>
                <a:gd name="connsiteY5" fmla="*/ 65715 h 613586"/>
                <a:gd name="connsiteX6" fmla="*/ 1341 w 398073"/>
                <a:gd name="connsiteY6" fmla="*/ 138740 h 613586"/>
                <a:gd name="connsiteX7" fmla="*/ 71189 w 398073"/>
                <a:gd name="connsiteY7" fmla="*/ 5389 h 613586"/>
                <a:gd name="connsiteX0" fmla="*/ 71189 w 398073"/>
                <a:gd name="connsiteY0" fmla="*/ 5389 h 613586"/>
                <a:gd name="connsiteX1" fmla="*/ 252023 w 398073"/>
                <a:gd name="connsiteY1" fmla="*/ 113339 h 613586"/>
                <a:gd name="connsiteX2" fmla="*/ 398073 w 398073"/>
                <a:gd name="connsiteY2" fmla="*/ 602636 h 613586"/>
                <a:gd name="connsiteX3" fmla="*/ 125164 w 398073"/>
                <a:gd name="connsiteY3" fmla="*/ 478811 h 613586"/>
                <a:gd name="connsiteX4" fmla="*/ 175964 w 398073"/>
                <a:gd name="connsiteY4" fmla="*/ 103814 h 613586"/>
                <a:gd name="connsiteX5" fmla="*/ 99765 w 398073"/>
                <a:gd name="connsiteY5" fmla="*/ 65715 h 613586"/>
                <a:gd name="connsiteX6" fmla="*/ 1341 w 398073"/>
                <a:gd name="connsiteY6" fmla="*/ 138740 h 613586"/>
                <a:gd name="connsiteX7" fmla="*/ 71189 w 398073"/>
                <a:gd name="connsiteY7" fmla="*/ 5389 h 613586"/>
                <a:gd name="connsiteX0" fmla="*/ 77321 w 404205"/>
                <a:gd name="connsiteY0" fmla="*/ 5389 h 613586"/>
                <a:gd name="connsiteX1" fmla="*/ 258155 w 404205"/>
                <a:gd name="connsiteY1" fmla="*/ 113339 h 613586"/>
                <a:gd name="connsiteX2" fmla="*/ 404205 w 404205"/>
                <a:gd name="connsiteY2" fmla="*/ 602636 h 613586"/>
                <a:gd name="connsiteX3" fmla="*/ 131296 w 404205"/>
                <a:gd name="connsiteY3" fmla="*/ 478811 h 613586"/>
                <a:gd name="connsiteX4" fmla="*/ 182096 w 404205"/>
                <a:gd name="connsiteY4" fmla="*/ 103814 h 613586"/>
                <a:gd name="connsiteX5" fmla="*/ 105897 w 404205"/>
                <a:gd name="connsiteY5" fmla="*/ 65715 h 613586"/>
                <a:gd name="connsiteX6" fmla="*/ 1123 w 404205"/>
                <a:gd name="connsiteY6" fmla="*/ 138740 h 613586"/>
                <a:gd name="connsiteX7" fmla="*/ 77321 w 404205"/>
                <a:gd name="connsiteY7" fmla="*/ 5389 h 613586"/>
                <a:gd name="connsiteX0" fmla="*/ 77321 w 404205"/>
                <a:gd name="connsiteY0" fmla="*/ 5389 h 613586"/>
                <a:gd name="connsiteX1" fmla="*/ 258155 w 404205"/>
                <a:gd name="connsiteY1" fmla="*/ 113339 h 613586"/>
                <a:gd name="connsiteX2" fmla="*/ 404205 w 404205"/>
                <a:gd name="connsiteY2" fmla="*/ 602636 h 613586"/>
                <a:gd name="connsiteX3" fmla="*/ 131296 w 404205"/>
                <a:gd name="connsiteY3" fmla="*/ 478811 h 613586"/>
                <a:gd name="connsiteX4" fmla="*/ 182096 w 404205"/>
                <a:gd name="connsiteY4" fmla="*/ 103814 h 613586"/>
                <a:gd name="connsiteX5" fmla="*/ 105897 w 404205"/>
                <a:gd name="connsiteY5" fmla="*/ 65715 h 613586"/>
                <a:gd name="connsiteX6" fmla="*/ 1123 w 404205"/>
                <a:gd name="connsiteY6" fmla="*/ 138740 h 613586"/>
                <a:gd name="connsiteX7" fmla="*/ 77321 w 404205"/>
                <a:gd name="connsiteY7" fmla="*/ 5389 h 613586"/>
                <a:gd name="connsiteX0" fmla="*/ 83512 w 410396"/>
                <a:gd name="connsiteY0" fmla="*/ 5389 h 613586"/>
                <a:gd name="connsiteX1" fmla="*/ 264346 w 410396"/>
                <a:gd name="connsiteY1" fmla="*/ 113339 h 613586"/>
                <a:gd name="connsiteX2" fmla="*/ 410396 w 410396"/>
                <a:gd name="connsiteY2" fmla="*/ 602636 h 613586"/>
                <a:gd name="connsiteX3" fmla="*/ 137487 w 410396"/>
                <a:gd name="connsiteY3" fmla="*/ 478811 h 613586"/>
                <a:gd name="connsiteX4" fmla="*/ 188287 w 410396"/>
                <a:gd name="connsiteY4" fmla="*/ 103814 h 613586"/>
                <a:gd name="connsiteX5" fmla="*/ 112088 w 410396"/>
                <a:gd name="connsiteY5" fmla="*/ 65715 h 613586"/>
                <a:gd name="connsiteX6" fmla="*/ 964 w 410396"/>
                <a:gd name="connsiteY6" fmla="*/ 132390 h 613586"/>
                <a:gd name="connsiteX7" fmla="*/ 83512 w 410396"/>
                <a:gd name="connsiteY7" fmla="*/ 5389 h 613586"/>
                <a:gd name="connsiteX0" fmla="*/ 83512 w 410396"/>
                <a:gd name="connsiteY0" fmla="*/ 5389 h 613586"/>
                <a:gd name="connsiteX1" fmla="*/ 264346 w 410396"/>
                <a:gd name="connsiteY1" fmla="*/ 113339 h 613586"/>
                <a:gd name="connsiteX2" fmla="*/ 410396 w 410396"/>
                <a:gd name="connsiteY2" fmla="*/ 602636 h 613586"/>
                <a:gd name="connsiteX3" fmla="*/ 137487 w 410396"/>
                <a:gd name="connsiteY3" fmla="*/ 478811 h 613586"/>
                <a:gd name="connsiteX4" fmla="*/ 188287 w 410396"/>
                <a:gd name="connsiteY4" fmla="*/ 103814 h 613586"/>
                <a:gd name="connsiteX5" fmla="*/ 112088 w 410396"/>
                <a:gd name="connsiteY5" fmla="*/ 65715 h 613586"/>
                <a:gd name="connsiteX6" fmla="*/ 964 w 410396"/>
                <a:gd name="connsiteY6" fmla="*/ 132390 h 613586"/>
                <a:gd name="connsiteX7" fmla="*/ 83512 w 410396"/>
                <a:gd name="connsiteY7" fmla="*/ 5389 h 613586"/>
                <a:gd name="connsiteX0" fmla="*/ 83512 w 410396"/>
                <a:gd name="connsiteY0" fmla="*/ 5389 h 613586"/>
                <a:gd name="connsiteX1" fmla="*/ 264346 w 410396"/>
                <a:gd name="connsiteY1" fmla="*/ 113339 h 613586"/>
                <a:gd name="connsiteX2" fmla="*/ 410396 w 410396"/>
                <a:gd name="connsiteY2" fmla="*/ 602636 h 613586"/>
                <a:gd name="connsiteX3" fmla="*/ 137487 w 410396"/>
                <a:gd name="connsiteY3" fmla="*/ 478811 h 613586"/>
                <a:gd name="connsiteX4" fmla="*/ 188287 w 410396"/>
                <a:gd name="connsiteY4" fmla="*/ 103814 h 613586"/>
                <a:gd name="connsiteX5" fmla="*/ 112088 w 410396"/>
                <a:gd name="connsiteY5" fmla="*/ 65715 h 613586"/>
                <a:gd name="connsiteX6" fmla="*/ 964 w 410396"/>
                <a:gd name="connsiteY6" fmla="*/ 132390 h 613586"/>
                <a:gd name="connsiteX7" fmla="*/ 83512 w 410396"/>
                <a:gd name="connsiteY7" fmla="*/ 5389 h 613586"/>
                <a:gd name="connsiteX0" fmla="*/ 83512 w 410396"/>
                <a:gd name="connsiteY0" fmla="*/ 5389 h 613586"/>
                <a:gd name="connsiteX1" fmla="*/ 264346 w 410396"/>
                <a:gd name="connsiteY1" fmla="*/ 113339 h 613586"/>
                <a:gd name="connsiteX2" fmla="*/ 410396 w 410396"/>
                <a:gd name="connsiteY2" fmla="*/ 602636 h 613586"/>
                <a:gd name="connsiteX3" fmla="*/ 137487 w 410396"/>
                <a:gd name="connsiteY3" fmla="*/ 478811 h 613586"/>
                <a:gd name="connsiteX4" fmla="*/ 188287 w 410396"/>
                <a:gd name="connsiteY4" fmla="*/ 103814 h 613586"/>
                <a:gd name="connsiteX5" fmla="*/ 112088 w 410396"/>
                <a:gd name="connsiteY5" fmla="*/ 65715 h 613586"/>
                <a:gd name="connsiteX6" fmla="*/ 964 w 410396"/>
                <a:gd name="connsiteY6" fmla="*/ 132390 h 613586"/>
                <a:gd name="connsiteX7" fmla="*/ 83512 w 410396"/>
                <a:gd name="connsiteY7" fmla="*/ 5389 h 613586"/>
                <a:gd name="connsiteX0" fmla="*/ 83512 w 410396"/>
                <a:gd name="connsiteY0" fmla="*/ 5389 h 613586"/>
                <a:gd name="connsiteX1" fmla="*/ 264346 w 410396"/>
                <a:gd name="connsiteY1" fmla="*/ 113339 h 613586"/>
                <a:gd name="connsiteX2" fmla="*/ 410396 w 410396"/>
                <a:gd name="connsiteY2" fmla="*/ 602636 h 613586"/>
                <a:gd name="connsiteX3" fmla="*/ 137487 w 410396"/>
                <a:gd name="connsiteY3" fmla="*/ 478811 h 613586"/>
                <a:gd name="connsiteX4" fmla="*/ 188287 w 410396"/>
                <a:gd name="connsiteY4" fmla="*/ 103814 h 613586"/>
                <a:gd name="connsiteX5" fmla="*/ 112088 w 410396"/>
                <a:gd name="connsiteY5" fmla="*/ 65715 h 613586"/>
                <a:gd name="connsiteX6" fmla="*/ 964 w 410396"/>
                <a:gd name="connsiteY6" fmla="*/ 132390 h 613586"/>
                <a:gd name="connsiteX7" fmla="*/ 83512 w 410396"/>
                <a:gd name="connsiteY7" fmla="*/ 5389 h 613586"/>
                <a:gd name="connsiteX0" fmla="*/ 83512 w 410396"/>
                <a:gd name="connsiteY0" fmla="*/ 14884 h 623081"/>
                <a:gd name="connsiteX1" fmla="*/ 264346 w 410396"/>
                <a:gd name="connsiteY1" fmla="*/ 122834 h 623081"/>
                <a:gd name="connsiteX2" fmla="*/ 410396 w 410396"/>
                <a:gd name="connsiteY2" fmla="*/ 612131 h 623081"/>
                <a:gd name="connsiteX3" fmla="*/ 137487 w 410396"/>
                <a:gd name="connsiteY3" fmla="*/ 488306 h 623081"/>
                <a:gd name="connsiteX4" fmla="*/ 188287 w 410396"/>
                <a:gd name="connsiteY4" fmla="*/ 113309 h 623081"/>
                <a:gd name="connsiteX5" fmla="*/ 112088 w 410396"/>
                <a:gd name="connsiteY5" fmla="*/ 75210 h 623081"/>
                <a:gd name="connsiteX6" fmla="*/ 964 w 410396"/>
                <a:gd name="connsiteY6" fmla="*/ 141885 h 623081"/>
                <a:gd name="connsiteX7" fmla="*/ 83512 w 410396"/>
                <a:gd name="connsiteY7" fmla="*/ 14884 h 623081"/>
                <a:gd name="connsiteX0" fmla="*/ 83512 w 410396"/>
                <a:gd name="connsiteY0" fmla="*/ 6729 h 614926"/>
                <a:gd name="connsiteX1" fmla="*/ 264346 w 410396"/>
                <a:gd name="connsiteY1" fmla="*/ 114679 h 614926"/>
                <a:gd name="connsiteX2" fmla="*/ 410396 w 410396"/>
                <a:gd name="connsiteY2" fmla="*/ 603976 h 614926"/>
                <a:gd name="connsiteX3" fmla="*/ 137487 w 410396"/>
                <a:gd name="connsiteY3" fmla="*/ 480151 h 614926"/>
                <a:gd name="connsiteX4" fmla="*/ 188287 w 410396"/>
                <a:gd name="connsiteY4" fmla="*/ 105154 h 614926"/>
                <a:gd name="connsiteX5" fmla="*/ 112088 w 410396"/>
                <a:gd name="connsiteY5" fmla="*/ 67055 h 614926"/>
                <a:gd name="connsiteX6" fmla="*/ 964 w 410396"/>
                <a:gd name="connsiteY6" fmla="*/ 133730 h 614926"/>
                <a:gd name="connsiteX7" fmla="*/ 83512 w 410396"/>
                <a:gd name="connsiteY7" fmla="*/ 6729 h 614926"/>
                <a:gd name="connsiteX0" fmla="*/ 83512 w 410396"/>
                <a:gd name="connsiteY0" fmla="*/ 12830 h 621027"/>
                <a:gd name="connsiteX1" fmla="*/ 264346 w 410396"/>
                <a:gd name="connsiteY1" fmla="*/ 120780 h 621027"/>
                <a:gd name="connsiteX2" fmla="*/ 410396 w 410396"/>
                <a:gd name="connsiteY2" fmla="*/ 610077 h 621027"/>
                <a:gd name="connsiteX3" fmla="*/ 137487 w 410396"/>
                <a:gd name="connsiteY3" fmla="*/ 486252 h 621027"/>
                <a:gd name="connsiteX4" fmla="*/ 188287 w 410396"/>
                <a:gd name="connsiteY4" fmla="*/ 111255 h 621027"/>
                <a:gd name="connsiteX5" fmla="*/ 112088 w 410396"/>
                <a:gd name="connsiteY5" fmla="*/ 73156 h 621027"/>
                <a:gd name="connsiteX6" fmla="*/ 964 w 410396"/>
                <a:gd name="connsiteY6" fmla="*/ 139831 h 621027"/>
                <a:gd name="connsiteX7" fmla="*/ 83512 w 410396"/>
                <a:gd name="connsiteY7" fmla="*/ 12830 h 621027"/>
                <a:gd name="connsiteX0" fmla="*/ 90523 w 410263"/>
                <a:gd name="connsiteY0" fmla="*/ 9680 h 627402"/>
                <a:gd name="connsiteX1" fmla="*/ 264213 w 410263"/>
                <a:gd name="connsiteY1" fmla="*/ 127155 h 627402"/>
                <a:gd name="connsiteX2" fmla="*/ 410263 w 410263"/>
                <a:gd name="connsiteY2" fmla="*/ 616452 h 627402"/>
                <a:gd name="connsiteX3" fmla="*/ 137354 w 410263"/>
                <a:gd name="connsiteY3" fmla="*/ 492627 h 627402"/>
                <a:gd name="connsiteX4" fmla="*/ 188154 w 410263"/>
                <a:gd name="connsiteY4" fmla="*/ 117630 h 627402"/>
                <a:gd name="connsiteX5" fmla="*/ 111955 w 410263"/>
                <a:gd name="connsiteY5" fmla="*/ 79531 h 627402"/>
                <a:gd name="connsiteX6" fmla="*/ 831 w 410263"/>
                <a:gd name="connsiteY6" fmla="*/ 146206 h 627402"/>
                <a:gd name="connsiteX7" fmla="*/ 90523 w 410263"/>
                <a:gd name="connsiteY7" fmla="*/ 9680 h 627402"/>
                <a:gd name="connsiteX0" fmla="*/ 92867 w 410226"/>
                <a:gd name="connsiteY0" fmla="*/ 8307 h 630792"/>
                <a:gd name="connsiteX1" fmla="*/ 264176 w 410226"/>
                <a:gd name="connsiteY1" fmla="*/ 130545 h 630792"/>
                <a:gd name="connsiteX2" fmla="*/ 410226 w 410226"/>
                <a:gd name="connsiteY2" fmla="*/ 619842 h 630792"/>
                <a:gd name="connsiteX3" fmla="*/ 137317 w 410226"/>
                <a:gd name="connsiteY3" fmla="*/ 496017 h 630792"/>
                <a:gd name="connsiteX4" fmla="*/ 188117 w 410226"/>
                <a:gd name="connsiteY4" fmla="*/ 121020 h 630792"/>
                <a:gd name="connsiteX5" fmla="*/ 111918 w 410226"/>
                <a:gd name="connsiteY5" fmla="*/ 82921 h 630792"/>
                <a:gd name="connsiteX6" fmla="*/ 794 w 410226"/>
                <a:gd name="connsiteY6" fmla="*/ 149596 h 630792"/>
                <a:gd name="connsiteX7" fmla="*/ 92867 w 410226"/>
                <a:gd name="connsiteY7" fmla="*/ 8307 h 630792"/>
                <a:gd name="connsiteX0" fmla="*/ 92867 w 410226"/>
                <a:gd name="connsiteY0" fmla="*/ 908 h 623393"/>
                <a:gd name="connsiteX1" fmla="*/ 264176 w 410226"/>
                <a:gd name="connsiteY1" fmla="*/ 123146 h 623393"/>
                <a:gd name="connsiteX2" fmla="*/ 410226 w 410226"/>
                <a:gd name="connsiteY2" fmla="*/ 612443 h 623393"/>
                <a:gd name="connsiteX3" fmla="*/ 137317 w 410226"/>
                <a:gd name="connsiteY3" fmla="*/ 488618 h 623393"/>
                <a:gd name="connsiteX4" fmla="*/ 188117 w 410226"/>
                <a:gd name="connsiteY4" fmla="*/ 113621 h 623393"/>
                <a:gd name="connsiteX5" fmla="*/ 111918 w 410226"/>
                <a:gd name="connsiteY5" fmla="*/ 75522 h 623393"/>
                <a:gd name="connsiteX6" fmla="*/ 794 w 410226"/>
                <a:gd name="connsiteY6" fmla="*/ 142197 h 623393"/>
                <a:gd name="connsiteX7" fmla="*/ 92867 w 410226"/>
                <a:gd name="connsiteY7" fmla="*/ 908 h 623393"/>
                <a:gd name="connsiteX0" fmla="*/ 0 w 409432"/>
                <a:gd name="connsiteY0" fmla="*/ 66722 h 547918"/>
                <a:gd name="connsiteX1" fmla="*/ 263382 w 409432"/>
                <a:gd name="connsiteY1" fmla="*/ 47671 h 547918"/>
                <a:gd name="connsiteX2" fmla="*/ 409432 w 409432"/>
                <a:gd name="connsiteY2" fmla="*/ 536968 h 547918"/>
                <a:gd name="connsiteX3" fmla="*/ 136523 w 409432"/>
                <a:gd name="connsiteY3" fmla="*/ 413143 h 547918"/>
                <a:gd name="connsiteX4" fmla="*/ 187323 w 409432"/>
                <a:gd name="connsiteY4" fmla="*/ 38146 h 547918"/>
                <a:gd name="connsiteX5" fmla="*/ 111124 w 409432"/>
                <a:gd name="connsiteY5" fmla="*/ 47 h 547918"/>
                <a:gd name="connsiteX6" fmla="*/ 0 w 409432"/>
                <a:gd name="connsiteY6" fmla="*/ 66722 h 547918"/>
                <a:gd name="connsiteX0" fmla="*/ 0 w 409432"/>
                <a:gd name="connsiteY0" fmla="*/ 115434 h 596630"/>
                <a:gd name="connsiteX1" fmla="*/ 99813 w 409432"/>
                <a:gd name="connsiteY1" fmla="*/ 378 h 596630"/>
                <a:gd name="connsiteX2" fmla="*/ 263382 w 409432"/>
                <a:gd name="connsiteY2" fmla="*/ 96383 h 596630"/>
                <a:gd name="connsiteX3" fmla="*/ 409432 w 409432"/>
                <a:gd name="connsiteY3" fmla="*/ 585680 h 596630"/>
                <a:gd name="connsiteX4" fmla="*/ 136523 w 409432"/>
                <a:gd name="connsiteY4" fmla="*/ 461855 h 596630"/>
                <a:gd name="connsiteX5" fmla="*/ 187323 w 409432"/>
                <a:gd name="connsiteY5" fmla="*/ 86858 h 596630"/>
                <a:gd name="connsiteX6" fmla="*/ 111124 w 409432"/>
                <a:gd name="connsiteY6" fmla="*/ 48759 h 596630"/>
                <a:gd name="connsiteX7" fmla="*/ 0 w 409432"/>
                <a:gd name="connsiteY7" fmla="*/ 115434 h 596630"/>
                <a:gd name="connsiteX0" fmla="*/ 0 w 409432"/>
                <a:gd name="connsiteY0" fmla="*/ 131937 h 613133"/>
                <a:gd name="connsiteX1" fmla="*/ 114101 w 409432"/>
                <a:gd name="connsiteY1" fmla="*/ 212 h 613133"/>
                <a:gd name="connsiteX2" fmla="*/ 263382 w 409432"/>
                <a:gd name="connsiteY2" fmla="*/ 112886 h 613133"/>
                <a:gd name="connsiteX3" fmla="*/ 409432 w 409432"/>
                <a:gd name="connsiteY3" fmla="*/ 602183 h 613133"/>
                <a:gd name="connsiteX4" fmla="*/ 136523 w 409432"/>
                <a:gd name="connsiteY4" fmla="*/ 478358 h 613133"/>
                <a:gd name="connsiteX5" fmla="*/ 187323 w 409432"/>
                <a:gd name="connsiteY5" fmla="*/ 103361 h 613133"/>
                <a:gd name="connsiteX6" fmla="*/ 111124 w 409432"/>
                <a:gd name="connsiteY6" fmla="*/ 65262 h 613133"/>
                <a:gd name="connsiteX7" fmla="*/ 0 w 409432"/>
                <a:gd name="connsiteY7" fmla="*/ 131937 h 613133"/>
                <a:gd name="connsiteX0" fmla="*/ 5761 w 415193"/>
                <a:gd name="connsiteY0" fmla="*/ 131937 h 613133"/>
                <a:gd name="connsiteX1" fmla="*/ 119862 w 415193"/>
                <a:gd name="connsiteY1" fmla="*/ 212 h 613133"/>
                <a:gd name="connsiteX2" fmla="*/ 269143 w 415193"/>
                <a:gd name="connsiteY2" fmla="*/ 112886 h 613133"/>
                <a:gd name="connsiteX3" fmla="*/ 415193 w 415193"/>
                <a:gd name="connsiteY3" fmla="*/ 602183 h 613133"/>
                <a:gd name="connsiteX4" fmla="*/ 142284 w 415193"/>
                <a:gd name="connsiteY4" fmla="*/ 478358 h 613133"/>
                <a:gd name="connsiteX5" fmla="*/ 193084 w 415193"/>
                <a:gd name="connsiteY5" fmla="*/ 103361 h 613133"/>
                <a:gd name="connsiteX6" fmla="*/ 116885 w 415193"/>
                <a:gd name="connsiteY6" fmla="*/ 65262 h 613133"/>
                <a:gd name="connsiteX7" fmla="*/ 5761 w 415193"/>
                <a:gd name="connsiteY7" fmla="*/ 131937 h 613133"/>
                <a:gd name="connsiteX0" fmla="*/ 5761 w 415193"/>
                <a:gd name="connsiteY0" fmla="*/ 131937 h 613133"/>
                <a:gd name="connsiteX1" fmla="*/ 119862 w 415193"/>
                <a:gd name="connsiteY1" fmla="*/ 212 h 613133"/>
                <a:gd name="connsiteX2" fmla="*/ 269143 w 415193"/>
                <a:gd name="connsiteY2" fmla="*/ 112886 h 613133"/>
                <a:gd name="connsiteX3" fmla="*/ 415193 w 415193"/>
                <a:gd name="connsiteY3" fmla="*/ 602183 h 613133"/>
                <a:gd name="connsiteX4" fmla="*/ 142284 w 415193"/>
                <a:gd name="connsiteY4" fmla="*/ 478358 h 613133"/>
                <a:gd name="connsiteX5" fmla="*/ 193084 w 415193"/>
                <a:gd name="connsiteY5" fmla="*/ 103361 h 613133"/>
                <a:gd name="connsiteX6" fmla="*/ 147841 w 415193"/>
                <a:gd name="connsiteY6" fmla="*/ 65262 h 613133"/>
                <a:gd name="connsiteX7" fmla="*/ 5761 w 415193"/>
                <a:gd name="connsiteY7" fmla="*/ 131937 h 613133"/>
                <a:gd name="connsiteX0" fmla="*/ 1220 w 410652"/>
                <a:gd name="connsiteY0" fmla="*/ 131937 h 613133"/>
                <a:gd name="connsiteX1" fmla="*/ 115321 w 410652"/>
                <a:gd name="connsiteY1" fmla="*/ 212 h 613133"/>
                <a:gd name="connsiteX2" fmla="*/ 264602 w 410652"/>
                <a:gd name="connsiteY2" fmla="*/ 112886 h 613133"/>
                <a:gd name="connsiteX3" fmla="*/ 410652 w 410652"/>
                <a:gd name="connsiteY3" fmla="*/ 602183 h 613133"/>
                <a:gd name="connsiteX4" fmla="*/ 137743 w 410652"/>
                <a:gd name="connsiteY4" fmla="*/ 478358 h 613133"/>
                <a:gd name="connsiteX5" fmla="*/ 188543 w 410652"/>
                <a:gd name="connsiteY5" fmla="*/ 103361 h 613133"/>
                <a:gd name="connsiteX6" fmla="*/ 1220 w 410652"/>
                <a:gd name="connsiteY6" fmla="*/ 131937 h 613133"/>
                <a:gd name="connsiteX0" fmla="*/ 1220 w 410652"/>
                <a:gd name="connsiteY0" fmla="*/ 131937 h 613133"/>
                <a:gd name="connsiteX1" fmla="*/ 115321 w 410652"/>
                <a:gd name="connsiteY1" fmla="*/ 212 h 613133"/>
                <a:gd name="connsiteX2" fmla="*/ 264602 w 410652"/>
                <a:gd name="connsiteY2" fmla="*/ 112886 h 613133"/>
                <a:gd name="connsiteX3" fmla="*/ 410652 w 410652"/>
                <a:gd name="connsiteY3" fmla="*/ 602183 h 613133"/>
                <a:gd name="connsiteX4" fmla="*/ 137743 w 410652"/>
                <a:gd name="connsiteY4" fmla="*/ 478358 h 613133"/>
                <a:gd name="connsiteX5" fmla="*/ 188543 w 410652"/>
                <a:gd name="connsiteY5" fmla="*/ 103361 h 613133"/>
                <a:gd name="connsiteX6" fmla="*/ 127227 w 410652"/>
                <a:gd name="connsiteY6" fmla="*/ 64507 h 613133"/>
                <a:gd name="connsiteX7" fmla="*/ 1220 w 410652"/>
                <a:gd name="connsiteY7" fmla="*/ 131937 h 613133"/>
                <a:gd name="connsiteX0" fmla="*/ 1252 w 408303"/>
                <a:gd name="connsiteY0" fmla="*/ 129556 h 613133"/>
                <a:gd name="connsiteX1" fmla="*/ 112972 w 408303"/>
                <a:gd name="connsiteY1" fmla="*/ 212 h 613133"/>
                <a:gd name="connsiteX2" fmla="*/ 262253 w 408303"/>
                <a:gd name="connsiteY2" fmla="*/ 112886 h 613133"/>
                <a:gd name="connsiteX3" fmla="*/ 408303 w 408303"/>
                <a:gd name="connsiteY3" fmla="*/ 602183 h 613133"/>
                <a:gd name="connsiteX4" fmla="*/ 135394 w 408303"/>
                <a:gd name="connsiteY4" fmla="*/ 478358 h 613133"/>
                <a:gd name="connsiteX5" fmla="*/ 186194 w 408303"/>
                <a:gd name="connsiteY5" fmla="*/ 103361 h 613133"/>
                <a:gd name="connsiteX6" fmla="*/ 124878 w 408303"/>
                <a:gd name="connsiteY6" fmla="*/ 64507 h 613133"/>
                <a:gd name="connsiteX7" fmla="*/ 1252 w 408303"/>
                <a:gd name="connsiteY7" fmla="*/ 129556 h 613133"/>
                <a:gd name="connsiteX0" fmla="*/ 1252 w 408303"/>
                <a:gd name="connsiteY0" fmla="*/ 129556 h 613133"/>
                <a:gd name="connsiteX1" fmla="*/ 112972 w 408303"/>
                <a:gd name="connsiteY1" fmla="*/ 212 h 613133"/>
                <a:gd name="connsiteX2" fmla="*/ 262253 w 408303"/>
                <a:gd name="connsiteY2" fmla="*/ 112886 h 613133"/>
                <a:gd name="connsiteX3" fmla="*/ 408303 w 408303"/>
                <a:gd name="connsiteY3" fmla="*/ 602183 h 613133"/>
                <a:gd name="connsiteX4" fmla="*/ 135394 w 408303"/>
                <a:gd name="connsiteY4" fmla="*/ 478358 h 613133"/>
                <a:gd name="connsiteX5" fmla="*/ 186194 w 408303"/>
                <a:gd name="connsiteY5" fmla="*/ 103361 h 613133"/>
                <a:gd name="connsiteX6" fmla="*/ 124878 w 408303"/>
                <a:gd name="connsiteY6" fmla="*/ 64507 h 613133"/>
                <a:gd name="connsiteX7" fmla="*/ 1252 w 408303"/>
                <a:gd name="connsiteY7" fmla="*/ 129556 h 613133"/>
                <a:gd name="connsiteX0" fmla="*/ 1252 w 408303"/>
                <a:gd name="connsiteY0" fmla="*/ 129556 h 613133"/>
                <a:gd name="connsiteX1" fmla="*/ 112972 w 408303"/>
                <a:gd name="connsiteY1" fmla="*/ 212 h 613133"/>
                <a:gd name="connsiteX2" fmla="*/ 262253 w 408303"/>
                <a:gd name="connsiteY2" fmla="*/ 112886 h 613133"/>
                <a:gd name="connsiteX3" fmla="*/ 408303 w 408303"/>
                <a:gd name="connsiteY3" fmla="*/ 602183 h 613133"/>
                <a:gd name="connsiteX4" fmla="*/ 135394 w 408303"/>
                <a:gd name="connsiteY4" fmla="*/ 478358 h 613133"/>
                <a:gd name="connsiteX5" fmla="*/ 186194 w 408303"/>
                <a:gd name="connsiteY5" fmla="*/ 103361 h 613133"/>
                <a:gd name="connsiteX6" fmla="*/ 124878 w 408303"/>
                <a:gd name="connsiteY6" fmla="*/ 64507 h 613133"/>
                <a:gd name="connsiteX7" fmla="*/ 1252 w 408303"/>
                <a:gd name="connsiteY7" fmla="*/ 129556 h 613133"/>
                <a:gd name="connsiteX0" fmla="*/ 1252 w 408303"/>
                <a:gd name="connsiteY0" fmla="*/ 129556 h 613133"/>
                <a:gd name="connsiteX1" fmla="*/ 112972 w 408303"/>
                <a:gd name="connsiteY1" fmla="*/ 212 h 613133"/>
                <a:gd name="connsiteX2" fmla="*/ 262253 w 408303"/>
                <a:gd name="connsiteY2" fmla="*/ 112886 h 613133"/>
                <a:gd name="connsiteX3" fmla="*/ 408303 w 408303"/>
                <a:gd name="connsiteY3" fmla="*/ 602183 h 613133"/>
                <a:gd name="connsiteX4" fmla="*/ 135394 w 408303"/>
                <a:gd name="connsiteY4" fmla="*/ 478358 h 613133"/>
                <a:gd name="connsiteX5" fmla="*/ 186194 w 408303"/>
                <a:gd name="connsiteY5" fmla="*/ 103361 h 613133"/>
                <a:gd name="connsiteX6" fmla="*/ 124878 w 408303"/>
                <a:gd name="connsiteY6" fmla="*/ 64507 h 613133"/>
                <a:gd name="connsiteX7" fmla="*/ 1252 w 408303"/>
                <a:gd name="connsiteY7" fmla="*/ 129556 h 613133"/>
                <a:gd name="connsiteX0" fmla="*/ 1252 w 408303"/>
                <a:gd name="connsiteY0" fmla="*/ 130996 h 614573"/>
                <a:gd name="connsiteX1" fmla="*/ 112972 w 408303"/>
                <a:gd name="connsiteY1" fmla="*/ 1652 h 614573"/>
                <a:gd name="connsiteX2" fmla="*/ 262253 w 408303"/>
                <a:gd name="connsiteY2" fmla="*/ 114326 h 614573"/>
                <a:gd name="connsiteX3" fmla="*/ 408303 w 408303"/>
                <a:gd name="connsiteY3" fmla="*/ 603623 h 614573"/>
                <a:gd name="connsiteX4" fmla="*/ 135394 w 408303"/>
                <a:gd name="connsiteY4" fmla="*/ 479798 h 614573"/>
                <a:gd name="connsiteX5" fmla="*/ 186194 w 408303"/>
                <a:gd name="connsiteY5" fmla="*/ 104801 h 614573"/>
                <a:gd name="connsiteX6" fmla="*/ 124878 w 408303"/>
                <a:gd name="connsiteY6" fmla="*/ 65947 h 614573"/>
                <a:gd name="connsiteX7" fmla="*/ 1252 w 408303"/>
                <a:gd name="connsiteY7" fmla="*/ 130996 h 614573"/>
                <a:gd name="connsiteX0" fmla="*/ 1252 w 408303"/>
                <a:gd name="connsiteY0" fmla="*/ 130996 h 614573"/>
                <a:gd name="connsiteX1" fmla="*/ 112972 w 408303"/>
                <a:gd name="connsiteY1" fmla="*/ 1652 h 614573"/>
                <a:gd name="connsiteX2" fmla="*/ 262253 w 408303"/>
                <a:gd name="connsiteY2" fmla="*/ 114326 h 614573"/>
                <a:gd name="connsiteX3" fmla="*/ 408303 w 408303"/>
                <a:gd name="connsiteY3" fmla="*/ 603623 h 614573"/>
                <a:gd name="connsiteX4" fmla="*/ 135394 w 408303"/>
                <a:gd name="connsiteY4" fmla="*/ 479798 h 614573"/>
                <a:gd name="connsiteX5" fmla="*/ 186194 w 408303"/>
                <a:gd name="connsiteY5" fmla="*/ 104801 h 614573"/>
                <a:gd name="connsiteX6" fmla="*/ 124878 w 408303"/>
                <a:gd name="connsiteY6" fmla="*/ 65947 h 614573"/>
                <a:gd name="connsiteX7" fmla="*/ 1252 w 408303"/>
                <a:gd name="connsiteY7" fmla="*/ 130996 h 614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8303" h="614573">
                  <a:moveTo>
                    <a:pt x="1252" y="130996"/>
                  </a:moveTo>
                  <a:cubicBezTo>
                    <a:pt x="-10952" y="113805"/>
                    <a:pt x="69075" y="4827"/>
                    <a:pt x="112972" y="1652"/>
                  </a:cubicBezTo>
                  <a:cubicBezTo>
                    <a:pt x="156869" y="-1523"/>
                    <a:pt x="215015" y="-12196"/>
                    <a:pt x="262253" y="114326"/>
                  </a:cubicBezTo>
                  <a:cubicBezTo>
                    <a:pt x="151392" y="613181"/>
                    <a:pt x="385020" y="504024"/>
                    <a:pt x="408303" y="603623"/>
                  </a:cubicBezTo>
                  <a:cubicBezTo>
                    <a:pt x="352258" y="619498"/>
                    <a:pt x="248589" y="641723"/>
                    <a:pt x="135394" y="479798"/>
                  </a:cubicBezTo>
                  <a:cubicBezTo>
                    <a:pt x="72952" y="315641"/>
                    <a:pt x="181961" y="246733"/>
                    <a:pt x="186194" y="104801"/>
                  </a:cubicBezTo>
                  <a:cubicBezTo>
                    <a:pt x="165788" y="73528"/>
                    <a:pt x="156098" y="61184"/>
                    <a:pt x="124878" y="65947"/>
                  </a:cubicBezTo>
                  <a:cubicBezTo>
                    <a:pt x="93658" y="70710"/>
                    <a:pt x="39352" y="165127"/>
                    <a:pt x="1252" y="130996"/>
                  </a:cubicBezTo>
                  <a:close/>
                </a:path>
              </a:pathLst>
            </a:custGeom>
            <a:gradFill>
              <a:gsLst>
                <a:gs pos="0">
                  <a:schemeClr val="accent4">
                    <a:lumMod val="20000"/>
                    <a:lumOff val="80000"/>
                  </a:schemeClr>
                </a:gs>
                <a:gs pos="71000">
                  <a:schemeClr val="accent4">
                    <a:lumMod val="40000"/>
                    <a:lumOff val="60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17">
              <a:extLst>
                <a:ext uri="{FF2B5EF4-FFF2-40B4-BE49-F238E27FC236}">
                  <a16:creationId xmlns:a16="http://schemas.microsoft.com/office/drawing/2014/main" id="{16ECB8A2-E45C-4824-BF8E-FAF007B5564E}"/>
                </a:ext>
              </a:extLst>
            </p:cNvPr>
            <p:cNvSpPr/>
            <p:nvPr/>
          </p:nvSpPr>
          <p:spPr>
            <a:xfrm rot="21498994">
              <a:off x="6291769" y="3590418"/>
              <a:ext cx="171408" cy="393153"/>
            </a:xfrm>
            <a:custGeom>
              <a:avLst/>
              <a:gdLst>
                <a:gd name="connsiteX0" fmla="*/ 0 w 139700"/>
                <a:gd name="connsiteY0" fmla="*/ 0 h 205828"/>
                <a:gd name="connsiteX1" fmla="*/ 139700 w 139700"/>
                <a:gd name="connsiteY1" fmla="*/ 0 h 205828"/>
                <a:gd name="connsiteX2" fmla="*/ 139700 w 139700"/>
                <a:gd name="connsiteY2" fmla="*/ 205828 h 205828"/>
                <a:gd name="connsiteX3" fmla="*/ 0 w 139700"/>
                <a:gd name="connsiteY3" fmla="*/ 205828 h 205828"/>
                <a:gd name="connsiteX4" fmla="*/ 0 w 139700"/>
                <a:gd name="connsiteY4" fmla="*/ 0 h 205828"/>
                <a:gd name="connsiteX0" fmla="*/ 0 w 139700"/>
                <a:gd name="connsiteY0" fmla="*/ 0 h 205828"/>
                <a:gd name="connsiteX1" fmla="*/ 139700 w 139700"/>
                <a:gd name="connsiteY1" fmla="*/ 0 h 205828"/>
                <a:gd name="connsiteX2" fmla="*/ 98425 w 139700"/>
                <a:gd name="connsiteY2" fmla="*/ 123825 h 205828"/>
                <a:gd name="connsiteX3" fmla="*/ 139700 w 139700"/>
                <a:gd name="connsiteY3" fmla="*/ 205828 h 205828"/>
                <a:gd name="connsiteX4" fmla="*/ 0 w 139700"/>
                <a:gd name="connsiteY4" fmla="*/ 205828 h 205828"/>
                <a:gd name="connsiteX5" fmla="*/ 0 w 139700"/>
                <a:gd name="connsiteY5" fmla="*/ 0 h 205828"/>
                <a:gd name="connsiteX0" fmla="*/ 0 w 139700"/>
                <a:gd name="connsiteY0" fmla="*/ 0 h 205828"/>
                <a:gd name="connsiteX1" fmla="*/ 139700 w 139700"/>
                <a:gd name="connsiteY1" fmla="*/ 0 h 205828"/>
                <a:gd name="connsiteX2" fmla="*/ 98425 w 139700"/>
                <a:gd name="connsiteY2" fmla="*/ 123825 h 205828"/>
                <a:gd name="connsiteX3" fmla="*/ 139700 w 139700"/>
                <a:gd name="connsiteY3" fmla="*/ 205828 h 205828"/>
                <a:gd name="connsiteX4" fmla="*/ 0 w 139700"/>
                <a:gd name="connsiteY4" fmla="*/ 205828 h 205828"/>
                <a:gd name="connsiteX5" fmla="*/ 0 w 139700"/>
                <a:gd name="connsiteY5" fmla="*/ 0 h 205828"/>
                <a:gd name="connsiteX0" fmla="*/ 0 w 179506"/>
                <a:gd name="connsiteY0" fmla="*/ 0 h 205828"/>
                <a:gd name="connsiteX1" fmla="*/ 139700 w 179506"/>
                <a:gd name="connsiteY1" fmla="*/ 0 h 205828"/>
                <a:gd name="connsiteX2" fmla="*/ 98425 w 179506"/>
                <a:gd name="connsiteY2" fmla="*/ 123825 h 205828"/>
                <a:gd name="connsiteX3" fmla="*/ 139700 w 179506"/>
                <a:gd name="connsiteY3" fmla="*/ 205828 h 205828"/>
                <a:gd name="connsiteX4" fmla="*/ 0 w 179506"/>
                <a:gd name="connsiteY4" fmla="*/ 205828 h 205828"/>
                <a:gd name="connsiteX5" fmla="*/ 0 w 179506"/>
                <a:gd name="connsiteY5" fmla="*/ 0 h 205828"/>
                <a:gd name="connsiteX0" fmla="*/ 0 w 171195"/>
                <a:gd name="connsiteY0" fmla="*/ 0 h 205828"/>
                <a:gd name="connsiteX1" fmla="*/ 139700 w 171195"/>
                <a:gd name="connsiteY1" fmla="*/ 0 h 205828"/>
                <a:gd name="connsiteX2" fmla="*/ 98425 w 171195"/>
                <a:gd name="connsiteY2" fmla="*/ 123825 h 205828"/>
                <a:gd name="connsiteX3" fmla="*/ 139700 w 171195"/>
                <a:gd name="connsiteY3" fmla="*/ 205828 h 205828"/>
                <a:gd name="connsiteX4" fmla="*/ 0 w 171195"/>
                <a:gd name="connsiteY4" fmla="*/ 205828 h 205828"/>
                <a:gd name="connsiteX5" fmla="*/ 0 w 171195"/>
                <a:gd name="connsiteY5" fmla="*/ 0 h 205828"/>
                <a:gd name="connsiteX0" fmla="*/ 0 w 181837"/>
                <a:gd name="connsiteY0" fmla="*/ 0 h 205828"/>
                <a:gd name="connsiteX1" fmla="*/ 139700 w 181837"/>
                <a:gd name="connsiteY1" fmla="*/ 0 h 205828"/>
                <a:gd name="connsiteX2" fmla="*/ 98425 w 181837"/>
                <a:gd name="connsiteY2" fmla="*/ 123825 h 205828"/>
                <a:gd name="connsiteX3" fmla="*/ 139700 w 181837"/>
                <a:gd name="connsiteY3" fmla="*/ 205828 h 205828"/>
                <a:gd name="connsiteX4" fmla="*/ 0 w 181837"/>
                <a:gd name="connsiteY4" fmla="*/ 205828 h 205828"/>
                <a:gd name="connsiteX5" fmla="*/ 0 w 181837"/>
                <a:gd name="connsiteY5" fmla="*/ 0 h 205828"/>
                <a:gd name="connsiteX0" fmla="*/ 0 w 181837"/>
                <a:gd name="connsiteY0" fmla="*/ 0 h 205828"/>
                <a:gd name="connsiteX1" fmla="*/ 139700 w 181837"/>
                <a:gd name="connsiteY1" fmla="*/ 0 h 205828"/>
                <a:gd name="connsiteX2" fmla="*/ 98425 w 181837"/>
                <a:gd name="connsiteY2" fmla="*/ 123825 h 205828"/>
                <a:gd name="connsiteX3" fmla="*/ 139700 w 181837"/>
                <a:gd name="connsiteY3" fmla="*/ 205828 h 205828"/>
                <a:gd name="connsiteX4" fmla="*/ 0 w 181837"/>
                <a:gd name="connsiteY4" fmla="*/ 205828 h 205828"/>
                <a:gd name="connsiteX5" fmla="*/ 0 w 181837"/>
                <a:gd name="connsiteY5" fmla="*/ 0 h 205828"/>
                <a:gd name="connsiteX0" fmla="*/ 0 w 171593"/>
                <a:gd name="connsiteY0" fmla="*/ 0 h 205828"/>
                <a:gd name="connsiteX1" fmla="*/ 139700 w 171593"/>
                <a:gd name="connsiteY1" fmla="*/ 0 h 205828"/>
                <a:gd name="connsiteX2" fmla="*/ 98425 w 171593"/>
                <a:gd name="connsiteY2" fmla="*/ 123825 h 205828"/>
                <a:gd name="connsiteX3" fmla="*/ 139700 w 171593"/>
                <a:gd name="connsiteY3" fmla="*/ 205828 h 205828"/>
                <a:gd name="connsiteX4" fmla="*/ 0 w 171593"/>
                <a:gd name="connsiteY4" fmla="*/ 205828 h 205828"/>
                <a:gd name="connsiteX5" fmla="*/ 0 w 171593"/>
                <a:gd name="connsiteY5" fmla="*/ 0 h 205828"/>
                <a:gd name="connsiteX0" fmla="*/ 0 w 163710"/>
                <a:gd name="connsiteY0" fmla="*/ 0 h 205828"/>
                <a:gd name="connsiteX1" fmla="*/ 139700 w 163710"/>
                <a:gd name="connsiteY1" fmla="*/ 0 h 205828"/>
                <a:gd name="connsiteX2" fmla="*/ 82550 w 163710"/>
                <a:gd name="connsiteY2" fmla="*/ 123825 h 205828"/>
                <a:gd name="connsiteX3" fmla="*/ 139700 w 163710"/>
                <a:gd name="connsiteY3" fmla="*/ 205828 h 205828"/>
                <a:gd name="connsiteX4" fmla="*/ 0 w 163710"/>
                <a:gd name="connsiteY4" fmla="*/ 205828 h 205828"/>
                <a:gd name="connsiteX5" fmla="*/ 0 w 163710"/>
                <a:gd name="connsiteY5" fmla="*/ 0 h 205828"/>
                <a:gd name="connsiteX0" fmla="*/ 0 w 163710"/>
                <a:gd name="connsiteY0" fmla="*/ 0 h 205828"/>
                <a:gd name="connsiteX1" fmla="*/ 139700 w 163710"/>
                <a:gd name="connsiteY1" fmla="*/ 0 h 205828"/>
                <a:gd name="connsiteX2" fmla="*/ 82550 w 163710"/>
                <a:gd name="connsiteY2" fmla="*/ 123825 h 205828"/>
                <a:gd name="connsiteX3" fmla="*/ 139700 w 163710"/>
                <a:gd name="connsiteY3" fmla="*/ 205828 h 205828"/>
                <a:gd name="connsiteX4" fmla="*/ 0 w 163710"/>
                <a:gd name="connsiteY4" fmla="*/ 205828 h 205828"/>
                <a:gd name="connsiteX5" fmla="*/ 0 w 163710"/>
                <a:gd name="connsiteY5" fmla="*/ 0 h 205828"/>
                <a:gd name="connsiteX0" fmla="*/ 0 w 163710"/>
                <a:gd name="connsiteY0" fmla="*/ 187325 h 393153"/>
                <a:gd name="connsiteX1" fmla="*/ 155575 w 163710"/>
                <a:gd name="connsiteY1" fmla="*/ 0 h 393153"/>
                <a:gd name="connsiteX2" fmla="*/ 82550 w 163710"/>
                <a:gd name="connsiteY2" fmla="*/ 311150 h 393153"/>
                <a:gd name="connsiteX3" fmla="*/ 139700 w 163710"/>
                <a:gd name="connsiteY3" fmla="*/ 393153 h 393153"/>
                <a:gd name="connsiteX4" fmla="*/ 0 w 163710"/>
                <a:gd name="connsiteY4" fmla="*/ 393153 h 393153"/>
                <a:gd name="connsiteX5" fmla="*/ 0 w 163710"/>
                <a:gd name="connsiteY5" fmla="*/ 187325 h 393153"/>
                <a:gd name="connsiteX0" fmla="*/ 0 w 163710"/>
                <a:gd name="connsiteY0" fmla="*/ 187325 h 393153"/>
                <a:gd name="connsiteX1" fmla="*/ 155575 w 163710"/>
                <a:gd name="connsiteY1" fmla="*/ 0 h 393153"/>
                <a:gd name="connsiteX2" fmla="*/ 82550 w 163710"/>
                <a:gd name="connsiteY2" fmla="*/ 311150 h 393153"/>
                <a:gd name="connsiteX3" fmla="*/ 139700 w 163710"/>
                <a:gd name="connsiteY3" fmla="*/ 393153 h 393153"/>
                <a:gd name="connsiteX4" fmla="*/ 0 w 163710"/>
                <a:gd name="connsiteY4" fmla="*/ 393153 h 393153"/>
                <a:gd name="connsiteX5" fmla="*/ 0 w 163710"/>
                <a:gd name="connsiteY5" fmla="*/ 187325 h 393153"/>
                <a:gd name="connsiteX0" fmla="*/ 0 w 164000"/>
                <a:gd name="connsiteY0" fmla="*/ 187325 h 393153"/>
                <a:gd name="connsiteX1" fmla="*/ 155575 w 164000"/>
                <a:gd name="connsiteY1" fmla="*/ 0 h 393153"/>
                <a:gd name="connsiteX2" fmla="*/ 82550 w 164000"/>
                <a:gd name="connsiteY2" fmla="*/ 311150 h 393153"/>
                <a:gd name="connsiteX3" fmla="*/ 139700 w 164000"/>
                <a:gd name="connsiteY3" fmla="*/ 393153 h 393153"/>
                <a:gd name="connsiteX4" fmla="*/ 0 w 164000"/>
                <a:gd name="connsiteY4" fmla="*/ 393153 h 393153"/>
                <a:gd name="connsiteX5" fmla="*/ 0 w 164000"/>
                <a:gd name="connsiteY5" fmla="*/ 187325 h 393153"/>
                <a:gd name="connsiteX0" fmla="*/ 7408 w 171408"/>
                <a:gd name="connsiteY0" fmla="*/ 187325 h 393153"/>
                <a:gd name="connsiteX1" fmla="*/ 162983 w 171408"/>
                <a:gd name="connsiteY1" fmla="*/ 0 h 393153"/>
                <a:gd name="connsiteX2" fmla="*/ 89958 w 171408"/>
                <a:gd name="connsiteY2" fmla="*/ 311150 h 393153"/>
                <a:gd name="connsiteX3" fmla="*/ 147108 w 171408"/>
                <a:gd name="connsiteY3" fmla="*/ 393153 h 393153"/>
                <a:gd name="connsiteX4" fmla="*/ 7408 w 171408"/>
                <a:gd name="connsiteY4" fmla="*/ 393153 h 393153"/>
                <a:gd name="connsiteX5" fmla="*/ 7408 w 171408"/>
                <a:gd name="connsiteY5" fmla="*/ 187325 h 3931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1408" h="393153">
                  <a:moveTo>
                    <a:pt x="7408" y="187325"/>
                  </a:moveTo>
                  <a:cubicBezTo>
                    <a:pt x="59266" y="124883"/>
                    <a:pt x="82550" y="81492"/>
                    <a:pt x="162983" y="0"/>
                  </a:cubicBezTo>
                  <a:cubicBezTo>
                    <a:pt x="187325" y="297392"/>
                    <a:pt x="157691" y="277283"/>
                    <a:pt x="89958" y="311150"/>
                  </a:cubicBezTo>
                  <a:cubicBezTo>
                    <a:pt x="208491" y="338484"/>
                    <a:pt x="168275" y="372169"/>
                    <a:pt x="147108" y="393153"/>
                  </a:cubicBezTo>
                  <a:lnTo>
                    <a:pt x="7408" y="393153"/>
                  </a:lnTo>
                  <a:cubicBezTo>
                    <a:pt x="-9261" y="315019"/>
                    <a:pt x="7408" y="255934"/>
                    <a:pt x="7408" y="187325"/>
                  </a:cubicBezTo>
                  <a:close/>
                </a:path>
              </a:pathLst>
            </a:custGeom>
            <a:gradFill>
              <a:gsLst>
                <a:gs pos="0">
                  <a:schemeClr val="accent4">
                    <a:lumMod val="20000"/>
                    <a:lumOff val="80000"/>
                  </a:schemeClr>
                </a:gs>
                <a:gs pos="71000">
                  <a:schemeClr val="accent4">
                    <a:lumMod val="40000"/>
                    <a:lumOff val="60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655CAFB2-1BBD-43F2-AE8C-2C844B8BF57D}"/>
                </a:ext>
              </a:extLst>
            </p:cNvPr>
            <p:cNvSpPr/>
            <p:nvPr/>
          </p:nvSpPr>
          <p:spPr>
            <a:xfrm rot="2442646">
              <a:off x="5959187" y="3332070"/>
              <a:ext cx="495304" cy="669505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Isosceles Triangle 4">
              <a:extLst>
                <a:ext uri="{FF2B5EF4-FFF2-40B4-BE49-F238E27FC236}">
                  <a16:creationId xmlns:a16="http://schemas.microsoft.com/office/drawing/2014/main" id="{4AABCE13-E112-4030-AC87-3915AAFA4EDD}"/>
                </a:ext>
              </a:extLst>
            </p:cNvPr>
            <p:cNvSpPr/>
            <p:nvPr/>
          </p:nvSpPr>
          <p:spPr>
            <a:xfrm rot="19744432">
              <a:off x="5710816" y="2839460"/>
              <a:ext cx="341995" cy="347079"/>
            </a:xfrm>
            <a:custGeom>
              <a:avLst/>
              <a:gdLst>
                <a:gd name="connsiteX0" fmla="*/ 0 w 250825"/>
                <a:gd name="connsiteY0" fmla="*/ 257175 h 257175"/>
                <a:gd name="connsiteX1" fmla="*/ 125413 w 250825"/>
                <a:gd name="connsiteY1" fmla="*/ 0 h 257175"/>
                <a:gd name="connsiteX2" fmla="*/ 250825 w 250825"/>
                <a:gd name="connsiteY2" fmla="*/ 257175 h 257175"/>
                <a:gd name="connsiteX3" fmla="*/ 0 w 250825"/>
                <a:gd name="connsiteY3" fmla="*/ 257175 h 257175"/>
                <a:gd name="connsiteX0" fmla="*/ 0 w 251120"/>
                <a:gd name="connsiteY0" fmla="*/ 257175 h 257175"/>
                <a:gd name="connsiteX1" fmla="*/ 125413 w 251120"/>
                <a:gd name="connsiteY1" fmla="*/ 0 h 257175"/>
                <a:gd name="connsiteX2" fmla="*/ 250825 w 251120"/>
                <a:gd name="connsiteY2" fmla="*/ 257175 h 257175"/>
                <a:gd name="connsiteX3" fmla="*/ 0 w 251120"/>
                <a:gd name="connsiteY3" fmla="*/ 257175 h 257175"/>
                <a:gd name="connsiteX0" fmla="*/ 0 w 334376"/>
                <a:gd name="connsiteY0" fmla="*/ 340540 h 340540"/>
                <a:gd name="connsiteX1" fmla="*/ 208669 w 334376"/>
                <a:gd name="connsiteY1" fmla="*/ 0 h 340540"/>
                <a:gd name="connsiteX2" fmla="*/ 334081 w 334376"/>
                <a:gd name="connsiteY2" fmla="*/ 257175 h 340540"/>
                <a:gd name="connsiteX3" fmla="*/ 0 w 334376"/>
                <a:gd name="connsiteY3" fmla="*/ 340540 h 340540"/>
                <a:gd name="connsiteX0" fmla="*/ 0 w 334376"/>
                <a:gd name="connsiteY0" fmla="*/ 340540 h 340540"/>
                <a:gd name="connsiteX1" fmla="*/ 208669 w 334376"/>
                <a:gd name="connsiteY1" fmla="*/ 0 h 340540"/>
                <a:gd name="connsiteX2" fmla="*/ 334081 w 334376"/>
                <a:gd name="connsiteY2" fmla="*/ 257175 h 340540"/>
                <a:gd name="connsiteX3" fmla="*/ 0 w 334376"/>
                <a:gd name="connsiteY3" fmla="*/ 340540 h 340540"/>
                <a:gd name="connsiteX0" fmla="*/ 0 w 334376"/>
                <a:gd name="connsiteY0" fmla="*/ 340540 h 340540"/>
                <a:gd name="connsiteX1" fmla="*/ 208669 w 334376"/>
                <a:gd name="connsiteY1" fmla="*/ 0 h 340540"/>
                <a:gd name="connsiteX2" fmla="*/ 334081 w 334376"/>
                <a:gd name="connsiteY2" fmla="*/ 257175 h 340540"/>
                <a:gd name="connsiteX3" fmla="*/ 0 w 334376"/>
                <a:gd name="connsiteY3" fmla="*/ 340540 h 340540"/>
                <a:gd name="connsiteX0" fmla="*/ 0 w 334376"/>
                <a:gd name="connsiteY0" fmla="*/ 340540 h 340540"/>
                <a:gd name="connsiteX1" fmla="*/ 208669 w 334376"/>
                <a:gd name="connsiteY1" fmla="*/ 0 h 340540"/>
                <a:gd name="connsiteX2" fmla="*/ 334081 w 334376"/>
                <a:gd name="connsiteY2" fmla="*/ 257175 h 340540"/>
                <a:gd name="connsiteX3" fmla="*/ 0 w 334376"/>
                <a:gd name="connsiteY3" fmla="*/ 340540 h 340540"/>
                <a:gd name="connsiteX0" fmla="*/ 0 w 341995"/>
                <a:gd name="connsiteY0" fmla="*/ 347079 h 347079"/>
                <a:gd name="connsiteX1" fmla="*/ 216288 w 341995"/>
                <a:gd name="connsiteY1" fmla="*/ 0 h 347079"/>
                <a:gd name="connsiteX2" fmla="*/ 341700 w 341995"/>
                <a:gd name="connsiteY2" fmla="*/ 257175 h 347079"/>
                <a:gd name="connsiteX3" fmla="*/ 0 w 341995"/>
                <a:gd name="connsiteY3" fmla="*/ 347079 h 347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1995" h="347079">
                  <a:moveTo>
                    <a:pt x="0" y="347079"/>
                  </a:moveTo>
                  <a:cubicBezTo>
                    <a:pt x="30801" y="88207"/>
                    <a:pt x="134721" y="65604"/>
                    <a:pt x="216288" y="0"/>
                  </a:cubicBezTo>
                  <a:cubicBezTo>
                    <a:pt x="258092" y="85725"/>
                    <a:pt x="347793" y="140926"/>
                    <a:pt x="341700" y="257175"/>
                  </a:cubicBezTo>
                  <a:lnTo>
                    <a:pt x="0" y="347079"/>
                  </a:lnTo>
                  <a:close/>
                </a:path>
              </a:pathLst>
            </a:custGeom>
            <a:gradFill>
              <a:gsLst>
                <a:gs pos="100000">
                  <a:schemeClr val="accent4">
                    <a:lumMod val="20000"/>
                    <a:lumOff val="80000"/>
                  </a:schemeClr>
                </a:gs>
                <a:gs pos="0">
                  <a:schemeClr val="accent4">
                    <a:lumMod val="40000"/>
                    <a:lumOff val="60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Isosceles Triangle 4">
              <a:extLst>
                <a:ext uri="{FF2B5EF4-FFF2-40B4-BE49-F238E27FC236}">
                  <a16:creationId xmlns:a16="http://schemas.microsoft.com/office/drawing/2014/main" id="{A1F76EB3-F9A7-45ED-A185-EA7AE51256E4}"/>
                </a:ext>
              </a:extLst>
            </p:cNvPr>
            <p:cNvSpPr/>
            <p:nvPr/>
          </p:nvSpPr>
          <p:spPr>
            <a:xfrm rot="1855568" flipH="1">
              <a:off x="6406746" y="2771099"/>
              <a:ext cx="341995" cy="347079"/>
            </a:xfrm>
            <a:custGeom>
              <a:avLst/>
              <a:gdLst>
                <a:gd name="connsiteX0" fmla="*/ 0 w 250825"/>
                <a:gd name="connsiteY0" fmla="*/ 257175 h 257175"/>
                <a:gd name="connsiteX1" fmla="*/ 125413 w 250825"/>
                <a:gd name="connsiteY1" fmla="*/ 0 h 257175"/>
                <a:gd name="connsiteX2" fmla="*/ 250825 w 250825"/>
                <a:gd name="connsiteY2" fmla="*/ 257175 h 257175"/>
                <a:gd name="connsiteX3" fmla="*/ 0 w 250825"/>
                <a:gd name="connsiteY3" fmla="*/ 257175 h 257175"/>
                <a:gd name="connsiteX0" fmla="*/ 0 w 251120"/>
                <a:gd name="connsiteY0" fmla="*/ 257175 h 257175"/>
                <a:gd name="connsiteX1" fmla="*/ 125413 w 251120"/>
                <a:gd name="connsiteY1" fmla="*/ 0 h 257175"/>
                <a:gd name="connsiteX2" fmla="*/ 250825 w 251120"/>
                <a:gd name="connsiteY2" fmla="*/ 257175 h 257175"/>
                <a:gd name="connsiteX3" fmla="*/ 0 w 251120"/>
                <a:gd name="connsiteY3" fmla="*/ 257175 h 257175"/>
                <a:gd name="connsiteX0" fmla="*/ 0 w 334376"/>
                <a:gd name="connsiteY0" fmla="*/ 340540 h 340540"/>
                <a:gd name="connsiteX1" fmla="*/ 208669 w 334376"/>
                <a:gd name="connsiteY1" fmla="*/ 0 h 340540"/>
                <a:gd name="connsiteX2" fmla="*/ 334081 w 334376"/>
                <a:gd name="connsiteY2" fmla="*/ 257175 h 340540"/>
                <a:gd name="connsiteX3" fmla="*/ 0 w 334376"/>
                <a:gd name="connsiteY3" fmla="*/ 340540 h 340540"/>
                <a:gd name="connsiteX0" fmla="*/ 0 w 334376"/>
                <a:gd name="connsiteY0" fmla="*/ 340540 h 340540"/>
                <a:gd name="connsiteX1" fmla="*/ 208669 w 334376"/>
                <a:gd name="connsiteY1" fmla="*/ 0 h 340540"/>
                <a:gd name="connsiteX2" fmla="*/ 334081 w 334376"/>
                <a:gd name="connsiteY2" fmla="*/ 257175 h 340540"/>
                <a:gd name="connsiteX3" fmla="*/ 0 w 334376"/>
                <a:gd name="connsiteY3" fmla="*/ 340540 h 340540"/>
                <a:gd name="connsiteX0" fmla="*/ 0 w 334376"/>
                <a:gd name="connsiteY0" fmla="*/ 340540 h 340540"/>
                <a:gd name="connsiteX1" fmla="*/ 208669 w 334376"/>
                <a:gd name="connsiteY1" fmla="*/ 0 h 340540"/>
                <a:gd name="connsiteX2" fmla="*/ 334081 w 334376"/>
                <a:gd name="connsiteY2" fmla="*/ 257175 h 340540"/>
                <a:gd name="connsiteX3" fmla="*/ 0 w 334376"/>
                <a:gd name="connsiteY3" fmla="*/ 340540 h 340540"/>
                <a:gd name="connsiteX0" fmla="*/ 0 w 334376"/>
                <a:gd name="connsiteY0" fmla="*/ 340540 h 340540"/>
                <a:gd name="connsiteX1" fmla="*/ 208669 w 334376"/>
                <a:gd name="connsiteY1" fmla="*/ 0 h 340540"/>
                <a:gd name="connsiteX2" fmla="*/ 334081 w 334376"/>
                <a:gd name="connsiteY2" fmla="*/ 257175 h 340540"/>
                <a:gd name="connsiteX3" fmla="*/ 0 w 334376"/>
                <a:gd name="connsiteY3" fmla="*/ 340540 h 340540"/>
                <a:gd name="connsiteX0" fmla="*/ 0 w 341995"/>
                <a:gd name="connsiteY0" fmla="*/ 347079 h 347079"/>
                <a:gd name="connsiteX1" fmla="*/ 216288 w 341995"/>
                <a:gd name="connsiteY1" fmla="*/ 0 h 347079"/>
                <a:gd name="connsiteX2" fmla="*/ 341700 w 341995"/>
                <a:gd name="connsiteY2" fmla="*/ 257175 h 347079"/>
                <a:gd name="connsiteX3" fmla="*/ 0 w 341995"/>
                <a:gd name="connsiteY3" fmla="*/ 347079 h 347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1995" h="347079">
                  <a:moveTo>
                    <a:pt x="0" y="347079"/>
                  </a:moveTo>
                  <a:cubicBezTo>
                    <a:pt x="30801" y="88207"/>
                    <a:pt x="134721" y="65604"/>
                    <a:pt x="216288" y="0"/>
                  </a:cubicBezTo>
                  <a:cubicBezTo>
                    <a:pt x="258092" y="85725"/>
                    <a:pt x="347793" y="140926"/>
                    <a:pt x="341700" y="257175"/>
                  </a:cubicBezTo>
                  <a:lnTo>
                    <a:pt x="0" y="347079"/>
                  </a:lnTo>
                  <a:close/>
                </a:path>
              </a:pathLst>
            </a:custGeom>
            <a:gradFill>
              <a:gsLst>
                <a:gs pos="100000">
                  <a:schemeClr val="accent4">
                    <a:lumMod val="20000"/>
                    <a:lumOff val="80000"/>
                  </a:schemeClr>
                </a:gs>
                <a:gs pos="0">
                  <a:schemeClr val="accent4">
                    <a:lumMod val="40000"/>
                    <a:lumOff val="60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E07D6616-5467-412F-9DF7-3CF3D3BF3317}"/>
                </a:ext>
              </a:extLst>
            </p:cNvPr>
            <p:cNvCxnSpPr>
              <a:stCxn id="87" idx="1"/>
            </p:cNvCxnSpPr>
            <p:nvPr/>
          </p:nvCxnSpPr>
          <p:spPr>
            <a:xfrm>
              <a:off x="5831477" y="2840856"/>
              <a:ext cx="134348" cy="267469"/>
            </a:xfrm>
            <a:prstGeom prst="lin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1321B4B8-1ED2-49E0-AE1C-22E8F31E8BA3}"/>
                </a:ext>
              </a:extLst>
            </p:cNvPr>
            <p:cNvCxnSpPr>
              <a:cxnSpLocks/>
              <a:stCxn id="88" idx="1"/>
            </p:cNvCxnSpPr>
            <p:nvPr/>
          </p:nvCxnSpPr>
          <p:spPr>
            <a:xfrm flipH="1">
              <a:off x="6444050" y="2772495"/>
              <a:ext cx="184030" cy="293064"/>
            </a:xfrm>
            <a:prstGeom prst="lin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4FF063E0-40B2-4CFC-AB1F-DA624D0A3C8A}"/>
                </a:ext>
              </a:extLst>
            </p:cNvPr>
            <p:cNvSpPr/>
            <p:nvPr/>
          </p:nvSpPr>
          <p:spPr>
            <a:xfrm>
              <a:off x="5829554" y="2901950"/>
              <a:ext cx="826497" cy="673100"/>
            </a:xfrm>
            <a:prstGeom prst="ellipse">
              <a:avLst/>
            </a:prstGeom>
            <a:gradFill>
              <a:gsLst>
                <a:gs pos="0">
                  <a:schemeClr val="accent4">
                    <a:lumMod val="20000"/>
                    <a:lumOff val="80000"/>
                  </a:schemeClr>
                </a:gs>
                <a:gs pos="71000">
                  <a:schemeClr val="accent4">
                    <a:lumMod val="40000"/>
                    <a:lumOff val="60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F83D1ECF-84EF-4F49-A60C-D15499A135ED}"/>
                </a:ext>
              </a:extLst>
            </p:cNvPr>
            <p:cNvSpPr/>
            <p:nvPr/>
          </p:nvSpPr>
          <p:spPr>
            <a:xfrm flipH="1">
              <a:off x="6369840" y="3095565"/>
              <a:ext cx="144337" cy="18097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D43B4497-3AEF-45C9-9216-D439F6BDE488}"/>
                </a:ext>
              </a:extLst>
            </p:cNvPr>
            <p:cNvSpPr/>
            <p:nvPr/>
          </p:nvSpPr>
          <p:spPr>
            <a:xfrm rot="21256594" flipH="1">
              <a:off x="5985516" y="3111378"/>
              <a:ext cx="144337" cy="18097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4" name="Oval 16">
              <a:extLst>
                <a:ext uri="{FF2B5EF4-FFF2-40B4-BE49-F238E27FC236}">
                  <a16:creationId xmlns:a16="http://schemas.microsoft.com/office/drawing/2014/main" id="{4F2E5137-BC3A-476C-9FCF-622A1A0FD166}"/>
                </a:ext>
              </a:extLst>
            </p:cNvPr>
            <p:cNvSpPr/>
            <p:nvPr/>
          </p:nvSpPr>
          <p:spPr>
            <a:xfrm>
              <a:off x="5824432" y="3683645"/>
              <a:ext cx="284447" cy="300604"/>
            </a:xfrm>
            <a:custGeom>
              <a:avLst/>
              <a:gdLst>
                <a:gd name="connsiteX0" fmla="*/ 0 w 239867"/>
                <a:gd name="connsiteY0" fmla="*/ 140253 h 280505"/>
                <a:gd name="connsiteX1" fmla="*/ 119934 w 239867"/>
                <a:gd name="connsiteY1" fmla="*/ 0 h 280505"/>
                <a:gd name="connsiteX2" fmla="*/ 239868 w 239867"/>
                <a:gd name="connsiteY2" fmla="*/ 140253 h 280505"/>
                <a:gd name="connsiteX3" fmla="*/ 119934 w 239867"/>
                <a:gd name="connsiteY3" fmla="*/ 280506 h 280505"/>
                <a:gd name="connsiteX4" fmla="*/ 0 w 239867"/>
                <a:gd name="connsiteY4" fmla="*/ 140253 h 280505"/>
                <a:gd name="connsiteX0" fmla="*/ 0 w 269599"/>
                <a:gd name="connsiteY0" fmla="*/ 140253 h 298622"/>
                <a:gd name="connsiteX1" fmla="*/ 119934 w 269599"/>
                <a:gd name="connsiteY1" fmla="*/ 0 h 298622"/>
                <a:gd name="connsiteX2" fmla="*/ 239868 w 269599"/>
                <a:gd name="connsiteY2" fmla="*/ 140253 h 298622"/>
                <a:gd name="connsiteX3" fmla="*/ 262809 w 269599"/>
                <a:gd name="connsiteY3" fmla="*/ 281533 h 298622"/>
                <a:gd name="connsiteX4" fmla="*/ 119934 w 269599"/>
                <a:gd name="connsiteY4" fmla="*/ 280506 h 298622"/>
                <a:gd name="connsiteX5" fmla="*/ 0 w 269599"/>
                <a:gd name="connsiteY5" fmla="*/ 140253 h 298622"/>
                <a:gd name="connsiteX0" fmla="*/ 302 w 269901"/>
                <a:gd name="connsiteY0" fmla="*/ 140253 h 300242"/>
                <a:gd name="connsiteX1" fmla="*/ 120236 w 269901"/>
                <a:gd name="connsiteY1" fmla="*/ 0 h 300242"/>
                <a:gd name="connsiteX2" fmla="*/ 240170 w 269901"/>
                <a:gd name="connsiteY2" fmla="*/ 140253 h 300242"/>
                <a:gd name="connsiteX3" fmla="*/ 263111 w 269901"/>
                <a:gd name="connsiteY3" fmla="*/ 281533 h 300242"/>
                <a:gd name="connsiteX4" fmla="*/ 91661 w 269901"/>
                <a:gd name="connsiteY4" fmla="*/ 283681 h 300242"/>
                <a:gd name="connsiteX5" fmla="*/ 302 w 269901"/>
                <a:gd name="connsiteY5" fmla="*/ 140253 h 300242"/>
                <a:gd name="connsiteX0" fmla="*/ 38 w 269637"/>
                <a:gd name="connsiteY0" fmla="*/ 140253 h 300242"/>
                <a:gd name="connsiteX1" fmla="*/ 119972 w 269637"/>
                <a:gd name="connsiteY1" fmla="*/ 0 h 300242"/>
                <a:gd name="connsiteX2" fmla="*/ 239906 w 269637"/>
                <a:gd name="connsiteY2" fmla="*/ 140253 h 300242"/>
                <a:gd name="connsiteX3" fmla="*/ 262847 w 269637"/>
                <a:gd name="connsiteY3" fmla="*/ 281533 h 300242"/>
                <a:gd name="connsiteX4" fmla="*/ 91397 w 269637"/>
                <a:gd name="connsiteY4" fmla="*/ 283681 h 300242"/>
                <a:gd name="connsiteX5" fmla="*/ 38 w 269637"/>
                <a:gd name="connsiteY5" fmla="*/ 140253 h 300242"/>
                <a:gd name="connsiteX0" fmla="*/ 38 w 266548"/>
                <a:gd name="connsiteY0" fmla="*/ 140253 h 296861"/>
                <a:gd name="connsiteX1" fmla="*/ 119972 w 266548"/>
                <a:gd name="connsiteY1" fmla="*/ 0 h 296861"/>
                <a:gd name="connsiteX2" fmla="*/ 239906 w 266548"/>
                <a:gd name="connsiteY2" fmla="*/ 140253 h 296861"/>
                <a:gd name="connsiteX3" fmla="*/ 151722 w 266548"/>
                <a:gd name="connsiteY3" fmla="*/ 227557 h 296861"/>
                <a:gd name="connsiteX4" fmla="*/ 262847 w 266548"/>
                <a:gd name="connsiteY4" fmla="*/ 281533 h 296861"/>
                <a:gd name="connsiteX5" fmla="*/ 91397 w 266548"/>
                <a:gd name="connsiteY5" fmla="*/ 283681 h 296861"/>
                <a:gd name="connsiteX6" fmla="*/ 38 w 266548"/>
                <a:gd name="connsiteY6" fmla="*/ 140253 h 296861"/>
                <a:gd name="connsiteX0" fmla="*/ 38 w 266548"/>
                <a:gd name="connsiteY0" fmla="*/ 140253 h 296861"/>
                <a:gd name="connsiteX1" fmla="*/ 119972 w 266548"/>
                <a:gd name="connsiteY1" fmla="*/ 0 h 296861"/>
                <a:gd name="connsiteX2" fmla="*/ 239906 w 266548"/>
                <a:gd name="connsiteY2" fmla="*/ 140253 h 296861"/>
                <a:gd name="connsiteX3" fmla="*/ 151722 w 266548"/>
                <a:gd name="connsiteY3" fmla="*/ 227557 h 296861"/>
                <a:gd name="connsiteX4" fmla="*/ 262847 w 266548"/>
                <a:gd name="connsiteY4" fmla="*/ 281533 h 296861"/>
                <a:gd name="connsiteX5" fmla="*/ 91397 w 266548"/>
                <a:gd name="connsiteY5" fmla="*/ 283681 h 296861"/>
                <a:gd name="connsiteX6" fmla="*/ 38 w 266548"/>
                <a:gd name="connsiteY6" fmla="*/ 140253 h 296861"/>
                <a:gd name="connsiteX0" fmla="*/ 38 w 263027"/>
                <a:gd name="connsiteY0" fmla="*/ 140253 h 296861"/>
                <a:gd name="connsiteX1" fmla="*/ 119972 w 263027"/>
                <a:gd name="connsiteY1" fmla="*/ 0 h 296861"/>
                <a:gd name="connsiteX2" fmla="*/ 239906 w 263027"/>
                <a:gd name="connsiteY2" fmla="*/ 140253 h 296861"/>
                <a:gd name="connsiteX3" fmla="*/ 151722 w 263027"/>
                <a:gd name="connsiteY3" fmla="*/ 227557 h 296861"/>
                <a:gd name="connsiteX4" fmla="*/ 262847 w 263027"/>
                <a:gd name="connsiteY4" fmla="*/ 281533 h 296861"/>
                <a:gd name="connsiteX5" fmla="*/ 91397 w 263027"/>
                <a:gd name="connsiteY5" fmla="*/ 283681 h 296861"/>
                <a:gd name="connsiteX6" fmla="*/ 38 w 263027"/>
                <a:gd name="connsiteY6" fmla="*/ 140253 h 296861"/>
                <a:gd name="connsiteX0" fmla="*/ 38 w 263027"/>
                <a:gd name="connsiteY0" fmla="*/ 140253 h 296861"/>
                <a:gd name="connsiteX1" fmla="*/ 119972 w 263027"/>
                <a:gd name="connsiteY1" fmla="*/ 0 h 296861"/>
                <a:gd name="connsiteX2" fmla="*/ 239906 w 263027"/>
                <a:gd name="connsiteY2" fmla="*/ 140253 h 296861"/>
                <a:gd name="connsiteX3" fmla="*/ 151722 w 263027"/>
                <a:gd name="connsiteY3" fmla="*/ 227557 h 296861"/>
                <a:gd name="connsiteX4" fmla="*/ 262847 w 263027"/>
                <a:gd name="connsiteY4" fmla="*/ 281533 h 296861"/>
                <a:gd name="connsiteX5" fmla="*/ 91397 w 263027"/>
                <a:gd name="connsiteY5" fmla="*/ 283681 h 296861"/>
                <a:gd name="connsiteX6" fmla="*/ 38 w 263027"/>
                <a:gd name="connsiteY6" fmla="*/ 140253 h 296861"/>
                <a:gd name="connsiteX0" fmla="*/ 38 w 263027"/>
                <a:gd name="connsiteY0" fmla="*/ 140253 h 296861"/>
                <a:gd name="connsiteX1" fmla="*/ 119972 w 263027"/>
                <a:gd name="connsiteY1" fmla="*/ 0 h 296861"/>
                <a:gd name="connsiteX2" fmla="*/ 239906 w 263027"/>
                <a:gd name="connsiteY2" fmla="*/ 140253 h 296861"/>
                <a:gd name="connsiteX3" fmla="*/ 151722 w 263027"/>
                <a:gd name="connsiteY3" fmla="*/ 227557 h 296861"/>
                <a:gd name="connsiteX4" fmla="*/ 262847 w 263027"/>
                <a:gd name="connsiteY4" fmla="*/ 281533 h 296861"/>
                <a:gd name="connsiteX5" fmla="*/ 91397 w 263027"/>
                <a:gd name="connsiteY5" fmla="*/ 283681 h 296861"/>
                <a:gd name="connsiteX6" fmla="*/ 38 w 263027"/>
                <a:gd name="connsiteY6" fmla="*/ 140253 h 296861"/>
                <a:gd name="connsiteX0" fmla="*/ 38 w 263027"/>
                <a:gd name="connsiteY0" fmla="*/ 140253 h 296861"/>
                <a:gd name="connsiteX1" fmla="*/ 119972 w 263027"/>
                <a:gd name="connsiteY1" fmla="*/ 0 h 296861"/>
                <a:gd name="connsiteX2" fmla="*/ 246256 w 263027"/>
                <a:gd name="connsiteY2" fmla="*/ 140253 h 296861"/>
                <a:gd name="connsiteX3" fmla="*/ 151722 w 263027"/>
                <a:gd name="connsiteY3" fmla="*/ 227557 h 296861"/>
                <a:gd name="connsiteX4" fmla="*/ 262847 w 263027"/>
                <a:gd name="connsiteY4" fmla="*/ 281533 h 296861"/>
                <a:gd name="connsiteX5" fmla="*/ 91397 w 263027"/>
                <a:gd name="connsiteY5" fmla="*/ 283681 h 296861"/>
                <a:gd name="connsiteX6" fmla="*/ 38 w 263027"/>
                <a:gd name="connsiteY6" fmla="*/ 140253 h 296861"/>
                <a:gd name="connsiteX0" fmla="*/ 38 w 263027"/>
                <a:gd name="connsiteY0" fmla="*/ 143549 h 300157"/>
                <a:gd name="connsiteX1" fmla="*/ 119972 w 263027"/>
                <a:gd name="connsiteY1" fmla="*/ 3296 h 300157"/>
                <a:gd name="connsiteX2" fmla="*/ 151722 w 263027"/>
                <a:gd name="connsiteY2" fmla="*/ 230853 h 300157"/>
                <a:gd name="connsiteX3" fmla="*/ 262847 w 263027"/>
                <a:gd name="connsiteY3" fmla="*/ 284829 h 300157"/>
                <a:gd name="connsiteX4" fmla="*/ 91397 w 263027"/>
                <a:gd name="connsiteY4" fmla="*/ 286977 h 300157"/>
                <a:gd name="connsiteX5" fmla="*/ 38 w 263027"/>
                <a:gd name="connsiteY5" fmla="*/ 143549 h 300157"/>
                <a:gd name="connsiteX0" fmla="*/ 39367 w 302356"/>
                <a:gd name="connsiteY0" fmla="*/ 160980 h 317588"/>
                <a:gd name="connsiteX1" fmla="*/ 159301 w 302356"/>
                <a:gd name="connsiteY1" fmla="*/ 20727 h 317588"/>
                <a:gd name="connsiteX2" fmla="*/ 191051 w 302356"/>
                <a:gd name="connsiteY2" fmla="*/ 248284 h 317588"/>
                <a:gd name="connsiteX3" fmla="*/ 302176 w 302356"/>
                <a:gd name="connsiteY3" fmla="*/ 302260 h 317588"/>
                <a:gd name="connsiteX4" fmla="*/ 130726 w 302356"/>
                <a:gd name="connsiteY4" fmla="*/ 304408 h 317588"/>
                <a:gd name="connsiteX5" fmla="*/ 39367 w 302356"/>
                <a:gd name="connsiteY5" fmla="*/ 160980 h 317588"/>
                <a:gd name="connsiteX0" fmla="*/ 38 w 263027"/>
                <a:gd name="connsiteY0" fmla="*/ 148607 h 305215"/>
                <a:gd name="connsiteX1" fmla="*/ 119972 w 263027"/>
                <a:gd name="connsiteY1" fmla="*/ 8354 h 305215"/>
                <a:gd name="connsiteX2" fmla="*/ 151722 w 263027"/>
                <a:gd name="connsiteY2" fmla="*/ 235911 h 305215"/>
                <a:gd name="connsiteX3" fmla="*/ 262847 w 263027"/>
                <a:gd name="connsiteY3" fmla="*/ 289887 h 305215"/>
                <a:gd name="connsiteX4" fmla="*/ 91397 w 263027"/>
                <a:gd name="connsiteY4" fmla="*/ 292035 h 305215"/>
                <a:gd name="connsiteX5" fmla="*/ 38 w 263027"/>
                <a:gd name="connsiteY5" fmla="*/ 148607 h 305215"/>
                <a:gd name="connsiteX0" fmla="*/ 38 w 263027"/>
                <a:gd name="connsiteY0" fmla="*/ 148607 h 305215"/>
                <a:gd name="connsiteX1" fmla="*/ 119972 w 263027"/>
                <a:gd name="connsiteY1" fmla="*/ 8354 h 305215"/>
                <a:gd name="connsiteX2" fmla="*/ 151722 w 263027"/>
                <a:gd name="connsiteY2" fmla="*/ 235911 h 305215"/>
                <a:gd name="connsiteX3" fmla="*/ 262847 w 263027"/>
                <a:gd name="connsiteY3" fmla="*/ 289887 h 305215"/>
                <a:gd name="connsiteX4" fmla="*/ 91397 w 263027"/>
                <a:gd name="connsiteY4" fmla="*/ 292035 h 305215"/>
                <a:gd name="connsiteX5" fmla="*/ 38 w 263027"/>
                <a:gd name="connsiteY5" fmla="*/ 148607 h 305215"/>
                <a:gd name="connsiteX0" fmla="*/ 38 w 263027"/>
                <a:gd name="connsiteY0" fmla="*/ 148607 h 305215"/>
                <a:gd name="connsiteX1" fmla="*/ 119972 w 263027"/>
                <a:gd name="connsiteY1" fmla="*/ 8354 h 305215"/>
                <a:gd name="connsiteX2" fmla="*/ 151722 w 263027"/>
                <a:gd name="connsiteY2" fmla="*/ 235911 h 305215"/>
                <a:gd name="connsiteX3" fmla="*/ 262847 w 263027"/>
                <a:gd name="connsiteY3" fmla="*/ 289887 h 305215"/>
                <a:gd name="connsiteX4" fmla="*/ 91397 w 263027"/>
                <a:gd name="connsiteY4" fmla="*/ 292035 h 305215"/>
                <a:gd name="connsiteX5" fmla="*/ 38 w 263027"/>
                <a:gd name="connsiteY5" fmla="*/ 148607 h 305215"/>
                <a:gd name="connsiteX0" fmla="*/ 27 w 284447"/>
                <a:gd name="connsiteY0" fmla="*/ 141445 h 300604"/>
                <a:gd name="connsiteX1" fmla="*/ 141392 w 284447"/>
                <a:gd name="connsiteY1" fmla="*/ 3573 h 300604"/>
                <a:gd name="connsiteX2" fmla="*/ 173142 w 284447"/>
                <a:gd name="connsiteY2" fmla="*/ 231130 h 300604"/>
                <a:gd name="connsiteX3" fmla="*/ 284267 w 284447"/>
                <a:gd name="connsiteY3" fmla="*/ 285106 h 300604"/>
                <a:gd name="connsiteX4" fmla="*/ 112817 w 284447"/>
                <a:gd name="connsiteY4" fmla="*/ 287254 h 300604"/>
                <a:gd name="connsiteX5" fmla="*/ 27 w 284447"/>
                <a:gd name="connsiteY5" fmla="*/ 141445 h 300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4447" h="300604">
                  <a:moveTo>
                    <a:pt x="27" y="141445"/>
                  </a:moveTo>
                  <a:cubicBezTo>
                    <a:pt x="1614" y="17965"/>
                    <a:pt x="112540" y="-11374"/>
                    <a:pt x="141392" y="3573"/>
                  </a:cubicBezTo>
                  <a:cubicBezTo>
                    <a:pt x="170244" y="18520"/>
                    <a:pt x="277916" y="155633"/>
                    <a:pt x="173142" y="231130"/>
                  </a:cubicBezTo>
                  <a:cubicBezTo>
                    <a:pt x="176966" y="254677"/>
                    <a:pt x="289559" y="167273"/>
                    <a:pt x="284267" y="285106"/>
                  </a:cubicBezTo>
                  <a:cubicBezTo>
                    <a:pt x="253575" y="298164"/>
                    <a:pt x="160190" y="311198"/>
                    <a:pt x="112817" y="287254"/>
                  </a:cubicBezTo>
                  <a:cubicBezTo>
                    <a:pt x="65444" y="263310"/>
                    <a:pt x="-1560" y="264925"/>
                    <a:pt x="27" y="141445"/>
                  </a:cubicBezTo>
                  <a:close/>
                </a:path>
              </a:pathLst>
            </a:custGeom>
            <a:gradFill>
              <a:gsLst>
                <a:gs pos="0">
                  <a:schemeClr val="accent4">
                    <a:lumMod val="20000"/>
                    <a:lumOff val="80000"/>
                  </a:schemeClr>
                </a:gs>
                <a:gs pos="71000">
                  <a:schemeClr val="accent4">
                    <a:lumMod val="40000"/>
                    <a:lumOff val="60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17">
              <a:extLst>
                <a:ext uri="{FF2B5EF4-FFF2-40B4-BE49-F238E27FC236}">
                  <a16:creationId xmlns:a16="http://schemas.microsoft.com/office/drawing/2014/main" id="{A6B8B3B9-C4C4-496E-B47C-EBBEB2F83E8D}"/>
                </a:ext>
              </a:extLst>
            </p:cNvPr>
            <p:cNvSpPr/>
            <p:nvPr/>
          </p:nvSpPr>
          <p:spPr>
            <a:xfrm>
              <a:off x="6156325" y="3778250"/>
              <a:ext cx="177942" cy="205828"/>
            </a:xfrm>
            <a:custGeom>
              <a:avLst/>
              <a:gdLst>
                <a:gd name="connsiteX0" fmla="*/ 0 w 139700"/>
                <a:gd name="connsiteY0" fmla="*/ 0 h 205828"/>
                <a:gd name="connsiteX1" fmla="*/ 139700 w 139700"/>
                <a:gd name="connsiteY1" fmla="*/ 0 h 205828"/>
                <a:gd name="connsiteX2" fmla="*/ 139700 w 139700"/>
                <a:gd name="connsiteY2" fmla="*/ 205828 h 205828"/>
                <a:gd name="connsiteX3" fmla="*/ 0 w 139700"/>
                <a:gd name="connsiteY3" fmla="*/ 205828 h 205828"/>
                <a:gd name="connsiteX4" fmla="*/ 0 w 139700"/>
                <a:gd name="connsiteY4" fmla="*/ 0 h 205828"/>
                <a:gd name="connsiteX0" fmla="*/ 0 w 139700"/>
                <a:gd name="connsiteY0" fmla="*/ 0 h 205828"/>
                <a:gd name="connsiteX1" fmla="*/ 139700 w 139700"/>
                <a:gd name="connsiteY1" fmla="*/ 0 h 205828"/>
                <a:gd name="connsiteX2" fmla="*/ 98425 w 139700"/>
                <a:gd name="connsiteY2" fmla="*/ 123825 h 205828"/>
                <a:gd name="connsiteX3" fmla="*/ 139700 w 139700"/>
                <a:gd name="connsiteY3" fmla="*/ 205828 h 205828"/>
                <a:gd name="connsiteX4" fmla="*/ 0 w 139700"/>
                <a:gd name="connsiteY4" fmla="*/ 205828 h 205828"/>
                <a:gd name="connsiteX5" fmla="*/ 0 w 139700"/>
                <a:gd name="connsiteY5" fmla="*/ 0 h 205828"/>
                <a:gd name="connsiteX0" fmla="*/ 0 w 139700"/>
                <a:gd name="connsiteY0" fmla="*/ 0 h 205828"/>
                <a:gd name="connsiteX1" fmla="*/ 139700 w 139700"/>
                <a:gd name="connsiteY1" fmla="*/ 0 h 205828"/>
                <a:gd name="connsiteX2" fmla="*/ 98425 w 139700"/>
                <a:gd name="connsiteY2" fmla="*/ 123825 h 205828"/>
                <a:gd name="connsiteX3" fmla="*/ 139700 w 139700"/>
                <a:gd name="connsiteY3" fmla="*/ 205828 h 205828"/>
                <a:gd name="connsiteX4" fmla="*/ 0 w 139700"/>
                <a:gd name="connsiteY4" fmla="*/ 205828 h 205828"/>
                <a:gd name="connsiteX5" fmla="*/ 0 w 139700"/>
                <a:gd name="connsiteY5" fmla="*/ 0 h 205828"/>
                <a:gd name="connsiteX0" fmla="*/ 0 w 179506"/>
                <a:gd name="connsiteY0" fmla="*/ 0 h 205828"/>
                <a:gd name="connsiteX1" fmla="*/ 139700 w 179506"/>
                <a:gd name="connsiteY1" fmla="*/ 0 h 205828"/>
                <a:gd name="connsiteX2" fmla="*/ 98425 w 179506"/>
                <a:gd name="connsiteY2" fmla="*/ 123825 h 205828"/>
                <a:gd name="connsiteX3" fmla="*/ 139700 w 179506"/>
                <a:gd name="connsiteY3" fmla="*/ 205828 h 205828"/>
                <a:gd name="connsiteX4" fmla="*/ 0 w 179506"/>
                <a:gd name="connsiteY4" fmla="*/ 205828 h 205828"/>
                <a:gd name="connsiteX5" fmla="*/ 0 w 179506"/>
                <a:gd name="connsiteY5" fmla="*/ 0 h 205828"/>
                <a:gd name="connsiteX0" fmla="*/ 0 w 171195"/>
                <a:gd name="connsiteY0" fmla="*/ 0 h 205828"/>
                <a:gd name="connsiteX1" fmla="*/ 139700 w 171195"/>
                <a:gd name="connsiteY1" fmla="*/ 0 h 205828"/>
                <a:gd name="connsiteX2" fmla="*/ 98425 w 171195"/>
                <a:gd name="connsiteY2" fmla="*/ 123825 h 205828"/>
                <a:gd name="connsiteX3" fmla="*/ 139700 w 171195"/>
                <a:gd name="connsiteY3" fmla="*/ 205828 h 205828"/>
                <a:gd name="connsiteX4" fmla="*/ 0 w 171195"/>
                <a:gd name="connsiteY4" fmla="*/ 205828 h 205828"/>
                <a:gd name="connsiteX5" fmla="*/ 0 w 171195"/>
                <a:gd name="connsiteY5" fmla="*/ 0 h 205828"/>
                <a:gd name="connsiteX0" fmla="*/ 0 w 181837"/>
                <a:gd name="connsiteY0" fmla="*/ 0 h 205828"/>
                <a:gd name="connsiteX1" fmla="*/ 139700 w 181837"/>
                <a:gd name="connsiteY1" fmla="*/ 0 h 205828"/>
                <a:gd name="connsiteX2" fmla="*/ 98425 w 181837"/>
                <a:gd name="connsiteY2" fmla="*/ 123825 h 205828"/>
                <a:gd name="connsiteX3" fmla="*/ 139700 w 181837"/>
                <a:gd name="connsiteY3" fmla="*/ 205828 h 205828"/>
                <a:gd name="connsiteX4" fmla="*/ 0 w 181837"/>
                <a:gd name="connsiteY4" fmla="*/ 205828 h 205828"/>
                <a:gd name="connsiteX5" fmla="*/ 0 w 181837"/>
                <a:gd name="connsiteY5" fmla="*/ 0 h 205828"/>
                <a:gd name="connsiteX0" fmla="*/ 0 w 181837"/>
                <a:gd name="connsiteY0" fmla="*/ 0 h 205828"/>
                <a:gd name="connsiteX1" fmla="*/ 139700 w 181837"/>
                <a:gd name="connsiteY1" fmla="*/ 0 h 205828"/>
                <a:gd name="connsiteX2" fmla="*/ 98425 w 181837"/>
                <a:gd name="connsiteY2" fmla="*/ 123825 h 205828"/>
                <a:gd name="connsiteX3" fmla="*/ 139700 w 181837"/>
                <a:gd name="connsiteY3" fmla="*/ 205828 h 205828"/>
                <a:gd name="connsiteX4" fmla="*/ 0 w 181837"/>
                <a:gd name="connsiteY4" fmla="*/ 205828 h 205828"/>
                <a:gd name="connsiteX5" fmla="*/ 0 w 181837"/>
                <a:gd name="connsiteY5" fmla="*/ 0 h 205828"/>
                <a:gd name="connsiteX0" fmla="*/ 0 w 171593"/>
                <a:gd name="connsiteY0" fmla="*/ 0 h 205828"/>
                <a:gd name="connsiteX1" fmla="*/ 139700 w 171593"/>
                <a:gd name="connsiteY1" fmla="*/ 0 h 205828"/>
                <a:gd name="connsiteX2" fmla="*/ 98425 w 171593"/>
                <a:gd name="connsiteY2" fmla="*/ 123825 h 205828"/>
                <a:gd name="connsiteX3" fmla="*/ 139700 w 171593"/>
                <a:gd name="connsiteY3" fmla="*/ 205828 h 205828"/>
                <a:gd name="connsiteX4" fmla="*/ 0 w 171593"/>
                <a:gd name="connsiteY4" fmla="*/ 205828 h 205828"/>
                <a:gd name="connsiteX5" fmla="*/ 0 w 171593"/>
                <a:gd name="connsiteY5" fmla="*/ 0 h 205828"/>
                <a:gd name="connsiteX0" fmla="*/ 6349 w 177942"/>
                <a:gd name="connsiteY0" fmla="*/ 0 h 205828"/>
                <a:gd name="connsiteX1" fmla="*/ 146049 w 177942"/>
                <a:gd name="connsiteY1" fmla="*/ 0 h 205828"/>
                <a:gd name="connsiteX2" fmla="*/ 104774 w 177942"/>
                <a:gd name="connsiteY2" fmla="*/ 123825 h 205828"/>
                <a:gd name="connsiteX3" fmla="*/ 146049 w 177942"/>
                <a:gd name="connsiteY3" fmla="*/ 205828 h 205828"/>
                <a:gd name="connsiteX4" fmla="*/ 6349 w 177942"/>
                <a:gd name="connsiteY4" fmla="*/ 205828 h 205828"/>
                <a:gd name="connsiteX5" fmla="*/ 6349 w 177942"/>
                <a:gd name="connsiteY5" fmla="*/ 0 h 205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7942" h="205828">
                  <a:moveTo>
                    <a:pt x="6349" y="0"/>
                  </a:moveTo>
                  <a:lnTo>
                    <a:pt x="146049" y="0"/>
                  </a:lnTo>
                  <a:cubicBezTo>
                    <a:pt x="91016" y="65617"/>
                    <a:pt x="128057" y="86783"/>
                    <a:pt x="104774" y="123825"/>
                  </a:cubicBezTo>
                  <a:cubicBezTo>
                    <a:pt x="223307" y="151159"/>
                    <a:pt x="167216" y="184844"/>
                    <a:pt x="146049" y="205828"/>
                  </a:cubicBezTo>
                  <a:lnTo>
                    <a:pt x="6349" y="205828"/>
                  </a:lnTo>
                  <a:cubicBezTo>
                    <a:pt x="-7938" y="127694"/>
                    <a:pt x="6349" y="68609"/>
                    <a:pt x="6349" y="0"/>
                  </a:cubicBezTo>
                  <a:close/>
                </a:path>
              </a:pathLst>
            </a:custGeom>
            <a:gradFill>
              <a:gsLst>
                <a:gs pos="0">
                  <a:schemeClr val="accent4">
                    <a:lumMod val="20000"/>
                    <a:lumOff val="80000"/>
                  </a:schemeClr>
                </a:gs>
                <a:gs pos="71000">
                  <a:schemeClr val="accent4">
                    <a:lumMod val="40000"/>
                    <a:lumOff val="60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C2F95BD1-0038-4DBC-98D1-13EED75E798C}"/>
                </a:ext>
              </a:extLst>
            </p:cNvPr>
            <p:cNvSpPr/>
            <p:nvPr/>
          </p:nvSpPr>
          <p:spPr>
            <a:xfrm rot="21256594" flipH="1">
              <a:off x="6028746" y="3147525"/>
              <a:ext cx="93730" cy="11752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E34923AE-E488-4CC5-B0DD-4EA571C439BF}"/>
                </a:ext>
              </a:extLst>
            </p:cNvPr>
            <p:cNvSpPr/>
            <p:nvPr/>
          </p:nvSpPr>
          <p:spPr>
            <a:xfrm rot="21256594" flipH="1">
              <a:off x="6414370" y="3136044"/>
              <a:ext cx="93730" cy="11752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058A36F1-9DBA-4A95-BF9C-B9DE005CB77B}"/>
                </a:ext>
              </a:extLst>
            </p:cNvPr>
            <p:cNvSpPr/>
            <p:nvPr/>
          </p:nvSpPr>
          <p:spPr>
            <a:xfrm rot="21256594" flipH="1">
              <a:off x="6433685" y="3135204"/>
              <a:ext cx="49116" cy="6158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83BA720E-FEED-4C7A-BBB4-CAA8DDBB10CD}"/>
                </a:ext>
              </a:extLst>
            </p:cNvPr>
            <p:cNvSpPr/>
            <p:nvPr/>
          </p:nvSpPr>
          <p:spPr>
            <a:xfrm rot="21256594" flipH="1">
              <a:off x="6058483" y="3144515"/>
              <a:ext cx="49116" cy="6158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0" name="Oval 26">
              <a:extLst>
                <a:ext uri="{FF2B5EF4-FFF2-40B4-BE49-F238E27FC236}">
                  <a16:creationId xmlns:a16="http://schemas.microsoft.com/office/drawing/2014/main" id="{3C36116D-6BED-4E05-9788-40B70579BE12}"/>
                </a:ext>
              </a:extLst>
            </p:cNvPr>
            <p:cNvSpPr/>
            <p:nvPr/>
          </p:nvSpPr>
          <p:spPr>
            <a:xfrm rot="21161812" flipH="1">
              <a:off x="6214702" y="3280064"/>
              <a:ext cx="93730" cy="66105"/>
            </a:xfrm>
            <a:custGeom>
              <a:avLst/>
              <a:gdLst>
                <a:gd name="connsiteX0" fmla="*/ 0 w 93730"/>
                <a:gd name="connsiteY0" fmla="*/ 58761 h 117522"/>
                <a:gd name="connsiteX1" fmla="*/ 46865 w 93730"/>
                <a:gd name="connsiteY1" fmla="*/ 0 h 117522"/>
                <a:gd name="connsiteX2" fmla="*/ 93730 w 93730"/>
                <a:gd name="connsiteY2" fmla="*/ 58761 h 117522"/>
                <a:gd name="connsiteX3" fmla="*/ 46865 w 93730"/>
                <a:gd name="connsiteY3" fmla="*/ 117522 h 117522"/>
                <a:gd name="connsiteX4" fmla="*/ 0 w 93730"/>
                <a:gd name="connsiteY4" fmla="*/ 58761 h 117522"/>
                <a:gd name="connsiteX0" fmla="*/ 0 w 93730"/>
                <a:gd name="connsiteY0" fmla="*/ 58761 h 66105"/>
                <a:gd name="connsiteX1" fmla="*/ 46865 w 93730"/>
                <a:gd name="connsiteY1" fmla="*/ 0 h 66105"/>
                <a:gd name="connsiteX2" fmla="*/ 93730 w 93730"/>
                <a:gd name="connsiteY2" fmla="*/ 58761 h 66105"/>
                <a:gd name="connsiteX3" fmla="*/ 0 w 93730"/>
                <a:gd name="connsiteY3" fmla="*/ 58761 h 66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730" h="66105">
                  <a:moveTo>
                    <a:pt x="0" y="58761"/>
                  </a:moveTo>
                  <a:cubicBezTo>
                    <a:pt x="0" y="26308"/>
                    <a:pt x="20982" y="0"/>
                    <a:pt x="46865" y="0"/>
                  </a:cubicBezTo>
                  <a:cubicBezTo>
                    <a:pt x="72748" y="0"/>
                    <a:pt x="93730" y="26308"/>
                    <a:pt x="93730" y="58761"/>
                  </a:cubicBezTo>
                  <a:cubicBezTo>
                    <a:pt x="85919" y="68554"/>
                    <a:pt x="7811" y="68554"/>
                    <a:pt x="0" y="58761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AD9D6C2B-BAD2-44AF-9782-7294BFF6224D}"/>
                </a:ext>
              </a:extLst>
            </p:cNvPr>
            <p:cNvSpPr/>
            <p:nvPr/>
          </p:nvSpPr>
          <p:spPr>
            <a:xfrm>
              <a:off x="6269658" y="3350419"/>
              <a:ext cx="83517" cy="64294"/>
            </a:xfrm>
            <a:custGeom>
              <a:avLst/>
              <a:gdLst>
                <a:gd name="connsiteX0" fmla="*/ 173 w 83517"/>
                <a:gd name="connsiteY0" fmla="*/ 0 h 64294"/>
                <a:gd name="connsiteX1" fmla="*/ 7317 w 83517"/>
                <a:gd name="connsiteY1" fmla="*/ 52387 h 64294"/>
                <a:gd name="connsiteX2" fmla="*/ 47798 w 83517"/>
                <a:gd name="connsiteY2" fmla="*/ 64294 h 64294"/>
                <a:gd name="connsiteX3" fmla="*/ 76373 w 83517"/>
                <a:gd name="connsiteY3" fmla="*/ 52387 h 64294"/>
                <a:gd name="connsiteX4" fmla="*/ 83517 w 83517"/>
                <a:gd name="connsiteY4" fmla="*/ 28575 h 64294"/>
                <a:gd name="connsiteX5" fmla="*/ 83517 w 83517"/>
                <a:gd name="connsiteY5" fmla="*/ 28575 h 64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3517" h="64294">
                  <a:moveTo>
                    <a:pt x="173" y="0"/>
                  </a:moveTo>
                  <a:cubicBezTo>
                    <a:pt x="-224" y="20835"/>
                    <a:pt x="-620" y="41671"/>
                    <a:pt x="7317" y="52387"/>
                  </a:cubicBezTo>
                  <a:cubicBezTo>
                    <a:pt x="15254" y="63103"/>
                    <a:pt x="36289" y="64294"/>
                    <a:pt x="47798" y="64294"/>
                  </a:cubicBezTo>
                  <a:cubicBezTo>
                    <a:pt x="59307" y="64294"/>
                    <a:pt x="70420" y="58340"/>
                    <a:pt x="76373" y="52387"/>
                  </a:cubicBezTo>
                  <a:cubicBezTo>
                    <a:pt x="82326" y="46434"/>
                    <a:pt x="83517" y="28575"/>
                    <a:pt x="83517" y="28575"/>
                  </a:cubicBezTo>
                  <a:lnTo>
                    <a:pt x="83517" y="28575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9F2A114D-9489-4459-9AA9-5BFABFCFC64B}"/>
                </a:ext>
              </a:extLst>
            </p:cNvPr>
            <p:cNvSpPr/>
            <p:nvPr/>
          </p:nvSpPr>
          <p:spPr>
            <a:xfrm flipH="1">
              <a:off x="6184750" y="3351139"/>
              <a:ext cx="83517" cy="64294"/>
            </a:xfrm>
            <a:custGeom>
              <a:avLst/>
              <a:gdLst>
                <a:gd name="connsiteX0" fmla="*/ 173 w 83517"/>
                <a:gd name="connsiteY0" fmla="*/ 0 h 64294"/>
                <a:gd name="connsiteX1" fmla="*/ 7317 w 83517"/>
                <a:gd name="connsiteY1" fmla="*/ 52387 h 64294"/>
                <a:gd name="connsiteX2" fmla="*/ 47798 w 83517"/>
                <a:gd name="connsiteY2" fmla="*/ 64294 h 64294"/>
                <a:gd name="connsiteX3" fmla="*/ 76373 w 83517"/>
                <a:gd name="connsiteY3" fmla="*/ 52387 h 64294"/>
                <a:gd name="connsiteX4" fmla="*/ 83517 w 83517"/>
                <a:gd name="connsiteY4" fmla="*/ 28575 h 64294"/>
                <a:gd name="connsiteX5" fmla="*/ 83517 w 83517"/>
                <a:gd name="connsiteY5" fmla="*/ 28575 h 64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3517" h="64294">
                  <a:moveTo>
                    <a:pt x="173" y="0"/>
                  </a:moveTo>
                  <a:cubicBezTo>
                    <a:pt x="-224" y="20835"/>
                    <a:pt x="-620" y="41671"/>
                    <a:pt x="7317" y="52387"/>
                  </a:cubicBezTo>
                  <a:cubicBezTo>
                    <a:pt x="15254" y="63103"/>
                    <a:pt x="36289" y="64294"/>
                    <a:pt x="47798" y="64294"/>
                  </a:cubicBezTo>
                  <a:cubicBezTo>
                    <a:pt x="59307" y="64294"/>
                    <a:pt x="70420" y="58340"/>
                    <a:pt x="76373" y="52387"/>
                  </a:cubicBezTo>
                  <a:cubicBezTo>
                    <a:pt x="82326" y="46434"/>
                    <a:pt x="83517" y="28575"/>
                    <a:pt x="83517" y="28575"/>
                  </a:cubicBezTo>
                  <a:lnTo>
                    <a:pt x="83517" y="28575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7">
              <a:extLst>
                <a:ext uri="{FF2B5EF4-FFF2-40B4-BE49-F238E27FC236}">
                  <a16:creationId xmlns:a16="http://schemas.microsoft.com/office/drawing/2014/main" id="{1C589AC6-92D2-4034-B671-6C20B8BBDD69}"/>
                </a:ext>
              </a:extLst>
            </p:cNvPr>
            <p:cNvSpPr/>
            <p:nvPr/>
          </p:nvSpPr>
          <p:spPr>
            <a:xfrm>
              <a:off x="6128103" y="3701542"/>
              <a:ext cx="198756" cy="11842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7">
              <a:extLst>
                <a:ext uri="{FF2B5EF4-FFF2-40B4-BE49-F238E27FC236}">
                  <a16:creationId xmlns:a16="http://schemas.microsoft.com/office/drawing/2014/main" id="{904AF9E7-A71E-464B-BE3C-C31A2CBB9B7B}"/>
                </a:ext>
              </a:extLst>
            </p:cNvPr>
            <p:cNvSpPr/>
            <p:nvPr/>
          </p:nvSpPr>
          <p:spPr>
            <a:xfrm rot="916061">
              <a:off x="5921257" y="3678203"/>
              <a:ext cx="198756" cy="11842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76F1AC5-5320-450B-8926-1122018C596B}"/>
              </a:ext>
            </a:extLst>
          </p:cNvPr>
          <p:cNvGrpSpPr/>
          <p:nvPr/>
        </p:nvGrpSpPr>
        <p:grpSpPr>
          <a:xfrm>
            <a:off x="2197586" y="1747144"/>
            <a:ext cx="2869163" cy="2566207"/>
            <a:chOff x="8024942" y="1726259"/>
            <a:chExt cx="2869163" cy="2566207"/>
          </a:xfrm>
        </p:grpSpPr>
        <p:sp>
          <p:nvSpPr>
            <p:cNvPr id="64" name="Cloud 63">
              <a:extLst>
                <a:ext uri="{FF2B5EF4-FFF2-40B4-BE49-F238E27FC236}">
                  <a16:creationId xmlns:a16="http://schemas.microsoft.com/office/drawing/2014/main" id="{9D61A0FC-546C-4797-A0FA-E44706D87DD9}"/>
                </a:ext>
              </a:extLst>
            </p:cNvPr>
            <p:cNvSpPr/>
            <p:nvPr/>
          </p:nvSpPr>
          <p:spPr>
            <a:xfrm>
              <a:off x="8024942" y="1726259"/>
              <a:ext cx="2842268" cy="2457620"/>
            </a:xfrm>
            <a:prstGeom prst="cloud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" name="Cloud 64">
              <a:extLst>
                <a:ext uri="{FF2B5EF4-FFF2-40B4-BE49-F238E27FC236}">
                  <a16:creationId xmlns:a16="http://schemas.microsoft.com/office/drawing/2014/main" id="{D5EBD20E-E6DE-445D-AED4-8254264BCB33}"/>
                </a:ext>
              </a:extLst>
            </p:cNvPr>
            <p:cNvSpPr/>
            <p:nvPr/>
          </p:nvSpPr>
          <p:spPr>
            <a:xfrm>
              <a:off x="8051837" y="1834846"/>
              <a:ext cx="2842268" cy="2457620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1092474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 advTm="0">
        <p15:prstTrans prst="pageCurlDouble"/>
      </p:transition>
    </mc:Choice>
    <mc:Fallback>
      <p:transition spd="slow" advTm="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B869A4D-3917-46E7-B6F0-C0F54161536F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-1"/>
            <a:chExt cx="12192000" cy="68580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28118652-CB9E-4617-903E-E31E1991ADD4}"/>
                </a:ext>
              </a:extLst>
            </p:cNvPr>
            <p:cNvSpPr/>
            <p:nvPr/>
          </p:nvSpPr>
          <p:spPr>
            <a:xfrm>
              <a:off x="0" y="-1"/>
              <a:ext cx="12192000" cy="68579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4BD5100-6928-40C0-8A23-3E8406CE386B}"/>
                </a:ext>
              </a:extLst>
            </p:cNvPr>
            <p:cNvSpPr/>
            <p:nvPr/>
          </p:nvSpPr>
          <p:spPr>
            <a:xfrm>
              <a:off x="5760401" y="-1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63B9A7F-B059-49D0-ABE3-3309C7E3ED15}"/>
                </a:ext>
              </a:extLst>
            </p:cNvPr>
            <p:cNvSpPr/>
            <p:nvPr/>
          </p:nvSpPr>
          <p:spPr>
            <a:xfrm flipH="1">
              <a:off x="5373540" y="-1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CC56EEF5-315D-4D23-8B68-EC32CFFE0200}"/>
              </a:ext>
            </a:extLst>
          </p:cNvPr>
          <p:cNvSpPr txBox="1"/>
          <p:nvPr/>
        </p:nvSpPr>
        <p:spPr>
          <a:xfrm>
            <a:off x="-122457" y="298068"/>
            <a:ext cx="5742142" cy="6247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“Wow!” says </a:t>
            </a: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harlie. “What a beautiful butterfly!”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315CE49-4AED-45F7-9D6D-969CEE17E97F}"/>
              </a:ext>
            </a:extLst>
          </p:cNvPr>
          <p:cNvSpPr/>
          <p:nvPr/>
        </p:nvSpPr>
        <p:spPr>
          <a:xfrm>
            <a:off x="6165753" y="-7982"/>
            <a:ext cx="6096000" cy="7783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softEdge rad="152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Cloud 42">
            <a:extLst>
              <a:ext uri="{FF2B5EF4-FFF2-40B4-BE49-F238E27FC236}">
                <a16:creationId xmlns:a16="http://schemas.microsoft.com/office/drawing/2014/main" id="{27FC4AD0-8C71-498C-B050-12615D6AC18B}"/>
              </a:ext>
            </a:extLst>
          </p:cNvPr>
          <p:cNvSpPr/>
          <p:nvPr/>
        </p:nvSpPr>
        <p:spPr>
          <a:xfrm>
            <a:off x="6539151" y="429573"/>
            <a:ext cx="1044504" cy="398469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Cloud 59">
            <a:extLst>
              <a:ext uri="{FF2B5EF4-FFF2-40B4-BE49-F238E27FC236}">
                <a16:creationId xmlns:a16="http://schemas.microsoft.com/office/drawing/2014/main" id="{E246AB4E-8E1F-42D6-B06E-A0D6E556319A}"/>
              </a:ext>
            </a:extLst>
          </p:cNvPr>
          <p:cNvSpPr/>
          <p:nvPr/>
        </p:nvSpPr>
        <p:spPr>
          <a:xfrm>
            <a:off x="9706923" y="304216"/>
            <a:ext cx="1971371" cy="523826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6FF61FC-ED93-4E18-B0FF-48C3DF461827}"/>
              </a:ext>
            </a:extLst>
          </p:cNvPr>
          <p:cNvGrpSpPr/>
          <p:nvPr/>
        </p:nvGrpSpPr>
        <p:grpSpPr>
          <a:xfrm>
            <a:off x="6179960" y="592233"/>
            <a:ext cx="5824026" cy="6201089"/>
            <a:chOff x="2300291" y="740161"/>
            <a:chExt cx="3552113" cy="5829024"/>
          </a:xfrm>
        </p:grpSpPr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D9F52D42-6716-44DF-A096-CBEBAB92A7D5}"/>
                </a:ext>
              </a:extLst>
            </p:cNvPr>
            <p:cNvSpPr/>
            <p:nvPr/>
          </p:nvSpPr>
          <p:spPr>
            <a:xfrm>
              <a:off x="4261280" y="5998698"/>
              <a:ext cx="797736" cy="207735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09C95E6A-BDB6-4825-8F23-2425C4A1809C}"/>
                </a:ext>
              </a:extLst>
            </p:cNvPr>
            <p:cNvSpPr/>
            <p:nvPr/>
          </p:nvSpPr>
          <p:spPr>
            <a:xfrm>
              <a:off x="3386729" y="5998697"/>
              <a:ext cx="797736" cy="20773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996A673B-CAA7-4277-B09A-8FC289195906}"/>
                </a:ext>
              </a:extLst>
            </p:cNvPr>
            <p:cNvGrpSpPr/>
            <p:nvPr/>
          </p:nvGrpSpPr>
          <p:grpSpPr>
            <a:xfrm>
              <a:off x="2300291" y="740161"/>
              <a:ext cx="3552113" cy="5570140"/>
              <a:chOff x="2729025" y="689203"/>
              <a:chExt cx="3756915" cy="3569210"/>
            </a:xfrm>
          </p:grpSpPr>
          <p:sp>
            <p:nvSpPr>
              <p:cNvPr id="108" name="Cloud 107">
                <a:extLst>
                  <a:ext uri="{FF2B5EF4-FFF2-40B4-BE49-F238E27FC236}">
                    <a16:creationId xmlns:a16="http://schemas.microsoft.com/office/drawing/2014/main" id="{CBB012E0-B751-4DE5-9B36-2EAF239D760E}"/>
                  </a:ext>
                </a:extLst>
              </p:cNvPr>
              <p:cNvSpPr/>
              <p:nvPr/>
            </p:nvSpPr>
            <p:spPr>
              <a:xfrm>
                <a:off x="2729025" y="689203"/>
                <a:ext cx="3599801" cy="2544323"/>
              </a:xfrm>
              <a:prstGeom prst="cloud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5" name="Cloud 54">
                <a:extLst>
                  <a:ext uri="{FF2B5EF4-FFF2-40B4-BE49-F238E27FC236}">
                    <a16:creationId xmlns:a16="http://schemas.microsoft.com/office/drawing/2014/main" id="{D1CE9C23-2CF8-45F3-9DC7-10D1D5F50DA7}"/>
                  </a:ext>
                </a:extLst>
              </p:cNvPr>
              <p:cNvSpPr/>
              <p:nvPr/>
            </p:nvSpPr>
            <p:spPr>
              <a:xfrm>
                <a:off x="2886139" y="689203"/>
                <a:ext cx="3599801" cy="2544323"/>
              </a:xfrm>
              <a:prstGeom prst="cloud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971494B-6722-4826-BBB7-B025F96AC8D6}"/>
                  </a:ext>
                </a:extLst>
              </p:cNvPr>
              <p:cNvSpPr/>
              <p:nvPr/>
            </p:nvSpPr>
            <p:spPr>
              <a:xfrm>
                <a:off x="3685183" y="2258004"/>
                <a:ext cx="2028928" cy="2000409"/>
              </a:xfrm>
              <a:custGeom>
                <a:avLst/>
                <a:gdLst>
                  <a:gd name="connsiteX0" fmla="*/ 0 w 898655"/>
                  <a:gd name="connsiteY0" fmla="*/ 0 h 1999689"/>
                  <a:gd name="connsiteX1" fmla="*/ 898655 w 898655"/>
                  <a:gd name="connsiteY1" fmla="*/ 0 h 1999689"/>
                  <a:gd name="connsiteX2" fmla="*/ 898655 w 898655"/>
                  <a:gd name="connsiteY2" fmla="*/ 1999689 h 1999689"/>
                  <a:gd name="connsiteX3" fmla="*/ 0 w 898655"/>
                  <a:gd name="connsiteY3" fmla="*/ 1999689 h 1999689"/>
                  <a:gd name="connsiteX4" fmla="*/ 0 w 898655"/>
                  <a:gd name="connsiteY4" fmla="*/ 0 h 1999689"/>
                  <a:gd name="connsiteX0" fmla="*/ 333829 w 898655"/>
                  <a:gd name="connsiteY0" fmla="*/ 0 h 1999689"/>
                  <a:gd name="connsiteX1" fmla="*/ 898655 w 898655"/>
                  <a:gd name="connsiteY1" fmla="*/ 0 h 1999689"/>
                  <a:gd name="connsiteX2" fmla="*/ 898655 w 898655"/>
                  <a:gd name="connsiteY2" fmla="*/ 1999689 h 1999689"/>
                  <a:gd name="connsiteX3" fmla="*/ 0 w 898655"/>
                  <a:gd name="connsiteY3" fmla="*/ 1999689 h 1999689"/>
                  <a:gd name="connsiteX4" fmla="*/ 333829 w 898655"/>
                  <a:gd name="connsiteY4" fmla="*/ 0 h 1999689"/>
                  <a:gd name="connsiteX0" fmla="*/ 333829 w 898655"/>
                  <a:gd name="connsiteY0" fmla="*/ 0 h 1999689"/>
                  <a:gd name="connsiteX1" fmla="*/ 898655 w 898655"/>
                  <a:gd name="connsiteY1" fmla="*/ 0 h 1999689"/>
                  <a:gd name="connsiteX2" fmla="*/ 898655 w 898655"/>
                  <a:gd name="connsiteY2" fmla="*/ 1999689 h 1999689"/>
                  <a:gd name="connsiteX3" fmla="*/ 0 w 898655"/>
                  <a:gd name="connsiteY3" fmla="*/ 1999689 h 1999689"/>
                  <a:gd name="connsiteX4" fmla="*/ 333829 w 898655"/>
                  <a:gd name="connsiteY4" fmla="*/ 0 h 1999689"/>
                  <a:gd name="connsiteX0" fmla="*/ 358341 w 923167"/>
                  <a:gd name="connsiteY0" fmla="*/ 0 h 1999689"/>
                  <a:gd name="connsiteX1" fmla="*/ 923167 w 923167"/>
                  <a:gd name="connsiteY1" fmla="*/ 0 h 1999689"/>
                  <a:gd name="connsiteX2" fmla="*/ 923167 w 923167"/>
                  <a:gd name="connsiteY2" fmla="*/ 1999689 h 1999689"/>
                  <a:gd name="connsiteX3" fmla="*/ 24512 w 923167"/>
                  <a:gd name="connsiteY3" fmla="*/ 1999689 h 1999689"/>
                  <a:gd name="connsiteX4" fmla="*/ 18259 w 923167"/>
                  <a:gd name="connsiteY4" fmla="*/ 246678 h 1999689"/>
                  <a:gd name="connsiteX5" fmla="*/ 358341 w 923167"/>
                  <a:gd name="connsiteY5" fmla="*/ 0 h 1999689"/>
                  <a:gd name="connsiteX0" fmla="*/ 358341 w 923167"/>
                  <a:gd name="connsiteY0" fmla="*/ 0 h 1999689"/>
                  <a:gd name="connsiteX1" fmla="*/ 923167 w 923167"/>
                  <a:gd name="connsiteY1" fmla="*/ 0 h 1999689"/>
                  <a:gd name="connsiteX2" fmla="*/ 923167 w 923167"/>
                  <a:gd name="connsiteY2" fmla="*/ 1999689 h 1999689"/>
                  <a:gd name="connsiteX3" fmla="*/ 24512 w 923167"/>
                  <a:gd name="connsiteY3" fmla="*/ 1999689 h 1999689"/>
                  <a:gd name="connsiteX4" fmla="*/ 18259 w 923167"/>
                  <a:gd name="connsiteY4" fmla="*/ 246678 h 1999689"/>
                  <a:gd name="connsiteX5" fmla="*/ 337573 w 923167"/>
                  <a:gd name="connsiteY5" fmla="*/ 696621 h 1999689"/>
                  <a:gd name="connsiteX6" fmla="*/ 358341 w 923167"/>
                  <a:gd name="connsiteY6" fmla="*/ 0 h 1999689"/>
                  <a:gd name="connsiteX0" fmla="*/ 375167 w 939993"/>
                  <a:gd name="connsiteY0" fmla="*/ 0 h 1999689"/>
                  <a:gd name="connsiteX1" fmla="*/ 939993 w 939993"/>
                  <a:gd name="connsiteY1" fmla="*/ 0 h 1999689"/>
                  <a:gd name="connsiteX2" fmla="*/ 939993 w 939993"/>
                  <a:gd name="connsiteY2" fmla="*/ 1999689 h 1999689"/>
                  <a:gd name="connsiteX3" fmla="*/ 41338 w 939993"/>
                  <a:gd name="connsiteY3" fmla="*/ 1999689 h 1999689"/>
                  <a:gd name="connsiteX4" fmla="*/ 209256 w 939993"/>
                  <a:gd name="connsiteY4" fmla="*/ 812735 h 1999689"/>
                  <a:gd name="connsiteX5" fmla="*/ 35085 w 939993"/>
                  <a:gd name="connsiteY5" fmla="*/ 246678 h 1999689"/>
                  <a:gd name="connsiteX6" fmla="*/ 354399 w 939993"/>
                  <a:gd name="connsiteY6" fmla="*/ 696621 h 1999689"/>
                  <a:gd name="connsiteX7" fmla="*/ 375167 w 939993"/>
                  <a:gd name="connsiteY7" fmla="*/ 0 h 1999689"/>
                  <a:gd name="connsiteX0" fmla="*/ 676128 w 1240954"/>
                  <a:gd name="connsiteY0" fmla="*/ 0 h 1999689"/>
                  <a:gd name="connsiteX1" fmla="*/ 1240954 w 1240954"/>
                  <a:gd name="connsiteY1" fmla="*/ 0 h 1999689"/>
                  <a:gd name="connsiteX2" fmla="*/ 1240954 w 1240954"/>
                  <a:gd name="connsiteY2" fmla="*/ 1999689 h 1999689"/>
                  <a:gd name="connsiteX3" fmla="*/ 342299 w 1240954"/>
                  <a:gd name="connsiteY3" fmla="*/ 1999689 h 1999689"/>
                  <a:gd name="connsiteX4" fmla="*/ 2217 w 1240954"/>
                  <a:gd name="connsiteY4" fmla="*/ 595021 h 1999689"/>
                  <a:gd name="connsiteX5" fmla="*/ 510217 w 1240954"/>
                  <a:gd name="connsiteY5" fmla="*/ 812735 h 1999689"/>
                  <a:gd name="connsiteX6" fmla="*/ 336046 w 1240954"/>
                  <a:gd name="connsiteY6" fmla="*/ 246678 h 1999689"/>
                  <a:gd name="connsiteX7" fmla="*/ 655360 w 1240954"/>
                  <a:gd name="connsiteY7" fmla="*/ 696621 h 1999689"/>
                  <a:gd name="connsiteX8" fmla="*/ 676128 w 1240954"/>
                  <a:gd name="connsiteY8" fmla="*/ 0 h 1999689"/>
                  <a:gd name="connsiteX0" fmla="*/ 673911 w 1238737"/>
                  <a:gd name="connsiteY0" fmla="*/ 0 h 1999689"/>
                  <a:gd name="connsiteX1" fmla="*/ 1238737 w 1238737"/>
                  <a:gd name="connsiteY1" fmla="*/ 0 h 1999689"/>
                  <a:gd name="connsiteX2" fmla="*/ 1238737 w 1238737"/>
                  <a:gd name="connsiteY2" fmla="*/ 1999689 h 1999689"/>
                  <a:gd name="connsiteX3" fmla="*/ 340082 w 1238737"/>
                  <a:gd name="connsiteY3" fmla="*/ 1999689 h 1999689"/>
                  <a:gd name="connsiteX4" fmla="*/ 0 w 1238737"/>
                  <a:gd name="connsiteY4" fmla="*/ 595021 h 1999689"/>
                  <a:gd name="connsiteX5" fmla="*/ 508000 w 1238737"/>
                  <a:gd name="connsiteY5" fmla="*/ 812735 h 1999689"/>
                  <a:gd name="connsiteX6" fmla="*/ 333829 w 1238737"/>
                  <a:gd name="connsiteY6" fmla="*/ 246678 h 1999689"/>
                  <a:gd name="connsiteX7" fmla="*/ 653143 w 1238737"/>
                  <a:gd name="connsiteY7" fmla="*/ 696621 h 1999689"/>
                  <a:gd name="connsiteX8" fmla="*/ 673911 w 1238737"/>
                  <a:gd name="connsiteY8" fmla="*/ 0 h 1999689"/>
                  <a:gd name="connsiteX0" fmla="*/ 847302 w 1412128"/>
                  <a:gd name="connsiteY0" fmla="*/ 0 h 1999689"/>
                  <a:gd name="connsiteX1" fmla="*/ 1412128 w 1412128"/>
                  <a:gd name="connsiteY1" fmla="*/ 0 h 1999689"/>
                  <a:gd name="connsiteX2" fmla="*/ 1412128 w 1412128"/>
                  <a:gd name="connsiteY2" fmla="*/ 1999689 h 1999689"/>
                  <a:gd name="connsiteX3" fmla="*/ 513473 w 1412128"/>
                  <a:gd name="connsiteY3" fmla="*/ 1999689 h 1999689"/>
                  <a:gd name="connsiteX4" fmla="*/ 13734 w 1412128"/>
                  <a:gd name="connsiteY4" fmla="*/ 798221 h 1999689"/>
                  <a:gd name="connsiteX5" fmla="*/ 173391 w 1412128"/>
                  <a:gd name="connsiteY5" fmla="*/ 595021 h 1999689"/>
                  <a:gd name="connsiteX6" fmla="*/ 681391 w 1412128"/>
                  <a:gd name="connsiteY6" fmla="*/ 812735 h 1999689"/>
                  <a:gd name="connsiteX7" fmla="*/ 507220 w 1412128"/>
                  <a:gd name="connsiteY7" fmla="*/ 246678 h 1999689"/>
                  <a:gd name="connsiteX8" fmla="*/ 826534 w 1412128"/>
                  <a:gd name="connsiteY8" fmla="*/ 696621 h 1999689"/>
                  <a:gd name="connsiteX9" fmla="*/ 847302 w 1412128"/>
                  <a:gd name="connsiteY9" fmla="*/ 0 h 1999689"/>
                  <a:gd name="connsiteX0" fmla="*/ 847302 w 1412128"/>
                  <a:gd name="connsiteY0" fmla="*/ 0 h 1999689"/>
                  <a:gd name="connsiteX1" fmla="*/ 1412128 w 1412128"/>
                  <a:gd name="connsiteY1" fmla="*/ 0 h 1999689"/>
                  <a:gd name="connsiteX2" fmla="*/ 1412128 w 1412128"/>
                  <a:gd name="connsiteY2" fmla="*/ 1999689 h 1999689"/>
                  <a:gd name="connsiteX3" fmla="*/ 513473 w 1412128"/>
                  <a:gd name="connsiteY3" fmla="*/ 1999689 h 1999689"/>
                  <a:gd name="connsiteX4" fmla="*/ 13734 w 1412128"/>
                  <a:gd name="connsiteY4" fmla="*/ 798221 h 1999689"/>
                  <a:gd name="connsiteX5" fmla="*/ 173391 w 1412128"/>
                  <a:gd name="connsiteY5" fmla="*/ 595021 h 1999689"/>
                  <a:gd name="connsiteX6" fmla="*/ 681391 w 1412128"/>
                  <a:gd name="connsiteY6" fmla="*/ 812735 h 1999689"/>
                  <a:gd name="connsiteX7" fmla="*/ 507220 w 1412128"/>
                  <a:gd name="connsiteY7" fmla="*/ 246678 h 1999689"/>
                  <a:gd name="connsiteX8" fmla="*/ 826534 w 1412128"/>
                  <a:gd name="connsiteY8" fmla="*/ 696621 h 1999689"/>
                  <a:gd name="connsiteX9" fmla="*/ 847302 w 1412128"/>
                  <a:gd name="connsiteY9" fmla="*/ 0 h 1999689"/>
                  <a:gd name="connsiteX0" fmla="*/ 847302 w 1412128"/>
                  <a:gd name="connsiteY0" fmla="*/ 0 h 2000381"/>
                  <a:gd name="connsiteX1" fmla="*/ 1412128 w 1412128"/>
                  <a:gd name="connsiteY1" fmla="*/ 0 h 2000381"/>
                  <a:gd name="connsiteX2" fmla="*/ 1412128 w 1412128"/>
                  <a:gd name="connsiteY2" fmla="*/ 1999689 h 2000381"/>
                  <a:gd name="connsiteX3" fmla="*/ 513473 w 1412128"/>
                  <a:gd name="connsiteY3" fmla="*/ 1999689 h 2000381"/>
                  <a:gd name="connsiteX4" fmla="*/ 13734 w 1412128"/>
                  <a:gd name="connsiteY4" fmla="*/ 798221 h 2000381"/>
                  <a:gd name="connsiteX5" fmla="*/ 173391 w 1412128"/>
                  <a:gd name="connsiteY5" fmla="*/ 595021 h 2000381"/>
                  <a:gd name="connsiteX6" fmla="*/ 681391 w 1412128"/>
                  <a:gd name="connsiteY6" fmla="*/ 812735 h 2000381"/>
                  <a:gd name="connsiteX7" fmla="*/ 507220 w 1412128"/>
                  <a:gd name="connsiteY7" fmla="*/ 246678 h 2000381"/>
                  <a:gd name="connsiteX8" fmla="*/ 826534 w 1412128"/>
                  <a:gd name="connsiteY8" fmla="*/ 696621 h 2000381"/>
                  <a:gd name="connsiteX9" fmla="*/ 847302 w 1412128"/>
                  <a:gd name="connsiteY9" fmla="*/ 0 h 2000381"/>
                  <a:gd name="connsiteX0" fmla="*/ 847302 w 1412128"/>
                  <a:gd name="connsiteY0" fmla="*/ 0 h 2000409"/>
                  <a:gd name="connsiteX1" fmla="*/ 1412128 w 1412128"/>
                  <a:gd name="connsiteY1" fmla="*/ 0 h 2000409"/>
                  <a:gd name="connsiteX2" fmla="*/ 1412128 w 1412128"/>
                  <a:gd name="connsiteY2" fmla="*/ 1999689 h 2000409"/>
                  <a:gd name="connsiteX3" fmla="*/ 513473 w 1412128"/>
                  <a:gd name="connsiteY3" fmla="*/ 1999689 h 2000409"/>
                  <a:gd name="connsiteX4" fmla="*/ 13734 w 1412128"/>
                  <a:gd name="connsiteY4" fmla="*/ 798221 h 2000409"/>
                  <a:gd name="connsiteX5" fmla="*/ 173391 w 1412128"/>
                  <a:gd name="connsiteY5" fmla="*/ 595021 h 2000409"/>
                  <a:gd name="connsiteX6" fmla="*/ 681391 w 1412128"/>
                  <a:gd name="connsiteY6" fmla="*/ 812735 h 2000409"/>
                  <a:gd name="connsiteX7" fmla="*/ 507220 w 1412128"/>
                  <a:gd name="connsiteY7" fmla="*/ 246678 h 2000409"/>
                  <a:gd name="connsiteX8" fmla="*/ 826534 w 1412128"/>
                  <a:gd name="connsiteY8" fmla="*/ 696621 h 2000409"/>
                  <a:gd name="connsiteX9" fmla="*/ 847302 w 1412128"/>
                  <a:gd name="connsiteY9" fmla="*/ 0 h 2000409"/>
                  <a:gd name="connsiteX0" fmla="*/ 847302 w 1769968"/>
                  <a:gd name="connsiteY0" fmla="*/ 0 h 2000409"/>
                  <a:gd name="connsiteX1" fmla="*/ 1412128 w 1769968"/>
                  <a:gd name="connsiteY1" fmla="*/ 0 h 2000409"/>
                  <a:gd name="connsiteX2" fmla="*/ 1769963 w 1769968"/>
                  <a:gd name="connsiteY2" fmla="*/ 362792 h 2000409"/>
                  <a:gd name="connsiteX3" fmla="*/ 1412128 w 1769968"/>
                  <a:gd name="connsiteY3" fmla="*/ 1999689 h 2000409"/>
                  <a:gd name="connsiteX4" fmla="*/ 513473 w 1769968"/>
                  <a:gd name="connsiteY4" fmla="*/ 1999689 h 2000409"/>
                  <a:gd name="connsiteX5" fmla="*/ 13734 w 1769968"/>
                  <a:gd name="connsiteY5" fmla="*/ 798221 h 2000409"/>
                  <a:gd name="connsiteX6" fmla="*/ 173391 w 1769968"/>
                  <a:gd name="connsiteY6" fmla="*/ 595021 h 2000409"/>
                  <a:gd name="connsiteX7" fmla="*/ 681391 w 1769968"/>
                  <a:gd name="connsiteY7" fmla="*/ 812735 h 2000409"/>
                  <a:gd name="connsiteX8" fmla="*/ 507220 w 1769968"/>
                  <a:gd name="connsiteY8" fmla="*/ 246678 h 2000409"/>
                  <a:gd name="connsiteX9" fmla="*/ 826534 w 1769968"/>
                  <a:gd name="connsiteY9" fmla="*/ 696621 h 2000409"/>
                  <a:gd name="connsiteX10" fmla="*/ 847302 w 1769968"/>
                  <a:gd name="connsiteY10" fmla="*/ 0 h 2000409"/>
                  <a:gd name="connsiteX0" fmla="*/ 847302 w 1771941"/>
                  <a:gd name="connsiteY0" fmla="*/ 0 h 2000409"/>
                  <a:gd name="connsiteX1" fmla="*/ 1412128 w 1771941"/>
                  <a:gd name="connsiteY1" fmla="*/ 0 h 2000409"/>
                  <a:gd name="connsiteX2" fmla="*/ 1407106 w 1771941"/>
                  <a:gd name="connsiteY2" fmla="*/ 711135 h 2000409"/>
                  <a:gd name="connsiteX3" fmla="*/ 1769963 w 1771941"/>
                  <a:gd name="connsiteY3" fmla="*/ 362792 h 2000409"/>
                  <a:gd name="connsiteX4" fmla="*/ 1412128 w 1771941"/>
                  <a:gd name="connsiteY4" fmla="*/ 1999689 h 2000409"/>
                  <a:gd name="connsiteX5" fmla="*/ 513473 w 1771941"/>
                  <a:gd name="connsiteY5" fmla="*/ 1999689 h 2000409"/>
                  <a:gd name="connsiteX6" fmla="*/ 13734 w 1771941"/>
                  <a:gd name="connsiteY6" fmla="*/ 798221 h 2000409"/>
                  <a:gd name="connsiteX7" fmla="*/ 173391 w 1771941"/>
                  <a:gd name="connsiteY7" fmla="*/ 595021 h 2000409"/>
                  <a:gd name="connsiteX8" fmla="*/ 681391 w 1771941"/>
                  <a:gd name="connsiteY8" fmla="*/ 812735 h 2000409"/>
                  <a:gd name="connsiteX9" fmla="*/ 507220 w 1771941"/>
                  <a:gd name="connsiteY9" fmla="*/ 246678 h 2000409"/>
                  <a:gd name="connsiteX10" fmla="*/ 826534 w 1771941"/>
                  <a:gd name="connsiteY10" fmla="*/ 696621 h 2000409"/>
                  <a:gd name="connsiteX11" fmla="*/ 847302 w 1771941"/>
                  <a:gd name="connsiteY11" fmla="*/ 0 h 2000409"/>
                  <a:gd name="connsiteX0" fmla="*/ 847302 w 2017259"/>
                  <a:gd name="connsiteY0" fmla="*/ 0 h 2000409"/>
                  <a:gd name="connsiteX1" fmla="*/ 1412128 w 2017259"/>
                  <a:gd name="connsiteY1" fmla="*/ 0 h 2000409"/>
                  <a:gd name="connsiteX2" fmla="*/ 1407106 w 2017259"/>
                  <a:gd name="connsiteY2" fmla="*/ 711135 h 2000409"/>
                  <a:gd name="connsiteX3" fmla="*/ 1769963 w 2017259"/>
                  <a:gd name="connsiteY3" fmla="*/ 362792 h 2000409"/>
                  <a:gd name="connsiteX4" fmla="*/ 2016706 w 2017259"/>
                  <a:gd name="connsiteY4" fmla="*/ 464392 h 2000409"/>
                  <a:gd name="connsiteX5" fmla="*/ 1412128 w 2017259"/>
                  <a:gd name="connsiteY5" fmla="*/ 1999689 h 2000409"/>
                  <a:gd name="connsiteX6" fmla="*/ 513473 w 2017259"/>
                  <a:gd name="connsiteY6" fmla="*/ 1999689 h 2000409"/>
                  <a:gd name="connsiteX7" fmla="*/ 13734 w 2017259"/>
                  <a:gd name="connsiteY7" fmla="*/ 798221 h 2000409"/>
                  <a:gd name="connsiteX8" fmla="*/ 173391 w 2017259"/>
                  <a:gd name="connsiteY8" fmla="*/ 595021 h 2000409"/>
                  <a:gd name="connsiteX9" fmla="*/ 681391 w 2017259"/>
                  <a:gd name="connsiteY9" fmla="*/ 812735 h 2000409"/>
                  <a:gd name="connsiteX10" fmla="*/ 507220 w 2017259"/>
                  <a:gd name="connsiteY10" fmla="*/ 246678 h 2000409"/>
                  <a:gd name="connsiteX11" fmla="*/ 826534 w 2017259"/>
                  <a:gd name="connsiteY11" fmla="*/ 696621 h 2000409"/>
                  <a:gd name="connsiteX12" fmla="*/ 847302 w 2017259"/>
                  <a:gd name="connsiteY12" fmla="*/ 0 h 2000409"/>
                  <a:gd name="connsiteX0" fmla="*/ 847302 w 2028928"/>
                  <a:gd name="connsiteY0" fmla="*/ 0 h 2000409"/>
                  <a:gd name="connsiteX1" fmla="*/ 1412128 w 2028928"/>
                  <a:gd name="connsiteY1" fmla="*/ 0 h 2000409"/>
                  <a:gd name="connsiteX2" fmla="*/ 1407106 w 2028928"/>
                  <a:gd name="connsiteY2" fmla="*/ 711135 h 2000409"/>
                  <a:gd name="connsiteX3" fmla="*/ 1769963 w 2028928"/>
                  <a:gd name="connsiteY3" fmla="*/ 362792 h 2000409"/>
                  <a:gd name="connsiteX4" fmla="*/ 1726420 w 2028928"/>
                  <a:gd name="connsiteY4" fmla="*/ 624050 h 2000409"/>
                  <a:gd name="connsiteX5" fmla="*/ 2016706 w 2028928"/>
                  <a:gd name="connsiteY5" fmla="*/ 464392 h 2000409"/>
                  <a:gd name="connsiteX6" fmla="*/ 1412128 w 2028928"/>
                  <a:gd name="connsiteY6" fmla="*/ 1999689 h 2000409"/>
                  <a:gd name="connsiteX7" fmla="*/ 513473 w 2028928"/>
                  <a:gd name="connsiteY7" fmla="*/ 1999689 h 2000409"/>
                  <a:gd name="connsiteX8" fmla="*/ 13734 w 2028928"/>
                  <a:gd name="connsiteY8" fmla="*/ 798221 h 2000409"/>
                  <a:gd name="connsiteX9" fmla="*/ 173391 w 2028928"/>
                  <a:gd name="connsiteY9" fmla="*/ 595021 h 2000409"/>
                  <a:gd name="connsiteX10" fmla="*/ 681391 w 2028928"/>
                  <a:gd name="connsiteY10" fmla="*/ 812735 h 2000409"/>
                  <a:gd name="connsiteX11" fmla="*/ 507220 w 2028928"/>
                  <a:gd name="connsiteY11" fmla="*/ 246678 h 2000409"/>
                  <a:gd name="connsiteX12" fmla="*/ 826534 w 2028928"/>
                  <a:gd name="connsiteY12" fmla="*/ 696621 h 2000409"/>
                  <a:gd name="connsiteX13" fmla="*/ 847302 w 2028928"/>
                  <a:gd name="connsiteY13" fmla="*/ 0 h 2000409"/>
                  <a:gd name="connsiteX0" fmla="*/ 847302 w 2028928"/>
                  <a:gd name="connsiteY0" fmla="*/ 0 h 2000409"/>
                  <a:gd name="connsiteX1" fmla="*/ 1412128 w 2028928"/>
                  <a:gd name="connsiteY1" fmla="*/ 0 h 2000409"/>
                  <a:gd name="connsiteX2" fmla="*/ 1407106 w 2028928"/>
                  <a:gd name="connsiteY2" fmla="*/ 711135 h 2000409"/>
                  <a:gd name="connsiteX3" fmla="*/ 1769963 w 2028928"/>
                  <a:gd name="connsiteY3" fmla="*/ 362792 h 2000409"/>
                  <a:gd name="connsiteX4" fmla="*/ 1726420 w 2028928"/>
                  <a:gd name="connsiteY4" fmla="*/ 624050 h 2000409"/>
                  <a:gd name="connsiteX5" fmla="*/ 2016706 w 2028928"/>
                  <a:gd name="connsiteY5" fmla="*/ 464392 h 2000409"/>
                  <a:gd name="connsiteX6" fmla="*/ 1412128 w 2028928"/>
                  <a:gd name="connsiteY6" fmla="*/ 1999689 h 2000409"/>
                  <a:gd name="connsiteX7" fmla="*/ 513473 w 2028928"/>
                  <a:gd name="connsiteY7" fmla="*/ 1999689 h 2000409"/>
                  <a:gd name="connsiteX8" fmla="*/ 13734 w 2028928"/>
                  <a:gd name="connsiteY8" fmla="*/ 798221 h 2000409"/>
                  <a:gd name="connsiteX9" fmla="*/ 173391 w 2028928"/>
                  <a:gd name="connsiteY9" fmla="*/ 595021 h 2000409"/>
                  <a:gd name="connsiteX10" fmla="*/ 681391 w 2028928"/>
                  <a:gd name="connsiteY10" fmla="*/ 812735 h 2000409"/>
                  <a:gd name="connsiteX11" fmla="*/ 507220 w 2028928"/>
                  <a:gd name="connsiteY11" fmla="*/ 246678 h 2000409"/>
                  <a:gd name="connsiteX12" fmla="*/ 826534 w 2028928"/>
                  <a:gd name="connsiteY12" fmla="*/ 696621 h 2000409"/>
                  <a:gd name="connsiteX13" fmla="*/ 847302 w 2028928"/>
                  <a:gd name="connsiteY13" fmla="*/ 0 h 2000409"/>
                  <a:gd name="connsiteX0" fmla="*/ 847302 w 2028928"/>
                  <a:gd name="connsiteY0" fmla="*/ 0 h 2000409"/>
                  <a:gd name="connsiteX1" fmla="*/ 1412128 w 2028928"/>
                  <a:gd name="connsiteY1" fmla="*/ 0 h 2000409"/>
                  <a:gd name="connsiteX2" fmla="*/ 1407106 w 2028928"/>
                  <a:gd name="connsiteY2" fmla="*/ 711135 h 2000409"/>
                  <a:gd name="connsiteX3" fmla="*/ 1769963 w 2028928"/>
                  <a:gd name="connsiteY3" fmla="*/ 362792 h 2000409"/>
                  <a:gd name="connsiteX4" fmla="*/ 1726420 w 2028928"/>
                  <a:gd name="connsiteY4" fmla="*/ 624050 h 2000409"/>
                  <a:gd name="connsiteX5" fmla="*/ 2016706 w 2028928"/>
                  <a:gd name="connsiteY5" fmla="*/ 464392 h 2000409"/>
                  <a:gd name="connsiteX6" fmla="*/ 1412128 w 2028928"/>
                  <a:gd name="connsiteY6" fmla="*/ 1999689 h 2000409"/>
                  <a:gd name="connsiteX7" fmla="*/ 513473 w 2028928"/>
                  <a:gd name="connsiteY7" fmla="*/ 1999689 h 2000409"/>
                  <a:gd name="connsiteX8" fmla="*/ 13734 w 2028928"/>
                  <a:gd name="connsiteY8" fmla="*/ 798221 h 2000409"/>
                  <a:gd name="connsiteX9" fmla="*/ 173391 w 2028928"/>
                  <a:gd name="connsiteY9" fmla="*/ 595021 h 2000409"/>
                  <a:gd name="connsiteX10" fmla="*/ 681391 w 2028928"/>
                  <a:gd name="connsiteY10" fmla="*/ 812735 h 2000409"/>
                  <a:gd name="connsiteX11" fmla="*/ 507220 w 2028928"/>
                  <a:gd name="connsiteY11" fmla="*/ 246678 h 2000409"/>
                  <a:gd name="connsiteX12" fmla="*/ 826534 w 2028928"/>
                  <a:gd name="connsiteY12" fmla="*/ 696621 h 2000409"/>
                  <a:gd name="connsiteX13" fmla="*/ 847302 w 2028928"/>
                  <a:gd name="connsiteY13" fmla="*/ 0 h 20004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028928" h="2000409">
                    <a:moveTo>
                      <a:pt x="847302" y="0"/>
                    </a:moveTo>
                    <a:lnTo>
                      <a:pt x="1412128" y="0"/>
                    </a:lnTo>
                    <a:cubicBezTo>
                      <a:pt x="1536876" y="31437"/>
                      <a:pt x="1347467" y="650670"/>
                      <a:pt x="1407106" y="711135"/>
                    </a:cubicBezTo>
                    <a:cubicBezTo>
                      <a:pt x="1466745" y="771600"/>
                      <a:pt x="1690135" y="411173"/>
                      <a:pt x="1769963" y="362792"/>
                    </a:cubicBezTo>
                    <a:cubicBezTo>
                      <a:pt x="1849791" y="314411"/>
                      <a:pt x="1685296" y="607117"/>
                      <a:pt x="1726420" y="624050"/>
                    </a:cubicBezTo>
                    <a:cubicBezTo>
                      <a:pt x="1767544" y="640983"/>
                      <a:pt x="2095697" y="201252"/>
                      <a:pt x="2016706" y="464392"/>
                    </a:cubicBezTo>
                    <a:cubicBezTo>
                      <a:pt x="1002380" y="1222901"/>
                      <a:pt x="1512054" y="1458894"/>
                      <a:pt x="1412128" y="1999689"/>
                    </a:cubicBezTo>
                    <a:lnTo>
                      <a:pt x="513473" y="1999689"/>
                    </a:lnTo>
                    <a:cubicBezTo>
                      <a:pt x="466674" y="2031672"/>
                      <a:pt x="1144471" y="988789"/>
                      <a:pt x="13734" y="798221"/>
                    </a:cubicBezTo>
                    <a:cubicBezTo>
                      <a:pt x="-42946" y="564110"/>
                      <a:pt x="88724" y="592602"/>
                      <a:pt x="173391" y="595021"/>
                    </a:cubicBezTo>
                    <a:cubicBezTo>
                      <a:pt x="201377" y="397195"/>
                      <a:pt x="708001" y="928849"/>
                      <a:pt x="681391" y="812735"/>
                    </a:cubicBezTo>
                    <a:cubicBezTo>
                      <a:pt x="654782" y="696621"/>
                      <a:pt x="451582" y="237002"/>
                      <a:pt x="507220" y="246678"/>
                    </a:cubicBezTo>
                    <a:cubicBezTo>
                      <a:pt x="579791" y="193459"/>
                      <a:pt x="753963" y="749840"/>
                      <a:pt x="826534" y="696621"/>
                    </a:cubicBezTo>
                    <a:lnTo>
                      <a:pt x="847302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" name="Cloud 9">
                <a:extLst>
                  <a:ext uri="{FF2B5EF4-FFF2-40B4-BE49-F238E27FC236}">
                    <a16:creationId xmlns:a16="http://schemas.microsoft.com/office/drawing/2014/main" id="{2B7A9405-E93C-4054-A58D-2D40EC66D435}"/>
                  </a:ext>
                </a:extLst>
              </p:cNvPr>
              <p:cNvSpPr/>
              <p:nvPr/>
            </p:nvSpPr>
            <p:spPr>
              <a:xfrm>
                <a:off x="3714360" y="1143818"/>
                <a:ext cx="1833467" cy="1480296"/>
              </a:xfrm>
              <a:prstGeom prst="cloud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6" name="Cloud 105">
                <a:extLst>
                  <a:ext uri="{FF2B5EF4-FFF2-40B4-BE49-F238E27FC236}">
                    <a16:creationId xmlns:a16="http://schemas.microsoft.com/office/drawing/2014/main" id="{C79821CC-4C8D-4861-92F2-76F11F878222}"/>
                  </a:ext>
                </a:extLst>
              </p:cNvPr>
              <p:cNvSpPr/>
              <p:nvPr/>
            </p:nvSpPr>
            <p:spPr>
              <a:xfrm>
                <a:off x="3731709" y="1209223"/>
                <a:ext cx="1833467" cy="1480296"/>
              </a:xfrm>
              <a:prstGeom prst="cloud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7" name="Cloud 46">
                <a:extLst>
                  <a:ext uri="{FF2B5EF4-FFF2-40B4-BE49-F238E27FC236}">
                    <a16:creationId xmlns:a16="http://schemas.microsoft.com/office/drawing/2014/main" id="{CD24621D-DECB-41F3-B172-A4BFB2B381B8}"/>
                  </a:ext>
                </a:extLst>
              </p:cNvPr>
              <p:cNvSpPr/>
              <p:nvPr/>
            </p:nvSpPr>
            <p:spPr>
              <a:xfrm rot="1588661">
                <a:off x="4886163" y="1614258"/>
                <a:ext cx="1336792" cy="1072798"/>
              </a:xfrm>
              <a:prstGeom prst="cloud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8" name="Cloud 47">
                <a:extLst>
                  <a:ext uri="{FF2B5EF4-FFF2-40B4-BE49-F238E27FC236}">
                    <a16:creationId xmlns:a16="http://schemas.microsoft.com/office/drawing/2014/main" id="{9F8F7262-46DC-4A1C-A9A5-2D2866CEDE5F}"/>
                  </a:ext>
                </a:extLst>
              </p:cNvPr>
              <p:cNvSpPr/>
              <p:nvPr/>
            </p:nvSpPr>
            <p:spPr>
              <a:xfrm rot="20312248">
                <a:off x="3051836" y="1953362"/>
                <a:ext cx="1336792" cy="1072798"/>
              </a:xfrm>
              <a:prstGeom prst="cloud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171F578F-523C-43C5-BFA2-1AD19B422314}"/>
                  </a:ext>
                </a:extLst>
              </p:cNvPr>
              <p:cNvSpPr/>
              <p:nvPr/>
            </p:nvSpPr>
            <p:spPr>
              <a:xfrm>
                <a:off x="4566381" y="3063409"/>
                <a:ext cx="279992" cy="415164"/>
              </a:xfrm>
              <a:custGeom>
                <a:avLst/>
                <a:gdLst>
                  <a:gd name="connsiteX0" fmla="*/ 0 w 45719"/>
                  <a:gd name="connsiteY0" fmla="*/ 0 h 293714"/>
                  <a:gd name="connsiteX1" fmla="*/ 45719 w 45719"/>
                  <a:gd name="connsiteY1" fmla="*/ 0 h 293714"/>
                  <a:gd name="connsiteX2" fmla="*/ 45719 w 45719"/>
                  <a:gd name="connsiteY2" fmla="*/ 293714 h 293714"/>
                  <a:gd name="connsiteX3" fmla="*/ 0 w 45719"/>
                  <a:gd name="connsiteY3" fmla="*/ 293714 h 293714"/>
                  <a:gd name="connsiteX4" fmla="*/ 0 w 45719"/>
                  <a:gd name="connsiteY4" fmla="*/ 0 h 293714"/>
                  <a:gd name="connsiteX0" fmla="*/ 0 w 45719"/>
                  <a:gd name="connsiteY0" fmla="*/ 293714 h 293714"/>
                  <a:gd name="connsiteX1" fmla="*/ 45719 w 45719"/>
                  <a:gd name="connsiteY1" fmla="*/ 0 h 293714"/>
                  <a:gd name="connsiteX2" fmla="*/ 45719 w 45719"/>
                  <a:gd name="connsiteY2" fmla="*/ 293714 h 293714"/>
                  <a:gd name="connsiteX3" fmla="*/ 0 w 45719"/>
                  <a:gd name="connsiteY3" fmla="*/ 293714 h 293714"/>
                  <a:gd name="connsiteX0" fmla="*/ 0 w 267969"/>
                  <a:gd name="connsiteY0" fmla="*/ 236564 h 293714"/>
                  <a:gd name="connsiteX1" fmla="*/ 267969 w 267969"/>
                  <a:gd name="connsiteY1" fmla="*/ 0 h 293714"/>
                  <a:gd name="connsiteX2" fmla="*/ 267969 w 267969"/>
                  <a:gd name="connsiteY2" fmla="*/ 293714 h 293714"/>
                  <a:gd name="connsiteX3" fmla="*/ 0 w 267969"/>
                  <a:gd name="connsiteY3" fmla="*/ 236564 h 293714"/>
                  <a:gd name="connsiteX0" fmla="*/ 0 w 267969"/>
                  <a:gd name="connsiteY0" fmla="*/ 236564 h 376264"/>
                  <a:gd name="connsiteX1" fmla="*/ 267969 w 267969"/>
                  <a:gd name="connsiteY1" fmla="*/ 0 h 376264"/>
                  <a:gd name="connsiteX2" fmla="*/ 229869 w 267969"/>
                  <a:gd name="connsiteY2" fmla="*/ 376264 h 376264"/>
                  <a:gd name="connsiteX3" fmla="*/ 0 w 267969"/>
                  <a:gd name="connsiteY3" fmla="*/ 236564 h 376264"/>
                  <a:gd name="connsiteX0" fmla="*/ 0 w 267969"/>
                  <a:gd name="connsiteY0" fmla="*/ 236564 h 388345"/>
                  <a:gd name="connsiteX1" fmla="*/ 267969 w 267969"/>
                  <a:gd name="connsiteY1" fmla="*/ 0 h 388345"/>
                  <a:gd name="connsiteX2" fmla="*/ 229869 w 267969"/>
                  <a:gd name="connsiteY2" fmla="*/ 376264 h 388345"/>
                  <a:gd name="connsiteX3" fmla="*/ 0 w 267969"/>
                  <a:gd name="connsiteY3" fmla="*/ 236564 h 388345"/>
                  <a:gd name="connsiteX0" fmla="*/ 0 w 267969"/>
                  <a:gd name="connsiteY0" fmla="*/ 242254 h 394035"/>
                  <a:gd name="connsiteX1" fmla="*/ 267969 w 267969"/>
                  <a:gd name="connsiteY1" fmla="*/ 5690 h 394035"/>
                  <a:gd name="connsiteX2" fmla="*/ 229869 w 267969"/>
                  <a:gd name="connsiteY2" fmla="*/ 381954 h 394035"/>
                  <a:gd name="connsiteX3" fmla="*/ 0 w 267969"/>
                  <a:gd name="connsiteY3" fmla="*/ 242254 h 394035"/>
                  <a:gd name="connsiteX0" fmla="*/ 0 w 279992"/>
                  <a:gd name="connsiteY0" fmla="*/ 242254 h 394035"/>
                  <a:gd name="connsiteX1" fmla="*/ 267969 w 279992"/>
                  <a:gd name="connsiteY1" fmla="*/ 5690 h 394035"/>
                  <a:gd name="connsiteX2" fmla="*/ 229869 w 279992"/>
                  <a:gd name="connsiteY2" fmla="*/ 381954 h 394035"/>
                  <a:gd name="connsiteX3" fmla="*/ 0 w 279992"/>
                  <a:gd name="connsiteY3" fmla="*/ 242254 h 394035"/>
                  <a:gd name="connsiteX0" fmla="*/ 0 w 279992"/>
                  <a:gd name="connsiteY0" fmla="*/ 250810 h 402591"/>
                  <a:gd name="connsiteX1" fmla="*/ 267969 w 279992"/>
                  <a:gd name="connsiteY1" fmla="*/ 14246 h 402591"/>
                  <a:gd name="connsiteX2" fmla="*/ 229869 w 279992"/>
                  <a:gd name="connsiteY2" fmla="*/ 390510 h 402591"/>
                  <a:gd name="connsiteX3" fmla="*/ 0 w 279992"/>
                  <a:gd name="connsiteY3" fmla="*/ 250810 h 402591"/>
                  <a:gd name="connsiteX0" fmla="*/ 0 w 279992"/>
                  <a:gd name="connsiteY0" fmla="*/ 250810 h 410076"/>
                  <a:gd name="connsiteX1" fmla="*/ 267969 w 279992"/>
                  <a:gd name="connsiteY1" fmla="*/ 14246 h 410076"/>
                  <a:gd name="connsiteX2" fmla="*/ 229869 w 279992"/>
                  <a:gd name="connsiteY2" fmla="*/ 390510 h 410076"/>
                  <a:gd name="connsiteX3" fmla="*/ 0 w 279992"/>
                  <a:gd name="connsiteY3" fmla="*/ 250810 h 410076"/>
                  <a:gd name="connsiteX0" fmla="*/ 0 w 279992"/>
                  <a:gd name="connsiteY0" fmla="*/ 255898 h 415164"/>
                  <a:gd name="connsiteX1" fmla="*/ 267969 w 279992"/>
                  <a:gd name="connsiteY1" fmla="*/ 19334 h 415164"/>
                  <a:gd name="connsiteX2" fmla="*/ 229869 w 279992"/>
                  <a:gd name="connsiteY2" fmla="*/ 395598 h 415164"/>
                  <a:gd name="connsiteX3" fmla="*/ 0 w 279992"/>
                  <a:gd name="connsiteY3" fmla="*/ 255898 h 4151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9992" h="415164">
                    <a:moveTo>
                      <a:pt x="0" y="255898"/>
                    </a:moveTo>
                    <a:cubicBezTo>
                      <a:pt x="89323" y="94493"/>
                      <a:pt x="178646" y="-54211"/>
                      <a:pt x="267969" y="19334"/>
                    </a:cubicBezTo>
                    <a:cubicBezTo>
                      <a:pt x="306069" y="208255"/>
                      <a:pt x="242569" y="270177"/>
                      <a:pt x="229869" y="395598"/>
                    </a:cubicBezTo>
                    <a:cubicBezTo>
                      <a:pt x="115146" y="450631"/>
                      <a:pt x="76623" y="385015"/>
                      <a:pt x="0" y="255898"/>
                    </a:cubicBezTo>
                    <a:close/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5" name="Cloud 104">
                <a:extLst>
                  <a:ext uri="{FF2B5EF4-FFF2-40B4-BE49-F238E27FC236}">
                    <a16:creationId xmlns:a16="http://schemas.microsoft.com/office/drawing/2014/main" id="{0FCABFB4-E915-48FB-BA77-3F1D58BB8899}"/>
                  </a:ext>
                </a:extLst>
              </p:cNvPr>
              <p:cNvSpPr/>
              <p:nvPr/>
            </p:nvSpPr>
            <p:spPr>
              <a:xfrm rot="1588661">
                <a:off x="4947810" y="1642792"/>
                <a:ext cx="1336792" cy="1072798"/>
              </a:xfrm>
              <a:prstGeom prst="cloud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7" name="Cloud 106">
                <a:extLst>
                  <a:ext uri="{FF2B5EF4-FFF2-40B4-BE49-F238E27FC236}">
                    <a16:creationId xmlns:a16="http://schemas.microsoft.com/office/drawing/2014/main" id="{FCD60223-263C-475B-A456-505D1472A078}"/>
                  </a:ext>
                </a:extLst>
              </p:cNvPr>
              <p:cNvSpPr/>
              <p:nvPr/>
            </p:nvSpPr>
            <p:spPr>
              <a:xfrm rot="20312248">
                <a:off x="3111051" y="2012467"/>
                <a:ext cx="1336792" cy="1072798"/>
              </a:xfrm>
              <a:prstGeom prst="cloud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6EBC7C96-5D3D-4312-BE46-28F2B99C3958}"/>
                </a:ext>
              </a:extLst>
            </p:cNvPr>
            <p:cNvSpPr/>
            <p:nvPr/>
          </p:nvSpPr>
          <p:spPr>
            <a:xfrm>
              <a:off x="3293450" y="6302793"/>
              <a:ext cx="797736" cy="207735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796070E0-4D12-4ED5-8BAB-138F4203583C}"/>
                </a:ext>
              </a:extLst>
            </p:cNvPr>
            <p:cNvSpPr/>
            <p:nvPr/>
          </p:nvSpPr>
          <p:spPr>
            <a:xfrm>
              <a:off x="3746756" y="6216323"/>
              <a:ext cx="797736" cy="207735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D710D144-9C5F-4803-A28E-620C9BD1C299}"/>
                </a:ext>
              </a:extLst>
            </p:cNvPr>
            <p:cNvSpPr/>
            <p:nvPr/>
          </p:nvSpPr>
          <p:spPr>
            <a:xfrm>
              <a:off x="4051941" y="6361450"/>
              <a:ext cx="797736" cy="207735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AF1300B6-4AE1-4413-B8D8-4818E7A5E0C7}"/>
                </a:ext>
              </a:extLst>
            </p:cNvPr>
            <p:cNvSpPr/>
            <p:nvPr/>
          </p:nvSpPr>
          <p:spPr>
            <a:xfrm>
              <a:off x="4443495" y="6172528"/>
              <a:ext cx="797736" cy="20773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A45369DC-2FD7-45E3-9369-678E15CD7AEC}"/>
                </a:ext>
              </a:extLst>
            </p:cNvPr>
            <p:cNvSpPr/>
            <p:nvPr/>
          </p:nvSpPr>
          <p:spPr>
            <a:xfrm>
              <a:off x="3081839" y="6144165"/>
              <a:ext cx="797736" cy="207735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21FC681-F90C-4A47-9CA1-3703FFAC2114}"/>
              </a:ext>
            </a:extLst>
          </p:cNvPr>
          <p:cNvGrpSpPr/>
          <p:nvPr/>
        </p:nvGrpSpPr>
        <p:grpSpPr>
          <a:xfrm rot="20496213">
            <a:off x="7085555" y="1161283"/>
            <a:ext cx="1310180" cy="835676"/>
            <a:chOff x="2831441" y="2638850"/>
            <a:chExt cx="3236689" cy="2064466"/>
          </a:xfrm>
        </p:grpSpPr>
        <p:sp>
          <p:nvSpPr>
            <p:cNvPr id="57" name="Oval 10">
              <a:extLst>
                <a:ext uri="{FF2B5EF4-FFF2-40B4-BE49-F238E27FC236}">
                  <a16:creationId xmlns:a16="http://schemas.microsoft.com/office/drawing/2014/main" id="{69106D45-26AD-445C-AFC7-85D85D8EDE23}"/>
                </a:ext>
              </a:extLst>
            </p:cNvPr>
            <p:cNvSpPr/>
            <p:nvPr/>
          </p:nvSpPr>
          <p:spPr>
            <a:xfrm rot="18355275" flipH="1">
              <a:off x="3342868" y="3616546"/>
              <a:ext cx="1388053" cy="757225"/>
            </a:xfrm>
            <a:custGeom>
              <a:avLst/>
              <a:gdLst>
                <a:gd name="connsiteX0" fmla="*/ 0 w 914400"/>
                <a:gd name="connsiteY0" fmla="*/ 457200 h 914400"/>
                <a:gd name="connsiteX1" fmla="*/ 457200 w 914400"/>
                <a:gd name="connsiteY1" fmla="*/ 0 h 914400"/>
                <a:gd name="connsiteX2" fmla="*/ 914400 w 914400"/>
                <a:gd name="connsiteY2" fmla="*/ 457200 h 914400"/>
                <a:gd name="connsiteX3" fmla="*/ 457200 w 914400"/>
                <a:gd name="connsiteY3" fmla="*/ 914400 h 914400"/>
                <a:gd name="connsiteX4" fmla="*/ 0 w 914400"/>
                <a:gd name="connsiteY4" fmla="*/ 457200 h 914400"/>
                <a:gd name="connsiteX0" fmla="*/ 57150 w 514350"/>
                <a:gd name="connsiteY0" fmla="*/ 927109 h 939818"/>
                <a:gd name="connsiteX1" fmla="*/ 57150 w 514350"/>
                <a:gd name="connsiteY1" fmla="*/ 12709 h 939818"/>
                <a:gd name="connsiteX2" fmla="*/ 514350 w 514350"/>
                <a:gd name="connsiteY2" fmla="*/ 469909 h 939818"/>
                <a:gd name="connsiteX3" fmla="*/ 57150 w 514350"/>
                <a:gd name="connsiteY3" fmla="*/ 927109 h 939818"/>
                <a:gd name="connsiteX0" fmla="*/ 22605 w 638831"/>
                <a:gd name="connsiteY0" fmla="*/ 1261187 h 1267833"/>
                <a:gd name="connsiteX1" fmla="*/ 181631 w 638831"/>
                <a:gd name="connsiteY1" fmla="*/ 28734 h 1267833"/>
                <a:gd name="connsiteX2" fmla="*/ 638831 w 638831"/>
                <a:gd name="connsiteY2" fmla="*/ 485934 h 1267833"/>
                <a:gd name="connsiteX3" fmla="*/ 22605 w 638831"/>
                <a:gd name="connsiteY3" fmla="*/ 1261187 h 1267833"/>
                <a:gd name="connsiteX0" fmla="*/ 22605 w 638831"/>
                <a:gd name="connsiteY0" fmla="*/ 1128583 h 1131878"/>
                <a:gd name="connsiteX1" fmla="*/ 181631 w 638831"/>
                <a:gd name="connsiteY1" fmla="*/ 41904 h 1131878"/>
                <a:gd name="connsiteX2" fmla="*/ 638831 w 638831"/>
                <a:gd name="connsiteY2" fmla="*/ 353330 h 1131878"/>
                <a:gd name="connsiteX3" fmla="*/ 22605 w 638831"/>
                <a:gd name="connsiteY3" fmla="*/ 1128583 h 1131878"/>
                <a:gd name="connsiteX0" fmla="*/ 948164 w 1564390"/>
                <a:gd name="connsiteY0" fmla="*/ 1093838 h 1095950"/>
                <a:gd name="connsiteX1" fmla="*/ 719 w 1564390"/>
                <a:gd name="connsiteY1" fmla="*/ 530673 h 1095950"/>
                <a:gd name="connsiteX2" fmla="*/ 1107190 w 1564390"/>
                <a:gd name="connsiteY2" fmla="*/ 7159 h 1095950"/>
                <a:gd name="connsiteX3" fmla="*/ 1564390 w 1564390"/>
                <a:gd name="connsiteY3" fmla="*/ 318585 h 1095950"/>
                <a:gd name="connsiteX4" fmla="*/ 948164 w 1564390"/>
                <a:gd name="connsiteY4" fmla="*/ 1093838 h 1095950"/>
                <a:gd name="connsiteX0" fmla="*/ 1001132 w 1617358"/>
                <a:gd name="connsiteY0" fmla="*/ 1093838 h 1095950"/>
                <a:gd name="connsiteX1" fmla="*/ 678 w 1617358"/>
                <a:gd name="connsiteY1" fmla="*/ 530673 h 1095950"/>
                <a:gd name="connsiteX2" fmla="*/ 1160158 w 1617358"/>
                <a:gd name="connsiteY2" fmla="*/ 7159 h 1095950"/>
                <a:gd name="connsiteX3" fmla="*/ 1617358 w 1617358"/>
                <a:gd name="connsiteY3" fmla="*/ 318585 h 1095950"/>
                <a:gd name="connsiteX4" fmla="*/ 1001132 w 1617358"/>
                <a:gd name="connsiteY4" fmla="*/ 1093838 h 1095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7358" h="1095950">
                  <a:moveTo>
                    <a:pt x="1001132" y="1093838"/>
                  </a:moveTo>
                  <a:cubicBezTo>
                    <a:pt x="731685" y="1129186"/>
                    <a:pt x="-25826" y="711786"/>
                    <a:pt x="678" y="530673"/>
                  </a:cubicBezTo>
                  <a:cubicBezTo>
                    <a:pt x="27182" y="349560"/>
                    <a:pt x="890711" y="42507"/>
                    <a:pt x="1160158" y="7159"/>
                  </a:cubicBezTo>
                  <a:cubicBezTo>
                    <a:pt x="1429605" y="-28189"/>
                    <a:pt x="1617358" y="66080"/>
                    <a:pt x="1617358" y="318585"/>
                  </a:cubicBezTo>
                  <a:cubicBezTo>
                    <a:pt x="1617358" y="571090"/>
                    <a:pt x="1270579" y="1058490"/>
                    <a:pt x="1001132" y="1093838"/>
                  </a:cubicBezTo>
                  <a:close/>
                </a:path>
              </a:pathLst>
            </a:custGeom>
            <a:gradFill>
              <a:gsLst>
                <a:gs pos="50000">
                  <a:srgbClr val="E6E6E6"/>
                </a:gs>
                <a:gs pos="100000">
                  <a:schemeClr val="accent4">
                    <a:lumMod val="20000"/>
                    <a:lumOff val="80000"/>
                  </a:schemeClr>
                </a:gs>
                <a:gs pos="0">
                  <a:srgbClr val="844C7D"/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10">
              <a:extLst>
                <a:ext uri="{FF2B5EF4-FFF2-40B4-BE49-F238E27FC236}">
                  <a16:creationId xmlns:a16="http://schemas.microsoft.com/office/drawing/2014/main" id="{9539C449-FF6A-41C3-82DB-4E9A5D8F4795}"/>
                </a:ext>
              </a:extLst>
            </p:cNvPr>
            <p:cNvSpPr/>
            <p:nvPr/>
          </p:nvSpPr>
          <p:spPr>
            <a:xfrm rot="3244725">
              <a:off x="4192942" y="3630677"/>
              <a:ext cx="1388053" cy="757225"/>
            </a:xfrm>
            <a:custGeom>
              <a:avLst/>
              <a:gdLst>
                <a:gd name="connsiteX0" fmla="*/ 0 w 914400"/>
                <a:gd name="connsiteY0" fmla="*/ 457200 h 914400"/>
                <a:gd name="connsiteX1" fmla="*/ 457200 w 914400"/>
                <a:gd name="connsiteY1" fmla="*/ 0 h 914400"/>
                <a:gd name="connsiteX2" fmla="*/ 914400 w 914400"/>
                <a:gd name="connsiteY2" fmla="*/ 457200 h 914400"/>
                <a:gd name="connsiteX3" fmla="*/ 457200 w 914400"/>
                <a:gd name="connsiteY3" fmla="*/ 914400 h 914400"/>
                <a:gd name="connsiteX4" fmla="*/ 0 w 914400"/>
                <a:gd name="connsiteY4" fmla="*/ 457200 h 914400"/>
                <a:gd name="connsiteX0" fmla="*/ 57150 w 514350"/>
                <a:gd name="connsiteY0" fmla="*/ 927109 h 939818"/>
                <a:gd name="connsiteX1" fmla="*/ 57150 w 514350"/>
                <a:gd name="connsiteY1" fmla="*/ 12709 h 939818"/>
                <a:gd name="connsiteX2" fmla="*/ 514350 w 514350"/>
                <a:gd name="connsiteY2" fmla="*/ 469909 h 939818"/>
                <a:gd name="connsiteX3" fmla="*/ 57150 w 514350"/>
                <a:gd name="connsiteY3" fmla="*/ 927109 h 939818"/>
                <a:gd name="connsiteX0" fmla="*/ 22605 w 638831"/>
                <a:gd name="connsiteY0" fmla="*/ 1261187 h 1267833"/>
                <a:gd name="connsiteX1" fmla="*/ 181631 w 638831"/>
                <a:gd name="connsiteY1" fmla="*/ 28734 h 1267833"/>
                <a:gd name="connsiteX2" fmla="*/ 638831 w 638831"/>
                <a:gd name="connsiteY2" fmla="*/ 485934 h 1267833"/>
                <a:gd name="connsiteX3" fmla="*/ 22605 w 638831"/>
                <a:gd name="connsiteY3" fmla="*/ 1261187 h 1267833"/>
                <a:gd name="connsiteX0" fmla="*/ 22605 w 638831"/>
                <a:gd name="connsiteY0" fmla="*/ 1128583 h 1131878"/>
                <a:gd name="connsiteX1" fmla="*/ 181631 w 638831"/>
                <a:gd name="connsiteY1" fmla="*/ 41904 h 1131878"/>
                <a:gd name="connsiteX2" fmla="*/ 638831 w 638831"/>
                <a:gd name="connsiteY2" fmla="*/ 353330 h 1131878"/>
                <a:gd name="connsiteX3" fmla="*/ 22605 w 638831"/>
                <a:gd name="connsiteY3" fmla="*/ 1128583 h 1131878"/>
                <a:gd name="connsiteX0" fmla="*/ 948164 w 1564390"/>
                <a:gd name="connsiteY0" fmla="*/ 1093838 h 1095950"/>
                <a:gd name="connsiteX1" fmla="*/ 719 w 1564390"/>
                <a:gd name="connsiteY1" fmla="*/ 530673 h 1095950"/>
                <a:gd name="connsiteX2" fmla="*/ 1107190 w 1564390"/>
                <a:gd name="connsiteY2" fmla="*/ 7159 h 1095950"/>
                <a:gd name="connsiteX3" fmla="*/ 1564390 w 1564390"/>
                <a:gd name="connsiteY3" fmla="*/ 318585 h 1095950"/>
                <a:gd name="connsiteX4" fmla="*/ 948164 w 1564390"/>
                <a:gd name="connsiteY4" fmla="*/ 1093838 h 1095950"/>
                <a:gd name="connsiteX0" fmla="*/ 1001132 w 1617358"/>
                <a:gd name="connsiteY0" fmla="*/ 1093838 h 1095950"/>
                <a:gd name="connsiteX1" fmla="*/ 678 w 1617358"/>
                <a:gd name="connsiteY1" fmla="*/ 530673 h 1095950"/>
                <a:gd name="connsiteX2" fmla="*/ 1160158 w 1617358"/>
                <a:gd name="connsiteY2" fmla="*/ 7159 h 1095950"/>
                <a:gd name="connsiteX3" fmla="*/ 1617358 w 1617358"/>
                <a:gd name="connsiteY3" fmla="*/ 318585 h 1095950"/>
                <a:gd name="connsiteX4" fmla="*/ 1001132 w 1617358"/>
                <a:gd name="connsiteY4" fmla="*/ 1093838 h 1095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7358" h="1095950">
                  <a:moveTo>
                    <a:pt x="1001132" y="1093838"/>
                  </a:moveTo>
                  <a:cubicBezTo>
                    <a:pt x="731685" y="1129186"/>
                    <a:pt x="-25826" y="711786"/>
                    <a:pt x="678" y="530673"/>
                  </a:cubicBezTo>
                  <a:cubicBezTo>
                    <a:pt x="27182" y="349560"/>
                    <a:pt x="890711" y="42507"/>
                    <a:pt x="1160158" y="7159"/>
                  </a:cubicBezTo>
                  <a:cubicBezTo>
                    <a:pt x="1429605" y="-28189"/>
                    <a:pt x="1617358" y="66080"/>
                    <a:pt x="1617358" y="318585"/>
                  </a:cubicBezTo>
                  <a:cubicBezTo>
                    <a:pt x="1617358" y="571090"/>
                    <a:pt x="1270579" y="1058490"/>
                    <a:pt x="1001132" y="1093838"/>
                  </a:cubicBezTo>
                  <a:close/>
                </a:path>
              </a:pathLst>
            </a:custGeom>
            <a:gradFill>
              <a:gsLst>
                <a:gs pos="50000">
                  <a:srgbClr val="E6E6E6"/>
                </a:gs>
                <a:gs pos="100000">
                  <a:schemeClr val="accent4">
                    <a:lumMod val="20000"/>
                    <a:lumOff val="80000"/>
                  </a:schemeClr>
                </a:gs>
                <a:gs pos="0">
                  <a:srgbClr val="844C7D"/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Arc 14">
              <a:extLst>
                <a:ext uri="{FF2B5EF4-FFF2-40B4-BE49-F238E27FC236}">
                  <a16:creationId xmlns:a16="http://schemas.microsoft.com/office/drawing/2014/main" id="{CD92BDDC-2A86-4B9D-B9BA-84994B32DE38}"/>
                </a:ext>
              </a:extLst>
            </p:cNvPr>
            <p:cNvSpPr/>
            <p:nvPr/>
          </p:nvSpPr>
          <p:spPr>
            <a:xfrm rot="16532985">
              <a:off x="4519366" y="2674189"/>
              <a:ext cx="914400" cy="914400"/>
            </a:xfrm>
            <a:prstGeom prst="arc">
              <a:avLst>
                <a:gd name="adj1" fmla="val 15746613"/>
                <a:gd name="adj2" fmla="val 186741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Arc 60">
              <a:extLst>
                <a:ext uri="{FF2B5EF4-FFF2-40B4-BE49-F238E27FC236}">
                  <a16:creationId xmlns:a16="http://schemas.microsoft.com/office/drawing/2014/main" id="{0BC32173-0E61-4345-AF92-C5F1CD00940A}"/>
                </a:ext>
              </a:extLst>
            </p:cNvPr>
            <p:cNvSpPr/>
            <p:nvPr/>
          </p:nvSpPr>
          <p:spPr>
            <a:xfrm rot="5067015" flipH="1">
              <a:off x="3535499" y="2638850"/>
              <a:ext cx="914400" cy="914400"/>
            </a:xfrm>
            <a:prstGeom prst="arc">
              <a:avLst>
                <a:gd name="adj1" fmla="val 15746613"/>
                <a:gd name="adj2" fmla="val 186741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2B7AD1D9-CF94-4C06-82CA-FD78411DA36A}"/>
                </a:ext>
              </a:extLst>
            </p:cNvPr>
            <p:cNvSpPr/>
            <p:nvPr/>
          </p:nvSpPr>
          <p:spPr>
            <a:xfrm>
              <a:off x="4247396" y="2691429"/>
              <a:ext cx="81301" cy="8130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5C88CF91-EEBD-4842-BC4C-3F4D064789CC}"/>
                </a:ext>
              </a:extLst>
            </p:cNvPr>
            <p:cNvSpPr/>
            <p:nvPr/>
          </p:nvSpPr>
          <p:spPr>
            <a:xfrm>
              <a:off x="4628846" y="2738504"/>
              <a:ext cx="81301" cy="8130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8C110BF-2F84-4BBD-B25D-9B6B577D779F}"/>
                </a:ext>
              </a:extLst>
            </p:cNvPr>
            <p:cNvSpPr/>
            <p:nvPr/>
          </p:nvSpPr>
          <p:spPr>
            <a:xfrm>
              <a:off x="4450772" y="2772730"/>
              <a:ext cx="1617358" cy="1095950"/>
            </a:xfrm>
            <a:custGeom>
              <a:avLst/>
              <a:gdLst>
                <a:gd name="connsiteX0" fmla="*/ 0 w 914400"/>
                <a:gd name="connsiteY0" fmla="*/ 457200 h 914400"/>
                <a:gd name="connsiteX1" fmla="*/ 457200 w 914400"/>
                <a:gd name="connsiteY1" fmla="*/ 0 h 914400"/>
                <a:gd name="connsiteX2" fmla="*/ 914400 w 914400"/>
                <a:gd name="connsiteY2" fmla="*/ 457200 h 914400"/>
                <a:gd name="connsiteX3" fmla="*/ 457200 w 914400"/>
                <a:gd name="connsiteY3" fmla="*/ 914400 h 914400"/>
                <a:gd name="connsiteX4" fmla="*/ 0 w 914400"/>
                <a:gd name="connsiteY4" fmla="*/ 457200 h 914400"/>
                <a:gd name="connsiteX0" fmla="*/ 57150 w 514350"/>
                <a:gd name="connsiteY0" fmla="*/ 927109 h 939818"/>
                <a:gd name="connsiteX1" fmla="*/ 57150 w 514350"/>
                <a:gd name="connsiteY1" fmla="*/ 12709 h 939818"/>
                <a:gd name="connsiteX2" fmla="*/ 514350 w 514350"/>
                <a:gd name="connsiteY2" fmla="*/ 469909 h 939818"/>
                <a:gd name="connsiteX3" fmla="*/ 57150 w 514350"/>
                <a:gd name="connsiteY3" fmla="*/ 927109 h 939818"/>
                <a:gd name="connsiteX0" fmla="*/ 22605 w 638831"/>
                <a:gd name="connsiteY0" fmla="*/ 1261187 h 1267833"/>
                <a:gd name="connsiteX1" fmla="*/ 181631 w 638831"/>
                <a:gd name="connsiteY1" fmla="*/ 28734 h 1267833"/>
                <a:gd name="connsiteX2" fmla="*/ 638831 w 638831"/>
                <a:gd name="connsiteY2" fmla="*/ 485934 h 1267833"/>
                <a:gd name="connsiteX3" fmla="*/ 22605 w 638831"/>
                <a:gd name="connsiteY3" fmla="*/ 1261187 h 1267833"/>
                <a:gd name="connsiteX0" fmla="*/ 22605 w 638831"/>
                <a:gd name="connsiteY0" fmla="*/ 1128583 h 1131878"/>
                <a:gd name="connsiteX1" fmla="*/ 181631 w 638831"/>
                <a:gd name="connsiteY1" fmla="*/ 41904 h 1131878"/>
                <a:gd name="connsiteX2" fmla="*/ 638831 w 638831"/>
                <a:gd name="connsiteY2" fmla="*/ 353330 h 1131878"/>
                <a:gd name="connsiteX3" fmla="*/ 22605 w 638831"/>
                <a:gd name="connsiteY3" fmla="*/ 1128583 h 1131878"/>
                <a:gd name="connsiteX0" fmla="*/ 948164 w 1564390"/>
                <a:gd name="connsiteY0" fmla="*/ 1093838 h 1095950"/>
                <a:gd name="connsiteX1" fmla="*/ 719 w 1564390"/>
                <a:gd name="connsiteY1" fmla="*/ 530673 h 1095950"/>
                <a:gd name="connsiteX2" fmla="*/ 1107190 w 1564390"/>
                <a:gd name="connsiteY2" fmla="*/ 7159 h 1095950"/>
                <a:gd name="connsiteX3" fmla="*/ 1564390 w 1564390"/>
                <a:gd name="connsiteY3" fmla="*/ 318585 h 1095950"/>
                <a:gd name="connsiteX4" fmla="*/ 948164 w 1564390"/>
                <a:gd name="connsiteY4" fmla="*/ 1093838 h 1095950"/>
                <a:gd name="connsiteX0" fmla="*/ 1001132 w 1617358"/>
                <a:gd name="connsiteY0" fmla="*/ 1093838 h 1095950"/>
                <a:gd name="connsiteX1" fmla="*/ 678 w 1617358"/>
                <a:gd name="connsiteY1" fmla="*/ 530673 h 1095950"/>
                <a:gd name="connsiteX2" fmla="*/ 1160158 w 1617358"/>
                <a:gd name="connsiteY2" fmla="*/ 7159 h 1095950"/>
                <a:gd name="connsiteX3" fmla="*/ 1617358 w 1617358"/>
                <a:gd name="connsiteY3" fmla="*/ 318585 h 1095950"/>
                <a:gd name="connsiteX4" fmla="*/ 1001132 w 1617358"/>
                <a:gd name="connsiteY4" fmla="*/ 1093838 h 1095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7358" h="1095950">
                  <a:moveTo>
                    <a:pt x="1001132" y="1093838"/>
                  </a:moveTo>
                  <a:cubicBezTo>
                    <a:pt x="731685" y="1129186"/>
                    <a:pt x="-25826" y="711786"/>
                    <a:pt x="678" y="530673"/>
                  </a:cubicBezTo>
                  <a:cubicBezTo>
                    <a:pt x="27182" y="349560"/>
                    <a:pt x="890711" y="42507"/>
                    <a:pt x="1160158" y="7159"/>
                  </a:cubicBezTo>
                  <a:cubicBezTo>
                    <a:pt x="1429605" y="-28189"/>
                    <a:pt x="1617358" y="66080"/>
                    <a:pt x="1617358" y="318585"/>
                  </a:cubicBezTo>
                  <a:cubicBezTo>
                    <a:pt x="1617358" y="571090"/>
                    <a:pt x="1270579" y="1058490"/>
                    <a:pt x="1001132" y="1093838"/>
                  </a:cubicBezTo>
                  <a:close/>
                </a:path>
              </a:pathLst>
            </a:custGeom>
            <a:gradFill>
              <a:gsLst>
                <a:gs pos="50000">
                  <a:srgbClr val="E6E6E6"/>
                </a:gs>
                <a:gs pos="100000">
                  <a:schemeClr val="accent4">
                    <a:lumMod val="20000"/>
                    <a:lumOff val="80000"/>
                  </a:schemeClr>
                </a:gs>
                <a:gs pos="0">
                  <a:srgbClr val="844C7D"/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10">
              <a:extLst>
                <a:ext uri="{FF2B5EF4-FFF2-40B4-BE49-F238E27FC236}">
                  <a16:creationId xmlns:a16="http://schemas.microsoft.com/office/drawing/2014/main" id="{BAD9010F-950D-4241-9158-8E3B5278D398}"/>
                </a:ext>
              </a:extLst>
            </p:cNvPr>
            <p:cNvSpPr/>
            <p:nvPr/>
          </p:nvSpPr>
          <p:spPr>
            <a:xfrm flipH="1">
              <a:off x="2831441" y="2766232"/>
              <a:ext cx="1617358" cy="1095950"/>
            </a:xfrm>
            <a:custGeom>
              <a:avLst/>
              <a:gdLst>
                <a:gd name="connsiteX0" fmla="*/ 0 w 914400"/>
                <a:gd name="connsiteY0" fmla="*/ 457200 h 914400"/>
                <a:gd name="connsiteX1" fmla="*/ 457200 w 914400"/>
                <a:gd name="connsiteY1" fmla="*/ 0 h 914400"/>
                <a:gd name="connsiteX2" fmla="*/ 914400 w 914400"/>
                <a:gd name="connsiteY2" fmla="*/ 457200 h 914400"/>
                <a:gd name="connsiteX3" fmla="*/ 457200 w 914400"/>
                <a:gd name="connsiteY3" fmla="*/ 914400 h 914400"/>
                <a:gd name="connsiteX4" fmla="*/ 0 w 914400"/>
                <a:gd name="connsiteY4" fmla="*/ 457200 h 914400"/>
                <a:gd name="connsiteX0" fmla="*/ 57150 w 514350"/>
                <a:gd name="connsiteY0" fmla="*/ 927109 h 939818"/>
                <a:gd name="connsiteX1" fmla="*/ 57150 w 514350"/>
                <a:gd name="connsiteY1" fmla="*/ 12709 h 939818"/>
                <a:gd name="connsiteX2" fmla="*/ 514350 w 514350"/>
                <a:gd name="connsiteY2" fmla="*/ 469909 h 939818"/>
                <a:gd name="connsiteX3" fmla="*/ 57150 w 514350"/>
                <a:gd name="connsiteY3" fmla="*/ 927109 h 939818"/>
                <a:gd name="connsiteX0" fmla="*/ 22605 w 638831"/>
                <a:gd name="connsiteY0" fmla="*/ 1261187 h 1267833"/>
                <a:gd name="connsiteX1" fmla="*/ 181631 w 638831"/>
                <a:gd name="connsiteY1" fmla="*/ 28734 h 1267833"/>
                <a:gd name="connsiteX2" fmla="*/ 638831 w 638831"/>
                <a:gd name="connsiteY2" fmla="*/ 485934 h 1267833"/>
                <a:gd name="connsiteX3" fmla="*/ 22605 w 638831"/>
                <a:gd name="connsiteY3" fmla="*/ 1261187 h 1267833"/>
                <a:gd name="connsiteX0" fmla="*/ 22605 w 638831"/>
                <a:gd name="connsiteY0" fmla="*/ 1128583 h 1131878"/>
                <a:gd name="connsiteX1" fmla="*/ 181631 w 638831"/>
                <a:gd name="connsiteY1" fmla="*/ 41904 h 1131878"/>
                <a:gd name="connsiteX2" fmla="*/ 638831 w 638831"/>
                <a:gd name="connsiteY2" fmla="*/ 353330 h 1131878"/>
                <a:gd name="connsiteX3" fmla="*/ 22605 w 638831"/>
                <a:gd name="connsiteY3" fmla="*/ 1128583 h 1131878"/>
                <a:gd name="connsiteX0" fmla="*/ 948164 w 1564390"/>
                <a:gd name="connsiteY0" fmla="*/ 1093838 h 1095950"/>
                <a:gd name="connsiteX1" fmla="*/ 719 w 1564390"/>
                <a:gd name="connsiteY1" fmla="*/ 530673 h 1095950"/>
                <a:gd name="connsiteX2" fmla="*/ 1107190 w 1564390"/>
                <a:gd name="connsiteY2" fmla="*/ 7159 h 1095950"/>
                <a:gd name="connsiteX3" fmla="*/ 1564390 w 1564390"/>
                <a:gd name="connsiteY3" fmla="*/ 318585 h 1095950"/>
                <a:gd name="connsiteX4" fmla="*/ 948164 w 1564390"/>
                <a:gd name="connsiteY4" fmla="*/ 1093838 h 1095950"/>
                <a:gd name="connsiteX0" fmla="*/ 1001132 w 1617358"/>
                <a:gd name="connsiteY0" fmla="*/ 1093838 h 1095950"/>
                <a:gd name="connsiteX1" fmla="*/ 678 w 1617358"/>
                <a:gd name="connsiteY1" fmla="*/ 530673 h 1095950"/>
                <a:gd name="connsiteX2" fmla="*/ 1160158 w 1617358"/>
                <a:gd name="connsiteY2" fmla="*/ 7159 h 1095950"/>
                <a:gd name="connsiteX3" fmla="*/ 1617358 w 1617358"/>
                <a:gd name="connsiteY3" fmla="*/ 318585 h 1095950"/>
                <a:gd name="connsiteX4" fmla="*/ 1001132 w 1617358"/>
                <a:gd name="connsiteY4" fmla="*/ 1093838 h 1095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7358" h="1095950">
                  <a:moveTo>
                    <a:pt x="1001132" y="1093838"/>
                  </a:moveTo>
                  <a:cubicBezTo>
                    <a:pt x="731685" y="1129186"/>
                    <a:pt x="-25826" y="711786"/>
                    <a:pt x="678" y="530673"/>
                  </a:cubicBezTo>
                  <a:cubicBezTo>
                    <a:pt x="27182" y="349560"/>
                    <a:pt x="890711" y="42507"/>
                    <a:pt x="1160158" y="7159"/>
                  </a:cubicBezTo>
                  <a:cubicBezTo>
                    <a:pt x="1429605" y="-28189"/>
                    <a:pt x="1617358" y="66080"/>
                    <a:pt x="1617358" y="318585"/>
                  </a:cubicBezTo>
                  <a:cubicBezTo>
                    <a:pt x="1617358" y="571090"/>
                    <a:pt x="1270579" y="1058490"/>
                    <a:pt x="1001132" y="1093838"/>
                  </a:cubicBezTo>
                  <a:close/>
                </a:path>
              </a:pathLst>
            </a:custGeom>
            <a:gradFill>
              <a:gsLst>
                <a:gs pos="50000">
                  <a:srgbClr val="E6E6E6"/>
                </a:gs>
                <a:gs pos="100000">
                  <a:schemeClr val="accent4">
                    <a:lumMod val="20000"/>
                    <a:lumOff val="80000"/>
                  </a:schemeClr>
                </a:gs>
                <a:gs pos="0">
                  <a:srgbClr val="844C7D"/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5EFBE75D-40B3-4C27-974F-5705E3CD3202}"/>
                </a:ext>
              </a:extLst>
            </p:cNvPr>
            <p:cNvSpPr/>
            <p:nvPr/>
          </p:nvSpPr>
          <p:spPr>
            <a:xfrm>
              <a:off x="4393764" y="3207470"/>
              <a:ext cx="113322" cy="720342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A330F41D-DE18-47F0-9864-61AB734D7A77}"/>
                </a:ext>
              </a:extLst>
            </p:cNvPr>
            <p:cNvSpPr/>
            <p:nvPr/>
          </p:nvSpPr>
          <p:spPr>
            <a:xfrm>
              <a:off x="4368035" y="3086859"/>
              <a:ext cx="168285" cy="16828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A23F603D-6941-4715-8481-67C4524388B9}"/>
              </a:ext>
            </a:extLst>
          </p:cNvPr>
          <p:cNvGrpSpPr/>
          <p:nvPr/>
        </p:nvGrpSpPr>
        <p:grpSpPr>
          <a:xfrm rot="1258427" flipH="1">
            <a:off x="8274146" y="465565"/>
            <a:ext cx="2309127" cy="2279031"/>
            <a:chOff x="5502016" y="2771099"/>
            <a:chExt cx="1246725" cy="1230476"/>
          </a:xfrm>
        </p:grpSpPr>
        <p:sp>
          <p:nvSpPr>
            <p:cNvPr id="52" name="Rectangle 19">
              <a:extLst>
                <a:ext uri="{FF2B5EF4-FFF2-40B4-BE49-F238E27FC236}">
                  <a16:creationId xmlns:a16="http://schemas.microsoft.com/office/drawing/2014/main" id="{1FB5D27F-7C68-43C1-A431-5B74EFC35B0F}"/>
                </a:ext>
              </a:extLst>
            </p:cNvPr>
            <p:cNvSpPr/>
            <p:nvPr/>
          </p:nvSpPr>
          <p:spPr>
            <a:xfrm>
              <a:off x="5502016" y="3301141"/>
              <a:ext cx="408303" cy="614573"/>
            </a:xfrm>
            <a:custGeom>
              <a:avLst/>
              <a:gdLst>
                <a:gd name="connsiteX0" fmla="*/ 0 w 288784"/>
                <a:gd name="connsiteY0" fmla="*/ 0 h 587722"/>
                <a:gd name="connsiteX1" fmla="*/ 288784 w 288784"/>
                <a:gd name="connsiteY1" fmla="*/ 0 h 587722"/>
                <a:gd name="connsiteX2" fmla="*/ 288784 w 288784"/>
                <a:gd name="connsiteY2" fmla="*/ 587722 h 587722"/>
                <a:gd name="connsiteX3" fmla="*/ 0 w 288784"/>
                <a:gd name="connsiteY3" fmla="*/ 587722 h 587722"/>
                <a:gd name="connsiteX4" fmla="*/ 0 w 288784"/>
                <a:gd name="connsiteY4" fmla="*/ 0 h 587722"/>
                <a:gd name="connsiteX0" fmla="*/ 0 w 288784"/>
                <a:gd name="connsiteY0" fmla="*/ 0 h 587722"/>
                <a:gd name="connsiteX1" fmla="*/ 288784 w 288784"/>
                <a:gd name="connsiteY1" fmla="*/ 0 h 587722"/>
                <a:gd name="connsiteX2" fmla="*/ 288784 w 288784"/>
                <a:gd name="connsiteY2" fmla="*/ 587722 h 587722"/>
                <a:gd name="connsiteX3" fmla="*/ 44450 w 288784"/>
                <a:gd name="connsiteY3" fmla="*/ 463897 h 587722"/>
                <a:gd name="connsiteX4" fmla="*/ 0 w 288784"/>
                <a:gd name="connsiteY4" fmla="*/ 0 h 587722"/>
                <a:gd name="connsiteX0" fmla="*/ 0 w 288784"/>
                <a:gd name="connsiteY0" fmla="*/ 0 h 588918"/>
                <a:gd name="connsiteX1" fmla="*/ 288784 w 288784"/>
                <a:gd name="connsiteY1" fmla="*/ 0 h 588918"/>
                <a:gd name="connsiteX2" fmla="*/ 288784 w 288784"/>
                <a:gd name="connsiteY2" fmla="*/ 587722 h 588918"/>
                <a:gd name="connsiteX3" fmla="*/ 44450 w 288784"/>
                <a:gd name="connsiteY3" fmla="*/ 463897 h 588918"/>
                <a:gd name="connsiteX4" fmla="*/ 0 w 288784"/>
                <a:gd name="connsiteY4" fmla="*/ 0 h 588918"/>
                <a:gd name="connsiteX0" fmla="*/ 0 w 288784"/>
                <a:gd name="connsiteY0" fmla="*/ 0 h 611638"/>
                <a:gd name="connsiteX1" fmla="*/ 288784 w 288784"/>
                <a:gd name="connsiteY1" fmla="*/ 0 h 611638"/>
                <a:gd name="connsiteX2" fmla="*/ 288784 w 288784"/>
                <a:gd name="connsiteY2" fmla="*/ 587722 h 611638"/>
                <a:gd name="connsiteX3" fmla="*/ 44450 w 288784"/>
                <a:gd name="connsiteY3" fmla="*/ 463897 h 611638"/>
                <a:gd name="connsiteX4" fmla="*/ 0 w 288784"/>
                <a:gd name="connsiteY4" fmla="*/ 0 h 611638"/>
                <a:gd name="connsiteX0" fmla="*/ 0 w 288784"/>
                <a:gd name="connsiteY0" fmla="*/ 0 h 598672"/>
                <a:gd name="connsiteX1" fmla="*/ 288784 w 288784"/>
                <a:gd name="connsiteY1" fmla="*/ 0 h 598672"/>
                <a:gd name="connsiteX2" fmla="*/ 288784 w 288784"/>
                <a:gd name="connsiteY2" fmla="*/ 587722 h 598672"/>
                <a:gd name="connsiteX3" fmla="*/ 44450 w 288784"/>
                <a:gd name="connsiteY3" fmla="*/ 463897 h 598672"/>
                <a:gd name="connsiteX4" fmla="*/ 0 w 288784"/>
                <a:gd name="connsiteY4" fmla="*/ 0 h 598672"/>
                <a:gd name="connsiteX0" fmla="*/ 0 w 288784"/>
                <a:gd name="connsiteY0" fmla="*/ 0 h 598672"/>
                <a:gd name="connsiteX1" fmla="*/ 288784 w 288784"/>
                <a:gd name="connsiteY1" fmla="*/ 0 h 598672"/>
                <a:gd name="connsiteX2" fmla="*/ 288784 w 288784"/>
                <a:gd name="connsiteY2" fmla="*/ 587722 h 598672"/>
                <a:gd name="connsiteX3" fmla="*/ 44450 w 288784"/>
                <a:gd name="connsiteY3" fmla="*/ 463897 h 598672"/>
                <a:gd name="connsiteX4" fmla="*/ 95250 w 288784"/>
                <a:gd name="connsiteY4" fmla="*/ 88900 h 598672"/>
                <a:gd name="connsiteX5" fmla="*/ 0 w 288784"/>
                <a:gd name="connsiteY5" fmla="*/ 0 h 598672"/>
                <a:gd name="connsiteX0" fmla="*/ 0 w 288784"/>
                <a:gd name="connsiteY0" fmla="*/ 0 h 598672"/>
                <a:gd name="connsiteX1" fmla="*/ 288784 w 288784"/>
                <a:gd name="connsiteY1" fmla="*/ 0 h 598672"/>
                <a:gd name="connsiteX2" fmla="*/ 288784 w 288784"/>
                <a:gd name="connsiteY2" fmla="*/ 587722 h 598672"/>
                <a:gd name="connsiteX3" fmla="*/ 44450 w 288784"/>
                <a:gd name="connsiteY3" fmla="*/ 463897 h 598672"/>
                <a:gd name="connsiteX4" fmla="*/ 95250 w 288784"/>
                <a:gd name="connsiteY4" fmla="*/ 88900 h 598672"/>
                <a:gd name="connsiteX5" fmla="*/ 0 w 288784"/>
                <a:gd name="connsiteY5" fmla="*/ 0 h 598672"/>
                <a:gd name="connsiteX0" fmla="*/ 0 w 288784"/>
                <a:gd name="connsiteY0" fmla="*/ 0 h 598672"/>
                <a:gd name="connsiteX1" fmla="*/ 288784 w 288784"/>
                <a:gd name="connsiteY1" fmla="*/ 0 h 598672"/>
                <a:gd name="connsiteX2" fmla="*/ 288784 w 288784"/>
                <a:gd name="connsiteY2" fmla="*/ 587722 h 598672"/>
                <a:gd name="connsiteX3" fmla="*/ 44450 w 288784"/>
                <a:gd name="connsiteY3" fmla="*/ 463897 h 598672"/>
                <a:gd name="connsiteX4" fmla="*/ 95250 w 288784"/>
                <a:gd name="connsiteY4" fmla="*/ 88900 h 598672"/>
                <a:gd name="connsiteX5" fmla="*/ 0 w 288784"/>
                <a:gd name="connsiteY5" fmla="*/ 0 h 598672"/>
                <a:gd name="connsiteX0" fmla="*/ 0 w 288784"/>
                <a:gd name="connsiteY0" fmla="*/ 0 h 598672"/>
                <a:gd name="connsiteX1" fmla="*/ 288784 w 288784"/>
                <a:gd name="connsiteY1" fmla="*/ 0 h 598672"/>
                <a:gd name="connsiteX2" fmla="*/ 288784 w 288784"/>
                <a:gd name="connsiteY2" fmla="*/ 587722 h 598672"/>
                <a:gd name="connsiteX3" fmla="*/ 44450 w 288784"/>
                <a:gd name="connsiteY3" fmla="*/ 463897 h 598672"/>
                <a:gd name="connsiteX4" fmla="*/ 95250 w 288784"/>
                <a:gd name="connsiteY4" fmla="*/ 88900 h 598672"/>
                <a:gd name="connsiteX5" fmla="*/ 0 w 288784"/>
                <a:gd name="connsiteY5" fmla="*/ 0 h 598672"/>
                <a:gd name="connsiteX0" fmla="*/ 0 w 298309"/>
                <a:gd name="connsiteY0" fmla="*/ 0 h 608197"/>
                <a:gd name="connsiteX1" fmla="*/ 298309 w 298309"/>
                <a:gd name="connsiteY1" fmla="*/ 9525 h 608197"/>
                <a:gd name="connsiteX2" fmla="*/ 298309 w 298309"/>
                <a:gd name="connsiteY2" fmla="*/ 597247 h 608197"/>
                <a:gd name="connsiteX3" fmla="*/ 53975 w 298309"/>
                <a:gd name="connsiteY3" fmla="*/ 473422 h 608197"/>
                <a:gd name="connsiteX4" fmla="*/ 104775 w 298309"/>
                <a:gd name="connsiteY4" fmla="*/ 98425 h 608197"/>
                <a:gd name="connsiteX5" fmla="*/ 0 w 298309"/>
                <a:gd name="connsiteY5" fmla="*/ 0 h 608197"/>
                <a:gd name="connsiteX0" fmla="*/ 86841 w 385150"/>
                <a:gd name="connsiteY0" fmla="*/ 0 h 608197"/>
                <a:gd name="connsiteX1" fmla="*/ 385150 w 385150"/>
                <a:gd name="connsiteY1" fmla="*/ 9525 h 608197"/>
                <a:gd name="connsiteX2" fmla="*/ 385150 w 385150"/>
                <a:gd name="connsiteY2" fmla="*/ 597247 h 608197"/>
                <a:gd name="connsiteX3" fmla="*/ 140816 w 385150"/>
                <a:gd name="connsiteY3" fmla="*/ 473422 h 608197"/>
                <a:gd name="connsiteX4" fmla="*/ 191616 w 385150"/>
                <a:gd name="connsiteY4" fmla="*/ 98425 h 608197"/>
                <a:gd name="connsiteX5" fmla="*/ 86841 w 385150"/>
                <a:gd name="connsiteY5" fmla="*/ 0 h 608197"/>
                <a:gd name="connsiteX0" fmla="*/ 14553 w 312862"/>
                <a:gd name="connsiteY0" fmla="*/ 0 h 608197"/>
                <a:gd name="connsiteX1" fmla="*/ 312862 w 312862"/>
                <a:gd name="connsiteY1" fmla="*/ 9525 h 608197"/>
                <a:gd name="connsiteX2" fmla="*/ 312862 w 312862"/>
                <a:gd name="connsiteY2" fmla="*/ 597247 h 608197"/>
                <a:gd name="connsiteX3" fmla="*/ 68528 w 312862"/>
                <a:gd name="connsiteY3" fmla="*/ 473422 h 608197"/>
                <a:gd name="connsiteX4" fmla="*/ 119328 w 312862"/>
                <a:gd name="connsiteY4" fmla="*/ 98425 h 608197"/>
                <a:gd name="connsiteX5" fmla="*/ 59004 w 312862"/>
                <a:gd name="connsiteY5" fmla="*/ 60326 h 608197"/>
                <a:gd name="connsiteX6" fmla="*/ 14553 w 312862"/>
                <a:gd name="connsiteY6" fmla="*/ 0 h 608197"/>
                <a:gd name="connsiteX0" fmla="*/ 34996 w 333305"/>
                <a:gd name="connsiteY0" fmla="*/ 0 h 608197"/>
                <a:gd name="connsiteX1" fmla="*/ 333305 w 333305"/>
                <a:gd name="connsiteY1" fmla="*/ 9525 h 608197"/>
                <a:gd name="connsiteX2" fmla="*/ 333305 w 333305"/>
                <a:gd name="connsiteY2" fmla="*/ 597247 h 608197"/>
                <a:gd name="connsiteX3" fmla="*/ 88971 w 333305"/>
                <a:gd name="connsiteY3" fmla="*/ 473422 h 608197"/>
                <a:gd name="connsiteX4" fmla="*/ 139771 w 333305"/>
                <a:gd name="connsiteY4" fmla="*/ 98425 h 608197"/>
                <a:gd name="connsiteX5" fmla="*/ 79447 w 333305"/>
                <a:gd name="connsiteY5" fmla="*/ 60326 h 608197"/>
                <a:gd name="connsiteX6" fmla="*/ 34996 w 333305"/>
                <a:gd name="connsiteY6" fmla="*/ 0 h 608197"/>
                <a:gd name="connsiteX0" fmla="*/ 80411 w 378720"/>
                <a:gd name="connsiteY0" fmla="*/ 0 h 608197"/>
                <a:gd name="connsiteX1" fmla="*/ 378720 w 378720"/>
                <a:gd name="connsiteY1" fmla="*/ 9525 h 608197"/>
                <a:gd name="connsiteX2" fmla="*/ 378720 w 378720"/>
                <a:gd name="connsiteY2" fmla="*/ 597247 h 608197"/>
                <a:gd name="connsiteX3" fmla="*/ 134386 w 378720"/>
                <a:gd name="connsiteY3" fmla="*/ 473422 h 608197"/>
                <a:gd name="connsiteX4" fmla="*/ 185186 w 378720"/>
                <a:gd name="connsiteY4" fmla="*/ 98425 h 608197"/>
                <a:gd name="connsiteX5" fmla="*/ 124862 w 378720"/>
                <a:gd name="connsiteY5" fmla="*/ 60326 h 608197"/>
                <a:gd name="connsiteX6" fmla="*/ 1038 w 378720"/>
                <a:gd name="connsiteY6" fmla="*/ 136526 h 608197"/>
                <a:gd name="connsiteX7" fmla="*/ 80411 w 378720"/>
                <a:gd name="connsiteY7" fmla="*/ 0 h 608197"/>
                <a:gd name="connsiteX0" fmla="*/ 50900 w 349209"/>
                <a:gd name="connsiteY0" fmla="*/ 0 h 608197"/>
                <a:gd name="connsiteX1" fmla="*/ 349209 w 349209"/>
                <a:gd name="connsiteY1" fmla="*/ 9525 h 608197"/>
                <a:gd name="connsiteX2" fmla="*/ 349209 w 349209"/>
                <a:gd name="connsiteY2" fmla="*/ 597247 h 608197"/>
                <a:gd name="connsiteX3" fmla="*/ 104875 w 349209"/>
                <a:gd name="connsiteY3" fmla="*/ 473422 h 608197"/>
                <a:gd name="connsiteX4" fmla="*/ 155675 w 349209"/>
                <a:gd name="connsiteY4" fmla="*/ 98425 h 608197"/>
                <a:gd name="connsiteX5" fmla="*/ 95351 w 349209"/>
                <a:gd name="connsiteY5" fmla="*/ 60326 h 608197"/>
                <a:gd name="connsiteX6" fmla="*/ 3277 w 349209"/>
                <a:gd name="connsiteY6" fmla="*/ 146051 h 608197"/>
                <a:gd name="connsiteX7" fmla="*/ 50900 w 349209"/>
                <a:gd name="connsiteY7" fmla="*/ 0 h 608197"/>
                <a:gd name="connsiteX0" fmla="*/ 92866 w 391175"/>
                <a:gd name="connsiteY0" fmla="*/ 0 h 608197"/>
                <a:gd name="connsiteX1" fmla="*/ 391175 w 391175"/>
                <a:gd name="connsiteY1" fmla="*/ 9525 h 608197"/>
                <a:gd name="connsiteX2" fmla="*/ 391175 w 391175"/>
                <a:gd name="connsiteY2" fmla="*/ 597247 h 608197"/>
                <a:gd name="connsiteX3" fmla="*/ 146841 w 391175"/>
                <a:gd name="connsiteY3" fmla="*/ 473422 h 608197"/>
                <a:gd name="connsiteX4" fmla="*/ 197641 w 391175"/>
                <a:gd name="connsiteY4" fmla="*/ 98425 h 608197"/>
                <a:gd name="connsiteX5" fmla="*/ 137317 w 391175"/>
                <a:gd name="connsiteY5" fmla="*/ 60326 h 608197"/>
                <a:gd name="connsiteX6" fmla="*/ 793 w 391175"/>
                <a:gd name="connsiteY6" fmla="*/ 123826 h 608197"/>
                <a:gd name="connsiteX7" fmla="*/ 92866 w 391175"/>
                <a:gd name="connsiteY7" fmla="*/ 0 h 608197"/>
                <a:gd name="connsiteX0" fmla="*/ 71189 w 369498"/>
                <a:gd name="connsiteY0" fmla="*/ 0 h 608197"/>
                <a:gd name="connsiteX1" fmla="*/ 369498 w 369498"/>
                <a:gd name="connsiteY1" fmla="*/ 9525 h 608197"/>
                <a:gd name="connsiteX2" fmla="*/ 369498 w 369498"/>
                <a:gd name="connsiteY2" fmla="*/ 597247 h 608197"/>
                <a:gd name="connsiteX3" fmla="*/ 125164 w 369498"/>
                <a:gd name="connsiteY3" fmla="*/ 473422 h 608197"/>
                <a:gd name="connsiteX4" fmla="*/ 175964 w 369498"/>
                <a:gd name="connsiteY4" fmla="*/ 98425 h 608197"/>
                <a:gd name="connsiteX5" fmla="*/ 115640 w 369498"/>
                <a:gd name="connsiteY5" fmla="*/ 60326 h 608197"/>
                <a:gd name="connsiteX6" fmla="*/ 1341 w 369498"/>
                <a:gd name="connsiteY6" fmla="*/ 133351 h 608197"/>
                <a:gd name="connsiteX7" fmla="*/ 71189 w 369498"/>
                <a:gd name="connsiteY7" fmla="*/ 0 h 608197"/>
                <a:gd name="connsiteX0" fmla="*/ 71189 w 369498"/>
                <a:gd name="connsiteY0" fmla="*/ 0 h 608197"/>
                <a:gd name="connsiteX1" fmla="*/ 252023 w 369498"/>
                <a:gd name="connsiteY1" fmla="*/ 107950 h 608197"/>
                <a:gd name="connsiteX2" fmla="*/ 369498 w 369498"/>
                <a:gd name="connsiteY2" fmla="*/ 597247 h 608197"/>
                <a:gd name="connsiteX3" fmla="*/ 125164 w 369498"/>
                <a:gd name="connsiteY3" fmla="*/ 473422 h 608197"/>
                <a:gd name="connsiteX4" fmla="*/ 175964 w 369498"/>
                <a:gd name="connsiteY4" fmla="*/ 98425 h 608197"/>
                <a:gd name="connsiteX5" fmla="*/ 115640 w 369498"/>
                <a:gd name="connsiteY5" fmla="*/ 60326 h 608197"/>
                <a:gd name="connsiteX6" fmla="*/ 1341 w 369498"/>
                <a:gd name="connsiteY6" fmla="*/ 133351 h 608197"/>
                <a:gd name="connsiteX7" fmla="*/ 71189 w 369498"/>
                <a:gd name="connsiteY7" fmla="*/ 0 h 608197"/>
                <a:gd name="connsiteX0" fmla="*/ 71189 w 369498"/>
                <a:gd name="connsiteY0" fmla="*/ 8177 h 616374"/>
                <a:gd name="connsiteX1" fmla="*/ 252023 w 369498"/>
                <a:gd name="connsiteY1" fmla="*/ 116127 h 616374"/>
                <a:gd name="connsiteX2" fmla="*/ 369498 w 369498"/>
                <a:gd name="connsiteY2" fmla="*/ 605424 h 616374"/>
                <a:gd name="connsiteX3" fmla="*/ 125164 w 369498"/>
                <a:gd name="connsiteY3" fmla="*/ 481599 h 616374"/>
                <a:gd name="connsiteX4" fmla="*/ 175964 w 369498"/>
                <a:gd name="connsiteY4" fmla="*/ 106602 h 616374"/>
                <a:gd name="connsiteX5" fmla="*/ 115640 w 369498"/>
                <a:gd name="connsiteY5" fmla="*/ 68503 h 616374"/>
                <a:gd name="connsiteX6" fmla="*/ 1341 w 369498"/>
                <a:gd name="connsiteY6" fmla="*/ 141528 h 616374"/>
                <a:gd name="connsiteX7" fmla="*/ 71189 w 369498"/>
                <a:gd name="connsiteY7" fmla="*/ 8177 h 616374"/>
                <a:gd name="connsiteX0" fmla="*/ 71189 w 369498"/>
                <a:gd name="connsiteY0" fmla="*/ 8177 h 616374"/>
                <a:gd name="connsiteX1" fmla="*/ 252023 w 369498"/>
                <a:gd name="connsiteY1" fmla="*/ 116127 h 616374"/>
                <a:gd name="connsiteX2" fmla="*/ 369498 w 369498"/>
                <a:gd name="connsiteY2" fmla="*/ 605424 h 616374"/>
                <a:gd name="connsiteX3" fmla="*/ 125164 w 369498"/>
                <a:gd name="connsiteY3" fmla="*/ 481599 h 616374"/>
                <a:gd name="connsiteX4" fmla="*/ 175964 w 369498"/>
                <a:gd name="connsiteY4" fmla="*/ 106602 h 616374"/>
                <a:gd name="connsiteX5" fmla="*/ 115640 w 369498"/>
                <a:gd name="connsiteY5" fmla="*/ 68503 h 616374"/>
                <a:gd name="connsiteX6" fmla="*/ 1341 w 369498"/>
                <a:gd name="connsiteY6" fmla="*/ 141528 h 616374"/>
                <a:gd name="connsiteX7" fmla="*/ 71189 w 369498"/>
                <a:gd name="connsiteY7" fmla="*/ 8177 h 616374"/>
                <a:gd name="connsiteX0" fmla="*/ 71189 w 369498"/>
                <a:gd name="connsiteY0" fmla="*/ 24857 h 633054"/>
                <a:gd name="connsiteX1" fmla="*/ 252023 w 369498"/>
                <a:gd name="connsiteY1" fmla="*/ 132807 h 633054"/>
                <a:gd name="connsiteX2" fmla="*/ 369498 w 369498"/>
                <a:gd name="connsiteY2" fmla="*/ 622104 h 633054"/>
                <a:gd name="connsiteX3" fmla="*/ 125164 w 369498"/>
                <a:gd name="connsiteY3" fmla="*/ 498279 h 633054"/>
                <a:gd name="connsiteX4" fmla="*/ 175964 w 369498"/>
                <a:gd name="connsiteY4" fmla="*/ 123282 h 633054"/>
                <a:gd name="connsiteX5" fmla="*/ 115640 w 369498"/>
                <a:gd name="connsiteY5" fmla="*/ 85183 h 633054"/>
                <a:gd name="connsiteX6" fmla="*/ 1341 w 369498"/>
                <a:gd name="connsiteY6" fmla="*/ 158208 h 633054"/>
                <a:gd name="connsiteX7" fmla="*/ 71189 w 369498"/>
                <a:gd name="connsiteY7" fmla="*/ 24857 h 633054"/>
                <a:gd name="connsiteX0" fmla="*/ 71189 w 369498"/>
                <a:gd name="connsiteY0" fmla="*/ 17472 h 625669"/>
                <a:gd name="connsiteX1" fmla="*/ 252023 w 369498"/>
                <a:gd name="connsiteY1" fmla="*/ 125422 h 625669"/>
                <a:gd name="connsiteX2" fmla="*/ 369498 w 369498"/>
                <a:gd name="connsiteY2" fmla="*/ 614719 h 625669"/>
                <a:gd name="connsiteX3" fmla="*/ 125164 w 369498"/>
                <a:gd name="connsiteY3" fmla="*/ 490894 h 625669"/>
                <a:gd name="connsiteX4" fmla="*/ 175964 w 369498"/>
                <a:gd name="connsiteY4" fmla="*/ 115897 h 625669"/>
                <a:gd name="connsiteX5" fmla="*/ 115640 w 369498"/>
                <a:gd name="connsiteY5" fmla="*/ 77798 h 625669"/>
                <a:gd name="connsiteX6" fmla="*/ 1341 w 369498"/>
                <a:gd name="connsiteY6" fmla="*/ 150823 h 625669"/>
                <a:gd name="connsiteX7" fmla="*/ 71189 w 369498"/>
                <a:gd name="connsiteY7" fmla="*/ 17472 h 625669"/>
                <a:gd name="connsiteX0" fmla="*/ 71189 w 369498"/>
                <a:gd name="connsiteY0" fmla="*/ 8473 h 616670"/>
                <a:gd name="connsiteX1" fmla="*/ 252023 w 369498"/>
                <a:gd name="connsiteY1" fmla="*/ 116423 h 616670"/>
                <a:gd name="connsiteX2" fmla="*/ 369498 w 369498"/>
                <a:gd name="connsiteY2" fmla="*/ 605720 h 616670"/>
                <a:gd name="connsiteX3" fmla="*/ 125164 w 369498"/>
                <a:gd name="connsiteY3" fmla="*/ 481895 h 616670"/>
                <a:gd name="connsiteX4" fmla="*/ 175964 w 369498"/>
                <a:gd name="connsiteY4" fmla="*/ 106898 h 616670"/>
                <a:gd name="connsiteX5" fmla="*/ 115640 w 369498"/>
                <a:gd name="connsiteY5" fmla="*/ 68799 h 616670"/>
                <a:gd name="connsiteX6" fmla="*/ 1341 w 369498"/>
                <a:gd name="connsiteY6" fmla="*/ 141824 h 616670"/>
                <a:gd name="connsiteX7" fmla="*/ 71189 w 369498"/>
                <a:gd name="connsiteY7" fmla="*/ 8473 h 616670"/>
                <a:gd name="connsiteX0" fmla="*/ 71189 w 369498"/>
                <a:gd name="connsiteY0" fmla="*/ 5389 h 613586"/>
                <a:gd name="connsiteX1" fmla="*/ 252023 w 369498"/>
                <a:gd name="connsiteY1" fmla="*/ 113339 h 613586"/>
                <a:gd name="connsiteX2" fmla="*/ 369498 w 369498"/>
                <a:gd name="connsiteY2" fmla="*/ 602636 h 613586"/>
                <a:gd name="connsiteX3" fmla="*/ 125164 w 369498"/>
                <a:gd name="connsiteY3" fmla="*/ 478811 h 613586"/>
                <a:gd name="connsiteX4" fmla="*/ 175964 w 369498"/>
                <a:gd name="connsiteY4" fmla="*/ 103814 h 613586"/>
                <a:gd name="connsiteX5" fmla="*/ 115640 w 369498"/>
                <a:gd name="connsiteY5" fmla="*/ 65715 h 613586"/>
                <a:gd name="connsiteX6" fmla="*/ 1341 w 369498"/>
                <a:gd name="connsiteY6" fmla="*/ 138740 h 613586"/>
                <a:gd name="connsiteX7" fmla="*/ 71189 w 369498"/>
                <a:gd name="connsiteY7" fmla="*/ 5389 h 613586"/>
                <a:gd name="connsiteX0" fmla="*/ 71189 w 369498"/>
                <a:gd name="connsiteY0" fmla="*/ 5389 h 613586"/>
                <a:gd name="connsiteX1" fmla="*/ 252023 w 369498"/>
                <a:gd name="connsiteY1" fmla="*/ 113339 h 613586"/>
                <a:gd name="connsiteX2" fmla="*/ 369498 w 369498"/>
                <a:gd name="connsiteY2" fmla="*/ 602636 h 613586"/>
                <a:gd name="connsiteX3" fmla="*/ 125164 w 369498"/>
                <a:gd name="connsiteY3" fmla="*/ 478811 h 613586"/>
                <a:gd name="connsiteX4" fmla="*/ 175964 w 369498"/>
                <a:gd name="connsiteY4" fmla="*/ 103814 h 613586"/>
                <a:gd name="connsiteX5" fmla="*/ 115640 w 369498"/>
                <a:gd name="connsiteY5" fmla="*/ 65715 h 613586"/>
                <a:gd name="connsiteX6" fmla="*/ 1341 w 369498"/>
                <a:gd name="connsiteY6" fmla="*/ 138740 h 613586"/>
                <a:gd name="connsiteX7" fmla="*/ 71189 w 369498"/>
                <a:gd name="connsiteY7" fmla="*/ 5389 h 613586"/>
                <a:gd name="connsiteX0" fmla="*/ 71189 w 369498"/>
                <a:gd name="connsiteY0" fmla="*/ 5389 h 613586"/>
                <a:gd name="connsiteX1" fmla="*/ 252023 w 369498"/>
                <a:gd name="connsiteY1" fmla="*/ 113339 h 613586"/>
                <a:gd name="connsiteX2" fmla="*/ 369498 w 369498"/>
                <a:gd name="connsiteY2" fmla="*/ 602636 h 613586"/>
                <a:gd name="connsiteX3" fmla="*/ 125164 w 369498"/>
                <a:gd name="connsiteY3" fmla="*/ 478811 h 613586"/>
                <a:gd name="connsiteX4" fmla="*/ 175964 w 369498"/>
                <a:gd name="connsiteY4" fmla="*/ 103814 h 613586"/>
                <a:gd name="connsiteX5" fmla="*/ 115640 w 369498"/>
                <a:gd name="connsiteY5" fmla="*/ 65715 h 613586"/>
                <a:gd name="connsiteX6" fmla="*/ 1341 w 369498"/>
                <a:gd name="connsiteY6" fmla="*/ 138740 h 613586"/>
                <a:gd name="connsiteX7" fmla="*/ 71189 w 369498"/>
                <a:gd name="connsiteY7" fmla="*/ 5389 h 613586"/>
                <a:gd name="connsiteX0" fmla="*/ 71189 w 398073"/>
                <a:gd name="connsiteY0" fmla="*/ 5389 h 613586"/>
                <a:gd name="connsiteX1" fmla="*/ 252023 w 398073"/>
                <a:gd name="connsiteY1" fmla="*/ 113339 h 613586"/>
                <a:gd name="connsiteX2" fmla="*/ 398073 w 398073"/>
                <a:gd name="connsiteY2" fmla="*/ 602636 h 613586"/>
                <a:gd name="connsiteX3" fmla="*/ 125164 w 398073"/>
                <a:gd name="connsiteY3" fmla="*/ 478811 h 613586"/>
                <a:gd name="connsiteX4" fmla="*/ 175964 w 398073"/>
                <a:gd name="connsiteY4" fmla="*/ 103814 h 613586"/>
                <a:gd name="connsiteX5" fmla="*/ 115640 w 398073"/>
                <a:gd name="connsiteY5" fmla="*/ 65715 h 613586"/>
                <a:gd name="connsiteX6" fmla="*/ 1341 w 398073"/>
                <a:gd name="connsiteY6" fmla="*/ 138740 h 613586"/>
                <a:gd name="connsiteX7" fmla="*/ 71189 w 398073"/>
                <a:gd name="connsiteY7" fmla="*/ 5389 h 613586"/>
                <a:gd name="connsiteX0" fmla="*/ 71189 w 398073"/>
                <a:gd name="connsiteY0" fmla="*/ 5389 h 613586"/>
                <a:gd name="connsiteX1" fmla="*/ 252023 w 398073"/>
                <a:gd name="connsiteY1" fmla="*/ 113339 h 613586"/>
                <a:gd name="connsiteX2" fmla="*/ 398073 w 398073"/>
                <a:gd name="connsiteY2" fmla="*/ 602636 h 613586"/>
                <a:gd name="connsiteX3" fmla="*/ 125164 w 398073"/>
                <a:gd name="connsiteY3" fmla="*/ 478811 h 613586"/>
                <a:gd name="connsiteX4" fmla="*/ 175964 w 398073"/>
                <a:gd name="connsiteY4" fmla="*/ 103814 h 613586"/>
                <a:gd name="connsiteX5" fmla="*/ 99765 w 398073"/>
                <a:gd name="connsiteY5" fmla="*/ 65715 h 613586"/>
                <a:gd name="connsiteX6" fmla="*/ 1341 w 398073"/>
                <a:gd name="connsiteY6" fmla="*/ 138740 h 613586"/>
                <a:gd name="connsiteX7" fmla="*/ 71189 w 398073"/>
                <a:gd name="connsiteY7" fmla="*/ 5389 h 613586"/>
                <a:gd name="connsiteX0" fmla="*/ 71189 w 398073"/>
                <a:gd name="connsiteY0" fmla="*/ 5389 h 613586"/>
                <a:gd name="connsiteX1" fmla="*/ 252023 w 398073"/>
                <a:gd name="connsiteY1" fmla="*/ 113339 h 613586"/>
                <a:gd name="connsiteX2" fmla="*/ 398073 w 398073"/>
                <a:gd name="connsiteY2" fmla="*/ 602636 h 613586"/>
                <a:gd name="connsiteX3" fmla="*/ 125164 w 398073"/>
                <a:gd name="connsiteY3" fmla="*/ 478811 h 613586"/>
                <a:gd name="connsiteX4" fmla="*/ 175964 w 398073"/>
                <a:gd name="connsiteY4" fmla="*/ 103814 h 613586"/>
                <a:gd name="connsiteX5" fmla="*/ 99765 w 398073"/>
                <a:gd name="connsiteY5" fmla="*/ 65715 h 613586"/>
                <a:gd name="connsiteX6" fmla="*/ 1341 w 398073"/>
                <a:gd name="connsiteY6" fmla="*/ 138740 h 613586"/>
                <a:gd name="connsiteX7" fmla="*/ 71189 w 398073"/>
                <a:gd name="connsiteY7" fmla="*/ 5389 h 613586"/>
                <a:gd name="connsiteX0" fmla="*/ 77321 w 404205"/>
                <a:gd name="connsiteY0" fmla="*/ 5389 h 613586"/>
                <a:gd name="connsiteX1" fmla="*/ 258155 w 404205"/>
                <a:gd name="connsiteY1" fmla="*/ 113339 h 613586"/>
                <a:gd name="connsiteX2" fmla="*/ 404205 w 404205"/>
                <a:gd name="connsiteY2" fmla="*/ 602636 h 613586"/>
                <a:gd name="connsiteX3" fmla="*/ 131296 w 404205"/>
                <a:gd name="connsiteY3" fmla="*/ 478811 h 613586"/>
                <a:gd name="connsiteX4" fmla="*/ 182096 w 404205"/>
                <a:gd name="connsiteY4" fmla="*/ 103814 h 613586"/>
                <a:gd name="connsiteX5" fmla="*/ 105897 w 404205"/>
                <a:gd name="connsiteY5" fmla="*/ 65715 h 613586"/>
                <a:gd name="connsiteX6" fmla="*/ 1123 w 404205"/>
                <a:gd name="connsiteY6" fmla="*/ 138740 h 613586"/>
                <a:gd name="connsiteX7" fmla="*/ 77321 w 404205"/>
                <a:gd name="connsiteY7" fmla="*/ 5389 h 613586"/>
                <a:gd name="connsiteX0" fmla="*/ 77321 w 404205"/>
                <a:gd name="connsiteY0" fmla="*/ 5389 h 613586"/>
                <a:gd name="connsiteX1" fmla="*/ 258155 w 404205"/>
                <a:gd name="connsiteY1" fmla="*/ 113339 h 613586"/>
                <a:gd name="connsiteX2" fmla="*/ 404205 w 404205"/>
                <a:gd name="connsiteY2" fmla="*/ 602636 h 613586"/>
                <a:gd name="connsiteX3" fmla="*/ 131296 w 404205"/>
                <a:gd name="connsiteY3" fmla="*/ 478811 h 613586"/>
                <a:gd name="connsiteX4" fmla="*/ 182096 w 404205"/>
                <a:gd name="connsiteY4" fmla="*/ 103814 h 613586"/>
                <a:gd name="connsiteX5" fmla="*/ 105897 w 404205"/>
                <a:gd name="connsiteY5" fmla="*/ 65715 h 613586"/>
                <a:gd name="connsiteX6" fmla="*/ 1123 w 404205"/>
                <a:gd name="connsiteY6" fmla="*/ 138740 h 613586"/>
                <a:gd name="connsiteX7" fmla="*/ 77321 w 404205"/>
                <a:gd name="connsiteY7" fmla="*/ 5389 h 613586"/>
                <a:gd name="connsiteX0" fmla="*/ 83512 w 410396"/>
                <a:gd name="connsiteY0" fmla="*/ 5389 h 613586"/>
                <a:gd name="connsiteX1" fmla="*/ 264346 w 410396"/>
                <a:gd name="connsiteY1" fmla="*/ 113339 h 613586"/>
                <a:gd name="connsiteX2" fmla="*/ 410396 w 410396"/>
                <a:gd name="connsiteY2" fmla="*/ 602636 h 613586"/>
                <a:gd name="connsiteX3" fmla="*/ 137487 w 410396"/>
                <a:gd name="connsiteY3" fmla="*/ 478811 h 613586"/>
                <a:gd name="connsiteX4" fmla="*/ 188287 w 410396"/>
                <a:gd name="connsiteY4" fmla="*/ 103814 h 613586"/>
                <a:gd name="connsiteX5" fmla="*/ 112088 w 410396"/>
                <a:gd name="connsiteY5" fmla="*/ 65715 h 613586"/>
                <a:gd name="connsiteX6" fmla="*/ 964 w 410396"/>
                <a:gd name="connsiteY6" fmla="*/ 132390 h 613586"/>
                <a:gd name="connsiteX7" fmla="*/ 83512 w 410396"/>
                <a:gd name="connsiteY7" fmla="*/ 5389 h 613586"/>
                <a:gd name="connsiteX0" fmla="*/ 83512 w 410396"/>
                <a:gd name="connsiteY0" fmla="*/ 5389 h 613586"/>
                <a:gd name="connsiteX1" fmla="*/ 264346 w 410396"/>
                <a:gd name="connsiteY1" fmla="*/ 113339 h 613586"/>
                <a:gd name="connsiteX2" fmla="*/ 410396 w 410396"/>
                <a:gd name="connsiteY2" fmla="*/ 602636 h 613586"/>
                <a:gd name="connsiteX3" fmla="*/ 137487 w 410396"/>
                <a:gd name="connsiteY3" fmla="*/ 478811 h 613586"/>
                <a:gd name="connsiteX4" fmla="*/ 188287 w 410396"/>
                <a:gd name="connsiteY4" fmla="*/ 103814 h 613586"/>
                <a:gd name="connsiteX5" fmla="*/ 112088 w 410396"/>
                <a:gd name="connsiteY5" fmla="*/ 65715 h 613586"/>
                <a:gd name="connsiteX6" fmla="*/ 964 w 410396"/>
                <a:gd name="connsiteY6" fmla="*/ 132390 h 613586"/>
                <a:gd name="connsiteX7" fmla="*/ 83512 w 410396"/>
                <a:gd name="connsiteY7" fmla="*/ 5389 h 613586"/>
                <a:gd name="connsiteX0" fmla="*/ 83512 w 410396"/>
                <a:gd name="connsiteY0" fmla="*/ 5389 h 613586"/>
                <a:gd name="connsiteX1" fmla="*/ 264346 w 410396"/>
                <a:gd name="connsiteY1" fmla="*/ 113339 h 613586"/>
                <a:gd name="connsiteX2" fmla="*/ 410396 w 410396"/>
                <a:gd name="connsiteY2" fmla="*/ 602636 h 613586"/>
                <a:gd name="connsiteX3" fmla="*/ 137487 w 410396"/>
                <a:gd name="connsiteY3" fmla="*/ 478811 h 613586"/>
                <a:gd name="connsiteX4" fmla="*/ 188287 w 410396"/>
                <a:gd name="connsiteY4" fmla="*/ 103814 h 613586"/>
                <a:gd name="connsiteX5" fmla="*/ 112088 w 410396"/>
                <a:gd name="connsiteY5" fmla="*/ 65715 h 613586"/>
                <a:gd name="connsiteX6" fmla="*/ 964 w 410396"/>
                <a:gd name="connsiteY6" fmla="*/ 132390 h 613586"/>
                <a:gd name="connsiteX7" fmla="*/ 83512 w 410396"/>
                <a:gd name="connsiteY7" fmla="*/ 5389 h 613586"/>
                <a:gd name="connsiteX0" fmla="*/ 83512 w 410396"/>
                <a:gd name="connsiteY0" fmla="*/ 5389 h 613586"/>
                <a:gd name="connsiteX1" fmla="*/ 264346 w 410396"/>
                <a:gd name="connsiteY1" fmla="*/ 113339 h 613586"/>
                <a:gd name="connsiteX2" fmla="*/ 410396 w 410396"/>
                <a:gd name="connsiteY2" fmla="*/ 602636 h 613586"/>
                <a:gd name="connsiteX3" fmla="*/ 137487 w 410396"/>
                <a:gd name="connsiteY3" fmla="*/ 478811 h 613586"/>
                <a:gd name="connsiteX4" fmla="*/ 188287 w 410396"/>
                <a:gd name="connsiteY4" fmla="*/ 103814 h 613586"/>
                <a:gd name="connsiteX5" fmla="*/ 112088 w 410396"/>
                <a:gd name="connsiteY5" fmla="*/ 65715 h 613586"/>
                <a:gd name="connsiteX6" fmla="*/ 964 w 410396"/>
                <a:gd name="connsiteY6" fmla="*/ 132390 h 613586"/>
                <a:gd name="connsiteX7" fmla="*/ 83512 w 410396"/>
                <a:gd name="connsiteY7" fmla="*/ 5389 h 613586"/>
                <a:gd name="connsiteX0" fmla="*/ 83512 w 410396"/>
                <a:gd name="connsiteY0" fmla="*/ 5389 h 613586"/>
                <a:gd name="connsiteX1" fmla="*/ 264346 w 410396"/>
                <a:gd name="connsiteY1" fmla="*/ 113339 h 613586"/>
                <a:gd name="connsiteX2" fmla="*/ 410396 w 410396"/>
                <a:gd name="connsiteY2" fmla="*/ 602636 h 613586"/>
                <a:gd name="connsiteX3" fmla="*/ 137487 w 410396"/>
                <a:gd name="connsiteY3" fmla="*/ 478811 h 613586"/>
                <a:gd name="connsiteX4" fmla="*/ 188287 w 410396"/>
                <a:gd name="connsiteY4" fmla="*/ 103814 h 613586"/>
                <a:gd name="connsiteX5" fmla="*/ 112088 w 410396"/>
                <a:gd name="connsiteY5" fmla="*/ 65715 h 613586"/>
                <a:gd name="connsiteX6" fmla="*/ 964 w 410396"/>
                <a:gd name="connsiteY6" fmla="*/ 132390 h 613586"/>
                <a:gd name="connsiteX7" fmla="*/ 83512 w 410396"/>
                <a:gd name="connsiteY7" fmla="*/ 5389 h 613586"/>
                <a:gd name="connsiteX0" fmla="*/ 83512 w 410396"/>
                <a:gd name="connsiteY0" fmla="*/ 14884 h 623081"/>
                <a:gd name="connsiteX1" fmla="*/ 264346 w 410396"/>
                <a:gd name="connsiteY1" fmla="*/ 122834 h 623081"/>
                <a:gd name="connsiteX2" fmla="*/ 410396 w 410396"/>
                <a:gd name="connsiteY2" fmla="*/ 612131 h 623081"/>
                <a:gd name="connsiteX3" fmla="*/ 137487 w 410396"/>
                <a:gd name="connsiteY3" fmla="*/ 488306 h 623081"/>
                <a:gd name="connsiteX4" fmla="*/ 188287 w 410396"/>
                <a:gd name="connsiteY4" fmla="*/ 113309 h 623081"/>
                <a:gd name="connsiteX5" fmla="*/ 112088 w 410396"/>
                <a:gd name="connsiteY5" fmla="*/ 75210 h 623081"/>
                <a:gd name="connsiteX6" fmla="*/ 964 w 410396"/>
                <a:gd name="connsiteY6" fmla="*/ 141885 h 623081"/>
                <a:gd name="connsiteX7" fmla="*/ 83512 w 410396"/>
                <a:gd name="connsiteY7" fmla="*/ 14884 h 623081"/>
                <a:gd name="connsiteX0" fmla="*/ 83512 w 410396"/>
                <a:gd name="connsiteY0" fmla="*/ 6729 h 614926"/>
                <a:gd name="connsiteX1" fmla="*/ 264346 w 410396"/>
                <a:gd name="connsiteY1" fmla="*/ 114679 h 614926"/>
                <a:gd name="connsiteX2" fmla="*/ 410396 w 410396"/>
                <a:gd name="connsiteY2" fmla="*/ 603976 h 614926"/>
                <a:gd name="connsiteX3" fmla="*/ 137487 w 410396"/>
                <a:gd name="connsiteY3" fmla="*/ 480151 h 614926"/>
                <a:gd name="connsiteX4" fmla="*/ 188287 w 410396"/>
                <a:gd name="connsiteY4" fmla="*/ 105154 h 614926"/>
                <a:gd name="connsiteX5" fmla="*/ 112088 w 410396"/>
                <a:gd name="connsiteY5" fmla="*/ 67055 h 614926"/>
                <a:gd name="connsiteX6" fmla="*/ 964 w 410396"/>
                <a:gd name="connsiteY6" fmla="*/ 133730 h 614926"/>
                <a:gd name="connsiteX7" fmla="*/ 83512 w 410396"/>
                <a:gd name="connsiteY7" fmla="*/ 6729 h 614926"/>
                <a:gd name="connsiteX0" fmla="*/ 83512 w 410396"/>
                <a:gd name="connsiteY0" fmla="*/ 12830 h 621027"/>
                <a:gd name="connsiteX1" fmla="*/ 264346 w 410396"/>
                <a:gd name="connsiteY1" fmla="*/ 120780 h 621027"/>
                <a:gd name="connsiteX2" fmla="*/ 410396 w 410396"/>
                <a:gd name="connsiteY2" fmla="*/ 610077 h 621027"/>
                <a:gd name="connsiteX3" fmla="*/ 137487 w 410396"/>
                <a:gd name="connsiteY3" fmla="*/ 486252 h 621027"/>
                <a:gd name="connsiteX4" fmla="*/ 188287 w 410396"/>
                <a:gd name="connsiteY4" fmla="*/ 111255 h 621027"/>
                <a:gd name="connsiteX5" fmla="*/ 112088 w 410396"/>
                <a:gd name="connsiteY5" fmla="*/ 73156 h 621027"/>
                <a:gd name="connsiteX6" fmla="*/ 964 w 410396"/>
                <a:gd name="connsiteY6" fmla="*/ 139831 h 621027"/>
                <a:gd name="connsiteX7" fmla="*/ 83512 w 410396"/>
                <a:gd name="connsiteY7" fmla="*/ 12830 h 621027"/>
                <a:gd name="connsiteX0" fmla="*/ 90523 w 410263"/>
                <a:gd name="connsiteY0" fmla="*/ 9680 h 627402"/>
                <a:gd name="connsiteX1" fmla="*/ 264213 w 410263"/>
                <a:gd name="connsiteY1" fmla="*/ 127155 h 627402"/>
                <a:gd name="connsiteX2" fmla="*/ 410263 w 410263"/>
                <a:gd name="connsiteY2" fmla="*/ 616452 h 627402"/>
                <a:gd name="connsiteX3" fmla="*/ 137354 w 410263"/>
                <a:gd name="connsiteY3" fmla="*/ 492627 h 627402"/>
                <a:gd name="connsiteX4" fmla="*/ 188154 w 410263"/>
                <a:gd name="connsiteY4" fmla="*/ 117630 h 627402"/>
                <a:gd name="connsiteX5" fmla="*/ 111955 w 410263"/>
                <a:gd name="connsiteY5" fmla="*/ 79531 h 627402"/>
                <a:gd name="connsiteX6" fmla="*/ 831 w 410263"/>
                <a:gd name="connsiteY6" fmla="*/ 146206 h 627402"/>
                <a:gd name="connsiteX7" fmla="*/ 90523 w 410263"/>
                <a:gd name="connsiteY7" fmla="*/ 9680 h 627402"/>
                <a:gd name="connsiteX0" fmla="*/ 92867 w 410226"/>
                <a:gd name="connsiteY0" fmla="*/ 8307 h 630792"/>
                <a:gd name="connsiteX1" fmla="*/ 264176 w 410226"/>
                <a:gd name="connsiteY1" fmla="*/ 130545 h 630792"/>
                <a:gd name="connsiteX2" fmla="*/ 410226 w 410226"/>
                <a:gd name="connsiteY2" fmla="*/ 619842 h 630792"/>
                <a:gd name="connsiteX3" fmla="*/ 137317 w 410226"/>
                <a:gd name="connsiteY3" fmla="*/ 496017 h 630792"/>
                <a:gd name="connsiteX4" fmla="*/ 188117 w 410226"/>
                <a:gd name="connsiteY4" fmla="*/ 121020 h 630792"/>
                <a:gd name="connsiteX5" fmla="*/ 111918 w 410226"/>
                <a:gd name="connsiteY5" fmla="*/ 82921 h 630792"/>
                <a:gd name="connsiteX6" fmla="*/ 794 w 410226"/>
                <a:gd name="connsiteY6" fmla="*/ 149596 h 630792"/>
                <a:gd name="connsiteX7" fmla="*/ 92867 w 410226"/>
                <a:gd name="connsiteY7" fmla="*/ 8307 h 630792"/>
                <a:gd name="connsiteX0" fmla="*/ 92867 w 410226"/>
                <a:gd name="connsiteY0" fmla="*/ 908 h 623393"/>
                <a:gd name="connsiteX1" fmla="*/ 264176 w 410226"/>
                <a:gd name="connsiteY1" fmla="*/ 123146 h 623393"/>
                <a:gd name="connsiteX2" fmla="*/ 410226 w 410226"/>
                <a:gd name="connsiteY2" fmla="*/ 612443 h 623393"/>
                <a:gd name="connsiteX3" fmla="*/ 137317 w 410226"/>
                <a:gd name="connsiteY3" fmla="*/ 488618 h 623393"/>
                <a:gd name="connsiteX4" fmla="*/ 188117 w 410226"/>
                <a:gd name="connsiteY4" fmla="*/ 113621 h 623393"/>
                <a:gd name="connsiteX5" fmla="*/ 111918 w 410226"/>
                <a:gd name="connsiteY5" fmla="*/ 75522 h 623393"/>
                <a:gd name="connsiteX6" fmla="*/ 794 w 410226"/>
                <a:gd name="connsiteY6" fmla="*/ 142197 h 623393"/>
                <a:gd name="connsiteX7" fmla="*/ 92867 w 410226"/>
                <a:gd name="connsiteY7" fmla="*/ 908 h 623393"/>
                <a:gd name="connsiteX0" fmla="*/ 0 w 409432"/>
                <a:gd name="connsiteY0" fmla="*/ 66722 h 547918"/>
                <a:gd name="connsiteX1" fmla="*/ 263382 w 409432"/>
                <a:gd name="connsiteY1" fmla="*/ 47671 h 547918"/>
                <a:gd name="connsiteX2" fmla="*/ 409432 w 409432"/>
                <a:gd name="connsiteY2" fmla="*/ 536968 h 547918"/>
                <a:gd name="connsiteX3" fmla="*/ 136523 w 409432"/>
                <a:gd name="connsiteY3" fmla="*/ 413143 h 547918"/>
                <a:gd name="connsiteX4" fmla="*/ 187323 w 409432"/>
                <a:gd name="connsiteY4" fmla="*/ 38146 h 547918"/>
                <a:gd name="connsiteX5" fmla="*/ 111124 w 409432"/>
                <a:gd name="connsiteY5" fmla="*/ 47 h 547918"/>
                <a:gd name="connsiteX6" fmla="*/ 0 w 409432"/>
                <a:gd name="connsiteY6" fmla="*/ 66722 h 547918"/>
                <a:gd name="connsiteX0" fmla="*/ 0 w 409432"/>
                <a:gd name="connsiteY0" fmla="*/ 115434 h 596630"/>
                <a:gd name="connsiteX1" fmla="*/ 99813 w 409432"/>
                <a:gd name="connsiteY1" fmla="*/ 378 h 596630"/>
                <a:gd name="connsiteX2" fmla="*/ 263382 w 409432"/>
                <a:gd name="connsiteY2" fmla="*/ 96383 h 596630"/>
                <a:gd name="connsiteX3" fmla="*/ 409432 w 409432"/>
                <a:gd name="connsiteY3" fmla="*/ 585680 h 596630"/>
                <a:gd name="connsiteX4" fmla="*/ 136523 w 409432"/>
                <a:gd name="connsiteY4" fmla="*/ 461855 h 596630"/>
                <a:gd name="connsiteX5" fmla="*/ 187323 w 409432"/>
                <a:gd name="connsiteY5" fmla="*/ 86858 h 596630"/>
                <a:gd name="connsiteX6" fmla="*/ 111124 w 409432"/>
                <a:gd name="connsiteY6" fmla="*/ 48759 h 596630"/>
                <a:gd name="connsiteX7" fmla="*/ 0 w 409432"/>
                <a:gd name="connsiteY7" fmla="*/ 115434 h 596630"/>
                <a:gd name="connsiteX0" fmla="*/ 0 w 409432"/>
                <a:gd name="connsiteY0" fmla="*/ 131937 h 613133"/>
                <a:gd name="connsiteX1" fmla="*/ 114101 w 409432"/>
                <a:gd name="connsiteY1" fmla="*/ 212 h 613133"/>
                <a:gd name="connsiteX2" fmla="*/ 263382 w 409432"/>
                <a:gd name="connsiteY2" fmla="*/ 112886 h 613133"/>
                <a:gd name="connsiteX3" fmla="*/ 409432 w 409432"/>
                <a:gd name="connsiteY3" fmla="*/ 602183 h 613133"/>
                <a:gd name="connsiteX4" fmla="*/ 136523 w 409432"/>
                <a:gd name="connsiteY4" fmla="*/ 478358 h 613133"/>
                <a:gd name="connsiteX5" fmla="*/ 187323 w 409432"/>
                <a:gd name="connsiteY5" fmla="*/ 103361 h 613133"/>
                <a:gd name="connsiteX6" fmla="*/ 111124 w 409432"/>
                <a:gd name="connsiteY6" fmla="*/ 65262 h 613133"/>
                <a:gd name="connsiteX7" fmla="*/ 0 w 409432"/>
                <a:gd name="connsiteY7" fmla="*/ 131937 h 613133"/>
                <a:gd name="connsiteX0" fmla="*/ 5761 w 415193"/>
                <a:gd name="connsiteY0" fmla="*/ 131937 h 613133"/>
                <a:gd name="connsiteX1" fmla="*/ 119862 w 415193"/>
                <a:gd name="connsiteY1" fmla="*/ 212 h 613133"/>
                <a:gd name="connsiteX2" fmla="*/ 269143 w 415193"/>
                <a:gd name="connsiteY2" fmla="*/ 112886 h 613133"/>
                <a:gd name="connsiteX3" fmla="*/ 415193 w 415193"/>
                <a:gd name="connsiteY3" fmla="*/ 602183 h 613133"/>
                <a:gd name="connsiteX4" fmla="*/ 142284 w 415193"/>
                <a:gd name="connsiteY4" fmla="*/ 478358 h 613133"/>
                <a:gd name="connsiteX5" fmla="*/ 193084 w 415193"/>
                <a:gd name="connsiteY5" fmla="*/ 103361 h 613133"/>
                <a:gd name="connsiteX6" fmla="*/ 116885 w 415193"/>
                <a:gd name="connsiteY6" fmla="*/ 65262 h 613133"/>
                <a:gd name="connsiteX7" fmla="*/ 5761 w 415193"/>
                <a:gd name="connsiteY7" fmla="*/ 131937 h 613133"/>
                <a:gd name="connsiteX0" fmla="*/ 5761 w 415193"/>
                <a:gd name="connsiteY0" fmla="*/ 131937 h 613133"/>
                <a:gd name="connsiteX1" fmla="*/ 119862 w 415193"/>
                <a:gd name="connsiteY1" fmla="*/ 212 h 613133"/>
                <a:gd name="connsiteX2" fmla="*/ 269143 w 415193"/>
                <a:gd name="connsiteY2" fmla="*/ 112886 h 613133"/>
                <a:gd name="connsiteX3" fmla="*/ 415193 w 415193"/>
                <a:gd name="connsiteY3" fmla="*/ 602183 h 613133"/>
                <a:gd name="connsiteX4" fmla="*/ 142284 w 415193"/>
                <a:gd name="connsiteY4" fmla="*/ 478358 h 613133"/>
                <a:gd name="connsiteX5" fmla="*/ 193084 w 415193"/>
                <a:gd name="connsiteY5" fmla="*/ 103361 h 613133"/>
                <a:gd name="connsiteX6" fmla="*/ 147841 w 415193"/>
                <a:gd name="connsiteY6" fmla="*/ 65262 h 613133"/>
                <a:gd name="connsiteX7" fmla="*/ 5761 w 415193"/>
                <a:gd name="connsiteY7" fmla="*/ 131937 h 613133"/>
                <a:gd name="connsiteX0" fmla="*/ 1220 w 410652"/>
                <a:gd name="connsiteY0" fmla="*/ 131937 h 613133"/>
                <a:gd name="connsiteX1" fmla="*/ 115321 w 410652"/>
                <a:gd name="connsiteY1" fmla="*/ 212 h 613133"/>
                <a:gd name="connsiteX2" fmla="*/ 264602 w 410652"/>
                <a:gd name="connsiteY2" fmla="*/ 112886 h 613133"/>
                <a:gd name="connsiteX3" fmla="*/ 410652 w 410652"/>
                <a:gd name="connsiteY3" fmla="*/ 602183 h 613133"/>
                <a:gd name="connsiteX4" fmla="*/ 137743 w 410652"/>
                <a:gd name="connsiteY4" fmla="*/ 478358 h 613133"/>
                <a:gd name="connsiteX5" fmla="*/ 188543 w 410652"/>
                <a:gd name="connsiteY5" fmla="*/ 103361 h 613133"/>
                <a:gd name="connsiteX6" fmla="*/ 1220 w 410652"/>
                <a:gd name="connsiteY6" fmla="*/ 131937 h 613133"/>
                <a:gd name="connsiteX0" fmla="*/ 1220 w 410652"/>
                <a:gd name="connsiteY0" fmla="*/ 131937 h 613133"/>
                <a:gd name="connsiteX1" fmla="*/ 115321 w 410652"/>
                <a:gd name="connsiteY1" fmla="*/ 212 h 613133"/>
                <a:gd name="connsiteX2" fmla="*/ 264602 w 410652"/>
                <a:gd name="connsiteY2" fmla="*/ 112886 h 613133"/>
                <a:gd name="connsiteX3" fmla="*/ 410652 w 410652"/>
                <a:gd name="connsiteY3" fmla="*/ 602183 h 613133"/>
                <a:gd name="connsiteX4" fmla="*/ 137743 w 410652"/>
                <a:gd name="connsiteY4" fmla="*/ 478358 h 613133"/>
                <a:gd name="connsiteX5" fmla="*/ 188543 w 410652"/>
                <a:gd name="connsiteY5" fmla="*/ 103361 h 613133"/>
                <a:gd name="connsiteX6" fmla="*/ 127227 w 410652"/>
                <a:gd name="connsiteY6" fmla="*/ 64507 h 613133"/>
                <a:gd name="connsiteX7" fmla="*/ 1220 w 410652"/>
                <a:gd name="connsiteY7" fmla="*/ 131937 h 613133"/>
                <a:gd name="connsiteX0" fmla="*/ 1252 w 408303"/>
                <a:gd name="connsiteY0" fmla="*/ 129556 h 613133"/>
                <a:gd name="connsiteX1" fmla="*/ 112972 w 408303"/>
                <a:gd name="connsiteY1" fmla="*/ 212 h 613133"/>
                <a:gd name="connsiteX2" fmla="*/ 262253 w 408303"/>
                <a:gd name="connsiteY2" fmla="*/ 112886 h 613133"/>
                <a:gd name="connsiteX3" fmla="*/ 408303 w 408303"/>
                <a:gd name="connsiteY3" fmla="*/ 602183 h 613133"/>
                <a:gd name="connsiteX4" fmla="*/ 135394 w 408303"/>
                <a:gd name="connsiteY4" fmla="*/ 478358 h 613133"/>
                <a:gd name="connsiteX5" fmla="*/ 186194 w 408303"/>
                <a:gd name="connsiteY5" fmla="*/ 103361 h 613133"/>
                <a:gd name="connsiteX6" fmla="*/ 124878 w 408303"/>
                <a:gd name="connsiteY6" fmla="*/ 64507 h 613133"/>
                <a:gd name="connsiteX7" fmla="*/ 1252 w 408303"/>
                <a:gd name="connsiteY7" fmla="*/ 129556 h 613133"/>
                <a:gd name="connsiteX0" fmla="*/ 1252 w 408303"/>
                <a:gd name="connsiteY0" fmla="*/ 129556 h 613133"/>
                <a:gd name="connsiteX1" fmla="*/ 112972 w 408303"/>
                <a:gd name="connsiteY1" fmla="*/ 212 h 613133"/>
                <a:gd name="connsiteX2" fmla="*/ 262253 w 408303"/>
                <a:gd name="connsiteY2" fmla="*/ 112886 h 613133"/>
                <a:gd name="connsiteX3" fmla="*/ 408303 w 408303"/>
                <a:gd name="connsiteY3" fmla="*/ 602183 h 613133"/>
                <a:gd name="connsiteX4" fmla="*/ 135394 w 408303"/>
                <a:gd name="connsiteY4" fmla="*/ 478358 h 613133"/>
                <a:gd name="connsiteX5" fmla="*/ 186194 w 408303"/>
                <a:gd name="connsiteY5" fmla="*/ 103361 h 613133"/>
                <a:gd name="connsiteX6" fmla="*/ 124878 w 408303"/>
                <a:gd name="connsiteY6" fmla="*/ 64507 h 613133"/>
                <a:gd name="connsiteX7" fmla="*/ 1252 w 408303"/>
                <a:gd name="connsiteY7" fmla="*/ 129556 h 613133"/>
                <a:gd name="connsiteX0" fmla="*/ 1252 w 408303"/>
                <a:gd name="connsiteY0" fmla="*/ 129556 h 613133"/>
                <a:gd name="connsiteX1" fmla="*/ 112972 w 408303"/>
                <a:gd name="connsiteY1" fmla="*/ 212 h 613133"/>
                <a:gd name="connsiteX2" fmla="*/ 262253 w 408303"/>
                <a:gd name="connsiteY2" fmla="*/ 112886 h 613133"/>
                <a:gd name="connsiteX3" fmla="*/ 408303 w 408303"/>
                <a:gd name="connsiteY3" fmla="*/ 602183 h 613133"/>
                <a:gd name="connsiteX4" fmla="*/ 135394 w 408303"/>
                <a:gd name="connsiteY4" fmla="*/ 478358 h 613133"/>
                <a:gd name="connsiteX5" fmla="*/ 186194 w 408303"/>
                <a:gd name="connsiteY5" fmla="*/ 103361 h 613133"/>
                <a:gd name="connsiteX6" fmla="*/ 124878 w 408303"/>
                <a:gd name="connsiteY6" fmla="*/ 64507 h 613133"/>
                <a:gd name="connsiteX7" fmla="*/ 1252 w 408303"/>
                <a:gd name="connsiteY7" fmla="*/ 129556 h 613133"/>
                <a:gd name="connsiteX0" fmla="*/ 1252 w 408303"/>
                <a:gd name="connsiteY0" fmla="*/ 129556 h 613133"/>
                <a:gd name="connsiteX1" fmla="*/ 112972 w 408303"/>
                <a:gd name="connsiteY1" fmla="*/ 212 h 613133"/>
                <a:gd name="connsiteX2" fmla="*/ 262253 w 408303"/>
                <a:gd name="connsiteY2" fmla="*/ 112886 h 613133"/>
                <a:gd name="connsiteX3" fmla="*/ 408303 w 408303"/>
                <a:gd name="connsiteY3" fmla="*/ 602183 h 613133"/>
                <a:gd name="connsiteX4" fmla="*/ 135394 w 408303"/>
                <a:gd name="connsiteY4" fmla="*/ 478358 h 613133"/>
                <a:gd name="connsiteX5" fmla="*/ 186194 w 408303"/>
                <a:gd name="connsiteY5" fmla="*/ 103361 h 613133"/>
                <a:gd name="connsiteX6" fmla="*/ 124878 w 408303"/>
                <a:gd name="connsiteY6" fmla="*/ 64507 h 613133"/>
                <a:gd name="connsiteX7" fmla="*/ 1252 w 408303"/>
                <a:gd name="connsiteY7" fmla="*/ 129556 h 613133"/>
                <a:gd name="connsiteX0" fmla="*/ 1252 w 408303"/>
                <a:gd name="connsiteY0" fmla="*/ 130996 h 614573"/>
                <a:gd name="connsiteX1" fmla="*/ 112972 w 408303"/>
                <a:gd name="connsiteY1" fmla="*/ 1652 h 614573"/>
                <a:gd name="connsiteX2" fmla="*/ 262253 w 408303"/>
                <a:gd name="connsiteY2" fmla="*/ 114326 h 614573"/>
                <a:gd name="connsiteX3" fmla="*/ 408303 w 408303"/>
                <a:gd name="connsiteY3" fmla="*/ 603623 h 614573"/>
                <a:gd name="connsiteX4" fmla="*/ 135394 w 408303"/>
                <a:gd name="connsiteY4" fmla="*/ 479798 h 614573"/>
                <a:gd name="connsiteX5" fmla="*/ 186194 w 408303"/>
                <a:gd name="connsiteY5" fmla="*/ 104801 h 614573"/>
                <a:gd name="connsiteX6" fmla="*/ 124878 w 408303"/>
                <a:gd name="connsiteY6" fmla="*/ 65947 h 614573"/>
                <a:gd name="connsiteX7" fmla="*/ 1252 w 408303"/>
                <a:gd name="connsiteY7" fmla="*/ 130996 h 614573"/>
                <a:gd name="connsiteX0" fmla="*/ 1252 w 408303"/>
                <a:gd name="connsiteY0" fmla="*/ 130996 h 614573"/>
                <a:gd name="connsiteX1" fmla="*/ 112972 w 408303"/>
                <a:gd name="connsiteY1" fmla="*/ 1652 h 614573"/>
                <a:gd name="connsiteX2" fmla="*/ 262253 w 408303"/>
                <a:gd name="connsiteY2" fmla="*/ 114326 h 614573"/>
                <a:gd name="connsiteX3" fmla="*/ 408303 w 408303"/>
                <a:gd name="connsiteY3" fmla="*/ 603623 h 614573"/>
                <a:gd name="connsiteX4" fmla="*/ 135394 w 408303"/>
                <a:gd name="connsiteY4" fmla="*/ 479798 h 614573"/>
                <a:gd name="connsiteX5" fmla="*/ 186194 w 408303"/>
                <a:gd name="connsiteY5" fmla="*/ 104801 h 614573"/>
                <a:gd name="connsiteX6" fmla="*/ 124878 w 408303"/>
                <a:gd name="connsiteY6" fmla="*/ 65947 h 614573"/>
                <a:gd name="connsiteX7" fmla="*/ 1252 w 408303"/>
                <a:gd name="connsiteY7" fmla="*/ 130996 h 614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8303" h="614573">
                  <a:moveTo>
                    <a:pt x="1252" y="130996"/>
                  </a:moveTo>
                  <a:cubicBezTo>
                    <a:pt x="-10952" y="113805"/>
                    <a:pt x="69075" y="4827"/>
                    <a:pt x="112972" y="1652"/>
                  </a:cubicBezTo>
                  <a:cubicBezTo>
                    <a:pt x="156869" y="-1523"/>
                    <a:pt x="215015" y="-12196"/>
                    <a:pt x="262253" y="114326"/>
                  </a:cubicBezTo>
                  <a:cubicBezTo>
                    <a:pt x="151392" y="613181"/>
                    <a:pt x="385020" y="504024"/>
                    <a:pt x="408303" y="603623"/>
                  </a:cubicBezTo>
                  <a:cubicBezTo>
                    <a:pt x="352258" y="619498"/>
                    <a:pt x="248589" y="641723"/>
                    <a:pt x="135394" y="479798"/>
                  </a:cubicBezTo>
                  <a:cubicBezTo>
                    <a:pt x="72952" y="315641"/>
                    <a:pt x="181961" y="246733"/>
                    <a:pt x="186194" y="104801"/>
                  </a:cubicBezTo>
                  <a:cubicBezTo>
                    <a:pt x="165788" y="73528"/>
                    <a:pt x="156098" y="61184"/>
                    <a:pt x="124878" y="65947"/>
                  </a:cubicBezTo>
                  <a:cubicBezTo>
                    <a:pt x="93658" y="70710"/>
                    <a:pt x="39352" y="165127"/>
                    <a:pt x="1252" y="130996"/>
                  </a:cubicBezTo>
                  <a:close/>
                </a:path>
              </a:pathLst>
            </a:custGeom>
            <a:gradFill>
              <a:gsLst>
                <a:gs pos="0">
                  <a:schemeClr val="accent4">
                    <a:lumMod val="20000"/>
                    <a:lumOff val="80000"/>
                  </a:schemeClr>
                </a:gs>
                <a:gs pos="71000">
                  <a:schemeClr val="accent4">
                    <a:lumMod val="40000"/>
                    <a:lumOff val="60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17">
              <a:extLst>
                <a:ext uri="{FF2B5EF4-FFF2-40B4-BE49-F238E27FC236}">
                  <a16:creationId xmlns:a16="http://schemas.microsoft.com/office/drawing/2014/main" id="{16ECB8A2-E45C-4824-BF8E-FAF007B5564E}"/>
                </a:ext>
              </a:extLst>
            </p:cNvPr>
            <p:cNvSpPr/>
            <p:nvPr/>
          </p:nvSpPr>
          <p:spPr>
            <a:xfrm rot="16663907">
              <a:off x="6407782" y="3381633"/>
              <a:ext cx="171408" cy="393153"/>
            </a:xfrm>
            <a:custGeom>
              <a:avLst/>
              <a:gdLst>
                <a:gd name="connsiteX0" fmla="*/ 0 w 139700"/>
                <a:gd name="connsiteY0" fmla="*/ 0 h 205828"/>
                <a:gd name="connsiteX1" fmla="*/ 139700 w 139700"/>
                <a:gd name="connsiteY1" fmla="*/ 0 h 205828"/>
                <a:gd name="connsiteX2" fmla="*/ 139700 w 139700"/>
                <a:gd name="connsiteY2" fmla="*/ 205828 h 205828"/>
                <a:gd name="connsiteX3" fmla="*/ 0 w 139700"/>
                <a:gd name="connsiteY3" fmla="*/ 205828 h 205828"/>
                <a:gd name="connsiteX4" fmla="*/ 0 w 139700"/>
                <a:gd name="connsiteY4" fmla="*/ 0 h 205828"/>
                <a:gd name="connsiteX0" fmla="*/ 0 w 139700"/>
                <a:gd name="connsiteY0" fmla="*/ 0 h 205828"/>
                <a:gd name="connsiteX1" fmla="*/ 139700 w 139700"/>
                <a:gd name="connsiteY1" fmla="*/ 0 h 205828"/>
                <a:gd name="connsiteX2" fmla="*/ 98425 w 139700"/>
                <a:gd name="connsiteY2" fmla="*/ 123825 h 205828"/>
                <a:gd name="connsiteX3" fmla="*/ 139700 w 139700"/>
                <a:gd name="connsiteY3" fmla="*/ 205828 h 205828"/>
                <a:gd name="connsiteX4" fmla="*/ 0 w 139700"/>
                <a:gd name="connsiteY4" fmla="*/ 205828 h 205828"/>
                <a:gd name="connsiteX5" fmla="*/ 0 w 139700"/>
                <a:gd name="connsiteY5" fmla="*/ 0 h 205828"/>
                <a:gd name="connsiteX0" fmla="*/ 0 w 139700"/>
                <a:gd name="connsiteY0" fmla="*/ 0 h 205828"/>
                <a:gd name="connsiteX1" fmla="*/ 139700 w 139700"/>
                <a:gd name="connsiteY1" fmla="*/ 0 h 205828"/>
                <a:gd name="connsiteX2" fmla="*/ 98425 w 139700"/>
                <a:gd name="connsiteY2" fmla="*/ 123825 h 205828"/>
                <a:gd name="connsiteX3" fmla="*/ 139700 w 139700"/>
                <a:gd name="connsiteY3" fmla="*/ 205828 h 205828"/>
                <a:gd name="connsiteX4" fmla="*/ 0 w 139700"/>
                <a:gd name="connsiteY4" fmla="*/ 205828 h 205828"/>
                <a:gd name="connsiteX5" fmla="*/ 0 w 139700"/>
                <a:gd name="connsiteY5" fmla="*/ 0 h 205828"/>
                <a:gd name="connsiteX0" fmla="*/ 0 w 179506"/>
                <a:gd name="connsiteY0" fmla="*/ 0 h 205828"/>
                <a:gd name="connsiteX1" fmla="*/ 139700 w 179506"/>
                <a:gd name="connsiteY1" fmla="*/ 0 h 205828"/>
                <a:gd name="connsiteX2" fmla="*/ 98425 w 179506"/>
                <a:gd name="connsiteY2" fmla="*/ 123825 h 205828"/>
                <a:gd name="connsiteX3" fmla="*/ 139700 w 179506"/>
                <a:gd name="connsiteY3" fmla="*/ 205828 h 205828"/>
                <a:gd name="connsiteX4" fmla="*/ 0 w 179506"/>
                <a:gd name="connsiteY4" fmla="*/ 205828 h 205828"/>
                <a:gd name="connsiteX5" fmla="*/ 0 w 179506"/>
                <a:gd name="connsiteY5" fmla="*/ 0 h 205828"/>
                <a:gd name="connsiteX0" fmla="*/ 0 w 171195"/>
                <a:gd name="connsiteY0" fmla="*/ 0 h 205828"/>
                <a:gd name="connsiteX1" fmla="*/ 139700 w 171195"/>
                <a:gd name="connsiteY1" fmla="*/ 0 h 205828"/>
                <a:gd name="connsiteX2" fmla="*/ 98425 w 171195"/>
                <a:gd name="connsiteY2" fmla="*/ 123825 h 205828"/>
                <a:gd name="connsiteX3" fmla="*/ 139700 w 171195"/>
                <a:gd name="connsiteY3" fmla="*/ 205828 h 205828"/>
                <a:gd name="connsiteX4" fmla="*/ 0 w 171195"/>
                <a:gd name="connsiteY4" fmla="*/ 205828 h 205828"/>
                <a:gd name="connsiteX5" fmla="*/ 0 w 171195"/>
                <a:gd name="connsiteY5" fmla="*/ 0 h 205828"/>
                <a:gd name="connsiteX0" fmla="*/ 0 w 181837"/>
                <a:gd name="connsiteY0" fmla="*/ 0 h 205828"/>
                <a:gd name="connsiteX1" fmla="*/ 139700 w 181837"/>
                <a:gd name="connsiteY1" fmla="*/ 0 h 205828"/>
                <a:gd name="connsiteX2" fmla="*/ 98425 w 181837"/>
                <a:gd name="connsiteY2" fmla="*/ 123825 h 205828"/>
                <a:gd name="connsiteX3" fmla="*/ 139700 w 181837"/>
                <a:gd name="connsiteY3" fmla="*/ 205828 h 205828"/>
                <a:gd name="connsiteX4" fmla="*/ 0 w 181837"/>
                <a:gd name="connsiteY4" fmla="*/ 205828 h 205828"/>
                <a:gd name="connsiteX5" fmla="*/ 0 w 181837"/>
                <a:gd name="connsiteY5" fmla="*/ 0 h 205828"/>
                <a:gd name="connsiteX0" fmla="*/ 0 w 181837"/>
                <a:gd name="connsiteY0" fmla="*/ 0 h 205828"/>
                <a:gd name="connsiteX1" fmla="*/ 139700 w 181837"/>
                <a:gd name="connsiteY1" fmla="*/ 0 h 205828"/>
                <a:gd name="connsiteX2" fmla="*/ 98425 w 181837"/>
                <a:gd name="connsiteY2" fmla="*/ 123825 h 205828"/>
                <a:gd name="connsiteX3" fmla="*/ 139700 w 181837"/>
                <a:gd name="connsiteY3" fmla="*/ 205828 h 205828"/>
                <a:gd name="connsiteX4" fmla="*/ 0 w 181837"/>
                <a:gd name="connsiteY4" fmla="*/ 205828 h 205828"/>
                <a:gd name="connsiteX5" fmla="*/ 0 w 181837"/>
                <a:gd name="connsiteY5" fmla="*/ 0 h 205828"/>
                <a:gd name="connsiteX0" fmla="*/ 0 w 171593"/>
                <a:gd name="connsiteY0" fmla="*/ 0 h 205828"/>
                <a:gd name="connsiteX1" fmla="*/ 139700 w 171593"/>
                <a:gd name="connsiteY1" fmla="*/ 0 h 205828"/>
                <a:gd name="connsiteX2" fmla="*/ 98425 w 171593"/>
                <a:gd name="connsiteY2" fmla="*/ 123825 h 205828"/>
                <a:gd name="connsiteX3" fmla="*/ 139700 w 171593"/>
                <a:gd name="connsiteY3" fmla="*/ 205828 h 205828"/>
                <a:gd name="connsiteX4" fmla="*/ 0 w 171593"/>
                <a:gd name="connsiteY4" fmla="*/ 205828 h 205828"/>
                <a:gd name="connsiteX5" fmla="*/ 0 w 171593"/>
                <a:gd name="connsiteY5" fmla="*/ 0 h 205828"/>
                <a:gd name="connsiteX0" fmla="*/ 0 w 163710"/>
                <a:gd name="connsiteY0" fmla="*/ 0 h 205828"/>
                <a:gd name="connsiteX1" fmla="*/ 139700 w 163710"/>
                <a:gd name="connsiteY1" fmla="*/ 0 h 205828"/>
                <a:gd name="connsiteX2" fmla="*/ 82550 w 163710"/>
                <a:gd name="connsiteY2" fmla="*/ 123825 h 205828"/>
                <a:gd name="connsiteX3" fmla="*/ 139700 w 163710"/>
                <a:gd name="connsiteY3" fmla="*/ 205828 h 205828"/>
                <a:gd name="connsiteX4" fmla="*/ 0 w 163710"/>
                <a:gd name="connsiteY4" fmla="*/ 205828 h 205828"/>
                <a:gd name="connsiteX5" fmla="*/ 0 w 163710"/>
                <a:gd name="connsiteY5" fmla="*/ 0 h 205828"/>
                <a:gd name="connsiteX0" fmla="*/ 0 w 163710"/>
                <a:gd name="connsiteY0" fmla="*/ 0 h 205828"/>
                <a:gd name="connsiteX1" fmla="*/ 139700 w 163710"/>
                <a:gd name="connsiteY1" fmla="*/ 0 h 205828"/>
                <a:gd name="connsiteX2" fmla="*/ 82550 w 163710"/>
                <a:gd name="connsiteY2" fmla="*/ 123825 h 205828"/>
                <a:gd name="connsiteX3" fmla="*/ 139700 w 163710"/>
                <a:gd name="connsiteY3" fmla="*/ 205828 h 205828"/>
                <a:gd name="connsiteX4" fmla="*/ 0 w 163710"/>
                <a:gd name="connsiteY4" fmla="*/ 205828 h 205828"/>
                <a:gd name="connsiteX5" fmla="*/ 0 w 163710"/>
                <a:gd name="connsiteY5" fmla="*/ 0 h 205828"/>
                <a:gd name="connsiteX0" fmla="*/ 0 w 163710"/>
                <a:gd name="connsiteY0" fmla="*/ 187325 h 393153"/>
                <a:gd name="connsiteX1" fmla="*/ 155575 w 163710"/>
                <a:gd name="connsiteY1" fmla="*/ 0 h 393153"/>
                <a:gd name="connsiteX2" fmla="*/ 82550 w 163710"/>
                <a:gd name="connsiteY2" fmla="*/ 311150 h 393153"/>
                <a:gd name="connsiteX3" fmla="*/ 139700 w 163710"/>
                <a:gd name="connsiteY3" fmla="*/ 393153 h 393153"/>
                <a:gd name="connsiteX4" fmla="*/ 0 w 163710"/>
                <a:gd name="connsiteY4" fmla="*/ 393153 h 393153"/>
                <a:gd name="connsiteX5" fmla="*/ 0 w 163710"/>
                <a:gd name="connsiteY5" fmla="*/ 187325 h 393153"/>
                <a:gd name="connsiteX0" fmla="*/ 0 w 163710"/>
                <a:gd name="connsiteY0" fmla="*/ 187325 h 393153"/>
                <a:gd name="connsiteX1" fmla="*/ 155575 w 163710"/>
                <a:gd name="connsiteY1" fmla="*/ 0 h 393153"/>
                <a:gd name="connsiteX2" fmla="*/ 82550 w 163710"/>
                <a:gd name="connsiteY2" fmla="*/ 311150 h 393153"/>
                <a:gd name="connsiteX3" fmla="*/ 139700 w 163710"/>
                <a:gd name="connsiteY3" fmla="*/ 393153 h 393153"/>
                <a:gd name="connsiteX4" fmla="*/ 0 w 163710"/>
                <a:gd name="connsiteY4" fmla="*/ 393153 h 393153"/>
                <a:gd name="connsiteX5" fmla="*/ 0 w 163710"/>
                <a:gd name="connsiteY5" fmla="*/ 187325 h 393153"/>
                <a:gd name="connsiteX0" fmla="*/ 0 w 164000"/>
                <a:gd name="connsiteY0" fmla="*/ 187325 h 393153"/>
                <a:gd name="connsiteX1" fmla="*/ 155575 w 164000"/>
                <a:gd name="connsiteY1" fmla="*/ 0 h 393153"/>
                <a:gd name="connsiteX2" fmla="*/ 82550 w 164000"/>
                <a:gd name="connsiteY2" fmla="*/ 311150 h 393153"/>
                <a:gd name="connsiteX3" fmla="*/ 139700 w 164000"/>
                <a:gd name="connsiteY3" fmla="*/ 393153 h 393153"/>
                <a:gd name="connsiteX4" fmla="*/ 0 w 164000"/>
                <a:gd name="connsiteY4" fmla="*/ 393153 h 393153"/>
                <a:gd name="connsiteX5" fmla="*/ 0 w 164000"/>
                <a:gd name="connsiteY5" fmla="*/ 187325 h 393153"/>
                <a:gd name="connsiteX0" fmla="*/ 7408 w 171408"/>
                <a:gd name="connsiteY0" fmla="*/ 187325 h 393153"/>
                <a:gd name="connsiteX1" fmla="*/ 162983 w 171408"/>
                <a:gd name="connsiteY1" fmla="*/ 0 h 393153"/>
                <a:gd name="connsiteX2" fmla="*/ 89958 w 171408"/>
                <a:gd name="connsiteY2" fmla="*/ 311150 h 393153"/>
                <a:gd name="connsiteX3" fmla="*/ 147108 w 171408"/>
                <a:gd name="connsiteY3" fmla="*/ 393153 h 393153"/>
                <a:gd name="connsiteX4" fmla="*/ 7408 w 171408"/>
                <a:gd name="connsiteY4" fmla="*/ 393153 h 393153"/>
                <a:gd name="connsiteX5" fmla="*/ 7408 w 171408"/>
                <a:gd name="connsiteY5" fmla="*/ 187325 h 3931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1408" h="393153">
                  <a:moveTo>
                    <a:pt x="7408" y="187325"/>
                  </a:moveTo>
                  <a:cubicBezTo>
                    <a:pt x="59266" y="124883"/>
                    <a:pt x="82550" y="81492"/>
                    <a:pt x="162983" y="0"/>
                  </a:cubicBezTo>
                  <a:cubicBezTo>
                    <a:pt x="187325" y="297392"/>
                    <a:pt x="157691" y="277283"/>
                    <a:pt x="89958" y="311150"/>
                  </a:cubicBezTo>
                  <a:cubicBezTo>
                    <a:pt x="208491" y="338484"/>
                    <a:pt x="168275" y="372169"/>
                    <a:pt x="147108" y="393153"/>
                  </a:cubicBezTo>
                  <a:lnTo>
                    <a:pt x="7408" y="393153"/>
                  </a:lnTo>
                  <a:cubicBezTo>
                    <a:pt x="-9261" y="315019"/>
                    <a:pt x="7408" y="255934"/>
                    <a:pt x="7408" y="187325"/>
                  </a:cubicBezTo>
                  <a:close/>
                </a:path>
              </a:pathLst>
            </a:custGeom>
            <a:gradFill>
              <a:gsLst>
                <a:gs pos="0">
                  <a:schemeClr val="accent4">
                    <a:lumMod val="20000"/>
                    <a:lumOff val="80000"/>
                  </a:schemeClr>
                </a:gs>
                <a:gs pos="71000">
                  <a:schemeClr val="accent4">
                    <a:lumMod val="40000"/>
                    <a:lumOff val="60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655CAFB2-1BBD-43F2-AE8C-2C844B8BF57D}"/>
                </a:ext>
              </a:extLst>
            </p:cNvPr>
            <p:cNvSpPr/>
            <p:nvPr/>
          </p:nvSpPr>
          <p:spPr>
            <a:xfrm rot="2442646">
              <a:off x="5959187" y="3332070"/>
              <a:ext cx="495304" cy="669505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Isosceles Triangle 4">
              <a:extLst>
                <a:ext uri="{FF2B5EF4-FFF2-40B4-BE49-F238E27FC236}">
                  <a16:creationId xmlns:a16="http://schemas.microsoft.com/office/drawing/2014/main" id="{4AABCE13-E112-4030-AC87-3915AAFA4EDD}"/>
                </a:ext>
              </a:extLst>
            </p:cNvPr>
            <p:cNvSpPr/>
            <p:nvPr/>
          </p:nvSpPr>
          <p:spPr>
            <a:xfrm rot="19744432">
              <a:off x="5710816" y="2839460"/>
              <a:ext cx="341995" cy="347079"/>
            </a:xfrm>
            <a:custGeom>
              <a:avLst/>
              <a:gdLst>
                <a:gd name="connsiteX0" fmla="*/ 0 w 250825"/>
                <a:gd name="connsiteY0" fmla="*/ 257175 h 257175"/>
                <a:gd name="connsiteX1" fmla="*/ 125413 w 250825"/>
                <a:gd name="connsiteY1" fmla="*/ 0 h 257175"/>
                <a:gd name="connsiteX2" fmla="*/ 250825 w 250825"/>
                <a:gd name="connsiteY2" fmla="*/ 257175 h 257175"/>
                <a:gd name="connsiteX3" fmla="*/ 0 w 250825"/>
                <a:gd name="connsiteY3" fmla="*/ 257175 h 257175"/>
                <a:gd name="connsiteX0" fmla="*/ 0 w 251120"/>
                <a:gd name="connsiteY0" fmla="*/ 257175 h 257175"/>
                <a:gd name="connsiteX1" fmla="*/ 125413 w 251120"/>
                <a:gd name="connsiteY1" fmla="*/ 0 h 257175"/>
                <a:gd name="connsiteX2" fmla="*/ 250825 w 251120"/>
                <a:gd name="connsiteY2" fmla="*/ 257175 h 257175"/>
                <a:gd name="connsiteX3" fmla="*/ 0 w 251120"/>
                <a:gd name="connsiteY3" fmla="*/ 257175 h 257175"/>
                <a:gd name="connsiteX0" fmla="*/ 0 w 334376"/>
                <a:gd name="connsiteY0" fmla="*/ 340540 h 340540"/>
                <a:gd name="connsiteX1" fmla="*/ 208669 w 334376"/>
                <a:gd name="connsiteY1" fmla="*/ 0 h 340540"/>
                <a:gd name="connsiteX2" fmla="*/ 334081 w 334376"/>
                <a:gd name="connsiteY2" fmla="*/ 257175 h 340540"/>
                <a:gd name="connsiteX3" fmla="*/ 0 w 334376"/>
                <a:gd name="connsiteY3" fmla="*/ 340540 h 340540"/>
                <a:gd name="connsiteX0" fmla="*/ 0 w 334376"/>
                <a:gd name="connsiteY0" fmla="*/ 340540 h 340540"/>
                <a:gd name="connsiteX1" fmla="*/ 208669 w 334376"/>
                <a:gd name="connsiteY1" fmla="*/ 0 h 340540"/>
                <a:gd name="connsiteX2" fmla="*/ 334081 w 334376"/>
                <a:gd name="connsiteY2" fmla="*/ 257175 h 340540"/>
                <a:gd name="connsiteX3" fmla="*/ 0 w 334376"/>
                <a:gd name="connsiteY3" fmla="*/ 340540 h 340540"/>
                <a:gd name="connsiteX0" fmla="*/ 0 w 334376"/>
                <a:gd name="connsiteY0" fmla="*/ 340540 h 340540"/>
                <a:gd name="connsiteX1" fmla="*/ 208669 w 334376"/>
                <a:gd name="connsiteY1" fmla="*/ 0 h 340540"/>
                <a:gd name="connsiteX2" fmla="*/ 334081 w 334376"/>
                <a:gd name="connsiteY2" fmla="*/ 257175 h 340540"/>
                <a:gd name="connsiteX3" fmla="*/ 0 w 334376"/>
                <a:gd name="connsiteY3" fmla="*/ 340540 h 340540"/>
                <a:gd name="connsiteX0" fmla="*/ 0 w 334376"/>
                <a:gd name="connsiteY0" fmla="*/ 340540 h 340540"/>
                <a:gd name="connsiteX1" fmla="*/ 208669 w 334376"/>
                <a:gd name="connsiteY1" fmla="*/ 0 h 340540"/>
                <a:gd name="connsiteX2" fmla="*/ 334081 w 334376"/>
                <a:gd name="connsiteY2" fmla="*/ 257175 h 340540"/>
                <a:gd name="connsiteX3" fmla="*/ 0 w 334376"/>
                <a:gd name="connsiteY3" fmla="*/ 340540 h 340540"/>
                <a:gd name="connsiteX0" fmla="*/ 0 w 341995"/>
                <a:gd name="connsiteY0" fmla="*/ 347079 h 347079"/>
                <a:gd name="connsiteX1" fmla="*/ 216288 w 341995"/>
                <a:gd name="connsiteY1" fmla="*/ 0 h 347079"/>
                <a:gd name="connsiteX2" fmla="*/ 341700 w 341995"/>
                <a:gd name="connsiteY2" fmla="*/ 257175 h 347079"/>
                <a:gd name="connsiteX3" fmla="*/ 0 w 341995"/>
                <a:gd name="connsiteY3" fmla="*/ 347079 h 347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1995" h="347079">
                  <a:moveTo>
                    <a:pt x="0" y="347079"/>
                  </a:moveTo>
                  <a:cubicBezTo>
                    <a:pt x="30801" y="88207"/>
                    <a:pt x="134721" y="65604"/>
                    <a:pt x="216288" y="0"/>
                  </a:cubicBezTo>
                  <a:cubicBezTo>
                    <a:pt x="258092" y="85725"/>
                    <a:pt x="347793" y="140926"/>
                    <a:pt x="341700" y="257175"/>
                  </a:cubicBezTo>
                  <a:lnTo>
                    <a:pt x="0" y="347079"/>
                  </a:lnTo>
                  <a:close/>
                </a:path>
              </a:pathLst>
            </a:custGeom>
            <a:gradFill>
              <a:gsLst>
                <a:gs pos="100000">
                  <a:schemeClr val="accent4">
                    <a:lumMod val="20000"/>
                    <a:lumOff val="80000"/>
                  </a:schemeClr>
                </a:gs>
                <a:gs pos="0">
                  <a:schemeClr val="accent4">
                    <a:lumMod val="40000"/>
                    <a:lumOff val="60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Isosceles Triangle 4">
              <a:extLst>
                <a:ext uri="{FF2B5EF4-FFF2-40B4-BE49-F238E27FC236}">
                  <a16:creationId xmlns:a16="http://schemas.microsoft.com/office/drawing/2014/main" id="{A1F76EB3-F9A7-45ED-A185-EA7AE51256E4}"/>
                </a:ext>
              </a:extLst>
            </p:cNvPr>
            <p:cNvSpPr/>
            <p:nvPr/>
          </p:nvSpPr>
          <p:spPr>
            <a:xfrm rot="1855568" flipH="1">
              <a:off x="6406746" y="2771099"/>
              <a:ext cx="341995" cy="347079"/>
            </a:xfrm>
            <a:custGeom>
              <a:avLst/>
              <a:gdLst>
                <a:gd name="connsiteX0" fmla="*/ 0 w 250825"/>
                <a:gd name="connsiteY0" fmla="*/ 257175 h 257175"/>
                <a:gd name="connsiteX1" fmla="*/ 125413 w 250825"/>
                <a:gd name="connsiteY1" fmla="*/ 0 h 257175"/>
                <a:gd name="connsiteX2" fmla="*/ 250825 w 250825"/>
                <a:gd name="connsiteY2" fmla="*/ 257175 h 257175"/>
                <a:gd name="connsiteX3" fmla="*/ 0 w 250825"/>
                <a:gd name="connsiteY3" fmla="*/ 257175 h 257175"/>
                <a:gd name="connsiteX0" fmla="*/ 0 w 251120"/>
                <a:gd name="connsiteY0" fmla="*/ 257175 h 257175"/>
                <a:gd name="connsiteX1" fmla="*/ 125413 w 251120"/>
                <a:gd name="connsiteY1" fmla="*/ 0 h 257175"/>
                <a:gd name="connsiteX2" fmla="*/ 250825 w 251120"/>
                <a:gd name="connsiteY2" fmla="*/ 257175 h 257175"/>
                <a:gd name="connsiteX3" fmla="*/ 0 w 251120"/>
                <a:gd name="connsiteY3" fmla="*/ 257175 h 257175"/>
                <a:gd name="connsiteX0" fmla="*/ 0 w 334376"/>
                <a:gd name="connsiteY0" fmla="*/ 340540 h 340540"/>
                <a:gd name="connsiteX1" fmla="*/ 208669 w 334376"/>
                <a:gd name="connsiteY1" fmla="*/ 0 h 340540"/>
                <a:gd name="connsiteX2" fmla="*/ 334081 w 334376"/>
                <a:gd name="connsiteY2" fmla="*/ 257175 h 340540"/>
                <a:gd name="connsiteX3" fmla="*/ 0 w 334376"/>
                <a:gd name="connsiteY3" fmla="*/ 340540 h 340540"/>
                <a:gd name="connsiteX0" fmla="*/ 0 w 334376"/>
                <a:gd name="connsiteY0" fmla="*/ 340540 h 340540"/>
                <a:gd name="connsiteX1" fmla="*/ 208669 w 334376"/>
                <a:gd name="connsiteY1" fmla="*/ 0 h 340540"/>
                <a:gd name="connsiteX2" fmla="*/ 334081 w 334376"/>
                <a:gd name="connsiteY2" fmla="*/ 257175 h 340540"/>
                <a:gd name="connsiteX3" fmla="*/ 0 w 334376"/>
                <a:gd name="connsiteY3" fmla="*/ 340540 h 340540"/>
                <a:gd name="connsiteX0" fmla="*/ 0 w 334376"/>
                <a:gd name="connsiteY0" fmla="*/ 340540 h 340540"/>
                <a:gd name="connsiteX1" fmla="*/ 208669 w 334376"/>
                <a:gd name="connsiteY1" fmla="*/ 0 h 340540"/>
                <a:gd name="connsiteX2" fmla="*/ 334081 w 334376"/>
                <a:gd name="connsiteY2" fmla="*/ 257175 h 340540"/>
                <a:gd name="connsiteX3" fmla="*/ 0 w 334376"/>
                <a:gd name="connsiteY3" fmla="*/ 340540 h 340540"/>
                <a:gd name="connsiteX0" fmla="*/ 0 w 334376"/>
                <a:gd name="connsiteY0" fmla="*/ 340540 h 340540"/>
                <a:gd name="connsiteX1" fmla="*/ 208669 w 334376"/>
                <a:gd name="connsiteY1" fmla="*/ 0 h 340540"/>
                <a:gd name="connsiteX2" fmla="*/ 334081 w 334376"/>
                <a:gd name="connsiteY2" fmla="*/ 257175 h 340540"/>
                <a:gd name="connsiteX3" fmla="*/ 0 w 334376"/>
                <a:gd name="connsiteY3" fmla="*/ 340540 h 340540"/>
                <a:gd name="connsiteX0" fmla="*/ 0 w 341995"/>
                <a:gd name="connsiteY0" fmla="*/ 347079 h 347079"/>
                <a:gd name="connsiteX1" fmla="*/ 216288 w 341995"/>
                <a:gd name="connsiteY1" fmla="*/ 0 h 347079"/>
                <a:gd name="connsiteX2" fmla="*/ 341700 w 341995"/>
                <a:gd name="connsiteY2" fmla="*/ 257175 h 347079"/>
                <a:gd name="connsiteX3" fmla="*/ 0 w 341995"/>
                <a:gd name="connsiteY3" fmla="*/ 347079 h 347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1995" h="347079">
                  <a:moveTo>
                    <a:pt x="0" y="347079"/>
                  </a:moveTo>
                  <a:cubicBezTo>
                    <a:pt x="30801" y="88207"/>
                    <a:pt x="134721" y="65604"/>
                    <a:pt x="216288" y="0"/>
                  </a:cubicBezTo>
                  <a:cubicBezTo>
                    <a:pt x="258092" y="85725"/>
                    <a:pt x="347793" y="140926"/>
                    <a:pt x="341700" y="257175"/>
                  </a:cubicBezTo>
                  <a:lnTo>
                    <a:pt x="0" y="347079"/>
                  </a:lnTo>
                  <a:close/>
                </a:path>
              </a:pathLst>
            </a:custGeom>
            <a:gradFill>
              <a:gsLst>
                <a:gs pos="100000">
                  <a:schemeClr val="accent4">
                    <a:lumMod val="20000"/>
                    <a:lumOff val="80000"/>
                  </a:schemeClr>
                </a:gs>
                <a:gs pos="0">
                  <a:schemeClr val="accent4">
                    <a:lumMod val="40000"/>
                    <a:lumOff val="60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E07D6616-5467-412F-9DF7-3CF3D3BF3317}"/>
                </a:ext>
              </a:extLst>
            </p:cNvPr>
            <p:cNvCxnSpPr>
              <a:stCxn id="87" idx="1"/>
            </p:cNvCxnSpPr>
            <p:nvPr/>
          </p:nvCxnSpPr>
          <p:spPr>
            <a:xfrm>
              <a:off x="5831477" y="2840856"/>
              <a:ext cx="134348" cy="267469"/>
            </a:xfrm>
            <a:prstGeom prst="lin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1321B4B8-1ED2-49E0-AE1C-22E8F31E8BA3}"/>
                </a:ext>
              </a:extLst>
            </p:cNvPr>
            <p:cNvCxnSpPr>
              <a:cxnSpLocks/>
              <a:stCxn id="88" idx="1"/>
            </p:cNvCxnSpPr>
            <p:nvPr/>
          </p:nvCxnSpPr>
          <p:spPr>
            <a:xfrm flipH="1">
              <a:off x="6444050" y="2772495"/>
              <a:ext cx="184030" cy="293064"/>
            </a:xfrm>
            <a:prstGeom prst="lin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4FF063E0-40B2-4CFC-AB1F-DA624D0A3C8A}"/>
                </a:ext>
              </a:extLst>
            </p:cNvPr>
            <p:cNvSpPr/>
            <p:nvPr/>
          </p:nvSpPr>
          <p:spPr>
            <a:xfrm>
              <a:off x="5829554" y="2901950"/>
              <a:ext cx="826497" cy="673100"/>
            </a:xfrm>
            <a:prstGeom prst="ellipse">
              <a:avLst/>
            </a:prstGeom>
            <a:gradFill>
              <a:gsLst>
                <a:gs pos="0">
                  <a:schemeClr val="accent4">
                    <a:lumMod val="20000"/>
                    <a:lumOff val="80000"/>
                  </a:schemeClr>
                </a:gs>
                <a:gs pos="71000">
                  <a:schemeClr val="accent4">
                    <a:lumMod val="40000"/>
                    <a:lumOff val="60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F83D1ECF-84EF-4F49-A60C-D15499A135ED}"/>
                </a:ext>
              </a:extLst>
            </p:cNvPr>
            <p:cNvSpPr/>
            <p:nvPr/>
          </p:nvSpPr>
          <p:spPr>
            <a:xfrm flipH="1">
              <a:off x="6369840" y="3095565"/>
              <a:ext cx="144337" cy="18097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D43B4497-3AEF-45C9-9216-D439F6BDE488}"/>
                </a:ext>
              </a:extLst>
            </p:cNvPr>
            <p:cNvSpPr/>
            <p:nvPr/>
          </p:nvSpPr>
          <p:spPr>
            <a:xfrm rot="21256594" flipH="1">
              <a:off x="5985516" y="3111378"/>
              <a:ext cx="144337" cy="18097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4" name="Oval 16">
              <a:extLst>
                <a:ext uri="{FF2B5EF4-FFF2-40B4-BE49-F238E27FC236}">
                  <a16:creationId xmlns:a16="http://schemas.microsoft.com/office/drawing/2014/main" id="{4F2E5137-BC3A-476C-9FCF-622A1A0FD166}"/>
                </a:ext>
              </a:extLst>
            </p:cNvPr>
            <p:cNvSpPr/>
            <p:nvPr/>
          </p:nvSpPr>
          <p:spPr>
            <a:xfrm>
              <a:off x="5824432" y="3683645"/>
              <a:ext cx="284447" cy="300604"/>
            </a:xfrm>
            <a:custGeom>
              <a:avLst/>
              <a:gdLst>
                <a:gd name="connsiteX0" fmla="*/ 0 w 239867"/>
                <a:gd name="connsiteY0" fmla="*/ 140253 h 280505"/>
                <a:gd name="connsiteX1" fmla="*/ 119934 w 239867"/>
                <a:gd name="connsiteY1" fmla="*/ 0 h 280505"/>
                <a:gd name="connsiteX2" fmla="*/ 239868 w 239867"/>
                <a:gd name="connsiteY2" fmla="*/ 140253 h 280505"/>
                <a:gd name="connsiteX3" fmla="*/ 119934 w 239867"/>
                <a:gd name="connsiteY3" fmla="*/ 280506 h 280505"/>
                <a:gd name="connsiteX4" fmla="*/ 0 w 239867"/>
                <a:gd name="connsiteY4" fmla="*/ 140253 h 280505"/>
                <a:gd name="connsiteX0" fmla="*/ 0 w 269599"/>
                <a:gd name="connsiteY0" fmla="*/ 140253 h 298622"/>
                <a:gd name="connsiteX1" fmla="*/ 119934 w 269599"/>
                <a:gd name="connsiteY1" fmla="*/ 0 h 298622"/>
                <a:gd name="connsiteX2" fmla="*/ 239868 w 269599"/>
                <a:gd name="connsiteY2" fmla="*/ 140253 h 298622"/>
                <a:gd name="connsiteX3" fmla="*/ 262809 w 269599"/>
                <a:gd name="connsiteY3" fmla="*/ 281533 h 298622"/>
                <a:gd name="connsiteX4" fmla="*/ 119934 w 269599"/>
                <a:gd name="connsiteY4" fmla="*/ 280506 h 298622"/>
                <a:gd name="connsiteX5" fmla="*/ 0 w 269599"/>
                <a:gd name="connsiteY5" fmla="*/ 140253 h 298622"/>
                <a:gd name="connsiteX0" fmla="*/ 302 w 269901"/>
                <a:gd name="connsiteY0" fmla="*/ 140253 h 300242"/>
                <a:gd name="connsiteX1" fmla="*/ 120236 w 269901"/>
                <a:gd name="connsiteY1" fmla="*/ 0 h 300242"/>
                <a:gd name="connsiteX2" fmla="*/ 240170 w 269901"/>
                <a:gd name="connsiteY2" fmla="*/ 140253 h 300242"/>
                <a:gd name="connsiteX3" fmla="*/ 263111 w 269901"/>
                <a:gd name="connsiteY3" fmla="*/ 281533 h 300242"/>
                <a:gd name="connsiteX4" fmla="*/ 91661 w 269901"/>
                <a:gd name="connsiteY4" fmla="*/ 283681 h 300242"/>
                <a:gd name="connsiteX5" fmla="*/ 302 w 269901"/>
                <a:gd name="connsiteY5" fmla="*/ 140253 h 300242"/>
                <a:gd name="connsiteX0" fmla="*/ 38 w 269637"/>
                <a:gd name="connsiteY0" fmla="*/ 140253 h 300242"/>
                <a:gd name="connsiteX1" fmla="*/ 119972 w 269637"/>
                <a:gd name="connsiteY1" fmla="*/ 0 h 300242"/>
                <a:gd name="connsiteX2" fmla="*/ 239906 w 269637"/>
                <a:gd name="connsiteY2" fmla="*/ 140253 h 300242"/>
                <a:gd name="connsiteX3" fmla="*/ 262847 w 269637"/>
                <a:gd name="connsiteY3" fmla="*/ 281533 h 300242"/>
                <a:gd name="connsiteX4" fmla="*/ 91397 w 269637"/>
                <a:gd name="connsiteY4" fmla="*/ 283681 h 300242"/>
                <a:gd name="connsiteX5" fmla="*/ 38 w 269637"/>
                <a:gd name="connsiteY5" fmla="*/ 140253 h 300242"/>
                <a:gd name="connsiteX0" fmla="*/ 38 w 266548"/>
                <a:gd name="connsiteY0" fmla="*/ 140253 h 296861"/>
                <a:gd name="connsiteX1" fmla="*/ 119972 w 266548"/>
                <a:gd name="connsiteY1" fmla="*/ 0 h 296861"/>
                <a:gd name="connsiteX2" fmla="*/ 239906 w 266548"/>
                <a:gd name="connsiteY2" fmla="*/ 140253 h 296861"/>
                <a:gd name="connsiteX3" fmla="*/ 151722 w 266548"/>
                <a:gd name="connsiteY3" fmla="*/ 227557 h 296861"/>
                <a:gd name="connsiteX4" fmla="*/ 262847 w 266548"/>
                <a:gd name="connsiteY4" fmla="*/ 281533 h 296861"/>
                <a:gd name="connsiteX5" fmla="*/ 91397 w 266548"/>
                <a:gd name="connsiteY5" fmla="*/ 283681 h 296861"/>
                <a:gd name="connsiteX6" fmla="*/ 38 w 266548"/>
                <a:gd name="connsiteY6" fmla="*/ 140253 h 296861"/>
                <a:gd name="connsiteX0" fmla="*/ 38 w 266548"/>
                <a:gd name="connsiteY0" fmla="*/ 140253 h 296861"/>
                <a:gd name="connsiteX1" fmla="*/ 119972 w 266548"/>
                <a:gd name="connsiteY1" fmla="*/ 0 h 296861"/>
                <a:gd name="connsiteX2" fmla="*/ 239906 w 266548"/>
                <a:gd name="connsiteY2" fmla="*/ 140253 h 296861"/>
                <a:gd name="connsiteX3" fmla="*/ 151722 w 266548"/>
                <a:gd name="connsiteY3" fmla="*/ 227557 h 296861"/>
                <a:gd name="connsiteX4" fmla="*/ 262847 w 266548"/>
                <a:gd name="connsiteY4" fmla="*/ 281533 h 296861"/>
                <a:gd name="connsiteX5" fmla="*/ 91397 w 266548"/>
                <a:gd name="connsiteY5" fmla="*/ 283681 h 296861"/>
                <a:gd name="connsiteX6" fmla="*/ 38 w 266548"/>
                <a:gd name="connsiteY6" fmla="*/ 140253 h 296861"/>
                <a:gd name="connsiteX0" fmla="*/ 38 w 263027"/>
                <a:gd name="connsiteY0" fmla="*/ 140253 h 296861"/>
                <a:gd name="connsiteX1" fmla="*/ 119972 w 263027"/>
                <a:gd name="connsiteY1" fmla="*/ 0 h 296861"/>
                <a:gd name="connsiteX2" fmla="*/ 239906 w 263027"/>
                <a:gd name="connsiteY2" fmla="*/ 140253 h 296861"/>
                <a:gd name="connsiteX3" fmla="*/ 151722 w 263027"/>
                <a:gd name="connsiteY3" fmla="*/ 227557 h 296861"/>
                <a:gd name="connsiteX4" fmla="*/ 262847 w 263027"/>
                <a:gd name="connsiteY4" fmla="*/ 281533 h 296861"/>
                <a:gd name="connsiteX5" fmla="*/ 91397 w 263027"/>
                <a:gd name="connsiteY5" fmla="*/ 283681 h 296861"/>
                <a:gd name="connsiteX6" fmla="*/ 38 w 263027"/>
                <a:gd name="connsiteY6" fmla="*/ 140253 h 296861"/>
                <a:gd name="connsiteX0" fmla="*/ 38 w 263027"/>
                <a:gd name="connsiteY0" fmla="*/ 140253 h 296861"/>
                <a:gd name="connsiteX1" fmla="*/ 119972 w 263027"/>
                <a:gd name="connsiteY1" fmla="*/ 0 h 296861"/>
                <a:gd name="connsiteX2" fmla="*/ 239906 w 263027"/>
                <a:gd name="connsiteY2" fmla="*/ 140253 h 296861"/>
                <a:gd name="connsiteX3" fmla="*/ 151722 w 263027"/>
                <a:gd name="connsiteY3" fmla="*/ 227557 h 296861"/>
                <a:gd name="connsiteX4" fmla="*/ 262847 w 263027"/>
                <a:gd name="connsiteY4" fmla="*/ 281533 h 296861"/>
                <a:gd name="connsiteX5" fmla="*/ 91397 w 263027"/>
                <a:gd name="connsiteY5" fmla="*/ 283681 h 296861"/>
                <a:gd name="connsiteX6" fmla="*/ 38 w 263027"/>
                <a:gd name="connsiteY6" fmla="*/ 140253 h 296861"/>
                <a:gd name="connsiteX0" fmla="*/ 38 w 263027"/>
                <a:gd name="connsiteY0" fmla="*/ 140253 h 296861"/>
                <a:gd name="connsiteX1" fmla="*/ 119972 w 263027"/>
                <a:gd name="connsiteY1" fmla="*/ 0 h 296861"/>
                <a:gd name="connsiteX2" fmla="*/ 239906 w 263027"/>
                <a:gd name="connsiteY2" fmla="*/ 140253 h 296861"/>
                <a:gd name="connsiteX3" fmla="*/ 151722 w 263027"/>
                <a:gd name="connsiteY3" fmla="*/ 227557 h 296861"/>
                <a:gd name="connsiteX4" fmla="*/ 262847 w 263027"/>
                <a:gd name="connsiteY4" fmla="*/ 281533 h 296861"/>
                <a:gd name="connsiteX5" fmla="*/ 91397 w 263027"/>
                <a:gd name="connsiteY5" fmla="*/ 283681 h 296861"/>
                <a:gd name="connsiteX6" fmla="*/ 38 w 263027"/>
                <a:gd name="connsiteY6" fmla="*/ 140253 h 296861"/>
                <a:gd name="connsiteX0" fmla="*/ 38 w 263027"/>
                <a:gd name="connsiteY0" fmla="*/ 140253 h 296861"/>
                <a:gd name="connsiteX1" fmla="*/ 119972 w 263027"/>
                <a:gd name="connsiteY1" fmla="*/ 0 h 296861"/>
                <a:gd name="connsiteX2" fmla="*/ 246256 w 263027"/>
                <a:gd name="connsiteY2" fmla="*/ 140253 h 296861"/>
                <a:gd name="connsiteX3" fmla="*/ 151722 w 263027"/>
                <a:gd name="connsiteY3" fmla="*/ 227557 h 296861"/>
                <a:gd name="connsiteX4" fmla="*/ 262847 w 263027"/>
                <a:gd name="connsiteY4" fmla="*/ 281533 h 296861"/>
                <a:gd name="connsiteX5" fmla="*/ 91397 w 263027"/>
                <a:gd name="connsiteY5" fmla="*/ 283681 h 296861"/>
                <a:gd name="connsiteX6" fmla="*/ 38 w 263027"/>
                <a:gd name="connsiteY6" fmla="*/ 140253 h 296861"/>
                <a:gd name="connsiteX0" fmla="*/ 38 w 263027"/>
                <a:gd name="connsiteY0" fmla="*/ 143549 h 300157"/>
                <a:gd name="connsiteX1" fmla="*/ 119972 w 263027"/>
                <a:gd name="connsiteY1" fmla="*/ 3296 h 300157"/>
                <a:gd name="connsiteX2" fmla="*/ 151722 w 263027"/>
                <a:gd name="connsiteY2" fmla="*/ 230853 h 300157"/>
                <a:gd name="connsiteX3" fmla="*/ 262847 w 263027"/>
                <a:gd name="connsiteY3" fmla="*/ 284829 h 300157"/>
                <a:gd name="connsiteX4" fmla="*/ 91397 w 263027"/>
                <a:gd name="connsiteY4" fmla="*/ 286977 h 300157"/>
                <a:gd name="connsiteX5" fmla="*/ 38 w 263027"/>
                <a:gd name="connsiteY5" fmla="*/ 143549 h 300157"/>
                <a:gd name="connsiteX0" fmla="*/ 39367 w 302356"/>
                <a:gd name="connsiteY0" fmla="*/ 160980 h 317588"/>
                <a:gd name="connsiteX1" fmla="*/ 159301 w 302356"/>
                <a:gd name="connsiteY1" fmla="*/ 20727 h 317588"/>
                <a:gd name="connsiteX2" fmla="*/ 191051 w 302356"/>
                <a:gd name="connsiteY2" fmla="*/ 248284 h 317588"/>
                <a:gd name="connsiteX3" fmla="*/ 302176 w 302356"/>
                <a:gd name="connsiteY3" fmla="*/ 302260 h 317588"/>
                <a:gd name="connsiteX4" fmla="*/ 130726 w 302356"/>
                <a:gd name="connsiteY4" fmla="*/ 304408 h 317588"/>
                <a:gd name="connsiteX5" fmla="*/ 39367 w 302356"/>
                <a:gd name="connsiteY5" fmla="*/ 160980 h 317588"/>
                <a:gd name="connsiteX0" fmla="*/ 38 w 263027"/>
                <a:gd name="connsiteY0" fmla="*/ 148607 h 305215"/>
                <a:gd name="connsiteX1" fmla="*/ 119972 w 263027"/>
                <a:gd name="connsiteY1" fmla="*/ 8354 h 305215"/>
                <a:gd name="connsiteX2" fmla="*/ 151722 w 263027"/>
                <a:gd name="connsiteY2" fmla="*/ 235911 h 305215"/>
                <a:gd name="connsiteX3" fmla="*/ 262847 w 263027"/>
                <a:gd name="connsiteY3" fmla="*/ 289887 h 305215"/>
                <a:gd name="connsiteX4" fmla="*/ 91397 w 263027"/>
                <a:gd name="connsiteY4" fmla="*/ 292035 h 305215"/>
                <a:gd name="connsiteX5" fmla="*/ 38 w 263027"/>
                <a:gd name="connsiteY5" fmla="*/ 148607 h 305215"/>
                <a:gd name="connsiteX0" fmla="*/ 38 w 263027"/>
                <a:gd name="connsiteY0" fmla="*/ 148607 h 305215"/>
                <a:gd name="connsiteX1" fmla="*/ 119972 w 263027"/>
                <a:gd name="connsiteY1" fmla="*/ 8354 h 305215"/>
                <a:gd name="connsiteX2" fmla="*/ 151722 w 263027"/>
                <a:gd name="connsiteY2" fmla="*/ 235911 h 305215"/>
                <a:gd name="connsiteX3" fmla="*/ 262847 w 263027"/>
                <a:gd name="connsiteY3" fmla="*/ 289887 h 305215"/>
                <a:gd name="connsiteX4" fmla="*/ 91397 w 263027"/>
                <a:gd name="connsiteY4" fmla="*/ 292035 h 305215"/>
                <a:gd name="connsiteX5" fmla="*/ 38 w 263027"/>
                <a:gd name="connsiteY5" fmla="*/ 148607 h 305215"/>
                <a:gd name="connsiteX0" fmla="*/ 38 w 263027"/>
                <a:gd name="connsiteY0" fmla="*/ 148607 h 305215"/>
                <a:gd name="connsiteX1" fmla="*/ 119972 w 263027"/>
                <a:gd name="connsiteY1" fmla="*/ 8354 h 305215"/>
                <a:gd name="connsiteX2" fmla="*/ 151722 w 263027"/>
                <a:gd name="connsiteY2" fmla="*/ 235911 h 305215"/>
                <a:gd name="connsiteX3" fmla="*/ 262847 w 263027"/>
                <a:gd name="connsiteY3" fmla="*/ 289887 h 305215"/>
                <a:gd name="connsiteX4" fmla="*/ 91397 w 263027"/>
                <a:gd name="connsiteY4" fmla="*/ 292035 h 305215"/>
                <a:gd name="connsiteX5" fmla="*/ 38 w 263027"/>
                <a:gd name="connsiteY5" fmla="*/ 148607 h 305215"/>
                <a:gd name="connsiteX0" fmla="*/ 27 w 284447"/>
                <a:gd name="connsiteY0" fmla="*/ 141445 h 300604"/>
                <a:gd name="connsiteX1" fmla="*/ 141392 w 284447"/>
                <a:gd name="connsiteY1" fmla="*/ 3573 h 300604"/>
                <a:gd name="connsiteX2" fmla="*/ 173142 w 284447"/>
                <a:gd name="connsiteY2" fmla="*/ 231130 h 300604"/>
                <a:gd name="connsiteX3" fmla="*/ 284267 w 284447"/>
                <a:gd name="connsiteY3" fmla="*/ 285106 h 300604"/>
                <a:gd name="connsiteX4" fmla="*/ 112817 w 284447"/>
                <a:gd name="connsiteY4" fmla="*/ 287254 h 300604"/>
                <a:gd name="connsiteX5" fmla="*/ 27 w 284447"/>
                <a:gd name="connsiteY5" fmla="*/ 141445 h 300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4447" h="300604">
                  <a:moveTo>
                    <a:pt x="27" y="141445"/>
                  </a:moveTo>
                  <a:cubicBezTo>
                    <a:pt x="1614" y="17965"/>
                    <a:pt x="112540" y="-11374"/>
                    <a:pt x="141392" y="3573"/>
                  </a:cubicBezTo>
                  <a:cubicBezTo>
                    <a:pt x="170244" y="18520"/>
                    <a:pt x="277916" y="155633"/>
                    <a:pt x="173142" y="231130"/>
                  </a:cubicBezTo>
                  <a:cubicBezTo>
                    <a:pt x="176966" y="254677"/>
                    <a:pt x="289559" y="167273"/>
                    <a:pt x="284267" y="285106"/>
                  </a:cubicBezTo>
                  <a:cubicBezTo>
                    <a:pt x="253575" y="298164"/>
                    <a:pt x="160190" y="311198"/>
                    <a:pt x="112817" y="287254"/>
                  </a:cubicBezTo>
                  <a:cubicBezTo>
                    <a:pt x="65444" y="263310"/>
                    <a:pt x="-1560" y="264925"/>
                    <a:pt x="27" y="141445"/>
                  </a:cubicBezTo>
                  <a:close/>
                </a:path>
              </a:pathLst>
            </a:custGeom>
            <a:gradFill>
              <a:gsLst>
                <a:gs pos="0">
                  <a:schemeClr val="accent4">
                    <a:lumMod val="20000"/>
                    <a:lumOff val="80000"/>
                  </a:schemeClr>
                </a:gs>
                <a:gs pos="71000">
                  <a:schemeClr val="accent4">
                    <a:lumMod val="40000"/>
                    <a:lumOff val="60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17">
              <a:extLst>
                <a:ext uri="{FF2B5EF4-FFF2-40B4-BE49-F238E27FC236}">
                  <a16:creationId xmlns:a16="http://schemas.microsoft.com/office/drawing/2014/main" id="{A6B8B3B9-C4C4-496E-B47C-EBBEB2F83E8D}"/>
                </a:ext>
              </a:extLst>
            </p:cNvPr>
            <p:cNvSpPr/>
            <p:nvPr/>
          </p:nvSpPr>
          <p:spPr>
            <a:xfrm>
              <a:off x="6156325" y="3778250"/>
              <a:ext cx="177942" cy="205828"/>
            </a:xfrm>
            <a:custGeom>
              <a:avLst/>
              <a:gdLst>
                <a:gd name="connsiteX0" fmla="*/ 0 w 139700"/>
                <a:gd name="connsiteY0" fmla="*/ 0 h 205828"/>
                <a:gd name="connsiteX1" fmla="*/ 139700 w 139700"/>
                <a:gd name="connsiteY1" fmla="*/ 0 h 205828"/>
                <a:gd name="connsiteX2" fmla="*/ 139700 w 139700"/>
                <a:gd name="connsiteY2" fmla="*/ 205828 h 205828"/>
                <a:gd name="connsiteX3" fmla="*/ 0 w 139700"/>
                <a:gd name="connsiteY3" fmla="*/ 205828 h 205828"/>
                <a:gd name="connsiteX4" fmla="*/ 0 w 139700"/>
                <a:gd name="connsiteY4" fmla="*/ 0 h 205828"/>
                <a:gd name="connsiteX0" fmla="*/ 0 w 139700"/>
                <a:gd name="connsiteY0" fmla="*/ 0 h 205828"/>
                <a:gd name="connsiteX1" fmla="*/ 139700 w 139700"/>
                <a:gd name="connsiteY1" fmla="*/ 0 h 205828"/>
                <a:gd name="connsiteX2" fmla="*/ 98425 w 139700"/>
                <a:gd name="connsiteY2" fmla="*/ 123825 h 205828"/>
                <a:gd name="connsiteX3" fmla="*/ 139700 w 139700"/>
                <a:gd name="connsiteY3" fmla="*/ 205828 h 205828"/>
                <a:gd name="connsiteX4" fmla="*/ 0 w 139700"/>
                <a:gd name="connsiteY4" fmla="*/ 205828 h 205828"/>
                <a:gd name="connsiteX5" fmla="*/ 0 w 139700"/>
                <a:gd name="connsiteY5" fmla="*/ 0 h 205828"/>
                <a:gd name="connsiteX0" fmla="*/ 0 w 139700"/>
                <a:gd name="connsiteY0" fmla="*/ 0 h 205828"/>
                <a:gd name="connsiteX1" fmla="*/ 139700 w 139700"/>
                <a:gd name="connsiteY1" fmla="*/ 0 h 205828"/>
                <a:gd name="connsiteX2" fmla="*/ 98425 w 139700"/>
                <a:gd name="connsiteY2" fmla="*/ 123825 h 205828"/>
                <a:gd name="connsiteX3" fmla="*/ 139700 w 139700"/>
                <a:gd name="connsiteY3" fmla="*/ 205828 h 205828"/>
                <a:gd name="connsiteX4" fmla="*/ 0 w 139700"/>
                <a:gd name="connsiteY4" fmla="*/ 205828 h 205828"/>
                <a:gd name="connsiteX5" fmla="*/ 0 w 139700"/>
                <a:gd name="connsiteY5" fmla="*/ 0 h 205828"/>
                <a:gd name="connsiteX0" fmla="*/ 0 w 179506"/>
                <a:gd name="connsiteY0" fmla="*/ 0 h 205828"/>
                <a:gd name="connsiteX1" fmla="*/ 139700 w 179506"/>
                <a:gd name="connsiteY1" fmla="*/ 0 h 205828"/>
                <a:gd name="connsiteX2" fmla="*/ 98425 w 179506"/>
                <a:gd name="connsiteY2" fmla="*/ 123825 h 205828"/>
                <a:gd name="connsiteX3" fmla="*/ 139700 w 179506"/>
                <a:gd name="connsiteY3" fmla="*/ 205828 h 205828"/>
                <a:gd name="connsiteX4" fmla="*/ 0 w 179506"/>
                <a:gd name="connsiteY4" fmla="*/ 205828 h 205828"/>
                <a:gd name="connsiteX5" fmla="*/ 0 w 179506"/>
                <a:gd name="connsiteY5" fmla="*/ 0 h 205828"/>
                <a:gd name="connsiteX0" fmla="*/ 0 w 171195"/>
                <a:gd name="connsiteY0" fmla="*/ 0 h 205828"/>
                <a:gd name="connsiteX1" fmla="*/ 139700 w 171195"/>
                <a:gd name="connsiteY1" fmla="*/ 0 h 205828"/>
                <a:gd name="connsiteX2" fmla="*/ 98425 w 171195"/>
                <a:gd name="connsiteY2" fmla="*/ 123825 h 205828"/>
                <a:gd name="connsiteX3" fmla="*/ 139700 w 171195"/>
                <a:gd name="connsiteY3" fmla="*/ 205828 h 205828"/>
                <a:gd name="connsiteX4" fmla="*/ 0 w 171195"/>
                <a:gd name="connsiteY4" fmla="*/ 205828 h 205828"/>
                <a:gd name="connsiteX5" fmla="*/ 0 w 171195"/>
                <a:gd name="connsiteY5" fmla="*/ 0 h 205828"/>
                <a:gd name="connsiteX0" fmla="*/ 0 w 181837"/>
                <a:gd name="connsiteY0" fmla="*/ 0 h 205828"/>
                <a:gd name="connsiteX1" fmla="*/ 139700 w 181837"/>
                <a:gd name="connsiteY1" fmla="*/ 0 h 205828"/>
                <a:gd name="connsiteX2" fmla="*/ 98425 w 181837"/>
                <a:gd name="connsiteY2" fmla="*/ 123825 h 205828"/>
                <a:gd name="connsiteX3" fmla="*/ 139700 w 181837"/>
                <a:gd name="connsiteY3" fmla="*/ 205828 h 205828"/>
                <a:gd name="connsiteX4" fmla="*/ 0 w 181837"/>
                <a:gd name="connsiteY4" fmla="*/ 205828 h 205828"/>
                <a:gd name="connsiteX5" fmla="*/ 0 w 181837"/>
                <a:gd name="connsiteY5" fmla="*/ 0 h 205828"/>
                <a:gd name="connsiteX0" fmla="*/ 0 w 181837"/>
                <a:gd name="connsiteY0" fmla="*/ 0 h 205828"/>
                <a:gd name="connsiteX1" fmla="*/ 139700 w 181837"/>
                <a:gd name="connsiteY1" fmla="*/ 0 h 205828"/>
                <a:gd name="connsiteX2" fmla="*/ 98425 w 181837"/>
                <a:gd name="connsiteY2" fmla="*/ 123825 h 205828"/>
                <a:gd name="connsiteX3" fmla="*/ 139700 w 181837"/>
                <a:gd name="connsiteY3" fmla="*/ 205828 h 205828"/>
                <a:gd name="connsiteX4" fmla="*/ 0 w 181837"/>
                <a:gd name="connsiteY4" fmla="*/ 205828 h 205828"/>
                <a:gd name="connsiteX5" fmla="*/ 0 w 181837"/>
                <a:gd name="connsiteY5" fmla="*/ 0 h 205828"/>
                <a:gd name="connsiteX0" fmla="*/ 0 w 171593"/>
                <a:gd name="connsiteY0" fmla="*/ 0 h 205828"/>
                <a:gd name="connsiteX1" fmla="*/ 139700 w 171593"/>
                <a:gd name="connsiteY1" fmla="*/ 0 h 205828"/>
                <a:gd name="connsiteX2" fmla="*/ 98425 w 171593"/>
                <a:gd name="connsiteY2" fmla="*/ 123825 h 205828"/>
                <a:gd name="connsiteX3" fmla="*/ 139700 w 171593"/>
                <a:gd name="connsiteY3" fmla="*/ 205828 h 205828"/>
                <a:gd name="connsiteX4" fmla="*/ 0 w 171593"/>
                <a:gd name="connsiteY4" fmla="*/ 205828 h 205828"/>
                <a:gd name="connsiteX5" fmla="*/ 0 w 171593"/>
                <a:gd name="connsiteY5" fmla="*/ 0 h 205828"/>
                <a:gd name="connsiteX0" fmla="*/ 6349 w 177942"/>
                <a:gd name="connsiteY0" fmla="*/ 0 h 205828"/>
                <a:gd name="connsiteX1" fmla="*/ 146049 w 177942"/>
                <a:gd name="connsiteY1" fmla="*/ 0 h 205828"/>
                <a:gd name="connsiteX2" fmla="*/ 104774 w 177942"/>
                <a:gd name="connsiteY2" fmla="*/ 123825 h 205828"/>
                <a:gd name="connsiteX3" fmla="*/ 146049 w 177942"/>
                <a:gd name="connsiteY3" fmla="*/ 205828 h 205828"/>
                <a:gd name="connsiteX4" fmla="*/ 6349 w 177942"/>
                <a:gd name="connsiteY4" fmla="*/ 205828 h 205828"/>
                <a:gd name="connsiteX5" fmla="*/ 6349 w 177942"/>
                <a:gd name="connsiteY5" fmla="*/ 0 h 205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7942" h="205828">
                  <a:moveTo>
                    <a:pt x="6349" y="0"/>
                  </a:moveTo>
                  <a:lnTo>
                    <a:pt x="146049" y="0"/>
                  </a:lnTo>
                  <a:cubicBezTo>
                    <a:pt x="91016" y="65617"/>
                    <a:pt x="128057" y="86783"/>
                    <a:pt x="104774" y="123825"/>
                  </a:cubicBezTo>
                  <a:cubicBezTo>
                    <a:pt x="223307" y="151159"/>
                    <a:pt x="167216" y="184844"/>
                    <a:pt x="146049" y="205828"/>
                  </a:cubicBezTo>
                  <a:lnTo>
                    <a:pt x="6349" y="205828"/>
                  </a:lnTo>
                  <a:cubicBezTo>
                    <a:pt x="-7938" y="127694"/>
                    <a:pt x="6349" y="68609"/>
                    <a:pt x="6349" y="0"/>
                  </a:cubicBezTo>
                  <a:close/>
                </a:path>
              </a:pathLst>
            </a:custGeom>
            <a:gradFill>
              <a:gsLst>
                <a:gs pos="0">
                  <a:schemeClr val="accent4">
                    <a:lumMod val="20000"/>
                    <a:lumOff val="80000"/>
                  </a:schemeClr>
                </a:gs>
                <a:gs pos="71000">
                  <a:schemeClr val="accent4">
                    <a:lumMod val="40000"/>
                    <a:lumOff val="60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C2F95BD1-0038-4DBC-98D1-13EED75E798C}"/>
                </a:ext>
              </a:extLst>
            </p:cNvPr>
            <p:cNvSpPr/>
            <p:nvPr/>
          </p:nvSpPr>
          <p:spPr>
            <a:xfrm rot="21256594" flipH="1">
              <a:off x="6028746" y="3147525"/>
              <a:ext cx="93730" cy="11752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E34923AE-E488-4CC5-B0DD-4EA571C439BF}"/>
                </a:ext>
              </a:extLst>
            </p:cNvPr>
            <p:cNvSpPr/>
            <p:nvPr/>
          </p:nvSpPr>
          <p:spPr>
            <a:xfrm rot="21256594" flipH="1">
              <a:off x="6414370" y="3136044"/>
              <a:ext cx="93730" cy="11752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058A36F1-9DBA-4A95-BF9C-B9DE005CB77B}"/>
                </a:ext>
              </a:extLst>
            </p:cNvPr>
            <p:cNvSpPr/>
            <p:nvPr/>
          </p:nvSpPr>
          <p:spPr>
            <a:xfrm rot="21256594" flipH="1">
              <a:off x="6452832" y="3175365"/>
              <a:ext cx="49116" cy="6158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83BA720E-FEED-4C7A-BBB4-CAA8DDBB10CD}"/>
                </a:ext>
              </a:extLst>
            </p:cNvPr>
            <p:cNvSpPr/>
            <p:nvPr/>
          </p:nvSpPr>
          <p:spPr>
            <a:xfrm rot="21256594" flipH="1">
              <a:off x="6074320" y="3189261"/>
              <a:ext cx="49116" cy="6158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0" name="Oval 26">
              <a:extLst>
                <a:ext uri="{FF2B5EF4-FFF2-40B4-BE49-F238E27FC236}">
                  <a16:creationId xmlns:a16="http://schemas.microsoft.com/office/drawing/2014/main" id="{3C36116D-6BED-4E05-9788-40B70579BE12}"/>
                </a:ext>
              </a:extLst>
            </p:cNvPr>
            <p:cNvSpPr/>
            <p:nvPr/>
          </p:nvSpPr>
          <p:spPr>
            <a:xfrm rot="21161812" flipH="1">
              <a:off x="6214702" y="3280064"/>
              <a:ext cx="93730" cy="66105"/>
            </a:xfrm>
            <a:custGeom>
              <a:avLst/>
              <a:gdLst>
                <a:gd name="connsiteX0" fmla="*/ 0 w 93730"/>
                <a:gd name="connsiteY0" fmla="*/ 58761 h 117522"/>
                <a:gd name="connsiteX1" fmla="*/ 46865 w 93730"/>
                <a:gd name="connsiteY1" fmla="*/ 0 h 117522"/>
                <a:gd name="connsiteX2" fmla="*/ 93730 w 93730"/>
                <a:gd name="connsiteY2" fmla="*/ 58761 h 117522"/>
                <a:gd name="connsiteX3" fmla="*/ 46865 w 93730"/>
                <a:gd name="connsiteY3" fmla="*/ 117522 h 117522"/>
                <a:gd name="connsiteX4" fmla="*/ 0 w 93730"/>
                <a:gd name="connsiteY4" fmla="*/ 58761 h 117522"/>
                <a:gd name="connsiteX0" fmla="*/ 0 w 93730"/>
                <a:gd name="connsiteY0" fmla="*/ 58761 h 66105"/>
                <a:gd name="connsiteX1" fmla="*/ 46865 w 93730"/>
                <a:gd name="connsiteY1" fmla="*/ 0 h 66105"/>
                <a:gd name="connsiteX2" fmla="*/ 93730 w 93730"/>
                <a:gd name="connsiteY2" fmla="*/ 58761 h 66105"/>
                <a:gd name="connsiteX3" fmla="*/ 0 w 93730"/>
                <a:gd name="connsiteY3" fmla="*/ 58761 h 66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730" h="66105">
                  <a:moveTo>
                    <a:pt x="0" y="58761"/>
                  </a:moveTo>
                  <a:cubicBezTo>
                    <a:pt x="0" y="26308"/>
                    <a:pt x="20982" y="0"/>
                    <a:pt x="46865" y="0"/>
                  </a:cubicBezTo>
                  <a:cubicBezTo>
                    <a:pt x="72748" y="0"/>
                    <a:pt x="93730" y="26308"/>
                    <a:pt x="93730" y="58761"/>
                  </a:cubicBezTo>
                  <a:cubicBezTo>
                    <a:pt x="85919" y="68554"/>
                    <a:pt x="7811" y="68554"/>
                    <a:pt x="0" y="58761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AD9D6C2B-BAD2-44AF-9782-7294BFF6224D}"/>
                </a:ext>
              </a:extLst>
            </p:cNvPr>
            <p:cNvSpPr/>
            <p:nvPr/>
          </p:nvSpPr>
          <p:spPr>
            <a:xfrm>
              <a:off x="6269658" y="3350419"/>
              <a:ext cx="83517" cy="64294"/>
            </a:xfrm>
            <a:custGeom>
              <a:avLst/>
              <a:gdLst>
                <a:gd name="connsiteX0" fmla="*/ 173 w 83517"/>
                <a:gd name="connsiteY0" fmla="*/ 0 h 64294"/>
                <a:gd name="connsiteX1" fmla="*/ 7317 w 83517"/>
                <a:gd name="connsiteY1" fmla="*/ 52387 h 64294"/>
                <a:gd name="connsiteX2" fmla="*/ 47798 w 83517"/>
                <a:gd name="connsiteY2" fmla="*/ 64294 h 64294"/>
                <a:gd name="connsiteX3" fmla="*/ 76373 w 83517"/>
                <a:gd name="connsiteY3" fmla="*/ 52387 h 64294"/>
                <a:gd name="connsiteX4" fmla="*/ 83517 w 83517"/>
                <a:gd name="connsiteY4" fmla="*/ 28575 h 64294"/>
                <a:gd name="connsiteX5" fmla="*/ 83517 w 83517"/>
                <a:gd name="connsiteY5" fmla="*/ 28575 h 64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3517" h="64294">
                  <a:moveTo>
                    <a:pt x="173" y="0"/>
                  </a:moveTo>
                  <a:cubicBezTo>
                    <a:pt x="-224" y="20835"/>
                    <a:pt x="-620" y="41671"/>
                    <a:pt x="7317" y="52387"/>
                  </a:cubicBezTo>
                  <a:cubicBezTo>
                    <a:pt x="15254" y="63103"/>
                    <a:pt x="36289" y="64294"/>
                    <a:pt x="47798" y="64294"/>
                  </a:cubicBezTo>
                  <a:cubicBezTo>
                    <a:pt x="59307" y="64294"/>
                    <a:pt x="70420" y="58340"/>
                    <a:pt x="76373" y="52387"/>
                  </a:cubicBezTo>
                  <a:cubicBezTo>
                    <a:pt x="82326" y="46434"/>
                    <a:pt x="83517" y="28575"/>
                    <a:pt x="83517" y="28575"/>
                  </a:cubicBezTo>
                  <a:lnTo>
                    <a:pt x="83517" y="28575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9F2A114D-9489-4459-9AA9-5BFABFCFC64B}"/>
                </a:ext>
              </a:extLst>
            </p:cNvPr>
            <p:cNvSpPr/>
            <p:nvPr/>
          </p:nvSpPr>
          <p:spPr>
            <a:xfrm flipH="1">
              <a:off x="6184750" y="3351139"/>
              <a:ext cx="83517" cy="64294"/>
            </a:xfrm>
            <a:custGeom>
              <a:avLst/>
              <a:gdLst>
                <a:gd name="connsiteX0" fmla="*/ 173 w 83517"/>
                <a:gd name="connsiteY0" fmla="*/ 0 h 64294"/>
                <a:gd name="connsiteX1" fmla="*/ 7317 w 83517"/>
                <a:gd name="connsiteY1" fmla="*/ 52387 h 64294"/>
                <a:gd name="connsiteX2" fmla="*/ 47798 w 83517"/>
                <a:gd name="connsiteY2" fmla="*/ 64294 h 64294"/>
                <a:gd name="connsiteX3" fmla="*/ 76373 w 83517"/>
                <a:gd name="connsiteY3" fmla="*/ 52387 h 64294"/>
                <a:gd name="connsiteX4" fmla="*/ 83517 w 83517"/>
                <a:gd name="connsiteY4" fmla="*/ 28575 h 64294"/>
                <a:gd name="connsiteX5" fmla="*/ 83517 w 83517"/>
                <a:gd name="connsiteY5" fmla="*/ 28575 h 64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3517" h="64294">
                  <a:moveTo>
                    <a:pt x="173" y="0"/>
                  </a:moveTo>
                  <a:cubicBezTo>
                    <a:pt x="-224" y="20835"/>
                    <a:pt x="-620" y="41671"/>
                    <a:pt x="7317" y="52387"/>
                  </a:cubicBezTo>
                  <a:cubicBezTo>
                    <a:pt x="15254" y="63103"/>
                    <a:pt x="36289" y="64294"/>
                    <a:pt x="47798" y="64294"/>
                  </a:cubicBezTo>
                  <a:cubicBezTo>
                    <a:pt x="59307" y="64294"/>
                    <a:pt x="70420" y="58340"/>
                    <a:pt x="76373" y="52387"/>
                  </a:cubicBezTo>
                  <a:cubicBezTo>
                    <a:pt x="82326" y="46434"/>
                    <a:pt x="83517" y="28575"/>
                    <a:pt x="83517" y="28575"/>
                  </a:cubicBezTo>
                  <a:lnTo>
                    <a:pt x="83517" y="28575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7">
              <a:extLst>
                <a:ext uri="{FF2B5EF4-FFF2-40B4-BE49-F238E27FC236}">
                  <a16:creationId xmlns:a16="http://schemas.microsoft.com/office/drawing/2014/main" id="{1C589AC6-92D2-4034-B671-6C20B8BBDD69}"/>
                </a:ext>
              </a:extLst>
            </p:cNvPr>
            <p:cNvSpPr/>
            <p:nvPr/>
          </p:nvSpPr>
          <p:spPr>
            <a:xfrm>
              <a:off x="6128103" y="3701542"/>
              <a:ext cx="198756" cy="11842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7">
              <a:extLst>
                <a:ext uri="{FF2B5EF4-FFF2-40B4-BE49-F238E27FC236}">
                  <a16:creationId xmlns:a16="http://schemas.microsoft.com/office/drawing/2014/main" id="{904AF9E7-A71E-464B-BE3C-C31A2CBB9B7B}"/>
                </a:ext>
              </a:extLst>
            </p:cNvPr>
            <p:cNvSpPr/>
            <p:nvPr/>
          </p:nvSpPr>
          <p:spPr>
            <a:xfrm rot="916061">
              <a:off x="5921257" y="3678203"/>
              <a:ext cx="198756" cy="11842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76F1AC5-5320-450B-8926-1122018C596B}"/>
              </a:ext>
            </a:extLst>
          </p:cNvPr>
          <p:cNvGrpSpPr/>
          <p:nvPr/>
        </p:nvGrpSpPr>
        <p:grpSpPr>
          <a:xfrm>
            <a:off x="8055021" y="1739162"/>
            <a:ext cx="2869163" cy="2566207"/>
            <a:chOff x="8024942" y="1726259"/>
            <a:chExt cx="2869163" cy="2566207"/>
          </a:xfrm>
        </p:grpSpPr>
        <p:sp>
          <p:nvSpPr>
            <p:cNvPr id="64" name="Cloud 63">
              <a:extLst>
                <a:ext uri="{FF2B5EF4-FFF2-40B4-BE49-F238E27FC236}">
                  <a16:creationId xmlns:a16="http://schemas.microsoft.com/office/drawing/2014/main" id="{9D61A0FC-546C-4797-A0FA-E44706D87DD9}"/>
                </a:ext>
              </a:extLst>
            </p:cNvPr>
            <p:cNvSpPr/>
            <p:nvPr/>
          </p:nvSpPr>
          <p:spPr>
            <a:xfrm>
              <a:off x="8024942" y="1726259"/>
              <a:ext cx="2842268" cy="2457620"/>
            </a:xfrm>
            <a:prstGeom prst="cloud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" name="Cloud 64">
              <a:extLst>
                <a:ext uri="{FF2B5EF4-FFF2-40B4-BE49-F238E27FC236}">
                  <a16:creationId xmlns:a16="http://schemas.microsoft.com/office/drawing/2014/main" id="{D5EBD20E-E6DE-445D-AED4-8254264BCB33}"/>
                </a:ext>
              </a:extLst>
            </p:cNvPr>
            <p:cNvSpPr/>
            <p:nvPr/>
          </p:nvSpPr>
          <p:spPr>
            <a:xfrm>
              <a:off x="8051837" y="1834846"/>
              <a:ext cx="2842268" cy="2457620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9752377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 advTm="0">
        <p15:prstTrans prst="pageCurlDouble"/>
      </p:transition>
    </mc:Choice>
    <mc:Fallback>
      <p:transition spd="slow" advTm="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B869A4D-3917-46E7-B6F0-C0F54161536F}"/>
              </a:ext>
            </a:extLst>
          </p:cNvPr>
          <p:cNvGrpSpPr/>
          <p:nvPr/>
        </p:nvGrpSpPr>
        <p:grpSpPr>
          <a:xfrm>
            <a:off x="0" y="-1"/>
            <a:ext cx="12192000" cy="6858002"/>
            <a:chOff x="0" y="-2"/>
            <a:chExt cx="12192000" cy="685800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CCFE386-1773-417E-87C1-1C22D00AC532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4BD5100-6928-40C0-8A23-3E8406CE386B}"/>
                </a:ext>
              </a:extLst>
            </p:cNvPr>
            <p:cNvSpPr/>
            <p:nvPr/>
          </p:nvSpPr>
          <p:spPr>
            <a:xfrm>
              <a:off x="6449521" y="-2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63B9A7F-B059-49D0-ABE3-3309C7E3ED15}"/>
                </a:ext>
              </a:extLst>
            </p:cNvPr>
            <p:cNvSpPr/>
            <p:nvPr/>
          </p:nvSpPr>
          <p:spPr>
            <a:xfrm flipH="1">
              <a:off x="6062660" y="-2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15AEA552-D6F8-4F82-AD4B-34E2627CEB1E}"/>
              </a:ext>
            </a:extLst>
          </p:cNvPr>
          <p:cNvGrpSpPr/>
          <p:nvPr/>
        </p:nvGrpSpPr>
        <p:grpSpPr>
          <a:xfrm flipH="1">
            <a:off x="7398555" y="1663142"/>
            <a:ext cx="3956976" cy="4914175"/>
            <a:chOff x="5710816" y="2771099"/>
            <a:chExt cx="1037925" cy="1289001"/>
          </a:xfrm>
        </p:grpSpPr>
        <p:sp>
          <p:nvSpPr>
            <p:cNvPr id="67" name="Rectangle 19">
              <a:extLst>
                <a:ext uri="{FF2B5EF4-FFF2-40B4-BE49-F238E27FC236}">
                  <a16:creationId xmlns:a16="http://schemas.microsoft.com/office/drawing/2014/main" id="{E6CCB259-B44F-46D1-A05C-F42372BA417A}"/>
                </a:ext>
              </a:extLst>
            </p:cNvPr>
            <p:cNvSpPr/>
            <p:nvPr/>
          </p:nvSpPr>
          <p:spPr>
            <a:xfrm rot="15177309">
              <a:off x="5820426" y="3548662"/>
              <a:ext cx="408303" cy="614573"/>
            </a:xfrm>
            <a:custGeom>
              <a:avLst/>
              <a:gdLst>
                <a:gd name="connsiteX0" fmla="*/ 0 w 288784"/>
                <a:gd name="connsiteY0" fmla="*/ 0 h 587722"/>
                <a:gd name="connsiteX1" fmla="*/ 288784 w 288784"/>
                <a:gd name="connsiteY1" fmla="*/ 0 h 587722"/>
                <a:gd name="connsiteX2" fmla="*/ 288784 w 288784"/>
                <a:gd name="connsiteY2" fmla="*/ 587722 h 587722"/>
                <a:gd name="connsiteX3" fmla="*/ 0 w 288784"/>
                <a:gd name="connsiteY3" fmla="*/ 587722 h 587722"/>
                <a:gd name="connsiteX4" fmla="*/ 0 w 288784"/>
                <a:gd name="connsiteY4" fmla="*/ 0 h 587722"/>
                <a:gd name="connsiteX0" fmla="*/ 0 w 288784"/>
                <a:gd name="connsiteY0" fmla="*/ 0 h 587722"/>
                <a:gd name="connsiteX1" fmla="*/ 288784 w 288784"/>
                <a:gd name="connsiteY1" fmla="*/ 0 h 587722"/>
                <a:gd name="connsiteX2" fmla="*/ 288784 w 288784"/>
                <a:gd name="connsiteY2" fmla="*/ 587722 h 587722"/>
                <a:gd name="connsiteX3" fmla="*/ 44450 w 288784"/>
                <a:gd name="connsiteY3" fmla="*/ 463897 h 587722"/>
                <a:gd name="connsiteX4" fmla="*/ 0 w 288784"/>
                <a:gd name="connsiteY4" fmla="*/ 0 h 587722"/>
                <a:gd name="connsiteX0" fmla="*/ 0 w 288784"/>
                <a:gd name="connsiteY0" fmla="*/ 0 h 588918"/>
                <a:gd name="connsiteX1" fmla="*/ 288784 w 288784"/>
                <a:gd name="connsiteY1" fmla="*/ 0 h 588918"/>
                <a:gd name="connsiteX2" fmla="*/ 288784 w 288784"/>
                <a:gd name="connsiteY2" fmla="*/ 587722 h 588918"/>
                <a:gd name="connsiteX3" fmla="*/ 44450 w 288784"/>
                <a:gd name="connsiteY3" fmla="*/ 463897 h 588918"/>
                <a:gd name="connsiteX4" fmla="*/ 0 w 288784"/>
                <a:gd name="connsiteY4" fmla="*/ 0 h 588918"/>
                <a:gd name="connsiteX0" fmla="*/ 0 w 288784"/>
                <a:gd name="connsiteY0" fmla="*/ 0 h 611638"/>
                <a:gd name="connsiteX1" fmla="*/ 288784 w 288784"/>
                <a:gd name="connsiteY1" fmla="*/ 0 h 611638"/>
                <a:gd name="connsiteX2" fmla="*/ 288784 w 288784"/>
                <a:gd name="connsiteY2" fmla="*/ 587722 h 611638"/>
                <a:gd name="connsiteX3" fmla="*/ 44450 w 288784"/>
                <a:gd name="connsiteY3" fmla="*/ 463897 h 611638"/>
                <a:gd name="connsiteX4" fmla="*/ 0 w 288784"/>
                <a:gd name="connsiteY4" fmla="*/ 0 h 611638"/>
                <a:gd name="connsiteX0" fmla="*/ 0 w 288784"/>
                <a:gd name="connsiteY0" fmla="*/ 0 h 598672"/>
                <a:gd name="connsiteX1" fmla="*/ 288784 w 288784"/>
                <a:gd name="connsiteY1" fmla="*/ 0 h 598672"/>
                <a:gd name="connsiteX2" fmla="*/ 288784 w 288784"/>
                <a:gd name="connsiteY2" fmla="*/ 587722 h 598672"/>
                <a:gd name="connsiteX3" fmla="*/ 44450 w 288784"/>
                <a:gd name="connsiteY3" fmla="*/ 463897 h 598672"/>
                <a:gd name="connsiteX4" fmla="*/ 0 w 288784"/>
                <a:gd name="connsiteY4" fmla="*/ 0 h 598672"/>
                <a:gd name="connsiteX0" fmla="*/ 0 w 288784"/>
                <a:gd name="connsiteY0" fmla="*/ 0 h 598672"/>
                <a:gd name="connsiteX1" fmla="*/ 288784 w 288784"/>
                <a:gd name="connsiteY1" fmla="*/ 0 h 598672"/>
                <a:gd name="connsiteX2" fmla="*/ 288784 w 288784"/>
                <a:gd name="connsiteY2" fmla="*/ 587722 h 598672"/>
                <a:gd name="connsiteX3" fmla="*/ 44450 w 288784"/>
                <a:gd name="connsiteY3" fmla="*/ 463897 h 598672"/>
                <a:gd name="connsiteX4" fmla="*/ 95250 w 288784"/>
                <a:gd name="connsiteY4" fmla="*/ 88900 h 598672"/>
                <a:gd name="connsiteX5" fmla="*/ 0 w 288784"/>
                <a:gd name="connsiteY5" fmla="*/ 0 h 598672"/>
                <a:gd name="connsiteX0" fmla="*/ 0 w 288784"/>
                <a:gd name="connsiteY0" fmla="*/ 0 h 598672"/>
                <a:gd name="connsiteX1" fmla="*/ 288784 w 288784"/>
                <a:gd name="connsiteY1" fmla="*/ 0 h 598672"/>
                <a:gd name="connsiteX2" fmla="*/ 288784 w 288784"/>
                <a:gd name="connsiteY2" fmla="*/ 587722 h 598672"/>
                <a:gd name="connsiteX3" fmla="*/ 44450 w 288784"/>
                <a:gd name="connsiteY3" fmla="*/ 463897 h 598672"/>
                <a:gd name="connsiteX4" fmla="*/ 95250 w 288784"/>
                <a:gd name="connsiteY4" fmla="*/ 88900 h 598672"/>
                <a:gd name="connsiteX5" fmla="*/ 0 w 288784"/>
                <a:gd name="connsiteY5" fmla="*/ 0 h 598672"/>
                <a:gd name="connsiteX0" fmla="*/ 0 w 288784"/>
                <a:gd name="connsiteY0" fmla="*/ 0 h 598672"/>
                <a:gd name="connsiteX1" fmla="*/ 288784 w 288784"/>
                <a:gd name="connsiteY1" fmla="*/ 0 h 598672"/>
                <a:gd name="connsiteX2" fmla="*/ 288784 w 288784"/>
                <a:gd name="connsiteY2" fmla="*/ 587722 h 598672"/>
                <a:gd name="connsiteX3" fmla="*/ 44450 w 288784"/>
                <a:gd name="connsiteY3" fmla="*/ 463897 h 598672"/>
                <a:gd name="connsiteX4" fmla="*/ 95250 w 288784"/>
                <a:gd name="connsiteY4" fmla="*/ 88900 h 598672"/>
                <a:gd name="connsiteX5" fmla="*/ 0 w 288784"/>
                <a:gd name="connsiteY5" fmla="*/ 0 h 598672"/>
                <a:gd name="connsiteX0" fmla="*/ 0 w 288784"/>
                <a:gd name="connsiteY0" fmla="*/ 0 h 598672"/>
                <a:gd name="connsiteX1" fmla="*/ 288784 w 288784"/>
                <a:gd name="connsiteY1" fmla="*/ 0 h 598672"/>
                <a:gd name="connsiteX2" fmla="*/ 288784 w 288784"/>
                <a:gd name="connsiteY2" fmla="*/ 587722 h 598672"/>
                <a:gd name="connsiteX3" fmla="*/ 44450 w 288784"/>
                <a:gd name="connsiteY3" fmla="*/ 463897 h 598672"/>
                <a:gd name="connsiteX4" fmla="*/ 95250 w 288784"/>
                <a:gd name="connsiteY4" fmla="*/ 88900 h 598672"/>
                <a:gd name="connsiteX5" fmla="*/ 0 w 288784"/>
                <a:gd name="connsiteY5" fmla="*/ 0 h 598672"/>
                <a:gd name="connsiteX0" fmla="*/ 0 w 298309"/>
                <a:gd name="connsiteY0" fmla="*/ 0 h 608197"/>
                <a:gd name="connsiteX1" fmla="*/ 298309 w 298309"/>
                <a:gd name="connsiteY1" fmla="*/ 9525 h 608197"/>
                <a:gd name="connsiteX2" fmla="*/ 298309 w 298309"/>
                <a:gd name="connsiteY2" fmla="*/ 597247 h 608197"/>
                <a:gd name="connsiteX3" fmla="*/ 53975 w 298309"/>
                <a:gd name="connsiteY3" fmla="*/ 473422 h 608197"/>
                <a:gd name="connsiteX4" fmla="*/ 104775 w 298309"/>
                <a:gd name="connsiteY4" fmla="*/ 98425 h 608197"/>
                <a:gd name="connsiteX5" fmla="*/ 0 w 298309"/>
                <a:gd name="connsiteY5" fmla="*/ 0 h 608197"/>
                <a:gd name="connsiteX0" fmla="*/ 86841 w 385150"/>
                <a:gd name="connsiteY0" fmla="*/ 0 h 608197"/>
                <a:gd name="connsiteX1" fmla="*/ 385150 w 385150"/>
                <a:gd name="connsiteY1" fmla="*/ 9525 h 608197"/>
                <a:gd name="connsiteX2" fmla="*/ 385150 w 385150"/>
                <a:gd name="connsiteY2" fmla="*/ 597247 h 608197"/>
                <a:gd name="connsiteX3" fmla="*/ 140816 w 385150"/>
                <a:gd name="connsiteY3" fmla="*/ 473422 h 608197"/>
                <a:gd name="connsiteX4" fmla="*/ 191616 w 385150"/>
                <a:gd name="connsiteY4" fmla="*/ 98425 h 608197"/>
                <a:gd name="connsiteX5" fmla="*/ 86841 w 385150"/>
                <a:gd name="connsiteY5" fmla="*/ 0 h 608197"/>
                <a:gd name="connsiteX0" fmla="*/ 14553 w 312862"/>
                <a:gd name="connsiteY0" fmla="*/ 0 h 608197"/>
                <a:gd name="connsiteX1" fmla="*/ 312862 w 312862"/>
                <a:gd name="connsiteY1" fmla="*/ 9525 h 608197"/>
                <a:gd name="connsiteX2" fmla="*/ 312862 w 312862"/>
                <a:gd name="connsiteY2" fmla="*/ 597247 h 608197"/>
                <a:gd name="connsiteX3" fmla="*/ 68528 w 312862"/>
                <a:gd name="connsiteY3" fmla="*/ 473422 h 608197"/>
                <a:gd name="connsiteX4" fmla="*/ 119328 w 312862"/>
                <a:gd name="connsiteY4" fmla="*/ 98425 h 608197"/>
                <a:gd name="connsiteX5" fmla="*/ 59004 w 312862"/>
                <a:gd name="connsiteY5" fmla="*/ 60326 h 608197"/>
                <a:gd name="connsiteX6" fmla="*/ 14553 w 312862"/>
                <a:gd name="connsiteY6" fmla="*/ 0 h 608197"/>
                <a:gd name="connsiteX0" fmla="*/ 34996 w 333305"/>
                <a:gd name="connsiteY0" fmla="*/ 0 h 608197"/>
                <a:gd name="connsiteX1" fmla="*/ 333305 w 333305"/>
                <a:gd name="connsiteY1" fmla="*/ 9525 h 608197"/>
                <a:gd name="connsiteX2" fmla="*/ 333305 w 333305"/>
                <a:gd name="connsiteY2" fmla="*/ 597247 h 608197"/>
                <a:gd name="connsiteX3" fmla="*/ 88971 w 333305"/>
                <a:gd name="connsiteY3" fmla="*/ 473422 h 608197"/>
                <a:gd name="connsiteX4" fmla="*/ 139771 w 333305"/>
                <a:gd name="connsiteY4" fmla="*/ 98425 h 608197"/>
                <a:gd name="connsiteX5" fmla="*/ 79447 w 333305"/>
                <a:gd name="connsiteY5" fmla="*/ 60326 h 608197"/>
                <a:gd name="connsiteX6" fmla="*/ 34996 w 333305"/>
                <a:gd name="connsiteY6" fmla="*/ 0 h 608197"/>
                <a:gd name="connsiteX0" fmla="*/ 80411 w 378720"/>
                <a:gd name="connsiteY0" fmla="*/ 0 h 608197"/>
                <a:gd name="connsiteX1" fmla="*/ 378720 w 378720"/>
                <a:gd name="connsiteY1" fmla="*/ 9525 h 608197"/>
                <a:gd name="connsiteX2" fmla="*/ 378720 w 378720"/>
                <a:gd name="connsiteY2" fmla="*/ 597247 h 608197"/>
                <a:gd name="connsiteX3" fmla="*/ 134386 w 378720"/>
                <a:gd name="connsiteY3" fmla="*/ 473422 h 608197"/>
                <a:gd name="connsiteX4" fmla="*/ 185186 w 378720"/>
                <a:gd name="connsiteY4" fmla="*/ 98425 h 608197"/>
                <a:gd name="connsiteX5" fmla="*/ 124862 w 378720"/>
                <a:gd name="connsiteY5" fmla="*/ 60326 h 608197"/>
                <a:gd name="connsiteX6" fmla="*/ 1038 w 378720"/>
                <a:gd name="connsiteY6" fmla="*/ 136526 h 608197"/>
                <a:gd name="connsiteX7" fmla="*/ 80411 w 378720"/>
                <a:gd name="connsiteY7" fmla="*/ 0 h 608197"/>
                <a:gd name="connsiteX0" fmla="*/ 50900 w 349209"/>
                <a:gd name="connsiteY0" fmla="*/ 0 h 608197"/>
                <a:gd name="connsiteX1" fmla="*/ 349209 w 349209"/>
                <a:gd name="connsiteY1" fmla="*/ 9525 h 608197"/>
                <a:gd name="connsiteX2" fmla="*/ 349209 w 349209"/>
                <a:gd name="connsiteY2" fmla="*/ 597247 h 608197"/>
                <a:gd name="connsiteX3" fmla="*/ 104875 w 349209"/>
                <a:gd name="connsiteY3" fmla="*/ 473422 h 608197"/>
                <a:gd name="connsiteX4" fmla="*/ 155675 w 349209"/>
                <a:gd name="connsiteY4" fmla="*/ 98425 h 608197"/>
                <a:gd name="connsiteX5" fmla="*/ 95351 w 349209"/>
                <a:gd name="connsiteY5" fmla="*/ 60326 h 608197"/>
                <a:gd name="connsiteX6" fmla="*/ 3277 w 349209"/>
                <a:gd name="connsiteY6" fmla="*/ 146051 h 608197"/>
                <a:gd name="connsiteX7" fmla="*/ 50900 w 349209"/>
                <a:gd name="connsiteY7" fmla="*/ 0 h 608197"/>
                <a:gd name="connsiteX0" fmla="*/ 92866 w 391175"/>
                <a:gd name="connsiteY0" fmla="*/ 0 h 608197"/>
                <a:gd name="connsiteX1" fmla="*/ 391175 w 391175"/>
                <a:gd name="connsiteY1" fmla="*/ 9525 h 608197"/>
                <a:gd name="connsiteX2" fmla="*/ 391175 w 391175"/>
                <a:gd name="connsiteY2" fmla="*/ 597247 h 608197"/>
                <a:gd name="connsiteX3" fmla="*/ 146841 w 391175"/>
                <a:gd name="connsiteY3" fmla="*/ 473422 h 608197"/>
                <a:gd name="connsiteX4" fmla="*/ 197641 w 391175"/>
                <a:gd name="connsiteY4" fmla="*/ 98425 h 608197"/>
                <a:gd name="connsiteX5" fmla="*/ 137317 w 391175"/>
                <a:gd name="connsiteY5" fmla="*/ 60326 h 608197"/>
                <a:gd name="connsiteX6" fmla="*/ 793 w 391175"/>
                <a:gd name="connsiteY6" fmla="*/ 123826 h 608197"/>
                <a:gd name="connsiteX7" fmla="*/ 92866 w 391175"/>
                <a:gd name="connsiteY7" fmla="*/ 0 h 608197"/>
                <a:gd name="connsiteX0" fmla="*/ 71189 w 369498"/>
                <a:gd name="connsiteY0" fmla="*/ 0 h 608197"/>
                <a:gd name="connsiteX1" fmla="*/ 369498 w 369498"/>
                <a:gd name="connsiteY1" fmla="*/ 9525 h 608197"/>
                <a:gd name="connsiteX2" fmla="*/ 369498 w 369498"/>
                <a:gd name="connsiteY2" fmla="*/ 597247 h 608197"/>
                <a:gd name="connsiteX3" fmla="*/ 125164 w 369498"/>
                <a:gd name="connsiteY3" fmla="*/ 473422 h 608197"/>
                <a:gd name="connsiteX4" fmla="*/ 175964 w 369498"/>
                <a:gd name="connsiteY4" fmla="*/ 98425 h 608197"/>
                <a:gd name="connsiteX5" fmla="*/ 115640 w 369498"/>
                <a:gd name="connsiteY5" fmla="*/ 60326 h 608197"/>
                <a:gd name="connsiteX6" fmla="*/ 1341 w 369498"/>
                <a:gd name="connsiteY6" fmla="*/ 133351 h 608197"/>
                <a:gd name="connsiteX7" fmla="*/ 71189 w 369498"/>
                <a:gd name="connsiteY7" fmla="*/ 0 h 608197"/>
                <a:gd name="connsiteX0" fmla="*/ 71189 w 369498"/>
                <a:gd name="connsiteY0" fmla="*/ 0 h 608197"/>
                <a:gd name="connsiteX1" fmla="*/ 252023 w 369498"/>
                <a:gd name="connsiteY1" fmla="*/ 107950 h 608197"/>
                <a:gd name="connsiteX2" fmla="*/ 369498 w 369498"/>
                <a:gd name="connsiteY2" fmla="*/ 597247 h 608197"/>
                <a:gd name="connsiteX3" fmla="*/ 125164 w 369498"/>
                <a:gd name="connsiteY3" fmla="*/ 473422 h 608197"/>
                <a:gd name="connsiteX4" fmla="*/ 175964 w 369498"/>
                <a:gd name="connsiteY4" fmla="*/ 98425 h 608197"/>
                <a:gd name="connsiteX5" fmla="*/ 115640 w 369498"/>
                <a:gd name="connsiteY5" fmla="*/ 60326 h 608197"/>
                <a:gd name="connsiteX6" fmla="*/ 1341 w 369498"/>
                <a:gd name="connsiteY6" fmla="*/ 133351 h 608197"/>
                <a:gd name="connsiteX7" fmla="*/ 71189 w 369498"/>
                <a:gd name="connsiteY7" fmla="*/ 0 h 608197"/>
                <a:gd name="connsiteX0" fmla="*/ 71189 w 369498"/>
                <a:gd name="connsiteY0" fmla="*/ 8177 h 616374"/>
                <a:gd name="connsiteX1" fmla="*/ 252023 w 369498"/>
                <a:gd name="connsiteY1" fmla="*/ 116127 h 616374"/>
                <a:gd name="connsiteX2" fmla="*/ 369498 w 369498"/>
                <a:gd name="connsiteY2" fmla="*/ 605424 h 616374"/>
                <a:gd name="connsiteX3" fmla="*/ 125164 w 369498"/>
                <a:gd name="connsiteY3" fmla="*/ 481599 h 616374"/>
                <a:gd name="connsiteX4" fmla="*/ 175964 w 369498"/>
                <a:gd name="connsiteY4" fmla="*/ 106602 h 616374"/>
                <a:gd name="connsiteX5" fmla="*/ 115640 w 369498"/>
                <a:gd name="connsiteY5" fmla="*/ 68503 h 616374"/>
                <a:gd name="connsiteX6" fmla="*/ 1341 w 369498"/>
                <a:gd name="connsiteY6" fmla="*/ 141528 h 616374"/>
                <a:gd name="connsiteX7" fmla="*/ 71189 w 369498"/>
                <a:gd name="connsiteY7" fmla="*/ 8177 h 616374"/>
                <a:gd name="connsiteX0" fmla="*/ 71189 w 369498"/>
                <a:gd name="connsiteY0" fmla="*/ 8177 h 616374"/>
                <a:gd name="connsiteX1" fmla="*/ 252023 w 369498"/>
                <a:gd name="connsiteY1" fmla="*/ 116127 h 616374"/>
                <a:gd name="connsiteX2" fmla="*/ 369498 w 369498"/>
                <a:gd name="connsiteY2" fmla="*/ 605424 h 616374"/>
                <a:gd name="connsiteX3" fmla="*/ 125164 w 369498"/>
                <a:gd name="connsiteY3" fmla="*/ 481599 h 616374"/>
                <a:gd name="connsiteX4" fmla="*/ 175964 w 369498"/>
                <a:gd name="connsiteY4" fmla="*/ 106602 h 616374"/>
                <a:gd name="connsiteX5" fmla="*/ 115640 w 369498"/>
                <a:gd name="connsiteY5" fmla="*/ 68503 h 616374"/>
                <a:gd name="connsiteX6" fmla="*/ 1341 w 369498"/>
                <a:gd name="connsiteY6" fmla="*/ 141528 h 616374"/>
                <a:gd name="connsiteX7" fmla="*/ 71189 w 369498"/>
                <a:gd name="connsiteY7" fmla="*/ 8177 h 616374"/>
                <a:gd name="connsiteX0" fmla="*/ 71189 w 369498"/>
                <a:gd name="connsiteY0" fmla="*/ 24857 h 633054"/>
                <a:gd name="connsiteX1" fmla="*/ 252023 w 369498"/>
                <a:gd name="connsiteY1" fmla="*/ 132807 h 633054"/>
                <a:gd name="connsiteX2" fmla="*/ 369498 w 369498"/>
                <a:gd name="connsiteY2" fmla="*/ 622104 h 633054"/>
                <a:gd name="connsiteX3" fmla="*/ 125164 w 369498"/>
                <a:gd name="connsiteY3" fmla="*/ 498279 h 633054"/>
                <a:gd name="connsiteX4" fmla="*/ 175964 w 369498"/>
                <a:gd name="connsiteY4" fmla="*/ 123282 h 633054"/>
                <a:gd name="connsiteX5" fmla="*/ 115640 w 369498"/>
                <a:gd name="connsiteY5" fmla="*/ 85183 h 633054"/>
                <a:gd name="connsiteX6" fmla="*/ 1341 w 369498"/>
                <a:gd name="connsiteY6" fmla="*/ 158208 h 633054"/>
                <a:gd name="connsiteX7" fmla="*/ 71189 w 369498"/>
                <a:gd name="connsiteY7" fmla="*/ 24857 h 633054"/>
                <a:gd name="connsiteX0" fmla="*/ 71189 w 369498"/>
                <a:gd name="connsiteY0" fmla="*/ 17472 h 625669"/>
                <a:gd name="connsiteX1" fmla="*/ 252023 w 369498"/>
                <a:gd name="connsiteY1" fmla="*/ 125422 h 625669"/>
                <a:gd name="connsiteX2" fmla="*/ 369498 w 369498"/>
                <a:gd name="connsiteY2" fmla="*/ 614719 h 625669"/>
                <a:gd name="connsiteX3" fmla="*/ 125164 w 369498"/>
                <a:gd name="connsiteY3" fmla="*/ 490894 h 625669"/>
                <a:gd name="connsiteX4" fmla="*/ 175964 w 369498"/>
                <a:gd name="connsiteY4" fmla="*/ 115897 h 625669"/>
                <a:gd name="connsiteX5" fmla="*/ 115640 w 369498"/>
                <a:gd name="connsiteY5" fmla="*/ 77798 h 625669"/>
                <a:gd name="connsiteX6" fmla="*/ 1341 w 369498"/>
                <a:gd name="connsiteY6" fmla="*/ 150823 h 625669"/>
                <a:gd name="connsiteX7" fmla="*/ 71189 w 369498"/>
                <a:gd name="connsiteY7" fmla="*/ 17472 h 625669"/>
                <a:gd name="connsiteX0" fmla="*/ 71189 w 369498"/>
                <a:gd name="connsiteY0" fmla="*/ 8473 h 616670"/>
                <a:gd name="connsiteX1" fmla="*/ 252023 w 369498"/>
                <a:gd name="connsiteY1" fmla="*/ 116423 h 616670"/>
                <a:gd name="connsiteX2" fmla="*/ 369498 w 369498"/>
                <a:gd name="connsiteY2" fmla="*/ 605720 h 616670"/>
                <a:gd name="connsiteX3" fmla="*/ 125164 w 369498"/>
                <a:gd name="connsiteY3" fmla="*/ 481895 h 616670"/>
                <a:gd name="connsiteX4" fmla="*/ 175964 w 369498"/>
                <a:gd name="connsiteY4" fmla="*/ 106898 h 616670"/>
                <a:gd name="connsiteX5" fmla="*/ 115640 w 369498"/>
                <a:gd name="connsiteY5" fmla="*/ 68799 h 616670"/>
                <a:gd name="connsiteX6" fmla="*/ 1341 w 369498"/>
                <a:gd name="connsiteY6" fmla="*/ 141824 h 616670"/>
                <a:gd name="connsiteX7" fmla="*/ 71189 w 369498"/>
                <a:gd name="connsiteY7" fmla="*/ 8473 h 616670"/>
                <a:gd name="connsiteX0" fmla="*/ 71189 w 369498"/>
                <a:gd name="connsiteY0" fmla="*/ 5389 h 613586"/>
                <a:gd name="connsiteX1" fmla="*/ 252023 w 369498"/>
                <a:gd name="connsiteY1" fmla="*/ 113339 h 613586"/>
                <a:gd name="connsiteX2" fmla="*/ 369498 w 369498"/>
                <a:gd name="connsiteY2" fmla="*/ 602636 h 613586"/>
                <a:gd name="connsiteX3" fmla="*/ 125164 w 369498"/>
                <a:gd name="connsiteY3" fmla="*/ 478811 h 613586"/>
                <a:gd name="connsiteX4" fmla="*/ 175964 w 369498"/>
                <a:gd name="connsiteY4" fmla="*/ 103814 h 613586"/>
                <a:gd name="connsiteX5" fmla="*/ 115640 w 369498"/>
                <a:gd name="connsiteY5" fmla="*/ 65715 h 613586"/>
                <a:gd name="connsiteX6" fmla="*/ 1341 w 369498"/>
                <a:gd name="connsiteY6" fmla="*/ 138740 h 613586"/>
                <a:gd name="connsiteX7" fmla="*/ 71189 w 369498"/>
                <a:gd name="connsiteY7" fmla="*/ 5389 h 613586"/>
                <a:gd name="connsiteX0" fmla="*/ 71189 w 369498"/>
                <a:gd name="connsiteY0" fmla="*/ 5389 h 613586"/>
                <a:gd name="connsiteX1" fmla="*/ 252023 w 369498"/>
                <a:gd name="connsiteY1" fmla="*/ 113339 h 613586"/>
                <a:gd name="connsiteX2" fmla="*/ 369498 w 369498"/>
                <a:gd name="connsiteY2" fmla="*/ 602636 h 613586"/>
                <a:gd name="connsiteX3" fmla="*/ 125164 w 369498"/>
                <a:gd name="connsiteY3" fmla="*/ 478811 h 613586"/>
                <a:gd name="connsiteX4" fmla="*/ 175964 w 369498"/>
                <a:gd name="connsiteY4" fmla="*/ 103814 h 613586"/>
                <a:gd name="connsiteX5" fmla="*/ 115640 w 369498"/>
                <a:gd name="connsiteY5" fmla="*/ 65715 h 613586"/>
                <a:gd name="connsiteX6" fmla="*/ 1341 w 369498"/>
                <a:gd name="connsiteY6" fmla="*/ 138740 h 613586"/>
                <a:gd name="connsiteX7" fmla="*/ 71189 w 369498"/>
                <a:gd name="connsiteY7" fmla="*/ 5389 h 613586"/>
                <a:gd name="connsiteX0" fmla="*/ 71189 w 369498"/>
                <a:gd name="connsiteY0" fmla="*/ 5389 h 613586"/>
                <a:gd name="connsiteX1" fmla="*/ 252023 w 369498"/>
                <a:gd name="connsiteY1" fmla="*/ 113339 h 613586"/>
                <a:gd name="connsiteX2" fmla="*/ 369498 w 369498"/>
                <a:gd name="connsiteY2" fmla="*/ 602636 h 613586"/>
                <a:gd name="connsiteX3" fmla="*/ 125164 w 369498"/>
                <a:gd name="connsiteY3" fmla="*/ 478811 h 613586"/>
                <a:gd name="connsiteX4" fmla="*/ 175964 w 369498"/>
                <a:gd name="connsiteY4" fmla="*/ 103814 h 613586"/>
                <a:gd name="connsiteX5" fmla="*/ 115640 w 369498"/>
                <a:gd name="connsiteY5" fmla="*/ 65715 h 613586"/>
                <a:gd name="connsiteX6" fmla="*/ 1341 w 369498"/>
                <a:gd name="connsiteY6" fmla="*/ 138740 h 613586"/>
                <a:gd name="connsiteX7" fmla="*/ 71189 w 369498"/>
                <a:gd name="connsiteY7" fmla="*/ 5389 h 613586"/>
                <a:gd name="connsiteX0" fmla="*/ 71189 w 398073"/>
                <a:gd name="connsiteY0" fmla="*/ 5389 h 613586"/>
                <a:gd name="connsiteX1" fmla="*/ 252023 w 398073"/>
                <a:gd name="connsiteY1" fmla="*/ 113339 h 613586"/>
                <a:gd name="connsiteX2" fmla="*/ 398073 w 398073"/>
                <a:gd name="connsiteY2" fmla="*/ 602636 h 613586"/>
                <a:gd name="connsiteX3" fmla="*/ 125164 w 398073"/>
                <a:gd name="connsiteY3" fmla="*/ 478811 h 613586"/>
                <a:gd name="connsiteX4" fmla="*/ 175964 w 398073"/>
                <a:gd name="connsiteY4" fmla="*/ 103814 h 613586"/>
                <a:gd name="connsiteX5" fmla="*/ 115640 w 398073"/>
                <a:gd name="connsiteY5" fmla="*/ 65715 h 613586"/>
                <a:gd name="connsiteX6" fmla="*/ 1341 w 398073"/>
                <a:gd name="connsiteY6" fmla="*/ 138740 h 613586"/>
                <a:gd name="connsiteX7" fmla="*/ 71189 w 398073"/>
                <a:gd name="connsiteY7" fmla="*/ 5389 h 613586"/>
                <a:gd name="connsiteX0" fmla="*/ 71189 w 398073"/>
                <a:gd name="connsiteY0" fmla="*/ 5389 h 613586"/>
                <a:gd name="connsiteX1" fmla="*/ 252023 w 398073"/>
                <a:gd name="connsiteY1" fmla="*/ 113339 h 613586"/>
                <a:gd name="connsiteX2" fmla="*/ 398073 w 398073"/>
                <a:gd name="connsiteY2" fmla="*/ 602636 h 613586"/>
                <a:gd name="connsiteX3" fmla="*/ 125164 w 398073"/>
                <a:gd name="connsiteY3" fmla="*/ 478811 h 613586"/>
                <a:gd name="connsiteX4" fmla="*/ 175964 w 398073"/>
                <a:gd name="connsiteY4" fmla="*/ 103814 h 613586"/>
                <a:gd name="connsiteX5" fmla="*/ 99765 w 398073"/>
                <a:gd name="connsiteY5" fmla="*/ 65715 h 613586"/>
                <a:gd name="connsiteX6" fmla="*/ 1341 w 398073"/>
                <a:gd name="connsiteY6" fmla="*/ 138740 h 613586"/>
                <a:gd name="connsiteX7" fmla="*/ 71189 w 398073"/>
                <a:gd name="connsiteY7" fmla="*/ 5389 h 613586"/>
                <a:gd name="connsiteX0" fmla="*/ 71189 w 398073"/>
                <a:gd name="connsiteY0" fmla="*/ 5389 h 613586"/>
                <a:gd name="connsiteX1" fmla="*/ 252023 w 398073"/>
                <a:gd name="connsiteY1" fmla="*/ 113339 h 613586"/>
                <a:gd name="connsiteX2" fmla="*/ 398073 w 398073"/>
                <a:gd name="connsiteY2" fmla="*/ 602636 h 613586"/>
                <a:gd name="connsiteX3" fmla="*/ 125164 w 398073"/>
                <a:gd name="connsiteY3" fmla="*/ 478811 h 613586"/>
                <a:gd name="connsiteX4" fmla="*/ 175964 w 398073"/>
                <a:gd name="connsiteY4" fmla="*/ 103814 h 613586"/>
                <a:gd name="connsiteX5" fmla="*/ 99765 w 398073"/>
                <a:gd name="connsiteY5" fmla="*/ 65715 h 613586"/>
                <a:gd name="connsiteX6" fmla="*/ 1341 w 398073"/>
                <a:gd name="connsiteY6" fmla="*/ 138740 h 613586"/>
                <a:gd name="connsiteX7" fmla="*/ 71189 w 398073"/>
                <a:gd name="connsiteY7" fmla="*/ 5389 h 613586"/>
                <a:gd name="connsiteX0" fmla="*/ 77321 w 404205"/>
                <a:gd name="connsiteY0" fmla="*/ 5389 h 613586"/>
                <a:gd name="connsiteX1" fmla="*/ 258155 w 404205"/>
                <a:gd name="connsiteY1" fmla="*/ 113339 h 613586"/>
                <a:gd name="connsiteX2" fmla="*/ 404205 w 404205"/>
                <a:gd name="connsiteY2" fmla="*/ 602636 h 613586"/>
                <a:gd name="connsiteX3" fmla="*/ 131296 w 404205"/>
                <a:gd name="connsiteY3" fmla="*/ 478811 h 613586"/>
                <a:gd name="connsiteX4" fmla="*/ 182096 w 404205"/>
                <a:gd name="connsiteY4" fmla="*/ 103814 h 613586"/>
                <a:gd name="connsiteX5" fmla="*/ 105897 w 404205"/>
                <a:gd name="connsiteY5" fmla="*/ 65715 h 613586"/>
                <a:gd name="connsiteX6" fmla="*/ 1123 w 404205"/>
                <a:gd name="connsiteY6" fmla="*/ 138740 h 613586"/>
                <a:gd name="connsiteX7" fmla="*/ 77321 w 404205"/>
                <a:gd name="connsiteY7" fmla="*/ 5389 h 613586"/>
                <a:gd name="connsiteX0" fmla="*/ 77321 w 404205"/>
                <a:gd name="connsiteY0" fmla="*/ 5389 h 613586"/>
                <a:gd name="connsiteX1" fmla="*/ 258155 w 404205"/>
                <a:gd name="connsiteY1" fmla="*/ 113339 h 613586"/>
                <a:gd name="connsiteX2" fmla="*/ 404205 w 404205"/>
                <a:gd name="connsiteY2" fmla="*/ 602636 h 613586"/>
                <a:gd name="connsiteX3" fmla="*/ 131296 w 404205"/>
                <a:gd name="connsiteY3" fmla="*/ 478811 h 613586"/>
                <a:gd name="connsiteX4" fmla="*/ 182096 w 404205"/>
                <a:gd name="connsiteY4" fmla="*/ 103814 h 613586"/>
                <a:gd name="connsiteX5" fmla="*/ 105897 w 404205"/>
                <a:gd name="connsiteY5" fmla="*/ 65715 h 613586"/>
                <a:gd name="connsiteX6" fmla="*/ 1123 w 404205"/>
                <a:gd name="connsiteY6" fmla="*/ 138740 h 613586"/>
                <a:gd name="connsiteX7" fmla="*/ 77321 w 404205"/>
                <a:gd name="connsiteY7" fmla="*/ 5389 h 613586"/>
                <a:gd name="connsiteX0" fmla="*/ 83512 w 410396"/>
                <a:gd name="connsiteY0" fmla="*/ 5389 h 613586"/>
                <a:gd name="connsiteX1" fmla="*/ 264346 w 410396"/>
                <a:gd name="connsiteY1" fmla="*/ 113339 h 613586"/>
                <a:gd name="connsiteX2" fmla="*/ 410396 w 410396"/>
                <a:gd name="connsiteY2" fmla="*/ 602636 h 613586"/>
                <a:gd name="connsiteX3" fmla="*/ 137487 w 410396"/>
                <a:gd name="connsiteY3" fmla="*/ 478811 h 613586"/>
                <a:gd name="connsiteX4" fmla="*/ 188287 w 410396"/>
                <a:gd name="connsiteY4" fmla="*/ 103814 h 613586"/>
                <a:gd name="connsiteX5" fmla="*/ 112088 w 410396"/>
                <a:gd name="connsiteY5" fmla="*/ 65715 h 613586"/>
                <a:gd name="connsiteX6" fmla="*/ 964 w 410396"/>
                <a:gd name="connsiteY6" fmla="*/ 132390 h 613586"/>
                <a:gd name="connsiteX7" fmla="*/ 83512 w 410396"/>
                <a:gd name="connsiteY7" fmla="*/ 5389 h 613586"/>
                <a:gd name="connsiteX0" fmla="*/ 83512 w 410396"/>
                <a:gd name="connsiteY0" fmla="*/ 5389 h 613586"/>
                <a:gd name="connsiteX1" fmla="*/ 264346 w 410396"/>
                <a:gd name="connsiteY1" fmla="*/ 113339 h 613586"/>
                <a:gd name="connsiteX2" fmla="*/ 410396 w 410396"/>
                <a:gd name="connsiteY2" fmla="*/ 602636 h 613586"/>
                <a:gd name="connsiteX3" fmla="*/ 137487 w 410396"/>
                <a:gd name="connsiteY3" fmla="*/ 478811 h 613586"/>
                <a:gd name="connsiteX4" fmla="*/ 188287 w 410396"/>
                <a:gd name="connsiteY4" fmla="*/ 103814 h 613586"/>
                <a:gd name="connsiteX5" fmla="*/ 112088 w 410396"/>
                <a:gd name="connsiteY5" fmla="*/ 65715 h 613586"/>
                <a:gd name="connsiteX6" fmla="*/ 964 w 410396"/>
                <a:gd name="connsiteY6" fmla="*/ 132390 h 613586"/>
                <a:gd name="connsiteX7" fmla="*/ 83512 w 410396"/>
                <a:gd name="connsiteY7" fmla="*/ 5389 h 613586"/>
                <a:gd name="connsiteX0" fmla="*/ 83512 w 410396"/>
                <a:gd name="connsiteY0" fmla="*/ 5389 h 613586"/>
                <a:gd name="connsiteX1" fmla="*/ 264346 w 410396"/>
                <a:gd name="connsiteY1" fmla="*/ 113339 h 613586"/>
                <a:gd name="connsiteX2" fmla="*/ 410396 w 410396"/>
                <a:gd name="connsiteY2" fmla="*/ 602636 h 613586"/>
                <a:gd name="connsiteX3" fmla="*/ 137487 w 410396"/>
                <a:gd name="connsiteY3" fmla="*/ 478811 h 613586"/>
                <a:gd name="connsiteX4" fmla="*/ 188287 w 410396"/>
                <a:gd name="connsiteY4" fmla="*/ 103814 h 613586"/>
                <a:gd name="connsiteX5" fmla="*/ 112088 w 410396"/>
                <a:gd name="connsiteY5" fmla="*/ 65715 h 613586"/>
                <a:gd name="connsiteX6" fmla="*/ 964 w 410396"/>
                <a:gd name="connsiteY6" fmla="*/ 132390 h 613586"/>
                <a:gd name="connsiteX7" fmla="*/ 83512 w 410396"/>
                <a:gd name="connsiteY7" fmla="*/ 5389 h 613586"/>
                <a:gd name="connsiteX0" fmla="*/ 83512 w 410396"/>
                <a:gd name="connsiteY0" fmla="*/ 5389 h 613586"/>
                <a:gd name="connsiteX1" fmla="*/ 264346 w 410396"/>
                <a:gd name="connsiteY1" fmla="*/ 113339 h 613586"/>
                <a:gd name="connsiteX2" fmla="*/ 410396 w 410396"/>
                <a:gd name="connsiteY2" fmla="*/ 602636 h 613586"/>
                <a:gd name="connsiteX3" fmla="*/ 137487 w 410396"/>
                <a:gd name="connsiteY3" fmla="*/ 478811 h 613586"/>
                <a:gd name="connsiteX4" fmla="*/ 188287 w 410396"/>
                <a:gd name="connsiteY4" fmla="*/ 103814 h 613586"/>
                <a:gd name="connsiteX5" fmla="*/ 112088 w 410396"/>
                <a:gd name="connsiteY5" fmla="*/ 65715 h 613586"/>
                <a:gd name="connsiteX6" fmla="*/ 964 w 410396"/>
                <a:gd name="connsiteY6" fmla="*/ 132390 h 613586"/>
                <a:gd name="connsiteX7" fmla="*/ 83512 w 410396"/>
                <a:gd name="connsiteY7" fmla="*/ 5389 h 613586"/>
                <a:gd name="connsiteX0" fmla="*/ 83512 w 410396"/>
                <a:gd name="connsiteY0" fmla="*/ 5389 h 613586"/>
                <a:gd name="connsiteX1" fmla="*/ 264346 w 410396"/>
                <a:gd name="connsiteY1" fmla="*/ 113339 h 613586"/>
                <a:gd name="connsiteX2" fmla="*/ 410396 w 410396"/>
                <a:gd name="connsiteY2" fmla="*/ 602636 h 613586"/>
                <a:gd name="connsiteX3" fmla="*/ 137487 w 410396"/>
                <a:gd name="connsiteY3" fmla="*/ 478811 h 613586"/>
                <a:gd name="connsiteX4" fmla="*/ 188287 w 410396"/>
                <a:gd name="connsiteY4" fmla="*/ 103814 h 613586"/>
                <a:gd name="connsiteX5" fmla="*/ 112088 w 410396"/>
                <a:gd name="connsiteY5" fmla="*/ 65715 h 613586"/>
                <a:gd name="connsiteX6" fmla="*/ 964 w 410396"/>
                <a:gd name="connsiteY6" fmla="*/ 132390 h 613586"/>
                <a:gd name="connsiteX7" fmla="*/ 83512 w 410396"/>
                <a:gd name="connsiteY7" fmla="*/ 5389 h 613586"/>
                <a:gd name="connsiteX0" fmla="*/ 83512 w 410396"/>
                <a:gd name="connsiteY0" fmla="*/ 14884 h 623081"/>
                <a:gd name="connsiteX1" fmla="*/ 264346 w 410396"/>
                <a:gd name="connsiteY1" fmla="*/ 122834 h 623081"/>
                <a:gd name="connsiteX2" fmla="*/ 410396 w 410396"/>
                <a:gd name="connsiteY2" fmla="*/ 612131 h 623081"/>
                <a:gd name="connsiteX3" fmla="*/ 137487 w 410396"/>
                <a:gd name="connsiteY3" fmla="*/ 488306 h 623081"/>
                <a:gd name="connsiteX4" fmla="*/ 188287 w 410396"/>
                <a:gd name="connsiteY4" fmla="*/ 113309 h 623081"/>
                <a:gd name="connsiteX5" fmla="*/ 112088 w 410396"/>
                <a:gd name="connsiteY5" fmla="*/ 75210 h 623081"/>
                <a:gd name="connsiteX6" fmla="*/ 964 w 410396"/>
                <a:gd name="connsiteY6" fmla="*/ 141885 h 623081"/>
                <a:gd name="connsiteX7" fmla="*/ 83512 w 410396"/>
                <a:gd name="connsiteY7" fmla="*/ 14884 h 623081"/>
                <a:gd name="connsiteX0" fmla="*/ 83512 w 410396"/>
                <a:gd name="connsiteY0" fmla="*/ 6729 h 614926"/>
                <a:gd name="connsiteX1" fmla="*/ 264346 w 410396"/>
                <a:gd name="connsiteY1" fmla="*/ 114679 h 614926"/>
                <a:gd name="connsiteX2" fmla="*/ 410396 w 410396"/>
                <a:gd name="connsiteY2" fmla="*/ 603976 h 614926"/>
                <a:gd name="connsiteX3" fmla="*/ 137487 w 410396"/>
                <a:gd name="connsiteY3" fmla="*/ 480151 h 614926"/>
                <a:gd name="connsiteX4" fmla="*/ 188287 w 410396"/>
                <a:gd name="connsiteY4" fmla="*/ 105154 h 614926"/>
                <a:gd name="connsiteX5" fmla="*/ 112088 w 410396"/>
                <a:gd name="connsiteY5" fmla="*/ 67055 h 614926"/>
                <a:gd name="connsiteX6" fmla="*/ 964 w 410396"/>
                <a:gd name="connsiteY6" fmla="*/ 133730 h 614926"/>
                <a:gd name="connsiteX7" fmla="*/ 83512 w 410396"/>
                <a:gd name="connsiteY7" fmla="*/ 6729 h 614926"/>
                <a:gd name="connsiteX0" fmla="*/ 83512 w 410396"/>
                <a:gd name="connsiteY0" fmla="*/ 12830 h 621027"/>
                <a:gd name="connsiteX1" fmla="*/ 264346 w 410396"/>
                <a:gd name="connsiteY1" fmla="*/ 120780 h 621027"/>
                <a:gd name="connsiteX2" fmla="*/ 410396 w 410396"/>
                <a:gd name="connsiteY2" fmla="*/ 610077 h 621027"/>
                <a:gd name="connsiteX3" fmla="*/ 137487 w 410396"/>
                <a:gd name="connsiteY3" fmla="*/ 486252 h 621027"/>
                <a:gd name="connsiteX4" fmla="*/ 188287 w 410396"/>
                <a:gd name="connsiteY4" fmla="*/ 111255 h 621027"/>
                <a:gd name="connsiteX5" fmla="*/ 112088 w 410396"/>
                <a:gd name="connsiteY5" fmla="*/ 73156 h 621027"/>
                <a:gd name="connsiteX6" fmla="*/ 964 w 410396"/>
                <a:gd name="connsiteY6" fmla="*/ 139831 h 621027"/>
                <a:gd name="connsiteX7" fmla="*/ 83512 w 410396"/>
                <a:gd name="connsiteY7" fmla="*/ 12830 h 621027"/>
                <a:gd name="connsiteX0" fmla="*/ 90523 w 410263"/>
                <a:gd name="connsiteY0" fmla="*/ 9680 h 627402"/>
                <a:gd name="connsiteX1" fmla="*/ 264213 w 410263"/>
                <a:gd name="connsiteY1" fmla="*/ 127155 h 627402"/>
                <a:gd name="connsiteX2" fmla="*/ 410263 w 410263"/>
                <a:gd name="connsiteY2" fmla="*/ 616452 h 627402"/>
                <a:gd name="connsiteX3" fmla="*/ 137354 w 410263"/>
                <a:gd name="connsiteY3" fmla="*/ 492627 h 627402"/>
                <a:gd name="connsiteX4" fmla="*/ 188154 w 410263"/>
                <a:gd name="connsiteY4" fmla="*/ 117630 h 627402"/>
                <a:gd name="connsiteX5" fmla="*/ 111955 w 410263"/>
                <a:gd name="connsiteY5" fmla="*/ 79531 h 627402"/>
                <a:gd name="connsiteX6" fmla="*/ 831 w 410263"/>
                <a:gd name="connsiteY6" fmla="*/ 146206 h 627402"/>
                <a:gd name="connsiteX7" fmla="*/ 90523 w 410263"/>
                <a:gd name="connsiteY7" fmla="*/ 9680 h 627402"/>
                <a:gd name="connsiteX0" fmla="*/ 92867 w 410226"/>
                <a:gd name="connsiteY0" fmla="*/ 8307 h 630792"/>
                <a:gd name="connsiteX1" fmla="*/ 264176 w 410226"/>
                <a:gd name="connsiteY1" fmla="*/ 130545 h 630792"/>
                <a:gd name="connsiteX2" fmla="*/ 410226 w 410226"/>
                <a:gd name="connsiteY2" fmla="*/ 619842 h 630792"/>
                <a:gd name="connsiteX3" fmla="*/ 137317 w 410226"/>
                <a:gd name="connsiteY3" fmla="*/ 496017 h 630792"/>
                <a:gd name="connsiteX4" fmla="*/ 188117 w 410226"/>
                <a:gd name="connsiteY4" fmla="*/ 121020 h 630792"/>
                <a:gd name="connsiteX5" fmla="*/ 111918 w 410226"/>
                <a:gd name="connsiteY5" fmla="*/ 82921 h 630792"/>
                <a:gd name="connsiteX6" fmla="*/ 794 w 410226"/>
                <a:gd name="connsiteY6" fmla="*/ 149596 h 630792"/>
                <a:gd name="connsiteX7" fmla="*/ 92867 w 410226"/>
                <a:gd name="connsiteY7" fmla="*/ 8307 h 630792"/>
                <a:gd name="connsiteX0" fmla="*/ 92867 w 410226"/>
                <a:gd name="connsiteY0" fmla="*/ 908 h 623393"/>
                <a:gd name="connsiteX1" fmla="*/ 264176 w 410226"/>
                <a:gd name="connsiteY1" fmla="*/ 123146 h 623393"/>
                <a:gd name="connsiteX2" fmla="*/ 410226 w 410226"/>
                <a:gd name="connsiteY2" fmla="*/ 612443 h 623393"/>
                <a:gd name="connsiteX3" fmla="*/ 137317 w 410226"/>
                <a:gd name="connsiteY3" fmla="*/ 488618 h 623393"/>
                <a:gd name="connsiteX4" fmla="*/ 188117 w 410226"/>
                <a:gd name="connsiteY4" fmla="*/ 113621 h 623393"/>
                <a:gd name="connsiteX5" fmla="*/ 111918 w 410226"/>
                <a:gd name="connsiteY5" fmla="*/ 75522 h 623393"/>
                <a:gd name="connsiteX6" fmla="*/ 794 w 410226"/>
                <a:gd name="connsiteY6" fmla="*/ 142197 h 623393"/>
                <a:gd name="connsiteX7" fmla="*/ 92867 w 410226"/>
                <a:gd name="connsiteY7" fmla="*/ 908 h 623393"/>
                <a:gd name="connsiteX0" fmla="*/ 0 w 409432"/>
                <a:gd name="connsiteY0" fmla="*/ 66722 h 547918"/>
                <a:gd name="connsiteX1" fmla="*/ 263382 w 409432"/>
                <a:gd name="connsiteY1" fmla="*/ 47671 h 547918"/>
                <a:gd name="connsiteX2" fmla="*/ 409432 w 409432"/>
                <a:gd name="connsiteY2" fmla="*/ 536968 h 547918"/>
                <a:gd name="connsiteX3" fmla="*/ 136523 w 409432"/>
                <a:gd name="connsiteY3" fmla="*/ 413143 h 547918"/>
                <a:gd name="connsiteX4" fmla="*/ 187323 w 409432"/>
                <a:gd name="connsiteY4" fmla="*/ 38146 h 547918"/>
                <a:gd name="connsiteX5" fmla="*/ 111124 w 409432"/>
                <a:gd name="connsiteY5" fmla="*/ 47 h 547918"/>
                <a:gd name="connsiteX6" fmla="*/ 0 w 409432"/>
                <a:gd name="connsiteY6" fmla="*/ 66722 h 547918"/>
                <a:gd name="connsiteX0" fmla="*/ 0 w 409432"/>
                <a:gd name="connsiteY0" fmla="*/ 115434 h 596630"/>
                <a:gd name="connsiteX1" fmla="*/ 99813 w 409432"/>
                <a:gd name="connsiteY1" fmla="*/ 378 h 596630"/>
                <a:gd name="connsiteX2" fmla="*/ 263382 w 409432"/>
                <a:gd name="connsiteY2" fmla="*/ 96383 h 596630"/>
                <a:gd name="connsiteX3" fmla="*/ 409432 w 409432"/>
                <a:gd name="connsiteY3" fmla="*/ 585680 h 596630"/>
                <a:gd name="connsiteX4" fmla="*/ 136523 w 409432"/>
                <a:gd name="connsiteY4" fmla="*/ 461855 h 596630"/>
                <a:gd name="connsiteX5" fmla="*/ 187323 w 409432"/>
                <a:gd name="connsiteY5" fmla="*/ 86858 h 596630"/>
                <a:gd name="connsiteX6" fmla="*/ 111124 w 409432"/>
                <a:gd name="connsiteY6" fmla="*/ 48759 h 596630"/>
                <a:gd name="connsiteX7" fmla="*/ 0 w 409432"/>
                <a:gd name="connsiteY7" fmla="*/ 115434 h 596630"/>
                <a:gd name="connsiteX0" fmla="*/ 0 w 409432"/>
                <a:gd name="connsiteY0" fmla="*/ 131937 h 613133"/>
                <a:gd name="connsiteX1" fmla="*/ 114101 w 409432"/>
                <a:gd name="connsiteY1" fmla="*/ 212 h 613133"/>
                <a:gd name="connsiteX2" fmla="*/ 263382 w 409432"/>
                <a:gd name="connsiteY2" fmla="*/ 112886 h 613133"/>
                <a:gd name="connsiteX3" fmla="*/ 409432 w 409432"/>
                <a:gd name="connsiteY3" fmla="*/ 602183 h 613133"/>
                <a:gd name="connsiteX4" fmla="*/ 136523 w 409432"/>
                <a:gd name="connsiteY4" fmla="*/ 478358 h 613133"/>
                <a:gd name="connsiteX5" fmla="*/ 187323 w 409432"/>
                <a:gd name="connsiteY5" fmla="*/ 103361 h 613133"/>
                <a:gd name="connsiteX6" fmla="*/ 111124 w 409432"/>
                <a:gd name="connsiteY6" fmla="*/ 65262 h 613133"/>
                <a:gd name="connsiteX7" fmla="*/ 0 w 409432"/>
                <a:gd name="connsiteY7" fmla="*/ 131937 h 613133"/>
                <a:gd name="connsiteX0" fmla="*/ 5761 w 415193"/>
                <a:gd name="connsiteY0" fmla="*/ 131937 h 613133"/>
                <a:gd name="connsiteX1" fmla="*/ 119862 w 415193"/>
                <a:gd name="connsiteY1" fmla="*/ 212 h 613133"/>
                <a:gd name="connsiteX2" fmla="*/ 269143 w 415193"/>
                <a:gd name="connsiteY2" fmla="*/ 112886 h 613133"/>
                <a:gd name="connsiteX3" fmla="*/ 415193 w 415193"/>
                <a:gd name="connsiteY3" fmla="*/ 602183 h 613133"/>
                <a:gd name="connsiteX4" fmla="*/ 142284 w 415193"/>
                <a:gd name="connsiteY4" fmla="*/ 478358 h 613133"/>
                <a:gd name="connsiteX5" fmla="*/ 193084 w 415193"/>
                <a:gd name="connsiteY5" fmla="*/ 103361 h 613133"/>
                <a:gd name="connsiteX6" fmla="*/ 116885 w 415193"/>
                <a:gd name="connsiteY6" fmla="*/ 65262 h 613133"/>
                <a:gd name="connsiteX7" fmla="*/ 5761 w 415193"/>
                <a:gd name="connsiteY7" fmla="*/ 131937 h 613133"/>
                <a:gd name="connsiteX0" fmla="*/ 5761 w 415193"/>
                <a:gd name="connsiteY0" fmla="*/ 131937 h 613133"/>
                <a:gd name="connsiteX1" fmla="*/ 119862 w 415193"/>
                <a:gd name="connsiteY1" fmla="*/ 212 h 613133"/>
                <a:gd name="connsiteX2" fmla="*/ 269143 w 415193"/>
                <a:gd name="connsiteY2" fmla="*/ 112886 h 613133"/>
                <a:gd name="connsiteX3" fmla="*/ 415193 w 415193"/>
                <a:gd name="connsiteY3" fmla="*/ 602183 h 613133"/>
                <a:gd name="connsiteX4" fmla="*/ 142284 w 415193"/>
                <a:gd name="connsiteY4" fmla="*/ 478358 h 613133"/>
                <a:gd name="connsiteX5" fmla="*/ 193084 w 415193"/>
                <a:gd name="connsiteY5" fmla="*/ 103361 h 613133"/>
                <a:gd name="connsiteX6" fmla="*/ 147841 w 415193"/>
                <a:gd name="connsiteY6" fmla="*/ 65262 h 613133"/>
                <a:gd name="connsiteX7" fmla="*/ 5761 w 415193"/>
                <a:gd name="connsiteY7" fmla="*/ 131937 h 613133"/>
                <a:gd name="connsiteX0" fmla="*/ 1220 w 410652"/>
                <a:gd name="connsiteY0" fmla="*/ 131937 h 613133"/>
                <a:gd name="connsiteX1" fmla="*/ 115321 w 410652"/>
                <a:gd name="connsiteY1" fmla="*/ 212 h 613133"/>
                <a:gd name="connsiteX2" fmla="*/ 264602 w 410652"/>
                <a:gd name="connsiteY2" fmla="*/ 112886 h 613133"/>
                <a:gd name="connsiteX3" fmla="*/ 410652 w 410652"/>
                <a:gd name="connsiteY3" fmla="*/ 602183 h 613133"/>
                <a:gd name="connsiteX4" fmla="*/ 137743 w 410652"/>
                <a:gd name="connsiteY4" fmla="*/ 478358 h 613133"/>
                <a:gd name="connsiteX5" fmla="*/ 188543 w 410652"/>
                <a:gd name="connsiteY5" fmla="*/ 103361 h 613133"/>
                <a:gd name="connsiteX6" fmla="*/ 1220 w 410652"/>
                <a:gd name="connsiteY6" fmla="*/ 131937 h 613133"/>
                <a:gd name="connsiteX0" fmla="*/ 1220 w 410652"/>
                <a:gd name="connsiteY0" fmla="*/ 131937 h 613133"/>
                <a:gd name="connsiteX1" fmla="*/ 115321 w 410652"/>
                <a:gd name="connsiteY1" fmla="*/ 212 h 613133"/>
                <a:gd name="connsiteX2" fmla="*/ 264602 w 410652"/>
                <a:gd name="connsiteY2" fmla="*/ 112886 h 613133"/>
                <a:gd name="connsiteX3" fmla="*/ 410652 w 410652"/>
                <a:gd name="connsiteY3" fmla="*/ 602183 h 613133"/>
                <a:gd name="connsiteX4" fmla="*/ 137743 w 410652"/>
                <a:gd name="connsiteY4" fmla="*/ 478358 h 613133"/>
                <a:gd name="connsiteX5" fmla="*/ 188543 w 410652"/>
                <a:gd name="connsiteY5" fmla="*/ 103361 h 613133"/>
                <a:gd name="connsiteX6" fmla="*/ 127227 w 410652"/>
                <a:gd name="connsiteY6" fmla="*/ 64507 h 613133"/>
                <a:gd name="connsiteX7" fmla="*/ 1220 w 410652"/>
                <a:gd name="connsiteY7" fmla="*/ 131937 h 613133"/>
                <a:gd name="connsiteX0" fmla="*/ 1252 w 408303"/>
                <a:gd name="connsiteY0" fmla="*/ 129556 h 613133"/>
                <a:gd name="connsiteX1" fmla="*/ 112972 w 408303"/>
                <a:gd name="connsiteY1" fmla="*/ 212 h 613133"/>
                <a:gd name="connsiteX2" fmla="*/ 262253 w 408303"/>
                <a:gd name="connsiteY2" fmla="*/ 112886 h 613133"/>
                <a:gd name="connsiteX3" fmla="*/ 408303 w 408303"/>
                <a:gd name="connsiteY3" fmla="*/ 602183 h 613133"/>
                <a:gd name="connsiteX4" fmla="*/ 135394 w 408303"/>
                <a:gd name="connsiteY4" fmla="*/ 478358 h 613133"/>
                <a:gd name="connsiteX5" fmla="*/ 186194 w 408303"/>
                <a:gd name="connsiteY5" fmla="*/ 103361 h 613133"/>
                <a:gd name="connsiteX6" fmla="*/ 124878 w 408303"/>
                <a:gd name="connsiteY6" fmla="*/ 64507 h 613133"/>
                <a:gd name="connsiteX7" fmla="*/ 1252 w 408303"/>
                <a:gd name="connsiteY7" fmla="*/ 129556 h 613133"/>
                <a:gd name="connsiteX0" fmla="*/ 1252 w 408303"/>
                <a:gd name="connsiteY0" fmla="*/ 129556 h 613133"/>
                <a:gd name="connsiteX1" fmla="*/ 112972 w 408303"/>
                <a:gd name="connsiteY1" fmla="*/ 212 h 613133"/>
                <a:gd name="connsiteX2" fmla="*/ 262253 w 408303"/>
                <a:gd name="connsiteY2" fmla="*/ 112886 h 613133"/>
                <a:gd name="connsiteX3" fmla="*/ 408303 w 408303"/>
                <a:gd name="connsiteY3" fmla="*/ 602183 h 613133"/>
                <a:gd name="connsiteX4" fmla="*/ 135394 w 408303"/>
                <a:gd name="connsiteY4" fmla="*/ 478358 h 613133"/>
                <a:gd name="connsiteX5" fmla="*/ 186194 w 408303"/>
                <a:gd name="connsiteY5" fmla="*/ 103361 h 613133"/>
                <a:gd name="connsiteX6" fmla="*/ 124878 w 408303"/>
                <a:gd name="connsiteY6" fmla="*/ 64507 h 613133"/>
                <a:gd name="connsiteX7" fmla="*/ 1252 w 408303"/>
                <a:gd name="connsiteY7" fmla="*/ 129556 h 613133"/>
                <a:gd name="connsiteX0" fmla="*/ 1252 w 408303"/>
                <a:gd name="connsiteY0" fmla="*/ 129556 h 613133"/>
                <a:gd name="connsiteX1" fmla="*/ 112972 w 408303"/>
                <a:gd name="connsiteY1" fmla="*/ 212 h 613133"/>
                <a:gd name="connsiteX2" fmla="*/ 262253 w 408303"/>
                <a:gd name="connsiteY2" fmla="*/ 112886 h 613133"/>
                <a:gd name="connsiteX3" fmla="*/ 408303 w 408303"/>
                <a:gd name="connsiteY3" fmla="*/ 602183 h 613133"/>
                <a:gd name="connsiteX4" fmla="*/ 135394 w 408303"/>
                <a:gd name="connsiteY4" fmla="*/ 478358 h 613133"/>
                <a:gd name="connsiteX5" fmla="*/ 186194 w 408303"/>
                <a:gd name="connsiteY5" fmla="*/ 103361 h 613133"/>
                <a:gd name="connsiteX6" fmla="*/ 124878 w 408303"/>
                <a:gd name="connsiteY6" fmla="*/ 64507 h 613133"/>
                <a:gd name="connsiteX7" fmla="*/ 1252 w 408303"/>
                <a:gd name="connsiteY7" fmla="*/ 129556 h 613133"/>
                <a:gd name="connsiteX0" fmla="*/ 1252 w 408303"/>
                <a:gd name="connsiteY0" fmla="*/ 129556 h 613133"/>
                <a:gd name="connsiteX1" fmla="*/ 112972 w 408303"/>
                <a:gd name="connsiteY1" fmla="*/ 212 h 613133"/>
                <a:gd name="connsiteX2" fmla="*/ 262253 w 408303"/>
                <a:gd name="connsiteY2" fmla="*/ 112886 h 613133"/>
                <a:gd name="connsiteX3" fmla="*/ 408303 w 408303"/>
                <a:gd name="connsiteY3" fmla="*/ 602183 h 613133"/>
                <a:gd name="connsiteX4" fmla="*/ 135394 w 408303"/>
                <a:gd name="connsiteY4" fmla="*/ 478358 h 613133"/>
                <a:gd name="connsiteX5" fmla="*/ 186194 w 408303"/>
                <a:gd name="connsiteY5" fmla="*/ 103361 h 613133"/>
                <a:gd name="connsiteX6" fmla="*/ 124878 w 408303"/>
                <a:gd name="connsiteY6" fmla="*/ 64507 h 613133"/>
                <a:gd name="connsiteX7" fmla="*/ 1252 w 408303"/>
                <a:gd name="connsiteY7" fmla="*/ 129556 h 613133"/>
                <a:gd name="connsiteX0" fmla="*/ 1252 w 408303"/>
                <a:gd name="connsiteY0" fmla="*/ 130996 h 614573"/>
                <a:gd name="connsiteX1" fmla="*/ 112972 w 408303"/>
                <a:gd name="connsiteY1" fmla="*/ 1652 h 614573"/>
                <a:gd name="connsiteX2" fmla="*/ 262253 w 408303"/>
                <a:gd name="connsiteY2" fmla="*/ 114326 h 614573"/>
                <a:gd name="connsiteX3" fmla="*/ 408303 w 408303"/>
                <a:gd name="connsiteY3" fmla="*/ 603623 h 614573"/>
                <a:gd name="connsiteX4" fmla="*/ 135394 w 408303"/>
                <a:gd name="connsiteY4" fmla="*/ 479798 h 614573"/>
                <a:gd name="connsiteX5" fmla="*/ 186194 w 408303"/>
                <a:gd name="connsiteY5" fmla="*/ 104801 h 614573"/>
                <a:gd name="connsiteX6" fmla="*/ 124878 w 408303"/>
                <a:gd name="connsiteY6" fmla="*/ 65947 h 614573"/>
                <a:gd name="connsiteX7" fmla="*/ 1252 w 408303"/>
                <a:gd name="connsiteY7" fmla="*/ 130996 h 614573"/>
                <a:gd name="connsiteX0" fmla="*/ 1252 w 408303"/>
                <a:gd name="connsiteY0" fmla="*/ 130996 h 614573"/>
                <a:gd name="connsiteX1" fmla="*/ 112972 w 408303"/>
                <a:gd name="connsiteY1" fmla="*/ 1652 h 614573"/>
                <a:gd name="connsiteX2" fmla="*/ 262253 w 408303"/>
                <a:gd name="connsiteY2" fmla="*/ 114326 h 614573"/>
                <a:gd name="connsiteX3" fmla="*/ 408303 w 408303"/>
                <a:gd name="connsiteY3" fmla="*/ 603623 h 614573"/>
                <a:gd name="connsiteX4" fmla="*/ 135394 w 408303"/>
                <a:gd name="connsiteY4" fmla="*/ 479798 h 614573"/>
                <a:gd name="connsiteX5" fmla="*/ 186194 w 408303"/>
                <a:gd name="connsiteY5" fmla="*/ 104801 h 614573"/>
                <a:gd name="connsiteX6" fmla="*/ 124878 w 408303"/>
                <a:gd name="connsiteY6" fmla="*/ 65947 h 614573"/>
                <a:gd name="connsiteX7" fmla="*/ 1252 w 408303"/>
                <a:gd name="connsiteY7" fmla="*/ 130996 h 614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8303" h="614573">
                  <a:moveTo>
                    <a:pt x="1252" y="130996"/>
                  </a:moveTo>
                  <a:cubicBezTo>
                    <a:pt x="-10952" y="113805"/>
                    <a:pt x="69075" y="4827"/>
                    <a:pt x="112972" y="1652"/>
                  </a:cubicBezTo>
                  <a:cubicBezTo>
                    <a:pt x="156869" y="-1523"/>
                    <a:pt x="215015" y="-12196"/>
                    <a:pt x="262253" y="114326"/>
                  </a:cubicBezTo>
                  <a:cubicBezTo>
                    <a:pt x="151392" y="613181"/>
                    <a:pt x="385020" y="504024"/>
                    <a:pt x="408303" y="603623"/>
                  </a:cubicBezTo>
                  <a:cubicBezTo>
                    <a:pt x="352258" y="619498"/>
                    <a:pt x="248589" y="641723"/>
                    <a:pt x="135394" y="479798"/>
                  </a:cubicBezTo>
                  <a:cubicBezTo>
                    <a:pt x="72952" y="315641"/>
                    <a:pt x="181961" y="246733"/>
                    <a:pt x="186194" y="104801"/>
                  </a:cubicBezTo>
                  <a:cubicBezTo>
                    <a:pt x="165788" y="73528"/>
                    <a:pt x="156098" y="61184"/>
                    <a:pt x="124878" y="65947"/>
                  </a:cubicBezTo>
                  <a:cubicBezTo>
                    <a:pt x="93658" y="70710"/>
                    <a:pt x="39352" y="165127"/>
                    <a:pt x="1252" y="130996"/>
                  </a:cubicBezTo>
                  <a:close/>
                </a:path>
              </a:pathLst>
            </a:custGeom>
            <a:gradFill>
              <a:gsLst>
                <a:gs pos="0">
                  <a:schemeClr val="accent4">
                    <a:lumMod val="20000"/>
                    <a:lumOff val="80000"/>
                  </a:schemeClr>
                </a:gs>
                <a:gs pos="71000">
                  <a:schemeClr val="accent4">
                    <a:lumMod val="40000"/>
                    <a:lumOff val="60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17">
              <a:extLst>
                <a:ext uri="{FF2B5EF4-FFF2-40B4-BE49-F238E27FC236}">
                  <a16:creationId xmlns:a16="http://schemas.microsoft.com/office/drawing/2014/main" id="{79F94B05-4152-4816-AF71-09E08F1FD3BA}"/>
                </a:ext>
              </a:extLst>
            </p:cNvPr>
            <p:cNvSpPr/>
            <p:nvPr/>
          </p:nvSpPr>
          <p:spPr>
            <a:xfrm rot="21498994">
              <a:off x="6291769" y="3590418"/>
              <a:ext cx="171408" cy="393153"/>
            </a:xfrm>
            <a:custGeom>
              <a:avLst/>
              <a:gdLst>
                <a:gd name="connsiteX0" fmla="*/ 0 w 139700"/>
                <a:gd name="connsiteY0" fmla="*/ 0 h 205828"/>
                <a:gd name="connsiteX1" fmla="*/ 139700 w 139700"/>
                <a:gd name="connsiteY1" fmla="*/ 0 h 205828"/>
                <a:gd name="connsiteX2" fmla="*/ 139700 w 139700"/>
                <a:gd name="connsiteY2" fmla="*/ 205828 h 205828"/>
                <a:gd name="connsiteX3" fmla="*/ 0 w 139700"/>
                <a:gd name="connsiteY3" fmla="*/ 205828 h 205828"/>
                <a:gd name="connsiteX4" fmla="*/ 0 w 139700"/>
                <a:gd name="connsiteY4" fmla="*/ 0 h 205828"/>
                <a:gd name="connsiteX0" fmla="*/ 0 w 139700"/>
                <a:gd name="connsiteY0" fmla="*/ 0 h 205828"/>
                <a:gd name="connsiteX1" fmla="*/ 139700 w 139700"/>
                <a:gd name="connsiteY1" fmla="*/ 0 h 205828"/>
                <a:gd name="connsiteX2" fmla="*/ 98425 w 139700"/>
                <a:gd name="connsiteY2" fmla="*/ 123825 h 205828"/>
                <a:gd name="connsiteX3" fmla="*/ 139700 w 139700"/>
                <a:gd name="connsiteY3" fmla="*/ 205828 h 205828"/>
                <a:gd name="connsiteX4" fmla="*/ 0 w 139700"/>
                <a:gd name="connsiteY4" fmla="*/ 205828 h 205828"/>
                <a:gd name="connsiteX5" fmla="*/ 0 w 139700"/>
                <a:gd name="connsiteY5" fmla="*/ 0 h 205828"/>
                <a:gd name="connsiteX0" fmla="*/ 0 w 139700"/>
                <a:gd name="connsiteY0" fmla="*/ 0 h 205828"/>
                <a:gd name="connsiteX1" fmla="*/ 139700 w 139700"/>
                <a:gd name="connsiteY1" fmla="*/ 0 h 205828"/>
                <a:gd name="connsiteX2" fmla="*/ 98425 w 139700"/>
                <a:gd name="connsiteY2" fmla="*/ 123825 h 205828"/>
                <a:gd name="connsiteX3" fmla="*/ 139700 w 139700"/>
                <a:gd name="connsiteY3" fmla="*/ 205828 h 205828"/>
                <a:gd name="connsiteX4" fmla="*/ 0 w 139700"/>
                <a:gd name="connsiteY4" fmla="*/ 205828 h 205828"/>
                <a:gd name="connsiteX5" fmla="*/ 0 w 139700"/>
                <a:gd name="connsiteY5" fmla="*/ 0 h 205828"/>
                <a:gd name="connsiteX0" fmla="*/ 0 w 179506"/>
                <a:gd name="connsiteY0" fmla="*/ 0 h 205828"/>
                <a:gd name="connsiteX1" fmla="*/ 139700 w 179506"/>
                <a:gd name="connsiteY1" fmla="*/ 0 h 205828"/>
                <a:gd name="connsiteX2" fmla="*/ 98425 w 179506"/>
                <a:gd name="connsiteY2" fmla="*/ 123825 h 205828"/>
                <a:gd name="connsiteX3" fmla="*/ 139700 w 179506"/>
                <a:gd name="connsiteY3" fmla="*/ 205828 h 205828"/>
                <a:gd name="connsiteX4" fmla="*/ 0 w 179506"/>
                <a:gd name="connsiteY4" fmla="*/ 205828 h 205828"/>
                <a:gd name="connsiteX5" fmla="*/ 0 w 179506"/>
                <a:gd name="connsiteY5" fmla="*/ 0 h 205828"/>
                <a:gd name="connsiteX0" fmla="*/ 0 w 171195"/>
                <a:gd name="connsiteY0" fmla="*/ 0 h 205828"/>
                <a:gd name="connsiteX1" fmla="*/ 139700 w 171195"/>
                <a:gd name="connsiteY1" fmla="*/ 0 h 205828"/>
                <a:gd name="connsiteX2" fmla="*/ 98425 w 171195"/>
                <a:gd name="connsiteY2" fmla="*/ 123825 h 205828"/>
                <a:gd name="connsiteX3" fmla="*/ 139700 w 171195"/>
                <a:gd name="connsiteY3" fmla="*/ 205828 h 205828"/>
                <a:gd name="connsiteX4" fmla="*/ 0 w 171195"/>
                <a:gd name="connsiteY4" fmla="*/ 205828 h 205828"/>
                <a:gd name="connsiteX5" fmla="*/ 0 w 171195"/>
                <a:gd name="connsiteY5" fmla="*/ 0 h 205828"/>
                <a:gd name="connsiteX0" fmla="*/ 0 w 181837"/>
                <a:gd name="connsiteY0" fmla="*/ 0 h 205828"/>
                <a:gd name="connsiteX1" fmla="*/ 139700 w 181837"/>
                <a:gd name="connsiteY1" fmla="*/ 0 h 205828"/>
                <a:gd name="connsiteX2" fmla="*/ 98425 w 181837"/>
                <a:gd name="connsiteY2" fmla="*/ 123825 h 205828"/>
                <a:gd name="connsiteX3" fmla="*/ 139700 w 181837"/>
                <a:gd name="connsiteY3" fmla="*/ 205828 h 205828"/>
                <a:gd name="connsiteX4" fmla="*/ 0 w 181837"/>
                <a:gd name="connsiteY4" fmla="*/ 205828 h 205828"/>
                <a:gd name="connsiteX5" fmla="*/ 0 w 181837"/>
                <a:gd name="connsiteY5" fmla="*/ 0 h 205828"/>
                <a:gd name="connsiteX0" fmla="*/ 0 w 181837"/>
                <a:gd name="connsiteY0" fmla="*/ 0 h 205828"/>
                <a:gd name="connsiteX1" fmla="*/ 139700 w 181837"/>
                <a:gd name="connsiteY1" fmla="*/ 0 h 205828"/>
                <a:gd name="connsiteX2" fmla="*/ 98425 w 181837"/>
                <a:gd name="connsiteY2" fmla="*/ 123825 h 205828"/>
                <a:gd name="connsiteX3" fmla="*/ 139700 w 181837"/>
                <a:gd name="connsiteY3" fmla="*/ 205828 h 205828"/>
                <a:gd name="connsiteX4" fmla="*/ 0 w 181837"/>
                <a:gd name="connsiteY4" fmla="*/ 205828 h 205828"/>
                <a:gd name="connsiteX5" fmla="*/ 0 w 181837"/>
                <a:gd name="connsiteY5" fmla="*/ 0 h 205828"/>
                <a:gd name="connsiteX0" fmla="*/ 0 w 171593"/>
                <a:gd name="connsiteY0" fmla="*/ 0 h 205828"/>
                <a:gd name="connsiteX1" fmla="*/ 139700 w 171593"/>
                <a:gd name="connsiteY1" fmla="*/ 0 h 205828"/>
                <a:gd name="connsiteX2" fmla="*/ 98425 w 171593"/>
                <a:gd name="connsiteY2" fmla="*/ 123825 h 205828"/>
                <a:gd name="connsiteX3" fmla="*/ 139700 w 171593"/>
                <a:gd name="connsiteY3" fmla="*/ 205828 h 205828"/>
                <a:gd name="connsiteX4" fmla="*/ 0 w 171593"/>
                <a:gd name="connsiteY4" fmla="*/ 205828 h 205828"/>
                <a:gd name="connsiteX5" fmla="*/ 0 w 171593"/>
                <a:gd name="connsiteY5" fmla="*/ 0 h 205828"/>
                <a:gd name="connsiteX0" fmla="*/ 0 w 163710"/>
                <a:gd name="connsiteY0" fmla="*/ 0 h 205828"/>
                <a:gd name="connsiteX1" fmla="*/ 139700 w 163710"/>
                <a:gd name="connsiteY1" fmla="*/ 0 h 205828"/>
                <a:gd name="connsiteX2" fmla="*/ 82550 w 163710"/>
                <a:gd name="connsiteY2" fmla="*/ 123825 h 205828"/>
                <a:gd name="connsiteX3" fmla="*/ 139700 w 163710"/>
                <a:gd name="connsiteY3" fmla="*/ 205828 h 205828"/>
                <a:gd name="connsiteX4" fmla="*/ 0 w 163710"/>
                <a:gd name="connsiteY4" fmla="*/ 205828 h 205828"/>
                <a:gd name="connsiteX5" fmla="*/ 0 w 163710"/>
                <a:gd name="connsiteY5" fmla="*/ 0 h 205828"/>
                <a:gd name="connsiteX0" fmla="*/ 0 w 163710"/>
                <a:gd name="connsiteY0" fmla="*/ 0 h 205828"/>
                <a:gd name="connsiteX1" fmla="*/ 139700 w 163710"/>
                <a:gd name="connsiteY1" fmla="*/ 0 h 205828"/>
                <a:gd name="connsiteX2" fmla="*/ 82550 w 163710"/>
                <a:gd name="connsiteY2" fmla="*/ 123825 h 205828"/>
                <a:gd name="connsiteX3" fmla="*/ 139700 w 163710"/>
                <a:gd name="connsiteY3" fmla="*/ 205828 h 205828"/>
                <a:gd name="connsiteX4" fmla="*/ 0 w 163710"/>
                <a:gd name="connsiteY4" fmla="*/ 205828 h 205828"/>
                <a:gd name="connsiteX5" fmla="*/ 0 w 163710"/>
                <a:gd name="connsiteY5" fmla="*/ 0 h 205828"/>
                <a:gd name="connsiteX0" fmla="*/ 0 w 163710"/>
                <a:gd name="connsiteY0" fmla="*/ 187325 h 393153"/>
                <a:gd name="connsiteX1" fmla="*/ 155575 w 163710"/>
                <a:gd name="connsiteY1" fmla="*/ 0 h 393153"/>
                <a:gd name="connsiteX2" fmla="*/ 82550 w 163710"/>
                <a:gd name="connsiteY2" fmla="*/ 311150 h 393153"/>
                <a:gd name="connsiteX3" fmla="*/ 139700 w 163710"/>
                <a:gd name="connsiteY3" fmla="*/ 393153 h 393153"/>
                <a:gd name="connsiteX4" fmla="*/ 0 w 163710"/>
                <a:gd name="connsiteY4" fmla="*/ 393153 h 393153"/>
                <a:gd name="connsiteX5" fmla="*/ 0 w 163710"/>
                <a:gd name="connsiteY5" fmla="*/ 187325 h 393153"/>
                <a:gd name="connsiteX0" fmla="*/ 0 w 163710"/>
                <a:gd name="connsiteY0" fmla="*/ 187325 h 393153"/>
                <a:gd name="connsiteX1" fmla="*/ 155575 w 163710"/>
                <a:gd name="connsiteY1" fmla="*/ 0 h 393153"/>
                <a:gd name="connsiteX2" fmla="*/ 82550 w 163710"/>
                <a:gd name="connsiteY2" fmla="*/ 311150 h 393153"/>
                <a:gd name="connsiteX3" fmla="*/ 139700 w 163710"/>
                <a:gd name="connsiteY3" fmla="*/ 393153 h 393153"/>
                <a:gd name="connsiteX4" fmla="*/ 0 w 163710"/>
                <a:gd name="connsiteY4" fmla="*/ 393153 h 393153"/>
                <a:gd name="connsiteX5" fmla="*/ 0 w 163710"/>
                <a:gd name="connsiteY5" fmla="*/ 187325 h 393153"/>
                <a:gd name="connsiteX0" fmla="*/ 0 w 164000"/>
                <a:gd name="connsiteY0" fmla="*/ 187325 h 393153"/>
                <a:gd name="connsiteX1" fmla="*/ 155575 w 164000"/>
                <a:gd name="connsiteY1" fmla="*/ 0 h 393153"/>
                <a:gd name="connsiteX2" fmla="*/ 82550 w 164000"/>
                <a:gd name="connsiteY2" fmla="*/ 311150 h 393153"/>
                <a:gd name="connsiteX3" fmla="*/ 139700 w 164000"/>
                <a:gd name="connsiteY3" fmla="*/ 393153 h 393153"/>
                <a:gd name="connsiteX4" fmla="*/ 0 w 164000"/>
                <a:gd name="connsiteY4" fmla="*/ 393153 h 393153"/>
                <a:gd name="connsiteX5" fmla="*/ 0 w 164000"/>
                <a:gd name="connsiteY5" fmla="*/ 187325 h 393153"/>
                <a:gd name="connsiteX0" fmla="*/ 7408 w 171408"/>
                <a:gd name="connsiteY0" fmla="*/ 187325 h 393153"/>
                <a:gd name="connsiteX1" fmla="*/ 162983 w 171408"/>
                <a:gd name="connsiteY1" fmla="*/ 0 h 393153"/>
                <a:gd name="connsiteX2" fmla="*/ 89958 w 171408"/>
                <a:gd name="connsiteY2" fmla="*/ 311150 h 393153"/>
                <a:gd name="connsiteX3" fmla="*/ 147108 w 171408"/>
                <a:gd name="connsiteY3" fmla="*/ 393153 h 393153"/>
                <a:gd name="connsiteX4" fmla="*/ 7408 w 171408"/>
                <a:gd name="connsiteY4" fmla="*/ 393153 h 393153"/>
                <a:gd name="connsiteX5" fmla="*/ 7408 w 171408"/>
                <a:gd name="connsiteY5" fmla="*/ 187325 h 3931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1408" h="393153">
                  <a:moveTo>
                    <a:pt x="7408" y="187325"/>
                  </a:moveTo>
                  <a:cubicBezTo>
                    <a:pt x="59266" y="124883"/>
                    <a:pt x="82550" y="81492"/>
                    <a:pt x="162983" y="0"/>
                  </a:cubicBezTo>
                  <a:cubicBezTo>
                    <a:pt x="187325" y="297392"/>
                    <a:pt x="157691" y="277283"/>
                    <a:pt x="89958" y="311150"/>
                  </a:cubicBezTo>
                  <a:cubicBezTo>
                    <a:pt x="208491" y="338484"/>
                    <a:pt x="168275" y="372169"/>
                    <a:pt x="147108" y="393153"/>
                  </a:cubicBezTo>
                  <a:lnTo>
                    <a:pt x="7408" y="393153"/>
                  </a:lnTo>
                  <a:cubicBezTo>
                    <a:pt x="-9261" y="315019"/>
                    <a:pt x="7408" y="255934"/>
                    <a:pt x="7408" y="187325"/>
                  </a:cubicBezTo>
                  <a:close/>
                </a:path>
              </a:pathLst>
            </a:custGeom>
            <a:gradFill>
              <a:gsLst>
                <a:gs pos="0">
                  <a:schemeClr val="accent4">
                    <a:lumMod val="20000"/>
                    <a:lumOff val="80000"/>
                  </a:schemeClr>
                </a:gs>
                <a:gs pos="71000">
                  <a:schemeClr val="accent4">
                    <a:lumMod val="40000"/>
                    <a:lumOff val="60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046F9FC9-46E1-40D2-AD4A-C82B51343A6F}"/>
                </a:ext>
              </a:extLst>
            </p:cNvPr>
            <p:cNvSpPr/>
            <p:nvPr/>
          </p:nvSpPr>
          <p:spPr>
            <a:xfrm rot="2442646">
              <a:off x="5959187" y="3332070"/>
              <a:ext cx="495304" cy="669505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Isosceles Triangle 4">
              <a:extLst>
                <a:ext uri="{FF2B5EF4-FFF2-40B4-BE49-F238E27FC236}">
                  <a16:creationId xmlns:a16="http://schemas.microsoft.com/office/drawing/2014/main" id="{34428FC5-715A-4489-8C62-B248E0466F88}"/>
                </a:ext>
              </a:extLst>
            </p:cNvPr>
            <p:cNvSpPr/>
            <p:nvPr/>
          </p:nvSpPr>
          <p:spPr>
            <a:xfrm rot="19744432">
              <a:off x="5710816" y="2839460"/>
              <a:ext cx="341995" cy="347079"/>
            </a:xfrm>
            <a:custGeom>
              <a:avLst/>
              <a:gdLst>
                <a:gd name="connsiteX0" fmla="*/ 0 w 250825"/>
                <a:gd name="connsiteY0" fmla="*/ 257175 h 257175"/>
                <a:gd name="connsiteX1" fmla="*/ 125413 w 250825"/>
                <a:gd name="connsiteY1" fmla="*/ 0 h 257175"/>
                <a:gd name="connsiteX2" fmla="*/ 250825 w 250825"/>
                <a:gd name="connsiteY2" fmla="*/ 257175 h 257175"/>
                <a:gd name="connsiteX3" fmla="*/ 0 w 250825"/>
                <a:gd name="connsiteY3" fmla="*/ 257175 h 257175"/>
                <a:gd name="connsiteX0" fmla="*/ 0 w 251120"/>
                <a:gd name="connsiteY0" fmla="*/ 257175 h 257175"/>
                <a:gd name="connsiteX1" fmla="*/ 125413 w 251120"/>
                <a:gd name="connsiteY1" fmla="*/ 0 h 257175"/>
                <a:gd name="connsiteX2" fmla="*/ 250825 w 251120"/>
                <a:gd name="connsiteY2" fmla="*/ 257175 h 257175"/>
                <a:gd name="connsiteX3" fmla="*/ 0 w 251120"/>
                <a:gd name="connsiteY3" fmla="*/ 257175 h 257175"/>
                <a:gd name="connsiteX0" fmla="*/ 0 w 334376"/>
                <a:gd name="connsiteY0" fmla="*/ 340540 h 340540"/>
                <a:gd name="connsiteX1" fmla="*/ 208669 w 334376"/>
                <a:gd name="connsiteY1" fmla="*/ 0 h 340540"/>
                <a:gd name="connsiteX2" fmla="*/ 334081 w 334376"/>
                <a:gd name="connsiteY2" fmla="*/ 257175 h 340540"/>
                <a:gd name="connsiteX3" fmla="*/ 0 w 334376"/>
                <a:gd name="connsiteY3" fmla="*/ 340540 h 340540"/>
                <a:gd name="connsiteX0" fmla="*/ 0 w 334376"/>
                <a:gd name="connsiteY0" fmla="*/ 340540 h 340540"/>
                <a:gd name="connsiteX1" fmla="*/ 208669 w 334376"/>
                <a:gd name="connsiteY1" fmla="*/ 0 h 340540"/>
                <a:gd name="connsiteX2" fmla="*/ 334081 w 334376"/>
                <a:gd name="connsiteY2" fmla="*/ 257175 h 340540"/>
                <a:gd name="connsiteX3" fmla="*/ 0 w 334376"/>
                <a:gd name="connsiteY3" fmla="*/ 340540 h 340540"/>
                <a:gd name="connsiteX0" fmla="*/ 0 w 334376"/>
                <a:gd name="connsiteY0" fmla="*/ 340540 h 340540"/>
                <a:gd name="connsiteX1" fmla="*/ 208669 w 334376"/>
                <a:gd name="connsiteY1" fmla="*/ 0 h 340540"/>
                <a:gd name="connsiteX2" fmla="*/ 334081 w 334376"/>
                <a:gd name="connsiteY2" fmla="*/ 257175 h 340540"/>
                <a:gd name="connsiteX3" fmla="*/ 0 w 334376"/>
                <a:gd name="connsiteY3" fmla="*/ 340540 h 340540"/>
                <a:gd name="connsiteX0" fmla="*/ 0 w 334376"/>
                <a:gd name="connsiteY0" fmla="*/ 340540 h 340540"/>
                <a:gd name="connsiteX1" fmla="*/ 208669 w 334376"/>
                <a:gd name="connsiteY1" fmla="*/ 0 h 340540"/>
                <a:gd name="connsiteX2" fmla="*/ 334081 w 334376"/>
                <a:gd name="connsiteY2" fmla="*/ 257175 h 340540"/>
                <a:gd name="connsiteX3" fmla="*/ 0 w 334376"/>
                <a:gd name="connsiteY3" fmla="*/ 340540 h 340540"/>
                <a:gd name="connsiteX0" fmla="*/ 0 w 341995"/>
                <a:gd name="connsiteY0" fmla="*/ 347079 h 347079"/>
                <a:gd name="connsiteX1" fmla="*/ 216288 w 341995"/>
                <a:gd name="connsiteY1" fmla="*/ 0 h 347079"/>
                <a:gd name="connsiteX2" fmla="*/ 341700 w 341995"/>
                <a:gd name="connsiteY2" fmla="*/ 257175 h 347079"/>
                <a:gd name="connsiteX3" fmla="*/ 0 w 341995"/>
                <a:gd name="connsiteY3" fmla="*/ 347079 h 347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1995" h="347079">
                  <a:moveTo>
                    <a:pt x="0" y="347079"/>
                  </a:moveTo>
                  <a:cubicBezTo>
                    <a:pt x="30801" y="88207"/>
                    <a:pt x="134721" y="65604"/>
                    <a:pt x="216288" y="0"/>
                  </a:cubicBezTo>
                  <a:cubicBezTo>
                    <a:pt x="258092" y="85725"/>
                    <a:pt x="347793" y="140926"/>
                    <a:pt x="341700" y="257175"/>
                  </a:cubicBezTo>
                  <a:lnTo>
                    <a:pt x="0" y="347079"/>
                  </a:lnTo>
                  <a:close/>
                </a:path>
              </a:pathLst>
            </a:custGeom>
            <a:gradFill>
              <a:gsLst>
                <a:gs pos="100000">
                  <a:schemeClr val="accent4">
                    <a:lumMod val="20000"/>
                    <a:lumOff val="80000"/>
                  </a:schemeClr>
                </a:gs>
                <a:gs pos="0">
                  <a:schemeClr val="accent4">
                    <a:lumMod val="40000"/>
                    <a:lumOff val="60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Isosceles Triangle 4">
              <a:extLst>
                <a:ext uri="{FF2B5EF4-FFF2-40B4-BE49-F238E27FC236}">
                  <a16:creationId xmlns:a16="http://schemas.microsoft.com/office/drawing/2014/main" id="{99850CE2-AA22-4649-A21A-B93F109D2B04}"/>
                </a:ext>
              </a:extLst>
            </p:cNvPr>
            <p:cNvSpPr/>
            <p:nvPr/>
          </p:nvSpPr>
          <p:spPr>
            <a:xfrm rot="1855568" flipH="1">
              <a:off x="6406746" y="2771099"/>
              <a:ext cx="341995" cy="347079"/>
            </a:xfrm>
            <a:custGeom>
              <a:avLst/>
              <a:gdLst>
                <a:gd name="connsiteX0" fmla="*/ 0 w 250825"/>
                <a:gd name="connsiteY0" fmla="*/ 257175 h 257175"/>
                <a:gd name="connsiteX1" fmla="*/ 125413 w 250825"/>
                <a:gd name="connsiteY1" fmla="*/ 0 h 257175"/>
                <a:gd name="connsiteX2" fmla="*/ 250825 w 250825"/>
                <a:gd name="connsiteY2" fmla="*/ 257175 h 257175"/>
                <a:gd name="connsiteX3" fmla="*/ 0 w 250825"/>
                <a:gd name="connsiteY3" fmla="*/ 257175 h 257175"/>
                <a:gd name="connsiteX0" fmla="*/ 0 w 251120"/>
                <a:gd name="connsiteY0" fmla="*/ 257175 h 257175"/>
                <a:gd name="connsiteX1" fmla="*/ 125413 w 251120"/>
                <a:gd name="connsiteY1" fmla="*/ 0 h 257175"/>
                <a:gd name="connsiteX2" fmla="*/ 250825 w 251120"/>
                <a:gd name="connsiteY2" fmla="*/ 257175 h 257175"/>
                <a:gd name="connsiteX3" fmla="*/ 0 w 251120"/>
                <a:gd name="connsiteY3" fmla="*/ 257175 h 257175"/>
                <a:gd name="connsiteX0" fmla="*/ 0 w 334376"/>
                <a:gd name="connsiteY0" fmla="*/ 340540 h 340540"/>
                <a:gd name="connsiteX1" fmla="*/ 208669 w 334376"/>
                <a:gd name="connsiteY1" fmla="*/ 0 h 340540"/>
                <a:gd name="connsiteX2" fmla="*/ 334081 w 334376"/>
                <a:gd name="connsiteY2" fmla="*/ 257175 h 340540"/>
                <a:gd name="connsiteX3" fmla="*/ 0 w 334376"/>
                <a:gd name="connsiteY3" fmla="*/ 340540 h 340540"/>
                <a:gd name="connsiteX0" fmla="*/ 0 w 334376"/>
                <a:gd name="connsiteY0" fmla="*/ 340540 h 340540"/>
                <a:gd name="connsiteX1" fmla="*/ 208669 w 334376"/>
                <a:gd name="connsiteY1" fmla="*/ 0 h 340540"/>
                <a:gd name="connsiteX2" fmla="*/ 334081 w 334376"/>
                <a:gd name="connsiteY2" fmla="*/ 257175 h 340540"/>
                <a:gd name="connsiteX3" fmla="*/ 0 w 334376"/>
                <a:gd name="connsiteY3" fmla="*/ 340540 h 340540"/>
                <a:gd name="connsiteX0" fmla="*/ 0 w 334376"/>
                <a:gd name="connsiteY0" fmla="*/ 340540 h 340540"/>
                <a:gd name="connsiteX1" fmla="*/ 208669 w 334376"/>
                <a:gd name="connsiteY1" fmla="*/ 0 h 340540"/>
                <a:gd name="connsiteX2" fmla="*/ 334081 w 334376"/>
                <a:gd name="connsiteY2" fmla="*/ 257175 h 340540"/>
                <a:gd name="connsiteX3" fmla="*/ 0 w 334376"/>
                <a:gd name="connsiteY3" fmla="*/ 340540 h 340540"/>
                <a:gd name="connsiteX0" fmla="*/ 0 w 334376"/>
                <a:gd name="connsiteY0" fmla="*/ 340540 h 340540"/>
                <a:gd name="connsiteX1" fmla="*/ 208669 w 334376"/>
                <a:gd name="connsiteY1" fmla="*/ 0 h 340540"/>
                <a:gd name="connsiteX2" fmla="*/ 334081 w 334376"/>
                <a:gd name="connsiteY2" fmla="*/ 257175 h 340540"/>
                <a:gd name="connsiteX3" fmla="*/ 0 w 334376"/>
                <a:gd name="connsiteY3" fmla="*/ 340540 h 340540"/>
                <a:gd name="connsiteX0" fmla="*/ 0 w 341995"/>
                <a:gd name="connsiteY0" fmla="*/ 347079 h 347079"/>
                <a:gd name="connsiteX1" fmla="*/ 216288 w 341995"/>
                <a:gd name="connsiteY1" fmla="*/ 0 h 347079"/>
                <a:gd name="connsiteX2" fmla="*/ 341700 w 341995"/>
                <a:gd name="connsiteY2" fmla="*/ 257175 h 347079"/>
                <a:gd name="connsiteX3" fmla="*/ 0 w 341995"/>
                <a:gd name="connsiteY3" fmla="*/ 347079 h 347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1995" h="347079">
                  <a:moveTo>
                    <a:pt x="0" y="347079"/>
                  </a:moveTo>
                  <a:cubicBezTo>
                    <a:pt x="30801" y="88207"/>
                    <a:pt x="134721" y="65604"/>
                    <a:pt x="216288" y="0"/>
                  </a:cubicBezTo>
                  <a:cubicBezTo>
                    <a:pt x="258092" y="85725"/>
                    <a:pt x="347793" y="140926"/>
                    <a:pt x="341700" y="257175"/>
                  </a:cubicBezTo>
                  <a:lnTo>
                    <a:pt x="0" y="347079"/>
                  </a:lnTo>
                  <a:close/>
                </a:path>
              </a:pathLst>
            </a:custGeom>
            <a:gradFill>
              <a:gsLst>
                <a:gs pos="100000">
                  <a:schemeClr val="accent4">
                    <a:lumMod val="20000"/>
                    <a:lumOff val="80000"/>
                  </a:schemeClr>
                </a:gs>
                <a:gs pos="0">
                  <a:schemeClr val="accent4">
                    <a:lumMod val="40000"/>
                    <a:lumOff val="60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3E467EE5-2DFA-4B8D-B032-02427C1221F1}"/>
                </a:ext>
              </a:extLst>
            </p:cNvPr>
            <p:cNvCxnSpPr>
              <a:stCxn id="70" idx="1"/>
            </p:cNvCxnSpPr>
            <p:nvPr/>
          </p:nvCxnSpPr>
          <p:spPr>
            <a:xfrm>
              <a:off x="5831477" y="2840856"/>
              <a:ext cx="134348" cy="267469"/>
            </a:xfrm>
            <a:prstGeom prst="lin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ABC3701F-2C57-4779-95DD-17901EB3B132}"/>
                </a:ext>
              </a:extLst>
            </p:cNvPr>
            <p:cNvCxnSpPr>
              <a:cxnSpLocks/>
              <a:stCxn id="71" idx="1"/>
            </p:cNvCxnSpPr>
            <p:nvPr/>
          </p:nvCxnSpPr>
          <p:spPr>
            <a:xfrm flipH="1">
              <a:off x="6444050" y="2772495"/>
              <a:ext cx="184030" cy="293064"/>
            </a:xfrm>
            <a:prstGeom prst="lin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31CA6CB5-3215-444E-91A1-200FA25650FD}"/>
                </a:ext>
              </a:extLst>
            </p:cNvPr>
            <p:cNvSpPr/>
            <p:nvPr/>
          </p:nvSpPr>
          <p:spPr>
            <a:xfrm>
              <a:off x="5829554" y="2901950"/>
              <a:ext cx="826497" cy="673100"/>
            </a:xfrm>
            <a:prstGeom prst="ellipse">
              <a:avLst/>
            </a:prstGeom>
            <a:gradFill>
              <a:gsLst>
                <a:gs pos="0">
                  <a:schemeClr val="accent4">
                    <a:lumMod val="20000"/>
                    <a:lumOff val="80000"/>
                  </a:schemeClr>
                </a:gs>
                <a:gs pos="71000">
                  <a:schemeClr val="accent4">
                    <a:lumMod val="40000"/>
                    <a:lumOff val="60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A3429A94-F930-47C0-A5B1-7B17EC2B0D19}"/>
                </a:ext>
              </a:extLst>
            </p:cNvPr>
            <p:cNvSpPr/>
            <p:nvPr/>
          </p:nvSpPr>
          <p:spPr>
            <a:xfrm flipH="1">
              <a:off x="6369840" y="3095565"/>
              <a:ext cx="144337" cy="18097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DF1D61C1-C389-4BED-B93A-442ED4BD65E5}"/>
                </a:ext>
              </a:extLst>
            </p:cNvPr>
            <p:cNvSpPr/>
            <p:nvPr/>
          </p:nvSpPr>
          <p:spPr>
            <a:xfrm rot="21256594" flipH="1">
              <a:off x="5985516" y="3111378"/>
              <a:ext cx="144337" cy="18097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7" name="Oval 16">
              <a:extLst>
                <a:ext uri="{FF2B5EF4-FFF2-40B4-BE49-F238E27FC236}">
                  <a16:creationId xmlns:a16="http://schemas.microsoft.com/office/drawing/2014/main" id="{695988C2-10AE-438F-AE40-62F3831C0F14}"/>
                </a:ext>
              </a:extLst>
            </p:cNvPr>
            <p:cNvSpPr/>
            <p:nvPr/>
          </p:nvSpPr>
          <p:spPr>
            <a:xfrm>
              <a:off x="5824432" y="3683645"/>
              <a:ext cx="284447" cy="300604"/>
            </a:xfrm>
            <a:custGeom>
              <a:avLst/>
              <a:gdLst>
                <a:gd name="connsiteX0" fmla="*/ 0 w 239867"/>
                <a:gd name="connsiteY0" fmla="*/ 140253 h 280505"/>
                <a:gd name="connsiteX1" fmla="*/ 119934 w 239867"/>
                <a:gd name="connsiteY1" fmla="*/ 0 h 280505"/>
                <a:gd name="connsiteX2" fmla="*/ 239868 w 239867"/>
                <a:gd name="connsiteY2" fmla="*/ 140253 h 280505"/>
                <a:gd name="connsiteX3" fmla="*/ 119934 w 239867"/>
                <a:gd name="connsiteY3" fmla="*/ 280506 h 280505"/>
                <a:gd name="connsiteX4" fmla="*/ 0 w 239867"/>
                <a:gd name="connsiteY4" fmla="*/ 140253 h 280505"/>
                <a:gd name="connsiteX0" fmla="*/ 0 w 269599"/>
                <a:gd name="connsiteY0" fmla="*/ 140253 h 298622"/>
                <a:gd name="connsiteX1" fmla="*/ 119934 w 269599"/>
                <a:gd name="connsiteY1" fmla="*/ 0 h 298622"/>
                <a:gd name="connsiteX2" fmla="*/ 239868 w 269599"/>
                <a:gd name="connsiteY2" fmla="*/ 140253 h 298622"/>
                <a:gd name="connsiteX3" fmla="*/ 262809 w 269599"/>
                <a:gd name="connsiteY3" fmla="*/ 281533 h 298622"/>
                <a:gd name="connsiteX4" fmla="*/ 119934 w 269599"/>
                <a:gd name="connsiteY4" fmla="*/ 280506 h 298622"/>
                <a:gd name="connsiteX5" fmla="*/ 0 w 269599"/>
                <a:gd name="connsiteY5" fmla="*/ 140253 h 298622"/>
                <a:gd name="connsiteX0" fmla="*/ 302 w 269901"/>
                <a:gd name="connsiteY0" fmla="*/ 140253 h 300242"/>
                <a:gd name="connsiteX1" fmla="*/ 120236 w 269901"/>
                <a:gd name="connsiteY1" fmla="*/ 0 h 300242"/>
                <a:gd name="connsiteX2" fmla="*/ 240170 w 269901"/>
                <a:gd name="connsiteY2" fmla="*/ 140253 h 300242"/>
                <a:gd name="connsiteX3" fmla="*/ 263111 w 269901"/>
                <a:gd name="connsiteY3" fmla="*/ 281533 h 300242"/>
                <a:gd name="connsiteX4" fmla="*/ 91661 w 269901"/>
                <a:gd name="connsiteY4" fmla="*/ 283681 h 300242"/>
                <a:gd name="connsiteX5" fmla="*/ 302 w 269901"/>
                <a:gd name="connsiteY5" fmla="*/ 140253 h 300242"/>
                <a:gd name="connsiteX0" fmla="*/ 38 w 269637"/>
                <a:gd name="connsiteY0" fmla="*/ 140253 h 300242"/>
                <a:gd name="connsiteX1" fmla="*/ 119972 w 269637"/>
                <a:gd name="connsiteY1" fmla="*/ 0 h 300242"/>
                <a:gd name="connsiteX2" fmla="*/ 239906 w 269637"/>
                <a:gd name="connsiteY2" fmla="*/ 140253 h 300242"/>
                <a:gd name="connsiteX3" fmla="*/ 262847 w 269637"/>
                <a:gd name="connsiteY3" fmla="*/ 281533 h 300242"/>
                <a:gd name="connsiteX4" fmla="*/ 91397 w 269637"/>
                <a:gd name="connsiteY4" fmla="*/ 283681 h 300242"/>
                <a:gd name="connsiteX5" fmla="*/ 38 w 269637"/>
                <a:gd name="connsiteY5" fmla="*/ 140253 h 300242"/>
                <a:gd name="connsiteX0" fmla="*/ 38 w 266548"/>
                <a:gd name="connsiteY0" fmla="*/ 140253 h 296861"/>
                <a:gd name="connsiteX1" fmla="*/ 119972 w 266548"/>
                <a:gd name="connsiteY1" fmla="*/ 0 h 296861"/>
                <a:gd name="connsiteX2" fmla="*/ 239906 w 266548"/>
                <a:gd name="connsiteY2" fmla="*/ 140253 h 296861"/>
                <a:gd name="connsiteX3" fmla="*/ 151722 w 266548"/>
                <a:gd name="connsiteY3" fmla="*/ 227557 h 296861"/>
                <a:gd name="connsiteX4" fmla="*/ 262847 w 266548"/>
                <a:gd name="connsiteY4" fmla="*/ 281533 h 296861"/>
                <a:gd name="connsiteX5" fmla="*/ 91397 w 266548"/>
                <a:gd name="connsiteY5" fmla="*/ 283681 h 296861"/>
                <a:gd name="connsiteX6" fmla="*/ 38 w 266548"/>
                <a:gd name="connsiteY6" fmla="*/ 140253 h 296861"/>
                <a:gd name="connsiteX0" fmla="*/ 38 w 266548"/>
                <a:gd name="connsiteY0" fmla="*/ 140253 h 296861"/>
                <a:gd name="connsiteX1" fmla="*/ 119972 w 266548"/>
                <a:gd name="connsiteY1" fmla="*/ 0 h 296861"/>
                <a:gd name="connsiteX2" fmla="*/ 239906 w 266548"/>
                <a:gd name="connsiteY2" fmla="*/ 140253 h 296861"/>
                <a:gd name="connsiteX3" fmla="*/ 151722 w 266548"/>
                <a:gd name="connsiteY3" fmla="*/ 227557 h 296861"/>
                <a:gd name="connsiteX4" fmla="*/ 262847 w 266548"/>
                <a:gd name="connsiteY4" fmla="*/ 281533 h 296861"/>
                <a:gd name="connsiteX5" fmla="*/ 91397 w 266548"/>
                <a:gd name="connsiteY5" fmla="*/ 283681 h 296861"/>
                <a:gd name="connsiteX6" fmla="*/ 38 w 266548"/>
                <a:gd name="connsiteY6" fmla="*/ 140253 h 296861"/>
                <a:gd name="connsiteX0" fmla="*/ 38 w 263027"/>
                <a:gd name="connsiteY0" fmla="*/ 140253 h 296861"/>
                <a:gd name="connsiteX1" fmla="*/ 119972 w 263027"/>
                <a:gd name="connsiteY1" fmla="*/ 0 h 296861"/>
                <a:gd name="connsiteX2" fmla="*/ 239906 w 263027"/>
                <a:gd name="connsiteY2" fmla="*/ 140253 h 296861"/>
                <a:gd name="connsiteX3" fmla="*/ 151722 w 263027"/>
                <a:gd name="connsiteY3" fmla="*/ 227557 h 296861"/>
                <a:gd name="connsiteX4" fmla="*/ 262847 w 263027"/>
                <a:gd name="connsiteY4" fmla="*/ 281533 h 296861"/>
                <a:gd name="connsiteX5" fmla="*/ 91397 w 263027"/>
                <a:gd name="connsiteY5" fmla="*/ 283681 h 296861"/>
                <a:gd name="connsiteX6" fmla="*/ 38 w 263027"/>
                <a:gd name="connsiteY6" fmla="*/ 140253 h 296861"/>
                <a:gd name="connsiteX0" fmla="*/ 38 w 263027"/>
                <a:gd name="connsiteY0" fmla="*/ 140253 h 296861"/>
                <a:gd name="connsiteX1" fmla="*/ 119972 w 263027"/>
                <a:gd name="connsiteY1" fmla="*/ 0 h 296861"/>
                <a:gd name="connsiteX2" fmla="*/ 239906 w 263027"/>
                <a:gd name="connsiteY2" fmla="*/ 140253 h 296861"/>
                <a:gd name="connsiteX3" fmla="*/ 151722 w 263027"/>
                <a:gd name="connsiteY3" fmla="*/ 227557 h 296861"/>
                <a:gd name="connsiteX4" fmla="*/ 262847 w 263027"/>
                <a:gd name="connsiteY4" fmla="*/ 281533 h 296861"/>
                <a:gd name="connsiteX5" fmla="*/ 91397 w 263027"/>
                <a:gd name="connsiteY5" fmla="*/ 283681 h 296861"/>
                <a:gd name="connsiteX6" fmla="*/ 38 w 263027"/>
                <a:gd name="connsiteY6" fmla="*/ 140253 h 296861"/>
                <a:gd name="connsiteX0" fmla="*/ 38 w 263027"/>
                <a:gd name="connsiteY0" fmla="*/ 140253 h 296861"/>
                <a:gd name="connsiteX1" fmla="*/ 119972 w 263027"/>
                <a:gd name="connsiteY1" fmla="*/ 0 h 296861"/>
                <a:gd name="connsiteX2" fmla="*/ 239906 w 263027"/>
                <a:gd name="connsiteY2" fmla="*/ 140253 h 296861"/>
                <a:gd name="connsiteX3" fmla="*/ 151722 w 263027"/>
                <a:gd name="connsiteY3" fmla="*/ 227557 h 296861"/>
                <a:gd name="connsiteX4" fmla="*/ 262847 w 263027"/>
                <a:gd name="connsiteY4" fmla="*/ 281533 h 296861"/>
                <a:gd name="connsiteX5" fmla="*/ 91397 w 263027"/>
                <a:gd name="connsiteY5" fmla="*/ 283681 h 296861"/>
                <a:gd name="connsiteX6" fmla="*/ 38 w 263027"/>
                <a:gd name="connsiteY6" fmla="*/ 140253 h 296861"/>
                <a:gd name="connsiteX0" fmla="*/ 38 w 263027"/>
                <a:gd name="connsiteY0" fmla="*/ 140253 h 296861"/>
                <a:gd name="connsiteX1" fmla="*/ 119972 w 263027"/>
                <a:gd name="connsiteY1" fmla="*/ 0 h 296861"/>
                <a:gd name="connsiteX2" fmla="*/ 246256 w 263027"/>
                <a:gd name="connsiteY2" fmla="*/ 140253 h 296861"/>
                <a:gd name="connsiteX3" fmla="*/ 151722 w 263027"/>
                <a:gd name="connsiteY3" fmla="*/ 227557 h 296861"/>
                <a:gd name="connsiteX4" fmla="*/ 262847 w 263027"/>
                <a:gd name="connsiteY4" fmla="*/ 281533 h 296861"/>
                <a:gd name="connsiteX5" fmla="*/ 91397 w 263027"/>
                <a:gd name="connsiteY5" fmla="*/ 283681 h 296861"/>
                <a:gd name="connsiteX6" fmla="*/ 38 w 263027"/>
                <a:gd name="connsiteY6" fmla="*/ 140253 h 296861"/>
                <a:gd name="connsiteX0" fmla="*/ 38 w 263027"/>
                <a:gd name="connsiteY0" fmla="*/ 143549 h 300157"/>
                <a:gd name="connsiteX1" fmla="*/ 119972 w 263027"/>
                <a:gd name="connsiteY1" fmla="*/ 3296 h 300157"/>
                <a:gd name="connsiteX2" fmla="*/ 151722 w 263027"/>
                <a:gd name="connsiteY2" fmla="*/ 230853 h 300157"/>
                <a:gd name="connsiteX3" fmla="*/ 262847 w 263027"/>
                <a:gd name="connsiteY3" fmla="*/ 284829 h 300157"/>
                <a:gd name="connsiteX4" fmla="*/ 91397 w 263027"/>
                <a:gd name="connsiteY4" fmla="*/ 286977 h 300157"/>
                <a:gd name="connsiteX5" fmla="*/ 38 w 263027"/>
                <a:gd name="connsiteY5" fmla="*/ 143549 h 300157"/>
                <a:gd name="connsiteX0" fmla="*/ 39367 w 302356"/>
                <a:gd name="connsiteY0" fmla="*/ 160980 h 317588"/>
                <a:gd name="connsiteX1" fmla="*/ 159301 w 302356"/>
                <a:gd name="connsiteY1" fmla="*/ 20727 h 317588"/>
                <a:gd name="connsiteX2" fmla="*/ 191051 w 302356"/>
                <a:gd name="connsiteY2" fmla="*/ 248284 h 317588"/>
                <a:gd name="connsiteX3" fmla="*/ 302176 w 302356"/>
                <a:gd name="connsiteY3" fmla="*/ 302260 h 317588"/>
                <a:gd name="connsiteX4" fmla="*/ 130726 w 302356"/>
                <a:gd name="connsiteY4" fmla="*/ 304408 h 317588"/>
                <a:gd name="connsiteX5" fmla="*/ 39367 w 302356"/>
                <a:gd name="connsiteY5" fmla="*/ 160980 h 317588"/>
                <a:gd name="connsiteX0" fmla="*/ 38 w 263027"/>
                <a:gd name="connsiteY0" fmla="*/ 148607 h 305215"/>
                <a:gd name="connsiteX1" fmla="*/ 119972 w 263027"/>
                <a:gd name="connsiteY1" fmla="*/ 8354 h 305215"/>
                <a:gd name="connsiteX2" fmla="*/ 151722 w 263027"/>
                <a:gd name="connsiteY2" fmla="*/ 235911 h 305215"/>
                <a:gd name="connsiteX3" fmla="*/ 262847 w 263027"/>
                <a:gd name="connsiteY3" fmla="*/ 289887 h 305215"/>
                <a:gd name="connsiteX4" fmla="*/ 91397 w 263027"/>
                <a:gd name="connsiteY4" fmla="*/ 292035 h 305215"/>
                <a:gd name="connsiteX5" fmla="*/ 38 w 263027"/>
                <a:gd name="connsiteY5" fmla="*/ 148607 h 305215"/>
                <a:gd name="connsiteX0" fmla="*/ 38 w 263027"/>
                <a:gd name="connsiteY0" fmla="*/ 148607 h 305215"/>
                <a:gd name="connsiteX1" fmla="*/ 119972 w 263027"/>
                <a:gd name="connsiteY1" fmla="*/ 8354 h 305215"/>
                <a:gd name="connsiteX2" fmla="*/ 151722 w 263027"/>
                <a:gd name="connsiteY2" fmla="*/ 235911 h 305215"/>
                <a:gd name="connsiteX3" fmla="*/ 262847 w 263027"/>
                <a:gd name="connsiteY3" fmla="*/ 289887 h 305215"/>
                <a:gd name="connsiteX4" fmla="*/ 91397 w 263027"/>
                <a:gd name="connsiteY4" fmla="*/ 292035 h 305215"/>
                <a:gd name="connsiteX5" fmla="*/ 38 w 263027"/>
                <a:gd name="connsiteY5" fmla="*/ 148607 h 305215"/>
                <a:gd name="connsiteX0" fmla="*/ 38 w 263027"/>
                <a:gd name="connsiteY0" fmla="*/ 148607 h 305215"/>
                <a:gd name="connsiteX1" fmla="*/ 119972 w 263027"/>
                <a:gd name="connsiteY1" fmla="*/ 8354 h 305215"/>
                <a:gd name="connsiteX2" fmla="*/ 151722 w 263027"/>
                <a:gd name="connsiteY2" fmla="*/ 235911 h 305215"/>
                <a:gd name="connsiteX3" fmla="*/ 262847 w 263027"/>
                <a:gd name="connsiteY3" fmla="*/ 289887 h 305215"/>
                <a:gd name="connsiteX4" fmla="*/ 91397 w 263027"/>
                <a:gd name="connsiteY4" fmla="*/ 292035 h 305215"/>
                <a:gd name="connsiteX5" fmla="*/ 38 w 263027"/>
                <a:gd name="connsiteY5" fmla="*/ 148607 h 305215"/>
                <a:gd name="connsiteX0" fmla="*/ 27 w 284447"/>
                <a:gd name="connsiteY0" fmla="*/ 141445 h 300604"/>
                <a:gd name="connsiteX1" fmla="*/ 141392 w 284447"/>
                <a:gd name="connsiteY1" fmla="*/ 3573 h 300604"/>
                <a:gd name="connsiteX2" fmla="*/ 173142 w 284447"/>
                <a:gd name="connsiteY2" fmla="*/ 231130 h 300604"/>
                <a:gd name="connsiteX3" fmla="*/ 284267 w 284447"/>
                <a:gd name="connsiteY3" fmla="*/ 285106 h 300604"/>
                <a:gd name="connsiteX4" fmla="*/ 112817 w 284447"/>
                <a:gd name="connsiteY4" fmla="*/ 287254 h 300604"/>
                <a:gd name="connsiteX5" fmla="*/ 27 w 284447"/>
                <a:gd name="connsiteY5" fmla="*/ 141445 h 300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4447" h="300604">
                  <a:moveTo>
                    <a:pt x="27" y="141445"/>
                  </a:moveTo>
                  <a:cubicBezTo>
                    <a:pt x="1614" y="17965"/>
                    <a:pt x="112540" y="-11374"/>
                    <a:pt x="141392" y="3573"/>
                  </a:cubicBezTo>
                  <a:cubicBezTo>
                    <a:pt x="170244" y="18520"/>
                    <a:pt x="277916" y="155633"/>
                    <a:pt x="173142" y="231130"/>
                  </a:cubicBezTo>
                  <a:cubicBezTo>
                    <a:pt x="176966" y="254677"/>
                    <a:pt x="289559" y="167273"/>
                    <a:pt x="284267" y="285106"/>
                  </a:cubicBezTo>
                  <a:cubicBezTo>
                    <a:pt x="253575" y="298164"/>
                    <a:pt x="160190" y="311198"/>
                    <a:pt x="112817" y="287254"/>
                  </a:cubicBezTo>
                  <a:cubicBezTo>
                    <a:pt x="65444" y="263310"/>
                    <a:pt x="-1560" y="264925"/>
                    <a:pt x="27" y="141445"/>
                  </a:cubicBezTo>
                  <a:close/>
                </a:path>
              </a:pathLst>
            </a:custGeom>
            <a:gradFill>
              <a:gsLst>
                <a:gs pos="0">
                  <a:schemeClr val="accent4">
                    <a:lumMod val="20000"/>
                    <a:lumOff val="80000"/>
                  </a:schemeClr>
                </a:gs>
                <a:gs pos="71000">
                  <a:schemeClr val="accent4">
                    <a:lumMod val="40000"/>
                    <a:lumOff val="60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17">
              <a:extLst>
                <a:ext uri="{FF2B5EF4-FFF2-40B4-BE49-F238E27FC236}">
                  <a16:creationId xmlns:a16="http://schemas.microsoft.com/office/drawing/2014/main" id="{DDBE5DC5-0F95-4080-9A1D-FBCA1B55A4A2}"/>
                </a:ext>
              </a:extLst>
            </p:cNvPr>
            <p:cNvSpPr/>
            <p:nvPr/>
          </p:nvSpPr>
          <p:spPr>
            <a:xfrm>
              <a:off x="6156325" y="3778250"/>
              <a:ext cx="177942" cy="205828"/>
            </a:xfrm>
            <a:custGeom>
              <a:avLst/>
              <a:gdLst>
                <a:gd name="connsiteX0" fmla="*/ 0 w 139700"/>
                <a:gd name="connsiteY0" fmla="*/ 0 h 205828"/>
                <a:gd name="connsiteX1" fmla="*/ 139700 w 139700"/>
                <a:gd name="connsiteY1" fmla="*/ 0 h 205828"/>
                <a:gd name="connsiteX2" fmla="*/ 139700 w 139700"/>
                <a:gd name="connsiteY2" fmla="*/ 205828 h 205828"/>
                <a:gd name="connsiteX3" fmla="*/ 0 w 139700"/>
                <a:gd name="connsiteY3" fmla="*/ 205828 h 205828"/>
                <a:gd name="connsiteX4" fmla="*/ 0 w 139700"/>
                <a:gd name="connsiteY4" fmla="*/ 0 h 205828"/>
                <a:gd name="connsiteX0" fmla="*/ 0 w 139700"/>
                <a:gd name="connsiteY0" fmla="*/ 0 h 205828"/>
                <a:gd name="connsiteX1" fmla="*/ 139700 w 139700"/>
                <a:gd name="connsiteY1" fmla="*/ 0 h 205828"/>
                <a:gd name="connsiteX2" fmla="*/ 98425 w 139700"/>
                <a:gd name="connsiteY2" fmla="*/ 123825 h 205828"/>
                <a:gd name="connsiteX3" fmla="*/ 139700 w 139700"/>
                <a:gd name="connsiteY3" fmla="*/ 205828 h 205828"/>
                <a:gd name="connsiteX4" fmla="*/ 0 w 139700"/>
                <a:gd name="connsiteY4" fmla="*/ 205828 h 205828"/>
                <a:gd name="connsiteX5" fmla="*/ 0 w 139700"/>
                <a:gd name="connsiteY5" fmla="*/ 0 h 205828"/>
                <a:gd name="connsiteX0" fmla="*/ 0 w 139700"/>
                <a:gd name="connsiteY0" fmla="*/ 0 h 205828"/>
                <a:gd name="connsiteX1" fmla="*/ 139700 w 139700"/>
                <a:gd name="connsiteY1" fmla="*/ 0 h 205828"/>
                <a:gd name="connsiteX2" fmla="*/ 98425 w 139700"/>
                <a:gd name="connsiteY2" fmla="*/ 123825 h 205828"/>
                <a:gd name="connsiteX3" fmla="*/ 139700 w 139700"/>
                <a:gd name="connsiteY3" fmla="*/ 205828 h 205828"/>
                <a:gd name="connsiteX4" fmla="*/ 0 w 139700"/>
                <a:gd name="connsiteY4" fmla="*/ 205828 h 205828"/>
                <a:gd name="connsiteX5" fmla="*/ 0 w 139700"/>
                <a:gd name="connsiteY5" fmla="*/ 0 h 205828"/>
                <a:gd name="connsiteX0" fmla="*/ 0 w 179506"/>
                <a:gd name="connsiteY0" fmla="*/ 0 h 205828"/>
                <a:gd name="connsiteX1" fmla="*/ 139700 w 179506"/>
                <a:gd name="connsiteY1" fmla="*/ 0 h 205828"/>
                <a:gd name="connsiteX2" fmla="*/ 98425 w 179506"/>
                <a:gd name="connsiteY2" fmla="*/ 123825 h 205828"/>
                <a:gd name="connsiteX3" fmla="*/ 139700 w 179506"/>
                <a:gd name="connsiteY3" fmla="*/ 205828 h 205828"/>
                <a:gd name="connsiteX4" fmla="*/ 0 w 179506"/>
                <a:gd name="connsiteY4" fmla="*/ 205828 h 205828"/>
                <a:gd name="connsiteX5" fmla="*/ 0 w 179506"/>
                <a:gd name="connsiteY5" fmla="*/ 0 h 205828"/>
                <a:gd name="connsiteX0" fmla="*/ 0 w 171195"/>
                <a:gd name="connsiteY0" fmla="*/ 0 h 205828"/>
                <a:gd name="connsiteX1" fmla="*/ 139700 w 171195"/>
                <a:gd name="connsiteY1" fmla="*/ 0 h 205828"/>
                <a:gd name="connsiteX2" fmla="*/ 98425 w 171195"/>
                <a:gd name="connsiteY2" fmla="*/ 123825 h 205828"/>
                <a:gd name="connsiteX3" fmla="*/ 139700 w 171195"/>
                <a:gd name="connsiteY3" fmla="*/ 205828 h 205828"/>
                <a:gd name="connsiteX4" fmla="*/ 0 w 171195"/>
                <a:gd name="connsiteY4" fmla="*/ 205828 h 205828"/>
                <a:gd name="connsiteX5" fmla="*/ 0 w 171195"/>
                <a:gd name="connsiteY5" fmla="*/ 0 h 205828"/>
                <a:gd name="connsiteX0" fmla="*/ 0 w 181837"/>
                <a:gd name="connsiteY0" fmla="*/ 0 h 205828"/>
                <a:gd name="connsiteX1" fmla="*/ 139700 w 181837"/>
                <a:gd name="connsiteY1" fmla="*/ 0 h 205828"/>
                <a:gd name="connsiteX2" fmla="*/ 98425 w 181837"/>
                <a:gd name="connsiteY2" fmla="*/ 123825 h 205828"/>
                <a:gd name="connsiteX3" fmla="*/ 139700 w 181837"/>
                <a:gd name="connsiteY3" fmla="*/ 205828 h 205828"/>
                <a:gd name="connsiteX4" fmla="*/ 0 w 181837"/>
                <a:gd name="connsiteY4" fmla="*/ 205828 h 205828"/>
                <a:gd name="connsiteX5" fmla="*/ 0 w 181837"/>
                <a:gd name="connsiteY5" fmla="*/ 0 h 205828"/>
                <a:gd name="connsiteX0" fmla="*/ 0 w 181837"/>
                <a:gd name="connsiteY0" fmla="*/ 0 h 205828"/>
                <a:gd name="connsiteX1" fmla="*/ 139700 w 181837"/>
                <a:gd name="connsiteY1" fmla="*/ 0 h 205828"/>
                <a:gd name="connsiteX2" fmla="*/ 98425 w 181837"/>
                <a:gd name="connsiteY2" fmla="*/ 123825 h 205828"/>
                <a:gd name="connsiteX3" fmla="*/ 139700 w 181837"/>
                <a:gd name="connsiteY3" fmla="*/ 205828 h 205828"/>
                <a:gd name="connsiteX4" fmla="*/ 0 w 181837"/>
                <a:gd name="connsiteY4" fmla="*/ 205828 h 205828"/>
                <a:gd name="connsiteX5" fmla="*/ 0 w 181837"/>
                <a:gd name="connsiteY5" fmla="*/ 0 h 205828"/>
                <a:gd name="connsiteX0" fmla="*/ 0 w 171593"/>
                <a:gd name="connsiteY0" fmla="*/ 0 h 205828"/>
                <a:gd name="connsiteX1" fmla="*/ 139700 w 171593"/>
                <a:gd name="connsiteY1" fmla="*/ 0 h 205828"/>
                <a:gd name="connsiteX2" fmla="*/ 98425 w 171593"/>
                <a:gd name="connsiteY2" fmla="*/ 123825 h 205828"/>
                <a:gd name="connsiteX3" fmla="*/ 139700 w 171593"/>
                <a:gd name="connsiteY3" fmla="*/ 205828 h 205828"/>
                <a:gd name="connsiteX4" fmla="*/ 0 w 171593"/>
                <a:gd name="connsiteY4" fmla="*/ 205828 h 205828"/>
                <a:gd name="connsiteX5" fmla="*/ 0 w 171593"/>
                <a:gd name="connsiteY5" fmla="*/ 0 h 205828"/>
                <a:gd name="connsiteX0" fmla="*/ 6349 w 177942"/>
                <a:gd name="connsiteY0" fmla="*/ 0 h 205828"/>
                <a:gd name="connsiteX1" fmla="*/ 146049 w 177942"/>
                <a:gd name="connsiteY1" fmla="*/ 0 h 205828"/>
                <a:gd name="connsiteX2" fmla="*/ 104774 w 177942"/>
                <a:gd name="connsiteY2" fmla="*/ 123825 h 205828"/>
                <a:gd name="connsiteX3" fmla="*/ 146049 w 177942"/>
                <a:gd name="connsiteY3" fmla="*/ 205828 h 205828"/>
                <a:gd name="connsiteX4" fmla="*/ 6349 w 177942"/>
                <a:gd name="connsiteY4" fmla="*/ 205828 h 205828"/>
                <a:gd name="connsiteX5" fmla="*/ 6349 w 177942"/>
                <a:gd name="connsiteY5" fmla="*/ 0 h 205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7942" h="205828">
                  <a:moveTo>
                    <a:pt x="6349" y="0"/>
                  </a:moveTo>
                  <a:lnTo>
                    <a:pt x="146049" y="0"/>
                  </a:lnTo>
                  <a:cubicBezTo>
                    <a:pt x="91016" y="65617"/>
                    <a:pt x="128057" y="86783"/>
                    <a:pt x="104774" y="123825"/>
                  </a:cubicBezTo>
                  <a:cubicBezTo>
                    <a:pt x="223307" y="151159"/>
                    <a:pt x="167216" y="184844"/>
                    <a:pt x="146049" y="205828"/>
                  </a:cubicBezTo>
                  <a:lnTo>
                    <a:pt x="6349" y="205828"/>
                  </a:lnTo>
                  <a:cubicBezTo>
                    <a:pt x="-7938" y="127694"/>
                    <a:pt x="6349" y="68609"/>
                    <a:pt x="6349" y="0"/>
                  </a:cubicBezTo>
                  <a:close/>
                </a:path>
              </a:pathLst>
            </a:custGeom>
            <a:gradFill>
              <a:gsLst>
                <a:gs pos="0">
                  <a:schemeClr val="accent4">
                    <a:lumMod val="20000"/>
                    <a:lumOff val="80000"/>
                  </a:schemeClr>
                </a:gs>
                <a:gs pos="71000">
                  <a:schemeClr val="accent4">
                    <a:lumMod val="40000"/>
                    <a:lumOff val="60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F9776F70-D3A6-4D34-A53D-76E0E979D7A5}"/>
                </a:ext>
              </a:extLst>
            </p:cNvPr>
            <p:cNvSpPr/>
            <p:nvPr/>
          </p:nvSpPr>
          <p:spPr>
            <a:xfrm rot="21256594" flipH="1">
              <a:off x="6028746" y="3147525"/>
              <a:ext cx="93730" cy="11752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CED6D654-F02F-48CE-A4E4-A5075219D1D6}"/>
                </a:ext>
              </a:extLst>
            </p:cNvPr>
            <p:cNvSpPr/>
            <p:nvPr/>
          </p:nvSpPr>
          <p:spPr>
            <a:xfrm rot="21256594" flipH="1">
              <a:off x="6414370" y="3136044"/>
              <a:ext cx="93730" cy="11752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53650E9E-1578-4468-8C60-C5A74D9E03D7}"/>
                </a:ext>
              </a:extLst>
            </p:cNvPr>
            <p:cNvSpPr/>
            <p:nvPr/>
          </p:nvSpPr>
          <p:spPr>
            <a:xfrm rot="21256594" flipH="1">
              <a:off x="6433685" y="3135204"/>
              <a:ext cx="49116" cy="6158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F81F9CD4-05C0-442E-9BFA-3543C8E75B10}"/>
                </a:ext>
              </a:extLst>
            </p:cNvPr>
            <p:cNvSpPr/>
            <p:nvPr/>
          </p:nvSpPr>
          <p:spPr>
            <a:xfrm rot="21256594" flipH="1">
              <a:off x="6058483" y="3144515"/>
              <a:ext cx="49116" cy="6158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3" name="Oval 26">
              <a:extLst>
                <a:ext uri="{FF2B5EF4-FFF2-40B4-BE49-F238E27FC236}">
                  <a16:creationId xmlns:a16="http://schemas.microsoft.com/office/drawing/2014/main" id="{BD94DF3B-AD06-42D3-B700-CB88E96BDF75}"/>
                </a:ext>
              </a:extLst>
            </p:cNvPr>
            <p:cNvSpPr/>
            <p:nvPr/>
          </p:nvSpPr>
          <p:spPr>
            <a:xfrm rot="21161812" flipH="1">
              <a:off x="6214702" y="3280064"/>
              <a:ext cx="93730" cy="66105"/>
            </a:xfrm>
            <a:custGeom>
              <a:avLst/>
              <a:gdLst>
                <a:gd name="connsiteX0" fmla="*/ 0 w 93730"/>
                <a:gd name="connsiteY0" fmla="*/ 58761 h 117522"/>
                <a:gd name="connsiteX1" fmla="*/ 46865 w 93730"/>
                <a:gd name="connsiteY1" fmla="*/ 0 h 117522"/>
                <a:gd name="connsiteX2" fmla="*/ 93730 w 93730"/>
                <a:gd name="connsiteY2" fmla="*/ 58761 h 117522"/>
                <a:gd name="connsiteX3" fmla="*/ 46865 w 93730"/>
                <a:gd name="connsiteY3" fmla="*/ 117522 h 117522"/>
                <a:gd name="connsiteX4" fmla="*/ 0 w 93730"/>
                <a:gd name="connsiteY4" fmla="*/ 58761 h 117522"/>
                <a:gd name="connsiteX0" fmla="*/ 0 w 93730"/>
                <a:gd name="connsiteY0" fmla="*/ 58761 h 66105"/>
                <a:gd name="connsiteX1" fmla="*/ 46865 w 93730"/>
                <a:gd name="connsiteY1" fmla="*/ 0 h 66105"/>
                <a:gd name="connsiteX2" fmla="*/ 93730 w 93730"/>
                <a:gd name="connsiteY2" fmla="*/ 58761 h 66105"/>
                <a:gd name="connsiteX3" fmla="*/ 0 w 93730"/>
                <a:gd name="connsiteY3" fmla="*/ 58761 h 66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730" h="66105">
                  <a:moveTo>
                    <a:pt x="0" y="58761"/>
                  </a:moveTo>
                  <a:cubicBezTo>
                    <a:pt x="0" y="26308"/>
                    <a:pt x="20982" y="0"/>
                    <a:pt x="46865" y="0"/>
                  </a:cubicBezTo>
                  <a:cubicBezTo>
                    <a:pt x="72748" y="0"/>
                    <a:pt x="93730" y="26308"/>
                    <a:pt x="93730" y="58761"/>
                  </a:cubicBezTo>
                  <a:cubicBezTo>
                    <a:pt x="85919" y="68554"/>
                    <a:pt x="7811" y="68554"/>
                    <a:pt x="0" y="58761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AC2F57CA-52BA-4370-AF03-3A597C2F2884}"/>
                </a:ext>
              </a:extLst>
            </p:cNvPr>
            <p:cNvSpPr/>
            <p:nvPr/>
          </p:nvSpPr>
          <p:spPr>
            <a:xfrm>
              <a:off x="6269658" y="3350419"/>
              <a:ext cx="83517" cy="64294"/>
            </a:xfrm>
            <a:custGeom>
              <a:avLst/>
              <a:gdLst>
                <a:gd name="connsiteX0" fmla="*/ 173 w 83517"/>
                <a:gd name="connsiteY0" fmla="*/ 0 h 64294"/>
                <a:gd name="connsiteX1" fmla="*/ 7317 w 83517"/>
                <a:gd name="connsiteY1" fmla="*/ 52387 h 64294"/>
                <a:gd name="connsiteX2" fmla="*/ 47798 w 83517"/>
                <a:gd name="connsiteY2" fmla="*/ 64294 h 64294"/>
                <a:gd name="connsiteX3" fmla="*/ 76373 w 83517"/>
                <a:gd name="connsiteY3" fmla="*/ 52387 h 64294"/>
                <a:gd name="connsiteX4" fmla="*/ 83517 w 83517"/>
                <a:gd name="connsiteY4" fmla="*/ 28575 h 64294"/>
                <a:gd name="connsiteX5" fmla="*/ 83517 w 83517"/>
                <a:gd name="connsiteY5" fmla="*/ 28575 h 64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3517" h="64294">
                  <a:moveTo>
                    <a:pt x="173" y="0"/>
                  </a:moveTo>
                  <a:cubicBezTo>
                    <a:pt x="-224" y="20835"/>
                    <a:pt x="-620" y="41671"/>
                    <a:pt x="7317" y="52387"/>
                  </a:cubicBezTo>
                  <a:cubicBezTo>
                    <a:pt x="15254" y="63103"/>
                    <a:pt x="36289" y="64294"/>
                    <a:pt x="47798" y="64294"/>
                  </a:cubicBezTo>
                  <a:cubicBezTo>
                    <a:pt x="59307" y="64294"/>
                    <a:pt x="70420" y="58340"/>
                    <a:pt x="76373" y="52387"/>
                  </a:cubicBezTo>
                  <a:cubicBezTo>
                    <a:pt x="82326" y="46434"/>
                    <a:pt x="83517" y="28575"/>
                    <a:pt x="83517" y="28575"/>
                  </a:cubicBezTo>
                  <a:lnTo>
                    <a:pt x="83517" y="28575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E0CAAC8E-369C-4945-9F89-28EFF0A3CB26}"/>
                </a:ext>
              </a:extLst>
            </p:cNvPr>
            <p:cNvSpPr/>
            <p:nvPr/>
          </p:nvSpPr>
          <p:spPr>
            <a:xfrm flipH="1">
              <a:off x="6184750" y="3351139"/>
              <a:ext cx="83517" cy="64294"/>
            </a:xfrm>
            <a:custGeom>
              <a:avLst/>
              <a:gdLst>
                <a:gd name="connsiteX0" fmla="*/ 173 w 83517"/>
                <a:gd name="connsiteY0" fmla="*/ 0 h 64294"/>
                <a:gd name="connsiteX1" fmla="*/ 7317 w 83517"/>
                <a:gd name="connsiteY1" fmla="*/ 52387 h 64294"/>
                <a:gd name="connsiteX2" fmla="*/ 47798 w 83517"/>
                <a:gd name="connsiteY2" fmla="*/ 64294 h 64294"/>
                <a:gd name="connsiteX3" fmla="*/ 76373 w 83517"/>
                <a:gd name="connsiteY3" fmla="*/ 52387 h 64294"/>
                <a:gd name="connsiteX4" fmla="*/ 83517 w 83517"/>
                <a:gd name="connsiteY4" fmla="*/ 28575 h 64294"/>
                <a:gd name="connsiteX5" fmla="*/ 83517 w 83517"/>
                <a:gd name="connsiteY5" fmla="*/ 28575 h 64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3517" h="64294">
                  <a:moveTo>
                    <a:pt x="173" y="0"/>
                  </a:moveTo>
                  <a:cubicBezTo>
                    <a:pt x="-224" y="20835"/>
                    <a:pt x="-620" y="41671"/>
                    <a:pt x="7317" y="52387"/>
                  </a:cubicBezTo>
                  <a:cubicBezTo>
                    <a:pt x="15254" y="63103"/>
                    <a:pt x="36289" y="64294"/>
                    <a:pt x="47798" y="64294"/>
                  </a:cubicBezTo>
                  <a:cubicBezTo>
                    <a:pt x="59307" y="64294"/>
                    <a:pt x="70420" y="58340"/>
                    <a:pt x="76373" y="52387"/>
                  </a:cubicBezTo>
                  <a:cubicBezTo>
                    <a:pt x="82326" y="46434"/>
                    <a:pt x="83517" y="28575"/>
                    <a:pt x="83517" y="28575"/>
                  </a:cubicBezTo>
                  <a:lnTo>
                    <a:pt x="83517" y="28575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17">
              <a:extLst>
                <a:ext uri="{FF2B5EF4-FFF2-40B4-BE49-F238E27FC236}">
                  <a16:creationId xmlns:a16="http://schemas.microsoft.com/office/drawing/2014/main" id="{65D7B8D0-AF26-4F44-94F5-7438929E080D}"/>
                </a:ext>
              </a:extLst>
            </p:cNvPr>
            <p:cNvSpPr/>
            <p:nvPr/>
          </p:nvSpPr>
          <p:spPr>
            <a:xfrm>
              <a:off x="6128103" y="3701542"/>
              <a:ext cx="198756" cy="11842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7">
              <a:extLst>
                <a:ext uri="{FF2B5EF4-FFF2-40B4-BE49-F238E27FC236}">
                  <a16:creationId xmlns:a16="http://schemas.microsoft.com/office/drawing/2014/main" id="{8E7B5C02-AF5E-4D98-9F65-D7C916F441B4}"/>
                </a:ext>
              </a:extLst>
            </p:cNvPr>
            <p:cNvSpPr/>
            <p:nvPr/>
          </p:nvSpPr>
          <p:spPr>
            <a:xfrm rot="916061">
              <a:off x="5921257" y="3678203"/>
              <a:ext cx="198756" cy="11842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E800D7DD-F8AB-4BD7-9A7B-34A86A87BF51}"/>
                </a:ext>
              </a:extLst>
            </p:cNvPr>
            <p:cNvSpPr/>
            <p:nvPr/>
          </p:nvSpPr>
          <p:spPr>
            <a:xfrm rot="21256594" flipH="1" flipV="1">
              <a:off x="6047136" y="3216335"/>
              <a:ext cx="33431" cy="4191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A6A582BE-1BD9-4A1D-88D0-8FB63EE78D73}"/>
                </a:ext>
              </a:extLst>
            </p:cNvPr>
            <p:cNvSpPr/>
            <p:nvPr/>
          </p:nvSpPr>
          <p:spPr>
            <a:xfrm rot="21256594" flipH="1" flipV="1">
              <a:off x="6432744" y="3201891"/>
              <a:ext cx="33431" cy="4191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16" name="TextBox 115">
            <a:extLst>
              <a:ext uri="{FF2B5EF4-FFF2-40B4-BE49-F238E27FC236}">
                <a16:creationId xmlns:a16="http://schemas.microsoft.com/office/drawing/2014/main" id="{1AF0266C-8C61-43CF-B013-45E5B44B38A1}"/>
              </a:ext>
            </a:extLst>
          </p:cNvPr>
          <p:cNvSpPr txBox="1"/>
          <p:nvPr/>
        </p:nvSpPr>
        <p:spPr>
          <a:xfrm>
            <a:off x="6541216" y="102990"/>
            <a:ext cx="574214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Black" panose="020B0A04020102020204" pitchFamily="34" charset="0"/>
              </a:rPr>
              <a:t>C</a:t>
            </a: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is for </a:t>
            </a: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srgbClr val="844C7D"/>
                </a:solidFill>
                <a:effectLst/>
                <a:uLnTx/>
                <a:uFillTx/>
                <a:latin typeface="Arial Black" panose="020B0A04020102020204" pitchFamily="34" charset="0"/>
              </a:rPr>
              <a:t>C</a:t>
            </a: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at</a:t>
            </a:r>
          </a:p>
        </p:txBody>
      </p: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2224D561-2631-4959-B690-BA9C690C83DF}"/>
              </a:ext>
            </a:extLst>
          </p:cNvPr>
          <p:cNvGrpSpPr/>
          <p:nvPr/>
        </p:nvGrpSpPr>
        <p:grpSpPr>
          <a:xfrm>
            <a:off x="1183984" y="1668464"/>
            <a:ext cx="3939976" cy="4963777"/>
            <a:chOff x="2300291" y="740161"/>
            <a:chExt cx="3552113" cy="5829024"/>
          </a:xfrm>
        </p:grpSpPr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9E55CE94-D732-4F0D-B1FD-FC3EC5E1201B}"/>
                </a:ext>
              </a:extLst>
            </p:cNvPr>
            <p:cNvSpPr/>
            <p:nvPr/>
          </p:nvSpPr>
          <p:spPr>
            <a:xfrm>
              <a:off x="4261280" y="5998698"/>
              <a:ext cx="797736" cy="207735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F2C72AEE-0FBD-4BAD-808A-70E778138B8B}"/>
                </a:ext>
              </a:extLst>
            </p:cNvPr>
            <p:cNvSpPr/>
            <p:nvPr/>
          </p:nvSpPr>
          <p:spPr>
            <a:xfrm>
              <a:off x="3386729" y="5998697"/>
              <a:ext cx="797736" cy="20773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B162DD93-2398-4E53-AAAB-8B2D7A5D41CD}"/>
                </a:ext>
              </a:extLst>
            </p:cNvPr>
            <p:cNvGrpSpPr/>
            <p:nvPr/>
          </p:nvGrpSpPr>
          <p:grpSpPr>
            <a:xfrm>
              <a:off x="2300291" y="740161"/>
              <a:ext cx="3552113" cy="5570140"/>
              <a:chOff x="2729025" y="689203"/>
              <a:chExt cx="3756915" cy="3569210"/>
            </a:xfrm>
          </p:grpSpPr>
          <p:sp>
            <p:nvSpPr>
              <p:cNvPr id="128" name="Cloud 127">
                <a:extLst>
                  <a:ext uri="{FF2B5EF4-FFF2-40B4-BE49-F238E27FC236}">
                    <a16:creationId xmlns:a16="http://schemas.microsoft.com/office/drawing/2014/main" id="{05BC306E-F21D-4C39-B838-6B3FCB65E292}"/>
                  </a:ext>
                </a:extLst>
              </p:cNvPr>
              <p:cNvSpPr/>
              <p:nvPr/>
            </p:nvSpPr>
            <p:spPr>
              <a:xfrm>
                <a:off x="2729025" y="689203"/>
                <a:ext cx="3599801" cy="2544323"/>
              </a:xfrm>
              <a:prstGeom prst="cloud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9" name="Cloud 128">
                <a:extLst>
                  <a:ext uri="{FF2B5EF4-FFF2-40B4-BE49-F238E27FC236}">
                    <a16:creationId xmlns:a16="http://schemas.microsoft.com/office/drawing/2014/main" id="{79F6217B-5F72-4F82-826A-0796ACC32267}"/>
                  </a:ext>
                </a:extLst>
              </p:cNvPr>
              <p:cNvSpPr/>
              <p:nvPr/>
            </p:nvSpPr>
            <p:spPr>
              <a:xfrm>
                <a:off x="2886139" y="689203"/>
                <a:ext cx="3599801" cy="2544323"/>
              </a:xfrm>
              <a:prstGeom prst="cloud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0" name="Rectangle 13">
                <a:extLst>
                  <a:ext uri="{FF2B5EF4-FFF2-40B4-BE49-F238E27FC236}">
                    <a16:creationId xmlns:a16="http://schemas.microsoft.com/office/drawing/2014/main" id="{7685B5E9-FB32-40F0-8C4C-20585A14C588}"/>
                  </a:ext>
                </a:extLst>
              </p:cNvPr>
              <p:cNvSpPr/>
              <p:nvPr/>
            </p:nvSpPr>
            <p:spPr>
              <a:xfrm>
                <a:off x="3685183" y="2258004"/>
                <a:ext cx="2028928" cy="2000409"/>
              </a:xfrm>
              <a:custGeom>
                <a:avLst/>
                <a:gdLst>
                  <a:gd name="connsiteX0" fmla="*/ 0 w 898655"/>
                  <a:gd name="connsiteY0" fmla="*/ 0 h 1999689"/>
                  <a:gd name="connsiteX1" fmla="*/ 898655 w 898655"/>
                  <a:gd name="connsiteY1" fmla="*/ 0 h 1999689"/>
                  <a:gd name="connsiteX2" fmla="*/ 898655 w 898655"/>
                  <a:gd name="connsiteY2" fmla="*/ 1999689 h 1999689"/>
                  <a:gd name="connsiteX3" fmla="*/ 0 w 898655"/>
                  <a:gd name="connsiteY3" fmla="*/ 1999689 h 1999689"/>
                  <a:gd name="connsiteX4" fmla="*/ 0 w 898655"/>
                  <a:gd name="connsiteY4" fmla="*/ 0 h 1999689"/>
                  <a:gd name="connsiteX0" fmla="*/ 333829 w 898655"/>
                  <a:gd name="connsiteY0" fmla="*/ 0 h 1999689"/>
                  <a:gd name="connsiteX1" fmla="*/ 898655 w 898655"/>
                  <a:gd name="connsiteY1" fmla="*/ 0 h 1999689"/>
                  <a:gd name="connsiteX2" fmla="*/ 898655 w 898655"/>
                  <a:gd name="connsiteY2" fmla="*/ 1999689 h 1999689"/>
                  <a:gd name="connsiteX3" fmla="*/ 0 w 898655"/>
                  <a:gd name="connsiteY3" fmla="*/ 1999689 h 1999689"/>
                  <a:gd name="connsiteX4" fmla="*/ 333829 w 898655"/>
                  <a:gd name="connsiteY4" fmla="*/ 0 h 1999689"/>
                  <a:gd name="connsiteX0" fmla="*/ 333829 w 898655"/>
                  <a:gd name="connsiteY0" fmla="*/ 0 h 1999689"/>
                  <a:gd name="connsiteX1" fmla="*/ 898655 w 898655"/>
                  <a:gd name="connsiteY1" fmla="*/ 0 h 1999689"/>
                  <a:gd name="connsiteX2" fmla="*/ 898655 w 898655"/>
                  <a:gd name="connsiteY2" fmla="*/ 1999689 h 1999689"/>
                  <a:gd name="connsiteX3" fmla="*/ 0 w 898655"/>
                  <a:gd name="connsiteY3" fmla="*/ 1999689 h 1999689"/>
                  <a:gd name="connsiteX4" fmla="*/ 333829 w 898655"/>
                  <a:gd name="connsiteY4" fmla="*/ 0 h 1999689"/>
                  <a:gd name="connsiteX0" fmla="*/ 358341 w 923167"/>
                  <a:gd name="connsiteY0" fmla="*/ 0 h 1999689"/>
                  <a:gd name="connsiteX1" fmla="*/ 923167 w 923167"/>
                  <a:gd name="connsiteY1" fmla="*/ 0 h 1999689"/>
                  <a:gd name="connsiteX2" fmla="*/ 923167 w 923167"/>
                  <a:gd name="connsiteY2" fmla="*/ 1999689 h 1999689"/>
                  <a:gd name="connsiteX3" fmla="*/ 24512 w 923167"/>
                  <a:gd name="connsiteY3" fmla="*/ 1999689 h 1999689"/>
                  <a:gd name="connsiteX4" fmla="*/ 18259 w 923167"/>
                  <a:gd name="connsiteY4" fmla="*/ 246678 h 1999689"/>
                  <a:gd name="connsiteX5" fmla="*/ 358341 w 923167"/>
                  <a:gd name="connsiteY5" fmla="*/ 0 h 1999689"/>
                  <a:gd name="connsiteX0" fmla="*/ 358341 w 923167"/>
                  <a:gd name="connsiteY0" fmla="*/ 0 h 1999689"/>
                  <a:gd name="connsiteX1" fmla="*/ 923167 w 923167"/>
                  <a:gd name="connsiteY1" fmla="*/ 0 h 1999689"/>
                  <a:gd name="connsiteX2" fmla="*/ 923167 w 923167"/>
                  <a:gd name="connsiteY2" fmla="*/ 1999689 h 1999689"/>
                  <a:gd name="connsiteX3" fmla="*/ 24512 w 923167"/>
                  <a:gd name="connsiteY3" fmla="*/ 1999689 h 1999689"/>
                  <a:gd name="connsiteX4" fmla="*/ 18259 w 923167"/>
                  <a:gd name="connsiteY4" fmla="*/ 246678 h 1999689"/>
                  <a:gd name="connsiteX5" fmla="*/ 337573 w 923167"/>
                  <a:gd name="connsiteY5" fmla="*/ 696621 h 1999689"/>
                  <a:gd name="connsiteX6" fmla="*/ 358341 w 923167"/>
                  <a:gd name="connsiteY6" fmla="*/ 0 h 1999689"/>
                  <a:gd name="connsiteX0" fmla="*/ 375167 w 939993"/>
                  <a:gd name="connsiteY0" fmla="*/ 0 h 1999689"/>
                  <a:gd name="connsiteX1" fmla="*/ 939993 w 939993"/>
                  <a:gd name="connsiteY1" fmla="*/ 0 h 1999689"/>
                  <a:gd name="connsiteX2" fmla="*/ 939993 w 939993"/>
                  <a:gd name="connsiteY2" fmla="*/ 1999689 h 1999689"/>
                  <a:gd name="connsiteX3" fmla="*/ 41338 w 939993"/>
                  <a:gd name="connsiteY3" fmla="*/ 1999689 h 1999689"/>
                  <a:gd name="connsiteX4" fmla="*/ 209256 w 939993"/>
                  <a:gd name="connsiteY4" fmla="*/ 812735 h 1999689"/>
                  <a:gd name="connsiteX5" fmla="*/ 35085 w 939993"/>
                  <a:gd name="connsiteY5" fmla="*/ 246678 h 1999689"/>
                  <a:gd name="connsiteX6" fmla="*/ 354399 w 939993"/>
                  <a:gd name="connsiteY6" fmla="*/ 696621 h 1999689"/>
                  <a:gd name="connsiteX7" fmla="*/ 375167 w 939993"/>
                  <a:gd name="connsiteY7" fmla="*/ 0 h 1999689"/>
                  <a:gd name="connsiteX0" fmla="*/ 676128 w 1240954"/>
                  <a:gd name="connsiteY0" fmla="*/ 0 h 1999689"/>
                  <a:gd name="connsiteX1" fmla="*/ 1240954 w 1240954"/>
                  <a:gd name="connsiteY1" fmla="*/ 0 h 1999689"/>
                  <a:gd name="connsiteX2" fmla="*/ 1240954 w 1240954"/>
                  <a:gd name="connsiteY2" fmla="*/ 1999689 h 1999689"/>
                  <a:gd name="connsiteX3" fmla="*/ 342299 w 1240954"/>
                  <a:gd name="connsiteY3" fmla="*/ 1999689 h 1999689"/>
                  <a:gd name="connsiteX4" fmla="*/ 2217 w 1240954"/>
                  <a:gd name="connsiteY4" fmla="*/ 595021 h 1999689"/>
                  <a:gd name="connsiteX5" fmla="*/ 510217 w 1240954"/>
                  <a:gd name="connsiteY5" fmla="*/ 812735 h 1999689"/>
                  <a:gd name="connsiteX6" fmla="*/ 336046 w 1240954"/>
                  <a:gd name="connsiteY6" fmla="*/ 246678 h 1999689"/>
                  <a:gd name="connsiteX7" fmla="*/ 655360 w 1240954"/>
                  <a:gd name="connsiteY7" fmla="*/ 696621 h 1999689"/>
                  <a:gd name="connsiteX8" fmla="*/ 676128 w 1240954"/>
                  <a:gd name="connsiteY8" fmla="*/ 0 h 1999689"/>
                  <a:gd name="connsiteX0" fmla="*/ 673911 w 1238737"/>
                  <a:gd name="connsiteY0" fmla="*/ 0 h 1999689"/>
                  <a:gd name="connsiteX1" fmla="*/ 1238737 w 1238737"/>
                  <a:gd name="connsiteY1" fmla="*/ 0 h 1999689"/>
                  <a:gd name="connsiteX2" fmla="*/ 1238737 w 1238737"/>
                  <a:gd name="connsiteY2" fmla="*/ 1999689 h 1999689"/>
                  <a:gd name="connsiteX3" fmla="*/ 340082 w 1238737"/>
                  <a:gd name="connsiteY3" fmla="*/ 1999689 h 1999689"/>
                  <a:gd name="connsiteX4" fmla="*/ 0 w 1238737"/>
                  <a:gd name="connsiteY4" fmla="*/ 595021 h 1999689"/>
                  <a:gd name="connsiteX5" fmla="*/ 508000 w 1238737"/>
                  <a:gd name="connsiteY5" fmla="*/ 812735 h 1999689"/>
                  <a:gd name="connsiteX6" fmla="*/ 333829 w 1238737"/>
                  <a:gd name="connsiteY6" fmla="*/ 246678 h 1999689"/>
                  <a:gd name="connsiteX7" fmla="*/ 653143 w 1238737"/>
                  <a:gd name="connsiteY7" fmla="*/ 696621 h 1999689"/>
                  <a:gd name="connsiteX8" fmla="*/ 673911 w 1238737"/>
                  <a:gd name="connsiteY8" fmla="*/ 0 h 1999689"/>
                  <a:gd name="connsiteX0" fmla="*/ 847302 w 1412128"/>
                  <a:gd name="connsiteY0" fmla="*/ 0 h 1999689"/>
                  <a:gd name="connsiteX1" fmla="*/ 1412128 w 1412128"/>
                  <a:gd name="connsiteY1" fmla="*/ 0 h 1999689"/>
                  <a:gd name="connsiteX2" fmla="*/ 1412128 w 1412128"/>
                  <a:gd name="connsiteY2" fmla="*/ 1999689 h 1999689"/>
                  <a:gd name="connsiteX3" fmla="*/ 513473 w 1412128"/>
                  <a:gd name="connsiteY3" fmla="*/ 1999689 h 1999689"/>
                  <a:gd name="connsiteX4" fmla="*/ 13734 w 1412128"/>
                  <a:gd name="connsiteY4" fmla="*/ 798221 h 1999689"/>
                  <a:gd name="connsiteX5" fmla="*/ 173391 w 1412128"/>
                  <a:gd name="connsiteY5" fmla="*/ 595021 h 1999689"/>
                  <a:gd name="connsiteX6" fmla="*/ 681391 w 1412128"/>
                  <a:gd name="connsiteY6" fmla="*/ 812735 h 1999689"/>
                  <a:gd name="connsiteX7" fmla="*/ 507220 w 1412128"/>
                  <a:gd name="connsiteY7" fmla="*/ 246678 h 1999689"/>
                  <a:gd name="connsiteX8" fmla="*/ 826534 w 1412128"/>
                  <a:gd name="connsiteY8" fmla="*/ 696621 h 1999689"/>
                  <a:gd name="connsiteX9" fmla="*/ 847302 w 1412128"/>
                  <a:gd name="connsiteY9" fmla="*/ 0 h 1999689"/>
                  <a:gd name="connsiteX0" fmla="*/ 847302 w 1412128"/>
                  <a:gd name="connsiteY0" fmla="*/ 0 h 1999689"/>
                  <a:gd name="connsiteX1" fmla="*/ 1412128 w 1412128"/>
                  <a:gd name="connsiteY1" fmla="*/ 0 h 1999689"/>
                  <a:gd name="connsiteX2" fmla="*/ 1412128 w 1412128"/>
                  <a:gd name="connsiteY2" fmla="*/ 1999689 h 1999689"/>
                  <a:gd name="connsiteX3" fmla="*/ 513473 w 1412128"/>
                  <a:gd name="connsiteY3" fmla="*/ 1999689 h 1999689"/>
                  <a:gd name="connsiteX4" fmla="*/ 13734 w 1412128"/>
                  <a:gd name="connsiteY4" fmla="*/ 798221 h 1999689"/>
                  <a:gd name="connsiteX5" fmla="*/ 173391 w 1412128"/>
                  <a:gd name="connsiteY5" fmla="*/ 595021 h 1999689"/>
                  <a:gd name="connsiteX6" fmla="*/ 681391 w 1412128"/>
                  <a:gd name="connsiteY6" fmla="*/ 812735 h 1999689"/>
                  <a:gd name="connsiteX7" fmla="*/ 507220 w 1412128"/>
                  <a:gd name="connsiteY7" fmla="*/ 246678 h 1999689"/>
                  <a:gd name="connsiteX8" fmla="*/ 826534 w 1412128"/>
                  <a:gd name="connsiteY8" fmla="*/ 696621 h 1999689"/>
                  <a:gd name="connsiteX9" fmla="*/ 847302 w 1412128"/>
                  <a:gd name="connsiteY9" fmla="*/ 0 h 1999689"/>
                  <a:gd name="connsiteX0" fmla="*/ 847302 w 1412128"/>
                  <a:gd name="connsiteY0" fmla="*/ 0 h 2000381"/>
                  <a:gd name="connsiteX1" fmla="*/ 1412128 w 1412128"/>
                  <a:gd name="connsiteY1" fmla="*/ 0 h 2000381"/>
                  <a:gd name="connsiteX2" fmla="*/ 1412128 w 1412128"/>
                  <a:gd name="connsiteY2" fmla="*/ 1999689 h 2000381"/>
                  <a:gd name="connsiteX3" fmla="*/ 513473 w 1412128"/>
                  <a:gd name="connsiteY3" fmla="*/ 1999689 h 2000381"/>
                  <a:gd name="connsiteX4" fmla="*/ 13734 w 1412128"/>
                  <a:gd name="connsiteY4" fmla="*/ 798221 h 2000381"/>
                  <a:gd name="connsiteX5" fmla="*/ 173391 w 1412128"/>
                  <a:gd name="connsiteY5" fmla="*/ 595021 h 2000381"/>
                  <a:gd name="connsiteX6" fmla="*/ 681391 w 1412128"/>
                  <a:gd name="connsiteY6" fmla="*/ 812735 h 2000381"/>
                  <a:gd name="connsiteX7" fmla="*/ 507220 w 1412128"/>
                  <a:gd name="connsiteY7" fmla="*/ 246678 h 2000381"/>
                  <a:gd name="connsiteX8" fmla="*/ 826534 w 1412128"/>
                  <a:gd name="connsiteY8" fmla="*/ 696621 h 2000381"/>
                  <a:gd name="connsiteX9" fmla="*/ 847302 w 1412128"/>
                  <a:gd name="connsiteY9" fmla="*/ 0 h 2000381"/>
                  <a:gd name="connsiteX0" fmla="*/ 847302 w 1412128"/>
                  <a:gd name="connsiteY0" fmla="*/ 0 h 2000409"/>
                  <a:gd name="connsiteX1" fmla="*/ 1412128 w 1412128"/>
                  <a:gd name="connsiteY1" fmla="*/ 0 h 2000409"/>
                  <a:gd name="connsiteX2" fmla="*/ 1412128 w 1412128"/>
                  <a:gd name="connsiteY2" fmla="*/ 1999689 h 2000409"/>
                  <a:gd name="connsiteX3" fmla="*/ 513473 w 1412128"/>
                  <a:gd name="connsiteY3" fmla="*/ 1999689 h 2000409"/>
                  <a:gd name="connsiteX4" fmla="*/ 13734 w 1412128"/>
                  <a:gd name="connsiteY4" fmla="*/ 798221 h 2000409"/>
                  <a:gd name="connsiteX5" fmla="*/ 173391 w 1412128"/>
                  <a:gd name="connsiteY5" fmla="*/ 595021 h 2000409"/>
                  <a:gd name="connsiteX6" fmla="*/ 681391 w 1412128"/>
                  <a:gd name="connsiteY6" fmla="*/ 812735 h 2000409"/>
                  <a:gd name="connsiteX7" fmla="*/ 507220 w 1412128"/>
                  <a:gd name="connsiteY7" fmla="*/ 246678 h 2000409"/>
                  <a:gd name="connsiteX8" fmla="*/ 826534 w 1412128"/>
                  <a:gd name="connsiteY8" fmla="*/ 696621 h 2000409"/>
                  <a:gd name="connsiteX9" fmla="*/ 847302 w 1412128"/>
                  <a:gd name="connsiteY9" fmla="*/ 0 h 2000409"/>
                  <a:gd name="connsiteX0" fmla="*/ 847302 w 1769968"/>
                  <a:gd name="connsiteY0" fmla="*/ 0 h 2000409"/>
                  <a:gd name="connsiteX1" fmla="*/ 1412128 w 1769968"/>
                  <a:gd name="connsiteY1" fmla="*/ 0 h 2000409"/>
                  <a:gd name="connsiteX2" fmla="*/ 1769963 w 1769968"/>
                  <a:gd name="connsiteY2" fmla="*/ 362792 h 2000409"/>
                  <a:gd name="connsiteX3" fmla="*/ 1412128 w 1769968"/>
                  <a:gd name="connsiteY3" fmla="*/ 1999689 h 2000409"/>
                  <a:gd name="connsiteX4" fmla="*/ 513473 w 1769968"/>
                  <a:gd name="connsiteY4" fmla="*/ 1999689 h 2000409"/>
                  <a:gd name="connsiteX5" fmla="*/ 13734 w 1769968"/>
                  <a:gd name="connsiteY5" fmla="*/ 798221 h 2000409"/>
                  <a:gd name="connsiteX6" fmla="*/ 173391 w 1769968"/>
                  <a:gd name="connsiteY6" fmla="*/ 595021 h 2000409"/>
                  <a:gd name="connsiteX7" fmla="*/ 681391 w 1769968"/>
                  <a:gd name="connsiteY7" fmla="*/ 812735 h 2000409"/>
                  <a:gd name="connsiteX8" fmla="*/ 507220 w 1769968"/>
                  <a:gd name="connsiteY8" fmla="*/ 246678 h 2000409"/>
                  <a:gd name="connsiteX9" fmla="*/ 826534 w 1769968"/>
                  <a:gd name="connsiteY9" fmla="*/ 696621 h 2000409"/>
                  <a:gd name="connsiteX10" fmla="*/ 847302 w 1769968"/>
                  <a:gd name="connsiteY10" fmla="*/ 0 h 2000409"/>
                  <a:gd name="connsiteX0" fmla="*/ 847302 w 1771941"/>
                  <a:gd name="connsiteY0" fmla="*/ 0 h 2000409"/>
                  <a:gd name="connsiteX1" fmla="*/ 1412128 w 1771941"/>
                  <a:gd name="connsiteY1" fmla="*/ 0 h 2000409"/>
                  <a:gd name="connsiteX2" fmla="*/ 1407106 w 1771941"/>
                  <a:gd name="connsiteY2" fmla="*/ 711135 h 2000409"/>
                  <a:gd name="connsiteX3" fmla="*/ 1769963 w 1771941"/>
                  <a:gd name="connsiteY3" fmla="*/ 362792 h 2000409"/>
                  <a:gd name="connsiteX4" fmla="*/ 1412128 w 1771941"/>
                  <a:gd name="connsiteY4" fmla="*/ 1999689 h 2000409"/>
                  <a:gd name="connsiteX5" fmla="*/ 513473 w 1771941"/>
                  <a:gd name="connsiteY5" fmla="*/ 1999689 h 2000409"/>
                  <a:gd name="connsiteX6" fmla="*/ 13734 w 1771941"/>
                  <a:gd name="connsiteY6" fmla="*/ 798221 h 2000409"/>
                  <a:gd name="connsiteX7" fmla="*/ 173391 w 1771941"/>
                  <a:gd name="connsiteY7" fmla="*/ 595021 h 2000409"/>
                  <a:gd name="connsiteX8" fmla="*/ 681391 w 1771941"/>
                  <a:gd name="connsiteY8" fmla="*/ 812735 h 2000409"/>
                  <a:gd name="connsiteX9" fmla="*/ 507220 w 1771941"/>
                  <a:gd name="connsiteY9" fmla="*/ 246678 h 2000409"/>
                  <a:gd name="connsiteX10" fmla="*/ 826534 w 1771941"/>
                  <a:gd name="connsiteY10" fmla="*/ 696621 h 2000409"/>
                  <a:gd name="connsiteX11" fmla="*/ 847302 w 1771941"/>
                  <a:gd name="connsiteY11" fmla="*/ 0 h 2000409"/>
                  <a:gd name="connsiteX0" fmla="*/ 847302 w 2017259"/>
                  <a:gd name="connsiteY0" fmla="*/ 0 h 2000409"/>
                  <a:gd name="connsiteX1" fmla="*/ 1412128 w 2017259"/>
                  <a:gd name="connsiteY1" fmla="*/ 0 h 2000409"/>
                  <a:gd name="connsiteX2" fmla="*/ 1407106 w 2017259"/>
                  <a:gd name="connsiteY2" fmla="*/ 711135 h 2000409"/>
                  <a:gd name="connsiteX3" fmla="*/ 1769963 w 2017259"/>
                  <a:gd name="connsiteY3" fmla="*/ 362792 h 2000409"/>
                  <a:gd name="connsiteX4" fmla="*/ 2016706 w 2017259"/>
                  <a:gd name="connsiteY4" fmla="*/ 464392 h 2000409"/>
                  <a:gd name="connsiteX5" fmla="*/ 1412128 w 2017259"/>
                  <a:gd name="connsiteY5" fmla="*/ 1999689 h 2000409"/>
                  <a:gd name="connsiteX6" fmla="*/ 513473 w 2017259"/>
                  <a:gd name="connsiteY6" fmla="*/ 1999689 h 2000409"/>
                  <a:gd name="connsiteX7" fmla="*/ 13734 w 2017259"/>
                  <a:gd name="connsiteY7" fmla="*/ 798221 h 2000409"/>
                  <a:gd name="connsiteX8" fmla="*/ 173391 w 2017259"/>
                  <a:gd name="connsiteY8" fmla="*/ 595021 h 2000409"/>
                  <a:gd name="connsiteX9" fmla="*/ 681391 w 2017259"/>
                  <a:gd name="connsiteY9" fmla="*/ 812735 h 2000409"/>
                  <a:gd name="connsiteX10" fmla="*/ 507220 w 2017259"/>
                  <a:gd name="connsiteY10" fmla="*/ 246678 h 2000409"/>
                  <a:gd name="connsiteX11" fmla="*/ 826534 w 2017259"/>
                  <a:gd name="connsiteY11" fmla="*/ 696621 h 2000409"/>
                  <a:gd name="connsiteX12" fmla="*/ 847302 w 2017259"/>
                  <a:gd name="connsiteY12" fmla="*/ 0 h 2000409"/>
                  <a:gd name="connsiteX0" fmla="*/ 847302 w 2028928"/>
                  <a:gd name="connsiteY0" fmla="*/ 0 h 2000409"/>
                  <a:gd name="connsiteX1" fmla="*/ 1412128 w 2028928"/>
                  <a:gd name="connsiteY1" fmla="*/ 0 h 2000409"/>
                  <a:gd name="connsiteX2" fmla="*/ 1407106 w 2028928"/>
                  <a:gd name="connsiteY2" fmla="*/ 711135 h 2000409"/>
                  <a:gd name="connsiteX3" fmla="*/ 1769963 w 2028928"/>
                  <a:gd name="connsiteY3" fmla="*/ 362792 h 2000409"/>
                  <a:gd name="connsiteX4" fmla="*/ 1726420 w 2028928"/>
                  <a:gd name="connsiteY4" fmla="*/ 624050 h 2000409"/>
                  <a:gd name="connsiteX5" fmla="*/ 2016706 w 2028928"/>
                  <a:gd name="connsiteY5" fmla="*/ 464392 h 2000409"/>
                  <a:gd name="connsiteX6" fmla="*/ 1412128 w 2028928"/>
                  <a:gd name="connsiteY6" fmla="*/ 1999689 h 2000409"/>
                  <a:gd name="connsiteX7" fmla="*/ 513473 w 2028928"/>
                  <a:gd name="connsiteY7" fmla="*/ 1999689 h 2000409"/>
                  <a:gd name="connsiteX8" fmla="*/ 13734 w 2028928"/>
                  <a:gd name="connsiteY8" fmla="*/ 798221 h 2000409"/>
                  <a:gd name="connsiteX9" fmla="*/ 173391 w 2028928"/>
                  <a:gd name="connsiteY9" fmla="*/ 595021 h 2000409"/>
                  <a:gd name="connsiteX10" fmla="*/ 681391 w 2028928"/>
                  <a:gd name="connsiteY10" fmla="*/ 812735 h 2000409"/>
                  <a:gd name="connsiteX11" fmla="*/ 507220 w 2028928"/>
                  <a:gd name="connsiteY11" fmla="*/ 246678 h 2000409"/>
                  <a:gd name="connsiteX12" fmla="*/ 826534 w 2028928"/>
                  <a:gd name="connsiteY12" fmla="*/ 696621 h 2000409"/>
                  <a:gd name="connsiteX13" fmla="*/ 847302 w 2028928"/>
                  <a:gd name="connsiteY13" fmla="*/ 0 h 2000409"/>
                  <a:gd name="connsiteX0" fmla="*/ 847302 w 2028928"/>
                  <a:gd name="connsiteY0" fmla="*/ 0 h 2000409"/>
                  <a:gd name="connsiteX1" fmla="*/ 1412128 w 2028928"/>
                  <a:gd name="connsiteY1" fmla="*/ 0 h 2000409"/>
                  <a:gd name="connsiteX2" fmla="*/ 1407106 w 2028928"/>
                  <a:gd name="connsiteY2" fmla="*/ 711135 h 2000409"/>
                  <a:gd name="connsiteX3" fmla="*/ 1769963 w 2028928"/>
                  <a:gd name="connsiteY3" fmla="*/ 362792 h 2000409"/>
                  <a:gd name="connsiteX4" fmla="*/ 1726420 w 2028928"/>
                  <a:gd name="connsiteY4" fmla="*/ 624050 h 2000409"/>
                  <a:gd name="connsiteX5" fmla="*/ 2016706 w 2028928"/>
                  <a:gd name="connsiteY5" fmla="*/ 464392 h 2000409"/>
                  <a:gd name="connsiteX6" fmla="*/ 1412128 w 2028928"/>
                  <a:gd name="connsiteY6" fmla="*/ 1999689 h 2000409"/>
                  <a:gd name="connsiteX7" fmla="*/ 513473 w 2028928"/>
                  <a:gd name="connsiteY7" fmla="*/ 1999689 h 2000409"/>
                  <a:gd name="connsiteX8" fmla="*/ 13734 w 2028928"/>
                  <a:gd name="connsiteY8" fmla="*/ 798221 h 2000409"/>
                  <a:gd name="connsiteX9" fmla="*/ 173391 w 2028928"/>
                  <a:gd name="connsiteY9" fmla="*/ 595021 h 2000409"/>
                  <a:gd name="connsiteX10" fmla="*/ 681391 w 2028928"/>
                  <a:gd name="connsiteY10" fmla="*/ 812735 h 2000409"/>
                  <a:gd name="connsiteX11" fmla="*/ 507220 w 2028928"/>
                  <a:gd name="connsiteY11" fmla="*/ 246678 h 2000409"/>
                  <a:gd name="connsiteX12" fmla="*/ 826534 w 2028928"/>
                  <a:gd name="connsiteY12" fmla="*/ 696621 h 2000409"/>
                  <a:gd name="connsiteX13" fmla="*/ 847302 w 2028928"/>
                  <a:gd name="connsiteY13" fmla="*/ 0 h 2000409"/>
                  <a:gd name="connsiteX0" fmla="*/ 847302 w 2028928"/>
                  <a:gd name="connsiteY0" fmla="*/ 0 h 2000409"/>
                  <a:gd name="connsiteX1" fmla="*/ 1412128 w 2028928"/>
                  <a:gd name="connsiteY1" fmla="*/ 0 h 2000409"/>
                  <a:gd name="connsiteX2" fmla="*/ 1407106 w 2028928"/>
                  <a:gd name="connsiteY2" fmla="*/ 711135 h 2000409"/>
                  <a:gd name="connsiteX3" fmla="*/ 1769963 w 2028928"/>
                  <a:gd name="connsiteY3" fmla="*/ 362792 h 2000409"/>
                  <a:gd name="connsiteX4" fmla="*/ 1726420 w 2028928"/>
                  <a:gd name="connsiteY4" fmla="*/ 624050 h 2000409"/>
                  <a:gd name="connsiteX5" fmla="*/ 2016706 w 2028928"/>
                  <a:gd name="connsiteY5" fmla="*/ 464392 h 2000409"/>
                  <a:gd name="connsiteX6" fmla="*/ 1412128 w 2028928"/>
                  <a:gd name="connsiteY6" fmla="*/ 1999689 h 2000409"/>
                  <a:gd name="connsiteX7" fmla="*/ 513473 w 2028928"/>
                  <a:gd name="connsiteY7" fmla="*/ 1999689 h 2000409"/>
                  <a:gd name="connsiteX8" fmla="*/ 13734 w 2028928"/>
                  <a:gd name="connsiteY8" fmla="*/ 798221 h 2000409"/>
                  <a:gd name="connsiteX9" fmla="*/ 173391 w 2028928"/>
                  <a:gd name="connsiteY9" fmla="*/ 595021 h 2000409"/>
                  <a:gd name="connsiteX10" fmla="*/ 681391 w 2028928"/>
                  <a:gd name="connsiteY10" fmla="*/ 812735 h 2000409"/>
                  <a:gd name="connsiteX11" fmla="*/ 507220 w 2028928"/>
                  <a:gd name="connsiteY11" fmla="*/ 246678 h 2000409"/>
                  <a:gd name="connsiteX12" fmla="*/ 826534 w 2028928"/>
                  <a:gd name="connsiteY12" fmla="*/ 696621 h 2000409"/>
                  <a:gd name="connsiteX13" fmla="*/ 847302 w 2028928"/>
                  <a:gd name="connsiteY13" fmla="*/ 0 h 20004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028928" h="2000409">
                    <a:moveTo>
                      <a:pt x="847302" y="0"/>
                    </a:moveTo>
                    <a:lnTo>
                      <a:pt x="1412128" y="0"/>
                    </a:lnTo>
                    <a:cubicBezTo>
                      <a:pt x="1536876" y="31437"/>
                      <a:pt x="1347467" y="650670"/>
                      <a:pt x="1407106" y="711135"/>
                    </a:cubicBezTo>
                    <a:cubicBezTo>
                      <a:pt x="1466745" y="771600"/>
                      <a:pt x="1690135" y="411173"/>
                      <a:pt x="1769963" y="362792"/>
                    </a:cubicBezTo>
                    <a:cubicBezTo>
                      <a:pt x="1849791" y="314411"/>
                      <a:pt x="1685296" y="607117"/>
                      <a:pt x="1726420" y="624050"/>
                    </a:cubicBezTo>
                    <a:cubicBezTo>
                      <a:pt x="1767544" y="640983"/>
                      <a:pt x="2095697" y="201252"/>
                      <a:pt x="2016706" y="464392"/>
                    </a:cubicBezTo>
                    <a:cubicBezTo>
                      <a:pt x="1002380" y="1222901"/>
                      <a:pt x="1512054" y="1458894"/>
                      <a:pt x="1412128" y="1999689"/>
                    </a:cubicBezTo>
                    <a:lnTo>
                      <a:pt x="513473" y="1999689"/>
                    </a:lnTo>
                    <a:cubicBezTo>
                      <a:pt x="466674" y="2031672"/>
                      <a:pt x="1144471" y="988789"/>
                      <a:pt x="13734" y="798221"/>
                    </a:cubicBezTo>
                    <a:cubicBezTo>
                      <a:pt x="-42946" y="564110"/>
                      <a:pt x="88724" y="592602"/>
                      <a:pt x="173391" y="595021"/>
                    </a:cubicBezTo>
                    <a:cubicBezTo>
                      <a:pt x="201377" y="397195"/>
                      <a:pt x="708001" y="928849"/>
                      <a:pt x="681391" y="812735"/>
                    </a:cubicBezTo>
                    <a:cubicBezTo>
                      <a:pt x="654782" y="696621"/>
                      <a:pt x="451582" y="237002"/>
                      <a:pt x="507220" y="246678"/>
                    </a:cubicBezTo>
                    <a:cubicBezTo>
                      <a:pt x="579791" y="193459"/>
                      <a:pt x="753963" y="749840"/>
                      <a:pt x="826534" y="696621"/>
                    </a:cubicBezTo>
                    <a:lnTo>
                      <a:pt x="847302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1" name="Cloud 130">
                <a:extLst>
                  <a:ext uri="{FF2B5EF4-FFF2-40B4-BE49-F238E27FC236}">
                    <a16:creationId xmlns:a16="http://schemas.microsoft.com/office/drawing/2014/main" id="{0C90C2AC-520C-47FC-83CC-3B4689885FC0}"/>
                  </a:ext>
                </a:extLst>
              </p:cNvPr>
              <p:cNvSpPr/>
              <p:nvPr/>
            </p:nvSpPr>
            <p:spPr>
              <a:xfrm>
                <a:off x="3714360" y="1143818"/>
                <a:ext cx="1833467" cy="1480296"/>
              </a:xfrm>
              <a:prstGeom prst="cloud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2" name="Cloud 131">
                <a:extLst>
                  <a:ext uri="{FF2B5EF4-FFF2-40B4-BE49-F238E27FC236}">
                    <a16:creationId xmlns:a16="http://schemas.microsoft.com/office/drawing/2014/main" id="{F6CEBBA2-12F9-4EB1-B0BC-208E75AE9223}"/>
                  </a:ext>
                </a:extLst>
              </p:cNvPr>
              <p:cNvSpPr/>
              <p:nvPr/>
            </p:nvSpPr>
            <p:spPr>
              <a:xfrm>
                <a:off x="3731709" y="1209223"/>
                <a:ext cx="1833467" cy="1480296"/>
              </a:xfrm>
              <a:prstGeom prst="cloud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3" name="Cloud 132">
                <a:extLst>
                  <a:ext uri="{FF2B5EF4-FFF2-40B4-BE49-F238E27FC236}">
                    <a16:creationId xmlns:a16="http://schemas.microsoft.com/office/drawing/2014/main" id="{8ADC4074-555E-4B6B-862B-474547CE8FBB}"/>
                  </a:ext>
                </a:extLst>
              </p:cNvPr>
              <p:cNvSpPr/>
              <p:nvPr/>
            </p:nvSpPr>
            <p:spPr>
              <a:xfrm rot="1588661">
                <a:off x="4886163" y="1614258"/>
                <a:ext cx="1336792" cy="1072798"/>
              </a:xfrm>
              <a:prstGeom prst="cloud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4" name="Cloud 133">
                <a:extLst>
                  <a:ext uri="{FF2B5EF4-FFF2-40B4-BE49-F238E27FC236}">
                    <a16:creationId xmlns:a16="http://schemas.microsoft.com/office/drawing/2014/main" id="{3A84FD9A-5299-4A5C-9826-2D2EA86B6A55}"/>
                  </a:ext>
                </a:extLst>
              </p:cNvPr>
              <p:cNvSpPr/>
              <p:nvPr/>
            </p:nvSpPr>
            <p:spPr>
              <a:xfrm rot="20312248">
                <a:off x="3051836" y="1953362"/>
                <a:ext cx="1336792" cy="1072798"/>
              </a:xfrm>
              <a:prstGeom prst="cloud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5" name="Rectangle 27">
                <a:extLst>
                  <a:ext uri="{FF2B5EF4-FFF2-40B4-BE49-F238E27FC236}">
                    <a16:creationId xmlns:a16="http://schemas.microsoft.com/office/drawing/2014/main" id="{7735D5F7-B5F5-4732-9E7E-93AF02CC1211}"/>
                  </a:ext>
                </a:extLst>
              </p:cNvPr>
              <p:cNvSpPr/>
              <p:nvPr/>
            </p:nvSpPr>
            <p:spPr>
              <a:xfrm>
                <a:off x="4566381" y="3063409"/>
                <a:ext cx="279992" cy="415164"/>
              </a:xfrm>
              <a:custGeom>
                <a:avLst/>
                <a:gdLst>
                  <a:gd name="connsiteX0" fmla="*/ 0 w 45719"/>
                  <a:gd name="connsiteY0" fmla="*/ 0 h 293714"/>
                  <a:gd name="connsiteX1" fmla="*/ 45719 w 45719"/>
                  <a:gd name="connsiteY1" fmla="*/ 0 h 293714"/>
                  <a:gd name="connsiteX2" fmla="*/ 45719 w 45719"/>
                  <a:gd name="connsiteY2" fmla="*/ 293714 h 293714"/>
                  <a:gd name="connsiteX3" fmla="*/ 0 w 45719"/>
                  <a:gd name="connsiteY3" fmla="*/ 293714 h 293714"/>
                  <a:gd name="connsiteX4" fmla="*/ 0 w 45719"/>
                  <a:gd name="connsiteY4" fmla="*/ 0 h 293714"/>
                  <a:gd name="connsiteX0" fmla="*/ 0 w 45719"/>
                  <a:gd name="connsiteY0" fmla="*/ 293714 h 293714"/>
                  <a:gd name="connsiteX1" fmla="*/ 45719 w 45719"/>
                  <a:gd name="connsiteY1" fmla="*/ 0 h 293714"/>
                  <a:gd name="connsiteX2" fmla="*/ 45719 w 45719"/>
                  <a:gd name="connsiteY2" fmla="*/ 293714 h 293714"/>
                  <a:gd name="connsiteX3" fmla="*/ 0 w 45719"/>
                  <a:gd name="connsiteY3" fmla="*/ 293714 h 293714"/>
                  <a:gd name="connsiteX0" fmla="*/ 0 w 267969"/>
                  <a:gd name="connsiteY0" fmla="*/ 236564 h 293714"/>
                  <a:gd name="connsiteX1" fmla="*/ 267969 w 267969"/>
                  <a:gd name="connsiteY1" fmla="*/ 0 h 293714"/>
                  <a:gd name="connsiteX2" fmla="*/ 267969 w 267969"/>
                  <a:gd name="connsiteY2" fmla="*/ 293714 h 293714"/>
                  <a:gd name="connsiteX3" fmla="*/ 0 w 267969"/>
                  <a:gd name="connsiteY3" fmla="*/ 236564 h 293714"/>
                  <a:gd name="connsiteX0" fmla="*/ 0 w 267969"/>
                  <a:gd name="connsiteY0" fmla="*/ 236564 h 376264"/>
                  <a:gd name="connsiteX1" fmla="*/ 267969 w 267969"/>
                  <a:gd name="connsiteY1" fmla="*/ 0 h 376264"/>
                  <a:gd name="connsiteX2" fmla="*/ 229869 w 267969"/>
                  <a:gd name="connsiteY2" fmla="*/ 376264 h 376264"/>
                  <a:gd name="connsiteX3" fmla="*/ 0 w 267969"/>
                  <a:gd name="connsiteY3" fmla="*/ 236564 h 376264"/>
                  <a:gd name="connsiteX0" fmla="*/ 0 w 267969"/>
                  <a:gd name="connsiteY0" fmla="*/ 236564 h 388345"/>
                  <a:gd name="connsiteX1" fmla="*/ 267969 w 267969"/>
                  <a:gd name="connsiteY1" fmla="*/ 0 h 388345"/>
                  <a:gd name="connsiteX2" fmla="*/ 229869 w 267969"/>
                  <a:gd name="connsiteY2" fmla="*/ 376264 h 388345"/>
                  <a:gd name="connsiteX3" fmla="*/ 0 w 267969"/>
                  <a:gd name="connsiteY3" fmla="*/ 236564 h 388345"/>
                  <a:gd name="connsiteX0" fmla="*/ 0 w 267969"/>
                  <a:gd name="connsiteY0" fmla="*/ 242254 h 394035"/>
                  <a:gd name="connsiteX1" fmla="*/ 267969 w 267969"/>
                  <a:gd name="connsiteY1" fmla="*/ 5690 h 394035"/>
                  <a:gd name="connsiteX2" fmla="*/ 229869 w 267969"/>
                  <a:gd name="connsiteY2" fmla="*/ 381954 h 394035"/>
                  <a:gd name="connsiteX3" fmla="*/ 0 w 267969"/>
                  <a:gd name="connsiteY3" fmla="*/ 242254 h 394035"/>
                  <a:gd name="connsiteX0" fmla="*/ 0 w 279992"/>
                  <a:gd name="connsiteY0" fmla="*/ 242254 h 394035"/>
                  <a:gd name="connsiteX1" fmla="*/ 267969 w 279992"/>
                  <a:gd name="connsiteY1" fmla="*/ 5690 h 394035"/>
                  <a:gd name="connsiteX2" fmla="*/ 229869 w 279992"/>
                  <a:gd name="connsiteY2" fmla="*/ 381954 h 394035"/>
                  <a:gd name="connsiteX3" fmla="*/ 0 w 279992"/>
                  <a:gd name="connsiteY3" fmla="*/ 242254 h 394035"/>
                  <a:gd name="connsiteX0" fmla="*/ 0 w 279992"/>
                  <a:gd name="connsiteY0" fmla="*/ 250810 h 402591"/>
                  <a:gd name="connsiteX1" fmla="*/ 267969 w 279992"/>
                  <a:gd name="connsiteY1" fmla="*/ 14246 h 402591"/>
                  <a:gd name="connsiteX2" fmla="*/ 229869 w 279992"/>
                  <a:gd name="connsiteY2" fmla="*/ 390510 h 402591"/>
                  <a:gd name="connsiteX3" fmla="*/ 0 w 279992"/>
                  <a:gd name="connsiteY3" fmla="*/ 250810 h 402591"/>
                  <a:gd name="connsiteX0" fmla="*/ 0 w 279992"/>
                  <a:gd name="connsiteY0" fmla="*/ 250810 h 410076"/>
                  <a:gd name="connsiteX1" fmla="*/ 267969 w 279992"/>
                  <a:gd name="connsiteY1" fmla="*/ 14246 h 410076"/>
                  <a:gd name="connsiteX2" fmla="*/ 229869 w 279992"/>
                  <a:gd name="connsiteY2" fmla="*/ 390510 h 410076"/>
                  <a:gd name="connsiteX3" fmla="*/ 0 w 279992"/>
                  <a:gd name="connsiteY3" fmla="*/ 250810 h 410076"/>
                  <a:gd name="connsiteX0" fmla="*/ 0 w 279992"/>
                  <a:gd name="connsiteY0" fmla="*/ 255898 h 415164"/>
                  <a:gd name="connsiteX1" fmla="*/ 267969 w 279992"/>
                  <a:gd name="connsiteY1" fmla="*/ 19334 h 415164"/>
                  <a:gd name="connsiteX2" fmla="*/ 229869 w 279992"/>
                  <a:gd name="connsiteY2" fmla="*/ 395598 h 415164"/>
                  <a:gd name="connsiteX3" fmla="*/ 0 w 279992"/>
                  <a:gd name="connsiteY3" fmla="*/ 255898 h 4151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9992" h="415164">
                    <a:moveTo>
                      <a:pt x="0" y="255898"/>
                    </a:moveTo>
                    <a:cubicBezTo>
                      <a:pt x="89323" y="94493"/>
                      <a:pt x="178646" y="-54211"/>
                      <a:pt x="267969" y="19334"/>
                    </a:cubicBezTo>
                    <a:cubicBezTo>
                      <a:pt x="306069" y="208255"/>
                      <a:pt x="242569" y="270177"/>
                      <a:pt x="229869" y="395598"/>
                    </a:cubicBezTo>
                    <a:cubicBezTo>
                      <a:pt x="115146" y="450631"/>
                      <a:pt x="76623" y="385015"/>
                      <a:pt x="0" y="255898"/>
                    </a:cubicBezTo>
                    <a:close/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6" name="Cloud 135">
                <a:extLst>
                  <a:ext uri="{FF2B5EF4-FFF2-40B4-BE49-F238E27FC236}">
                    <a16:creationId xmlns:a16="http://schemas.microsoft.com/office/drawing/2014/main" id="{8DCB2087-9BE6-4AEF-940C-A1ECC5E2F366}"/>
                  </a:ext>
                </a:extLst>
              </p:cNvPr>
              <p:cNvSpPr/>
              <p:nvPr/>
            </p:nvSpPr>
            <p:spPr>
              <a:xfrm rot="1588661">
                <a:off x="4947810" y="1642792"/>
                <a:ext cx="1336792" cy="1072798"/>
              </a:xfrm>
              <a:prstGeom prst="cloud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7" name="Cloud 136">
                <a:extLst>
                  <a:ext uri="{FF2B5EF4-FFF2-40B4-BE49-F238E27FC236}">
                    <a16:creationId xmlns:a16="http://schemas.microsoft.com/office/drawing/2014/main" id="{D383A5B4-6A02-444A-9EDB-52F4CD131048}"/>
                  </a:ext>
                </a:extLst>
              </p:cNvPr>
              <p:cNvSpPr/>
              <p:nvPr/>
            </p:nvSpPr>
            <p:spPr>
              <a:xfrm rot="20312248">
                <a:off x="3111051" y="2012467"/>
                <a:ext cx="1336792" cy="1072798"/>
              </a:xfrm>
              <a:prstGeom prst="cloud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9C5676C9-35E0-480C-973A-75A00ED7AA0C}"/>
                </a:ext>
              </a:extLst>
            </p:cNvPr>
            <p:cNvSpPr/>
            <p:nvPr/>
          </p:nvSpPr>
          <p:spPr>
            <a:xfrm>
              <a:off x="3293450" y="6302793"/>
              <a:ext cx="797736" cy="207735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24FF4FD9-0E5C-4F7D-9EB3-84F4FF22FB3F}"/>
                </a:ext>
              </a:extLst>
            </p:cNvPr>
            <p:cNvSpPr/>
            <p:nvPr/>
          </p:nvSpPr>
          <p:spPr>
            <a:xfrm>
              <a:off x="3746756" y="6216323"/>
              <a:ext cx="797736" cy="207735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0B520C07-7783-403B-A672-C1D39DAEC45C}"/>
                </a:ext>
              </a:extLst>
            </p:cNvPr>
            <p:cNvSpPr/>
            <p:nvPr/>
          </p:nvSpPr>
          <p:spPr>
            <a:xfrm>
              <a:off x="4051941" y="6361450"/>
              <a:ext cx="797736" cy="207735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E7FFBC57-E68D-4E17-A791-D31F794E29F9}"/>
                </a:ext>
              </a:extLst>
            </p:cNvPr>
            <p:cNvSpPr/>
            <p:nvPr/>
          </p:nvSpPr>
          <p:spPr>
            <a:xfrm>
              <a:off x="4443495" y="6172528"/>
              <a:ext cx="797736" cy="20773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920B7E1B-5C6D-46B7-9C2C-A4F285972FF3}"/>
                </a:ext>
              </a:extLst>
            </p:cNvPr>
            <p:cNvSpPr/>
            <p:nvPr/>
          </p:nvSpPr>
          <p:spPr>
            <a:xfrm>
              <a:off x="3081839" y="6144165"/>
              <a:ext cx="797736" cy="207735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B5B31D3F-FE27-48CD-9A7B-540C159E006F}"/>
              </a:ext>
            </a:extLst>
          </p:cNvPr>
          <p:cNvGrpSpPr/>
          <p:nvPr/>
        </p:nvGrpSpPr>
        <p:grpSpPr>
          <a:xfrm flipH="1">
            <a:off x="2836402" y="4763169"/>
            <a:ext cx="929546" cy="1361488"/>
            <a:chOff x="5662398" y="2806703"/>
            <a:chExt cx="1044727" cy="1530191"/>
          </a:xfrm>
        </p:grpSpPr>
        <p:sp>
          <p:nvSpPr>
            <p:cNvPr id="139" name="Rectangle 17">
              <a:extLst>
                <a:ext uri="{FF2B5EF4-FFF2-40B4-BE49-F238E27FC236}">
                  <a16:creationId xmlns:a16="http://schemas.microsoft.com/office/drawing/2014/main" id="{F6B7B64F-7EA0-4816-84DD-B3020A684372}"/>
                </a:ext>
              </a:extLst>
            </p:cNvPr>
            <p:cNvSpPr/>
            <p:nvPr/>
          </p:nvSpPr>
          <p:spPr>
            <a:xfrm rot="15088608">
              <a:off x="6297661" y="3877663"/>
              <a:ext cx="143798" cy="333471"/>
            </a:xfrm>
            <a:custGeom>
              <a:avLst/>
              <a:gdLst>
                <a:gd name="connsiteX0" fmla="*/ 0 w 139700"/>
                <a:gd name="connsiteY0" fmla="*/ 0 h 205828"/>
                <a:gd name="connsiteX1" fmla="*/ 139700 w 139700"/>
                <a:gd name="connsiteY1" fmla="*/ 0 h 205828"/>
                <a:gd name="connsiteX2" fmla="*/ 139700 w 139700"/>
                <a:gd name="connsiteY2" fmla="*/ 205828 h 205828"/>
                <a:gd name="connsiteX3" fmla="*/ 0 w 139700"/>
                <a:gd name="connsiteY3" fmla="*/ 205828 h 205828"/>
                <a:gd name="connsiteX4" fmla="*/ 0 w 139700"/>
                <a:gd name="connsiteY4" fmla="*/ 0 h 205828"/>
                <a:gd name="connsiteX0" fmla="*/ 0 w 139700"/>
                <a:gd name="connsiteY0" fmla="*/ 0 h 205828"/>
                <a:gd name="connsiteX1" fmla="*/ 139700 w 139700"/>
                <a:gd name="connsiteY1" fmla="*/ 0 h 205828"/>
                <a:gd name="connsiteX2" fmla="*/ 98425 w 139700"/>
                <a:gd name="connsiteY2" fmla="*/ 123825 h 205828"/>
                <a:gd name="connsiteX3" fmla="*/ 139700 w 139700"/>
                <a:gd name="connsiteY3" fmla="*/ 205828 h 205828"/>
                <a:gd name="connsiteX4" fmla="*/ 0 w 139700"/>
                <a:gd name="connsiteY4" fmla="*/ 205828 h 205828"/>
                <a:gd name="connsiteX5" fmla="*/ 0 w 139700"/>
                <a:gd name="connsiteY5" fmla="*/ 0 h 205828"/>
                <a:gd name="connsiteX0" fmla="*/ 0 w 139700"/>
                <a:gd name="connsiteY0" fmla="*/ 0 h 205828"/>
                <a:gd name="connsiteX1" fmla="*/ 139700 w 139700"/>
                <a:gd name="connsiteY1" fmla="*/ 0 h 205828"/>
                <a:gd name="connsiteX2" fmla="*/ 98425 w 139700"/>
                <a:gd name="connsiteY2" fmla="*/ 123825 h 205828"/>
                <a:gd name="connsiteX3" fmla="*/ 139700 w 139700"/>
                <a:gd name="connsiteY3" fmla="*/ 205828 h 205828"/>
                <a:gd name="connsiteX4" fmla="*/ 0 w 139700"/>
                <a:gd name="connsiteY4" fmla="*/ 205828 h 205828"/>
                <a:gd name="connsiteX5" fmla="*/ 0 w 139700"/>
                <a:gd name="connsiteY5" fmla="*/ 0 h 205828"/>
                <a:gd name="connsiteX0" fmla="*/ 0 w 179506"/>
                <a:gd name="connsiteY0" fmla="*/ 0 h 205828"/>
                <a:gd name="connsiteX1" fmla="*/ 139700 w 179506"/>
                <a:gd name="connsiteY1" fmla="*/ 0 h 205828"/>
                <a:gd name="connsiteX2" fmla="*/ 98425 w 179506"/>
                <a:gd name="connsiteY2" fmla="*/ 123825 h 205828"/>
                <a:gd name="connsiteX3" fmla="*/ 139700 w 179506"/>
                <a:gd name="connsiteY3" fmla="*/ 205828 h 205828"/>
                <a:gd name="connsiteX4" fmla="*/ 0 w 179506"/>
                <a:gd name="connsiteY4" fmla="*/ 205828 h 205828"/>
                <a:gd name="connsiteX5" fmla="*/ 0 w 179506"/>
                <a:gd name="connsiteY5" fmla="*/ 0 h 205828"/>
                <a:gd name="connsiteX0" fmla="*/ 0 w 171195"/>
                <a:gd name="connsiteY0" fmla="*/ 0 h 205828"/>
                <a:gd name="connsiteX1" fmla="*/ 139700 w 171195"/>
                <a:gd name="connsiteY1" fmla="*/ 0 h 205828"/>
                <a:gd name="connsiteX2" fmla="*/ 98425 w 171195"/>
                <a:gd name="connsiteY2" fmla="*/ 123825 h 205828"/>
                <a:gd name="connsiteX3" fmla="*/ 139700 w 171195"/>
                <a:gd name="connsiteY3" fmla="*/ 205828 h 205828"/>
                <a:gd name="connsiteX4" fmla="*/ 0 w 171195"/>
                <a:gd name="connsiteY4" fmla="*/ 205828 h 205828"/>
                <a:gd name="connsiteX5" fmla="*/ 0 w 171195"/>
                <a:gd name="connsiteY5" fmla="*/ 0 h 205828"/>
                <a:gd name="connsiteX0" fmla="*/ 0 w 181837"/>
                <a:gd name="connsiteY0" fmla="*/ 0 h 205828"/>
                <a:gd name="connsiteX1" fmla="*/ 139700 w 181837"/>
                <a:gd name="connsiteY1" fmla="*/ 0 h 205828"/>
                <a:gd name="connsiteX2" fmla="*/ 98425 w 181837"/>
                <a:gd name="connsiteY2" fmla="*/ 123825 h 205828"/>
                <a:gd name="connsiteX3" fmla="*/ 139700 w 181837"/>
                <a:gd name="connsiteY3" fmla="*/ 205828 h 205828"/>
                <a:gd name="connsiteX4" fmla="*/ 0 w 181837"/>
                <a:gd name="connsiteY4" fmla="*/ 205828 h 205828"/>
                <a:gd name="connsiteX5" fmla="*/ 0 w 181837"/>
                <a:gd name="connsiteY5" fmla="*/ 0 h 205828"/>
                <a:gd name="connsiteX0" fmla="*/ 0 w 181837"/>
                <a:gd name="connsiteY0" fmla="*/ 0 h 205828"/>
                <a:gd name="connsiteX1" fmla="*/ 139700 w 181837"/>
                <a:gd name="connsiteY1" fmla="*/ 0 h 205828"/>
                <a:gd name="connsiteX2" fmla="*/ 98425 w 181837"/>
                <a:gd name="connsiteY2" fmla="*/ 123825 h 205828"/>
                <a:gd name="connsiteX3" fmla="*/ 139700 w 181837"/>
                <a:gd name="connsiteY3" fmla="*/ 205828 h 205828"/>
                <a:gd name="connsiteX4" fmla="*/ 0 w 181837"/>
                <a:gd name="connsiteY4" fmla="*/ 205828 h 205828"/>
                <a:gd name="connsiteX5" fmla="*/ 0 w 181837"/>
                <a:gd name="connsiteY5" fmla="*/ 0 h 205828"/>
                <a:gd name="connsiteX0" fmla="*/ 0 w 171593"/>
                <a:gd name="connsiteY0" fmla="*/ 0 h 205828"/>
                <a:gd name="connsiteX1" fmla="*/ 139700 w 171593"/>
                <a:gd name="connsiteY1" fmla="*/ 0 h 205828"/>
                <a:gd name="connsiteX2" fmla="*/ 98425 w 171593"/>
                <a:gd name="connsiteY2" fmla="*/ 123825 h 205828"/>
                <a:gd name="connsiteX3" fmla="*/ 139700 w 171593"/>
                <a:gd name="connsiteY3" fmla="*/ 205828 h 205828"/>
                <a:gd name="connsiteX4" fmla="*/ 0 w 171593"/>
                <a:gd name="connsiteY4" fmla="*/ 205828 h 205828"/>
                <a:gd name="connsiteX5" fmla="*/ 0 w 171593"/>
                <a:gd name="connsiteY5" fmla="*/ 0 h 205828"/>
                <a:gd name="connsiteX0" fmla="*/ 0 w 163710"/>
                <a:gd name="connsiteY0" fmla="*/ 0 h 205828"/>
                <a:gd name="connsiteX1" fmla="*/ 139700 w 163710"/>
                <a:gd name="connsiteY1" fmla="*/ 0 h 205828"/>
                <a:gd name="connsiteX2" fmla="*/ 82550 w 163710"/>
                <a:gd name="connsiteY2" fmla="*/ 123825 h 205828"/>
                <a:gd name="connsiteX3" fmla="*/ 139700 w 163710"/>
                <a:gd name="connsiteY3" fmla="*/ 205828 h 205828"/>
                <a:gd name="connsiteX4" fmla="*/ 0 w 163710"/>
                <a:gd name="connsiteY4" fmla="*/ 205828 h 205828"/>
                <a:gd name="connsiteX5" fmla="*/ 0 w 163710"/>
                <a:gd name="connsiteY5" fmla="*/ 0 h 205828"/>
                <a:gd name="connsiteX0" fmla="*/ 0 w 163710"/>
                <a:gd name="connsiteY0" fmla="*/ 0 h 205828"/>
                <a:gd name="connsiteX1" fmla="*/ 139700 w 163710"/>
                <a:gd name="connsiteY1" fmla="*/ 0 h 205828"/>
                <a:gd name="connsiteX2" fmla="*/ 82550 w 163710"/>
                <a:gd name="connsiteY2" fmla="*/ 123825 h 205828"/>
                <a:gd name="connsiteX3" fmla="*/ 139700 w 163710"/>
                <a:gd name="connsiteY3" fmla="*/ 205828 h 205828"/>
                <a:gd name="connsiteX4" fmla="*/ 0 w 163710"/>
                <a:gd name="connsiteY4" fmla="*/ 205828 h 205828"/>
                <a:gd name="connsiteX5" fmla="*/ 0 w 163710"/>
                <a:gd name="connsiteY5" fmla="*/ 0 h 205828"/>
                <a:gd name="connsiteX0" fmla="*/ 0 w 163710"/>
                <a:gd name="connsiteY0" fmla="*/ 187325 h 393153"/>
                <a:gd name="connsiteX1" fmla="*/ 155575 w 163710"/>
                <a:gd name="connsiteY1" fmla="*/ 0 h 393153"/>
                <a:gd name="connsiteX2" fmla="*/ 82550 w 163710"/>
                <a:gd name="connsiteY2" fmla="*/ 311150 h 393153"/>
                <a:gd name="connsiteX3" fmla="*/ 139700 w 163710"/>
                <a:gd name="connsiteY3" fmla="*/ 393153 h 393153"/>
                <a:gd name="connsiteX4" fmla="*/ 0 w 163710"/>
                <a:gd name="connsiteY4" fmla="*/ 393153 h 393153"/>
                <a:gd name="connsiteX5" fmla="*/ 0 w 163710"/>
                <a:gd name="connsiteY5" fmla="*/ 187325 h 393153"/>
                <a:gd name="connsiteX0" fmla="*/ 0 w 163710"/>
                <a:gd name="connsiteY0" fmla="*/ 187325 h 393153"/>
                <a:gd name="connsiteX1" fmla="*/ 155575 w 163710"/>
                <a:gd name="connsiteY1" fmla="*/ 0 h 393153"/>
                <a:gd name="connsiteX2" fmla="*/ 82550 w 163710"/>
                <a:gd name="connsiteY2" fmla="*/ 311150 h 393153"/>
                <a:gd name="connsiteX3" fmla="*/ 139700 w 163710"/>
                <a:gd name="connsiteY3" fmla="*/ 393153 h 393153"/>
                <a:gd name="connsiteX4" fmla="*/ 0 w 163710"/>
                <a:gd name="connsiteY4" fmla="*/ 393153 h 393153"/>
                <a:gd name="connsiteX5" fmla="*/ 0 w 163710"/>
                <a:gd name="connsiteY5" fmla="*/ 187325 h 393153"/>
                <a:gd name="connsiteX0" fmla="*/ 0 w 164000"/>
                <a:gd name="connsiteY0" fmla="*/ 187325 h 393153"/>
                <a:gd name="connsiteX1" fmla="*/ 155575 w 164000"/>
                <a:gd name="connsiteY1" fmla="*/ 0 h 393153"/>
                <a:gd name="connsiteX2" fmla="*/ 82550 w 164000"/>
                <a:gd name="connsiteY2" fmla="*/ 311150 h 393153"/>
                <a:gd name="connsiteX3" fmla="*/ 139700 w 164000"/>
                <a:gd name="connsiteY3" fmla="*/ 393153 h 393153"/>
                <a:gd name="connsiteX4" fmla="*/ 0 w 164000"/>
                <a:gd name="connsiteY4" fmla="*/ 393153 h 393153"/>
                <a:gd name="connsiteX5" fmla="*/ 0 w 164000"/>
                <a:gd name="connsiteY5" fmla="*/ 187325 h 393153"/>
                <a:gd name="connsiteX0" fmla="*/ 7408 w 171408"/>
                <a:gd name="connsiteY0" fmla="*/ 187325 h 393153"/>
                <a:gd name="connsiteX1" fmla="*/ 162983 w 171408"/>
                <a:gd name="connsiteY1" fmla="*/ 0 h 393153"/>
                <a:gd name="connsiteX2" fmla="*/ 89958 w 171408"/>
                <a:gd name="connsiteY2" fmla="*/ 311150 h 393153"/>
                <a:gd name="connsiteX3" fmla="*/ 147108 w 171408"/>
                <a:gd name="connsiteY3" fmla="*/ 393153 h 393153"/>
                <a:gd name="connsiteX4" fmla="*/ 7408 w 171408"/>
                <a:gd name="connsiteY4" fmla="*/ 393153 h 393153"/>
                <a:gd name="connsiteX5" fmla="*/ 7408 w 171408"/>
                <a:gd name="connsiteY5" fmla="*/ 187325 h 393153"/>
                <a:gd name="connsiteX0" fmla="*/ 7408 w 198785"/>
                <a:gd name="connsiteY0" fmla="*/ 187325 h 393153"/>
                <a:gd name="connsiteX1" fmla="*/ 162983 w 198785"/>
                <a:gd name="connsiteY1" fmla="*/ 0 h 393153"/>
                <a:gd name="connsiteX2" fmla="*/ 138306 w 198785"/>
                <a:gd name="connsiteY2" fmla="*/ 275962 h 393153"/>
                <a:gd name="connsiteX3" fmla="*/ 147108 w 198785"/>
                <a:gd name="connsiteY3" fmla="*/ 393153 h 393153"/>
                <a:gd name="connsiteX4" fmla="*/ 7408 w 198785"/>
                <a:gd name="connsiteY4" fmla="*/ 393153 h 393153"/>
                <a:gd name="connsiteX5" fmla="*/ 7408 w 198785"/>
                <a:gd name="connsiteY5" fmla="*/ 187325 h 393153"/>
                <a:gd name="connsiteX0" fmla="*/ 23829 w 215206"/>
                <a:gd name="connsiteY0" fmla="*/ 187325 h 393153"/>
                <a:gd name="connsiteX1" fmla="*/ 179404 w 215206"/>
                <a:gd name="connsiteY1" fmla="*/ 0 h 393153"/>
                <a:gd name="connsiteX2" fmla="*/ 154727 w 215206"/>
                <a:gd name="connsiteY2" fmla="*/ 275962 h 393153"/>
                <a:gd name="connsiteX3" fmla="*/ 163529 w 215206"/>
                <a:gd name="connsiteY3" fmla="*/ 393153 h 393153"/>
                <a:gd name="connsiteX4" fmla="*/ 23829 w 215206"/>
                <a:gd name="connsiteY4" fmla="*/ 393153 h 393153"/>
                <a:gd name="connsiteX5" fmla="*/ 23829 w 215206"/>
                <a:gd name="connsiteY5" fmla="*/ 187325 h 393153"/>
                <a:gd name="connsiteX0" fmla="*/ 8233 w 199610"/>
                <a:gd name="connsiteY0" fmla="*/ 187325 h 393153"/>
                <a:gd name="connsiteX1" fmla="*/ 163808 w 199610"/>
                <a:gd name="connsiteY1" fmla="*/ 0 h 393153"/>
                <a:gd name="connsiteX2" fmla="*/ 139131 w 199610"/>
                <a:gd name="connsiteY2" fmla="*/ 275962 h 393153"/>
                <a:gd name="connsiteX3" fmla="*/ 147933 w 199610"/>
                <a:gd name="connsiteY3" fmla="*/ 393153 h 393153"/>
                <a:gd name="connsiteX4" fmla="*/ 8233 w 199610"/>
                <a:gd name="connsiteY4" fmla="*/ 393153 h 393153"/>
                <a:gd name="connsiteX5" fmla="*/ 33004 w 199610"/>
                <a:gd name="connsiteY5" fmla="*/ 290195 h 393153"/>
                <a:gd name="connsiteX6" fmla="*/ 8233 w 199610"/>
                <a:gd name="connsiteY6" fmla="*/ 187325 h 393153"/>
                <a:gd name="connsiteX0" fmla="*/ 16594 w 207971"/>
                <a:gd name="connsiteY0" fmla="*/ 187325 h 393153"/>
                <a:gd name="connsiteX1" fmla="*/ 172169 w 207971"/>
                <a:gd name="connsiteY1" fmla="*/ 0 h 393153"/>
                <a:gd name="connsiteX2" fmla="*/ 147492 w 207971"/>
                <a:gd name="connsiteY2" fmla="*/ 275962 h 393153"/>
                <a:gd name="connsiteX3" fmla="*/ 156294 w 207971"/>
                <a:gd name="connsiteY3" fmla="*/ 393153 h 393153"/>
                <a:gd name="connsiteX4" fmla="*/ 16594 w 207971"/>
                <a:gd name="connsiteY4" fmla="*/ 393153 h 393153"/>
                <a:gd name="connsiteX5" fmla="*/ 41365 w 207971"/>
                <a:gd name="connsiteY5" fmla="*/ 290195 h 393153"/>
                <a:gd name="connsiteX6" fmla="*/ 16594 w 207971"/>
                <a:gd name="connsiteY6" fmla="*/ 187325 h 393153"/>
                <a:gd name="connsiteX0" fmla="*/ 21072 w 212449"/>
                <a:gd name="connsiteY0" fmla="*/ 187325 h 393153"/>
                <a:gd name="connsiteX1" fmla="*/ 176647 w 212449"/>
                <a:gd name="connsiteY1" fmla="*/ 0 h 393153"/>
                <a:gd name="connsiteX2" fmla="*/ 151970 w 212449"/>
                <a:gd name="connsiteY2" fmla="*/ 275962 h 393153"/>
                <a:gd name="connsiteX3" fmla="*/ 160772 w 212449"/>
                <a:gd name="connsiteY3" fmla="*/ 393153 h 393153"/>
                <a:gd name="connsiteX4" fmla="*/ 21072 w 212449"/>
                <a:gd name="connsiteY4" fmla="*/ 393153 h 393153"/>
                <a:gd name="connsiteX5" fmla="*/ 45843 w 212449"/>
                <a:gd name="connsiteY5" fmla="*/ 290195 h 393153"/>
                <a:gd name="connsiteX6" fmla="*/ 21072 w 212449"/>
                <a:gd name="connsiteY6" fmla="*/ 187325 h 393153"/>
                <a:gd name="connsiteX0" fmla="*/ 21072 w 212449"/>
                <a:gd name="connsiteY0" fmla="*/ 187325 h 398873"/>
                <a:gd name="connsiteX1" fmla="*/ 176647 w 212449"/>
                <a:gd name="connsiteY1" fmla="*/ 0 h 398873"/>
                <a:gd name="connsiteX2" fmla="*/ 151970 w 212449"/>
                <a:gd name="connsiteY2" fmla="*/ 275962 h 398873"/>
                <a:gd name="connsiteX3" fmla="*/ 160772 w 212449"/>
                <a:gd name="connsiteY3" fmla="*/ 393153 h 398873"/>
                <a:gd name="connsiteX4" fmla="*/ 21072 w 212449"/>
                <a:gd name="connsiteY4" fmla="*/ 393153 h 398873"/>
                <a:gd name="connsiteX5" fmla="*/ 45843 w 212449"/>
                <a:gd name="connsiteY5" fmla="*/ 290195 h 398873"/>
                <a:gd name="connsiteX6" fmla="*/ 21072 w 212449"/>
                <a:gd name="connsiteY6" fmla="*/ 187325 h 398873"/>
                <a:gd name="connsiteX0" fmla="*/ 21072 w 212449"/>
                <a:gd name="connsiteY0" fmla="*/ 187325 h 404897"/>
                <a:gd name="connsiteX1" fmla="*/ 176647 w 212449"/>
                <a:gd name="connsiteY1" fmla="*/ 0 h 404897"/>
                <a:gd name="connsiteX2" fmla="*/ 151970 w 212449"/>
                <a:gd name="connsiteY2" fmla="*/ 275962 h 404897"/>
                <a:gd name="connsiteX3" fmla="*/ 160772 w 212449"/>
                <a:gd name="connsiteY3" fmla="*/ 393153 h 404897"/>
                <a:gd name="connsiteX4" fmla="*/ 21072 w 212449"/>
                <a:gd name="connsiteY4" fmla="*/ 393153 h 404897"/>
                <a:gd name="connsiteX5" fmla="*/ 45843 w 212449"/>
                <a:gd name="connsiteY5" fmla="*/ 290195 h 404897"/>
                <a:gd name="connsiteX6" fmla="*/ 21072 w 212449"/>
                <a:gd name="connsiteY6" fmla="*/ 187325 h 404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2449" h="404897">
                  <a:moveTo>
                    <a:pt x="21072" y="187325"/>
                  </a:moveTo>
                  <a:cubicBezTo>
                    <a:pt x="72930" y="124883"/>
                    <a:pt x="96214" y="81492"/>
                    <a:pt x="176647" y="0"/>
                  </a:cubicBezTo>
                  <a:cubicBezTo>
                    <a:pt x="200989" y="297392"/>
                    <a:pt x="219703" y="242095"/>
                    <a:pt x="151970" y="275962"/>
                  </a:cubicBezTo>
                  <a:cubicBezTo>
                    <a:pt x="270503" y="303296"/>
                    <a:pt x="181939" y="372169"/>
                    <a:pt x="160772" y="393153"/>
                  </a:cubicBezTo>
                  <a:cubicBezTo>
                    <a:pt x="114048" y="406025"/>
                    <a:pt x="72944" y="411372"/>
                    <a:pt x="21072" y="393153"/>
                  </a:cubicBezTo>
                  <a:cubicBezTo>
                    <a:pt x="-4388" y="376698"/>
                    <a:pt x="-17533" y="308070"/>
                    <a:pt x="45843" y="290195"/>
                  </a:cubicBezTo>
                  <a:cubicBezTo>
                    <a:pt x="45843" y="255890"/>
                    <a:pt x="-7034" y="236396"/>
                    <a:pt x="21072" y="187325"/>
                  </a:cubicBezTo>
                  <a:close/>
                </a:path>
              </a:pathLst>
            </a:custGeom>
            <a:gradFill>
              <a:gsLst>
                <a:gs pos="0">
                  <a:schemeClr val="accent4">
                    <a:lumMod val="20000"/>
                    <a:lumOff val="80000"/>
                  </a:schemeClr>
                </a:gs>
                <a:gs pos="71000">
                  <a:schemeClr val="accent4">
                    <a:lumMod val="40000"/>
                    <a:lumOff val="60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 17">
              <a:extLst>
                <a:ext uri="{FF2B5EF4-FFF2-40B4-BE49-F238E27FC236}">
                  <a16:creationId xmlns:a16="http://schemas.microsoft.com/office/drawing/2014/main" id="{DEF10F09-4E56-4C78-AC52-975D8B583582}"/>
                </a:ext>
              </a:extLst>
            </p:cNvPr>
            <p:cNvSpPr/>
            <p:nvPr/>
          </p:nvSpPr>
          <p:spPr>
            <a:xfrm rot="11607285">
              <a:off x="6434216" y="3553984"/>
              <a:ext cx="143798" cy="333471"/>
            </a:xfrm>
            <a:custGeom>
              <a:avLst/>
              <a:gdLst>
                <a:gd name="connsiteX0" fmla="*/ 0 w 139700"/>
                <a:gd name="connsiteY0" fmla="*/ 0 h 205828"/>
                <a:gd name="connsiteX1" fmla="*/ 139700 w 139700"/>
                <a:gd name="connsiteY1" fmla="*/ 0 h 205828"/>
                <a:gd name="connsiteX2" fmla="*/ 139700 w 139700"/>
                <a:gd name="connsiteY2" fmla="*/ 205828 h 205828"/>
                <a:gd name="connsiteX3" fmla="*/ 0 w 139700"/>
                <a:gd name="connsiteY3" fmla="*/ 205828 h 205828"/>
                <a:gd name="connsiteX4" fmla="*/ 0 w 139700"/>
                <a:gd name="connsiteY4" fmla="*/ 0 h 205828"/>
                <a:gd name="connsiteX0" fmla="*/ 0 w 139700"/>
                <a:gd name="connsiteY0" fmla="*/ 0 h 205828"/>
                <a:gd name="connsiteX1" fmla="*/ 139700 w 139700"/>
                <a:gd name="connsiteY1" fmla="*/ 0 h 205828"/>
                <a:gd name="connsiteX2" fmla="*/ 98425 w 139700"/>
                <a:gd name="connsiteY2" fmla="*/ 123825 h 205828"/>
                <a:gd name="connsiteX3" fmla="*/ 139700 w 139700"/>
                <a:gd name="connsiteY3" fmla="*/ 205828 h 205828"/>
                <a:gd name="connsiteX4" fmla="*/ 0 w 139700"/>
                <a:gd name="connsiteY4" fmla="*/ 205828 h 205828"/>
                <a:gd name="connsiteX5" fmla="*/ 0 w 139700"/>
                <a:gd name="connsiteY5" fmla="*/ 0 h 205828"/>
                <a:gd name="connsiteX0" fmla="*/ 0 w 139700"/>
                <a:gd name="connsiteY0" fmla="*/ 0 h 205828"/>
                <a:gd name="connsiteX1" fmla="*/ 139700 w 139700"/>
                <a:gd name="connsiteY1" fmla="*/ 0 h 205828"/>
                <a:gd name="connsiteX2" fmla="*/ 98425 w 139700"/>
                <a:gd name="connsiteY2" fmla="*/ 123825 h 205828"/>
                <a:gd name="connsiteX3" fmla="*/ 139700 w 139700"/>
                <a:gd name="connsiteY3" fmla="*/ 205828 h 205828"/>
                <a:gd name="connsiteX4" fmla="*/ 0 w 139700"/>
                <a:gd name="connsiteY4" fmla="*/ 205828 h 205828"/>
                <a:gd name="connsiteX5" fmla="*/ 0 w 139700"/>
                <a:gd name="connsiteY5" fmla="*/ 0 h 205828"/>
                <a:gd name="connsiteX0" fmla="*/ 0 w 179506"/>
                <a:gd name="connsiteY0" fmla="*/ 0 h 205828"/>
                <a:gd name="connsiteX1" fmla="*/ 139700 w 179506"/>
                <a:gd name="connsiteY1" fmla="*/ 0 h 205828"/>
                <a:gd name="connsiteX2" fmla="*/ 98425 w 179506"/>
                <a:gd name="connsiteY2" fmla="*/ 123825 h 205828"/>
                <a:gd name="connsiteX3" fmla="*/ 139700 w 179506"/>
                <a:gd name="connsiteY3" fmla="*/ 205828 h 205828"/>
                <a:gd name="connsiteX4" fmla="*/ 0 w 179506"/>
                <a:gd name="connsiteY4" fmla="*/ 205828 h 205828"/>
                <a:gd name="connsiteX5" fmla="*/ 0 w 179506"/>
                <a:gd name="connsiteY5" fmla="*/ 0 h 205828"/>
                <a:gd name="connsiteX0" fmla="*/ 0 w 171195"/>
                <a:gd name="connsiteY0" fmla="*/ 0 h 205828"/>
                <a:gd name="connsiteX1" fmla="*/ 139700 w 171195"/>
                <a:gd name="connsiteY1" fmla="*/ 0 h 205828"/>
                <a:gd name="connsiteX2" fmla="*/ 98425 w 171195"/>
                <a:gd name="connsiteY2" fmla="*/ 123825 h 205828"/>
                <a:gd name="connsiteX3" fmla="*/ 139700 w 171195"/>
                <a:gd name="connsiteY3" fmla="*/ 205828 h 205828"/>
                <a:gd name="connsiteX4" fmla="*/ 0 w 171195"/>
                <a:gd name="connsiteY4" fmla="*/ 205828 h 205828"/>
                <a:gd name="connsiteX5" fmla="*/ 0 w 171195"/>
                <a:gd name="connsiteY5" fmla="*/ 0 h 205828"/>
                <a:gd name="connsiteX0" fmla="*/ 0 w 181837"/>
                <a:gd name="connsiteY0" fmla="*/ 0 h 205828"/>
                <a:gd name="connsiteX1" fmla="*/ 139700 w 181837"/>
                <a:gd name="connsiteY1" fmla="*/ 0 h 205828"/>
                <a:gd name="connsiteX2" fmla="*/ 98425 w 181837"/>
                <a:gd name="connsiteY2" fmla="*/ 123825 h 205828"/>
                <a:gd name="connsiteX3" fmla="*/ 139700 w 181837"/>
                <a:gd name="connsiteY3" fmla="*/ 205828 h 205828"/>
                <a:gd name="connsiteX4" fmla="*/ 0 w 181837"/>
                <a:gd name="connsiteY4" fmla="*/ 205828 h 205828"/>
                <a:gd name="connsiteX5" fmla="*/ 0 w 181837"/>
                <a:gd name="connsiteY5" fmla="*/ 0 h 205828"/>
                <a:gd name="connsiteX0" fmla="*/ 0 w 181837"/>
                <a:gd name="connsiteY0" fmla="*/ 0 h 205828"/>
                <a:gd name="connsiteX1" fmla="*/ 139700 w 181837"/>
                <a:gd name="connsiteY1" fmla="*/ 0 h 205828"/>
                <a:gd name="connsiteX2" fmla="*/ 98425 w 181837"/>
                <a:gd name="connsiteY2" fmla="*/ 123825 h 205828"/>
                <a:gd name="connsiteX3" fmla="*/ 139700 w 181837"/>
                <a:gd name="connsiteY3" fmla="*/ 205828 h 205828"/>
                <a:gd name="connsiteX4" fmla="*/ 0 w 181837"/>
                <a:gd name="connsiteY4" fmla="*/ 205828 h 205828"/>
                <a:gd name="connsiteX5" fmla="*/ 0 w 181837"/>
                <a:gd name="connsiteY5" fmla="*/ 0 h 205828"/>
                <a:gd name="connsiteX0" fmla="*/ 0 w 171593"/>
                <a:gd name="connsiteY0" fmla="*/ 0 h 205828"/>
                <a:gd name="connsiteX1" fmla="*/ 139700 w 171593"/>
                <a:gd name="connsiteY1" fmla="*/ 0 h 205828"/>
                <a:gd name="connsiteX2" fmla="*/ 98425 w 171593"/>
                <a:gd name="connsiteY2" fmla="*/ 123825 h 205828"/>
                <a:gd name="connsiteX3" fmla="*/ 139700 w 171593"/>
                <a:gd name="connsiteY3" fmla="*/ 205828 h 205828"/>
                <a:gd name="connsiteX4" fmla="*/ 0 w 171593"/>
                <a:gd name="connsiteY4" fmla="*/ 205828 h 205828"/>
                <a:gd name="connsiteX5" fmla="*/ 0 w 171593"/>
                <a:gd name="connsiteY5" fmla="*/ 0 h 205828"/>
                <a:gd name="connsiteX0" fmla="*/ 0 w 163710"/>
                <a:gd name="connsiteY0" fmla="*/ 0 h 205828"/>
                <a:gd name="connsiteX1" fmla="*/ 139700 w 163710"/>
                <a:gd name="connsiteY1" fmla="*/ 0 h 205828"/>
                <a:gd name="connsiteX2" fmla="*/ 82550 w 163710"/>
                <a:gd name="connsiteY2" fmla="*/ 123825 h 205828"/>
                <a:gd name="connsiteX3" fmla="*/ 139700 w 163710"/>
                <a:gd name="connsiteY3" fmla="*/ 205828 h 205828"/>
                <a:gd name="connsiteX4" fmla="*/ 0 w 163710"/>
                <a:gd name="connsiteY4" fmla="*/ 205828 h 205828"/>
                <a:gd name="connsiteX5" fmla="*/ 0 w 163710"/>
                <a:gd name="connsiteY5" fmla="*/ 0 h 205828"/>
                <a:gd name="connsiteX0" fmla="*/ 0 w 163710"/>
                <a:gd name="connsiteY0" fmla="*/ 0 h 205828"/>
                <a:gd name="connsiteX1" fmla="*/ 139700 w 163710"/>
                <a:gd name="connsiteY1" fmla="*/ 0 h 205828"/>
                <a:gd name="connsiteX2" fmla="*/ 82550 w 163710"/>
                <a:gd name="connsiteY2" fmla="*/ 123825 h 205828"/>
                <a:gd name="connsiteX3" fmla="*/ 139700 w 163710"/>
                <a:gd name="connsiteY3" fmla="*/ 205828 h 205828"/>
                <a:gd name="connsiteX4" fmla="*/ 0 w 163710"/>
                <a:gd name="connsiteY4" fmla="*/ 205828 h 205828"/>
                <a:gd name="connsiteX5" fmla="*/ 0 w 163710"/>
                <a:gd name="connsiteY5" fmla="*/ 0 h 205828"/>
                <a:gd name="connsiteX0" fmla="*/ 0 w 163710"/>
                <a:gd name="connsiteY0" fmla="*/ 187325 h 393153"/>
                <a:gd name="connsiteX1" fmla="*/ 155575 w 163710"/>
                <a:gd name="connsiteY1" fmla="*/ 0 h 393153"/>
                <a:gd name="connsiteX2" fmla="*/ 82550 w 163710"/>
                <a:gd name="connsiteY2" fmla="*/ 311150 h 393153"/>
                <a:gd name="connsiteX3" fmla="*/ 139700 w 163710"/>
                <a:gd name="connsiteY3" fmla="*/ 393153 h 393153"/>
                <a:gd name="connsiteX4" fmla="*/ 0 w 163710"/>
                <a:gd name="connsiteY4" fmla="*/ 393153 h 393153"/>
                <a:gd name="connsiteX5" fmla="*/ 0 w 163710"/>
                <a:gd name="connsiteY5" fmla="*/ 187325 h 393153"/>
                <a:gd name="connsiteX0" fmla="*/ 0 w 163710"/>
                <a:gd name="connsiteY0" fmla="*/ 187325 h 393153"/>
                <a:gd name="connsiteX1" fmla="*/ 155575 w 163710"/>
                <a:gd name="connsiteY1" fmla="*/ 0 h 393153"/>
                <a:gd name="connsiteX2" fmla="*/ 82550 w 163710"/>
                <a:gd name="connsiteY2" fmla="*/ 311150 h 393153"/>
                <a:gd name="connsiteX3" fmla="*/ 139700 w 163710"/>
                <a:gd name="connsiteY3" fmla="*/ 393153 h 393153"/>
                <a:gd name="connsiteX4" fmla="*/ 0 w 163710"/>
                <a:gd name="connsiteY4" fmla="*/ 393153 h 393153"/>
                <a:gd name="connsiteX5" fmla="*/ 0 w 163710"/>
                <a:gd name="connsiteY5" fmla="*/ 187325 h 393153"/>
                <a:gd name="connsiteX0" fmla="*/ 0 w 164000"/>
                <a:gd name="connsiteY0" fmla="*/ 187325 h 393153"/>
                <a:gd name="connsiteX1" fmla="*/ 155575 w 164000"/>
                <a:gd name="connsiteY1" fmla="*/ 0 h 393153"/>
                <a:gd name="connsiteX2" fmla="*/ 82550 w 164000"/>
                <a:gd name="connsiteY2" fmla="*/ 311150 h 393153"/>
                <a:gd name="connsiteX3" fmla="*/ 139700 w 164000"/>
                <a:gd name="connsiteY3" fmla="*/ 393153 h 393153"/>
                <a:gd name="connsiteX4" fmla="*/ 0 w 164000"/>
                <a:gd name="connsiteY4" fmla="*/ 393153 h 393153"/>
                <a:gd name="connsiteX5" fmla="*/ 0 w 164000"/>
                <a:gd name="connsiteY5" fmla="*/ 187325 h 393153"/>
                <a:gd name="connsiteX0" fmla="*/ 7408 w 171408"/>
                <a:gd name="connsiteY0" fmla="*/ 187325 h 393153"/>
                <a:gd name="connsiteX1" fmla="*/ 162983 w 171408"/>
                <a:gd name="connsiteY1" fmla="*/ 0 h 393153"/>
                <a:gd name="connsiteX2" fmla="*/ 89958 w 171408"/>
                <a:gd name="connsiteY2" fmla="*/ 311150 h 393153"/>
                <a:gd name="connsiteX3" fmla="*/ 147108 w 171408"/>
                <a:gd name="connsiteY3" fmla="*/ 393153 h 393153"/>
                <a:gd name="connsiteX4" fmla="*/ 7408 w 171408"/>
                <a:gd name="connsiteY4" fmla="*/ 393153 h 393153"/>
                <a:gd name="connsiteX5" fmla="*/ 7408 w 171408"/>
                <a:gd name="connsiteY5" fmla="*/ 187325 h 393153"/>
                <a:gd name="connsiteX0" fmla="*/ 7408 w 198785"/>
                <a:gd name="connsiteY0" fmla="*/ 187325 h 393153"/>
                <a:gd name="connsiteX1" fmla="*/ 162983 w 198785"/>
                <a:gd name="connsiteY1" fmla="*/ 0 h 393153"/>
                <a:gd name="connsiteX2" fmla="*/ 138306 w 198785"/>
                <a:gd name="connsiteY2" fmla="*/ 275962 h 393153"/>
                <a:gd name="connsiteX3" fmla="*/ 147108 w 198785"/>
                <a:gd name="connsiteY3" fmla="*/ 393153 h 393153"/>
                <a:gd name="connsiteX4" fmla="*/ 7408 w 198785"/>
                <a:gd name="connsiteY4" fmla="*/ 393153 h 393153"/>
                <a:gd name="connsiteX5" fmla="*/ 7408 w 198785"/>
                <a:gd name="connsiteY5" fmla="*/ 187325 h 393153"/>
                <a:gd name="connsiteX0" fmla="*/ 23829 w 215206"/>
                <a:gd name="connsiteY0" fmla="*/ 187325 h 393153"/>
                <a:gd name="connsiteX1" fmla="*/ 179404 w 215206"/>
                <a:gd name="connsiteY1" fmla="*/ 0 h 393153"/>
                <a:gd name="connsiteX2" fmla="*/ 154727 w 215206"/>
                <a:gd name="connsiteY2" fmla="*/ 275962 h 393153"/>
                <a:gd name="connsiteX3" fmla="*/ 163529 w 215206"/>
                <a:gd name="connsiteY3" fmla="*/ 393153 h 393153"/>
                <a:gd name="connsiteX4" fmla="*/ 23829 w 215206"/>
                <a:gd name="connsiteY4" fmla="*/ 393153 h 393153"/>
                <a:gd name="connsiteX5" fmla="*/ 23829 w 215206"/>
                <a:gd name="connsiteY5" fmla="*/ 187325 h 393153"/>
                <a:gd name="connsiteX0" fmla="*/ 8233 w 199610"/>
                <a:gd name="connsiteY0" fmla="*/ 187325 h 393153"/>
                <a:gd name="connsiteX1" fmla="*/ 163808 w 199610"/>
                <a:gd name="connsiteY1" fmla="*/ 0 h 393153"/>
                <a:gd name="connsiteX2" fmla="*/ 139131 w 199610"/>
                <a:gd name="connsiteY2" fmla="*/ 275962 h 393153"/>
                <a:gd name="connsiteX3" fmla="*/ 147933 w 199610"/>
                <a:gd name="connsiteY3" fmla="*/ 393153 h 393153"/>
                <a:gd name="connsiteX4" fmla="*/ 8233 w 199610"/>
                <a:gd name="connsiteY4" fmla="*/ 393153 h 393153"/>
                <a:gd name="connsiteX5" fmla="*/ 33004 w 199610"/>
                <a:gd name="connsiteY5" fmla="*/ 290195 h 393153"/>
                <a:gd name="connsiteX6" fmla="*/ 8233 w 199610"/>
                <a:gd name="connsiteY6" fmla="*/ 187325 h 393153"/>
                <a:gd name="connsiteX0" fmla="*/ 16594 w 207971"/>
                <a:gd name="connsiteY0" fmla="*/ 187325 h 393153"/>
                <a:gd name="connsiteX1" fmla="*/ 172169 w 207971"/>
                <a:gd name="connsiteY1" fmla="*/ 0 h 393153"/>
                <a:gd name="connsiteX2" fmla="*/ 147492 w 207971"/>
                <a:gd name="connsiteY2" fmla="*/ 275962 h 393153"/>
                <a:gd name="connsiteX3" fmla="*/ 156294 w 207971"/>
                <a:gd name="connsiteY3" fmla="*/ 393153 h 393153"/>
                <a:gd name="connsiteX4" fmla="*/ 16594 w 207971"/>
                <a:gd name="connsiteY4" fmla="*/ 393153 h 393153"/>
                <a:gd name="connsiteX5" fmla="*/ 41365 w 207971"/>
                <a:gd name="connsiteY5" fmla="*/ 290195 h 393153"/>
                <a:gd name="connsiteX6" fmla="*/ 16594 w 207971"/>
                <a:gd name="connsiteY6" fmla="*/ 187325 h 393153"/>
                <a:gd name="connsiteX0" fmla="*/ 21072 w 212449"/>
                <a:gd name="connsiteY0" fmla="*/ 187325 h 393153"/>
                <a:gd name="connsiteX1" fmla="*/ 176647 w 212449"/>
                <a:gd name="connsiteY1" fmla="*/ 0 h 393153"/>
                <a:gd name="connsiteX2" fmla="*/ 151970 w 212449"/>
                <a:gd name="connsiteY2" fmla="*/ 275962 h 393153"/>
                <a:gd name="connsiteX3" fmla="*/ 160772 w 212449"/>
                <a:gd name="connsiteY3" fmla="*/ 393153 h 393153"/>
                <a:gd name="connsiteX4" fmla="*/ 21072 w 212449"/>
                <a:gd name="connsiteY4" fmla="*/ 393153 h 393153"/>
                <a:gd name="connsiteX5" fmla="*/ 45843 w 212449"/>
                <a:gd name="connsiteY5" fmla="*/ 290195 h 393153"/>
                <a:gd name="connsiteX6" fmla="*/ 21072 w 212449"/>
                <a:gd name="connsiteY6" fmla="*/ 187325 h 393153"/>
                <a:gd name="connsiteX0" fmla="*/ 21072 w 212449"/>
                <a:gd name="connsiteY0" fmla="*/ 187325 h 398873"/>
                <a:gd name="connsiteX1" fmla="*/ 176647 w 212449"/>
                <a:gd name="connsiteY1" fmla="*/ 0 h 398873"/>
                <a:gd name="connsiteX2" fmla="*/ 151970 w 212449"/>
                <a:gd name="connsiteY2" fmla="*/ 275962 h 398873"/>
                <a:gd name="connsiteX3" fmla="*/ 160772 w 212449"/>
                <a:gd name="connsiteY3" fmla="*/ 393153 h 398873"/>
                <a:gd name="connsiteX4" fmla="*/ 21072 w 212449"/>
                <a:gd name="connsiteY4" fmla="*/ 393153 h 398873"/>
                <a:gd name="connsiteX5" fmla="*/ 45843 w 212449"/>
                <a:gd name="connsiteY5" fmla="*/ 290195 h 398873"/>
                <a:gd name="connsiteX6" fmla="*/ 21072 w 212449"/>
                <a:gd name="connsiteY6" fmla="*/ 187325 h 398873"/>
                <a:gd name="connsiteX0" fmla="*/ 21072 w 212449"/>
                <a:gd name="connsiteY0" fmla="*/ 187325 h 404897"/>
                <a:gd name="connsiteX1" fmla="*/ 176647 w 212449"/>
                <a:gd name="connsiteY1" fmla="*/ 0 h 404897"/>
                <a:gd name="connsiteX2" fmla="*/ 151970 w 212449"/>
                <a:gd name="connsiteY2" fmla="*/ 275962 h 404897"/>
                <a:gd name="connsiteX3" fmla="*/ 160772 w 212449"/>
                <a:gd name="connsiteY3" fmla="*/ 393153 h 404897"/>
                <a:gd name="connsiteX4" fmla="*/ 21072 w 212449"/>
                <a:gd name="connsiteY4" fmla="*/ 393153 h 404897"/>
                <a:gd name="connsiteX5" fmla="*/ 45843 w 212449"/>
                <a:gd name="connsiteY5" fmla="*/ 290195 h 404897"/>
                <a:gd name="connsiteX6" fmla="*/ 21072 w 212449"/>
                <a:gd name="connsiteY6" fmla="*/ 187325 h 404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2449" h="404897">
                  <a:moveTo>
                    <a:pt x="21072" y="187325"/>
                  </a:moveTo>
                  <a:cubicBezTo>
                    <a:pt x="72930" y="124883"/>
                    <a:pt x="96214" y="81492"/>
                    <a:pt x="176647" y="0"/>
                  </a:cubicBezTo>
                  <a:cubicBezTo>
                    <a:pt x="200989" y="297392"/>
                    <a:pt x="219703" y="242095"/>
                    <a:pt x="151970" y="275962"/>
                  </a:cubicBezTo>
                  <a:cubicBezTo>
                    <a:pt x="270503" y="303296"/>
                    <a:pt x="181939" y="372169"/>
                    <a:pt x="160772" y="393153"/>
                  </a:cubicBezTo>
                  <a:cubicBezTo>
                    <a:pt x="114048" y="406025"/>
                    <a:pt x="72944" y="411372"/>
                    <a:pt x="21072" y="393153"/>
                  </a:cubicBezTo>
                  <a:cubicBezTo>
                    <a:pt x="-4388" y="376698"/>
                    <a:pt x="-17533" y="308070"/>
                    <a:pt x="45843" y="290195"/>
                  </a:cubicBezTo>
                  <a:cubicBezTo>
                    <a:pt x="45843" y="255890"/>
                    <a:pt x="-7034" y="236396"/>
                    <a:pt x="21072" y="187325"/>
                  </a:cubicBezTo>
                  <a:close/>
                </a:path>
              </a:pathLst>
            </a:custGeom>
            <a:gradFill>
              <a:gsLst>
                <a:gs pos="0">
                  <a:schemeClr val="accent4">
                    <a:lumMod val="20000"/>
                    <a:lumOff val="80000"/>
                  </a:schemeClr>
                </a:gs>
                <a:gs pos="71000">
                  <a:schemeClr val="accent4">
                    <a:lumMod val="40000"/>
                    <a:lumOff val="60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Isosceles Triangle 4">
              <a:extLst>
                <a:ext uri="{FF2B5EF4-FFF2-40B4-BE49-F238E27FC236}">
                  <a16:creationId xmlns:a16="http://schemas.microsoft.com/office/drawing/2014/main" id="{0B7FACE6-0879-40E9-AAED-6879791012C8}"/>
                </a:ext>
              </a:extLst>
            </p:cNvPr>
            <p:cNvSpPr/>
            <p:nvPr/>
          </p:nvSpPr>
          <p:spPr>
            <a:xfrm rot="19744432">
              <a:off x="5710816" y="2839460"/>
              <a:ext cx="341995" cy="347079"/>
            </a:xfrm>
            <a:custGeom>
              <a:avLst/>
              <a:gdLst>
                <a:gd name="connsiteX0" fmla="*/ 0 w 250825"/>
                <a:gd name="connsiteY0" fmla="*/ 257175 h 257175"/>
                <a:gd name="connsiteX1" fmla="*/ 125413 w 250825"/>
                <a:gd name="connsiteY1" fmla="*/ 0 h 257175"/>
                <a:gd name="connsiteX2" fmla="*/ 250825 w 250825"/>
                <a:gd name="connsiteY2" fmla="*/ 257175 h 257175"/>
                <a:gd name="connsiteX3" fmla="*/ 0 w 250825"/>
                <a:gd name="connsiteY3" fmla="*/ 257175 h 257175"/>
                <a:gd name="connsiteX0" fmla="*/ 0 w 251120"/>
                <a:gd name="connsiteY0" fmla="*/ 257175 h 257175"/>
                <a:gd name="connsiteX1" fmla="*/ 125413 w 251120"/>
                <a:gd name="connsiteY1" fmla="*/ 0 h 257175"/>
                <a:gd name="connsiteX2" fmla="*/ 250825 w 251120"/>
                <a:gd name="connsiteY2" fmla="*/ 257175 h 257175"/>
                <a:gd name="connsiteX3" fmla="*/ 0 w 251120"/>
                <a:gd name="connsiteY3" fmla="*/ 257175 h 257175"/>
                <a:gd name="connsiteX0" fmla="*/ 0 w 334376"/>
                <a:gd name="connsiteY0" fmla="*/ 340540 h 340540"/>
                <a:gd name="connsiteX1" fmla="*/ 208669 w 334376"/>
                <a:gd name="connsiteY1" fmla="*/ 0 h 340540"/>
                <a:gd name="connsiteX2" fmla="*/ 334081 w 334376"/>
                <a:gd name="connsiteY2" fmla="*/ 257175 h 340540"/>
                <a:gd name="connsiteX3" fmla="*/ 0 w 334376"/>
                <a:gd name="connsiteY3" fmla="*/ 340540 h 340540"/>
                <a:gd name="connsiteX0" fmla="*/ 0 w 334376"/>
                <a:gd name="connsiteY0" fmla="*/ 340540 h 340540"/>
                <a:gd name="connsiteX1" fmla="*/ 208669 w 334376"/>
                <a:gd name="connsiteY1" fmla="*/ 0 h 340540"/>
                <a:gd name="connsiteX2" fmla="*/ 334081 w 334376"/>
                <a:gd name="connsiteY2" fmla="*/ 257175 h 340540"/>
                <a:gd name="connsiteX3" fmla="*/ 0 w 334376"/>
                <a:gd name="connsiteY3" fmla="*/ 340540 h 340540"/>
                <a:gd name="connsiteX0" fmla="*/ 0 w 334376"/>
                <a:gd name="connsiteY0" fmla="*/ 340540 h 340540"/>
                <a:gd name="connsiteX1" fmla="*/ 208669 w 334376"/>
                <a:gd name="connsiteY1" fmla="*/ 0 h 340540"/>
                <a:gd name="connsiteX2" fmla="*/ 334081 w 334376"/>
                <a:gd name="connsiteY2" fmla="*/ 257175 h 340540"/>
                <a:gd name="connsiteX3" fmla="*/ 0 w 334376"/>
                <a:gd name="connsiteY3" fmla="*/ 340540 h 340540"/>
                <a:gd name="connsiteX0" fmla="*/ 0 w 334376"/>
                <a:gd name="connsiteY0" fmla="*/ 340540 h 340540"/>
                <a:gd name="connsiteX1" fmla="*/ 208669 w 334376"/>
                <a:gd name="connsiteY1" fmla="*/ 0 h 340540"/>
                <a:gd name="connsiteX2" fmla="*/ 334081 w 334376"/>
                <a:gd name="connsiteY2" fmla="*/ 257175 h 340540"/>
                <a:gd name="connsiteX3" fmla="*/ 0 w 334376"/>
                <a:gd name="connsiteY3" fmla="*/ 340540 h 340540"/>
                <a:gd name="connsiteX0" fmla="*/ 0 w 341995"/>
                <a:gd name="connsiteY0" fmla="*/ 347079 h 347079"/>
                <a:gd name="connsiteX1" fmla="*/ 216288 w 341995"/>
                <a:gd name="connsiteY1" fmla="*/ 0 h 347079"/>
                <a:gd name="connsiteX2" fmla="*/ 341700 w 341995"/>
                <a:gd name="connsiteY2" fmla="*/ 257175 h 347079"/>
                <a:gd name="connsiteX3" fmla="*/ 0 w 341995"/>
                <a:gd name="connsiteY3" fmla="*/ 347079 h 347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1995" h="347079">
                  <a:moveTo>
                    <a:pt x="0" y="347079"/>
                  </a:moveTo>
                  <a:cubicBezTo>
                    <a:pt x="30801" y="88207"/>
                    <a:pt x="134721" y="65604"/>
                    <a:pt x="216288" y="0"/>
                  </a:cubicBezTo>
                  <a:cubicBezTo>
                    <a:pt x="258092" y="85725"/>
                    <a:pt x="347793" y="140926"/>
                    <a:pt x="341700" y="257175"/>
                  </a:cubicBezTo>
                  <a:lnTo>
                    <a:pt x="0" y="347079"/>
                  </a:lnTo>
                  <a:close/>
                </a:path>
              </a:pathLst>
            </a:custGeom>
            <a:gradFill>
              <a:gsLst>
                <a:gs pos="100000">
                  <a:schemeClr val="accent4">
                    <a:lumMod val="20000"/>
                    <a:lumOff val="80000"/>
                  </a:schemeClr>
                </a:gs>
                <a:gs pos="0">
                  <a:schemeClr val="accent4">
                    <a:lumMod val="40000"/>
                    <a:lumOff val="60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Isosceles Triangle 4">
              <a:extLst>
                <a:ext uri="{FF2B5EF4-FFF2-40B4-BE49-F238E27FC236}">
                  <a16:creationId xmlns:a16="http://schemas.microsoft.com/office/drawing/2014/main" id="{0F03957F-A31F-48D2-8934-BEC0C01D3335}"/>
                </a:ext>
              </a:extLst>
            </p:cNvPr>
            <p:cNvSpPr/>
            <p:nvPr/>
          </p:nvSpPr>
          <p:spPr>
            <a:xfrm rot="1855568" flipH="1">
              <a:off x="6365130" y="2806703"/>
              <a:ext cx="341995" cy="347079"/>
            </a:xfrm>
            <a:custGeom>
              <a:avLst/>
              <a:gdLst>
                <a:gd name="connsiteX0" fmla="*/ 0 w 250825"/>
                <a:gd name="connsiteY0" fmla="*/ 257175 h 257175"/>
                <a:gd name="connsiteX1" fmla="*/ 125413 w 250825"/>
                <a:gd name="connsiteY1" fmla="*/ 0 h 257175"/>
                <a:gd name="connsiteX2" fmla="*/ 250825 w 250825"/>
                <a:gd name="connsiteY2" fmla="*/ 257175 h 257175"/>
                <a:gd name="connsiteX3" fmla="*/ 0 w 250825"/>
                <a:gd name="connsiteY3" fmla="*/ 257175 h 257175"/>
                <a:gd name="connsiteX0" fmla="*/ 0 w 251120"/>
                <a:gd name="connsiteY0" fmla="*/ 257175 h 257175"/>
                <a:gd name="connsiteX1" fmla="*/ 125413 w 251120"/>
                <a:gd name="connsiteY1" fmla="*/ 0 h 257175"/>
                <a:gd name="connsiteX2" fmla="*/ 250825 w 251120"/>
                <a:gd name="connsiteY2" fmla="*/ 257175 h 257175"/>
                <a:gd name="connsiteX3" fmla="*/ 0 w 251120"/>
                <a:gd name="connsiteY3" fmla="*/ 257175 h 257175"/>
                <a:gd name="connsiteX0" fmla="*/ 0 w 334376"/>
                <a:gd name="connsiteY0" fmla="*/ 340540 h 340540"/>
                <a:gd name="connsiteX1" fmla="*/ 208669 w 334376"/>
                <a:gd name="connsiteY1" fmla="*/ 0 h 340540"/>
                <a:gd name="connsiteX2" fmla="*/ 334081 w 334376"/>
                <a:gd name="connsiteY2" fmla="*/ 257175 h 340540"/>
                <a:gd name="connsiteX3" fmla="*/ 0 w 334376"/>
                <a:gd name="connsiteY3" fmla="*/ 340540 h 340540"/>
                <a:gd name="connsiteX0" fmla="*/ 0 w 334376"/>
                <a:gd name="connsiteY0" fmla="*/ 340540 h 340540"/>
                <a:gd name="connsiteX1" fmla="*/ 208669 w 334376"/>
                <a:gd name="connsiteY1" fmla="*/ 0 h 340540"/>
                <a:gd name="connsiteX2" fmla="*/ 334081 w 334376"/>
                <a:gd name="connsiteY2" fmla="*/ 257175 h 340540"/>
                <a:gd name="connsiteX3" fmla="*/ 0 w 334376"/>
                <a:gd name="connsiteY3" fmla="*/ 340540 h 340540"/>
                <a:gd name="connsiteX0" fmla="*/ 0 w 334376"/>
                <a:gd name="connsiteY0" fmla="*/ 340540 h 340540"/>
                <a:gd name="connsiteX1" fmla="*/ 208669 w 334376"/>
                <a:gd name="connsiteY1" fmla="*/ 0 h 340540"/>
                <a:gd name="connsiteX2" fmla="*/ 334081 w 334376"/>
                <a:gd name="connsiteY2" fmla="*/ 257175 h 340540"/>
                <a:gd name="connsiteX3" fmla="*/ 0 w 334376"/>
                <a:gd name="connsiteY3" fmla="*/ 340540 h 340540"/>
                <a:gd name="connsiteX0" fmla="*/ 0 w 334376"/>
                <a:gd name="connsiteY0" fmla="*/ 340540 h 340540"/>
                <a:gd name="connsiteX1" fmla="*/ 208669 w 334376"/>
                <a:gd name="connsiteY1" fmla="*/ 0 h 340540"/>
                <a:gd name="connsiteX2" fmla="*/ 334081 w 334376"/>
                <a:gd name="connsiteY2" fmla="*/ 257175 h 340540"/>
                <a:gd name="connsiteX3" fmla="*/ 0 w 334376"/>
                <a:gd name="connsiteY3" fmla="*/ 340540 h 340540"/>
                <a:gd name="connsiteX0" fmla="*/ 0 w 341995"/>
                <a:gd name="connsiteY0" fmla="*/ 347079 h 347079"/>
                <a:gd name="connsiteX1" fmla="*/ 216288 w 341995"/>
                <a:gd name="connsiteY1" fmla="*/ 0 h 347079"/>
                <a:gd name="connsiteX2" fmla="*/ 341700 w 341995"/>
                <a:gd name="connsiteY2" fmla="*/ 257175 h 347079"/>
                <a:gd name="connsiteX3" fmla="*/ 0 w 341995"/>
                <a:gd name="connsiteY3" fmla="*/ 347079 h 347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1995" h="347079">
                  <a:moveTo>
                    <a:pt x="0" y="347079"/>
                  </a:moveTo>
                  <a:cubicBezTo>
                    <a:pt x="30801" y="88207"/>
                    <a:pt x="134721" y="65604"/>
                    <a:pt x="216288" y="0"/>
                  </a:cubicBezTo>
                  <a:cubicBezTo>
                    <a:pt x="258092" y="85725"/>
                    <a:pt x="347793" y="140926"/>
                    <a:pt x="341700" y="257175"/>
                  </a:cubicBezTo>
                  <a:lnTo>
                    <a:pt x="0" y="347079"/>
                  </a:lnTo>
                  <a:close/>
                </a:path>
              </a:pathLst>
            </a:custGeom>
            <a:gradFill>
              <a:gsLst>
                <a:gs pos="100000">
                  <a:schemeClr val="accent4">
                    <a:lumMod val="20000"/>
                    <a:lumOff val="80000"/>
                  </a:schemeClr>
                </a:gs>
                <a:gs pos="0">
                  <a:schemeClr val="accent4">
                    <a:lumMod val="40000"/>
                    <a:lumOff val="60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E8054135-D344-43AA-B14F-0C22C3C00682}"/>
                </a:ext>
              </a:extLst>
            </p:cNvPr>
            <p:cNvSpPr/>
            <p:nvPr/>
          </p:nvSpPr>
          <p:spPr>
            <a:xfrm>
              <a:off x="5788216" y="2901929"/>
              <a:ext cx="826497" cy="673100"/>
            </a:xfrm>
            <a:prstGeom prst="ellipse">
              <a:avLst/>
            </a:prstGeom>
            <a:gradFill>
              <a:gsLst>
                <a:gs pos="0">
                  <a:schemeClr val="accent4">
                    <a:lumMod val="20000"/>
                    <a:lumOff val="80000"/>
                  </a:schemeClr>
                </a:gs>
                <a:gs pos="71000">
                  <a:schemeClr val="accent4">
                    <a:lumMod val="40000"/>
                    <a:lumOff val="60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7">
              <a:extLst>
                <a:ext uri="{FF2B5EF4-FFF2-40B4-BE49-F238E27FC236}">
                  <a16:creationId xmlns:a16="http://schemas.microsoft.com/office/drawing/2014/main" id="{4D535470-3A43-4D6E-90CF-87891508FF37}"/>
                </a:ext>
              </a:extLst>
            </p:cNvPr>
            <p:cNvSpPr/>
            <p:nvPr/>
          </p:nvSpPr>
          <p:spPr>
            <a:xfrm rot="916061">
              <a:off x="5921257" y="3678203"/>
              <a:ext cx="198756" cy="11842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6551BA4B-831F-46FE-977A-4E6C7EB684A3}"/>
                </a:ext>
              </a:extLst>
            </p:cNvPr>
            <p:cNvSpPr/>
            <p:nvPr/>
          </p:nvSpPr>
          <p:spPr>
            <a:xfrm>
              <a:off x="5763498" y="3375732"/>
              <a:ext cx="734525" cy="858976"/>
            </a:xfrm>
            <a:prstGeom prst="ellipse">
              <a:avLst/>
            </a:prstGeom>
            <a:gradFill>
              <a:gsLst>
                <a:gs pos="0">
                  <a:schemeClr val="accent4">
                    <a:lumMod val="20000"/>
                    <a:lumOff val="80000"/>
                  </a:schemeClr>
                </a:gs>
                <a:gs pos="71000">
                  <a:schemeClr val="accent4">
                    <a:lumMod val="40000"/>
                    <a:lumOff val="60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 19">
              <a:extLst>
                <a:ext uri="{FF2B5EF4-FFF2-40B4-BE49-F238E27FC236}">
                  <a16:creationId xmlns:a16="http://schemas.microsoft.com/office/drawing/2014/main" id="{B5DBF900-CA77-4A00-9E5B-3F5130AF7B8C}"/>
                </a:ext>
              </a:extLst>
            </p:cNvPr>
            <p:cNvSpPr/>
            <p:nvPr/>
          </p:nvSpPr>
          <p:spPr>
            <a:xfrm rot="14275332">
              <a:off x="5765533" y="3825456"/>
              <a:ext cx="408303" cy="614573"/>
            </a:xfrm>
            <a:custGeom>
              <a:avLst/>
              <a:gdLst>
                <a:gd name="connsiteX0" fmla="*/ 0 w 288784"/>
                <a:gd name="connsiteY0" fmla="*/ 0 h 587722"/>
                <a:gd name="connsiteX1" fmla="*/ 288784 w 288784"/>
                <a:gd name="connsiteY1" fmla="*/ 0 h 587722"/>
                <a:gd name="connsiteX2" fmla="*/ 288784 w 288784"/>
                <a:gd name="connsiteY2" fmla="*/ 587722 h 587722"/>
                <a:gd name="connsiteX3" fmla="*/ 0 w 288784"/>
                <a:gd name="connsiteY3" fmla="*/ 587722 h 587722"/>
                <a:gd name="connsiteX4" fmla="*/ 0 w 288784"/>
                <a:gd name="connsiteY4" fmla="*/ 0 h 587722"/>
                <a:gd name="connsiteX0" fmla="*/ 0 w 288784"/>
                <a:gd name="connsiteY0" fmla="*/ 0 h 587722"/>
                <a:gd name="connsiteX1" fmla="*/ 288784 w 288784"/>
                <a:gd name="connsiteY1" fmla="*/ 0 h 587722"/>
                <a:gd name="connsiteX2" fmla="*/ 288784 w 288784"/>
                <a:gd name="connsiteY2" fmla="*/ 587722 h 587722"/>
                <a:gd name="connsiteX3" fmla="*/ 44450 w 288784"/>
                <a:gd name="connsiteY3" fmla="*/ 463897 h 587722"/>
                <a:gd name="connsiteX4" fmla="*/ 0 w 288784"/>
                <a:gd name="connsiteY4" fmla="*/ 0 h 587722"/>
                <a:gd name="connsiteX0" fmla="*/ 0 w 288784"/>
                <a:gd name="connsiteY0" fmla="*/ 0 h 588918"/>
                <a:gd name="connsiteX1" fmla="*/ 288784 w 288784"/>
                <a:gd name="connsiteY1" fmla="*/ 0 h 588918"/>
                <a:gd name="connsiteX2" fmla="*/ 288784 w 288784"/>
                <a:gd name="connsiteY2" fmla="*/ 587722 h 588918"/>
                <a:gd name="connsiteX3" fmla="*/ 44450 w 288784"/>
                <a:gd name="connsiteY3" fmla="*/ 463897 h 588918"/>
                <a:gd name="connsiteX4" fmla="*/ 0 w 288784"/>
                <a:gd name="connsiteY4" fmla="*/ 0 h 588918"/>
                <a:gd name="connsiteX0" fmla="*/ 0 w 288784"/>
                <a:gd name="connsiteY0" fmla="*/ 0 h 611638"/>
                <a:gd name="connsiteX1" fmla="*/ 288784 w 288784"/>
                <a:gd name="connsiteY1" fmla="*/ 0 h 611638"/>
                <a:gd name="connsiteX2" fmla="*/ 288784 w 288784"/>
                <a:gd name="connsiteY2" fmla="*/ 587722 h 611638"/>
                <a:gd name="connsiteX3" fmla="*/ 44450 w 288784"/>
                <a:gd name="connsiteY3" fmla="*/ 463897 h 611638"/>
                <a:gd name="connsiteX4" fmla="*/ 0 w 288784"/>
                <a:gd name="connsiteY4" fmla="*/ 0 h 611638"/>
                <a:gd name="connsiteX0" fmla="*/ 0 w 288784"/>
                <a:gd name="connsiteY0" fmla="*/ 0 h 598672"/>
                <a:gd name="connsiteX1" fmla="*/ 288784 w 288784"/>
                <a:gd name="connsiteY1" fmla="*/ 0 h 598672"/>
                <a:gd name="connsiteX2" fmla="*/ 288784 w 288784"/>
                <a:gd name="connsiteY2" fmla="*/ 587722 h 598672"/>
                <a:gd name="connsiteX3" fmla="*/ 44450 w 288784"/>
                <a:gd name="connsiteY3" fmla="*/ 463897 h 598672"/>
                <a:gd name="connsiteX4" fmla="*/ 0 w 288784"/>
                <a:gd name="connsiteY4" fmla="*/ 0 h 598672"/>
                <a:gd name="connsiteX0" fmla="*/ 0 w 288784"/>
                <a:gd name="connsiteY0" fmla="*/ 0 h 598672"/>
                <a:gd name="connsiteX1" fmla="*/ 288784 w 288784"/>
                <a:gd name="connsiteY1" fmla="*/ 0 h 598672"/>
                <a:gd name="connsiteX2" fmla="*/ 288784 w 288784"/>
                <a:gd name="connsiteY2" fmla="*/ 587722 h 598672"/>
                <a:gd name="connsiteX3" fmla="*/ 44450 w 288784"/>
                <a:gd name="connsiteY3" fmla="*/ 463897 h 598672"/>
                <a:gd name="connsiteX4" fmla="*/ 95250 w 288784"/>
                <a:gd name="connsiteY4" fmla="*/ 88900 h 598672"/>
                <a:gd name="connsiteX5" fmla="*/ 0 w 288784"/>
                <a:gd name="connsiteY5" fmla="*/ 0 h 598672"/>
                <a:gd name="connsiteX0" fmla="*/ 0 w 288784"/>
                <a:gd name="connsiteY0" fmla="*/ 0 h 598672"/>
                <a:gd name="connsiteX1" fmla="*/ 288784 w 288784"/>
                <a:gd name="connsiteY1" fmla="*/ 0 h 598672"/>
                <a:gd name="connsiteX2" fmla="*/ 288784 w 288784"/>
                <a:gd name="connsiteY2" fmla="*/ 587722 h 598672"/>
                <a:gd name="connsiteX3" fmla="*/ 44450 w 288784"/>
                <a:gd name="connsiteY3" fmla="*/ 463897 h 598672"/>
                <a:gd name="connsiteX4" fmla="*/ 95250 w 288784"/>
                <a:gd name="connsiteY4" fmla="*/ 88900 h 598672"/>
                <a:gd name="connsiteX5" fmla="*/ 0 w 288784"/>
                <a:gd name="connsiteY5" fmla="*/ 0 h 598672"/>
                <a:gd name="connsiteX0" fmla="*/ 0 w 288784"/>
                <a:gd name="connsiteY0" fmla="*/ 0 h 598672"/>
                <a:gd name="connsiteX1" fmla="*/ 288784 w 288784"/>
                <a:gd name="connsiteY1" fmla="*/ 0 h 598672"/>
                <a:gd name="connsiteX2" fmla="*/ 288784 w 288784"/>
                <a:gd name="connsiteY2" fmla="*/ 587722 h 598672"/>
                <a:gd name="connsiteX3" fmla="*/ 44450 w 288784"/>
                <a:gd name="connsiteY3" fmla="*/ 463897 h 598672"/>
                <a:gd name="connsiteX4" fmla="*/ 95250 w 288784"/>
                <a:gd name="connsiteY4" fmla="*/ 88900 h 598672"/>
                <a:gd name="connsiteX5" fmla="*/ 0 w 288784"/>
                <a:gd name="connsiteY5" fmla="*/ 0 h 598672"/>
                <a:gd name="connsiteX0" fmla="*/ 0 w 288784"/>
                <a:gd name="connsiteY0" fmla="*/ 0 h 598672"/>
                <a:gd name="connsiteX1" fmla="*/ 288784 w 288784"/>
                <a:gd name="connsiteY1" fmla="*/ 0 h 598672"/>
                <a:gd name="connsiteX2" fmla="*/ 288784 w 288784"/>
                <a:gd name="connsiteY2" fmla="*/ 587722 h 598672"/>
                <a:gd name="connsiteX3" fmla="*/ 44450 w 288784"/>
                <a:gd name="connsiteY3" fmla="*/ 463897 h 598672"/>
                <a:gd name="connsiteX4" fmla="*/ 95250 w 288784"/>
                <a:gd name="connsiteY4" fmla="*/ 88900 h 598672"/>
                <a:gd name="connsiteX5" fmla="*/ 0 w 288784"/>
                <a:gd name="connsiteY5" fmla="*/ 0 h 598672"/>
                <a:gd name="connsiteX0" fmla="*/ 0 w 298309"/>
                <a:gd name="connsiteY0" fmla="*/ 0 h 608197"/>
                <a:gd name="connsiteX1" fmla="*/ 298309 w 298309"/>
                <a:gd name="connsiteY1" fmla="*/ 9525 h 608197"/>
                <a:gd name="connsiteX2" fmla="*/ 298309 w 298309"/>
                <a:gd name="connsiteY2" fmla="*/ 597247 h 608197"/>
                <a:gd name="connsiteX3" fmla="*/ 53975 w 298309"/>
                <a:gd name="connsiteY3" fmla="*/ 473422 h 608197"/>
                <a:gd name="connsiteX4" fmla="*/ 104775 w 298309"/>
                <a:gd name="connsiteY4" fmla="*/ 98425 h 608197"/>
                <a:gd name="connsiteX5" fmla="*/ 0 w 298309"/>
                <a:gd name="connsiteY5" fmla="*/ 0 h 608197"/>
                <a:gd name="connsiteX0" fmla="*/ 86841 w 385150"/>
                <a:gd name="connsiteY0" fmla="*/ 0 h 608197"/>
                <a:gd name="connsiteX1" fmla="*/ 385150 w 385150"/>
                <a:gd name="connsiteY1" fmla="*/ 9525 h 608197"/>
                <a:gd name="connsiteX2" fmla="*/ 385150 w 385150"/>
                <a:gd name="connsiteY2" fmla="*/ 597247 h 608197"/>
                <a:gd name="connsiteX3" fmla="*/ 140816 w 385150"/>
                <a:gd name="connsiteY3" fmla="*/ 473422 h 608197"/>
                <a:gd name="connsiteX4" fmla="*/ 191616 w 385150"/>
                <a:gd name="connsiteY4" fmla="*/ 98425 h 608197"/>
                <a:gd name="connsiteX5" fmla="*/ 86841 w 385150"/>
                <a:gd name="connsiteY5" fmla="*/ 0 h 608197"/>
                <a:gd name="connsiteX0" fmla="*/ 14553 w 312862"/>
                <a:gd name="connsiteY0" fmla="*/ 0 h 608197"/>
                <a:gd name="connsiteX1" fmla="*/ 312862 w 312862"/>
                <a:gd name="connsiteY1" fmla="*/ 9525 h 608197"/>
                <a:gd name="connsiteX2" fmla="*/ 312862 w 312862"/>
                <a:gd name="connsiteY2" fmla="*/ 597247 h 608197"/>
                <a:gd name="connsiteX3" fmla="*/ 68528 w 312862"/>
                <a:gd name="connsiteY3" fmla="*/ 473422 h 608197"/>
                <a:gd name="connsiteX4" fmla="*/ 119328 w 312862"/>
                <a:gd name="connsiteY4" fmla="*/ 98425 h 608197"/>
                <a:gd name="connsiteX5" fmla="*/ 59004 w 312862"/>
                <a:gd name="connsiteY5" fmla="*/ 60326 h 608197"/>
                <a:gd name="connsiteX6" fmla="*/ 14553 w 312862"/>
                <a:gd name="connsiteY6" fmla="*/ 0 h 608197"/>
                <a:gd name="connsiteX0" fmla="*/ 34996 w 333305"/>
                <a:gd name="connsiteY0" fmla="*/ 0 h 608197"/>
                <a:gd name="connsiteX1" fmla="*/ 333305 w 333305"/>
                <a:gd name="connsiteY1" fmla="*/ 9525 h 608197"/>
                <a:gd name="connsiteX2" fmla="*/ 333305 w 333305"/>
                <a:gd name="connsiteY2" fmla="*/ 597247 h 608197"/>
                <a:gd name="connsiteX3" fmla="*/ 88971 w 333305"/>
                <a:gd name="connsiteY3" fmla="*/ 473422 h 608197"/>
                <a:gd name="connsiteX4" fmla="*/ 139771 w 333305"/>
                <a:gd name="connsiteY4" fmla="*/ 98425 h 608197"/>
                <a:gd name="connsiteX5" fmla="*/ 79447 w 333305"/>
                <a:gd name="connsiteY5" fmla="*/ 60326 h 608197"/>
                <a:gd name="connsiteX6" fmla="*/ 34996 w 333305"/>
                <a:gd name="connsiteY6" fmla="*/ 0 h 608197"/>
                <a:gd name="connsiteX0" fmla="*/ 80411 w 378720"/>
                <a:gd name="connsiteY0" fmla="*/ 0 h 608197"/>
                <a:gd name="connsiteX1" fmla="*/ 378720 w 378720"/>
                <a:gd name="connsiteY1" fmla="*/ 9525 h 608197"/>
                <a:gd name="connsiteX2" fmla="*/ 378720 w 378720"/>
                <a:gd name="connsiteY2" fmla="*/ 597247 h 608197"/>
                <a:gd name="connsiteX3" fmla="*/ 134386 w 378720"/>
                <a:gd name="connsiteY3" fmla="*/ 473422 h 608197"/>
                <a:gd name="connsiteX4" fmla="*/ 185186 w 378720"/>
                <a:gd name="connsiteY4" fmla="*/ 98425 h 608197"/>
                <a:gd name="connsiteX5" fmla="*/ 124862 w 378720"/>
                <a:gd name="connsiteY5" fmla="*/ 60326 h 608197"/>
                <a:gd name="connsiteX6" fmla="*/ 1038 w 378720"/>
                <a:gd name="connsiteY6" fmla="*/ 136526 h 608197"/>
                <a:gd name="connsiteX7" fmla="*/ 80411 w 378720"/>
                <a:gd name="connsiteY7" fmla="*/ 0 h 608197"/>
                <a:gd name="connsiteX0" fmla="*/ 50900 w 349209"/>
                <a:gd name="connsiteY0" fmla="*/ 0 h 608197"/>
                <a:gd name="connsiteX1" fmla="*/ 349209 w 349209"/>
                <a:gd name="connsiteY1" fmla="*/ 9525 h 608197"/>
                <a:gd name="connsiteX2" fmla="*/ 349209 w 349209"/>
                <a:gd name="connsiteY2" fmla="*/ 597247 h 608197"/>
                <a:gd name="connsiteX3" fmla="*/ 104875 w 349209"/>
                <a:gd name="connsiteY3" fmla="*/ 473422 h 608197"/>
                <a:gd name="connsiteX4" fmla="*/ 155675 w 349209"/>
                <a:gd name="connsiteY4" fmla="*/ 98425 h 608197"/>
                <a:gd name="connsiteX5" fmla="*/ 95351 w 349209"/>
                <a:gd name="connsiteY5" fmla="*/ 60326 h 608197"/>
                <a:gd name="connsiteX6" fmla="*/ 3277 w 349209"/>
                <a:gd name="connsiteY6" fmla="*/ 146051 h 608197"/>
                <a:gd name="connsiteX7" fmla="*/ 50900 w 349209"/>
                <a:gd name="connsiteY7" fmla="*/ 0 h 608197"/>
                <a:gd name="connsiteX0" fmla="*/ 92866 w 391175"/>
                <a:gd name="connsiteY0" fmla="*/ 0 h 608197"/>
                <a:gd name="connsiteX1" fmla="*/ 391175 w 391175"/>
                <a:gd name="connsiteY1" fmla="*/ 9525 h 608197"/>
                <a:gd name="connsiteX2" fmla="*/ 391175 w 391175"/>
                <a:gd name="connsiteY2" fmla="*/ 597247 h 608197"/>
                <a:gd name="connsiteX3" fmla="*/ 146841 w 391175"/>
                <a:gd name="connsiteY3" fmla="*/ 473422 h 608197"/>
                <a:gd name="connsiteX4" fmla="*/ 197641 w 391175"/>
                <a:gd name="connsiteY4" fmla="*/ 98425 h 608197"/>
                <a:gd name="connsiteX5" fmla="*/ 137317 w 391175"/>
                <a:gd name="connsiteY5" fmla="*/ 60326 h 608197"/>
                <a:gd name="connsiteX6" fmla="*/ 793 w 391175"/>
                <a:gd name="connsiteY6" fmla="*/ 123826 h 608197"/>
                <a:gd name="connsiteX7" fmla="*/ 92866 w 391175"/>
                <a:gd name="connsiteY7" fmla="*/ 0 h 608197"/>
                <a:gd name="connsiteX0" fmla="*/ 71189 w 369498"/>
                <a:gd name="connsiteY0" fmla="*/ 0 h 608197"/>
                <a:gd name="connsiteX1" fmla="*/ 369498 w 369498"/>
                <a:gd name="connsiteY1" fmla="*/ 9525 h 608197"/>
                <a:gd name="connsiteX2" fmla="*/ 369498 w 369498"/>
                <a:gd name="connsiteY2" fmla="*/ 597247 h 608197"/>
                <a:gd name="connsiteX3" fmla="*/ 125164 w 369498"/>
                <a:gd name="connsiteY3" fmla="*/ 473422 h 608197"/>
                <a:gd name="connsiteX4" fmla="*/ 175964 w 369498"/>
                <a:gd name="connsiteY4" fmla="*/ 98425 h 608197"/>
                <a:gd name="connsiteX5" fmla="*/ 115640 w 369498"/>
                <a:gd name="connsiteY5" fmla="*/ 60326 h 608197"/>
                <a:gd name="connsiteX6" fmla="*/ 1341 w 369498"/>
                <a:gd name="connsiteY6" fmla="*/ 133351 h 608197"/>
                <a:gd name="connsiteX7" fmla="*/ 71189 w 369498"/>
                <a:gd name="connsiteY7" fmla="*/ 0 h 608197"/>
                <a:gd name="connsiteX0" fmla="*/ 71189 w 369498"/>
                <a:gd name="connsiteY0" fmla="*/ 0 h 608197"/>
                <a:gd name="connsiteX1" fmla="*/ 252023 w 369498"/>
                <a:gd name="connsiteY1" fmla="*/ 107950 h 608197"/>
                <a:gd name="connsiteX2" fmla="*/ 369498 w 369498"/>
                <a:gd name="connsiteY2" fmla="*/ 597247 h 608197"/>
                <a:gd name="connsiteX3" fmla="*/ 125164 w 369498"/>
                <a:gd name="connsiteY3" fmla="*/ 473422 h 608197"/>
                <a:gd name="connsiteX4" fmla="*/ 175964 w 369498"/>
                <a:gd name="connsiteY4" fmla="*/ 98425 h 608197"/>
                <a:gd name="connsiteX5" fmla="*/ 115640 w 369498"/>
                <a:gd name="connsiteY5" fmla="*/ 60326 h 608197"/>
                <a:gd name="connsiteX6" fmla="*/ 1341 w 369498"/>
                <a:gd name="connsiteY6" fmla="*/ 133351 h 608197"/>
                <a:gd name="connsiteX7" fmla="*/ 71189 w 369498"/>
                <a:gd name="connsiteY7" fmla="*/ 0 h 608197"/>
                <a:gd name="connsiteX0" fmla="*/ 71189 w 369498"/>
                <a:gd name="connsiteY0" fmla="*/ 8177 h 616374"/>
                <a:gd name="connsiteX1" fmla="*/ 252023 w 369498"/>
                <a:gd name="connsiteY1" fmla="*/ 116127 h 616374"/>
                <a:gd name="connsiteX2" fmla="*/ 369498 w 369498"/>
                <a:gd name="connsiteY2" fmla="*/ 605424 h 616374"/>
                <a:gd name="connsiteX3" fmla="*/ 125164 w 369498"/>
                <a:gd name="connsiteY3" fmla="*/ 481599 h 616374"/>
                <a:gd name="connsiteX4" fmla="*/ 175964 w 369498"/>
                <a:gd name="connsiteY4" fmla="*/ 106602 h 616374"/>
                <a:gd name="connsiteX5" fmla="*/ 115640 w 369498"/>
                <a:gd name="connsiteY5" fmla="*/ 68503 h 616374"/>
                <a:gd name="connsiteX6" fmla="*/ 1341 w 369498"/>
                <a:gd name="connsiteY6" fmla="*/ 141528 h 616374"/>
                <a:gd name="connsiteX7" fmla="*/ 71189 w 369498"/>
                <a:gd name="connsiteY7" fmla="*/ 8177 h 616374"/>
                <a:gd name="connsiteX0" fmla="*/ 71189 w 369498"/>
                <a:gd name="connsiteY0" fmla="*/ 8177 h 616374"/>
                <a:gd name="connsiteX1" fmla="*/ 252023 w 369498"/>
                <a:gd name="connsiteY1" fmla="*/ 116127 h 616374"/>
                <a:gd name="connsiteX2" fmla="*/ 369498 w 369498"/>
                <a:gd name="connsiteY2" fmla="*/ 605424 h 616374"/>
                <a:gd name="connsiteX3" fmla="*/ 125164 w 369498"/>
                <a:gd name="connsiteY3" fmla="*/ 481599 h 616374"/>
                <a:gd name="connsiteX4" fmla="*/ 175964 w 369498"/>
                <a:gd name="connsiteY4" fmla="*/ 106602 h 616374"/>
                <a:gd name="connsiteX5" fmla="*/ 115640 w 369498"/>
                <a:gd name="connsiteY5" fmla="*/ 68503 h 616374"/>
                <a:gd name="connsiteX6" fmla="*/ 1341 w 369498"/>
                <a:gd name="connsiteY6" fmla="*/ 141528 h 616374"/>
                <a:gd name="connsiteX7" fmla="*/ 71189 w 369498"/>
                <a:gd name="connsiteY7" fmla="*/ 8177 h 616374"/>
                <a:gd name="connsiteX0" fmla="*/ 71189 w 369498"/>
                <a:gd name="connsiteY0" fmla="*/ 24857 h 633054"/>
                <a:gd name="connsiteX1" fmla="*/ 252023 w 369498"/>
                <a:gd name="connsiteY1" fmla="*/ 132807 h 633054"/>
                <a:gd name="connsiteX2" fmla="*/ 369498 w 369498"/>
                <a:gd name="connsiteY2" fmla="*/ 622104 h 633054"/>
                <a:gd name="connsiteX3" fmla="*/ 125164 w 369498"/>
                <a:gd name="connsiteY3" fmla="*/ 498279 h 633054"/>
                <a:gd name="connsiteX4" fmla="*/ 175964 w 369498"/>
                <a:gd name="connsiteY4" fmla="*/ 123282 h 633054"/>
                <a:gd name="connsiteX5" fmla="*/ 115640 w 369498"/>
                <a:gd name="connsiteY5" fmla="*/ 85183 h 633054"/>
                <a:gd name="connsiteX6" fmla="*/ 1341 w 369498"/>
                <a:gd name="connsiteY6" fmla="*/ 158208 h 633054"/>
                <a:gd name="connsiteX7" fmla="*/ 71189 w 369498"/>
                <a:gd name="connsiteY7" fmla="*/ 24857 h 633054"/>
                <a:gd name="connsiteX0" fmla="*/ 71189 w 369498"/>
                <a:gd name="connsiteY0" fmla="*/ 17472 h 625669"/>
                <a:gd name="connsiteX1" fmla="*/ 252023 w 369498"/>
                <a:gd name="connsiteY1" fmla="*/ 125422 h 625669"/>
                <a:gd name="connsiteX2" fmla="*/ 369498 w 369498"/>
                <a:gd name="connsiteY2" fmla="*/ 614719 h 625669"/>
                <a:gd name="connsiteX3" fmla="*/ 125164 w 369498"/>
                <a:gd name="connsiteY3" fmla="*/ 490894 h 625669"/>
                <a:gd name="connsiteX4" fmla="*/ 175964 w 369498"/>
                <a:gd name="connsiteY4" fmla="*/ 115897 h 625669"/>
                <a:gd name="connsiteX5" fmla="*/ 115640 w 369498"/>
                <a:gd name="connsiteY5" fmla="*/ 77798 h 625669"/>
                <a:gd name="connsiteX6" fmla="*/ 1341 w 369498"/>
                <a:gd name="connsiteY6" fmla="*/ 150823 h 625669"/>
                <a:gd name="connsiteX7" fmla="*/ 71189 w 369498"/>
                <a:gd name="connsiteY7" fmla="*/ 17472 h 625669"/>
                <a:gd name="connsiteX0" fmla="*/ 71189 w 369498"/>
                <a:gd name="connsiteY0" fmla="*/ 8473 h 616670"/>
                <a:gd name="connsiteX1" fmla="*/ 252023 w 369498"/>
                <a:gd name="connsiteY1" fmla="*/ 116423 h 616670"/>
                <a:gd name="connsiteX2" fmla="*/ 369498 w 369498"/>
                <a:gd name="connsiteY2" fmla="*/ 605720 h 616670"/>
                <a:gd name="connsiteX3" fmla="*/ 125164 w 369498"/>
                <a:gd name="connsiteY3" fmla="*/ 481895 h 616670"/>
                <a:gd name="connsiteX4" fmla="*/ 175964 w 369498"/>
                <a:gd name="connsiteY4" fmla="*/ 106898 h 616670"/>
                <a:gd name="connsiteX5" fmla="*/ 115640 w 369498"/>
                <a:gd name="connsiteY5" fmla="*/ 68799 h 616670"/>
                <a:gd name="connsiteX6" fmla="*/ 1341 w 369498"/>
                <a:gd name="connsiteY6" fmla="*/ 141824 h 616670"/>
                <a:gd name="connsiteX7" fmla="*/ 71189 w 369498"/>
                <a:gd name="connsiteY7" fmla="*/ 8473 h 616670"/>
                <a:gd name="connsiteX0" fmla="*/ 71189 w 369498"/>
                <a:gd name="connsiteY0" fmla="*/ 5389 h 613586"/>
                <a:gd name="connsiteX1" fmla="*/ 252023 w 369498"/>
                <a:gd name="connsiteY1" fmla="*/ 113339 h 613586"/>
                <a:gd name="connsiteX2" fmla="*/ 369498 w 369498"/>
                <a:gd name="connsiteY2" fmla="*/ 602636 h 613586"/>
                <a:gd name="connsiteX3" fmla="*/ 125164 w 369498"/>
                <a:gd name="connsiteY3" fmla="*/ 478811 h 613586"/>
                <a:gd name="connsiteX4" fmla="*/ 175964 w 369498"/>
                <a:gd name="connsiteY4" fmla="*/ 103814 h 613586"/>
                <a:gd name="connsiteX5" fmla="*/ 115640 w 369498"/>
                <a:gd name="connsiteY5" fmla="*/ 65715 h 613586"/>
                <a:gd name="connsiteX6" fmla="*/ 1341 w 369498"/>
                <a:gd name="connsiteY6" fmla="*/ 138740 h 613586"/>
                <a:gd name="connsiteX7" fmla="*/ 71189 w 369498"/>
                <a:gd name="connsiteY7" fmla="*/ 5389 h 613586"/>
                <a:gd name="connsiteX0" fmla="*/ 71189 w 369498"/>
                <a:gd name="connsiteY0" fmla="*/ 5389 h 613586"/>
                <a:gd name="connsiteX1" fmla="*/ 252023 w 369498"/>
                <a:gd name="connsiteY1" fmla="*/ 113339 h 613586"/>
                <a:gd name="connsiteX2" fmla="*/ 369498 w 369498"/>
                <a:gd name="connsiteY2" fmla="*/ 602636 h 613586"/>
                <a:gd name="connsiteX3" fmla="*/ 125164 w 369498"/>
                <a:gd name="connsiteY3" fmla="*/ 478811 h 613586"/>
                <a:gd name="connsiteX4" fmla="*/ 175964 w 369498"/>
                <a:gd name="connsiteY4" fmla="*/ 103814 h 613586"/>
                <a:gd name="connsiteX5" fmla="*/ 115640 w 369498"/>
                <a:gd name="connsiteY5" fmla="*/ 65715 h 613586"/>
                <a:gd name="connsiteX6" fmla="*/ 1341 w 369498"/>
                <a:gd name="connsiteY6" fmla="*/ 138740 h 613586"/>
                <a:gd name="connsiteX7" fmla="*/ 71189 w 369498"/>
                <a:gd name="connsiteY7" fmla="*/ 5389 h 613586"/>
                <a:gd name="connsiteX0" fmla="*/ 71189 w 369498"/>
                <a:gd name="connsiteY0" fmla="*/ 5389 h 613586"/>
                <a:gd name="connsiteX1" fmla="*/ 252023 w 369498"/>
                <a:gd name="connsiteY1" fmla="*/ 113339 h 613586"/>
                <a:gd name="connsiteX2" fmla="*/ 369498 w 369498"/>
                <a:gd name="connsiteY2" fmla="*/ 602636 h 613586"/>
                <a:gd name="connsiteX3" fmla="*/ 125164 w 369498"/>
                <a:gd name="connsiteY3" fmla="*/ 478811 h 613586"/>
                <a:gd name="connsiteX4" fmla="*/ 175964 w 369498"/>
                <a:gd name="connsiteY4" fmla="*/ 103814 h 613586"/>
                <a:gd name="connsiteX5" fmla="*/ 115640 w 369498"/>
                <a:gd name="connsiteY5" fmla="*/ 65715 h 613586"/>
                <a:gd name="connsiteX6" fmla="*/ 1341 w 369498"/>
                <a:gd name="connsiteY6" fmla="*/ 138740 h 613586"/>
                <a:gd name="connsiteX7" fmla="*/ 71189 w 369498"/>
                <a:gd name="connsiteY7" fmla="*/ 5389 h 613586"/>
                <a:gd name="connsiteX0" fmla="*/ 71189 w 398073"/>
                <a:gd name="connsiteY0" fmla="*/ 5389 h 613586"/>
                <a:gd name="connsiteX1" fmla="*/ 252023 w 398073"/>
                <a:gd name="connsiteY1" fmla="*/ 113339 h 613586"/>
                <a:gd name="connsiteX2" fmla="*/ 398073 w 398073"/>
                <a:gd name="connsiteY2" fmla="*/ 602636 h 613586"/>
                <a:gd name="connsiteX3" fmla="*/ 125164 w 398073"/>
                <a:gd name="connsiteY3" fmla="*/ 478811 h 613586"/>
                <a:gd name="connsiteX4" fmla="*/ 175964 w 398073"/>
                <a:gd name="connsiteY4" fmla="*/ 103814 h 613586"/>
                <a:gd name="connsiteX5" fmla="*/ 115640 w 398073"/>
                <a:gd name="connsiteY5" fmla="*/ 65715 h 613586"/>
                <a:gd name="connsiteX6" fmla="*/ 1341 w 398073"/>
                <a:gd name="connsiteY6" fmla="*/ 138740 h 613586"/>
                <a:gd name="connsiteX7" fmla="*/ 71189 w 398073"/>
                <a:gd name="connsiteY7" fmla="*/ 5389 h 613586"/>
                <a:gd name="connsiteX0" fmla="*/ 71189 w 398073"/>
                <a:gd name="connsiteY0" fmla="*/ 5389 h 613586"/>
                <a:gd name="connsiteX1" fmla="*/ 252023 w 398073"/>
                <a:gd name="connsiteY1" fmla="*/ 113339 h 613586"/>
                <a:gd name="connsiteX2" fmla="*/ 398073 w 398073"/>
                <a:gd name="connsiteY2" fmla="*/ 602636 h 613586"/>
                <a:gd name="connsiteX3" fmla="*/ 125164 w 398073"/>
                <a:gd name="connsiteY3" fmla="*/ 478811 h 613586"/>
                <a:gd name="connsiteX4" fmla="*/ 175964 w 398073"/>
                <a:gd name="connsiteY4" fmla="*/ 103814 h 613586"/>
                <a:gd name="connsiteX5" fmla="*/ 99765 w 398073"/>
                <a:gd name="connsiteY5" fmla="*/ 65715 h 613586"/>
                <a:gd name="connsiteX6" fmla="*/ 1341 w 398073"/>
                <a:gd name="connsiteY6" fmla="*/ 138740 h 613586"/>
                <a:gd name="connsiteX7" fmla="*/ 71189 w 398073"/>
                <a:gd name="connsiteY7" fmla="*/ 5389 h 613586"/>
                <a:gd name="connsiteX0" fmla="*/ 71189 w 398073"/>
                <a:gd name="connsiteY0" fmla="*/ 5389 h 613586"/>
                <a:gd name="connsiteX1" fmla="*/ 252023 w 398073"/>
                <a:gd name="connsiteY1" fmla="*/ 113339 h 613586"/>
                <a:gd name="connsiteX2" fmla="*/ 398073 w 398073"/>
                <a:gd name="connsiteY2" fmla="*/ 602636 h 613586"/>
                <a:gd name="connsiteX3" fmla="*/ 125164 w 398073"/>
                <a:gd name="connsiteY3" fmla="*/ 478811 h 613586"/>
                <a:gd name="connsiteX4" fmla="*/ 175964 w 398073"/>
                <a:gd name="connsiteY4" fmla="*/ 103814 h 613586"/>
                <a:gd name="connsiteX5" fmla="*/ 99765 w 398073"/>
                <a:gd name="connsiteY5" fmla="*/ 65715 h 613586"/>
                <a:gd name="connsiteX6" fmla="*/ 1341 w 398073"/>
                <a:gd name="connsiteY6" fmla="*/ 138740 h 613586"/>
                <a:gd name="connsiteX7" fmla="*/ 71189 w 398073"/>
                <a:gd name="connsiteY7" fmla="*/ 5389 h 613586"/>
                <a:gd name="connsiteX0" fmla="*/ 77321 w 404205"/>
                <a:gd name="connsiteY0" fmla="*/ 5389 h 613586"/>
                <a:gd name="connsiteX1" fmla="*/ 258155 w 404205"/>
                <a:gd name="connsiteY1" fmla="*/ 113339 h 613586"/>
                <a:gd name="connsiteX2" fmla="*/ 404205 w 404205"/>
                <a:gd name="connsiteY2" fmla="*/ 602636 h 613586"/>
                <a:gd name="connsiteX3" fmla="*/ 131296 w 404205"/>
                <a:gd name="connsiteY3" fmla="*/ 478811 h 613586"/>
                <a:gd name="connsiteX4" fmla="*/ 182096 w 404205"/>
                <a:gd name="connsiteY4" fmla="*/ 103814 h 613586"/>
                <a:gd name="connsiteX5" fmla="*/ 105897 w 404205"/>
                <a:gd name="connsiteY5" fmla="*/ 65715 h 613586"/>
                <a:gd name="connsiteX6" fmla="*/ 1123 w 404205"/>
                <a:gd name="connsiteY6" fmla="*/ 138740 h 613586"/>
                <a:gd name="connsiteX7" fmla="*/ 77321 w 404205"/>
                <a:gd name="connsiteY7" fmla="*/ 5389 h 613586"/>
                <a:gd name="connsiteX0" fmla="*/ 77321 w 404205"/>
                <a:gd name="connsiteY0" fmla="*/ 5389 h 613586"/>
                <a:gd name="connsiteX1" fmla="*/ 258155 w 404205"/>
                <a:gd name="connsiteY1" fmla="*/ 113339 h 613586"/>
                <a:gd name="connsiteX2" fmla="*/ 404205 w 404205"/>
                <a:gd name="connsiteY2" fmla="*/ 602636 h 613586"/>
                <a:gd name="connsiteX3" fmla="*/ 131296 w 404205"/>
                <a:gd name="connsiteY3" fmla="*/ 478811 h 613586"/>
                <a:gd name="connsiteX4" fmla="*/ 182096 w 404205"/>
                <a:gd name="connsiteY4" fmla="*/ 103814 h 613586"/>
                <a:gd name="connsiteX5" fmla="*/ 105897 w 404205"/>
                <a:gd name="connsiteY5" fmla="*/ 65715 h 613586"/>
                <a:gd name="connsiteX6" fmla="*/ 1123 w 404205"/>
                <a:gd name="connsiteY6" fmla="*/ 138740 h 613586"/>
                <a:gd name="connsiteX7" fmla="*/ 77321 w 404205"/>
                <a:gd name="connsiteY7" fmla="*/ 5389 h 613586"/>
                <a:gd name="connsiteX0" fmla="*/ 83512 w 410396"/>
                <a:gd name="connsiteY0" fmla="*/ 5389 h 613586"/>
                <a:gd name="connsiteX1" fmla="*/ 264346 w 410396"/>
                <a:gd name="connsiteY1" fmla="*/ 113339 h 613586"/>
                <a:gd name="connsiteX2" fmla="*/ 410396 w 410396"/>
                <a:gd name="connsiteY2" fmla="*/ 602636 h 613586"/>
                <a:gd name="connsiteX3" fmla="*/ 137487 w 410396"/>
                <a:gd name="connsiteY3" fmla="*/ 478811 h 613586"/>
                <a:gd name="connsiteX4" fmla="*/ 188287 w 410396"/>
                <a:gd name="connsiteY4" fmla="*/ 103814 h 613586"/>
                <a:gd name="connsiteX5" fmla="*/ 112088 w 410396"/>
                <a:gd name="connsiteY5" fmla="*/ 65715 h 613586"/>
                <a:gd name="connsiteX6" fmla="*/ 964 w 410396"/>
                <a:gd name="connsiteY6" fmla="*/ 132390 h 613586"/>
                <a:gd name="connsiteX7" fmla="*/ 83512 w 410396"/>
                <a:gd name="connsiteY7" fmla="*/ 5389 h 613586"/>
                <a:gd name="connsiteX0" fmla="*/ 83512 w 410396"/>
                <a:gd name="connsiteY0" fmla="*/ 5389 h 613586"/>
                <a:gd name="connsiteX1" fmla="*/ 264346 w 410396"/>
                <a:gd name="connsiteY1" fmla="*/ 113339 h 613586"/>
                <a:gd name="connsiteX2" fmla="*/ 410396 w 410396"/>
                <a:gd name="connsiteY2" fmla="*/ 602636 h 613586"/>
                <a:gd name="connsiteX3" fmla="*/ 137487 w 410396"/>
                <a:gd name="connsiteY3" fmla="*/ 478811 h 613586"/>
                <a:gd name="connsiteX4" fmla="*/ 188287 w 410396"/>
                <a:gd name="connsiteY4" fmla="*/ 103814 h 613586"/>
                <a:gd name="connsiteX5" fmla="*/ 112088 w 410396"/>
                <a:gd name="connsiteY5" fmla="*/ 65715 h 613586"/>
                <a:gd name="connsiteX6" fmla="*/ 964 w 410396"/>
                <a:gd name="connsiteY6" fmla="*/ 132390 h 613586"/>
                <a:gd name="connsiteX7" fmla="*/ 83512 w 410396"/>
                <a:gd name="connsiteY7" fmla="*/ 5389 h 613586"/>
                <a:gd name="connsiteX0" fmla="*/ 83512 w 410396"/>
                <a:gd name="connsiteY0" fmla="*/ 5389 h 613586"/>
                <a:gd name="connsiteX1" fmla="*/ 264346 w 410396"/>
                <a:gd name="connsiteY1" fmla="*/ 113339 h 613586"/>
                <a:gd name="connsiteX2" fmla="*/ 410396 w 410396"/>
                <a:gd name="connsiteY2" fmla="*/ 602636 h 613586"/>
                <a:gd name="connsiteX3" fmla="*/ 137487 w 410396"/>
                <a:gd name="connsiteY3" fmla="*/ 478811 h 613586"/>
                <a:gd name="connsiteX4" fmla="*/ 188287 w 410396"/>
                <a:gd name="connsiteY4" fmla="*/ 103814 h 613586"/>
                <a:gd name="connsiteX5" fmla="*/ 112088 w 410396"/>
                <a:gd name="connsiteY5" fmla="*/ 65715 h 613586"/>
                <a:gd name="connsiteX6" fmla="*/ 964 w 410396"/>
                <a:gd name="connsiteY6" fmla="*/ 132390 h 613586"/>
                <a:gd name="connsiteX7" fmla="*/ 83512 w 410396"/>
                <a:gd name="connsiteY7" fmla="*/ 5389 h 613586"/>
                <a:gd name="connsiteX0" fmla="*/ 83512 w 410396"/>
                <a:gd name="connsiteY0" fmla="*/ 5389 h 613586"/>
                <a:gd name="connsiteX1" fmla="*/ 264346 w 410396"/>
                <a:gd name="connsiteY1" fmla="*/ 113339 h 613586"/>
                <a:gd name="connsiteX2" fmla="*/ 410396 w 410396"/>
                <a:gd name="connsiteY2" fmla="*/ 602636 h 613586"/>
                <a:gd name="connsiteX3" fmla="*/ 137487 w 410396"/>
                <a:gd name="connsiteY3" fmla="*/ 478811 h 613586"/>
                <a:gd name="connsiteX4" fmla="*/ 188287 w 410396"/>
                <a:gd name="connsiteY4" fmla="*/ 103814 h 613586"/>
                <a:gd name="connsiteX5" fmla="*/ 112088 w 410396"/>
                <a:gd name="connsiteY5" fmla="*/ 65715 h 613586"/>
                <a:gd name="connsiteX6" fmla="*/ 964 w 410396"/>
                <a:gd name="connsiteY6" fmla="*/ 132390 h 613586"/>
                <a:gd name="connsiteX7" fmla="*/ 83512 w 410396"/>
                <a:gd name="connsiteY7" fmla="*/ 5389 h 613586"/>
                <a:gd name="connsiteX0" fmla="*/ 83512 w 410396"/>
                <a:gd name="connsiteY0" fmla="*/ 5389 h 613586"/>
                <a:gd name="connsiteX1" fmla="*/ 264346 w 410396"/>
                <a:gd name="connsiteY1" fmla="*/ 113339 h 613586"/>
                <a:gd name="connsiteX2" fmla="*/ 410396 w 410396"/>
                <a:gd name="connsiteY2" fmla="*/ 602636 h 613586"/>
                <a:gd name="connsiteX3" fmla="*/ 137487 w 410396"/>
                <a:gd name="connsiteY3" fmla="*/ 478811 h 613586"/>
                <a:gd name="connsiteX4" fmla="*/ 188287 w 410396"/>
                <a:gd name="connsiteY4" fmla="*/ 103814 h 613586"/>
                <a:gd name="connsiteX5" fmla="*/ 112088 w 410396"/>
                <a:gd name="connsiteY5" fmla="*/ 65715 h 613586"/>
                <a:gd name="connsiteX6" fmla="*/ 964 w 410396"/>
                <a:gd name="connsiteY6" fmla="*/ 132390 h 613586"/>
                <a:gd name="connsiteX7" fmla="*/ 83512 w 410396"/>
                <a:gd name="connsiteY7" fmla="*/ 5389 h 613586"/>
                <a:gd name="connsiteX0" fmla="*/ 83512 w 410396"/>
                <a:gd name="connsiteY0" fmla="*/ 14884 h 623081"/>
                <a:gd name="connsiteX1" fmla="*/ 264346 w 410396"/>
                <a:gd name="connsiteY1" fmla="*/ 122834 h 623081"/>
                <a:gd name="connsiteX2" fmla="*/ 410396 w 410396"/>
                <a:gd name="connsiteY2" fmla="*/ 612131 h 623081"/>
                <a:gd name="connsiteX3" fmla="*/ 137487 w 410396"/>
                <a:gd name="connsiteY3" fmla="*/ 488306 h 623081"/>
                <a:gd name="connsiteX4" fmla="*/ 188287 w 410396"/>
                <a:gd name="connsiteY4" fmla="*/ 113309 h 623081"/>
                <a:gd name="connsiteX5" fmla="*/ 112088 w 410396"/>
                <a:gd name="connsiteY5" fmla="*/ 75210 h 623081"/>
                <a:gd name="connsiteX6" fmla="*/ 964 w 410396"/>
                <a:gd name="connsiteY6" fmla="*/ 141885 h 623081"/>
                <a:gd name="connsiteX7" fmla="*/ 83512 w 410396"/>
                <a:gd name="connsiteY7" fmla="*/ 14884 h 623081"/>
                <a:gd name="connsiteX0" fmla="*/ 83512 w 410396"/>
                <a:gd name="connsiteY0" fmla="*/ 6729 h 614926"/>
                <a:gd name="connsiteX1" fmla="*/ 264346 w 410396"/>
                <a:gd name="connsiteY1" fmla="*/ 114679 h 614926"/>
                <a:gd name="connsiteX2" fmla="*/ 410396 w 410396"/>
                <a:gd name="connsiteY2" fmla="*/ 603976 h 614926"/>
                <a:gd name="connsiteX3" fmla="*/ 137487 w 410396"/>
                <a:gd name="connsiteY3" fmla="*/ 480151 h 614926"/>
                <a:gd name="connsiteX4" fmla="*/ 188287 w 410396"/>
                <a:gd name="connsiteY4" fmla="*/ 105154 h 614926"/>
                <a:gd name="connsiteX5" fmla="*/ 112088 w 410396"/>
                <a:gd name="connsiteY5" fmla="*/ 67055 h 614926"/>
                <a:gd name="connsiteX6" fmla="*/ 964 w 410396"/>
                <a:gd name="connsiteY6" fmla="*/ 133730 h 614926"/>
                <a:gd name="connsiteX7" fmla="*/ 83512 w 410396"/>
                <a:gd name="connsiteY7" fmla="*/ 6729 h 614926"/>
                <a:gd name="connsiteX0" fmla="*/ 83512 w 410396"/>
                <a:gd name="connsiteY0" fmla="*/ 12830 h 621027"/>
                <a:gd name="connsiteX1" fmla="*/ 264346 w 410396"/>
                <a:gd name="connsiteY1" fmla="*/ 120780 h 621027"/>
                <a:gd name="connsiteX2" fmla="*/ 410396 w 410396"/>
                <a:gd name="connsiteY2" fmla="*/ 610077 h 621027"/>
                <a:gd name="connsiteX3" fmla="*/ 137487 w 410396"/>
                <a:gd name="connsiteY3" fmla="*/ 486252 h 621027"/>
                <a:gd name="connsiteX4" fmla="*/ 188287 w 410396"/>
                <a:gd name="connsiteY4" fmla="*/ 111255 h 621027"/>
                <a:gd name="connsiteX5" fmla="*/ 112088 w 410396"/>
                <a:gd name="connsiteY5" fmla="*/ 73156 h 621027"/>
                <a:gd name="connsiteX6" fmla="*/ 964 w 410396"/>
                <a:gd name="connsiteY6" fmla="*/ 139831 h 621027"/>
                <a:gd name="connsiteX7" fmla="*/ 83512 w 410396"/>
                <a:gd name="connsiteY7" fmla="*/ 12830 h 621027"/>
                <a:gd name="connsiteX0" fmla="*/ 90523 w 410263"/>
                <a:gd name="connsiteY0" fmla="*/ 9680 h 627402"/>
                <a:gd name="connsiteX1" fmla="*/ 264213 w 410263"/>
                <a:gd name="connsiteY1" fmla="*/ 127155 h 627402"/>
                <a:gd name="connsiteX2" fmla="*/ 410263 w 410263"/>
                <a:gd name="connsiteY2" fmla="*/ 616452 h 627402"/>
                <a:gd name="connsiteX3" fmla="*/ 137354 w 410263"/>
                <a:gd name="connsiteY3" fmla="*/ 492627 h 627402"/>
                <a:gd name="connsiteX4" fmla="*/ 188154 w 410263"/>
                <a:gd name="connsiteY4" fmla="*/ 117630 h 627402"/>
                <a:gd name="connsiteX5" fmla="*/ 111955 w 410263"/>
                <a:gd name="connsiteY5" fmla="*/ 79531 h 627402"/>
                <a:gd name="connsiteX6" fmla="*/ 831 w 410263"/>
                <a:gd name="connsiteY6" fmla="*/ 146206 h 627402"/>
                <a:gd name="connsiteX7" fmla="*/ 90523 w 410263"/>
                <a:gd name="connsiteY7" fmla="*/ 9680 h 627402"/>
                <a:gd name="connsiteX0" fmla="*/ 92867 w 410226"/>
                <a:gd name="connsiteY0" fmla="*/ 8307 h 630792"/>
                <a:gd name="connsiteX1" fmla="*/ 264176 w 410226"/>
                <a:gd name="connsiteY1" fmla="*/ 130545 h 630792"/>
                <a:gd name="connsiteX2" fmla="*/ 410226 w 410226"/>
                <a:gd name="connsiteY2" fmla="*/ 619842 h 630792"/>
                <a:gd name="connsiteX3" fmla="*/ 137317 w 410226"/>
                <a:gd name="connsiteY3" fmla="*/ 496017 h 630792"/>
                <a:gd name="connsiteX4" fmla="*/ 188117 w 410226"/>
                <a:gd name="connsiteY4" fmla="*/ 121020 h 630792"/>
                <a:gd name="connsiteX5" fmla="*/ 111918 w 410226"/>
                <a:gd name="connsiteY5" fmla="*/ 82921 h 630792"/>
                <a:gd name="connsiteX6" fmla="*/ 794 w 410226"/>
                <a:gd name="connsiteY6" fmla="*/ 149596 h 630792"/>
                <a:gd name="connsiteX7" fmla="*/ 92867 w 410226"/>
                <a:gd name="connsiteY7" fmla="*/ 8307 h 630792"/>
                <a:gd name="connsiteX0" fmla="*/ 92867 w 410226"/>
                <a:gd name="connsiteY0" fmla="*/ 908 h 623393"/>
                <a:gd name="connsiteX1" fmla="*/ 264176 w 410226"/>
                <a:gd name="connsiteY1" fmla="*/ 123146 h 623393"/>
                <a:gd name="connsiteX2" fmla="*/ 410226 w 410226"/>
                <a:gd name="connsiteY2" fmla="*/ 612443 h 623393"/>
                <a:gd name="connsiteX3" fmla="*/ 137317 w 410226"/>
                <a:gd name="connsiteY3" fmla="*/ 488618 h 623393"/>
                <a:gd name="connsiteX4" fmla="*/ 188117 w 410226"/>
                <a:gd name="connsiteY4" fmla="*/ 113621 h 623393"/>
                <a:gd name="connsiteX5" fmla="*/ 111918 w 410226"/>
                <a:gd name="connsiteY5" fmla="*/ 75522 h 623393"/>
                <a:gd name="connsiteX6" fmla="*/ 794 w 410226"/>
                <a:gd name="connsiteY6" fmla="*/ 142197 h 623393"/>
                <a:gd name="connsiteX7" fmla="*/ 92867 w 410226"/>
                <a:gd name="connsiteY7" fmla="*/ 908 h 623393"/>
                <a:gd name="connsiteX0" fmla="*/ 0 w 409432"/>
                <a:gd name="connsiteY0" fmla="*/ 66722 h 547918"/>
                <a:gd name="connsiteX1" fmla="*/ 263382 w 409432"/>
                <a:gd name="connsiteY1" fmla="*/ 47671 h 547918"/>
                <a:gd name="connsiteX2" fmla="*/ 409432 w 409432"/>
                <a:gd name="connsiteY2" fmla="*/ 536968 h 547918"/>
                <a:gd name="connsiteX3" fmla="*/ 136523 w 409432"/>
                <a:gd name="connsiteY3" fmla="*/ 413143 h 547918"/>
                <a:gd name="connsiteX4" fmla="*/ 187323 w 409432"/>
                <a:gd name="connsiteY4" fmla="*/ 38146 h 547918"/>
                <a:gd name="connsiteX5" fmla="*/ 111124 w 409432"/>
                <a:gd name="connsiteY5" fmla="*/ 47 h 547918"/>
                <a:gd name="connsiteX6" fmla="*/ 0 w 409432"/>
                <a:gd name="connsiteY6" fmla="*/ 66722 h 547918"/>
                <a:gd name="connsiteX0" fmla="*/ 0 w 409432"/>
                <a:gd name="connsiteY0" fmla="*/ 115434 h 596630"/>
                <a:gd name="connsiteX1" fmla="*/ 99813 w 409432"/>
                <a:gd name="connsiteY1" fmla="*/ 378 h 596630"/>
                <a:gd name="connsiteX2" fmla="*/ 263382 w 409432"/>
                <a:gd name="connsiteY2" fmla="*/ 96383 h 596630"/>
                <a:gd name="connsiteX3" fmla="*/ 409432 w 409432"/>
                <a:gd name="connsiteY3" fmla="*/ 585680 h 596630"/>
                <a:gd name="connsiteX4" fmla="*/ 136523 w 409432"/>
                <a:gd name="connsiteY4" fmla="*/ 461855 h 596630"/>
                <a:gd name="connsiteX5" fmla="*/ 187323 w 409432"/>
                <a:gd name="connsiteY5" fmla="*/ 86858 h 596630"/>
                <a:gd name="connsiteX6" fmla="*/ 111124 w 409432"/>
                <a:gd name="connsiteY6" fmla="*/ 48759 h 596630"/>
                <a:gd name="connsiteX7" fmla="*/ 0 w 409432"/>
                <a:gd name="connsiteY7" fmla="*/ 115434 h 596630"/>
                <a:gd name="connsiteX0" fmla="*/ 0 w 409432"/>
                <a:gd name="connsiteY0" fmla="*/ 131937 h 613133"/>
                <a:gd name="connsiteX1" fmla="*/ 114101 w 409432"/>
                <a:gd name="connsiteY1" fmla="*/ 212 h 613133"/>
                <a:gd name="connsiteX2" fmla="*/ 263382 w 409432"/>
                <a:gd name="connsiteY2" fmla="*/ 112886 h 613133"/>
                <a:gd name="connsiteX3" fmla="*/ 409432 w 409432"/>
                <a:gd name="connsiteY3" fmla="*/ 602183 h 613133"/>
                <a:gd name="connsiteX4" fmla="*/ 136523 w 409432"/>
                <a:gd name="connsiteY4" fmla="*/ 478358 h 613133"/>
                <a:gd name="connsiteX5" fmla="*/ 187323 w 409432"/>
                <a:gd name="connsiteY5" fmla="*/ 103361 h 613133"/>
                <a:gd name="connsiteX6" fmla="*/ 111124 w 409432"/>
                <a:gd name="connsiteY6" fmla="*/ 65262 h 613133"/>
                <a:gd name="connsiteX7" fmla="*/ 0 w 409432"/>
                <a:gd name="connsiteY7" fmla="*/ 131937 h 613133"/>
                <a:gd name="connsiteX0" fmla="*/ 5761 w 415193"/>
                <a:gd name="connsiteY0" fmla="*/ 131937 h 613133"/>
                <a:gd name="connsiteX1" fmla="*/ 119862 w 415193"/>
                <a:gd name="connsiteY1" fmla="*/ 212 h 613133"/>
                <a:gd name="connsiteX2" fmla="*/ 269143 w 415193"/>
                <a:gd name="connsiteY2" fmla="*/ 112886 h 613133"/>
                <a:gd name="connsiteX3" fmla="*/ 415193 w 415193"/>
                <a:gd name="connsiteY3" fmla="*/ 602183 h 613133"/>
                <a:gd name="connsiteX4" fmla="*/ 142284 w 415193"/>
                <a:gd name="connsiteY4" fmla="*/ 478358 h 613133"/>
                <a:gd name="connsiteX5" fmla="*/ 193084 w 415193"/>
                <a:gd name="connsiteY5" fmla="*/ 103361 h 613133"/>
                <a:gd name="connsiteX6" fmla="*/ 116885 w 415193"/>
                <a:gd name="connsiteY6" fmla="*/ 65262 h 613133"/>
                <a:gd name="connsiteX7" fmla="*/ 5761 w 415193"/>
                <a:gd name="connsiteY7" fmla="*/ 131937 h 613133"/>
                <a:gd name="connsiteX0" fmla="*/ 5761 w 415193"/>
                <a:gd name="connsiteY0" fmla="*/ 131937 h 613133"/>
                <a:gd name="connsiteX1" fmla="*/ 119862 w 415193"/>
                <a:gd name="connsiteY1" fmla="*/ 212 h 613133"/>
                <a:gd name="connsiteX2" fmla="*/ 269143 w 415193"/>
                <a:gd name="connsiteY2" fmla="*/ 112886 h 613133"/>
                <a:gd name="connsiteX3" fmla="*/ 415193 w 415193"/>
                <a:gd name="connsiteY3" fmla="*/ 602183 h 613133"/>
                <a:gd name="connsiteX4" fmla="*/ 142284 w 415193"/>
                <a:gd name="connsiteY4" fmla="*/ 478358 h 613133"/>
                <a:gd name="connsiteX5" fmla="*/ 193084 w 415193"/>
                <a:gd name="connsiteY5" fmla="*/ 103361 h 613133"/>
                <a:gd name="connsiteX6" fmla="*/ 147841 w 415193"/>
                <a:gd name="connsiteY6" fmla="*/ 65262 h 613133"/>
                <a:gd name="connsiteX7" fmla="*/ 5761 w 415193"/>
                <a:gd name="connsiteY7" fmla="*/ 131937 h 613133"/>
                <a:gd name="connsiteX0" fmla="*/ 1220 w 410652"/>
                <a:gd name="connsiteY0" fmla="*/ 131937 h 613133"/>
                <a:gd name="connsiteX1" fmla="*/ 115321 w 410652"/>
                <a:gd name="connsiteY1" fmla="*/ 212 h 613133"/>
                <a:gd name="connsiteX2" fmla="*/ 264602 w 410652"/>
                <a:gd name="connsiteY2" fmla="*/ 112886 h 613133"/>
                <a:gd name="connsiteX3" fmla="*/ 410652 w 410652"/>
                <a:gd name="connsiteY3" fmla="*/ 602183 h 613133"/>
                <a:gd name="connsiteX4" fmla="*/ 137743 w 410652"/>
                <a:gd name="connsiteY4" fmla="*/ 478358 h 613133"/>
                <a:gd name="connsiteX5" fmla="*/ 188543 w 410652"/>
                <a:gd name="connsiteY5" fmla="*/ 103361 h 613133"/>
                <a:gd name="connsiteX6" fmla="*/ 1220 w 410652"/>
                <a:gd name="connsiteY6" fmla="*/ 131937 h 613133"/>
                <a:gd name="connsiteX0" fmla="*/ 1220 w 410652"/>
                <a:gd name="connsiteY0" fmla="*/ 131937 h 613133"/>
                <a:gd name="connsiteX1" fmla="*/ 115321 w 410652"/>
                <a:gd name="connsiteY1" fmla="*/ 212 h 613133"/>
                <a:gd name="connsiteX2" fmla="*/ 264602 w 410652"/>
                <a:gd name="connsiteY2" fmla="*/ 112886 h 613133"/>
                <a:gd name="connsiteX3" fmla="*/ 410652 w 410652"/>
                <a:gd name="connsiteY3" fmla="*/ 602183 h 613133"/>
                <a:gd name="connsiteX4" fmla="*/ 137743 w 410652"/>
                <a:gd name="connsiteY4" fmla="*/ 478358 h 613133"/>
                <a:gd name="connsiteX5" fmla="*/ 188543 w 410652"/>
                <a:gd name="connsiteY5" fmla="*/ 103361 h 613133"/>
                <a:gd name="connsiteX6" fmla="*/ 127227 w 410652"/>
                <a:gd name="connsiteY6" fmla="*/ 64507 h 613133"/>
                <a:gd name="connsiteX7" fmla="*/ 1220 w 410652"/>
                <a:gd name="connsiteY7" fmla="*/ 131937 h 613133"/>
                <a:gd name="connsiteX0" fmla="*/ 1252 w 408303"/>
                <a:gd name="connsiteY0" fmla="*/ 129556 h 613133"/>
                <a:gd name="connsiteX1" fmla="*/ 112972 w 408303"/>
                <a:gd name="connsiteY1" fmla="*/ 212 h 613133"/>
                <a:gd name="connsiteX2" fmla="*/ 262253 w 408303"/>
                <a:gd name="connsiteY2" fmla="*/ 112886 h 613133"/>
                <a:gd name="connsiteX3" fmla="*/ 408303 w 408303"/>
                <a:gd name="connsiteY3" fmla="*/ 602183 h 613133"/>
                <a:gd name="connsiteX4" fmla="*/ 135394 w 408303"/>
                <a:gd name="connsiteY4" fmla="*/ 478358 h 613133"/>
                <a:gd name="connsiteX5" fmla="*/ 186194 w 408303"/>
                <a:gd name="connsiteY5" fmla="*/ 103361 h 613133"/>
                <a:gd name="connsiteX6" fmla="*/ 124878 w 408303"/>
                <a:gd name="connsiteY6" fmla="*/ 64507 h 613133"/>
                <a:gd name="connsiteX7" fmla="*/ 1252 w 408303"/>
                <a:gd name="connsiteY7" fmla="*/ 129556 h 613133"/>
                <a:gd name="connsiteX0" fmla="*/ 1252 w 408303"/>
                <a:gd name="connsiteY0" fmla="*/ 129556 h 613133"/>
                <a:gd name="connsiteX1" fmla="*/ 112972 w 408303"/>
                <a:gd name="connsiteY1" fmla="*/ 212 h 613133"/>
                <a:gd name="connsiteX2" fmla="*/ 262253 w 408303"/>
                <a:gd name="connsiteY2" fmla="*/ 112886 h 613133"/>
                <a:gd name="connsiteX3" fmla="*/ 408303 w 408303"/>
                <a:gd name="connsiteY3" fmla="*/ 602183 h 613133"/>
                <a:gd name="connsiteX4" fmla="*/ 135394 w 408303"/>
                <a:gd name="connsiteY4" fmla="*/ 478358 h 613133"/>
                <a:gd name="connsiteX5" fmla="*/ 186194 w 408303"/>
                <a:gd name="connsiteY5" fmla="*/ 103361 h 613133"/>
                <a:gd name="connsiteX6" fmla="*/ 124878 w 408303"/>
                <a:gd name="connsiteY6" fmla="*/ 64507 h 613133"/>
                <a:gd name="connsiteX7" fmla="*/ 1252 w 408303"/>
                <a:gd name="connsiteY7" fmla="*/ 129556 h 613133"/>
                <a:gd name="connsiteX0" fmla="*/ 1252 w 408303"/>
                <a:gd name="connsiteY0" fmla="*/ 129556 h 613133"/>
                <a:gd name="connsiteX1" fmla="*/ 112972 w 408303"/>
                <a:gd name="connsiteY1" fmla="*/ 212 h 613133"/>
                <a:gd name="connsiteX2" fmla="*/ 262253 w 408303"/>
                <a:gd name="connsiteY2" fmla="*/ 112886 h 613133"/>
                <a:gd name="connsiteX3" fmla="*/ 408303 w 408303"/>
                <a:gd name="connsiteY3" fmla="*/ 602183 h 613133"/>
                <a:gd name="connsiteX4" fmla="*/ 135394 w 408303"/>
                <a:gd name="connsiteY4" fmla="*/ 478358 h 613133"/>
                <a:gd name="connsiteX5" fmla="*/ 186194 w 408303"/>
                <a:gd name="connsiteY5" fmla="*/ 103361 h 613133"/>
                <a:gd name="connsiteX6" fmla="*/ 124878 w 408303"/>
                <a:gd name="connsiteY6" fmla="*/ 64507 h 613133"/>
                <a:gd name="connsiteX7" fmla="*/ 1252 w 408303"/>
                <a:gd name="connsiteY7" fmla="*/ 129556 h 613133"/>
                <a:gd name="connsiteX0" fmla="*/ 1252 w 408303"/>
                <a:gd name="connsiteY0" fmla="*/ 129556 h 613133"/>
                <a:gd name="connsiteX1" fmla="*/ 112972 w 408303"/>
                <a:gd name="connsiteY1" fmla="*/ 212 h 613133"/>
                <a:gd name="connsiteX2" fmla="*/ 262253 w 408303"/>
                <a:gd name="connsiteY2" fmla="*/ 112886 h 613133"/>
                <a:gd name="connsiteX3" fmla="*/ 408303 w 408303"/>
                <a:gd name="connsiteY3" fmla="*/ 602183 h 613133"/>
                <a:gd name="connsiteX4" fmla="*/ 135394 w 408303"/>
                <a:gd name="connsiteY4" fmla="*/ 478358 h 613133"/>
                <a:gd name="connsiteX5" fmla="*/ 186194 w 408303"/>
                <a:gd name="connsiteY5" fmla="*/ 103361 h 613133"/>
                <a:gd name="connsiteX6" fmla="*/ 124878 w 408303"/>
                <a:gd name="connsiteY6" fmla="*/ 64507 h 613133"/>
                <a:gd name="connsiteX7" fmla="*/ 1252 w 408303"/>
                <a:gd name="connsiteY7" fmla="*/ 129556 h 613133"/>
                <a:gd name="connsiteX0" fmla="*/ 1252 w 408303"/>
                <a:gd name="connsiteY0" fmla="*/ 130996 h 614573"/>
                <a:gd name="connsiteX1" fmla="*/ 112972 w 408303"/>
                <a:gd name="connsiteY1" fmla="*/ 1652 h 614573"/>
                <a:gd name="connsiteX2" fmla="*/ 262253 w 408303"/>
                <a:gd name="connsiteY2" fmla="*/ 114326 h 614573"/>
                <a:gd name="connsiteX3" fmla="*/ 408303 w 408303"/>
                <a:gd name="connsiteY3" fmla="*/ 603623 h 614573"/>
                <a:gd name="connsiteX4" fmla="*/ 135394 w 408303"/>
                <a:gd name="connsiteY4" fmla="*/ 479798 h 614573"/>
                <a:gd name="connsiteX5" fmla="*/ 186194 w 408303"/>
                <a:gd name="connsiteY5" fmla="*/ 104801 h 614573"/>
                <a:gd name="connsiteX6" fmla="*/ 124878 w 408303"/>
                <a:gd name="connsiteY6" fmla="*/ 65947 h 614573"/>
                <a:gd name="connsiteX7" fmla="*/ 1252 w 408303"/>
                <a:gd name="connsiteY7" fmla="*/ 130996 h 614573"/>
                <a:gd name="connsiteX0" fmla="*/ 1252 w 408303"/>
                <a:gd name="connsiteY0" fmla="*/ 130996 h 614573"/>
                <a:gd name="connsiteX1" fmla="*/ 112972 w 408303"/>
                <a:gd name="connsiteY1" fmla="*/ 1652 h 614573"/>
                <a:gd name="connsiteX2" fmla="*/ 262253 w 408303"/>
                <a:gd name="connsiteY2" fmla="*/ 114326 h 614573"/>
                <a:gd name="connsiteX3" fmla="*/ 408303 w 408303"/>
                <a:gd name="connsiteY3" fmla="*/ 603623 h 614573"/>
                <a:gd name="connsiteX4" fmla="*/ 135394 w 408303"/>
                <a:gd name="connsiteY4" fmla="*/ 479798 h 614573"/>
                <a:gd name="connsiteX5" fmla="*/ 186194 w 408303"/>
                <a:gd name="connsiteY5" fmla="*/ 104801 h 614573"/>
                <a:gd name="connsiteX6" fmla="*/ 124878 w 408303"/>
                <a:gd name="connsiteY6" fmla="*/ 65947 h 614573"/>
                <a:gd name="connsiteX7" fmla="*/ 1252 w 408303"/>
                <a:gd name="connsiteY7" fmla="*/ 130996 h 614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8303" h="614573">
                  <a:moveTo>
                    <a:pt x="1252" y="130996"/>
                  </a:moveTo>
                  <a:cubicBezTo>
                    <a:pt x="-10952" y="113805"/>
                    <a:pt x="69075" y="4827"/>
                    <a:pt x="112972" y="1652"/>
                  </a:cubicBezTo>
                  <a:cubicBezTo>
                    <a:pt x="156869" y="-1523"/>
                    <a:pt x="215015" y="-12196"/>
                    <a:pt x="262253" y="114326"/>
                  </a:cubicBezTo>
                  <a:cubicBezTo>
                    <a:pt x="151392" y="613181"/>
                    <a:pt x="385020" y="504024"/>
                    <a:pt x="408303" y="603623"/>
                  </a:cubicBezTo>
                  <a:cubicBezTo>
                    <a:pt x="352258" y="619498"/>
                    <a:pt x="248589" y="641723"/>
                    <a:pt x="135394" y="479798"/>
                  </a:cubicBezTo>
                  <a:cubicBezTo>
                    <a:pt x="72952" y="315641"/>
                    <a:pt x="181961" y="246733"/>
                    <a:pt x="186194" y="104801"/>
                  </a:cubicBezTo>
                  <a:cubicBezTo>
                    <a:pt x="165788" y="73528"/>
                    <a:pt x="156098" y="61184"/>
                    <a:pt x="124878" y="65947"/>
                  </a:cubicBezTo>
                  <a:cubicBezTo>
                    <a:pt x="93658" y="70710"/>
                    <a:pt x="39352" y="165127"/>
                    <a:pt x="1252" y="130996"/>
                  </a:cubicBezTo>
                  <a:close/>
                </a:path>
              </a:pathLst>
            </a:custGeom>
            <a:gradFill>
              <a:gsLst>
                <a:gs pos="0">
                  <a:schemeClr val="accent4">
                    <a:lumMod val="20000"/>
                    <a:lumOff val="80000"/>
                  </a:schemeClr>
                </a:gs>
                <a:gs pos="71000">
                  <a:schemeClr val="accent4">
                    <a:lumMod val="40000"/>
                    <a:lumOff val="60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47" name="TextBox 146">
            <a:extLst>
              <a:ext uri="{FF2B5EF4-FFF2-40B4-BE49-F238E27FC236}">
                <a16:creationId xmlns:a16="http://schemas.microsoft.com/office/drawing/2014/main" id="{959F7074-C598-4B56-BF84-861A2180C4A6}"/>
              </a:ext>
            </a:extLst>
          </p:cNvPr>
          <p:cNvSpPr txBox="1"/>
          <p:nvPr/>
        </p:nvSpPr>
        <p:spPr>
          <a:xfrm>
            <a:off x="32054" y="198167"/>
            <a:ext cx="610472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Arial Black" panose="020B0A04020102020204" pitchFamily="34" charset="0"/>
              </a:rPr>
              <a:t>C</a:t>
            </a: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is for </a:t>
            </a: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 Black" panose="020B0A04020102020204" pitchFamily="34" charset="0"/>
              </a:rPr>
              <a:t>C</a:t>
            </a:r>
            <a:r>
              <a:rPr lang="en-US" sz="8000" dirty="0">
                <a:latin typeface="Calibri" panose="020F0502020204030204"/>
              </a:rPr>
              <a:t>limb</a:t>
            </a:r>
            <a:endParaRPr kumimoji="0" lang="en-US" sz="8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080618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 advTm="0">
        <p15:prstTrans prst="pageCurlDouble"/>
      </p:transition>
    </mc:Choice>
    <mc:Fallback>
      <p:transition spd="slow" advTm="0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60</Words>
  <Application>Microsoft Office PowerPoint</Application>
  <PresentationFormat>Widescreen</PresentationFormat>
  <Paragraphs>14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Arial Black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hellotuners1@outlook.com</dc:creator>
  <cp:lastModifiedBy>hellotuners1@outlook.com</cp:lastModifiedBy>
  <cp:revision>18</cp:revision>
  <dcterms:created xsi:type="dcterms:W3CDTF">2025-01-03T15:54:51Z</dcterms:created>
  <dcterms:modified xsi:type="dcterms:W3CDTF">2025-01-03T19:41:59Z</dcterms:modified>
</cp:coreProperties>
</file>