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36" r:id="rId3"/>
    <p:sldId id="338" r:id="rId4"/>
    <p:sldId id="337" r:id="rId5"/>
    <p:sldId id="311" r:id="rId6"/>
    <p:sldId id="316" r:id="rId7"/>
    <p:sldId id="322" r:id="rId8"/>
    <p:sldId id="334" r:id="rId9"/>
    <p:sldId id="330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EF40-2552-4A20-AAD2-9ABA13B2BA5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09D23-24F8-4B5B-BB8C-89FE7B3E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C9FB-559C-404A-BA23-7D8DDB66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FA5EB-77DF-49A5-81F1-1E16C44F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499C-3B8D-481C-A59D-CA27447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1857-5181-4158-B90F-3A08684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AF1F-D263-4C75-B390-E88D4F5C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3E1-E22B-4206-B232-7D53A0C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DA024-49EC-4E7B-8C59-F76FD8B0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3899-8B0D-4F21-AF6F-3185E41B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36D7-1C22-46C4-ACEE-837F06B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79A6-D22A-4EBB-8350-AE357C5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B8C1-8D54-44F8-B2DB-4F696AD2F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70BE4-07DF-480A-AFE8-BC22F4F20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D7D5-4A61-4982-9FC2-7F2E77FD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BB87-15AD-4090-B984-6F99C782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CA49-7B29-4F42-96B8-0551BC62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1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7090-5F03-4328-9D74-F996177D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7078-4EBA-4FDF-AE49-97553488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39D3-C4B1-46D7-9AAC-23804552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CAF3-3C50-4A20-8672-9D7BF9C2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915F-8A60-4575-932E-B2F4DB37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1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BF16-5759-477C-8819-E56FEA6D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7BC8-B5DB-40B5-9BA4-8B51F0CB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87B7-5E66-4BAB-A348-6AE008CE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6621-AA93-438E-B04B-79C904DB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73D1-84DF-4F51-8A9C-E259B2E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7455-D194-44E2-9B00-C77D3762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E2A3-05B6-491D-9CE6-3E6DE3D0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26A15-22EF-49BB-92F9-FD433244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5F32-1AA7-4F11-9E34-14C3C14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AAFC-5529-4D98-81B0-60DB912F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70E4-FEB3-46CF-8476-3BCBD74C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128C-9D7B-4C66-AC24-1989E69F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61938-833B-41EE-BD04-225B92C3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3D28-1CBE-447C-A3F1-C14E48A9B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234C7-7CFA-4749-A074-EF27F8D1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0284F-0980-4B86-8681-9BA07C32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69986-8CA0-4081-A5DE-3750D957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DF284-3514-4825-8A2B-BED016F3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75226-AABD-4005-9BE9-DFC9AC25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0B1-C5EA-41E2-BA9A-BBEDECD9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FA748-A218-4931-A889-1D59CB90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8C95-9F2A-4ADD-A085-021CA766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8648-0510-4C65-9193-027B828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902AD-1D77-4F20-9F11-E3DFD40F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1FCEC-E9B6-4C3A-BF99-8578A2DC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B3C6-6809-4E86-9173-0CC428A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A896-D005-4C4A-8601-69AE6741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98B1-158D-4D79-AD9D-8B21FB16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3238-8147-491F-A126-53DED239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9C87-8F1A-443D-92C7-0B9146AB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B195-F571-43C0-AC79-540F6331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4AC5-777F-41AF-A151-D787F6D0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FC5-8952-4F18-89FF-99136D73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8E7AF-3F89-449A-9A42-C0439554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442BA-E717-4DFE-8585-FC842D0AB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E2B7-E2C1-457A-864B-29C827C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65C8-169E-4B06-A895-EFC5E716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3838-2479-4F4E-A6EE-DA514BC0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DAD5B-4D63-4F47-84AC-F9F0C9AC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70500-BDBE-4DCB-8B9D-65288EB4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324E-C8A3-49EC-9809-83075D3C8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C0A4-168D-46D8-861D-7D817F6C55B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00EB-10EE-4D50-B243-42A5B7BA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79AE-4A64-4EE3-860A-A2242A183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F367-97AB-472C-87EB-B6B3A45E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A1043F-1AAE-4F18-8D27-4A39B61A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9" y="338758"/>
            <a:ext cx="2447925" cy="140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434D16-D516-47A1-9986-ED4822E8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56684" y="-561825"/>
            <a:ext cx="3288358" cy="2527925"/>
          </a:xfrm>
          <a:prstGeom prst="rect">
            <a:avLst/>
          </a:prstGeom>
        </p:spPr>
      </p:pic>
      <p:sp>
        <p:nvSpPr>
          <p:cNvPr id="6" name="Oval 3">
            <a:extLst>
              <a:ext uri="{FF2B5EF4-FFF2-40B4-BE49-F238E27FC236}">
                <a16:creationId xmlns:a16="http://schemas.microsoft.com/office/drawing/2014/main" id="{64EB9A90-ED03-4319-8F62-E2F3E0D06622}"/>
              </a:ext>
            </a:extLst>
          </p:cNvPr>
          <p:cNvSpPr/>
          <p:nvPr/>
        </p:nvSpPr>
        <p:spPr>
          <a:xfrm>
            <a:off x="7840980" y="-80342"/>
            <a:ext cx="1599736" cy="1455420"/>
          </a:xfrm>
          <a:custGeom>
            <a:avLst/>
            <a:gdLst>
              <a:gd name="connsiteX0" fmla="*/ 0 w 1457740"/>
              <a:gd name="connsiteY0" fmla="*/ 704850 h 1409700"/>
              <a:gd name="connsiteX1" fmla="*/ 728870 w 1457740"/>
              <a:gd name="connsiteY1" fmla="*/ 0 h 1409700"/>
              <a:gd name="connsiteX2" fmla="*/ 1457740 w 1457740"/>
              <a:gd name="connsiteY2" fmla="*/ 704850 h 1409700"/>
              <a:gd name="connsiteX3" fmla="*/ 728870 w 1457740"/>
              <a:gd name="connsiteY3" fmla="*/ 1409700 h 1409700"/>
              <a:gd name="connsiteX4" fmla="*/ 0 w 1457740"/>
              <a:gd name="connsiteY4" fmla="*/ 704850 h 1409700"/>
              <a:gd name="connsiteX0" fmla="*/ 0 w 1457740"/>
              <a:gd name="connsiteY0" fmla="*/ 750570 h 1455420"/>
              <a:gd name="connsiteX1" fmla="*/ 728870 w 1457740"/>
              <a:gd name="connsiteY1" fmla="*/ 0 h 1455420"/>
              <a:gd name="connsiteX2" fmla="*/ 1457740 w 1457740"/>
              <a:gd name="connsiteY2" fmla="*/ 750570 h 1455420"/>
              <a:gd name="connsiteX3" fmla="*/ 728870 w 1457740"/>
              <a:gd name="connsiteY3" fmla="*/ 1455420 h 1455420"/>
              <a:gd name="connsiteX4" fmla="*/ 0 w 1457740"/>
              <a:gd name="connsiteY4" fmla="*/ 750570 h 1455420"/>
              <a:gd name="connsiteX0" fmla="*/ 35940 w 1493680"/>
              <a:gd name="connsiteY0" fmla="*/ 750570 h 1455420"/>
              <a:gd name="connsiteX1" fmla="*/ 764810 w 1493680"/>
              <a:gd name="connsiteY1" fmla="*/ 0 h 1455420"/>
              <a:gd name="connsiteX2" fmla="*/ 1493680 w 1493680"/>
              <a:gd name="connsiteY2" fmla="*/ 750570 h 1455420"/>
              <a:gd name="connsiteX3" fmla="*/ 764810 w 1493680"/>
              <a:gd name="connsiteY3" fmla="*/ 1455420 h 1455420"/>
              <a:gd name="connsiteX4" fmla="*/ 35940 w 1493680"/>
              <a:gd name="connsiteY4" fmla="*/ 750570 h 1455420"/>
              <a:gd name="connsiteX0" fmla="*/ 50808 w 1508548"/>
              <a:gd name="connsiteY0" fmla="*/ 750570 h 1455420"/>
              <a:gd name="connsiteX1" fmla="*/ 779678 w 1508548"/>
              <a:gd name="connsiteY1" fmla="*/ 0 h 1455420"/>
              <a:gd name="connsiteX2" fmla="*/ 1508548 w 1508548"/>
              <a:gd name="connsiteY2" fmla="*/ 750570 h 1455420"/>
              <a:gd name="connsiteX3" fmla="*/ 779678 w 1508548"/>
              <a:gd name="connsiteY3" fmla="*/ 1455420 h 1455420"/>
              <a:gd name="connsiteX4" fmla="*/ 50808 w 1508548"/>
              <a:gd name="connsiteY4" fmla="*/ 75057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548" h="1455420">
                <a:moveTo>
                  <a:pt x="50808" y="750570"/>
                </a:moveTo>
                <a:cubicBezTo>
                  <a:pt x="271788" y="256540"/>
                  <a:pt x="377134" y="0"/>
                  <a:pt x="779678" y="0"/>
                </a:cubicBezTo>
                <a:cubicBezTo>
                  <a:pt x="1182222" y="0"/>
                  <a:pt x="1508548" y="361292"/>
                  <a:pt x="1508548" y="750570"/>
                </a:cubicBezTo>
                <a:cubicBezTo>
                  <a:pt x="1508548" y="1139848"/>
                  <a:pt x="1182222" y="1455420"/>
                  <a:pt x="779678" y="1455420"/>
                </a:cubicBezTo>
                <a:cubicBezTo>
                  <a:pt x="377134" y="1455420"/>
                  <a:pt x="-170172" y="1244600"/>
                  <a:pt x="50808" y="75057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87038E-4AF3-4D1B-A9DB-311F67A0DD36}"/>
              </a:ext>
            </a:extLst>
          </p:cNvPr>
          <p:cNvGrpSpPr/>
          <p:nvPr/>
        </p:nvGrpSpPr>
        <p:grpSpPr>
          <a:xfrm>
            <a:off x="4597422" y="338758"/>
            <a:ext cx="3769258" cy="6654427"/>
            <a:chOff x="4587240" y="293033"/>
            <a:chExt cx="3769258" cy="66544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C31B3-E51C-4670-8E94-2CDC34214F29}"/>
                </a:ext>
              </a:extLst>
            </p:cNvPr>
            <p:cNvSpPr/>
            <p:nvPr/>
          </p:nvSpPr>
          <p:spPr>
            <a:xfrm rot="3213099">
              <a:off x="6114375" y="3842548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AB99AF-7999-4A9F-858D-B0C6D2DDECC3}"/>
                </a:ext>
              </a:extLst>
            </p:cNvPr>
            <p:cNvSpPr/>
            <p:nvPr/>
          </p:nvSpPr>
          <p:spPr>
            <a:xfrm rot="2885237">
              <a:off x="6961403" y="3867764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8DF074D-E077-49FE-8196-ECB9E0BD6089}"/>
                </a:ext>
              </a:extLst>
            </p:cNvPr>
            <p:cNvSpPr/>
            <p:nvPr/>
          </p:nvSpPr>
          <p:spPr>
            <a:xfrm rot="6198193">
              <a:off x="6435644" y="4367496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7C25946-53A9-4A6B-87F9-3540281351AF}"/>
                </a:ext>
              </a:extLst>
            </p:cNvPr>
            <p:cNvSpPr/>
            <p:nvPr/>
          </p:nvSpPr>
          <p:spPr>
            <a:xfrm rot="20405859">
              <a:off x="7041093" y="3542451"/>
              <a:ext cx="877956" cy="340500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777F01-F2FF-4C68-AEA1-53F0E99DF908}"/>
                </a:ext>
              </a:extLst>
            </p:cNvPr>
            <p:cNvSpPr/>
            <p:nvPr/>
          </p:nvSpPr>
          <p:spPr>
            <a:xfrm rot="20405859">
              <a:off x="6712998" y="3491576"/>
              <a:ext cx="1357248" cy="3191795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031B25-01FA-432D-856D-1BE741B7FACC}"/>
                </a:ext>
              </a:extLst>
            </p:cNvPr>
            <p:cNvSpPr/>
            <p:nvPr/>
          </p:nvSpPr>
          <p:spPr>
            <a:xfrm rot="20741966">
              <a:off x="4783526" y="670215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94ED53-2AC1-404B-B82B-3CC58158B859}"/>
                </a:ext>
              </a:extLst>
            </p:cNvPr>
            <p:cNvSpPr/>
            <p:nvPr/>
          </p:nvSpPr>
          <p:spPr>
            <a:xfrm>
              <a:off x="4835010" y="293033"/>
              <a:ext cx="1420545" cy="1356811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C27AAE2A-46BB-4961-99DC-4183638F0D3B}"/>
                </a:ext>
              </a:extLst>
            </p:cNvPr>
            <p:cNvSpPr/>
            <p:nvPr/>
          </p:nvSpPr>
          <p:spPr>
            <a:xfrm flipH="1">
              <a:off x="4587240" y="487348"/>
              <a:ext cx="731752" cy="1135380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A9EC2A-0381-4DA0-9783-E909DEBEDA0D}"/>
                </a:ext>
              </a:extLst>
            </p:cNvPr>
            <p:cNvSpPr/>
            <p:nvPr/>
          </p:nvSpPr>
          <p:spPr>
            <a:xfrm rot="19373955">
              <a:off x="5517896" y="760368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228650-9126-4DE1-93A7-2215BA86409E}"/>
                </a:ext>
              </a:extLst>
            </p:cNvPr>
            <p:cNvSpPr/>
            <p:nvPr/>
          </p:nvSpPr>
          <p:spPr>
            <a:xfrm rot="19373955">
              <a:off x="5507817" y="789147"/>
              <a:ext cx="214314" cy="99764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4FAE75-2500-4439-B2E2-8117D312CEC3}"/>
                </a:ext>
              </a:extLst>
            </p:cNvPr>
            <p:cNvSpPr/>
            <p:nvPr/>
          </p:nvSpPr>
          <p:spPr>
            <a:xfrm rot="19097952">
              <a:off x="6908828" y="1155233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93DA02-943A-43A1-879F-8CCFD4703E8C}"/>
                </a:ext>
              </a:extLst>
            </p:cNvPr>
            <p:cNvSpPr/>
            <p:nvPr/>
          </p:nvSpPr>
          <p:spPr>
            <a:xfrm rot="3941651">
              <a:off x="6253108" y="4412533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-60919" y="391407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C155682A-7CB6-46B0-9171-EF599656F84C}"/>
                </a:ext>
              </a:extLst>
            </p:cNvPr>
            <p:cNvSpPr/>
            <p:nvPr/>
          </p:nvSpPr>
          <p:spPr>
            <a:xfrm rot="1015528">
              <a:off x="6544732" y="4564217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DC133A6C-CDBC-41E2-ADF8-32E669AE45A4}"/>
                </a:ext>
              </a:extLst>
            </p:cNvPr>
            <p:cNvSpPr/>
            <p:nvPr/>
          </p:nvSpPr>
          <p:spPr>
            <a:xfrm rot="1659339">
              <a:off x="5661213" y="448832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FFC6237A-D373-4BA8-9664-55DF428FB818}"/>
                </a:ext>
              </a:extLst>
            </p:cNvPr>
            <p:cNvSpPr/>
            <p:nvPr/>
          </p:nvSpPr>
          <p:spPr>
            <a:xfrm rot="5166666">
              <a:off x="5450282" y="4365259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0512D357-9599-4896-88DC-BBA5F3505B0E}"/>
                </a:ext>
              </a:extLst>
            </p:cNvPr>
            <p:cNvSpPr/>
            <p:nvPr/>
          </p:nvSpPr>
          <p:spPr>
            <a:xfrm rot="19159814" flipH="1">
              <a:off x="5919035" y="4550649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37E6E61-0F6D-43F1-84AF-B2AAC47295DA}"/>
                </a:ext>
              </a:extLst>
            </p:cNvPr>
            <p:cNvSpPr/>
            <p:nvPr/>
          </p:nvSpPr>
          <p:spPr>
            <a:xfrm rot="18149711" flipH="1">
              <a:off x="6734504" y="4588118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DB992A05-C0F0-4EDC-9C71-69760462173D}"/>
                </a:ext>
              </a:extLst>
            </p:cNvPr>
            <p:cNvSpPr/>
            <p:nvPr/>
          </p:nvSpPr>
          <p:spPr>
            <a:xfrm rot="3941651">
              <a:off x="5460220" y="4519676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06DBED92-6306-42D2-A787-3975E07EC3C1}"/>
                </a:ext>
              </a:extLst>
            </p:cNvPr>
            <p:cNvSpPr/>
            <p:nvPr/>
          </p:nvSpPr>
          <p:spPr>
            <a:xfrm rot="19172178">
              <a:off x="6128668" y="1400760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FA54914C-58B2-4AAE-9C14-3E32563F8A8B}"/>
                </a:ext>
              </a:extLst>
            </p:cNvPr>
            <p:cNvSpPr/>
            <p:nvPr/>
          </p:nvSpPr>
          <p:spPr>
            <a:xfrm>
              <a:off x="4886150" y="1459726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A6CE9704-427A-4829-A0DC-4894235346BE}"/>
                </a:ext>
              </a:extLst>
            </p:cNvPr>
            <p:cNvSpPr/>
            <p:nvPr/>
          </p:nvSpPr>
          <p:spPr>
            <a:xfrm rot="18680758">
              <a:off x="5491343" y="1231632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5EA18E5C-CF45-4A7F-8AD5-DE97F4148F75}"/>
                </a:ext>
              </a:extLst>
            </p:cNvPr>
            <p:cNvSpPr/>
            <p:nvPr/>
          </p:nvSpPr>
          <p:spPr>
            <a:xfrm rot="20970300">
              <a:off x="7035523" y="4292031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88F3458C-8BAB-4EAF-A248-9CE065308F81}"/>
                </a:ext>
              </a:extLst>
            </p:cNvPr>
            <p:cNvSpPr/>
            <p:nvPr/>
          </p:nvSpPr>
          <p:spPr>
            <a:xfrm rot="638591">
              <a:off x="4949311" y="2107533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4779044B-3B1F-414A-8F66-1FE54850C8AE}"/>
                </a:ext>
              </a:extLst>
            </p:cNvPr>
            <p:cNvSpPr/>
            <p:nvPr/>
          </p:nvSpPr>
          <p:spPr>
            <a:xfrm rot="19091287">
              <a:off x="7002044" y="1661734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FFE5DBD3-D923-4E34-9DCC-5207ED57D8A1}"/>
                </a:ext>
              </a:extLst>
            </p:cNvPr>
            <p:cNvSpPr/>
            <p:nvPr/>
          </p:nvSpPr>
          <p:spPr>
            <a:xfrm rot="20653376">
              <a:off x="7826570" y="5946537"/>
              <a:ext cx="529928" cy="475873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91DD40B7-8FC7-446B-998A-44740C0B6C8D}"/>
                </a:ext>
              </a:extLst>
            </p:cNvPr>
            <p:cNvSpPr/>
            <p:nvPr/>
          </p:nvSpPr>
          <p:spPr>
            <a:xfrm rot="3245550">
              <a:off x="5784493" y="4449783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5">
              <a:extLst>
                <a:ext uri="{FF2B5EF4-FFF2-40B4-BE49-F238E27FC236}">
                  <a16:creationId xmlns:a16="http://schemas.microsoft.com/office/drawing/2014/main" id="{DAE67938-3F0A-45FF-8C04-DFCE9E744C9A}"/>
                </a:ext>
              </a:extLst>
            </p:cNvPr>
            <p:cNvSpPr/>
            <p:nvPr/>
          </p:nvSpPr>
          <p:spPr>
            <a:xfrm rot="3245550">
              <a:off x="6667653" y="4489235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DE82E3E7-7A37-4B5D-91AC-CE4F23A6A0E5}"/>
                </a:ext>
              </a:extLst>
            </p:cNvPr>
            <p:cNvSpPr/>
            <p:nvPr/>
          </p:nvSpPr>
          <p:spPr>
            <a:xfrm rot="4477630">
              <a:off x="6574594" y="4545528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DC7055F2-1F00-4DDF-84C9-1BD54FBC9EEC}"/>
                </a:ext>
              </a:extLst>
            </p:cNvPr>
            <p:cNvSpPr/>
            <p:nvPr/>
          </p:nvSpPr>
          <p:spPr>
            <a:xfrm rot="4477630">
              <a:off x="6528404" y="4505614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FE8B3920-15CA-4255-8759-C0595D522457}"/>
                </a:ext>
              </a:extLst>
            </p:cNvPr>
            <p:cNvSpPr/>
            <p:nvPr/>
          </p:nvSpPr>
          <p:spPr>
            <a:xfrm rot="4477630">
              <a:off x="5686982" y="4541810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F460ED7E-2476-41D1-B601-90592BD9AFC2}"/>
                </a:ext>
              </a:extLst>
            </p:cNvPr>
            <p:cNvSpPr/>
            <p:nvPr/>
          </p:nvSpPr>
          <p:spPr>
            <a:xfrm rot="4477630">
              <a:off x="5638941" y="4582017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D50AEE3-F5E0-48C7-9327-154AA7EF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64983" y="2519919"/>
            <a:ext cx="7805105" cy="427835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C0328-EDFB-4583-82D3-15D018C45CFB}"/>
              </a:ext>
            </a:extLst>
          </p:cNvPr>
          <p:cNvGrpSpPr/>
          <p:nvPr/>
        </p:nvGrpSpPr>
        <p:grpSpPr>
          <a:xfrm>
            <a:off x="6616538" y="342865"/>
            <a:ext cx="4093292" cy="6783670"/>
            <a:chOff x="6616538" y="342865"/>
            <a:chExt cx="4093292" cy="678367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F06693-A2D8-47D3-A091-D6EB502AE819}"/>
                </a:ext>
              </a:extLst>
            </p:cNvPr>
            <p:cNvSpPr/>
            <p:nvPr/>
          </p:nvSpPr>
          <p:spPr>
            <a:xfrm rot="3213099">
              <a:off x="8467707" y="402162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AEB611-8291-4F69-9303-40442A9201CC}"/>
                </a:ext>
              </a:extLst>
            </p:cNvPr>
            <p:cNvSpPr/>
            <p:nvPr/>
          </p:nvSpPr>
          <p:spPr>
            <a:xfrm rot="2885237">
              <a:off x="9314735" y="4046839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E59D96D5-AC20-487A-8EAB-EC164A0486A6}"/>
                </a:ext>
              </a:extLst>
            </p:cNvPr>
            <p:cNvSpPr/>
            <p:nvPr/>
          </p:nvSpPr>
          <p:spPr>
            <a:xfrm rot="6198193">
              <a:off x="8788976" y="4546571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DD317452-5B3D-4D63-BD5A-E502F5D3F1E6}"/>
                </a:ext>
              </a:extLst>
            </p:cNvPr>
            <p:cNvSpPr/>
            <p:nvPr/>
          </p:nvSpPr>
          <p:spPr>
            <a:xfrm rot="20405859">
              <a:off x="9394425" y="3721526"/>
              <a:ext cx="877956" cy="340500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EAA17A3B-DFD6-4E91-BF3D-11DD8F765B9D}"/>
                </a:ext>
              </a:extLst>
            </p:cNvPr>
            <p:cNvSpPr/>
            <p:nvPr/>
          </p:nvSpPr>
          <p:spPr>
            <a:xfrm rot="20405859">
              <a:off x="9066330" y="3670651"/>
              <a:ext cx="1357248" cy="3191795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8921EBBA-7976-440E-A6B8-B2A1501F63CE}"/>
                </a:ext>
              </a:extLst>
            </p:cNvPr>
            <p:cNvSpPr/>
            <p:nvPr/>
          </p:nvSpPr>
          <p:spPr>
            <a:xfrm rot="20741966">
              <a:off x="7136858" y="849290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3">
              <a:extLst>
                <a:ext uri="{FF2B5EF4-FFF2-40B4-BE49-F238E27FC236}">
                  <a16:creationId xmlns:a16="http://schemas.microsoft.com/office/drawing/2014/main" id="{D50D8779-F160-46C8-8ECE-14DCE4329EA3}"/>
                </a:ext>
              </a:extLst>
            </p:cNvPr>
            <p:cNvSpPr/>
            <p:nvPr/>
          </p:nvSpPr>
          <p:spPr>
            <a:xfrm>
              <a:off x="7019976" y="342865"/>
              <a:ext cx="1599736" cy="1455420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548" h="1455420">
                  <a:moveTo>
                    <a:pt x="50808" y="750570"/>
                  </a:moveTo>
                  <a:cubicBezTo>
                    <a:pt x="271788" y="256540"/>
                    <a:pt x="377134" y="0"/>
                    <a:pt x="779678" y="0"/>
                  </a:cubicBezTo>
                  <a:cubicBezTo>
                    <a:pt x="1182222" y="0"/>
                    <a:pt x="1508548" y="361292"/>
                    <a:pt x="1508548" y="750570"/>
                  </a:cubicBezTo>
                  <a:cubicBezTo>
                    <a:pt x="1508548" y="1139848"/>
                    <a:pt x="1182222" y="1455420"/>
                    <a:pt x="779678" y="1455420"/>
                  </a:cubicBezTo>
                  <a:cubicBezTo>
                    <a:pt x="377134" y="1455420"/>
                    <a:pt x="-170172" y="1244600"/>
                    <a:pt x="50808" y="75057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oon 4">
              <a:extLst>
                <a:ext uri="{FF2B5EF4-FFF2-40B4-BE49-F238E27FC236}">
                  <a16:creationId xmlns:a16="http://schemas.microsoft.com/office/drawing/2014/main" id="{62BE8A20-2303-469E-981A-4CA9D5A62046}"/>
                </a:ext>
              </a:extLst>
            </p:cNvPr>
            <p:cNvSpPr/>
            <p:nvPr/>
          </p:nvSpPr>
          <p:spPr>
            <a:xfrm flipH="1">
              <a:off x="6616538" y="1269113"/>
              <a:ext cx="666350" cy="208058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350" h="234450">
                  <a:moveTo>
                    <a:pt x="666290" y="222449"/>
                  </a:moveTo>
                  <a:cubicBezTo>
                    <a:pt x="663885" y="254834"/>
                    <a:pt x="-32896" y="230050"/>
                    <a:pt x="1213" y="43379"/>
                  </a:cubicBezTo>
                  <a:cubicBezTo>
                    <a:pt x="89317" y="-102897"/>
                    <a:pt x="673198" y="162759"/>
                    <a:pt x="666290" y="2224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998BBF-BE6F-4C74-B05D-FAF2FDECEAC1}"/>
                </a:ext>
              </a:extLst>
            </p:cNvPr>
            <p:cNvSpPr/>
            <p:nvPr/>
          </p:nvSpPr>
          <p:spPr>
            <a:xfrm rot="19373955">
              <a:off x="7871228" y="939443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0972C457-95E6-400D-9AF3-D0FB0A1C432A}"/>
                </a:ext>
              </a:extLst>
            </p:cNvPr>
            <p:cNvSpPr/>
            <p:nvPr/>
          </p:nvSpPr>
          <p:spPr>
            <a:xfrm rot="14996686">
              <a:off x="7865955" y="1051910"/>
              <a:ext cx="132612" cy="76251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34D1100A-E2D3-4499-98FB-D54B58B3874F}"/>
                </a:ext>
              </a:extLst>
            </p:cNvPr>
            <p:cNvSpPr/>
            <p:nvPr/>
          </p:nvSpPr>
          <p:spPr>
            <a:xfrm rot="19097952">
              <a:off x="9262160" y="1334308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15">
              <a:extLst>
                <a:ext uri="{FF2B5EF4-FFF2-40B4-BE49-F238E27FC236}">
                  <a16:creationId xmlns:a16="http://schemas.microsoft.com/office/drawing/2014/main" id="{817F3E63-CBA3-4B52-A14D-4DB1CDD97F0F}"/>
                </a:ext>
              </a:extLst>
            </p:cNvPr>
            <p:cNvSpPr/>
            <p:nvPr/>
          </p:nvSpPr>
          <p:spPr>
            <a:xfrm rot="3941651">
              <a:off x="8606440" y="4591608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-60919" y="391407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C064D506-C6E4-4ECB-9C48-97984BB16190}"/>
                </a:ext>
              </a:extLst>
            </p:cNvPr>
            <p:cNvSpPr/>
            <p:nvPr/>
          </p:nvSpPr>
          <p:spPr>
            <a:xfrm rot="1015528">
              <a:off x="8898064" y="4743292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8B8CE176-DB0D-47FC-AC15-0909DEDDF235}"/>
                </a:ext>
              </a:extLst>
            </p:cNvPr>
            <p:cNvSpPr/>
            <p:nvPr/>
          </p:nvSpPr>
          <p:spPr>
            <a:xfrm rot="1659339">
              <a:off x="8014545" y="4667401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15">
              <a:extLst>
                <a:ext uri="{FF2B5EF4-FFF2-40B4-BE49-F238E27FC236}">
                  <a16:creationId xmlns:a16="http://schemas.microsoft.com/office/drawing/2014/main" id="{6A614126-7773-4735-A5B0-3C62E386B776}"/>
                </a:ext>
              </a:extLst>
            </p:cNvPr>
            <p:cNvSpPr/>
            <p:nvPr/>
          </p:nvSpPr>
          <p:spPr>
            <a:xfrm rot="5166666">
              <a:off x="7803614" y="4544334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B4B9ACAE-818A-4464-9C38-903286B0CB87}"/>
                </a:ext>
              </a:extLst>
            </p:cNvPr>
            <p:cNvSpPr/>
            <p:nvPr/>
          </p:nvSpPr>
          <p:spPr>
            <a:xfrm rot="19159814" flipH="1">
              <a:off x="8272367" y="4729724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415C415C-9F08-4CAC-8B9B-A581BBA5D88F}"/>
                </a:ext>
              </a:extLst>
            </p:cNvPr>
            <p:cNvSpPr/>
            <p:nvPr/>
          </p:nvSpPr>
          <p:spPr>
            <a:xfrm rot="18149711" flipH="1">
              <a:off x="9087836" y="4767193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9E62F721-E28A-4C94-AB22-DEC0B4D0DF76}"/>
                </a:ext>
              </a:extLst>
            </p:cNvPr>
            <p:cNvSpPr/>
            <p:nvPr/>
          </p:nvSpPr>
          <p:spPr>
            <a:xfrm rot="3941651">
              <a:off x="7813552" y="4698751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id="{013EA7B8-2D20-436D-8479-D35701A35EF0}"/>
                </a:ext>
              </a:extLst>
            </p:cNvPr>
            <p:cNvSpPr/>
            <p:nvPr/>
          </p:nvSpPr>
          <p:spPr>
            <a:xfrm rot="19172178">
              <a:off x="8482000" y="1579835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58753D07-4C09-4C77-B561-86AA88CA0B95}"/>
                </a:ext>
              </a:extLst>
            </p:cNvPr>
            <p:cNvSpPr/>
            <p:nvPr/>
          </p:nvSpPr>
          <p:spPr>
            <a:xfrm>
              <a:off x="7239482" y="1638801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ECF44B0E-BA14-4270-8D3D-333289E301BA}"/>
                </a:ext>
              </a:extLst>
            </p:cNvPr>
            <p:cNvSpPr/>
            <p:nvPr/>
          </p:nvSpPr>
          <p:spPr>
            <a:xfrm rot="18680758">
              <a:off x="7844675" y="1410707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3DB02AE1-9BEF-4295-A6DC-D5260993516B}"/>
                </a:ext>
              </a:extLst>
            </p:cNvPr>
            <p:cNvSpPr/>
            <p:nvPr/>
          </p:nvSpPr>
          <p:spPr>
            <a:xfrm rot="20970300">
              <a:off x="9388855" y="4471106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47328926-4C23-4B4F-90D0-27342B94DA51}"/>
                </a:ext>
              </a:extLst>
            </p:cNvPr>
            <p:cNvSpPr/>
            <p:nvPr/>
          </p:nvSpPr>
          <p:spPr>
            <a:xfrm rot="638591">
              <a:off x="7302643" y="2286608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8595EAFC-4603-4379-9C65-99929145B49F}"/>
                </a:ext>
              </a:extLst>
            </p:cNvPr>
            <p:cNvSpPr/>
            <p:nvPr/>
          </p:nvSpPr>
          <p:spPr>
            <a:xfrm rot="19091287">
              <a:off x="9355376" y="1840809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601B014D-A96E-4874-910F-8FD9152695BE}"/>
                </a:ext>
              </a:extLst>
            </p:cNvPr>
            <p:cNvSpPr/>
            <p:nvPr/>
          </p:nvSpPr>
          <p:spPr>
            <a:xfrm rot="20653376">
              <a:off x="10179902" y="6125612"/>
              <a:ext cx="529928" cy="475873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AA5BB684-640A-4BA3-88DC-467D680A00E8}"/>
                </a:ext>
              </a:extLst>
            </p:cNvPr>
            <p:cNvSpPr/>
            <p:nvPr/>
          </p:nvSpPr>
          <p:spPr>
            <a:xfrm rot="3245550">
              <a:off x="8137825" y="4628858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BF011B46-C77E-42D1-9686-2B9C527D7B4F}"/>
                </a:ext>
              </a:extLst>
            </p:cNvPr>
            <p:cNvSpPr/>
            <p:nvPr/>
          </p:nvSpPr>
          <p:spPr>
            <a:xfrm rot="3245550">
              <a:off x="9020985" y="4668310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B5C8F8F1-305C-4C69-8D07-83D509FBF8B8}"/>
                </a:ext>
              </a:extLst>
            </p:cNvPr>
            <p:cNvSpPr/>
            <p:nvPr/>
          </p:nvSpPr>
          <p:spPr>
            <a:xfrm rot="4477630">
              <a:off x="8927926" y="4724603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2F8E3D92-B4C8-4CC6-B24A-0E6FA6C82994}"/>
                </a:ext>
              </a:extLst>
            </p:cNvPr>
            <p:cNvSpPr/>
            <p:nvPr/>
          </p:nvSpPr>
          <p:spPr>
            <a:xfrm rot="4477630">
              <a:off x="8881736" y="468468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7181AACB-1DD7-4D75-9BA9-7824B38C0B16}"/>
                </a:ext>
              </a:extLst>
            </p:cNvPr>
            <p:cNvSpPr/>
            <p:nvPr/>
          </p:nvSpPr>
          <p:spPr>
            <a:xfrm rot="4477630">
              <a:off x="8040314" y="4720885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5">
              <a:extLst>
                <a:ext uri="{FF2B5EF4-FFF2-40B4-BE49-F238E27FC236}">
                  <a16:creationId xmlns:a16="http://schemas.microsoft.com/office/drawing/2014/main" id="{02781987-4825-42CB-A5F5-E2CF4FC9558C}"/>
                </a:ext>
              </a:extLst>
            </p:cNvPr>
            <p:cNvSpPr/>
            <p:nvPr/>
          </p:nvSpPr>
          <p:spPr>
            <a:xfrm rot="4477630">
              <a:off x="7992273" y="4761092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83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1A59E3-7929-44B7-84DA-0BB445972D8B}"/>
              </a:ext>
            </a:extLst>
          </p:cNvPr>
          <p:cNvGrpSpPr/>
          <p:nvPr/>
        </p:nvGrpSpPr>
        <p:grpSpPr>
          <a:xfrm>
            <a:off x="6616538" y="342865"/>
            <a:ext cx="4093292" cy="6783670"/>
            <a:chOff x="6616538" y="342865"/>
            <a:chExt cx="4093292" cy="6783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9CAFB6-2B07-45EF-9B55-802A03A2BF93}"/>
                </a:ext>
              </a:extLst>
            </p:cNvPr>
            <p:cNvSpPr/>
            <p:nvPr/>
          </p:nvSpPr>
          <p:spPr>
            <a:xfrm rot="3213099">
              <a:off x="8467707" y="402162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704B79-EBAF-4D79-97A5-5EC6474253A0}"/>
                </a:ext>
              </a:extLst>
            </p:cNvPr>
            <p:cNvSpPr/>
            <p:nvPr/>
          </p:nvSpPr>
          <p:spPr>
            <a:xfrm rot="2885237">
              <a:off x="9314735" y="4046839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2D380E57-48BF-4318-A788-0507AE232FC6}"/>
                </a:ext>
              </a:extLst>
            </p:cNvPr>
            <p:cNvSpPr/>
            <p:nvPr/>
          </p:nvSpPr>
          <p:spPr>
            <a:xfrm rot="6198193">
              <a:off x="8788976" y="4546571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CEF9D586-2A3D-4E5A-9A40-B606B8926AED}"/>
                </a:ext>
              </a:extLst>
            </p:cNvPr>
            <p:cNvSpPr/>
            <p:nvPr/>
          </p:nvSpPr>
          <p:spPr>
            <a:xfrm rot="20405859">
              <a:off x="9394425" y="3721526"/>
              <a:ext cx="877956" cy="340500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33D909D-5170-478F-878B-C581163ACFDE}"/>
                </a:ext>
              </a:extLst>
            </p:cNvPr>
            <p:cNvSpPr/>
            <p:nvPr/>
          </p:nvSpPr>
          <p:spPr>
            <a:xfrm rot="20405859">
              <a:off x="9066330" y="3670651"/>
              <a:ext cx="1357248" cy="3191795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DDF5E8D-D0FA-40BA-B000-585D6C8F832F}"/>
                </a:ext>
              </a:extLst>
            </p:cNvPr>
            <p:cNvSpPr/>
            <p:nvPr/>
          </p:nvSpPr>
          <p:spPr>
            <a:xfrm rot="20741966">
              <a:off x="7136858" y="849290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91A31908-540B-43D1-BE3E-F82119FDFDE8}"/>
                </a:ext>
              </a:extLst>
            </p:cNvPr>
            <p:cNvSpPr/>
            <p:nvPr/>
          </p:nvSpPr>
          <p:spPr>
            <a:xfrm>
              <a:off x="7019976" y="342865"/>
              <a:ext cx="1599736" cy="1455420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548" h="1455420">
                  <a:moveTo>
                    <a:pt x="50808" y="750570"/>
                  </a:moveTo>
                  <a:cubicBezTo>
                    <a:pt x="271788" y="256540"/>
                    <a:pt x="377134" y="0"/>
                    <a:pt x="779678" y="0"/>
                  </a:cubicBezTo>
                  <a:cubicBezTo>
                    <a:pt x="1182222" y="0"/>
                    <a:pt x="1508548" y="361292"/>
                    <a:pt x="1508548" y="750570"/>
                  </a:cubicBezTo>
                  <a:cubicBezTo>
                    <a:pt x="1508548" y="1139848"/>
                    <a:pt x="1182222" y="1455420"/>
                    <a:pt x="779678" y="1455420"/>
                  </a:cubicBezTo>
                  <a:cubicBezTo>
                    <a:pt x="377134" y="1455420"/>
                    <a:pt x="-170172" y="1244600"/>
                    <a:pt x="50808" y="75057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4">
              <a:extLst>
                <a:ext uri="{FF2B5EF4-FFF2-40B4-BE49-F238E27FC236}">
                  <a16:creationId xmlns:a16="http://schemas.microsoft.com/office/drawing/2014/main" id="{D6A8BC62-8D0C-47CF-AD60-5C8BC4BCF524}"/>
                </a:ext>
              </a:extLst>
            </p:cNvPr>
            <p:cNvSpPr/>
            <p:nvPr/>
          </p:nvSpPr>
          <p:spPr>
            <a:xfrm flipH="1">
              <a:off x="6616538" y="1269113"/>
              <a:ext cx="666350" cy="208058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350" h="234450">
                  <a:moveTo>
                    <a:pt x="666290" y="222449"/>
                  </a:moveTo>
                  <a:cubicBezTo>
                    <a:pt x="663885" y="254834"/>
                    <a:pt x="-32896" y="230050"/>
                    <a:pt x="1213" y="43379"/>
                  </a:cubicBezTo>
                  <a:cubicBezTo>
                    <a:pt x="89317" y="-102897"/>
                    <a:pt x="673198" y="162759"/>
                    <a:pt x="666290" y="2224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800D2C-02B7-481D-AD7A-A963208D70A5}"/>
                </a:ext>
              </a:extLst>
            </p:cNvPr>
            <p:cNvSpPr/>
            <p:nvPr/>
          </p:nvSpPr>
          <p:spPr>
            <a:xfrm rot="19373955">
              <a:off x="7871228" y="939443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317C801-D2EC-4569-9861-A9CB266BF00E}"/>
                </a:ext>
              </a:extLst>
            </p:cNvPr>
            <p:cNvSpPr/>
            <p:nvPr/>
          </p:nvSpPr>
          <p:spPr>
            <a:xfrm rot="14996686">
              <a:off x="7865955" y="1051910"/>
              <a:ext cx="132612" cy="76251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C68DF7C-5DDA-4BD7-90FD-C6DC861CEA1D}"/>
                </a:ext>
              </a:extLst>
            </p:cNvPr>
            <p:cNvSpPr/>
            <p:nvPr/>
          </p:nvSpPr>
          <p:spPr>
            <a:xfrm rot="19097952">
              <a:off x="9262160" y="1334308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7C5CDA67-F9CF-4990-A54E-0EF56EB8E9A7}"/>
                </a:ext>
              </a:extLst>
            </p:cNvPr>
            <p:cNvSpPr/>
            <p:nvPr/>
          </p:nvSpPr>
          <p:spPr>
            <a:xfrm rot="3941651">
              <a:off x="8606440" y="4591608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-60919" y="391407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7D20EC6-AAC2-4E66-888F-B317E43452C1}"/>
                </a:ext>
              </a:extLst>
            </p:cNvPr>
            <p:cNvSpPr/>
            <p:nvPr/>
          </p:nvSpPr>
          <p:spPr>
            <a:xfrm rot="1015528">
              <a:off x="8898064" y="4743292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3C05F3-2DDA-4883-B995-AC54B746EE6A}"/>
                </a:ext>
              </a:extLst>
            </p:cNvPr>
            <p:cNvSpPr/>
            <p:nvPr/>
          </p:nvSpPr>
          <p:spPr>
            <a:xfrm rot="1659339">
              <a:off x="8014545" y="4667401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3BA40DE-A24A-4C3F-9495-1392157D6733}"/>
                </a:ext>
              </a:extLst>
            </p:cNvPr>
            <p:cNvSpPr/>
            <p:nvPr/>
          </p:nvSpPr>
          <p:spPr>
            <a:xfrm rot="5166666">
              <a:off x="7803614" y="4544334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2DABF741-67C6-49E5-81FD-F25F3C897618}"/>
                </a:ext>
              </a:extLst>
            </p:cNvPr>
            <p:cNvSpPr/>
            <p:nvPr/>
          </p:nvSpPr>
          <p:spPr>
            <a:xfrm rot="19159814" flipH="1">
              <a:off x="8272367" y="4729724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EBC8F90-5670-4275-8BE5-D88FEE1C0447}"/>
                </a:ext>
              </a:extLst>
            </p:cNvPr>
            <p:cNvSpPr/>
            <p:nvPr/>
          </p:nvSpPr>
          <p:spPr>
            <a:xfrm rot="18149711" flipH="1">
              <a:off x="9087836" y="4767193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DCDBE9F7-402D-47F6-9B77-CA3D35336C8B}"/>
                </a:ext>
              </a:extLst>
            </p:cNvPr>
            <p:cNvSpPr/>
            <p:nvPr/>
          </p:nvSpPr>
          <p:spPr>
            <a:xfrm rot="3941651">
              <a:off x="7813552" y="4698751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F98D19AE-C1DC-4302-8D50-360C46143903}"/>
                </a:ext>
              </a:extLst>
            </p:cNvPr>
            <p:cNvSpPr/>
            <p:nvPr/>
          </p:nvSpPr>
          <p:spPr>
            <a:xfrm rot="19172178">
              <a:off x="8482000" y="1579835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9CA4AE33-947A-4903-86CB-4C1587A86B21}"/>
                </a:ext>
              </a:extLst>
            </p:cNvPr>
            <p:cNvSpPr/>
            <p:nvPr/>
          </p:nvSpPr>
          <p:spPr>
            <a:xfrm>
              <a:off x="7239482" y="1638801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9229FA68-E67F-48B6-8100-6EC22478042F}"/>
                </a:ext>
              </a:extLst>
            </p:cNvPr>
            <p:cNvSpPr/>
            <p:nvPr/>
          </p:nvSpPr>
          <p:spPr>
            <a:xfrm rot="18680758">
              <a:off x="7844675" y="1410707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58116DDF-485D-48C4-BFEE-28894041A565}"/>
                </a:ext>
              </a:extLst>
            </p:cNvPr>
            <p:cNvSpPr/>
            <p:nvPr/>
          </p:nvSpPr>
          <p:spPr>
            <a:xfrm rot="20970300">
              <a:off x="9388855" y="4471106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80B702FA-A49A-4993-B12E-0319F52110FD}"/>
                </a:ext>
              </a:extLst>
            </p:cNvPr>
            <p:cNvSpPr/>
            <p:nvPr/>
          </p:nvSpPr>
          <p:spPr>
            <a:xfrm rot="638591">
              <a:off x="7302643" y="2286608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E3930987-169E-4622-B64E-5778144D2E2F}"/>
                </a:ext>
              </a:extLst>
            </p:cNvPr>
            <p:cNvSpPr/>
            <p:nvPr/>
          </p:nvSpPr>
          <p:spPr>
            <a:xfrm rot="19091287">
              <a:off x="9355376" y="1840809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96FEFACC-78E8-4266-AC19-6F8A7FE5FA59}"/>
                </a:ext>
              </a:extLst>
            </p:cNvPr>
            <p:cNvSpPr/>
            <p:nvPr/>
          </p:nvSpPr>
          <p:spPr>
            <a:xfrm rot="20653376">
              <a:off x="10179902" y="6125612"/>
              <a:ext cx="529928" cy="475873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1242F4DB-5B3B-466D-88EB-4AC6EBBA3671}"/>
                </a:ext>
              </a:extLst>
            </p:cNvPr>
            <p:cNvSpPr/>
            <p:nvPr/>
          </p:nvSpPr>
          <p:spPr>
            <a:xfrm rot="3245550">
              <a:off x="8137825" y="4628858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4190720E-1C9B-4BA9-8244-2667DCBC79D1}"/>
                </a:ext>
              </a:extLst>
            </p:cNvPr>
            <p:cNvSpPr/>
            <p:nvPr/>
          </p:nvSpPr>
          <p:spPr>
            <a:xfrm rot="3245550">
              <a:off x="9020985" y="4668310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CACE3384-A917-4349-B97E-F2219CC248E6}"/>
                </a:ext>
              </a:extLst>
            </p:cNvPr>
            <p:cNvSpPr/>
            <p:nvPr/>
          </p:nvSpPr>
          <p:spPr>
            <a:xfrm rot="4477630">
              <a:off x="8927926" y="4724603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FABB5CD-49BF-4793-B5B0-A47136B33A4F}"/>
                </a:ext>
              </a:extLst>
            </p:cNvPr>
            <p:cNvSpPr/>
            <p:nvPr/>
          </p:nvSpPr>
          <p:spPr>
            <a:xfrm rot="4477630">
              <a:off x="8881736" y="468468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E844A9EE-07B5-403F-8D50-7C7C6EE176A4}"/>
                </a:ext>
              </a:extLst>
            </p:cNvPr>
            <p:cNvSpPr/>
            <p:nvPr/>
          </p:nvSpPr>
          <p:spPr>
            <a:xfrm rot="4477630">
              <a:off x="8040314" y="4720885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8B449A98-6C2F-4CEF-BFDF-A041EDECA9CC}"/>
                </a:ext>
              </a:extLst>
            </p:cNvPr>
            <p:cNvSpPr/>
            <p:nvPr/>
          </p:nvSpPr>
          <p:spPr>
            <a:xfrm rot="4477630">
              <a:off x="7992273" y="4761092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">
            <a:extLst>
              <a:ext uri="{FF2B5EF4-FFF2-40B4-BE49-F238E27FC236}">
                <a16:creationId xmlns:a16="http://schemas.microsoft.com/office/drawing/2014/main" id="{0AD91649-5E70-44F0-8414-C400637DBFB1}"/>
              </a:ext>
            </a:extLst>
          </p:cNvPr>
          <p:cNvSpPr/>
          <p:nvPr/>
        </p:nvSpPr>
        <p:spPr>
          <a:xfrm>
            <a:off x="1447375" y="1076755"/>
            <a:ext cx="1599736" cy="1455420"/>
          </a:xfrm>
          <a:custGeom>
            <a:avLst/>
            <a:gdLst>
              <a:gd name="connsiteX0" fmla="*/ 0 w 1457740"/>
              <a:gd name="connsiteY0" fmla="*/ 704850 h 1409700"/>
              <a:gd name="connsiteX1" fmla="*/ 728870 w 1457740"/>
              <a:gd name="connsiteY1" fmla="*/ 0 h 1409700"/>
              <a:gd name="connsiteX2" fmla="*/ 1457740 w 1457740"/>
              <a:gd name="connsiteY2" fmla="*/ 704850 h 1409700"/>
              <a:gd name="connsiteX3" fmla="*/ 728870 w 1457740"/>
              <a:gd name="connsiteY3" fmla="*/ 1409700 h 1409700"/>
              <a:gd name="connsiteX4" fmla="*/ 0 w 1457740"/>
              <a:gd name="connsiteY4" fmla="*/ 704850 h 1409700"/>
              <a:gd name="connsiteX0" fmla="*/ 0 w 1457740"/>
              <a:gd name="connsiteY0" fmla="*/ 750570 h 1455420"/>
              <a:gd name="connsiteX1" fmla="*/ 728870 w 1457740"/>
              <a:gd name="connsiteY1" fmla="*/ 0 h 1455420"/>
              <a:gd name="connsiteX2" fmla="*/ 1457740 w 1457740"/>
              <a:gd name="connsiteY2" fmla="*/ 750570 h 1455420"/>
              <a:gd name="connsiteX3" fmla="*/ 728870 w 1457740"/>
              <a:gd name="connsiteY3" fmla="*/ 1455420 h 1455420"/>
              <a:gd name="connsiteX4" fmla="*/ 0 w 1457740"/>
              <a:gd name="connsiteY4" fmla="*/ 750570 h 1455420"/>
              <a:gd name="connsiteX0" fmla="*/ 35940 w 1493680"/>
              <a:gd name="connsiteY0" fmla="*/ 750570 h 1455420"/>
              <a:gd name="connsiteX1" fmla="*/ 764810 w 1493680"/>
              <a:gd name="connsiteY1" fmla="*/ 0 h 1455420"/>
              <a:gd name="connsiteX2" fmla="*/ 1493680 w 1493680"/>
              <a:gd name="connsiteY2" fmla="*/ 750570 h 1455420"/>
              <a:gd name="connsiteX3" fmla="*/ 764810 w 1493680"/>
              <a:gd name="connsiteY3" fmla="*/ 1455420 h 1455420"/>
              <a:gd name="connsiteX4" fmla="*/ 35940 w 1493680"/>
              <a:gd name="connsiteY4" fmla="*/ 750570 h 1455420"/>
              <a:gd name="connsiteX0" fmla="*/ 50808 w 1508548"/>
              <a:gd name="connsiteY0" fmla="*/ 750570 h 1455420"/>
              <a:gd name="connsiteX1" fmla="*/ 779678 w 1508548"/>
              <a:gd name="connsiteY1" fmla="*/ 0 h 1455420"/>
              <a:gd name="connsiteX2" fmla="*/ 1508548 w 1508548"/>
              <a:gd name="connsiteY2" fmla="*/ 750570 h 1455420"/>
              <a:gd name="connsiteX3" fmla="*/ 779678 w 1508548"/>
              <a:gd name="connsiteY3" fmla="*/ 1455420 h 1455420"/>
              <a:gd name="connsiteX4" fmla="*/ 50808 w 1508548"/>
              <a:gd name="connsiteY4" fmla="*/ 75057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548" h="1455420">
                <a:moveTo>
                  <a:pt x="50808" y="750570"/>
                </a:moveTo>
                <a:cubicBezTo>
                  <a:pt x="271788" y="256540"/>
                  <a:pt x="377134" y="0"/>
                  <a:pt x="779678" y="0"/>
                </a:cubicBezTo>
                <a:cubicBezTo>
                  <a:pt x="1182222" y="0"/>
                  <a:pt x="1508548" y="361292"/>
                  <a:pt x="1508548" y="750570"/>
                </a:cubicBezTo>
                <a:cubicBezTo>
                  <a:pt x="1508548" y="1139848"/>
                  <a:pt x="1182222" y="1455420"/>
                  <a:pt x="779678" y="1455420"/>
                </a:cubicBezTo>
                <a:cubicBezTo>
                  <a:pt x="377134" y="1455420"/>
                  <a:pt x="-170172" y="1244600"/>
                  <a:pt x="50808" y="7505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554F9AB-6954-4ABA-8A39-A7B1A37FF089}"/>
              </a:ext>
            </a:extLst>
          </p:cNvPr>
          <p:cNvGrpSpPr/>
          <p:nvPr/>
        </p:nvGrpSpPr>
        <p:grpSpPr>
          <a:xfrm>
            <a:off x="4944478" y="1337073"/>
            <a:ext cx="1635995" cy="4188268"/>
            <a:chOff x="4944478" y="1337073"/>
            <a:chExt cx="1635995" cy="4188268"/>
          </a:xfrm>
        </p:grpSpPr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419A08B4-24A1-4EE5-BCC9-F918A691F405}"/>
                </a:ext>
              </a:extLst>
            </p:cNvPr>
            <p:cNvSpPr/>
            <p:nvPr/>
          </p:nvSpPr>
          <p:spPr>
            <a:xfrm rot="21418234">
              <a:off x="5172554" y="3061115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12">
              <a:extLst>
                <a:ext uri="{FF2B5EF4-FFF2-40B4-BE49-F238E27FC236}">
                  <a16:creationId xmlns:a16="http://schemas.microsoft.com/office/drawing/2014/main" id="{8A5D73D4-2AB5-4E6A-A63E-8939B8341D43}"/>
                </a:ext>
              </a:extLst>
            </p:cNvPr>
            <p:cNvSpPr/>
            <p:nvPr/>
          </p:nvSpPr>
          <p:spPr>
            <a:xfrm>
              <a:off x="4989003" y="3074451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8A51C2-18B7-4931-8876-9AD834507C93}"/>
                </a:ext>
              </a:extLst>
            </p:cNvPr>
            <p:cNvGrpSpPr/>
            <p:nvPr/>
          </p:nvGrpSpPr>
          <p:grpSpPr>
            <a:xfrm flipH="1">
              <a:off x="5766777" y="3718926"/>
              <a:ext cx="678872" cy="1368796"/>
              <a:chOff x="5180399" y="3841670"/>
              <a:chExt cx="678872" cy="13687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B1DA129-7AB8-4308-BDBC-FD5E6327841D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238176A1-1477-4174-9D97-5C2549CBC2DB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15">
                <a:extLst>
                  <a:ext uri="{FF2B5EF4-FFF2-40B4-BE49-F238E27FC236}">
                    <a16:creationId xmlns:a16="http://schemas.microsoft.com/office/drawing/2014/main" id="{53E735B9-DEAF-4BB6-B345-D6B932A1EEC4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C0AA42BF-3414-4F67-B0C4-85739B0032BE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15">
                <a:extLst>
                  <a:ext uri="{FF2B5EF4-FFF2-40B4-BE49-F238E27FC236}">
                    <a16:creationId xmlns:a16="http://schemas.microsoft.com/office/drawing/2014/main" id="{27C6F8DE-EA18-41D2-8946-9A35200277FB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F4D684F9-9FC3-48E0-9703-87EB986C6CAD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614B3409-84B8-47C1-BE2E-3D320755A9AC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E5C0BBAC-0C38-4680-AB2C-E7C5EC257847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15">
                <a:extLst>
                  <a:ext uri="{FF2B5EF4-FFF2-40B4-BE49-F238E27FC236}">
                    <a16:creationId xmlns:a16="http://schemas.microsoft.com/office/drawing/2014/main" id="{618F7AC6-1762-48D0-9320-6087D25997EC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D160BDB-092C-471B-A177-09AD14F327E5}"/>
                </a:ext>
              </a:extLst>
            </p:cNvPr>
            <p:cNvGrpSpPr/>
            <p:nvPr/>
          </p:nvGrpSpPr>
          <p:grpSpPr>
            <a:xfrm>
              <a:off x="5044306" y="3703198"/>
              <a:ext cx="678872" cy="1368796"/>
              <a:chOff x="5180399" y="3841670"/>
              <a:chExt cx="678872" cy="136879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8F58B7-3A81-4EEA-9E13-3D7BC2982E2D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2BB7F6D2-BE13-429F-89C3-BD0BEE1B70EA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15">
                <a:extLst>
                  <a:ext uri="{FF2B5EF4-FFF2-40B4-BE49-F238E27FC236}">
                    <a16:creationId xmlns:a16="http://schemas.microsoft.com/office/drawing/2014/main" id="{F3FC6BE7-54E4-4A56-BF40-4FE6E7C5F8A6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E92E2AD0-5750-4DF8-AEA7-62CA92FE97D3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15">
                <a:extLst>
                  <a:ext uri="{FF2B5EF4-FFF2-40B4-BE49-F238E27FC236}">
                    <a16:creationId xmlns:a16="http://schemas.microsoft.com/office/drawing/2014/main" id="{84672206-B0F6-445F-82A1-9D12BF05F756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B1CA39CF-73F4-4BE0-8A0A-8D24F21E5313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15">
                <a:extLst>
                  <a:ext uri="{FF2B5EF4-FFF2-40B4-BE49-F238E27FC236}">
                    <a16:creationId xmlns:a16="http://schemas.microsoft.com/office/drawing/2014/main" id="{6BF39CBD-5415-4750-9AEC-570CC5F094D9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AE5E90DA-E2CF-472F-9860-760CB88F9A0D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15">
                <a:extLst>
                  <a:ext uri="{FF2B5EF4-FFF2-40B4-BE49-F238E27FC236}">
                    <a16:creationId xmlns:a16="http://schemas.microsoft.com/office/drawing/2014/main" id="{0A35DDEC-4CA1-423F-9F2D-22E80C5336E9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3E961C-76E3-4AA9-8C4C-AC5433487039}"/>
                </a:ext>
              </a:extLst>
            </p:cNvPr>
            <p:cNvSpPr/>
            <p:nvPr/>
          </p:nvSpPr>
          <p:spPr>
            <a:xfrm>
              <a:off x="4982817" y="201208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CE880A6C-00E7-4D04-A7DD-D8DE5968CB72}"/>
                </a:ext>
              </a:extLst>
            </p:cNvPr>
            <p:cNvSpPr/>
            <p:nvPr/>
          </p:nvSpPr>
          <p:spPr>
            <a:xfrm>
              <a:off x="5190755" y="1337073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oon 4">
              <a:extLst>
                <a:ext uri="{FF2B5EF4-FFF2-40B4-BE49-F238E27FC236}">
                  <a16:creationId xmlns:a16="http://schemas.microsoft.com/office/drawing/2014/main" id="{7DA04194-D928-493F-A955-A33C04B0B58B}"/>
                </a:ext>
              </a:extLst>
            </p:cNvPr>
            <p:cNvSpPr/>
            <p:nvPr/>
          </p:nvSpPr>
          <p:spPr>
            <a:xfrm rot="19992312" flipH="1">
              <a:off x="5768841" y="1884374"/>
              <a:ext cx="102508" cy="197755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50E0323C-1B0E-4723-A6C0-CBC9476CA665}"/>
                </a:ext>
              </a:extLst>
            </p:cNvPr>
            <p:cNvSpPr/>
            <p:nvPr/>
          </p:nvSpPr>
          <p:spPr>
            <a:xfrm>
              <a:off x="5876749" y="1547189"/>
              <a:ext cx="214760" cy="37769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682409B5-BDEB-4D9A-94F1-D4B6123CAD05}"/>
                </a:ext>
              </a:extLst>
            </p:cNvPr>
            <p:cNvSpPr/>
            <p:nvPr/>
          </p:nvSpPr>
          <p:spPr>
            <a:xfrm rot="237504">
              <a:off x="5881684" y="1651493"/>
              <a:ext cx="109618" cy="27780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67447078-6B33-4631-A108-CBAA2C74A5DD}"/>
                </a:ext>
              </a:extLst>
            </p:cNvPr>
            <p:cNvSpPr/>
            <p:nvPr/>
          </p:nvSpPr>
          <p:spPr>
            <a:xfrm rot="247517">
              <a:off x="5553899" y="5052943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BE955C3E-EFC3-4419-826F-977B45F7D2F5}"/>
                </a:ext>
              </a:extLst>
            </p:cNvPr>
            <p:cNvSpPr/>
            <p:nvPr/>
          </p:nvSpPr>
          <p:spPr>
            <a:xfrm rot="19659488">
              <a:off x="5780245" y="1819168"/>
              <a:ext cx="312495" cy="312495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5B744F9-208A-45C3-B787-28BE6012B98C}"/>
                </a:ext>
              </a:extLst>
            </p:cNvPr>
            <p:cNvGrpSpPr/>
            <p:nvPr/>
          </p:nvGrpSpPr>
          <p:grpSpPr>
            <a:xfrm flipH="1">
              <a:off x="5431799" y="1554123"/>
              <a:ext cx="315528" cy="593305"/>
              <a:chOff x="5348532" y="1539398"/>
              <a:chExt cx="315528" cy="593305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207B5C5A-CFDA-40E7-86E6-DF4331EEAF0C}"/>
                  </a:ext>
                </a:extLst>
              </p:cNvPr>
              <p:cNvSpPr/>
              <p:nvPr/>
            </p:nvSpPr>
            <p:spPr>
              <a:xfrm>
                <a:off x="5449300" y="1539398"/>
                <a:ext cx="214760" cy="37769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593DB15-8988-42D1-AF26-937D0AB6DBBE}"/>
                  </a:ext>
                </a:extLst>
              </p:cNvPr>
              <p:cNvSpPr/>
              <p:nvPr/>
            </p:nvSpPr>
            <p:spPr>
              <a:xfrm rot="463759">
                <a:off x="5454235" y="1643702"/>
                <a:ext cx="109618" cy="27780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4A22FC7-5EED-46F2-9A70-5BAA361FAF6A}"/>
                  </a:ext>
                </a:extLst>
              </p:cNvPr>
              <p:cNvSpPr/>
              <p:nvPr/>
            </p:nvSpPr>
            <p:spPr>
              <a:xfrm rot="19659488">
                <a:off x="5348532" y="1820208"/>
                <a:ext cx="312495" cy="312495"/>
              </a:xfrm>
              <a:prstGeom prst="arc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3BD10DB0-C79A-486C-B8D8-82CC050C0EE8}"/>
                </a:ext>
              </a:extLst>
            </p:cNvPr>
            <p:cNvSpPr/>
            <p:nvPr/>
          </p:nvSpPr>
          <p:spPr>
            <a:xfrm rot="8002529">
              <a:off x="5614845" y="1859590"/>
              <a:ext cx="312495" cy="312495"/>
            </a:xfrm>
            <a:prstGeom prst="arc">
              <a:avLst>
                <a:gd name="adj1" fmla="val 14712580"/>
                <a:gd name="adj2" fmla="val 15191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8E4EA9E3-0379-4203-818F-F50F910490C7}"/>
                </a:ext>
              </a:extLst>
            </p:cNvPr>
            <p:cNvSpPr/>
            <p:nvPr/>
          </p:nvSpPr>
          <p:spPr>
            <a:xfrm flipV="1">
              <a:off x="5257080" y="2244447"/>
              <a:ext cx="987857" cy="24943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B139F576-9F4F-4AFD-8646-836901222AAB}"/>
                </a:ext>
              </a:extLst>
            </p:cNvPr>
            <p:cNvSpPr/>
            <p:nvPr/>
          </p:nvSpPr>
          <p:spPr>
            <a:xfrm rot="5400000" flipV="1">
              <a:off x="5043186" y="2756173"/>
              <a:ext cx="1484576" cy="1056787"/>
            </a:xfrm>
            <a:prstGeom prst="flowChartConnector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1">
              <a:extLst>
                <a:ext uri="{FF2B5EF4-FFF2-40B4-BE49-F238E27FC236}">
                  <a16:creationId xmlns:a16="http://schemas.microsoft.com/office/drawing/2014/main" id="{34C32524-E75B-4F4B-A767-3B917FBFD402}"/>
                </a:ext>
              </a:extLst>
            </p:cNvPr>
            <p:cNvSpPr/>
            <p:nvPr/>
          </p:nvSpPr>
          <p:spPr>
            <a:xfrm rot="20239547">
              <a:off x="6279631" y="246203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B239E0CB-92BE-42EE-8CF2-6BB2C45D06EC}"/>
                </a:ext>
              </a:extLst>
            </p:cNvPr>
            <p:cNvSpPr/>
            <p:nvPr/>
          </p:nvSpPr>
          <p:spPr>
            <a:xfrm rot="20507628" flipV="1">
              <a:off x="6162797" y="243435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11">
              <a:extLst>
                <a:ext uri="{FF2B5EF4-FFF2-40B4-BE49-F238E27FC236}">
                  <a16:creationId xmlns:a16="http://schemas.microsoft.com/office/drawing/2014/main" id="{38A63E5D-CAA0-4A94-8127-B8BAC3F9A7F6}"/>
                </a:ext>
              </a:extLst>
            </p:cNvPr>
            <p:cNvSpPr/>
            <p:nvPr/>
          </p:nvSpPr>
          <p:spPr>
            <a:xfrm rot="1360453" flipH="1">
              <a:off x="4944478" y="250299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E9445703-0AD0-49ED-883F-7185E2BD1918}"/>
                </a:ext>
              </a:extLst>
            </p:cNvPr>
            <p:cNvSpPr/>
            <p:nvPr/>
          </p:nvSpPr>
          <p:spPr>
            <a:xfrm rot="1092372" flipH="1" flipV="1">
              <a:off x="5213766" y="243767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11">
              <a:extLst>
                <a:ext uri="{FF2B5EF4-FFF2-40B4-BE49-F238E27FC236}">
                  <a16:creationId xmlns:a16="http://schemas.microsoft.com/office/drawing/2014/main" id="{028C93CB-C959-4AFF-B9C7-62CBB56F44E9}"/>
                </a:ext>
              </a:extLst>
            </p:cNvPr>
            <p:cNvSpPr/>
            <p:nvPr/>
          </p:nvSpPr>
          <p:spPr>
            <a:xfrm rot="20239547">
              <a:off x="6345648" y="2731236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11">
              <a:extLst>
                <a:ext uri="{FF2B5EF4-FFF2-40B4-BE49-F238E27FC236}">
                  <a16:creationId xmlns:a16="http://schemas.microsoft.com/office/drawing/2014/main" id="{94DA5599-C828-46D3-9DF4-C70DE268D3FB}"/>
                </a:ext>
              </a:extLst>
            </p:cNvPr>
            <p:cNvSpPr/>
            <p:nvPr/>
          </p:nvSpPr>
          <p:spPr>
            <a:xfrm rot="1360453" flipH="1">
              <a:off x="5020332" y="2677023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EA3A0B76-82A7-4B9F-8BF9-70C9C8B7C1F0}"/>
                </a:ext>
              </a:extLst>
            </p:cNvPr>
            <p:cNvSpPr/>
            <p:nvPr/>
          </p:nvSpPr>
          <p:spPr>
            <a:xfrm rot="20507628" flipV="1">
              <a:off x="6040299" y="221393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429CBCE6-41DE-4547-8119-D0A664E947B5}"/>
                </a:ext>
              </a:extLst>
            </p:cNvPr>
            <p:cNvSpPr/>
            <p:nvPr/>
          </p:nvSpPr>
          <p:spPr>
            <a:xfrm rot="20507628" flipV="1">
              <a:off x="5292298" y="2222930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976380-58AA-4781-B222-53B916394D29}"/>
              </a:ext>
            </a:extLst>
          </p:cNvPr>
          <p:cNvGrpSpPr/>
          <p:nvPr/>
        </p:nvGrpSpPr>
        <p:grpSpPr>
          <a:xfrm>
            <a:off x="2566248" y="2144530"/>
            <a:ext cx="1650631" cy="4031530"/>
            <a:chOff x="4944478" y="1493811"/>
            <a:chExt cx="1650631" cy="4031530"/>
          </a:xfrm>
        </p:grpSpPr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A6487F4C-3080-4249-A10D-C557489ED422}"/>
                </a:ext>
              </a:extLst>
            </p:cNvPr>
            <p:cNvSpPr/>
            <p:nvPr/>
          </p:nvSpPr>
          <p:spPr>
            <a:xfrm rot="21418234">
              <a:off x="5172554" y="3061115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">
              <a:extLst>
                <a:ext uri="{FF2B5EF4-FFF2-40B4-BE49-F238E27FC236}">
                  <a16:creationId xmlns:a16="http://schemas.microsoft.com/office/drawing/2014/main" id="{80C5219A-CD54-425E-A9B3-1D089E3329CE}"/>
                </a:ext>
              </a:extLst>
            </p:cNvPr>
            <p:cNvSpPr/>
            <p:nvPr/>
          </p:nvSpPr>
          <p:spPr>
            <a:xfrm>
              <a:off x="4989003" y="3074451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EF7AD7C-0F05-4736-B6EE-18330DDE7B3F}"/>
                </a:ext>
              </a:extLst>
            </p:cNvPr>
            <p:cNvGrpSpPr/>
            <p:nvPr/>
          </p:nvGrpSpPr>
          <p:grpSpPr>
            <a:xfrm flipH="1">
              <a:off x="5766777" y="3718926"/>
              <a:ext cx="678872" cy="1368796"/>
              <a:chOff x="5180399" y="3841670"/>
              <a:chExt cx="678872" cy="136879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82C5D61-020D-4582-8961-E5E07045BB3C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5">
                <a:extLst>
                  <a:ext uri="{FF2B5EF4-FFF2-40B4-BE49-F238E27FC236}">
                    <a16:creationId xmlns:a16="http://schemas.microsoft.com/office/drawing/2014/main" id="{3E2EC05A-53D3-4D2F-A8E1-A6B658459694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5">
                <a:extLst>
                  <a:ext uri="{FF2B5EF4-FFF2-40B4-BE49-F238E27FC236}">
                    <a16:creationId xmlns:a16="http://schemas.microsoft.com/office/drawing/2014/main" id="{B5A344A0-336D-46CF-A1C0-F5940CA753BB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5">
                <a:extLst>
                  <a:ext uri="{FF2B5EF4-FFF2-40B4-BE49-F238E27FC236}">
                    <a16:creationId xmlns:a16="http://schemas.microsoft.com/office/drawing/2014/main" id="{9E627A7C-E072-44B5-BB48-7556EF626AF2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5">
                <a:extLst>
                  <a:ext uri="{FF2B5EF4-FFF2-40B4-BE49-F238E27FC236}">
                    <a16:creationId xmlns:a16="http://schemas.microsoft.com/office/drawing/2014/main" id="{AE8686DE-EBB0-4805-8E7A-D08B99EECA71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 15">
                <a:extLst>
                  <a:ext uri="{FF2B5EF4-FFF2-40B4-BE49-F238E27FC236}">
                    <a16:creationId xmlns:a16="http://schemas.microsoft.com/office/drawing/2014/main" id="{3555FE67-E5ED-4874-8C39-69940657F430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 15">
                <a:extLst>
                  <a:ext uri="{FF2B5EF4-FFF2-40B4-BE49-F238E27FC236}">
                    <a16:creationId xmlns:a16="http://schemas.microsoft.com/office/drawing/2014/main" id="{F62ABE58-ADD3-409B-8396-624A852F8B4D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5">
                <a:extLst>
                  <a:ext uri="{FF2B5EF4-FFF2-40B4-BE49-F238E27FC236}">
                    <a16:creationId xmlns:a16="http://schemas.microsoft.com/office/drawing/2014/main" id="{C3924881-DB1D-4ACD-9339-D354E0B5E0E2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5">
                <a:extLst>
                  <a:ext uri="{FF2B5EF4-FFF2-40B4-BE49-F238E27FC236}">
                    <a16:creationId xmlns:a16="http://schemas.microsoft.com/office/drawing/2014/main" id="{41C607FC-7C1B-40D5-AC1F-A315A60A4218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730D483-F632-4442-AF6A-E1FB83B14F7E}"/>
                </a:ext>
              </a:extLst>
            </p:cNvPr>
            <p:cNvGrpSpPr/>
            <p:nvPr/>
          </p:nvGrpSpPr>
          <p:grpSpPr>
            <a:xfrm>
              <a:off x="5044306" y="3703198"/>
              <a:ext cx="678872" cy="1368796"/>
              <a:chOff x="5180399" y="3841670"/>
              <a:chExt cx="678872" cy="136879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E0D0915-96CF-4A59-83F0-554E460CC849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">
                <a:extLst>
                  <a:ext uri="{FF2B5EF4-FFF2-40B4-BE49-F238E27FC236}">
                    <a16:creationId xmlns:a16="http://schemas.microsoft.com/office/drawing/2014/main" id="{09D4F8DB-1F06-459B-918A-96FF2D575C19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">
                <a:extLst>
                  <a:ext uri="{FF2B5EF4-FFF2-40B4-BE49-F238E27FC236}">
                    <a16:creationId xmlns:a16="http://schemas.microsoft.com/office/drawing/2014/main" id="{90630A44-42FB-4456-A997-462CDEB200B5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">
                <a:extLst>
                  <a:ext uri="{FF2B5EF4-FFF2-40B4-BE49-F238E27FC236}">
                    <a16:creationId xmlns:a16="http://schemas.microsoft.com/office/drawing/2014/main" id="{4C117C26-B7A0-4304-A118-8CF328E86988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">
                <a:extLst>
                  <a:ext uri="{FF2B5EF4-FFF2-40B4-BE49-F238E27FC236}">
                    <a16:creationId xmlns:a16="http://schemas.microsoft.com/office/drawing/2014/main" id="{881A3860-A911-46B4-A729-F3931430DA56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">
                <a:extLst>
                  <a:ext uri="{FF2B5EF4-FFF2-40B4-BE49-F238E27FC236}">
                    <a16:creationId xmlns:a16="http://schemas.microsoft.com/office/drawing/2014/main" id="{F1598BDA-1200-465F-B5D1-F9B1363EB5E4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">
                <a:extLst>
                  <a:ext uri="{FF2B5EF4-FFF2-40B4-BE49-F238E27FC236}">
                    <a16:creationId xmlns:a16="http://schemas.microsoft.com/office/drawing/2014/main" id="{D85B28C1-D2F9-40AD-B377-AD3B8364A2FF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">
                <a:extLst>
                  <a:ext uri="{FF2B5EF4-FFF2-40B4-BE49-F238E27FC236}">
                    <a16:creationId xmlns:a16="http://schemas.microsoft.com/office/drawing/2014/main" id="{40A4C283-7FDF-443A-A7D1-EE14C2F14816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C1F17AA2-5A19-440D-B0EA-30DAF14B74CE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528376A1-49EC-4AF9-84F7-2831C2D612B4}"/>
                </a:ext>
              </a:extLst>
            </p:cNvPr>
            <p:cNvSpPr/>
            <p:nvPr/>
          </p:nvSpPr>
          <p:spPr>
            <a:xfrm>
              <a:off x="4982817" y="201208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E15E5234-BDCB-4920-B378-651FF4347583}"/>
                </a:ext>
              </a:extLst>
            </p:cNvPr>
            <p:cNvSpPr/>
            <p:nvPr/>
          </p:nvSpPr>
          <p:spPr>
            <a:xfrm>
              <a:off x="5501921" y="1493811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oon 4">
              <a:extLst>
                <a:ext uri="{FF2B5EF4-FFF2-40B4-BE49-F238E27FC236}">
                  <a16:creationId xmlns:a16="http://schemas.microsoft.com/office/drawing/2014/main" id="{3F35AA79-4D02-49A0-A4D4-1A5DFAAD0B15}"/>
                </a:ext>
              </a:extLst>
            </p:cNvPr>
            <p:cNvSpPr/>
            <p:nvPr/>
          </p:nvSpPr>
          <p:spPr>
            <a:xfrm rot="19992312" flipH="1">
              <a:off x="6405036" y="1892303"/>
              <a:ext cx="102508" cy="197755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  <a:gd name="connsiteX0" fmla="*/ 522523 w 522603"/>
                <a:gd name="connsiteY0" fmla="*/ 238330 h 248209"/>
                <a:gd name="connsiteX1" fmla="*/ 1518 w 522603"/>
                <a:gd name="connsiteY1" fmla="*/ 41422 h 248209"/>
                <a:gd name="connsiteX2" fmla="*/ 522523 w 522603"/>
                <a:gd name="connsiteY2" fmla="*/ 238330 h 248209"/>
                <a:gd name="connsiteX0" fmla="*/ 521003 w 521083"/>
                <a:gd name="connsiteY0" fmla="*/ 238330 h 246456"/>
                <a:gd name="connsiteX1" fmla="*/ -2 w 521083"/>
                <a:gd name="connsiteY1" fmla="*/ 41422 h 246456"/>
                <a:gd name="connsiteX2" fmla="*/ 521003 w 521083"/>
                <a:gd name="connsiteY2" fmla="*/ 238330 h 2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83" h="246456">
                  <a:moveTo>
                    <a:pt x="521003" y="238330"/>
                  </a:moveTo>
                  <a:cubicBezTo>
                    <a:pt x="518598" y="270715"/>
                    <a:pt x="283125" y="206546"/>
                    <a:pt x="-2" y="41422"/>
                  </a:cubicBezTo>
                  <a:cubicBezTo>
                    <a:pt x="88102" y="-104854"/>
                    <a:pt x="527911" y="178640"/>
                    <a:pt x="521003" y="23833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1">
              <a:extLst>
                <a:ext uri="{FF2B5EF4-FFF2-40B4-BE49-F238E27FC236}">
                  <a16:creationId xmlns:a16="http://schemas.microsoft.com/office/drawing/2014/main" id="{C146982B-36E1-4A72-BBE1-CA0E9F6689C7}"/>
                </a:ext>
              </a:extLst>
            </p:cNvPr>
            <p:cNvSpPr/>
            <p:nvPr/>
          </p:nvSpPr>
          <p:spPr>
            <a:xfrm rot="20239547">
              <a:off x="6279631" y="246203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CA65F680-D392-4448-8913-65B890687408}"/>
                </a:ext>
              </a:extLst>
            </p:cNvPr>
            <p:cNvSpPr/>
            <p:nvPr/>
          </p:nvSpPr>
          <p:spPr>
            <a:xfrm>
              <a:off x="5876749" y="1547189"/>
              <a:ext cx="214760" cy="37769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2C44C288-4FFD-41F3-91AE-6A4C128F0C14}"/>
                </a:ext>
              </a:extLst>
            </p:cNvPr>
            <p:cNvSpPr/>
            <p:nvPr/>
          </p:nvSpPr>
          <p:spPr>
            <a:xfrm rot="237504">
              <a:off x="5881684" y="1651493"/>
              <a:ext cx="109618" cy="27780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2">
              <a:extLst>
                <a:ext uri="{FF2B5EF4-FFF2-40B4-BE49-F238E27FC236}">
                  <a16:creationId xmlns:a16="http://schemas.microsoft.com/office/drawing/2014/main" id="{7B677A71-BAB4-4A9C-AC2E-910BF89E07D3}"/>
                </a:ext>
              </a:extLst>
            </p:cNvPr>
            <p:cNvSpPr/>
            <p:nvPr/>
          </p:nvSpPr>
          <p:spPr>
            <a:xfrm rot="247517">
              <a:off x="5553899" y="5052943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734574E-C081-4B2D-8130-23E3004442A0}"/>
                </a:ext>
              </a:extLst>
            </p:cNvPr>
            <p:cNvSpPr/>
            <p:nvPr/>
          </p:nvSpPr>
          <p:spPr>
            <a:xfrm rot="20507628" flipV="1">
              <a:off x="6162797" y="243435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1">
              <a:extLst>
                <a:ext uri="{FF2B5EF4-FFF2-40B4-BE49-F238E27FC236}">
                  <a16:creationId xmlns:a16="http://schemas.microsoft.com/office/drawing/2014/main" id="{3ECD8A3F-B084-4C64-A9FB-5052CEF5BB3E}"/>
                </a:ext>
              </a:extLst>
            </p:cNvPr>
            <p:cNvSpPr/>
            <p:nvPr/>
          </p:nvSpPr>
          <p:spPr>
            <a:xfrm rot="1360453" flipH="1">
              <a:off x="4944478" y="250299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13133EF2-6DE8-4E7D-8535-BBD873253061}"/>
                </a:ext>
              </a:extLst>
            </p:cNvPr>
            <p:cNvSpPr/>
            <p:nvPr/>
          </p:nvSpPr>
          <p:spPr>
            <a:xfrm rot="1092372" flipH="1" flipV="1">
              <a:off x="5213766" y="243767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E00EE721-4DA3-4AA3-8516-EE5BE7F98348}"/>
                </a:ext>
              </a:extLst>
            </p:cNvPr>
            <p:cNvSpPr/>
            <p:nvPr/>
          </p:nvSpPr>
          <p:spPr>
            <a:xfrm rot="19659488">
              <a:off x="5780245" y="1819168"/>
              <a:ext cx="312495" cy="312495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A36DA6D-62A5-4563-824C-4B241EE19C5D}"/>
                </a:ext>
              </a:extLst>
            </p:cNvPr>
            <p:cNvGrpSpPr/>
            <p:nvPr/>
          </p:nvGrpSpPr>
          <p:grpSpPr>
            <a:xfrm flipH="1">
              <a:off x="5431799" y="1554123"/>
              <a:ext cx="315528" cy="593305"/>
              <a:chOff x="5348532" y="1539398"/>
              <a:chExt cx="315528" cy="593305"/>
            </a:xfrm>
          </p:grpSpPr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DEDF09B0-B359-494C-A984-42222860337D}"/>
                  </a:ext>
                </a:extLst>
              </p:cNvPr>
              <p:cNvSpPr/>
              <p:nvPr/>
            </p:nvSpPr>
            <p:spPr>
              <a:xfrm>
                <a:off x="5449300" y="1539398"/>
                <a:ext cx="214760" cy="37769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A91C1AE5-A50E-4794-B3CE-273452C9934E}"/>
                  </a:ext>
                </a:extLst>
              </p:cNvPr>
              <p:cNvSpPr/>
              <p:nvPr/>
            </p:nvSpPr>
            <p:spPr>
              <a:xfrm rot="463759">
                <a:off x="5454235" y="1643702"/>
                <a:ext cx="109618" cy="27780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AD546B45-5C0B-4B4E-9E5A-A028894383C0}"/>
                  </a:ext>
                </a:extLst>
              </p:cNvPr>
              <p:cNvSpPr/>
              <p:nvPr/>
            </p:nvSpPr>
            <p:spPr>
              <a:xfrm rot="19659488">
                <a:off x="5348532" y="1820208"/>
                <a:ext cx="312495" cy="312495"/>
              </a:xfrm>
              <a:prstGeom prst="arc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CBBC88E0-027A-467B-9D01-58EFB48E9969}"/>
                </a:ext>
              </a:extLst>
            </p:cNvPr>
            <p:cNvSpPr/>
            <p:nvPr/>
          </p:nvSpPr>
          <p:spPr>
            <a:xfrm rot="19659488">
              <a:off x="5633623" y="1932267"/>
              <a:ext cx="312495" cy="312495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CEF5C9-A9CB-4710-8E02-E15DBC54BCA1}"/>
              </a:ext>
            </a:extLst>
          </p:cNvPr>
          <p:cNvGrpSpPr/>
          <p:nvPr/>
        </p:nvGrpSpPr>
        <p:grpSpPr>
          <a:xfrm>
            <a:off x="915020" y="1547189"/>
            <a:ext cx="1635995" cy="4188268"/>
            <a:chOff x="4944478" y="1337073"/>
            <a:chExt cx="1635995" cy="4188268"/>
          </a:xfrm>
        </p:grpSpPr>
        <p:sp>
          <p:nvSpPr>
            <p:cNvPr id="172" name="Rectangle 12">
              <a:extLst>
                <a:ext uri="{FF2B5EF4-FFF2-40B4-BE49-F238E27FC236}">
                  <a16:creationId xmlns:a16="http://schemas.microsoft.com/office/drawing/2014/main" id="{56B755E3-4499-47AE-BAEA-B26049DAEAF8}"/>
                </a:ext>
              </a:extLst>
            </p:cNvPr>
            <p:cNvSpPr/>
            <p:nvPr/>
          </p:nvSpPr>
          <p:spPr>
            <a:xfrm rot="21418234">
              <a:off x="5172554" y="3061115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2">
              <a:extLst>
                <a:ext uri="{FF2B5EF4-FFF2-40B4-BE49-F238E27FC236}">
                  <a16:creationId xmlns:a16="http://schemas.microsoft.com/office/drawing/2014/main" id="{C5EDEEEE-A33D-4410-86FA-30B25F34E150}"/>
                </a:ext>
              </a:extLst>
            </p:cNvPr>
            <p:cNvSpPr/>
            <p:nvPr/>
          </p:nvSpPr>
          <p:spPr>
            <a:xfrm>
              <a:off x="4989003" y="3074451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12CC620-905B-46A8-887D-44DC9339D031}"/>
                </a:ext>
              </a:extLst>
            </p:cNvPr>
            <p:cNvGrpSpPr/>
            <p:nvPr/>
          </p:nvGrpSpPr>
          <p:grpSpPr>
            <a:xfrm flipH="1">
              <a:off x="5766777" y="3718926"/>
              <a:ext cx="678872" cy="1368796"/>
              <a:chOff x="5180399" y="3841670"/>
              <a:chExt cx="678872" cy="1368796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D6A3C82-161C-4BBB-BACC-48D7600833F7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15">
                <a:extLst>
                  <a:ext uri="{FF2B5EF4-FFF2-40B4-BE49-F238E27FC236}">
                    <a16:creationId xmlns:a16="http://schemas.microsoft.com/office/drawing/2014/main" id="{B2F095D7-997F-40E9-9161-92113A6BBAA6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 15">
                <a:extLst>
                  <a:ext uri="{FF2B5EF4-FFF2-40B4-BE49-F238E27FC236}">
                    <a16:creationId xmlns:a16="http://schemas.microsoft.com/office/drawing/2014/main" id="{60751DE0-BFE6-41E9-B8CC-D3A001F1759F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15">
                <a:extLst>
                  <a:ext uri="{FF2B5EF4-FFF2-40B4-BE49-F238E27FC236}">
                    <a16:creationId xmlns:a16="http://schemas.microsoft.com/office/drawing/2014/main" id="{9D2D25AF-A00B-42E6-9BB4-7597F6F73FD7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15">
                <a:extLst>
                  <a:ext uri="{FF2B5EF4-FFF2-40B4-BE49-F238E27FC236}">
                    <a16:creationId xmlns:a16="http://schemas.microsoft.com/office/drawing/2014/main" id="{E03C063A-93C7-40F8-8A9C-AE53A5355424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99A79F8B-5AA9-452C-8ABD-1A5A974E09EE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0865CFCD-0E85-47F3-86BC-DEFBD4E5B6D6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15">
                <a:extLst>
                  <a:ext uri="{FF2B5EF4-FFF2-40B4-BE49-F238E27FC236}">
                    <a16:creationId xmlns:a16="http://schemas.microsoft.com/office/drawing/2014/main" id="{6621A25A-8668-4F52-BE1E-9142C39D7A1F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Rectangle 15">
                <a:extLst>
                  <a:ext uri="{FF2B5EF4-FFF2-40B4-BE49-F238E27FC236}">
                    <a16:creationId xmlns:a16="http://schemas.microsoft.com/office/drawing/2014/main" id="{65AFB899-63DA-4803-AB28-79FD0AE5D811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6A3C0B4-4B6E-44B8-BA81-75495F6D2D0E}"/>
                </a:ext>
              </a:extLst>
            </p:cNvPr>
            <p:cNvGrpSpPr/>
            <p:nvPr/>
          </p:nvGrpSpPr>
          <p:grpSpPr>
            <a:xfrm>
              <a:off x="5044306" y="3703198"/>
              <a:ext cx="678872" cy="1368796"/>
              <a:chOff x="5180399" y="3841670"/>
              <a:chExt cx="678872" cy="1368796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E58BB82-B14F-451C-86DE-1361C493170B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5">
                <a:extLst>
                  <a:ext uri="{FF2B5EF4-FFF2-40B4-BE49-F238E27FC236}">
                    <a16:creationId xmlns:a16="http://schemas.microsoft.com/office/drawing/2014/main" id="{33537B08-57E9-4A16-9553-66EE45F93F6B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5">
                <a:extLst>
                  <a:ext uri="{FF2B5EF4-FFF2-40B4-BE49-F238E27FC236}">
                    <a16:creationId xmlns:a16="http://schemas.microsoft.com/office/drawing/2014/main" id="{74EB2FB7-9B84-4BFD-9ED8-6E9F74E67F48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5">
                <a:extLst>
                  <a:ext uri="{FF2B5EF4-FFF2-40B4-BE49-F238E27FC236}">
                    <a16:creationId xmlns:a16="http://schemas.microsoft.com/office/drawing/2014/main" id="{5D9640EF-FD55-4F0A-B952-1472980B2787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5">
                <a:extLst>
                  <a:ext uri="{FF2B5EF4-FFF2-40B4-BE49-F238E27FC236}">
                    <a16:creationId xmlns:a16="http://schemas.microsoft.com/office/drawing/2014/main" id="{E3B9618F-F986-4287-B769-15B3A1478F83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5">
                <a:extLst>
                  <a:ext uri="{FF2B5EF4-FFF2-40B4-BE49-F238E27FC236}">
                    <a16:creationId xmlns:a16="http://schemas.microsoft.com/office/drawing/2014/main" id="{1382057C-9B57-4A32-9F38-247131DBDB98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AF151D85-03FC-4DAA-B27D-63B96974FA25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5">
                <a:extLst>
                  <a:ext uri="{FF2B5EF4-FFF2-40B4-BE49-F238E27FC236}">
                    <a16:creationId xmlns:a16="http://schemas.microsoft.com/office/drawing/2014/main" id="{E3D39A7F-2B50-4880-93D3-13F7A9DBD798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 15">
                <a:extLst>
                  <a:ext uri="{FF2B5EF4-FFF2-40B4-BE49-F238E27FC236}">
                    <a16:creationId xmlns:a16="http://schemas.microsoft.com/office/drawing/2014/main" id="{56342108-EA98-4DE9-A061-756E69AF07FA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9F2C5A82-CD5F-4437-BB9D-6FC21C4D7512}"/>
                </a:ext>
              </a:extLst>
            </p:cNvPr>
            <p:cNvSpPr/>
            <p:nvPr/>
          </p:nvSpPr>
          <p:spPr>
            <a:xfrm>
              <a:off x="4982817" y="201208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B17860BD-4276-4F3E-9BA9-BE0D9E162535}"/>
                </a:ext>
              </a:extLst>
            </p:cNvPr>
            <p:cNvSpPr/>
            <p:nvPr/>
          </p:nvSpPr>
          <p:spPr>
            <a:xfrm>
              <a:off x="5190755" y="1337073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Moon 4">
              <a:extLst>
                <a:ext uri="{FF2B5EF4-FFF2-40B4-BE49-F238E27FC236}">
                  <a16:creationId xmlns:a16="http://schemas.microsoft.com/office/drawing/2014/main" id="{18E296F1-0E18-4358-A0C3-31B5A63DE4FD}"/>
                </a:ext>
              </a:extLst>
            </p:cNvPr>
            <p:cNvSpPr/>
            <p:nvPr/>
          </p:nvSpPr>
          <p:spPr>
            <a:xfrm rot="19992312" flipH="1">
              <a:off x="6405036" y="1892303"/>
              <a:ext cx="102508" cy="197755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  <a:gd name="connsiteX0" fmla="*/ 522523 w 522603"/>
                <a:gd name="connsiteY0" fmla="*/ 238330 h 248209"/>
                <a:gd name="connsiteX1" fmla="*/ 1518 w 522603"/>
                <a:gd name="connsiteY1" fmla="*/ 41422 h 248209"/>
                <a:gd name="connsiteX2" fmla="*/ 522523 w 522603"/>
                <a:gd name="connsiteY2" fmla="*/ 238330 h 248209"/>
                <a:gd name="connsiteX0" fmla="*/ 521003 w 521083"/>
                <a:gd name="connsiteY0" fmla="*/ 238330 h 246456"/>
                <a:gd name="connsiteX1" fmla="*/ -2 w 521083"/>
                <a:gd name="connsiteY1" fmla="*/ 41422 h 246456"/>
                <a:gd name="connsiteX2" fmla="*/ 521003 w 521083"/>
                <a:gd name="connsiteY2" fmla="*/ 238330 h 2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83" h="246456">
                  <a:moveTo>
                    <a:pt x="521003" y="238330"/>
                  </a:moveTo>
                  <a:cubicBezTo>
                    <a:pt x="518598" y="270715"/>
                    <a:pt x="283125" y="206546"/>
                    <a:pt x="-2" y="41422"/>
                  </a:cubicBezTo>
                  <a:cubicBezTo>
                    <a:pt x="88102" y="-104854"/>
                    <a:pt x="527911" y="178640"/>
                    <a:pt x="521003" y="23833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1">
              <a:extLst>
                <a:ext uri="{FF2B5EF4-FFF2-40B4-BE49-F238E27FC236}">
                  <a16:creationId xmlns:a16="http://schemas.microsoft.com/office/drawing/2014/main" id="{1490F4D3-259B-4471-96B3-E3027C1EFB46}"/>
                </a:ext>
              </a:extLst>
            </p:cNvPr>
            <p:cNvSpPr/>
            <p:nvPr/>
          </p:nvSpPr>
          <p:spPr>
            <a:xfrm rot="20239547">
              <a:off x="6279631" y="246203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F6746C08-61DA-4869-B5A9-09FA5C81FF90}"/>
                </a:ext>
              </a:extLst>
            </p:cNvPr>
            <p:cNvSpPr/>
            <p:nvPr/>
          </p:nvSpPr>
          <p:spPr>
            <a:xfrm>
              <a:off x="5876749" y="1547189"/>
              <a:ext cx="214760" cy="37769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A1C04C2D-990D-43E3-96E1-80FAE681C77E}"/>
                </a:ext>
              </a:extLst>
            </p:cNvPr>
            <p:cNvSpPr/>
            <p:nvPr/>
          </p:nvSpPr>
          <p:spPr>
            <a:xfrm rot="237504">
              <a:off x="5881684" y="1651493"/>
              <a:ext cx="109618" cy="27780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2">
              <a:extLst>
                <a:ext uri="{FF2B5EF4-FFF2-40B4-BE49-F238E27FC236}">
                  <a16:creationId xmlns:a16="http://schemas.microsoft.com/office/drawing/2014/main" id="{4C9CC810-A7A5-4F63-8446-99AB34442CDC}"/>
                </a:ext>
              </a:extLst>
            </p:cNvPr>
            <p:cNvSpPr/>
            <p:nvPr/>
          </p:nvSpPr>
          <p:spPr>
            <a:xfrm rot="247517">
              <a:off x="5553899" y="5052943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CE699C0A-5190-4E34-9FEC-F653CC7F5E6F}"/>
                </a:ext>
              </a:extLst>
            </p:cNvPr>
            <p:cNvSpPr/>
            <p:nvPr/>
          </p:nvSpPr>
          <p:spPr>
            <a:xfrm rot="20507628" flipV="1">
              <a:off x="6162797" y="243435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1">
              <a:extLst>
                <a:ext uri="{FF2B5EF4-FFF2-40B4-BE49-F238E27FC236}">
                  <a16:creationId xmlns:a16="http://schemas.microsoft.com/office/drawing/2014/main" id="{403506EE-DF17-4D52-8589-355A0AC4C58C}"/>
                </a:ext>
              </a:extLst>
            </p:cNvPr>
            <p:cNvSpPr/>
            <p:nvPr/>
          </p:nvSpPr>
          <p:spPr>
            <a:xfrm rot="1360453" flipH="1">
              <a:off x="4944478" y="250299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B931FAD5-1EF3-4B06-8A75-4E45597BD4D4}"/>
                </a:ext>
              </a:extLst>
            </p:cNvPr>
            <p:cNvSpPr/>
            <p:nvPr/>
          </p:nvSpPr>
          <p:spPr>
            <a:xfrm rot="1092372" flipH="1" flipV="1">
              <a:off x="5213766" y="243767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05000B9B-9687-4F95-AFE4-A0A36846D53D}"/>
                </a:ext>
              </a:extLst>
            </p:cNvPr>
            <p:cNvSpPr/>
            <p:nvPr/>
          </p:nvSpPr>
          <p:spPr>
            <a:xfrm rot="19659488">
              <a:off x="5780245" y="1819168"/>
              <a:ext cx="312495" cy="312495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3C14CEA-442A-4692-A43E-39FAC55C3A40}"/>
                </a:ext>
              </a:extLst>
            </p:cNvPr>
            <p:cNvGrpSpPr/>
            <p:nvPr/>
          </p:nvGrpSpPr>
          <p:grpSpPr>
            <a:xfrm flipH="1">
              <a:off x="5431799" y="1554123"/>
              <a:ext cx="315528" cy="593305"/>
              <a:chOff x="5348532" y="1539398"/>
              <a:chExt cx="315528" cy="593305"/>
            </a:xfrm>
          </p:grpSpPr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227DAF0F-B59D-41C4-91A0-56E9851E61F6}"/>
                  </a:ext>
                </a:extLst>
              </p:cNvPr>
              <p:cNvSpPr/>
              <p:nvPr/>
            </p:nvSpPr>
            <p:spPr>
              <a:xfrm>
                <a:off x="5449300" y="1539398"/>
                <a:ext cx="214760" cy="37769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22FAAF3A-A6A8-4918-9EA4-F6EDCA100411}"/>
                  </a:ext>
                </a:extLst>
              </p:cNvPr>
              <p:cNvSpPr/>
              <p:nvPr/>
            </p:nvSpPr>
            <p:spPr>
              <a:xfrm rot="463759">
                <a:off x="5454235" y="1643702"/>
                <a:ext cx="109618" cy="27780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42110356-14E7-4FD3-B256-44853934CEB1}"/>
                  </a:ext>
                </a:extLst>
              </p:cNvPr>
              <p:cNvSpPr/>
              <p:nvPr/>
            </p:nvSpPr>
            <p:spPr>
              <a:xfrm rot="19659488">
                <a:off x="5348532" y="1820208"/>
                <a:ext cx="312495" cy="312495"/>
              </a:xfrm>
              <a:prstGeom prst="arc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65711691-68C0-4AB8-A1ED-B137061EEBB0}"/>
                </a:ext>
              </a:extLst>
            </p:cNvPr>
            <p:cNvSpPr/>
            <p:nvPr/>
          </p:nvSpPr>
          <p:spPr>
            <a:xfrm rot="19659488">
              <a:off x="5633623" y="1932267"/>
              <a:ext cx="312495" cy="312495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D83A5C0F-572D-4EE8-A187-77CD09B693A2}"/>
              </a:ext>
            </a:extLst>
          </p:cNvPr>
          <p:cNvSpPr/>
          <p:nvPr/>
        </p:nvSpPr>
        <p:spPr>
          <a:xfrm>
            <a:off x="6750622" y="213248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1DB6C8E-4DC8-4298-8D55-A65B65692D07}"/>
              </a:ext>
            </a:extLst>
          </p:cNvPr>
          <p:cNvGrpSpPr/>
          <p:nvPr/>
        </p:nvGrpSpPr>
        <p:grpSpPr>
          <a:xfrm>
            <a:off x="7450847" y="2300773"/>
            <a:ext cx="440590" cy="642448"/>
            <a:chOff x="7450847" y="2300773"/>
            <a:chExt cx="440590" cy="6424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3C505B-2B1A-4871-BB44-F2A9EAE21441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6F835349-7A56-4AF2-A12E-4292C8870736}"/>
                </a:ext>
              </a:extLst>
            </p:cNvPr>
            <p:cNvSpPr/>
            <p:nvPr/>
          </p:nvSpPr>
          <p:spPr>
            <a:xfrm rot="557167">
              <a:off x="7622175" y="2321273"/>
              <a:ext cx="269262" cy="186956"/>
            </a:xfrm>
            <a:custGeom>
              <a:avLst/>
              <a:gdLst>
                <a:gd name="connsiteX0" fmla="*/ 0 w 265211"/>
                <a:gd name="connsiteY0" fmla="*/ 19904 h 99520"/>
                <a:gd name="connsiteX1" fmla="*/ 240085 w 265211"/>
                <a:gd name="connsiteY1" fmla="*/ 19904 h 99520"/>
                <a:gd name="connsiteX2" fmla="*/ 265211 w 265211"/>
                <a:gd name="connsiteY2" fmla="*/ 79616 h 99520"/>
                <a:gd name="connsiteX3" fmla="*/ 25126 w 265211"/>
                <a:gd name="connsiteY3" fmla="*/ 79616 h 99520"/>
                <a:gd name="connsiteX4" fmla="*/ 0 w 265211"/>
                <a:gd name="connsiteY4" fmla="*/ 19904 h 99520"/>
                <a:gd name="connsiteX0" fmla="*/ 0 w 265211"/>
                <a:gd name="connsiteY0" fmla="*/ 19153 h 98909"/>
                <a:gd name="connsiteX1" fmla="*/ 240085 w 265211"/>
                <a:gd name="connsiteY1" fmla="*/ 19153 h 98909"/>
                <a:gd name="connsiteX2" fmla="*/ 265211 w 265211"/>
                <a:gd name="connsiteY2" fmla="*/ 78865 h 98909"/>
                <a:gd name="connsiteX3" fmla="*/ 9444 w 265211"/>
                <a:gd name="connsiteY3" fmla="*/ 86255 h 98909"/>
                <a:gd name="connsiteX4" fmla="*/ 0 w 265211"/>
                <a:gd name="connsiteY4" fmla="*/ 19153 h 98909"/>
                <a:gd name="connsiteX0" fmla="*/ 0 w 272628"/>
                <a:gd name="connsiteY0" fmla="*/ 19153 h 223736"/>
                <a:gd name="connsiteX1" fmla="*/ 240085 w 272628"/>
                <a:gd name="connsiteY1" fmla="*/ 19153 h 223736"/>
                <a:gd name="connsiteX2" fmla="*/ 272628 w 272628"/>
                <a:gd name="connsiteY2" fmla="*/ 212773 h 223736"/>
                <a:gd name="connsiteX3" fmla="*/ 9444 w 272628"/>
                <a:gd name="connsiteY3" fmla="*/ 86255 h 223736"/>
                <a:gd name="connsiteX4" fmla="*/ 0 w 272628"/>
                <a:gd name="connsiteY4" fmla="*/ 19153 h 223736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66005"/>
                <a:gd name="connsiteY0" fmla="*/ 19153 h 201791"/>
                <a:gd name="connsiteX1" fmla="*/ 240085 w 266005"/>
                <a:gd name="connsiteY1" fmla="*/ 19153 h 201791"/>
                <a:gd name="connsiteX2" fmla="*/ 266005 w 266005"/>
                <a:gd name="connsiteY2" fmla="*/ 201791 h 201791"/>
                <a:gd name="connsiteX3" fmla="*/ 9444 w 266005"/>
                <a:gd name="connsiteY3" fmla="*/ 86255 h 201791"/>
                <a:gd name="connsiteX4" fmla="*/ 0 w 266005"/>
                <a:gd name="connsiteY4" fmla="*/ 19153 h 201791"/>
                <a:gd name="connsiteX0" fmla="*/ 0 w 271947"/>
                <a:gd name="connsiteY0" fmla="*/ 19153 h 179103"/>
                <a:gd name="connsiteX1" fmla="*/ 240085 w 271947"/>
                <a:gd name="connsiteY1" fmla="*/ 19153 h 179103"/>
                <a:gd name="connsiteX2" fmla="*/ 271947 w 271947"/>
                <a:gd name="connsiteY2" fmla="*/ 179103 h 179103"/>
                <a:gd name="connsiteX3" fmla="*/ 9444 w 271947"/>
                <a:gd name="connsiteY3" fmla="*/ 86255 h 179103"/>
                <a:gd name="connsiteX4" fmla="*/ 0 w 271947"/>
                <a:gd name="connsiteY4" fmla="*/ 19153 h 179103"/>
                <a:gd name="connsiteX0" fmla="*/ 0 w 256649"/>
                <a:gd name="connsiteY0" fmla="*/ 19153 h 188845"/>
                <a:gd name="connsiteX1" fmla="*/ 240085 w 256649"/>
                <a:gd name="connsiteY1" fmla="*/ 19153 h 188845"/>
                <a:gd name="connsiteX2" fmla="*/ 256649 w 256649"/>
                <a:gd name="connsiteY2" fmla="*/ 188845 h 188845"/>
                <a:gd name="connsiteX3" fmla="*/ 9444 w 256649"/>
                <a:gd name="connsiteY3" fmla="*/ 86255 h 188845"/>
                <a:gd name="connsiteX4" fmla="*/ 0 w 256649"/>
                <a:gd name="connsiteY4" fmla="*/ 19153 h 188845"/>
                <a:gd name="connsiteX0" fmla="*/ 0 w 256694"/>
                <a:gd name="connsiteY0" fmla="*/ 19153 h 174361"/>
                <a:gd name="connsiteX1" fmla="*/ 240085 w 256694"/>
                <a:gd name="connsiteY1" fmla="*/ 19153 h 174361"/>
                <a:gd name="connsiteX2" fmla="*/ 256694 w 256694"/>
                <a:gd name="connsiteY2" fmla="*/ 174361 h 174361"/>
                <a:gd name="connsiteX3" fmla="*/ 9444 w 256694"/>
                <a:gd name="connsiteY3" fmla="*/ 86255 h 174361"/>
                <a:gd name="connsiteX4" fmla="*/ 0 w 256694"/>
                <a:gd name="connsiteY4" fmla="*/ 19153 h 174361"/>
                <a:gd name="connsiteX0" fmla="*/ 0 w 260241"/>
                <a:gd name="connsiteY0" fmla="*/ 19153 h 166543"/>
                <a:gd name="connsiteX1" fmla="*/ 240085 w 260241"/>
                <a:gd name="connsiteY1" fmla="*/ 19153 h 166543"/>
                <a:gd name="connsiteX2" fmla="*/ 260241 w 260241"/>
                <a:gd name="connsiteY2" fmla="*/ 166543 h 166543"/>
                <a:gd name="connsiteX3" fmla="*/ 9444 w 260241"/>
                <a:gd name="connsiteY3" fmla="*/ 86255 h 166543"/>
                <a:gd name="connsiteX4" fmla="*/ 0 w 260241"/>
                <a:gd name="connsiteY4" fmla="*/ 19153 h 166543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390"/>
                <a:gd name="connsiteY0" fmla="*/ 19153 h 193188"/>
                <a:gd name="connsiteX1" fmla="*/ 240085 w 260390"/>
                <a:gd name="connsiteY1" fmla="*/ 19153 h 193188"/>
                <a:gd name="connsiteX2" fmla="*/ 259766 w 260390"/>
                <a:gd name="connsiteY2" fmla="*/ 193161 h 193188"/>
                <a:gd name="connsiteX3" fmla="*/ 9444 w 260390"/>
                <a:gd name="connsiteY3" fmla="*/ 86255 h 193188"/>
                <a:gd name="connsiteX4" fmla="*/ 0 w 260390"/>
                <a:gd name="connsiteY4" fmla="*/ 19153 h 193188"/>
                <a:gd name="connsiteX0" fmla="*/ 0 w 268162"/>
                <a:gd name="connsiteY0" fmla="*/ 12855 h 186940"/>
                <a:gd name="connsiteX1" fmla="*/ 265668 w 268162"/>
                <a:gd name="connsiteY1" fmla="*/ 95535 h 186940"/>
                <a:gd name="connsiteX2" fmla="*/ 259766 w 268162"/>
                <a:gd name="connsiteY2" fmla="*/ 186863 h 186940"/>
                <a:gd name="connsiteX3" fmla="*/ 9444 w 268162"/>
                <a:gd name="connsiteY3" fmla="*/ 79957 h 186940"/>
                <a:gd name="connsiteX4" fmla="*/ 0 w 268162"/>
                <a:gd name="connsiteY4" fmla="*/ 12855 h 186940"/>
                <a:gd name="connsiteX0" fmla="*/ 0 w 268162"/>
                <a:gd name="connsiteY0" fmla="*/ 17973 h 192058"/>
                <a:gd name="connsiteX1" fmla="*/ 265668 w 268162"/>
                <a:gd name="connsiteY1" fmla="*/ 100653 h 192058"/>
                <a:gd name="connsiteX2" fmla="*/ 259766 w 268162"/>
                <a:gd name="connsiteY2" fmla="*/ 191981 h 192058"/>
                <a:gd name="connsiteX3" fmla="*/ 9444 w 268162"/>
                <a:gd name="connsiteY3" fmla="*/ 85075 h 192058"/>
                <a:gd name="connsiteX4" fmla="*/ 0 w 268162"/>
                <a:gd name="connsiteY4" fmla="*/ 17973 h 192058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76604"/>
                <a:gd name="connsiteY0" fmla="*/ 0 h 171368"/>
                <a:gd name="connsiteX1" fmla="*/ 244222 w 276604"/>
                <a:gd name="connsiteY1" fmla="*/ 54819 h 171368"/>
                <a:gd name="connsiteX2" fmla="*/ 276217 w 276604"/>
                <a:gd name="connsiteY2" fmla="*/ 171318 h 171368"/>
                <a:gd name="connsiteX3" fmla="*/ 25895 w 276604"/>
                <a:gd name="connsiteY3" fmla="*/ 64412 h 171368"/>
                <a:gd name="connsiteX4" fmla="*/ 0 w 276604"/>
                <a:gd name="connsiteY4" fmla="*/ 0 h 171368"/>
                <a:gd name="connsiteX0" fmla="*/ 0 w 288303"/>
                <a:gd name="connsiteY0" fmla="*/ 0 h 171420"/>
                <a:gd name="connsiteX1" fmla="*/ 286389 w 288303"/>
                <a:gd name="connsiteY1" fmla="*/ 91357 h 171420"/>
                <a:gd name="connsiteX2" fmla="*/ 276217 w 288303"/>
                <a:gd name="connsiteY2" fmla="*/ 171318 h 171420"/>
                <a:gd name="connsiteX3" fmla="*/ 25895 w 288303"/>
                <a:gd name="connsiteY3" fmla="*/ 64412 h 171420"/>
                <a:gd name="connsiteX4" fmla="*/ 0 w 288303"/>
                <a:gd name="connsiteY4" fmla="*/ 0 h 171420"/>
                <a:gd name="connsiteX0" fmla="*/ 0 w 276217"/>
                <a:gd name="connsiteY0" fmla="*/ 0 h 171318"/>
                <a:gd name="connsiteX1" fmla="*/ 276217 w 276217"/>
                <a:gd name="connsiteY1" fmla="*/ 171318 h 171318"/>
                <a:gd name="connsiteX2" fmla="*/ 25895 w 276217"/>
                <a:gd name="connsiteY2" fmla="*/ 64412 h 171318"/>
                <a:gd name="connsiteX3" fmla="*/ 0 w 276217"/>
                <a:gd name="connsiteY3" fmla="*/ 0 h 171318"/>
                <a:gd name="connsiteX0" fmla="*/ 0 w 277785"/>
                <a:gd name="connsiteY0" fmla="*/ 0 h 171318"/>
                <a:gd name="connsiteX1" fmla="*/ 276217 w 277785"/>
                <a:gd name="connsiteY1" fmla="*/ 171318 h 171318"/>
                <a:gd name="connsiteX2" fmla="*/ 25895 w 277785"/>
                <a:gd name="connsiteY2" fmla="*/ 64412 h 171318"/>
                <a:gd name="connsiteX3" fmla="*/ 0 w 277785"/>
                <a:gd name="connsiteY3" fmla="*/ 0 h 171318"/>
                <a:gd name="connsiteX0" fmla="*/ 0 w 278102"/>
                <a:gd name="connsiteY0" fmla="*/ 0 h 171318"/>
                <a:gd name="connsiteX1" fmla="*/ 276217 w 278102"/>
                <a:gd name="connsiteY1" fmla="*/ 171318 h 171318"/>
                <a:gd name="connsiteX2" fmla="*/ 25895 w 278102"/>
                <a:gd name="connsiteY2" fmla="*/ 64412 h 171318"/>
                <a:gd name="connsiteX3" fmla="*/ 0 w 278102"/>
                <a:gd name="connsiteY3" fmla="*/ 0 h 171318"/>
                <a:gd name="connsiteX0" fmla="*/ 0 w 278222"/>
                <a:gd name="connsiteY0" fmla="*/ 0 h 171318"/>
                <a:gd name="connsiteX1" fmla="*/ 276217 w 278222"/>
                <a:gd name="connsiteY1" fmla="*/ 171318 h 171318"/>
                <a:gd name="connsiteX2" fmla="*/ 25895 w 278222"/>
                <a:gd name="connsiteY2" fmla="*/ 64412 h 171318"/>
                <a:gd name="connsiteX3" fmla="*/ 0 w 278222"/>
                <a:gd name="connsiteY3" fmla="*/ 0 h 171318"/>
                <a:gd name="connsiteX0" fmla="*/ 0 w 278250"/>
                <a:gd name="connsiteY0" fmla="*/ 0 h 171318"/>
                <a:gd name="connsiteX1" fmla="*/ 276217 w 278250"/>
                <a:gd name="connsiteY1" fmla="*/ 171318 h 171318"/>
                <a:gd name="connsiteX2" fmla="*/ 25895 w 278250"/>
                <a:gd name="connsiteY2" fmla="*/ 64412 h 171318"/>
                <a:gd name="connsiteX3" fmla="*/ 0 w 278250"/>
                <a:gd name="connsiteY3" fmla="*/ 0 h 171318"/>
                <a:gd name="connsiteX0" fmla="*/ 0 w 278241"/>
                <a:gd name="connsiteY0" fmla="*/ 0 h 171318"/>
                <a:gd name="connsiteX1" fmla="*/ 276217 w 278241"/>
                <a:gd name="connsiteY1" fmla="*/ 171318 h 171318"/>
                <a:gd name="connsiteX2" fmla="*/ 25895 w 278241"/>
                <a:gd name="connsiteY2" fmla="*/ 64412 h 171318"/>
                <a:gd name="connsiteX3" fmla="*/ 0 w 278241"/>
                <a:gd name="connsiteY3" fmla="*/ 0 h 171318"/>
                <a:gd name="connsiteX0" fmla="*/ 0 w 271215"/>
                <a:gd name="connsiteY0" fmla="*/ 0 h 186956"/>
                <a:gd name="connsiteX1" fmla="*/ 269122 w 271215"/>
                <a:gd name="connsiteY1" fmla="*/ 186956 h 186956"/>
                <a:gd name="connsiteX2" fmla="*/ 18800 w 271215"/>
                <a:gd name="connsiteY2" fmla="*/ 80050 h 186956"/>
                <a:gd name="connsiteX3" fmla="*/ 0 w 271215"/>
                <a:gd name="connsiteY3" fmla="*/ 0 h 186956"/>
                <a:gd name="connsiteX0" fmla="*/ 0 w 269262"/>
                <a:gd name="connsiteY0" fmla="*/ 0 h 186956"/>
                <a:gd name="connsiteX1" fmla="*/ 269122 w 269262"/>
                <a:gd name="connsiteY1" fmla="*/ 186956 h 186956"/>
                <a:gd name="connsiteX2" fmla="*/ 18800 w 269262"/>
                <a:gd name="connsiteY2" fmla="*/ 80050 h 186956"/>
                <a:gd name="connsiteX3" fmla="*/ 0 w 269262"/>
                <a:gd name="connsiteY3" fmla="*/ 0 h 1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62" h="186956">
                  <a:moveTo>
                    <a:pt x="0" y="0"/>
                  </a:moveTo>
                  <a:cubicBezTo>
                    <a:pt x="105200" y="125669"/>
                    <a:pt x="274830" y="-28100"/>
                    <a:pt x="269122" y="186956"/>
                  </a:cubicBezTo>
                  <a:cubicBezTo>
                    <a:pt x="259272" y="92232"/>
                    <a:pt x="196566" y="183512"/>
                    <a:pt x="18800" y="80050"/>
                  </a:cubicBezTo>
                  <a:cubicBezTo>
                    <a:pt x="10425" y="60146"/>
                    <a:pt x="8375" y="19904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38925-6007-4775-A178-ED70BD74A627}"/>
                </a:ext>
              </a:extLst>
            </p:cNvPr>
            <p:cNvCxnSpPr>
              <a:stCxn id="25" idx="0"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CD8BD9-8EB8-4B40-B356-8742CFC2A70E}"/>
              </a:ext>
            </a:extLst>
          </p:cNvPr>
          <p:cNvGrpSpPr/>
          <p:nvPr/>
        </p:nvGrpSpPr>
        <p:grpSpPr>
          <a:xfrm>
            <a:off x="7182073" y="4539421"/>
            <a:ext cx="770998" cy="717531"/>
            <a:chOff x="7182073" y="4539421"/>
            <a:chExt cx="770998" cy="7175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397EF-B771-4BBC-AD74-1A4FEF36700C}"/>
                </a:ext>
              </a:extLst>
            </p:cNvPr>
            <p:cNvSpPr/>
            <p:nvPr/>
          </p:nvSpPr>
          <p:spPr>
            <a:xfrm rot="20704996">
              <a:off x="7271318" y="4539421"/>
              <a:ext cx="655677" cy="123531"/>
            </a:xfrm>
            <a:custGeom>
              <a:avLst/>
              <a:gdLst>
                <a:gd name="connsiteX0" fmla="*/ 0 w 782459"/>
                <a:gd name="connsiteY0" fmla="*/ 0 h 193265"/>
                <a:gd name="connsiteX1" fmla="*/ 782459 w 782459"/>
                <a:gd name="connsiteY1" fmla="*/ 0 h 193265"/>
                <a:gd name="connsiteX2" fmla="*/ 782459 w 782459"/>
                <a:gd name="connsiteY2" fmla="*/ 193265 h 193265"/>
                <a:gd name="connsiteX3" fmla="*/ 0 w 782459"/>
                <a:gd name="connsiteY3" fmla="*/ 193265 h 193265"/>
                <a:gd name="connsiteX4" fmla="*/ 0 w 782459"/>
                <a:gd name="connsiteY4" fmla="*/ 0 h 193265"/>
                <a:gd name="connsiteX0" fmla="*/ 45216 w 827675"/>
                <a:gd name="connsiteY0" fmla="*/ 0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45216 w 827675"/>
                <a:gd name="connsiteY4" fmla="*/ 0 h 193265"/>
                <a:gd name="connsiteX0" fmla="*/ 27424 w 827675"/>
                <a:gd name="connsiteY0" fmla="*/ 5117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27424 w 827675"/>
                <a:gd name="connsiteY4" fmla="*/ 5117 h 193265"/>
                <a:gd name="connsiteX0" fmla="*/ 27424 w 827675"/>
                <a:gd name="connsiteY0" fmla="*/ 0 h 188148"/>
                <a:gd name="connsiteX1" fmla="*/ 728907 w 827675"/>
                <a:gd name="connsiteY1" fmla="*/ 57287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827675"/>
                <a:gd name="connsiteY0" fmla="*/ 0 h 188148"/>
                <a:gd name="connsiteX1" fmla="*/ 655677 w 827675"/>
                <a:gd name="connsiteY1" fmla="*/ 11493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6247 w 655677"/>
                <a:gd name="connsiteY2" fmla="*/ 116817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13316 w 655677"/>
                <a:gd name="connsiteY2" fmla="*/ 104759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4813 w 655677"/>
                <a:gd name="connsiteY2" fmla="*/ 109863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677" h="123531">
                  <a:moveTo>
                    <a:pt x="27424" y="0"/>
                  </a:moveTo>
                  <a:lnTo>
                    <a:pt x="655677" y="11493"/>
                  </a:lnTo>
                  <a:lnTo>
                    <a:pt x="644813" y="109863"/>
                  </a:lnTo>
                  <a:lnTo>
                    <a:pt x="0" y="123531"/>
                  </a:lnTo>
                  <a:lnTo>
                    <a:pt x="2742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27161D-F4E2-4F60-812D-1F536B6FC805}"/>
                </a:ext>
              </a:extLst>
            </p:cNvPr>
            <p:cNvCxnSpPr>
              <a:stCxn id="28" idx="2"/>
            </p:cNvCxnSpPr>
            <p:nvPr/>
          </p:nvCxnSpPr>
          <p:spPr>
            <a:xfrm>
              <a:off x="7917830" y="4566069"/>
              <a:ext cx="14017" cy="412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19E1A7-8DC5-4AAD-97D4-FF94923DA357}"/>
                </a:ext>
              </a:extLst>
            </p:cNvPr>
            <p:cNvCxnSpPr>
              <a:cxnSpLocks/>
            </p:cNvCxnSpPr>
            <p:nvPr/>
          </p:nvCxnSpPr>
          <p:spPr>
            <a:xfrm>
              <a:off x="7742789" y="4566069"/>
              <a:ext cx="7008" cy="288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0A7914-B69B-47F0-A49F-1061BDB8B06D}"/>
                </a:ext>
              </a:extLst>
            </p:cNvPr>
            <p:cNvCxnSpPr>
              <a:cxnSpLocks/>
            </p:cNvCxnSpPr>
            <p:nvPr/>
          </p:nvCxnSpPr>
          <p:spPr>
            <a:xfrm>
              <a:off x="7531016" y="4593473"/>
              <a:ext cx="7008" cy="288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0FB4C8-CF87-4BE2-A904-FED47CD3C27D}"/>
                </a:ext>
              </a:extLst>
            </p:cNvPr>
            <p:cNvCxnSpPr>
              <a:cxnSpLocks/>
            </p:cNvCxnSpPr>
            <p:nvPr/>
          </p:nvCxnSpPr>
          <p:spPr>
            <a:xfrm>
              <a:off x="7306515" y="4688128"/>
              <a:ext cx="7008" cy="502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E318B0-29AD-4ABF-AF0A-12976897A45E}"/>
                </a:ext>
              </a:extLst>
            </p:cNvPr>
            <p:cNvSpPr/>
            <p:nvPr/>
          </p:nvSpPr>
          <p:spPr>
            <a:xfrm rot="5087634">
              <a:off x="7188359" y="5117273"/>
              <a:ext cx="133393" cy="1459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47748A6-C843-416F-BBCF-644D86A45CE9}"/>
                </a:ext>
              </a:extLst>
            </p:cNvPr>
            <p:cNvSpPr/>
            <p:nvPr/>
          </p:nvSpPr>
          <p:spPr>
            <a:xfrm rot="5087634">
              <a:off x="7431890" y="4870475"/>
              <a:ext cx="127706" cy="121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05B602-9A65-44D0-87F7-0D5D19CF0E1B}"/>
                </a:ext>
              </a:extLst>
            </p:cNvPr>
            <p:cNvSpPr/>
            <p:nvPr/>
          </p:nvSpPr>
          <p:spPr>
            <a:xfrm rot="5087634">
              <a:off x="7655915" y="4837845"/>
              <a:ext cx="127706" cy="121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59607D-8044-439B-ABA9-1985D0226DD7}"/>
                </a:ext>
              </a:extLst>
            </p:cNvPr>
            <p:cNvSpPr/>
            <p:nvPr/>
          </p:nvSpPr>
          <p:spPr>
            <a:xfrm rot="5087634">
              <a:off x="7813392" y="4926902"/>
              <a:ext cx="133393" cy="1459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138C41-32E4-4258-B974-E406D0694DEF}"/>
              </a:ext>
            </a:extLst>
          </p:cNvPr>
          <p:cNvGrpSpPr/>
          <p:nvPr/>
        </p:nvGrpSpPr>
        <p:grpSpPr>
          <a:xfrm>
            <a:off x="7354166" y="3361167"/>
            <a:ext cx="530252" cy="567235"/>
            <a:chOff x="7354166" y="3361167"/>
            <a:chExt cx="530252" cy="5672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74BBE2-A87F-4112-A685-2C94233DF56E}"/>
                </a:ext>
              </a:extLst>
            </p:cNvPr>
            <p:cNvSpPr/>
            <p:nvPr/>
          </p:nvSpPr>
          <p:spPr>
            <a:xfrm rot="21381903">
              <a:off x="7463369" y="3373948"/>
              <a:ext cx="421049" cy="113480"/>
            </a:xfrm>
            <a:custGeom>
              <a:avLst/>
              <a:gdLst>
                <a:gd name="connsiteX0" fmla="*/ 0 w 413920"/>
                <a:gd name="connsiteY0" fmla="*/ 0 h 99220"/>
                <a:gd name="connsiteX1" fmla="*/ 413920 w 413920"/>
                <a:gd name="connsiteY1" fmla="*/ 0 h 99220"/>
                <a:gd name="connsiteX2" fmla="*/ 413920 w 413920"/>
                <a:gd name="connsiteY2" fmla="*/ 99220 h 99220"/>
                <a:gd name="connsiteX3" fmla="*/ 0 w 413920"/>
                <a:gd name="connsiteY3" fmla="*/ 99220 h 99220"/>
                <a:gd name="connsiteX4" fmla="*/ 0 w 413920"/>
                <a:gd name="connsiteY4" fmla="*/ 0 h 99220"/>
                <a:gd name="connsiteX0" fmla="*/ 0 w 413920"/>
                <a:gd name="connsiteY0" fmla="*/ 0 h 113480"/>
                <a:gd name="connsiteX1" fmla="*/ 413920 w 413920"/>
                <a:gd name="connsiteY1" fmla="*/ 0 h 113480"/>
                <a:gd name="connsiteX2" fmla="*/ 413014 w 413920"/>
                <a:gd name="connsiteY2" fmla="*/ 113480 h 113480"/>
                <a:gd name="connsiteX3" fmla="*/ 0 w 413920"/>
                <a:gd name="connsiteY3" fmla="*/ 99220 h 113480"/>
                <a:gd name="connsiteX4" fmla="*/ 0 w 413920"/>
                <a:gd name="connsiteY4" fmla="*/ 0 h 113480"/>
                <a:gd name="connsiteX0" fmla="*/ 0 w 421049"/>
                <a:gd name="connsiteY0" fmla="*/ 0 h 113480"/>
                <a:gd name="connsiteX1" fmla="*/ 421049 w 421049"/>
                <a:gd name="connsiteY1" fmla="*/ 453 h 113480"/>
                <a:gd name="connsiteX2" fmla="*/ 413014 w 421049"/>
                <a:gd name="connsiteY2" fmla="*/ 113480 h 113480"/>
                <a:gd name="connsiteX3" fmla="*/ 0 w 421049"/>
                <a:gd name="connsiteY3" fmla="*/ 99220 h 113480"/>
                <a:gd name="connsiteX4" fmla="*/ 0 w 421049"/>
                <a:gd name="connsiteY4" fmla="*/ 0 h 1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49" h="113480">
                  <a:moveTo>
                    <a:pt x="0" y="0"/>
                  </a:moveTo>
                  <a:lnTo>
                    <a:pt x="421049" y="453"/>
                  </a:lnTo>
                  <a:lnTo>
                    <a:pt x="413014" y="113480"/>
                  </a:lnTo>
                  <a:lnTo>
                    <a:pt x="0" y="99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E301BF-ADED-42F7-8185-9F7A28D160A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466486" y="3486430"/>
              <a:ext cx="34127" cy="35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C76F5D-EA58-4F31-95A9-4FF423FBB14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7846299" y="3361167"/>
              <a:ext cx="34127" cy="47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CA1AA2-1187-4229-837A-97C24ED84247}"/>
                </a:ext>
              </a:extLst>
            </p:cNvPr>
            <p:cNvSpPr/>
            <p:nvPr/>
          </p:nvSpPr>
          <p:spPr>
            <a:xfrm rot="5087634">
              <a:off x="7370017" y="3779158"/>
              <a:ext cx="133393" cy="165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7C43ABB-C630-48AA-B357-99AD5EC8744C}"/>
                </a:ext>
              </a:extLst>
            </p:cNvPr>
            <p:cNvSpPr/>
            <p:nvPr/>
          </p:nvSpPr>
          <p:spPr>
            <a:xfrm rot="5087634">
              <a:off x="7719377" y="3764253"/>
              <a:ext cx="133393" cy="165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BAD0C2-17C2-4FF3-93D1-BC2D49610E9E}"/>
              </a:ext>
            </a:extLst>
          </p:cNvPr>
          <p:cNvGrpSpPr/>
          <p:nvPr/>
        </p:nvGrpSpPr>
        <p:grpSpPr>
          <a:xfrm>
            <a:off x="7331567" y="680861"/>
            <a:ext cx="512842" cy="1283409"/>
            <a:chOff x="7331567" y="680861"/>
            <a:chExt cx="512842" cy="128340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BDC6551-BD45-4621-AF9C-6C8CF4E7DAD6}"/>
                </a:ext>
              </a:extLst>
            </p:cNvPr>
            <p:cNvSpPr/>
            <p:nvPr/>
          </p:nvSpPr>
          <p:spPr>
            <a:xfrm>
              <a:off x="7331567" y="680861"/>
              <a:ext cx="512842" cy="1283409"/>
            </a:xfrm>
            <a:custGeom>
              <a:avLst/>
              <a:gdLst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8518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94706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56458 w 516094"/>
                <a:gd name="connsiteY0" fmla="*/ 805039 h 1290463"/>
                <a:gd name="connsiteX1" fmla="*/ 242170 w 516094"/>
                <a:gd name="connsiteY1" fmla="*/ 666927 h 1290463"/>
                <a:gd name="connsiteX2" fmla="*/ 399333 w 516094"/>
                <a:gd name="connsiteY2" fmla="*/ 571677 h 1290463"/>
                <a:gd name="connsiteX3" fmla="*/ 513633 w 516094"/>
                <a:gd name="connsiteY3" fmla="*/ 743127 h 1290463"/>
                <a:gd name="connsiteX4" fmla="*/ 461245 w 516094"/>
                <a:gd name="connsiteY4" fmla="*/ 914577 h 1290463"/>
                <a:gd name="connsiteX5" fmla="*/ 275508 w 516094"/>
                <a:gd name="connsiteY5" fmla="*/ 1000302 h 1290463"/>
                <a:gd name="connsiteX6" fmla="*/ 23095 w 516094"/>
                <a:gd name="connsiteY6" fmla="*/ 866952 h 1290463"/>
                <a:gd name="connsiteX7" fmla="*/ 37383 w 516094"/>
                <a:gd name="connsiteY7" fmla="*/ 636764 h 1290463"/>
                <a:gd name="connsiteX8" fmla="*/ 251695 w 516094"/>
                <a:gd name="connsiteY8" fmla="*/ 419277 h 1290463"/>
                <a:gd name="connsiteX9" fmla="*/ 432670 w 516094"/>
                <a:gd name="connsiteY9" fmla="*/ 233539 h 1290463"/>
                <a:gd name="connsiteX10" fmla="*/ 461245 w 516094"/>
                <a:gd name="connsiteY10" fmla="*/ 33514 h 1290463"/>
                <a:gd name="connsiteX11" fmla="*/ 327895 w 516094"/>
                <a:gd name="connsiteY11" fmla="*/ 33514 h 1290463"/>
                <a:gd name="connsiteX12" fmla="*/ 294558 w 516094"/>
                <a:gd name="connsiteY12" fmla="*/ 362127 h 1290463"/>
                <a:gd name="connsiteX13" fmla="*/ 327895 w 516094"/>
                <a:gd name="connsiteY13" fmla="*/ 643114 h 1290463"/>
                <a:gd name="connsiteX14" fmla="*/ 356470 w 516094"/>
                <a:gd name="connsiteY14" fmla="*/ 1009827 h 1290463"/>
                <a:gd name="connsiteX15" fmla="*/ 285033 w 516094"/>
                <a:gd name="connsiteY15" fmla="*/ 1247952 h 1290463"/>
                <a:gd name="connsiteX16" fmla="*/ 142158 w 516094"/>
                <a:gd name="connsiteY16" fmla="*/ 1281289 h 1290463"/>
                <a:gd name="connsiteX17" fmla="*/ 80245 w 516094"/>
                <a:gd name="connsiteY17" fmla="*/ 1143177 h 1290463"/>
                <a:gd name="connsiteX18" fmla="*/ 170733 w 516094"/>
                <a:gd name="connsiteY18" fmla="*/ 1124127 h 1290463"/>
                <a:gd name="connsiteX19" fmla="*/ 137395 w 516094"/>
                <a:gd name="connsiteY19" fmla="*/ 1243189 h 1290463"/>
                <a:gd name="connsiteX20" fmla="*/ 89770 w 516094"/>
                <a:gd name="connsiteY20" fmla="*/ 1238427 h 1290463"/>
                <a:gd name="connsiteX21" fmla="*/ 89770 w 516094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2304"/>
                <a:gd name="connsiteY0" fmla="*/ 805039 h 1290463"/>
                <a:gd name="connsiteX1" fmla="*/ 240809 w 512304"/>
                <a:gd name="connsiteY1" fmla="*/ 666927 h 1290463"/>
                <a:gd name="connsiteX2" fmla="*/ 397972 w 512304"/>
                <a:gd name="connsiteY2" fmla="*/ 571677 h 1290463"/>
                <a:gd name="connsiteX3" fmla="*/ 512272 w 512304"/>
                <a:gd name="connsiteY3" fmla="*/ 743127 h 1290463"/>
                <a:gd name="connsiteX4" fmla="*/ 459884 w 512304"/>
                <a:gd name="connsiteY4" fmla="*/ 914577 h 1290463"/>
                <a:gd name="connsiteX5" fmla="*/ 274147 w 512304"/>
                <a:gd name="connsiteY5" fmla="*/ 1000302 h 1290463"/>
                <a:gd name="connsiteX6" fmla="*/ 21734 w 512304"/>
                <a:gd name="connsiteY6" fmla="*/ 866952 h 1290463"/>
                <a:gd name="connsiteX7" fmla="*/ 36022 w 512304"/>
                <a:gd name="connsiteY7" fmla="*/ 636764 h 1290463"/>
                <a:gd name="connsiteX8" fmla="*/ 250334 w 512304"/>
                <a:gd name="connsiteY8" fmla="*/ 419277 h 1290463"/>
                <a:gd name="connsiteX9" fmla="*/ 431309 w 512304"/>
                <a:gd name="connsiteY9" fmla="*/ 233539 h 1290463"/>
                <a:gd name="connsiteX10" fmla="*/ 459884 w 512304"/>
                <a:gd name="connsiteY10" fmla="*/ 33514 h 1290463"/>
                <a:gd name="connsiteX11" fmla="*/ 326534 w 512304"/>
                <a:gd name="connsiteY11" fmla="*/ 33514 h 1290463"/>
                <a:gd name="connsiteX12" fmla="*/ 293197 w 512304"/>
                <a:gd name="connsiteY12" fmla="*/ 362127 h 1290463"/>
                <a:gd name="connsiteX13" fmla="*/ 326534 w 512304"/>
                <a:gd name="connsiteY13" fmla="*/ 643114 h 1290463"/>
                <a:gd name="connsiteX14" fmla="*/ 355109 w 512304"/>
                <a:gd name="connsiteY14" fmla="*/ 1009827 h 1290463"/>
                <a:gd name="connsiteX15" fmla="*/ 283672 w 512304"/>
                <a:gd name="connsiteY15" fmla="*/ 1247952 h 1290463"/>
                <a:gd name="connsiteX16" fmla="*/ 140797 w 512304"/>
                <a:gd name="connsiteY16" fmla="*/ 1281289 h 1290463"/>
                <a:gd name="connsiteX17" fmla="*/ 78884 w 512304"/>
                <a:gd name="connsiteY17" fmla="*/ 1143177 h 1290463"/>
                <a:gd name="connsiteX18" fmla="*/ 169372 w 512304"/>
                <a:gd name="connsiteY18" fmla="*/ 1124127 h 1290463"/>
                <a:gd name="connsiteX19" fmla="*/ 136034 w 512304"/>
                <a:gd name="connsiteY19" fmla="*/ 1243189 h 1290463"/>
                <a:gd name="connsiteX20" fmla="*/ 88409 w 512304"/>
                <a:gd name="connsiteY20" fmla="*/ 1238427 h 1290463"/>
                <a:gd name="connsiteX21" fmla="*/ 88409 w 512304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136034 w 512842"/>
                <a:gd name="connsiteY19" fmla="*/ 1243189 h 1290463"/>
                <a:gd name="connsiteX20" fmla="*/ 88409 w 512842"/>
                <a:gd name="connsiteY20" fmla="*/ 1238427 h 1290463"/>
                <a:gd name="connsiteX21" fmla="*/ 88409 w 512842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88409 w 512842"/>
                <a:gd name="connsiteY19" fmla="*/ 1238427 h 1290463"/>
                <a:gd name="connsiteX20" fmla="*/ 88409 w 512842"/>
                <a:gd name="connsiteY20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88409 w 512842"/>
                <a:gd name="connsiteY18" fmla="*/ 1238427 h 1290463"/>
                <a:gd name="connsiteX19" fmla="*/ 88409 w 512842"/>
                <a:gd name="connsiteY19" fmla="*/ 1238427 h 1290463"/>
                <a:gd name="connsiteX0" fmla="*/ 255097 w 512842"/>
                <a:gd name="connsiteY0" fmla="*/ 805039 h 1283409"/>
                <a:gd name="connsiteX1" fmla="*/ 240809 w 512842"/>
                <a:gd name="connsiteY1" fmla="*/ 666927 h 1283409"/>
                <a:gd name="connsiteX2" fmla="*/ 397972 w 512842"/>
                <a:gd name="connsiteY2" fmla="*/ 571677 h 1283409"/>
                <a:gd name="connsiteX3" fmla="*/ 512272 w 512842"/>
                <a:gd name="connsiteY3" fmla="*/ 743127 h 1283409"/>
                <a:gd name="connsiteX4" fmla="*/ 459884 w 512842"/>
                <a:gd name="connsiteY4" fmla="*/ 914577 h 1283409"/>
                <a:gd name="connsiteX5" fmla="*/ 274147 w 512842"/>
                <a:gd name="connsiteY5" fmla="*/ 1000302 h 1283409"/>
                <a:gd name="connsiteX6" fmla="*/ 21734 w 512842"/>
                <a:gd name="connsiteY6" fmla="*/ 866952 h 1283409"/>
                <a:gd name="connsiteX7" fmla="*/ 36022 w 512842"/>
                <a:gd name="connsiteY7" fmla="*/ 636764 h 1283409"/>
                <a:gd name="connsiteX8" fmla="*/ 250334 w 512842"/>
                <a:gd name="connsiteY8" fmla="*/ 419277 h 1283409"/>
                <a:gd name="connsiteX9" fmla="*/ 431309 w 512842"/>
                <a:gd name="connsiteY9" fmla="*/ 233539 h 1283409"/>
                <a:gd name="connsiteX10" fmla="*/ 459884 w 512842"/>
                <a:gd name="connsiteY10" fmla="*/ 33514 h 1283409"/>
                <a:gd name="connsiteX11" fmla="*/ 326534 w 512842"/>
                <a:gd name="connsiteY11" fmla="*/ 33514 h 1283409"/>
                <a:gd name="connsiteX12" fmla="*/ 293197 w 512842"/>
                <a:gd name="connsiteY12" fmla="*/ 362127 h 1283409"/>
                <a:gd name="connsiteX13" fmla="*/ 326534 w 512842"/>
                <a:gd name="connsiteY13" fmla="*/ 643114 h 1283409"/>
                <a:gd name="connsiteX14" fmla="*/ 355109 w 512842"/>
                <a:gd name="connsiteY14" fmla="*/ 1009827 h 1283409"/>
                <a:gd name="connsiteX15" fmla="*/ 283672 w 512842"/>
                <a:gd name="connsiteY15" fmla="*/ 1247952 h 1283409"/>
                <a:gd name="connsiteX16" fmla="*/ 140797 w 512842"/>
                <a:gd name="connsiteY16" fmla="*/ 1281289 h 1283409"/>
                <a:gd name="connsiteX17" fmla="*/ 88409 w 512842"/>
                <a:gd name="connsiteY17" fmla="*/ 1238427 h 1283409"/>
                <a:gd name="connsiteX18" fmla="*/ 88409 w 512842"/>
                <a:gd name="connsiteY18" fmla="*/ 1238427 h 128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2842" h="1283409">
                  <a:moveTo>
                    <a:pt x="255097" y="805039"/>
                  </a:moveTo>
                  <a:cubicBezTo>
                    <a:pt x="236047" y="755430"/>
                    <a:pt x="216997" y="705821"/>
                    <a:pt x="240809" y="666927"/>
                  </a:cubicBezTo>
                  <a:cubicBezTo>
                    <a:pt x="264621" y="628033"/>
                    <a:pt x="298753" y="565327"/>
                    <a:pt x="397972" y="571677"/>
                  </a:cubicBezTo>
                  <a:cubicBezTo>
                    <a:pt x="497191" y="578027"/>
                    <a:pt x="508303" y="682802"/>
                    <a:pt x="512272" y="743127"/>
                  </a:cubicBezTo>
                  <a:cubicBezTo>
                    <a:pt x="516241" y="803452"/>
                    <a:pt x="499571" y="871715"/>
                    <a:pt x="459884" y="914577"/>
                  </a:cubicBezTo>
                  <a:cubicBezTo>
                    <a:pt x="420197" y="957439"/>
                    <a:pt x="347172" y="1008239"/>
                    <a:pt x="274147" y="1000302"/>
                  </a:cubicBezTo>
                  <a:cubicBezTo>
                    <a:pt x="201122" y="992365"/>
                    <a:pt x="58246" y="984692"/>
                    <a:pt x="21734" y="866952"/>
                  </a:cubicBezTo>
                  <a:cubicBezTo>
                    <a:pt x="-14778" y="749212"/>
                    <a:pt x="-2078" y="711376"/>
                    <a:pt x="36022" y="636764"/>
                  </a:cubicBezTo>
                  <a:cubicBezTo>
                    <a:pt x="74122" y="562151"/>
                    <a:pt x="184453" y="486481"/>
                    <a:pt x="250334" y="419277"/>
                  </a:cubicBezTo>
                  <a:cubicBezTo>
                    <a:pt x="316215" y="352073"/>
                    <a:pt x="396384" y="297833"/>
                    <a:pt x="431309" y="233539"/>
                  </a:cubicBezTo>
                  <a:cubicBezTo>
                    <a:pt x="466234" y="169245"/>
                    <a:pt x="477346" y="66851"/>
                    <a:pt x="459884" y="33514"/>
                  </a:cubicBezTo>
                  <a:cubicBezTo>
                    <a:pt x="442422" y="177"/>
                    <a:pt x="354315" y="-21255"/>
                    <a:pt x="326534" y="33514"/>
                  </a:cubicBezTo>
                  <a:cubicBezTo>
                    <a:pt x="298753" y="88283"/>
                    <a:pt x="283672" y="247827"/>
                    <a:pt x="293197" y="362127"/>
                  </a:cubicBezTo>
                  <a:cubicBezTo>
                    <a:pt x="302722" y="476427"/>
                    <a:pt x="316215" y="535164"/>
                    <a:pt x="326534" y="643114"/>
                  </a:cubicBezTo>
                  <a:cubicBezTo>
                    <a:pt x="336853" y="751064"/>
                    <a:pt x="362253" y="909021"/>
                    <a:pt x="355109" y="1009827"/>
                  </a:cubicBezTo>
                  <a:cubicBezTo>
                    <a:pt x="347965" y="1110633"/>
                    <a:pt x="319391" y="1202708"/>
                    <a:pt x="283672" y="1247952"/>
                  </a:cubicBezTo>
                  <a:cubicBezTo>
                    <a:pt x="247953" y="1293196"/>
                    <a:pt x="173341" y="1282876"/>
                    <a:pt x="140797" y="1281289"/>
                  </a:cubicBezTo>
                  <a:cubicBezTo>
                    <a:pt x="108253" y="1279702"/>
                    <a:pt x="97140" y="1245571"/>
                    <a:pt x="88409" y="1238427"/>
                  </a:cubicBezTo>
                  <a:lnTo>
                    <a:pt x="88409" y="123842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B4188F-1C21-4D7A-8CE3-A8EE525A2255}"/>
                </a:ext>
              </a:extLst>
            </p:cNvPr>
            <p:cNvSpPr/>
            <p:nvPr/>
          </p:nvSpPr>
          <p:spPr>
            <a:xfrm rot="5087634">
              <a:off x="7400859" y="1814477"/>
              <a:ext cx="127706" cy="121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5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Sings a Song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C76FB3-7905-48D9-B91B-D68A9408E2BA}"/>
              </a:ext>
            </a:extLst>
          </p:cNvPr>
          <p:cNvGrpSpPr/>
          <p:nvPr/>
        </p:nvGrpSpPr>
        <p:grpSpPr>
          <a:xfrm flipH="1">
            <a:off x="-214608" y="3668721"/>
            <a:ext cx="10512106" cy="3134989"/>
            <a:chOff x="2173420" y="1002435"/>
            <a:chExt cx="4880172" cy="1752432"/>
          </a:xfrm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252C3A3-2CE3-44AC-92D4-BAC62EB08510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BF6502F3-00AC-4E34-9C87-93DA52E8DBB8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652FE2-4AE1-4A1F-98EC-79ED75E4B26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5C96718-33F0-48E5-8D08-7AA3D0B8B4BD}"/>
                </a:ext>
              </a:extLst>
            </p:cNvPr>
            <p:cNvSpPr/>
            <p:nvPr/>
          </p:nvSpPr>
          <p:spPr>
            <a:xfrm rot="21079870">
              <a:off x="2853207" y="1252878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2C4ECDFC-3A60-4C08-BA6C-4FF356FDF893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69FDA83-5DEC-4E7D-8A68-7578201E0E14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8EC16C-335F-42AB-BF3C-24D2A2A20B76}"/>
              </a:ext>
            </a:extLst>
          </p:cNvPr>
          <p:cNvGrpSpPr/>
          <p:nvPr/>
        </p:nvGrpSpPr>
        <p:grpSpPr>
          <a:xfrm>
            <a:off x="2651729" y="1048336"/>
            <a:ext cx="3323197" cy="5866929"/>
            <a:chOff x="4587240" y="293033"/>
            <a:chExt cx="3769258" cy="665442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CAFA03-3DB9-48CB-89CF-2BD063DE38F0}"/>
                </a:ext>
              </a:extLst>
            </p:cNvPr>
            <p:cNvSpPr/>
            <p:nvPr/>
          </p:nvSpPr>
          <p:spPr>
            <a:xfrm rot="3213099">
              <a:off x="6114375" y="3842548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C970F5-5DD5-42D6-B66B-E14D2DFB021E}"/>
                </a:ext>
              </a:extLst>
            </p:cNvPr>
            <p:cNvSpPr/>
            <p:nvPr/>
          </p:nvSpPr>
          <p:spPr>
            <a:xfrm rot="2885237">
              <a:off x="6960637" y="386237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15">
              <a:extLst>
                <a:ext uri="{FF2B5EF4-FFF2-40B4-BE49-F238E27FC236}">
                  <a16:creationId xmlns:a16="http://schemas.microsoft.com/office/drawing/2014/main" id="{494345CC-8CF0-4357-9B08-584EB3689388}"/>
                </a:ext>
              </a:extLst>
            </p:cNvPr>
            <p:cNvSpPr/>
            <p:nvPr/>
          </p:nvSpPr>
          <p:spPr>
            <a:xfrm rot="6198193">
              <a:off x="6432468" y="4367496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12">
              <a:extLst>
                <a:ext uri="{FF2B5EF4-FFF2-40B4-BE49-F238E27FC236}">
                  <a16:creationId xmlns:a16="http://schemas.microsoft.com/office/drawing/2014/main" id="{C944E11D-23E7-41D4-B8A2-F8A64952BBDD}"/>
                </a:ext>
              </a:extLst>
            </p:cNvPr>
            <p:cNvSpPr/>
            <p:nvPr/>
          </p:nvSpPr>
          <p:spPr>
            <a:xfrm rot="20405859">
              <a:off x="7041093" y="3542451"/>
              <a:ext cx="877956" cy="340500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F9C3CC43-E18E-4B05-8A28-F785435FB426}"/>
                </a:ext>
              </a:extLst>
            </p:cNvPr>
            <p:cNvSpPr/>
            <p:nvPr/>
          </p:nvSpPr>
          <p:spPr>
            <a:xfrm rot="20405859">
              <a:off x="6712998" y="3491576"/>
              <a:ext cx="1357248" cy="3191795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0">
              <a:extLst>
                <a:ext uri="{FF2B5EF4-FFF2-40B4-BE49-F238E27FC236}">
                  <a16:creationId xmlns:a16="http://schemas.microsoft.com/office/drawing/2014/main" id="{0742E20B-3EF7-40CB-8982-8F42D6A18B06}"/>
                </a:ext>
              </a:extLst>
            </p:cNvPr>
            <p:cNvSpPr/>
            <p:nvPr/>
          </p:nvSpPr>
          <p:spPr>
            <a:xfrm rot="20741966">
              <a:off x="4783526" y="670215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3">
              <a:extLst>
                <a:ext uri="{FF2B5EF4-FFF2-40B4-BE49-F238E27FC236}">
                  <a16:creationId xmlns:a16="http://schemas.microsoft.com/office/drawing/2014/main" id="{0FE95C86-E244-49F4-8715-C589E7FE3741}"/>
                </a:ext>
              </a:extLst>
            </p:cNvPr>
            <p:cNvSpPr/>
            <p:nvPr/>
          </p:nvSpPr>
          <p:spPr>
            <a:xfrm>
              <a:off x="4835010" y="293033"/>
              <a:ext cx="1420545" cy="1356811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oon 4">
              <a:extLst>
                <a:ext uri="{FF2B5EF4-FFF2-40B4-BE49-F238E27FC236}">
                  <a16:creationId xmlns:a16="http://schemas.microsoft.com/office/drawing/2014/main" id="{B99B22D0-393B-4103-983D-073044CCD1EA}"/>
                </a:ext>
              </a:extLst>
            </p:cNvPr>
            <p:cNvSpPr/>
            <p:nvPr/>
          </p:nvSpPr>
          <p:spPr>
            <a:xfrm flipH="1">
              <a:off x="4587240" y="487348"/>
              <a:ext cx="731752" cy="1135380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E5274AF-29F3-4F65-B191-CE9EC35EC687}"/>
                </a:ext>
              </a:extLst>
            </p:cNvPr>
            <p:cNvSpPr/>
            <p:nvPr/>
          </p:nvSpPr>
          <p:spPr>
            <a:xfrm rot="19373955">
              <a:off x="5517896" y="760368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9">
              <a:extLst>
                <a:ext uri="{FF2B5EF4-FFF2-40B4-BE49-F238E27FC236}">
                  <a16:creationId xmlns:a16="http://schemas.microsoft.com/office/drawing/2014/main" id="{91889A40-46BF-4454-9BB8-1D2FEDBB7846}"/>
                </a:ext>
              </a:extLst>
            </p:cNvPr>
            <p:cNvSpPr/>
            <p:nvPr/>
          </p:nvSpPr>
          <p:spPr>
            <a:xfrm rot="19373955">
              <a:off x="5507817" y="789147"/>
              <a:ext cx="214314" cy="99764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1">
              <a:extLst>
                <a:ext uri="{FF2B5EF4-FFF2-40B4-BE49-F238E27FC236}">
                  <a16:creationId xmlns:a16="http://schemas.microsoft.com/office/drawing/2014/main" id="{1BCDAC0E-427A-40E8-8869-221D0A68E199}"/>
                </a:ext>
              </a:extLst>
            </p:cNvPr>
            <p:cNvSpPr/>
            <p:nvPr/>
          </p:nvSpPr>
          <p:spPr>
            <a:xfrm rot="19097952">
              <a:off x="6908828" y="1155233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9D4D0D91-46D4-43D3-8BCC-81212D35CC3D}"/>
                </a:ext>
              </a:extLst>
            </p:cNvPr>
            <p:cNvSpPr/>
            <p:nvPr/>
          </p:nvSpPr>
          <p:spPr>
            <a:xfrm rot="3783805">
              <a:off x="6251230" y="4422116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49542" y="21744"/>
                  </a:lnTo>
                  <a:cubicBezTo>
                    <a:pt x="-6733" y="410928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1616C7BA-DC8B-4E4E-8043-40A16B5FCFF5}"/>
                </a:ext>
              </a:extLst>
            </p:cNvPr>
            <p:cNvSpPr/>
            <p:nvPr/>
          </p:nvSpPr>
          <p:spPr>
            <a:xfrm rot="1015528">
              <a:off x="6549658" y="4571504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5">
              <a:extLst>
                <a:ext uri="{FF2B5EF4-FFF2-40B4-BE49-F238E27FC236}">
                  <a16:creationId xmlns:a16="http://schemas.microsoft.com/office/drawing/2014/main" id="{8313D021-3866-4318-A830-DD66CDEC5FC5}"/>
                </a:ext>
              </a:extLst>
            </p:cNvPr>
            <p:cNvSpPr/>
            <p:nvPr/>
          </p:nvSpPr>
          <p:spPr>
            <a:xfrm rot="1659339">
              <a:off x="5661213" y="448832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5">
              <a:extLst>
                <a:ext uri="{FF2B5EF4-FFF2-40B4-BE49-F238E27FC236}">
                  <a16:creationId xmlns:a16="http://schemas.microsoft.com/office/drawing/2014/main" id="{D6D8F1A3-1E5C-4854-A785-70600D352A11}"/>
                </a:ext>
              </a:extLst>
            </p:cNvPr>
            <p:cNvSpPr/>
            <p:nvPr/>
          </p:nvSpPr>
          <p:spPr>
            <a:xfrm rot="5166666">
              <a:off x="5450282" y="4365259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5">
              <a:extLst>
                <a:ext uri="{FF2B5EF4-FFF2-40B4-BE49-F238E27FC236}">
                  <a16:creationId xmlns:a16="http://schemas.microsoft.com/office/drawing/2014/main" id="{6F5E6BED-2CD7-4576-9912-6CAAB1B57607}"/>
                </a:ext>
              </a:extLst>
            </p:cNvPr>
            <p:cNvSpPr/>
            <p:nvPr/>
          </p:nvSpPr>
          <p:spPr>
            <a:xfrm rot="18050424" flipH="1">
              <a:off x="5799546" y="4529037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5">
              <a:extLst>
                <a:ext uri="{FF2B5EF4-FFF2-40B4-BE49-F238E27FC236}">
                  <a16:creationId xmlns:a16="http://schemas.microsoft.com/office/drawing/2014/main" id="{4D53F5D5-64F7-4094-BAEE-319C414B8B45}"/>
                </a:ext>
              </a:extLst>
            </p:cNvPr>
            <p:cNvSpPr/>
            <p:nvPr/>
          </p:nvSpPr>
          <p:spPr>
            <a:xfrm rot="18149711" flipH="1">
              <a:off x="6729807" y="4563094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5">
              <a:extLst>
                <a:ext uri="{FF2B5EF4-FFF2-40B4-BE49-F238E27FC236}">
                  <a16:creationId xmlns:a16="http://schemas.microsoft.com/office/drawing/2014/main" id="{FD382F24-2C64-4DDC-900B-9EA47345BCEA}"/>
                </a:ext>
              </a:extLst>
            </p:cNvPr>
            <p:cNvSpPr/>
            <p:nvPr/>
          </p:nvSpPr>
          <p:spPr>
            <a:xfrm rot="3941651">
              <a:off x="5460220" y="4519676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1">
              <a:extLst>
                <a:ext uri="{FF2B5EF4-FFF2-40B4-BE49-F238E27FC236}">
                  <a16:creationId xmlns:a16="http://schemas.microsoft.com/office/drawing/2014/main" id="{C383E8EB-1898-4FCA-8717-4B25E58271C6}"/>
                </a:ext>
              </a:extLst>
            </p:cNvPr>
            <p:cNvSpPr/>
            <p:nvPr/>
          </p:nvSpPr>
          <p:spPr>
            <a:xfrm rot="19172178">
              <a:off x="6128668" y="1400760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1">
              <a:extLst>
                <a:ext uri="{FF2B5EF4-FFF2-40B4-BE49-F238E27FC236}">
                  <a16:creationId xmlns:a16="http://schemas.microsoft.com/office/drawing/2014/main" id="{85538F12-55F8-4892-B260-F549480F1816}"/>
                </a:ext>
              </a:extLst>
            </p:cNvPr>
            <p:cNvSpPr/>
            <p:nvPr/>
          </p:nvSpPr>
          <p:spPr>
            <a:xfrm>
              <a:off x="4886150" y="1459726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1">
              <a:extLst>
                <a:ext uri="{FF2B5EF4-FFF2-40B4-BE49-F238E27FC236}">
                  <a16:creationId xmlns:a16="http://schemas.microsoft.com/office/drawing/2014/main" id="{956B7582-DAB4-4E4C-9F17-7262D962EB80}"/>
                </a:ext>
              </a:extLst>
            </p:cNvPr>
            <p:cNvSpPr/>
            <p:nvPr/>
          </p:nvSpPr>
          <p:spPr>
            <a:xfrm rot="18680758">
              <a:off x="5491343" y="1231632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BFF40FF3-5E70-43ED-A4E8-E41C46C01A5F}"/>
                </a:ext>
              </a:extLst>
            </p:cNvPr>
            <p:cNvSpPr/>
            <p:nvPr/>
          </p:nvSpPr>
          <p:spPr>
            <a:xfrm rot="20970300">
              <a:off x="7035523" y="4292031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0">
              <a:extLst>
                <a:ext uri="{FF2B5EF4-FFF2-40B4-BE49-F238E27FC236}">
                  <a16:creationId xmlns:a16="http://schemas.microsoft.com/office/drawing/2014/main" id="{B0C12CCC-5E3D-486C-A754-6BEF9057D4C0}"/>
                </a:ext>
              </a:extLst>
            </p:cNvPr>
            <p:cNvSpPr/>
            <p:nvPr/>
          </p:nvSpPr>
          <p:spPr>
            <a:xfrm rot="638591">
              <a:off x="4949311" y="2107533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1">
              <a:extLst>
                <a:ext uri="{FF2B5EF4-FFF2-40B4-BE49-F238E27FC236}">
                  <a16:creationId xmlns:a16="http://schemas.microsoft.com/office/drawing/2014/main" id="{AEE26D88-7A80-4BAB-B812-7484C0B43606}"/>
                </a:ext>
              </a:extLst>
            </p:cNvPr>
            <p:cNvSpPr/>
            <p:nvPr/>
          </p:nvSpPr>
          <p:spPr>
            <a:xfrm rot="19091287">
              <a:off x="7002044" y="1661734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2">
              <a:extLst>
                <a:ext uri="{FF2B5EF4-FFF2-40B4-BE49-F238E27FC236}">
                  <a16:creationId xmlns:a16="http://schemas.microsoft.com/office/drawing/2014/main" id="{83A942D4-F664-4F76-A1D3-3939E0F1C635}"/>
                </a:ext>
              </a:extLst>
            </p:cNvPr>
            <p:cNvSpPr/>
            <p:nvPr/>
          </p:nvSpPr>
          <p:spPr>
            <a:xfrm rot="20653376">
              <a:off x="7826570" y="5946537"/>
              <a:ext cx="529928" cy="475873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B0DB54BD-336E-4A63-89B9-35790B485EA4}"/>
                </a:ext>
              </a:extLst>
            </p:cNvPr>
            <p:cNvSpPr/>
            <p:nvPr/>
          </p:nvSpPr>
          <p:spPr>
            <a:xfrm rot="3245550">
              <a:off x="5785400" y="4434086"/>
              <a:ext cx="92012" cy="2261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5">
              <a:extLst>
                <a:ext uri="{FF2B5EF4-FFF2-40B4-BE49-F238E27FC236}">
                  <a16:creationId xmlns:a16="http://schemas.microsoft.com/office/drawing/2014/main" id="{F719E889-5E47-4F84-821E-393C1BA6DDF4}"/>
                </a:ext>
              </a:extLst>
            </p:cNvPr>
            <p:cNvSpPr/>
            <p:nvPr/>
          </p:nvSpPr>
          <p:spPr>
            <a:xfrm rot="3245550">
              <a:off x="6667653" y="4489235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5">
              <a:extLst>
                <a:ext uri="{FF2B5EF4-FFF2-40B4-BE49-F238E27FC236}">
                  <a16:creationId xmlns:a16="http://schemas.microsoft.com/office/drawing/2014/main" id="{01A6360B-D73A-4682-925A-BBE9F837E84F}"/>
                </a:ext>
              </a:extLst>
            </p:cNvPr>
            <p:cNvSpPr/>
            <p:nvPr/>
          </p:nvSpPr>
          <p:spPr>
            <a:xfrm rot="4477630">
              <a:off x="6612706" y="4526033"/>
              <a:ext cx="95868" cy="1380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D83009D9-DB53-4BA8-8507-976CD975D9A6}"/>
                </a:ext>
              </a:extLst>
            </p:cNvPr>
            <p:cNvSpPr/>
            <p:nvPr/>
          </p:nvSpPr>
          <p:spPr>
            <a:xfrm rot="4477630">
              <a:off x="6538742" y="450513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5">
              <a:extLst>
                <a:ext uri="{FF2B5EF4-FFF2-40B4-BE49-F238E27FC236}">
                  <a16:creationId xmlns:a16="http://schemas.microsoft.com/office/drawing/2014/main" id="{62486324-C17D-4CEF-9209-880420F63951}"/>
                </a:ext>
              </a:extLst>
            </p:cNvPr>
            <p:cNvSpPr/>
            <p:nvPr/>
          </p:nvSpPr>
          <p:spPr>
            <a:xfrm rot="4477630">
              <a:off x="5686982" y="4541810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5">
              <a:extLst>
                <a:ext uri="{FF2B5EF4-FFF2-40B4-BE49-F238E27FC236}">
                  <a16:creationId xmlns:a16="http://schemas.microsoft.com/office/drawing/2014/main" id="{BF3BBC88-09F1-4D42-AAD0-F08A7AE23779}"/>
                </a:ext>
              </a:extLst>
            </p:cNvPr>
            <p:cNvSpPr/>
            <p:nvPr/>
          </p:nvSpPr>
          <p:spPr>
            <a:xfrm rot="4477630">
              <a:off x="5638941" y="4582017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5">
              <a:extLst>
                <a:ext uri="{FF2B5EF4-FFF2-40B4-BE49-F238E27FC236}">
                  <a16:creationId xmlns:a16="http://schemas.microsoft.com/office/drawing/2014/main" id="{943711BF-D9EB-408A-A5ED-95E55285DA12}"/>
                </a:ext>
              </a:extLst>
            </p:cNvPr>
            <p:cNvSpPr/>
            <p:nvPr/>
          </p:nvSpPr>
          <p:spPr>
            <a:xfrm rot="4477630">
              <a:off x="6672026" y="4607510"/>
              <a:ext cx="45719" cy="4962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8868" y="752204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chemeClr val="accent4"/>
                </a:solidFill>
                <a:latin typeface="Arial Black" panose="020B0A04020102020204" pitchFamily="34" charset="0"/>
              </a:rPr>
              <a:t>N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loves to sing.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489371"/>
            <a:ext cx="5965608" cy="23327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D0AA9811-2CC5-400D-BDEF-6B008C4D26C0}"/>
              </a:ext>
            </a:extLst>
          </p:cNvPr>
          <p:cNvSpPr/>
          <p:nvPr/>
        </p:nvSpPr>
        <p:spPr>
          <a:xfrm>
            <a:off x="2289528" y="1337041"/>
            <a:ext cx="3294403" cy="295065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D3E001EB-8BF1-49E7-BFCB-16A8CA9D9D97}"/>
              </a:ext>
            </a:extLst>
          </p:cNvPr>
          <p:cNvSpPr/>
          <p:nvPr/>
        </p:nvSpPr>
        <p:spPr>
          <a:xfrm>
            <a:off x="2393849" y="1350148"/>
            <a:ext cx="3294403" cy="295065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3">
            <a:extLst>
              <a:ext uri="{FF2B5EF4-FFF2-40B4-BE49-F238E27FC236}">
                <a16:creationId xmlns:a16="http://schemas.microsoft.com/office/drawing/2014/main" id="{36F9AC27-E1D2-4631-8D28-39FFF04F98A2}"/>
              </a:ext>
            </a:extLst>
          </p:cNvPr>
          <p:cNvSpPr/>
          <p:nvPr/>
        </p:nvSpPr>
        <p:spPr>
          <a:xfrm>
            <a:off x="3125104" y="3169491"/>
            <a:ext cx="1856799" cy="2319880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7">
            <a:extLst>
              <a:ext uri="{FF2B5EF4-FFF2-40B4-BE49-F238E27FC236}">
                <a16:creationId xmlns:a16="http://schemas.microsoft.com/office/drawing/2014/main" id="{ACE6B69A-3EFC-49C3-A4F1-846E160D05D1}"/>
              </a:ext>
            </a:extLst>
          </p:cNvPr>
          <p:cNvSpPr/>
          <p:nvPr/>
        </p:nvSpPr>
        <p:spPr>
          <a:xfrm>
            <a:off x="3931543" y="4103522"/>
            <a:ext cx="256238" cy="481468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EE84FCC7-53DA-4E7B-BD55-1241F7DECC87}"/>
              </a:ext>
            </a:extLst>
          </p:cNvPr>
          <p:cNvSpPr/>
          <p:nvPr/>
        </p:nvSpPr>
        <p:spPr>
          <a:xfrm rot="10800000" flipH="1">
            <a:off x="2598047" y="5120048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56">
            <a:extLst>
              <a:ext uri="{FF2B5EF4-FFF2-40B4-BE49-F238E27FC236}">
                <a16:creationId xmlns:a16="http://schemas.microsoft.com/office/drawing/2014/main" id="{5EF6A533-CF92-4C16-BB2C-F3D027BA85E4}"/>
              </a:ext>
            </a:extLst>
          </p:cNvPr>
          <p:cNvSpPr/>
          <p:nvPr/>
        </p:nvSpPr>
        <p:spPr>
          <a:xfrm rot="21001446">
            <a:off x="3167156" y="4456953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56">
            <a:extLst>
              <a:ext uri="{FF2B5EF4-FFF2-40B4-BE49-F238E27FC236}">
                <a16:creationId xmlns:a16="http://schemas.microsoft.com/office/drawing/2014/main" id="{C6024B9F-C303-4A42-8404-32D0B8228DC8}"/>
              </a:ext>
            </a:extLst>
          </p:cNvPr>
          <p:cNvSpPr/>
          <p:nvPr/>
        </p:nvSpPr>
        <p:spPr>
          <a:xfrm rot="17018000">
            <a:off x="2566141" y="4127819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8C5FBB-9D83-4A06-956A-5F8CEA02F74F}"/>
              </a:ext>
            </a:extLst>
          </p:cNvPr>
          <p:cNvGrpSpPr/>
          <p:nvPr/>
        </p:nvGrpSpPr>
        <p:grpSpPr>
          <a:xfrm>
            <a:off x="2222986" y="2256792"/>
            <a:ext cx="931346" cy="1958396"/>
            <a:chOff x="2222986" y="2256792"/>
            <a:chExt cx="931346" cy="1958396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C94C5005-5E51-402F-9A5D-FA40E7E5A110}"/>
                </a:ext>
              </a:extLst>
            </p:cNvPr>
            <p:cNvSpPr/>
            <p:nvPr/>
          </p:nvSpPr>
          <p:spPr>
            <a:xfrm rot="20405859">
              <a:off x="2408912" y="2285622"/>
              <a:ext cx="497524" cy="192956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">
              <a:extLst>
                <a:ext uri="{FF2B5EF4-FFF2-40B4-BE49-F238E27FC236}">
                  <a16:creationId xmlns:a16="http://schemas.microsoft.com/office/drawing/2014/main" id="{822BC5FF-633D-4BD6-B03A-4BA1DCE54E4F}"/>
                </a:ext>
              </a:extLst>
            </p:cNvPr>
            <p:cNvSpPr/>
            <p:nvPr/>
          </p:nvSpPr>
          <p:spPr>
            <a:xfrm rot="20405859">
              <a:off x="2222986" y="2256792"/>
              <a:ext cx="769131" cy="1808740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">
              <a:extLst>
                <a:ext uri="{FF2B5EF4-FFF2-40B4-BE49-F238E27FC236}">
                  <a16:creationId xmlns:a16="http://schemas.microsoft.com/office/drawing/2014/main" id="{30F009F3-C3FA-43C8-97F3-B46A47A9EFC6}"/>
                </a:ext>
              </a:extLst>
            </p:cNvPr>
            <p:cNvSpPr/>
            <p:nvPr/>
          </p:nvSpPr>
          <p:spPr>
            <a:xfrm rot="20653376">
              <a:off x="2854030" y="3647981"/>
              <a:ext cx="300302" cy="269670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6A3FB12-9CC7-413F-B9EA-EF4D5D713D77}"/>
              </a:ext>
            </a:extLst>
          </p:cNvPr>
          <p:cNvGrpSpPr/>
          <p:nvPr/>
        </p:nvGrpSpPr>
        <p:grpSpPr>
          <a:xfrm>
            <a:off x="48348" y="2400111"/>
            <a:ext cx="3767222" cy="1352780"/>
            <a:chOff x="2173420" y="1002435"/>
            <a:chExt cx="4880172" cy="1752432"/>
          </a:xfrm>
        </p:grpSpPr>
        <p:sp>
          <p:nvSpPr>
            <p:cNvPr id="194" name="Rectangle 2">
              <a:extLst>
                <a:ext uri="{FF2B5EF4-FFF2-40B4-BE49-F238E27FC236}">
                  <a16:creationId xmlns:a16="http://schemas.microsoft.com/office/drawing/2014/main" id="{CE5FFFEC-F471-41CE-9390-6048B5A52F01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2">
              <a:extLst>
                <a:ext uri="{FF2B5EF4-FFF2-40B4-BE49-F238E27FC236}">
                  <a16:creationId xmlns:a16="http://schemas.microsoft.com/office/drawing/2014/main" id="{585DF459-5BAE-46D6-A34B-6AD7B98D45E1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56">
              <a:extLst>
                <a:ext uri="{FF2B5EF4-FFF2-40B4-BE49-F238E27FC236}">
                  <a16:creationId xmlns:a16="http://schemas.microsoft.com/office/drawing/2014/main" id="{E80C796D-2E1F-4EA6-ADD0-27D289D46959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2">
              <a:extLst>
                <a:ext uri="{FF2B5EF4-FFF2-40B4-BE49-F238E27FC236}">
                  <a16:creationId xmlns:a16="http://schemas.microsoft.com/office/drawing/2014/main" id="{CCA2658A-BD24-4AB5-BD44-BC09E336EAC3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56">
              <a:extLst>
                <a:ext uri="{FF2B5EF4-FFF2-40B4-BE49-F238E27FC236}">
                  <a16:creationId xmlns:a16="http://schemas.microsoft.com/office/drawing/2014/main" id="{DF150811-534A-447A-A11A-460440928F26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56">
              <a:extLst>
                <a:ext uri="{FF2B5EF4-FFF2-40B4-BE49-F238E27FC236}">
                  <a16:creationId xmlns:a16="http://schemas.microsoft.com/office/drawing/2014/main" id="{FC721277-6701-4EDD-AF48-E604FFA320E5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6" name="Rectangle 56">
            <a:extLst>
              <a:ext uri="{FF2B5EF4-FFF2-40B4-BE49-F238E27FC236}">
                <a16:creationId xmlns:a16="http://schemas.microsoft.com/office/drawing/2014/main" id="{196F09AD-611B-450B-8995-D1D3158EEB34}"/>
              </a:ext>
            </a:extLst>
          </p:cNvPr>
          <p:cNvSpPr/>
          <p:nvPr/>
        </p:nvSpPr>
        <p:spPr>
          <a:xfrm rot="21001446">
            <a:off x="5440645" y="3549917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56">
            <a:extLst>
              <a:ext uri="{FF2B5EF4-FFF2-40B4-BE49-F238E27FC236}">
                <a16:creationId xmlns:a16="http://schemas.microsoft.com/office/drawing/2014/main" id="{C13539AE-2C08-4A86-8266-DD352C3B2C6C}"/>
              </a:ext>
            </a:extLst>
          </p:cNvPr>
          <p:cNvSpPr/>
          <p:nvPr/>
        </p:nvSpPr>
        <p:spPr>
          <a:xfrm rot="18164639">
            <a:off x="5133410" y="4084792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56">
            <a:extLst>
              <a:ext uri="{FF2B5EF4-FFF2-40B4-BE49-F238E27FC236}">
                <a16:creationId xmlns:a16="http://schemas.microsoft.com/office/drawing/2014/main" id="{290DAC88-6887-46D8-9A9F-74DA81E6589E}"/>
              </a:ext>
            </a:extLst>
          </p:cNvPr>
          <p:cNvSpPr/>
          <p:nvPr/>
        </p:nvSpPr>
        <p:spPr>
          <a:xfrm rot="14529720">
            <a:off x="5558321" y="4530301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Cloud 160">
            <a:extLst>
              <a:ext uri="{FF2B5EF4-FFF2-40B4-BE49-F238E27FC236}">
                <a16:creationId xmlns:a16="http://schemas.microsoft.com/office/drawing/2014/main" id="{5C3C9D97-22DA-4318-BC64-B5EA41A91152}"/>
              </a:ext>
            </a:extLst>
          </p:cNvPr>
          <p:cNvSpPr/>
          <p:nvPr/>
        </p:nvSpPr>
        <p:spPr>
          <a:xfrm>
            <a:off x="3151805" y="1877367"/>
            <a:ext cx="1677921" cy="1716703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Cloud 161">
            <a:extLst>
              <a:ext uri="{FF2B5EF4-FFF2-40B4-BE49-F238E27FC236}">
                <a16:creationId xmlns:a16="http://schemas.microsoft.com/office/drawing/2014/main" id="{CC1297FB-C0CD-47AD-86DC-DEEDED856A57}"/>
              </a:ext>
            </a:extLst>
          </p:cNvPr>
          <p:cNvSpPr/>
          <p:nvPr/>
        </p:nvSpPr>
        <p:spPr>
          <a:xfrm>
            <a:off x="3167683" y="1953216"/>
            <a:ext cx="1677921" cy="1716703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D188A60F-BFE2-4206-8333-76776F5622B2}"/>
              </a:ext>
            </a:extLst>
          </p:cNvPr>
          <p:cNvSpPr/>
          <p:nvPr/>
        </p:nvSpPr>
        <p:spPr>
          <a:xfrm rot="1588661">
            <a:off x="4224196" y="2422937"/>
            <a:ext cx="1223382" cy="124412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Cloud 163">
            <a:extLst>
              <a:ext uri="{FF2B5EF4-FFF2-40B4-BE49-F238E27FC236}">
                <a16:creationId xmlns:a16="http://schemas.microsoft.com/office/drawing/2014/main" id="{7FCA410B-5DCC-4B6D-B494-CB536709F82A}"/>
              </a:ext>
            </a:extLst>
          </p:cNvPr>
          <p:cNvSpPr/>
          <p:nvPr/>
        </p:nvSpPr>
        <p:spPr>
          <a:xfrm rot="1588661">
            <a:off x="4280613" y="2456028"/>
            <a:ext cx="1223382" cy="124412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Cloud 164">
            <a:extLst>
              <a:ext uri="{FF2B5EF4-FFF2-40B4-BE49-F238E27FC236}">
                <a16:creationId xmlns:a16="http://schemas.microsoft.com/office/drawing/2014/main" id="{77626163-228B-4283-8920-0E44F4DE6E7D}"/>
              </a:ext>
            </a:extLst>
          </p:cNvPr>
          <p:cNvSpPr/>
          <p:nvPr/>
        </p:nvSpPr>
        <p:spPr>
          <a:xfrm rot="20312248">
            <a:off x="2545488" y="2816197"/>
            <a:ext cx="1223382" cy="124412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Cloud 165">
            <a:extLst>
              <a:ext uri="{FF2B5EF4-FFF2-40B4-BE49-F238E27FC236}">
                <a16:creationId xmlns:a16="http://schemas.microsoft.com/office/drawing/2014/main" id="{B657C4BF-76C7-43DD-9EB0-B7E331ED840B}"/>
              </a:ext>
            </a:extLst>
          </p:cNvPr>
          <p:cNvSpPr/>
          <p:nvPr/>
        </p:nvSpPr>
        <p:spPr>
          <a:xfrm rot="20312248">
            <a:off x="2599681" y="2884741"/>
            <a:ext cx="1223382" cy="124412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13D024-3C32-4D4F-9D34-ADFDD3C21E77}"/>
              </a:ext>
            </a:extLst>
          </p:cNvPr>
          <p:cNvGrpSpPr/>
          <p:nvPr/>
        </p:nvGrpSpPr>
        <p:grpSpPr>
          <a:xfrm>
            <a:off x="834728" y="370988"/>
            <a:ext cx="2003221" cy="2758205"/>
            <a:chOff x="6616538" y="342865"/>
            <a:chExt cx="3534984" cy="486726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BD7641C-D80C-43D8-9C63-A310A89F2FBC}"/>
                </a:ext>
              </a:extLst>
            </p:cNvPr>
            <p:cNvSpPr/>
            <p:nvPr/>
          </p:nvSpPr>
          <p:spPr>
            <a:xfrm rot="3213099">
              <a:off x="8467707" y="402162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6EE4D8F-8FAB-4DB6-8081-996986477F5C}"/>
                </a:ext>
              </a:extLst>
            </p:cNvPr>
            <p:cNvSpPr/>
            <p:nvPr/>
          </p:nvSpPr>
          <p:spPr>
            <a:xfrm rot="2885237">
              <a:off x="9314735" y="4046839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E27B506A-269A-4854-A880-B17236FFDD79}"/>
                </a:ext>
              </a:extLst>
            </p:cNvPr>
            <p:cNvSpPr/>
            <p:nvPr/>
          </p:nvSpPr>
          <p:spPr>
            <a:xfrm rot="6198193">
              <a:off x="8788976" y="4546571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">
              <a:extLst>
                <a:ext uri="{FF2B5EF4-FFF2-40B4-BE49-F238E27FC236}">
                  <a16:creationId xmlns:a16="http://schemas.microsoft.com/office/drawing/2014/main" id="{14874185-29BD-4CE8-8F91-A65E27BEE56E}"/>
                </a:ext>
              </a:extLst>
            </p:cNvPr>
            <p:cNvSpPr/>
            <p:nvPr/>
          </p:nvSpPr>
          <p:spPr>
            <a:xfrm rot="20741966">
              <a:off x="7136858" y="849290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3">
              <a:extLst>
                <a:ext uri="{FF2B5EF4-FFF2-40B4-BE49-F238E27FC236}">
                  <a16:creationId xmlns:a16="http://schemas.microsoft.com/office/drawing/2014/main" id="{57D44594-A115-4765-87A2-C8EDFF30FE50}"/>
                </a:ext>
              </a:extLst>
            </p:cNvPr>
            <p:cNvSpPr/>
            <p:nvPr/>
          </p:nvSpPr>
          <p:spPr>
            <a:xfrm>
              <a:off x="7019976" y="342865"/>
              <a:ext cx="1599736" cy="1455420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548" h="1455420">
                  <a:moveTo>
                    <a:pt x="50808" y="750570"/>
                  </a:moveTo>
                  <a:cubicBezTo>
                    <a:pt x="271788" y="256540"/>
                    <a:pt x="377134" y="0"/>
                    <a:pt x="779678" y="0"/>
                  </a:cubicBezTo>
                  <a:cubicBezTo>
                    <a:pt x="1182222" y="0"/>
                    <a:pt x="1508548" y="361292"/>
                    <a:pt x="1508548" y="750570"/>
                  </a:cubicBezTo>
                  <a:cubicBezTo>
                    <a:pt x="1508548" y="1139848"/>
                    <a:pt x="1182222" y="1455420"/>
                    <a:pt x="779678" y="1455420"/>
                  </a:cubicBezTo>
                  <a:cubicBezTo>
                    <a:pt x="377134" y="1455420"/>
                    <a:pt x="-170172" y="1244600"/>
                    <a:pt x="50808" y="75057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oon 4">
              <a:extLst>
                <a:ext uri="{FF2B5EF4-FFF2-40B4-BE49-F238E27FC236}">
                  <a16:creationId xmlns:a16="http://schemas.microsoft.com/office/drawing/2014/main" id="{7AF76EB1-C2C4-4D48-BA95-EE6F6E6D2473}"/>
                </a:ext>
              </a:extLst>
            </p:cNvPr>
            <p:cNvSpPr/>
            <p:nvPr/>
          </p:nvSpPr>
          <p:spPr>
            <a:xfrm flipH="1">
              <a:off x="6616538" y="1269113"/>
              <a:ext cx="666350" cy="208058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350" h="234450">
                  <a:moveTo>
                    <a:pt x="666290" y="222449"/>
                  </a:moveTo>
                  <a:cubicBezTo>
                    <a:pt x="663885" y="254834"/>
                    <a:pt x="-32896" y="230050"/>
                    <a:pt x="1213" y="43379"/>
                  </a:cubicBezTo>
                  <a:cubicBezTo>
                    <a:pt x="89317" y="-102897"/>
                    <a:pt x="673198" y="162759"/>
                    <a:pt x="666290" y="2224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6A9E658-680A-4897-835A-AFF47BA0EDF2}"/>
                </a:ext>
              </a:extLst>
            </p:cNvPr>
            <p:cNvSpPr/>
            <p:nvPr/>
          </p:nvSpPr>
          <p:spPr>
            <a:xfrm rot="19373955">
              <a:off x="7871228" y="939443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9">
              <a:extLst>
                <a:ext uri="{FF2B5EF4-FFF2-40B4-BE49-F238E27FC236}">
                  <a16:creationId xmlns:a16="http://schemas.microsoft.com/office/drawing/2014/main" id="{6336FDF3-BB3A-462F-A42B-3FA74559D89D}"/>
                </a:ext>
              </a:extLst>
            </p:cNvPr>
            <p:cNvSpPr/>
            <p:nvPr/>
          </p:nvSpPr>
          <p:spPr>
            <a:xfrm rot="14996686">
              <a:off x="7865955" y="1051910"/>
              <a:ext cx="132612" cy="76251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">
              <a:extLst>
                <a:ext uri="{FF2B5EF4-FFF2-40B4-BE49-F238E27FC236}">
                  <a16:creationId xmlns:a16="http://schemas.microsoft.com/office/drawing/2014/main" id="{1C8A98B2-4787-41F0-989F-BA9893FD9307}"/>
                </a:ext>
              </a:extLst>
            </p:cNvPr>
            <p:cNvSpPr/>
            <p:nvPr/>
          </p:nvSpPr>
          <p:spPr>
            <a:xfrm rot="19097952">
              <a:off x="9262160" y="1334308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5">
              <a:extLst>
                <a:ext uri="{FF2B5EF4-FFF2-40B4-BE49-F238E27FC236}">
                  <a16:creationId xmlns:a16="http://schemas.microsoft.com/office/drawing/2014/main" id="{09D0BE53-EAA9-49EA-A098-F4F1C7544213}"/>
                </a:ext>
              </a:extLst>
            </p:cNvPr>
            <p:cNvSpPr/>
            <p:nvPr/>
          </p:nvSpPr>
          <p:spPr>
            <a:xfrm rot="3941651">
              <a:off x="8606440" y="4591608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-60919" y="391407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5">
              <a:extLst>
                <a:ext uri="{FF2B5EF4-FFF2-40B4-BE49-F238E27FC236}">
                  <a16:creationId xmlns:a16="http://schemas.microsoft.com/office/drawing/2014/main" id="{1E31A2F6-43D5-4A97-BB14-CD6EA5F68CEC}"/>
                </a:ext>
              </a:extLst>
            </p:cNvPr>
            <p:cNvSpPr/>
            <p:nvPr/>
          </p:nvSpPr>
          <p:spPr>
            <a:xfrm rot="1015528">
              <a:off x="8898064" y="4743292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5">
              <a:extLst>
                <a:ext uri="{FF2B5EF4-FFF2-40B4-BE49-F238E27FC236}">
                  <a16:creationId xmlns:a16="http://schemas.microsoft.com/office/drawing/2014/main" id="{B1967A29-86EF-4037-A763-F541F5F5DEC1}"/>
                </a:ext>
              </a:extLst>
            </p:cNvPr>
            <p:cNvSpPr/>
            <p:nvPr/>
          </p:nvSpPr>
          <p:spPr>
            <a:xfrm rot="1659339">
              <a:off x="8014545" y="4667401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5">
              <a:extLst>
                <a:ext uri="{FF2B5EF4-FFF2-40B4-BE49-F238E27FC236}">
                  <a16:creationId xmlns:a16="http://schemas.microsoft.com/office/drawing/2014/main" id="{1EFBA7DF-DC95-4B1A-97FC-C7D96BF167B5}"/>
                </a:ext>
              </a:extLst>
            </p:cNvPr>
            <p:cNvSpPr/>
            <p:nvPr/>
          </p:nvSpPr>
          <p:spPr>
            <a:xfrm rot="5166666">
              <a:off x="7803614" y="4544334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5">
              <a:extLst>
                <a:ext uri="{FF2B5EF4-FFF2-40B4-BE49-F238E27FC236}">
                  <a16:creationId xmlns:a16="http://schemas.microsoft.com/office/drawing/2014/main" id="{ED79B25B-8321-4607-ADFB-0E6881FCED4A}"/>
                </a:ext>
              </a:extLst>
            </p:cNvPr>
            <p:cNvSpPr/>
            <p:nvPr/>
          </p:nvSpPr>
          <p:spPr>
            <a:xfrm rot="19159814" flipH="1">
              <a:off x="8272367" y="4729724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5">
              <a:extLst>
                <a:ext uri="{FF2B5EF4-FFF2-40B4-BE49-F238E27FC236}">
                  <a16:creationId xmlns:a16="http://schemas.microsoft.com/office/drawing/2014/main" id="{C9F1423E-9554-4A40-B2EF-B50C97C0A22E}"/>
                </a:ext>
              </a:extLst>
            </p:cNvPr>
            <p:cNvSpPr/>
            <p:nvPr/>
          </p:nvSpPr>
          <p:spPr>
            <a:xfrm rot="18149711" flipH="1">
              <a:off x="9087836" y="4767193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AC8B7EB7-A696-4C6C-BAB7-310A0C70336B}"/>
                </a:ext>
              </a:extLst>
            </p:cNvPr>
            <p:cNvSpPr/>
            <p:nvPr/>
          </p:nvSpPr>
          <p:spPr>
            <a:xfrm rot="3941651">
              <a:off x="7813552" y="4698751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35D145D3-2BA8-4899-9A17-88EDD55510EC}"/>
                </a:ext>
              </a:extLst>
            </p:cNvPr>
            <p:cNvSpPr/>
            <p:nvPr/>
          </p:nvSpPr>
          <p:spPr>
            <a:xfrm rot="19172178">
              <a:off x="8482000" y="1579835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1">
              <a:extLst>
                <a:ext uri="{FF2B5EF4-FFF2-40B4-BE49-F238E27FC236}">
                  <a16:creationId xmlns:a16="http://schemas.microsoft.com/office/drawing/2014/main" id="{7FB544E1-50ED-4497-A584-9C2DA54769FD}"/>
                </a:ext>
              </a:extLst>
            </p:cNvPr>
            <p:cNvSpPr/>
            <p:nvPr/>
          </p:nvSpPr>
          <p:spPr>
            <a:xfrm>
              <a:off x="7239482" y="1638801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1">
              <a:extLst>
                <a:ext uri="{FF2B5EF4-FFF2-40B4-BE49-F238E27FC236}">
                  <a16:creationId xmlns:a16="http://schemas.microsoft.com/office/drawing/2014/main" id="{1F221B8A-6AE8-4DB4-86A4-C8CAC83F706A}"/>
                </a:ext>
              </a:extLst>
            </p:cNvPr>
            <p:cNvSpPr/>
            <p:nvPr/>
          </p:nvSpPr>
          <p:spPr>
            <a:xfrm rot="18680758">
              <a:off x="7844675" y="1410707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1">
              <a:extLst>
                <a:ext uri="{FF2B5EF4-FFF2-40B4-BE49-F238E27FC236}">
                  <a16:creationId xmlns:a16="http://schemas.microsoft.com/office/drawing/2014/main" id="{BF431E99-07DA-4CC7-8BF0-1056C6E7BEF3}"/>
                </a:ext>
              </a:extLst>
            </p:cNvPr>
            <p:cNvSpPr/>
            <p:nvPr/>
          </p:nvSpPr>
          <p:spPr>
            <a:xfrm rot="20970300">
              <a:off x="9388855" y="4471106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9D58C4F-0FE1-481B-B408-A8CC8AF750E9}"/>
                </a:ext>
              </a:extLst>
            </p:cNvPr>
            <p:cNvSpPr/>
            <p:nvPr/>
          </p:nvSpPr>
          <p:spPr>
            <a:xfrm rot="638591">
              <a:off x="7302643" y="2286608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1">
              <a:extLst>
                <a:ext uri="{FF2B5EF4-FFF2-40B4-BE49-F238E27FC236}">
                  <a16:creationId xmlns:a16="http://schemas.microsoft.com/office/drawing/2014/main" id="{0FAA5FA8-82EC-44DE-AC1F-48FCD2AB8993}"/>
                </a:ext>
              </a:extLst>
            </p:cNvPr>
            <p:cNvSpPr/>
            <p:nvPr/>
          </p:nvSpPr>
          <p:spPr>
            <a:xfrm rot="19091287">
              <a:off x="9355376" y="1840809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5">
              <a:extLst>
                <a:ext uri="{FF2B5EF4-FFF2-40B4-BE49-F238E27FC236}">
                  <a16:creationId xmlns:a16="http://schemas.microsoft.com/office/drawing/2014/main" id="{8168AE5C-04E8-4CF6-9FBA-5CB8E07CB079}"/>
                </a:ext>
              </a:extLst>
            </p:cNvPr>
            <p:cNvSpPr/>
            <p:nvPr/>
          </p:nvSpPr>
          <p:spPr>
            <a:xfrm rot="3245550">
              <a:off x="8137825" y="4628858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5">
              <a:extLst>
                <a:ext uri="{FF2B5EF4-FFF2-40B4-BE49-F238E27FC236}">
                  <a16:creationId xmlns:a16="http://schemas.microsoft.com/office/drawing/2014/main" id="{5DE039BF-754C-4597-94E0-96800E149907}"/>
                </a:ext>
              </a:extLst>
            </p:cNvPr>
            <p:cNvSpPr/>
            <p:nvPr/>
          </p:nvSpPr>
          <p:spPr>
            <a:xfrm rot="3245550">
              <a:off x="9020985" y="4668310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5">
              <a:extLst>
                <a:ext uri="{FF2B5EF4-FFF2-40B4-BE49-F238E27FC236}">
                  <a16:creationId xmlns:a16="http://schemas.microsoft.com/office/drawing/2014/main" id="{1F4DDAD1-5B57-4B2B-8CA9-D625595D4FC1}"/>
                </a:ext>
              </a:extLst>
            </p:cNvPr>
            <p:cNvSpPr/>
            <p:nvPr/>
          </p:nvSpPr>
          <p:spPr>
            <a:xfrm rot="4477630">
              <a:off x="8927926" y="4724603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5">
              <a:extLst>
                <a:ext uri="{FF2B5EF4-FFF2-40B4-BE49-F238E27FC236}">
                  <a16:creationId xmlns:a16="http://schemas.microsoft.com/office/drawing/2014/main" id="{96AFB896-D7DD-4BE2-9A6D-55B447283813}"/>
                </a:ext>
              </a:extLst>
            </p:cNvPr>
            <p:cNvSpPr/>
            <p:nvPr/>
          </p:nvSpPr>
          <p:spPr>
            <a:xfrm rot="4477630">
              <a:off x="8881736" y="468468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5">
              <a:extLst>
                <a:ext uri="{FF2B5EF4-FFF2-40B4-BE49-F238E27FC236}">
                  <a16:creationId xmlns:a16="http://schemas.microsoft.com/office/drawing/2014/main" id="{AE68956C-FCB2-4632-9BB2-829F0D71E3A5}"/>
                </a:ext>
              </a:extLst>
            </p:cNvPr>
            <p:cNvSpPr/>
            <p:nvPr/>
          </p:nvSpPr>
          <p:spPr>
            <a:xfrm rot="4477630">
              <a:off x="8040314" y="4720885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5">
              <a:extLst>
                <a:ext uri="{FF2B5EF4-FFF2-40B4-BE49-F238E27FC236}">
                  <a16:creationId xmlns:a16="http://schemas.microsoft.com/office/drawing/2014/main" id="{B2EDE8CC-E699-4C9D-9780-DDCE1553BF0C}"/>
                </a:ext>
              </a:extLst>
            </p:cNvPr>
            <p:cNvSpPr/>
            <p:nvPr/>
          </p:nvSpPr>
          <p:spPr>
            <a:xfrm rot="4477630">
              <a:off x="7992273" y="4761092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098A31-0B46-485C-9E35-8E7717D8BDF3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0303" y="946211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ight, she sings a sweet song.</a:t>
            </a:r>
          </a:p>
        </p:txBody>
      </p:sp>
      <p:sp>
        <p:nvSpPr>
          <p:cNvPr id="120" name="Cloud 119">
            <a:extLst>
              <a:ext uri="{FF2B5EF4-FFF2-40B4-BE49-F238E27FC236}">
                <a16:creationId xmlns:a16="http://schemas.microsoft.com/office/drawing/2014/main" id="{1A9EFE90-D7A1-4DF9-9125-99344C745796}"/>
              </a:ext>
            </a:extLst>
          </p:cNvPr>
          <p:cNvSpPr/>
          <p:nvPr/>
        </p:nvSpPr>
        <p:spPr>
          <a:xfrm>
            <a:off x="10755036" y="1465489"/>
            <a:ext cx="5280798" cy="472978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A9A0DFA8-CC7E-425B-AEF3-0F44000808D1}"/>
              </a:ext>
            </a:extLst>
          </p:cNvPr>
          <p:cNvSpPr/>
          <p:nvPr/>
        </p:nvSpPr>
        <p:spPr>
          <a:xfrm>
            <a:off x="10922259" y="1486499"/>
            <a:ext cx="5280798" cy="472978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3">
            <a:extLst>
              <a:ext uri="{FF2B5EF4-FFF2-40B4-BE49-F238E27FC236}">
                <a16:creationId xmlns:a16="http://schemas.microsoft.com/office/drawing/2014/main" id="{F871BB54-CD07-4EE6-8977-F49F64B76F45}"/>
              </a:ext>
            </a:extLst>
          </p:cNvPr>
          <p:cNvSpPr/>
          <p:nvPr/>
        </p:nvSpPr>
        <p:spPr>
          <a:xfrm>
            <a:off x="12094432" y="4402834"/>
            <a:ext cx="2976376" cy="3718676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27">
            <a:extLst>
              <a:ext uri="{FF2B5EF4-FFF2-40B4-BE49-F238E27FC236}">
                <a16:creationId xmlns:a16="http://schemas.microsoft.com/office/drawing/2014/main" id="{F090015C-CD1B-4795-9178-69B73444B539}"/>
              </a:ext>
            </a:extLst>
          </p:cNvPr>
          <p:cNvSpPr/>
          <p:nvPr/>
        </p:nvSpPr>
        <p:spPr>
          <a:xfrm>
            <a:off x="13387122" y="5900049"/>
            <a:ext cx="410739" cy="771774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56">
            <a:extLst>
              <a:ext uri="{FF2B5EF4-FFF2-40B4-BE49-F238E27FC236}">
                <a16:creationId xmlns:a16="http://schemas.microsoft.com/office/drawing/2014/main" id="{031907A3-ED7C-4519-8129-EF219C258FD5}"/>
              </a:ext>
            </a:extLst>
          </p:cNvPr>
          <p:cNvSpPr/>
          <p:nvPr/>
        </p:nvSpPr>
        <p:spPr>
          <a:xfrm rot="10800000" flipH="1">
            <a:off x="11249580" y="7529500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56">
            <a:extLst>
              <a:ext uri="{FF2B5EF4-FFF2-40B4-BE49-F238E27FC236}">
                <a16:creationId xmlns:a16="http://schemas.microsoft.com/office/drawing/2014/main" id="{32417C4F-9271-463A-91D1-97745C4DE7E6}"/>
              </a:ext>
            </a:extLst>
          </p:cNvPr>
          <p:cNvSpPr/>
          <p:nvPr/>
        </p:nvSpPr>
        <p:spPr>
          <a:xfrm rot="21001446">
            <a:off x="12161839" y="646658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56">
            <a:extLst>
              <a:ext uri="{FF2B5EF4-FFF2-40B4-BE49-F238E27FC236}">
                <a16:creationId xmlns:a16="http://schemas.microsoft.com/office/drawing/2014/main" id="{917CF771-D8D4-4765-A47E-1A49B505F738}"/>
              </a:ext>
            </a:extLst>
          </p:cNvPr>
          <p:cNvSpPr/>
          <p:nvPr/>
        </p:nvSpPr>
        <p:spPr>
          <a:xfrm rot="17018000">
            <a:off x="11198436" y="5938996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E7B1C43-A4E9-4E0B-9B94-88758DC1F49B}"/>
              </a:ext>
            </a:extLst>
          </p:cNvPr>
          <p:cNvGrpSpPr/>
          <p:nvPr/>
        </p:nvGrpSpPr>
        <p:grpSpPr>
          <a:xfrm>
            <a:off x="10465267" y="3241345"/>
            <a:ext cx="1089830" cy="2291650"/>
            <a:chOff x="2484423" y="2424368"/>
            <a:chExt cx="679886" cy="1429636"/>
          </a:xfrm>
        </p:grpSpPr>
        <p:sp>
          <p:nvSpPr>
            <p:cNvPr id="229" name="Rectangle 12">
              <a:extLst>
                <a:ext uri="{FF2B5EF4-FFF2-40B4-BE49-F238E27FC236}">
                  <a16:creationId xmlns:a16="http://schemas.microsoft.com/office/drawing/2014/main" id="{937B044F-355C-471C-9B88-D1CDD7DA0384}"/>
                </a:ext>
              </a:extLst>
            </p:cNvPr>
            <p:cNvSpPr/>
            <p:nvPr/>
          </p:nvSpPr>
          <p:spPr>
            <a:xfrm rot="20405859">
              <a:off x="2620150" y="2445414"/>
              <a:ext cx="363195" cy="1408590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12">
              <a:extLst>
                <a:ext uri="{FF2B5EF4-FFF2-40B4-BE49-F238E27FC236}">
                  <a16:creationId xmlns:a16="http://schemas.microsoft.com/office/drawing/2014/main" id="{3B1C46EF-61FA-43DC-8E3B-C5FD1ACD9B91}"/>
                </a:ext>
              </a:extLst>
            </p:cNvPr>
            <p:cNvSpPr/>
            <p:nvPr/>
          </p:nvSpPr>
          <p:spPr>
            <a:xfrm rot="20405859">
              <a:off x="2484423" y="2424368"/>
              <a:ext cx="561469" cy="1320387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BD0B463A-D580-44DF-94C5-813F76CEB325}"/>
                </a:ext>
              </a:extLst>
            </p:cNvPr>
            <p:cNvSpPr/>
            <p:nvPr/>
          </p:nvSpPr>
          <p:spPr>
            <a:xfrm rot="20653376">
              <a:off x="2945087" y="3439940"/>
              <a:ext cx="219222" cy="196860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56A32E-8394-489B-9C75-451D40323F2F}"/>
              </a:ext>
            </a:extLst>
          </p:cNvPr>
          <p:cNvGrpSpPr/>
          <p:nvPr/>
        </p:nvGrpSpPr>
        <p:grpSpPr>
          <a:xfrm>
            <a:off x="7162513" y="3169548"/>
            <a:ext cx="6038708" cy="2168453"/>
            <a:chOff x="2173420" y="1002435"/>
            <a:chExt cx="4880172" cy="1752432"/>
          </a:xfrm>
        </p:grpSpPr>
        <p:sp>
          <p:nvSpPr>
            <p:cNvPr id="223" name="Rectangle 2">
              <a:extLst>
                <a:ext uri="{FF2B5EF4-FFF2-40B4-BE49-F238E27FC236}">
                  <a16:creationId xmlns:a16="http://schemas.microsoft.com/office/drawing/2014/main" id="{100D3208-0D98-4F3E-BC45-D24A5ECDC824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">
              <a:extLst>
                <a:ext uri="{FF2B5EF4-FFF2-40B4-BE49-F238E27FC236}">
                  <a16:creationId xmlns:a16="http://schemas.microsoft.com/office/drawing/2014/main" id="{AE5DCDA2-2A98-4C0D-A476-737C173A479B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56">
              <a:extLst>
                <a:ext uri="{FF2B5EF4-FFF2-40B4-BE49-F238E27FC236}">
                  <a16:creationId xmlns:a16="http://schemas.microsoft.com/office/drawing/2014/main" id="{FABAEE42-970B-4503-9A99-A2E17DAD51EC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">
              <a:extLst>
                <a:ext uri="{FF2B5EF4-FFF2-40B4-BE49-F238E27FC236}">
                  <a16:creationId xmlns:a16="http://schemas.microsoft.com/office/drawing/2014/main" id="{CF0E7412-75A8-4AD2-9E17-080BC5EB8E58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56">
              <a:extLst>
                <a:ext uri="{FF2B5EF4-FFF2-40B4-BE49-F238E27FC236}">
                  <a16:creationId xmlns:a16="http://schemas.microsoft.com/office/drawing/2014/main" id="{ED62F426-4B6A-46B1-A549-D9F50D6D2428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0534C853-D3D8-420B-B33D-EB0F33CFF0AF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ectangle 56">
            <a:extLst>
              <a:ext uri="{FF2B5EF4-FFF2-40B4-BE49-F238E27FC236}">
                <a16:creationId xmlns:a16="http://schemas.microsoft.com/office/drawing/2014/main" id="{C69290A4-940C-444F-9340-E828A76EF62D}"/>
              </a:ext>
            </a:extLst>
          </p:cNvPr>
          <p:cNvSpPr/>
          <p:nvPr/>
        </p:nvSpPr>
        <p:spPr>
          <a:xfrm rot="21001446">
            <a:off x="15806153" y="5012642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56">
            <a:extLst>
              <a:ext uri="{FF2B5EF4-FFF2-40B4-BE49-F238E27FC236}">
                <a16:creationId xmlns:a16="http://schemas.microsoft.com/office/drawing/2014/main" id="{171C27CF-4082-4C57-8FA6-BF625E8A53F0}"/>
              </a:ext>
            </a:extLst>
          </p:cNvPr>
          <p:cNvSpPr/>
          <p:nvPr/>
        </p:nvSpPr>
        <p:spPr>
          <a:xfrm rot="18164639">
            <a:off x="15313667" y="587002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56">
            <a:extLst>
              <a:ext uri="{FF2B5EF4-FFF2-40B4-BE49-F238E27FC236}">
                <a16:creationId xmlns:a16="http://schemas.microsoft.com/office/drawing/2014/main" id="{7CBB9AB9-0A00-4A98-A200-54A38E6862B5}"/>
              </a:ext>
            </a:extLst>
          </p:cNvPr>
          <p:cNvSpPr/>
          <p:nvPr/>
        </p:nvSpPr>
        <p:spPr>
          <a:xfrm rot="14529720">
            <a:off x="15994783" y="6584159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9CB2A70D-7147-430C-B706-D0E3804621F6}"/>
              </a:ext>
            </a:extLst>
          </p:cNvPr>
          <p:cNvSpPr/>
          <p:nvPr/>
        </p:nvSpPr>
        <p:spPr>
          <a:xfrm>
            <a:off x="12137232" y="2331610"/>
            <a:ext cx="2689641" cy="275180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42A864CD-87D5-4BBA-BF85-FF38253C2555}"/>
              </a:ext>
            </a:extLst>
          </p:cNvPr>
          <p:cNvSpPr/>
          <p:nvPr/>
        </p:nvSpPr>
        <p:spPr>
          <a:xfrm>
            <a:off x="12162684" y="2453193"/>
            <a:ext cx="2689641" cy="275180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121400F8-E274-4743-8680-D57F34A6BD7F}"/>
              </a:ext>
            </a:extLst>
          </p:cNvPr>
          <p:cNvSpPr/>
          <p:nvPr/>
        </p:nvSpPr>
        <p:spPr>
          <a:xfrm rot="1588661">
            <a:off x="13856233" y="3206137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Cloud 189">
            <a:extLst>
              <a:ext uri="{FF2B5EF4-FFF2-40B4-BE49-F238E27FC236}">
                <a16:creationId xmlns:a16="http://schemas.microsoft.com/office/drawing/2014/main" id="{59169C04-1C76-40CC-AE00-A6AE909645D8}"/>
              </a:ext>
            </a:extLst>
          </p:cNvPr>
          <p:cNvSpPr/>
          <p:nvPr/>
        </p:nvSpPr>
        <p:spPr>
          <a:xfrm rot="1588661">
            <a:off x="13946667" y="325918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F78ED3C6-A44E-4934-AC31-CAD3CD8D230A}"/>
              </a:ext>
            </a:extLst>
          </p:cNvPr>
          <p:cNvSpPr/>
          <p:nvPr/>
        </p:nvSpPr>
        <p:spPr>
          <a:xfrm rot="20312248">
            <a:off x="11165330" y="3836518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AFF3D42C-91D5-41CC-B49E-3E8B6B526BDE}"/>
              </a:ext>
            </a:extLst>
          </p:cNvPr>
          <p:cNvSpPr/>
          <p:nvPr/>
        </p:nvSpPr>
        <p:spPr>
          <a:xfrm rot="20312248">
            <a:off x="11252199" y="394639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B7835BE-E5CC-4E25-9BAB-34A48FC60C6D}"/>
              </a:ext>
            </a:extLst>
          </p:cNvPr>
          <p:cNvGrpSpPr/>
          <p:nvPr/>
        </p:nvGrpSpPr>
        <p:grpSpPr>
          <a:xfrm>
            <a:off x="9055643" y="1120341"/>
            <a:ext cx="2129232" cy="3141857"/>
            <a:chOff x="4587240" y="293033"/>
            <a:chExt cx="3210950" cy="4738025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DB748EA-E74A-40E9-B097-0569EF71D8CD}"/>
                </a:ext>
              </a:extLst>
            </p:cNvPr>
            <p:cNvSpPr/>
            <p:nvPr/>
          </p:nvSpPr>
          <p:spPr>
            <a:xfrm rot="3213099">
              <a:off x="6114375" y="3842548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892566-A55C-49FB-B1F0-CBD2746338CB}"/>
                </a:ext>
              </a:extLst>
            </p:cNvPr>
            <p:cNvSpPr/>
            <p:nvPr/>
          </p:nvSpPr>
          <p:spPr>
            <a:xfrm rot="2885237">
              <a:off x="6960637" y="386237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5">
              <a:extLst>
                <a:ext uri="{FF2B5EF4-FFF2-40B4-BE49-F238E27FC236}">
                  <a16:creationId xmlns:a16="http://schemas.microsoft.com/office/drawing/2014/main" id="{87C3175A-3783-4EF2-B5EA-43413FF332F8}"/>
                </a:ext>
              </a:extLst>
            </p:cNvPr>
            <p:cNvSpPr/>
            <p:nvPr/>
          </p:nvSpPr>
          <p:spPr>
            <a:xfrm rot="6198193">
              <a:off x="6432468" y="4367496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0">
              <a:extLst>
                <a:ext uri="{FF2B5EF4-FFF2-40B4-BE49-F238E27FC236}">
                  <a16:creationId xmlns:a16="http://schemas.microsoft.com/office/drawing/2014/main" id="{69B80B1E-10A8-4190-87EF-6450A9304611}"/>
                </a:ext>
              </a:extLst>
            </p:cNvPr>
            <p:cNvSpPr/>
            <p:nvPr/>
          </p:nvSpPr>
          <p:spPr>
            <a:xfrm rot="20741966">
              <a:off x="4783526" y="670215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3">
              <a:extLst>
                <a:ext uri="{FF2B5EF4-FFF2-40B4-BE49-F238E27FC236}">
                  <a16:creationId xmlns:a16="http://schemas.microsoft.com/office/drawing/2014/main" id="{548AC96B-501A-45CC-B432-EB88A186C416}"/>
                </a:ext>
              </a:extLst>
            </p:cNvPr>
            <p:cNvSpPr/>
            <p:nvPr/>
          </p:nvSpPr>
          <p:spPr>
            <a:xfrm>
              <a:off x="4835010" y="293033"/>
              <a:ext cx="1420545" cy="1356811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oon 4">
              <a:extLst>
                <a:ext uri="{FF2B5EF4-FFF2-40B4-BE49-F238E27FC236}">
                  <a16:creationId xmlns:a16="http://schemas.microsoft.com/office/drawing/2014/main" id="{C79F2297-83C5-4C17-8266-4AB6B7ABB5AA}"/>
                </a:ext>
              </a:extLst>
            </p:cNvPr>
            <p:cNvSpPr/>
            <p:nvPr/>
          </p:nvSpPr>
          <p:spPr>
            <a:xfrm flipH="1">
              <a:off x="4587240" y="487348"/>
              <a:ext cx="731752" cy="1135380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40FA7EA-1D03-4815-AA27-046328107A89}"/>
                </a:ext>
              </a:extLst>
            </p:cNvPr>
            <p:cNvSpPr/>
            <p:nvPr/>
          </p:nvSpPr>
          <p:spPr>
            <a:xfrm rot="19373955">
              <a:off x="5517896" y="760368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9">
              <a:extLst>
                <a:ext uri="{FF2B5EF4-FFF2-40B4-BE49-F238E27FC236}">
                  <a16:creationId xmlns:a16="http://schemas.microsoft.com/office/drawing/2014/main" id="{A29EA4DD-59D6-4473-9AED-DE100CAE4B0E}"/>
                </a:ext>
              </a:extLst>
            </p:cNvPr>
            <p:cNvSpPr/>
            <p:nvPr/>
          </p:nvSpPr>
          <p:spPr>
            <a:xfrm rot="19373955">
              <a:off x="5507817" y="789147"/>
              <a:ext cx="214314" cy="99764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11">
              <a:extLst>
                <a:ext uri="{FF2B5EF4-FFF2-40B4-BE49-F238E27FC236}">
                  <a16:creationId xmlns:a16="http://schemas.microsoft.com/office/drawing/2014/main" id="{17C4A4B5-7C32-49DA-B71B-44C4CAEB418B}"/>
                </a:ext>
              </a:extLst>
            </p:cNvPr>
            <p:cNvSpPr/>
            <p:nvPr/>
          </p:nvSpPr>
          <p:spPr>
            <a:xfrm rot="19097952">
              <a:off x="6908828" y="1155233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15">
              <a:extLst>
                <a:ext uri="{FF2B5EF4-FFF2-40B4-BE49-F238E27FC236}">
                  <a16:creationId xmlns:a16="http://schemas.microsoft.com/office/drawing/2014/main" id="{E8809CFE-832B-496B-935D-579B1943F329}"/>
                </a:ext>
              </a:extLst>
            </p:cNvPr>
            <p:cNvSpPr/>
            <p:nvPr/>
          </p:nvSpPr>
          <p:spPr>
            <a:xfrm rot="3783805">
              <a:off x="6251230" y="4422116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49542" y="21744"/>
                  </a:lnTo>
                  <a:cubicBezTo>
                    <a:pt x="-6733" y="410928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15">
              <a:extLst>
                <a:ext uri="{FF2B5EF4-FFF2-40B4-BE49-F238E27FC236}">
                  <a16:creationId xmlns:a16="http://schemas.microsoft.com/office/drawing/2014/main" id="{2A481AAD-37F9-45A7-9D12-B2687BE23782}"/>
                </a:ext>
              </a:extLst>
            </p:cNvPr>
            <p:cNvSpPr/>
            <p:nvPr/>
          </p:nvSpPr>
          <p:spPr>
            <a:xfrm rot="1015528">
              <a:off x="6549658" y="4571504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15">
              <a:extLst>
                <a:ext uri="{FF2B5EF4-FFF2-40B4-BE49-F238E27FC236}">
                  <a16:creationId xmlns:a16="http://schemas.microsoft.com/office/drawing/2014/main" id="{A7F77D8E-9946-42DD-836C-75DABC75E5DD}"/>
                </a:ext>
              </a:extLst>
            </p:cNvPr>
            <p:cNvSpPr/>
            <p:nvPr/>
          </p:nvSpPr>
          <p:spPr>
            <a:xfrm rot="1659339">
              <a:off x="5661213" y="448832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15">
              <a:extLst>
                <a:ext uri="{FF2B5EF4-FFF2-40B4-BE49-F238E27FC236}">
                  <a16:creationId xmlns:a16="http://schemas.microsoft.com/office/drawing/2014/main" id="{C135BE6B-7E2D-4D42-9DED-D70BEA204465}"/>
                </a:ext>
              </a:extLst>
            </p:cNvPr>
            <p:cNvSpPr/>
            <p:nvPr/>
          </p:nvSpPr>
          <p:spPr>
            <a:xfrm rot="5166666">
              <a:off x="5450282" y="4365259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15">
              <a:extLst>
                <a:ext uri="{FF2B5EF4-FFF2-40B4-BE49-F238E27FC236}">
                  <a16:creationId xmlns:a16="http://schemas.microsoft.com/office/drawing/2014/main" id="{59B1CCFC-B7F7-4AC6-A3C6-FC63DD7A44C0}"/>
                </a:ext>
              </a:extLst>
            </p:cNvPr>
            <p:cNvSpPr/>
            <p:nvPr/>
          </p:nvSpPr>
          <p:spPr>
            <a:xfrm rot="18050424" flipH="1">
              <a:off x="5799546" y="4529037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15">
              <a:extLst>
                <a:ext uri="{FF2B5EF4-FFF2-40B4-BE49-F238E27FC236}">
                  <a16:creationId xmlns:a16="http://schemas.microsoft.com/office/drawing/2014/main" id="{F1B0CC28-3D26-44D0-94D6-55717AEEE2F0}"/>
                </a:ext>
              </a:extLst>
            </p:cNvPr>
            <p:cNvSpPr/>
            <p:nvPr/>
          </p:nvSpPr>
          <p:spPr>
            <a:xfrm rot="18149711" flipH="1">
              <a:off x="6729807" y="4563094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15">
              <a:extLst>
                <a:ext uri="{FF2B5EF4-FFF2-40B4-BE49-F238E27FC236}">
                  <a16:creationId xmlns:a16="http://schemas.microsoft.com/office/drawing/2014/main" id="{3EDA6632-CEB4-4396-B0D7-4267B76BC16F}"/>
                </a:ext>
              </a:extLst>
            </p:cNvPr>
            <p:cNvSpPr/>
            <p:nvPr/>
          </p:nvSpPr>
          <p:spPr>
            <a:xfrm rot="3941651">
              <a:off x="5460220" y="4519676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11">
              <a:extLst>
                <a:ext uri="{FF2B5EF4-FFF2-40B4-BE49-F238E27FC236}">
                  <a16:creationId xmlns:a16="http://schemas.microsoft.com/office/drawing/2014/main" id="{69DF978A-E5E0-40FA-BFB4-9CB2EFEAFDED}"/>
                </a:ext>
              </a:extLst>
            </p:cNvPr>
            <p:cNvSpPr/>
            <p:nvPr/>
          </p:nvSpPr>
          <p:spPr>
            <a:xfrm rot="19172178">
              <a:off x="6128668" y="1400760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11">
              <a:extLst>
                <a:ext uri="{FF2B5EF4-FFF2-40B4-BE49-F238E27FC236}">
                  <a16:creationId xmlns:a16="http://schemas.microsoft.com/office/drawing/2014/main" id="{28076C47-3E9E-4B7A-BE0E-6675B0F914F2}"/>
                </a:ext>
              </a:extLst>
            </p:cNvPr>
            <p:cNvSpPr/>
            <p:nvPr/>
          </p:nvSpPr>
          <p:spPr>
            <a:xfrm>
              <a:off x="4886150" y="1459726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11">
              <a:extLst>
                <a:ext uri="{FF2B5EF4-FFF2-40B4-BE49-F238E27FC236}">
                  <a16:creationId xmlns:a16="http://schemas.microsoft.com/office/drawing/2014/main" id="{1202776C-E273-40C5-ACE0-2AF89BBB37EB}"/>
                </a:ext>
              </a:extLst>
            </p:cNvPr>
            <p:cNvSpPr/>
            <p:nvPr/>
          </p:nvSpPr>
          <p:spPr>
            <a:xfrm rot="18680758">
              <a:off x="5491343" y="1231632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11">
              <a:extLst>
                <a:ext uri="{FF2B5EF4-FFF2-40B4-BE49-F238E27FC236}">
                  <a16:creationId xmlns:a16="http://schemas.microsoft.com/office/drawing/2014/main" id="{55047418-110A-4C03-A4F3-87AE1AC2621F}"/>
                </a:ext>
              </a:extLst>
            </p:cNvPr>
            <p:cNvSpPr/>
            <p:nvPr/>
          </p:nvSpPr>
          <p:spPr>
            <a:xfrm rot="20970300">
              <a:off x="7035523" y="4292031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10">
              <a:extLst>
                <a:ext uri="{FF2B5EF4-FFF2-40B4-BE49-F238E27FC236}">
                  <a16:creationId xmlns:a16="http://schemas.microsoft.com/office/drawing/2014/main" id="{05F33401-B294-4D11-9749-E617D570E453}"/>
                </a:ext>
              </a:extLst>
            </p:cNvPr>
            <p:cNvSpPr/>
            <p:nvPr/>
          </p:nvSpPr>
          <p:spPr>
            <a:xfrm rot="638591">
              <a:off x="4949311" y="2107533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11">
              <a:extLst>
                <a:ext uri="{FF2B5EF4-FFF2-40B4-BE49-F238E27FC236}">
                  <a16:creationId xmlns:a16="http://schemas.microsoft.com/office/drawing/2014/main" id="{3A5FBD40-4661-4F66-AF4A-358DBBC89BB3}"/>
                </a:ext>
              </a:extLst>
            </p:cNvPr>
            <p:cNvSpPr/>
            <p:nvPr/>
          </p:nvSpPr>
          <p:spPr>
            <a:xfrm rot="19091287">
              <a:off x="7002044" y="1661734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15">
              <a:extLst>
                <a:ext uri="{FF2B5EF4-FFF2-40B4-BE49-F238E27FC236}">
                  <a16:creationId xmlns:a16="http://schemas.microsoft.com/office/drawing/2014/main" id="{CBAEF941-DEE0-44D9-9ABE-58DD7C50888E}"/>
                </a:ext>
              </a:extLst>
            </p:cNvPr>
            <p:cNvSpPr/>
            <p:nvPr/>
          </p:nvSpPr>
          <p:spPr>
            <a:xfrm rot="3245550">
              <a:off x="5785400" y="4434086"/>
              <a:ext cx="92012" cy="2261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15">
              <a:extLst>
                <a:ext uri="{FF2B5EF4-FFF2-40B4-BE49-F238E27FC236}">
                  <a16:creationId xmlns:a16="http://schemas.microsoft.com/office/drawing/2014/main" id="{6A6EC9BE-EB34-49A9-B3C3-C01B620A6F97}"/>
                </a:ext>
              </a:extLst>
            </p:cNvPr>
            <p:cNvSpPr/>
            <p:nvPr/>
          </p:nvSpPr>
          <p:spPr>
            <a:xfrm rot="3245550">
              <a:off x="6667653" y="4489235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15">
              <a:extLst>
                <a:ext uri="{FF2B5EF4-FFF2-40B4-BE49-F238E27FC236}">
                  <a16:creationId xmlns:a16="http://schemas.microsoft.com/office/drawing/2014/main" id="{EA44655E-0B41-43CB-95E4-49815F6BED08}"/>
                </a:ext>
              </a:extLst>
            </p:cNvPr>
            <p:cNvSpPr/>
            <p:nvPr/>
          </p:nvSpPr>
          <p:spPr>
            <a:xfrm rot="4477630">
              <a:off x="6612706" y="4526033"/>
              <a:ext cx="95868" cy="1380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15">
              <a:extLst>
                <a:ext uri="{FF2B5EF4-FFF2-40B4-BE49-F238E27FC236}">
                  <a16:creationId xmlns:a16="http://schemas.microsoft.com/office/drawing/2014/main" id="{65730B6B-F957-4B6E-AA4C-D1E6C257EC57}"/>
                </a:ext>
              </a:extLst>
            </p:cNvPr>
            <p:cNvSpPr/>
            <p:nvPr/>
          </p:nvSpPr>
          <p:spPr>
            <a:xfrm rot="4477630">
              <a:off x="6538742" y="450513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15">
              <a:extLst>
                <a:ext uri="{FF2B5EF4-FFF2-40B4-BE49-F238E27FC236}">
                  <a16:creationId xmlns:a16="http://schemas.microsoft.com/office/drawing/2014/main" id="{AEE8985F-F666-4651-BBF2-4F4E5D71AC35}"/>
                </a:ext>
              </a:extLst>
            </p:cNvPr>
            <p:cNvSpPr/>
            <p:nvPr/>
          </p:nvSpPr>
          <p:spPr>
            <a:xfrm rot="4477630">
              <a:off x="5686982" y="4541810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15">
              <a:extLst>
                <a:ext uri="{FF2B5EF4-FFF2-40B4-BE49-F238E27FC236}">
                  <a16:creationId xmlns:a16="http://schemas.microsoft.com/office/drawing/2014/main" id="{BBC7EEE5-1860-41A4-B5E8-71A453561857}"/>
                </a:ext>
              </a:extLst>
            </p:cNvPr>
            <p:cNvSpPr/>
            <p:nvPr/>
          </p:nvSpPr>
          <p:spPr>
            <a:xfrm rot="4477630">
              <a:off x="5638941" y="4582017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15">
              <a:extLst>
                <a:ext uri="{FF2B5EF4-FFF2-40B4-BE49-F238E27FC236}">
                  <a16:creationId xmlns:a16="http://schemas.microsoft.com/office/drawing/2014/main" id="{DBCE239E-4A7C-4558-BF1D-D07C3D2DC002}"/>
                </a:ext>
              </a:extLst>
            </p:cNvPr>
            <p:cNvSpPr/>
            <p:nvPr/>
          </p:nvSpPr>
          <p:spPr>
            <a:xfrm rot="4477630">
              <a:off x="6672026" y="4607510"/>
              <a:ext cx="45719" cy="4962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E021BB8-9789-44F2-9455-2C4E42F7F864}"/>
              </a:ext>
            </a:extLst>
          </p:cNvPr>
          <p:cNvSpPr/>
          <p:nvPr/>
        </p:nvSpPr>
        <p:spPr>
          <a:xfrm>
            <a:off x="6724069" y="448109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8C8E8E74-D37D-4646-9427-B64E4F720C96}"/>
              </a:ext>
            </a:extLst>
          </p:cNvPr>
          <p:cNvSpPr/>
          <p:nvPr/>
        </p:nvSpPr>
        <p:spPr>
          <a:xfrm>
            <a:off x="10853005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A446F000-5436-4538-9610-4FC4BA379CF7}"/>
              </a:ext>
            </a:extLst>
          </p:cNvPr>
          <p:cNvSpPr/>
          <p:nvPr/>
        </p:nvSpPr>
        <p:spPr>
          <a:xfrm>
            <a:off x="8366433" y="292643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Star: 4 Points 232">
            <a:extLst>
              <a:ext uri="{FF2B5EF4-FFF2-40B4-BE49-F238E27FC236}">
                <a16:creationId xmlns:a16="http://schemas.microsoft.com/office/drawing/2014/main" id="{AF6704BC-9A43-4165-A31F-0EC95F6A2774}"/>
              </a:ext>
            </a:extLst>
          </p:cNvPr>
          <p:cNvSpPr/>
          <p:nvPr/>
        </p:nvSpPr>
        <p:spPr>
          <a:xfrm>
            <a:off x="7718851" y="2652505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Star: 4 Points 233">
            <a:extLst>
              <a:ext uri="{FF2B5EF4-FFF2-40B4-BE49-F238E27FC236}">
                <a16:creationId xmlns:a16="http://schemas.microsoft.com/office/drawing/2014/main" id="{DD3DE498-E8AC-4965-9296-680888C38D52}"/>
              </a:ext>
            </a:extLst>
          </p:cNvPr>
          <p:cNvSpPr/>
          <p:nvPr/>
        </p:nvSpPr>
        <p:spPr>
          <a:xfrm>
            <a:off x="10021142" y="5160771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4C3C9916-DCA4-4772-8584-A748EC975E8A}"/>
              </a:ext>
            </a:extLst>
          </p:cNvPr>
          <p:cNvSpPr/>
          <p:nvPr/>
        </p:nvSpPr>
        <p:spPr>
          <a:xfrm>
            <a:off x="6901461" y="6195277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7C4323-A84E-4725-910A-358A9E013CB6}"/>
              </a:ext>
            </a:extLst>
          </p:cNvPr>
          <p:cNvSpPr/>
          <p:nvPr/>
        </p:nvSpPr>
        <p:spPr>
          <a:xfrm>
            <a:off x="7445417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BFA2FAD-ED61-4A54-B196-405448FA5A87}"/>
              </a:ext>
            </a:extLst>
          </p:cNvPr>
          <p:cNvGrpSpPr/>
          <p:nvPr/>
        </p:nvGrpSpPr>
        <p:grpSpPr>
          <a:xfrm>
            <a:off x="11585812" y="937635"/>
            <a:ext cx="440590" cy="642448"/>
            <a:chOff x="7450847" y="2300773"/>
            <a:chExt cx="440590" cy="642448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AC69658B-6831-4A5E-8739-2C1A50035FD8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Wave 24">
              <a:extLst>
                <a:ext uri="{FF2B5EF4-FFF2-40B4-BE49-F238E27FC236}">
                  <a16:creationId xmlns:a16="http://schemas.microsoft.com/office/drawing/2014/main" id="{86F35786-DC1A-44D5-9684-006BD510D4C4}"/>
                </a:ext>
              </a:extLst>
            </p:cNvPr>
            <p:cNvSpPr/>
            <p:nvPr/>
          </p:nvSpPr>
          <p:spPr>
            <a:xfrm rot="557167">
              <a:off x="7622175" y="2321273"/>
              <a:ext cx="269262" cy="186956"/>
            </a:xfrm>
            <a:custGeom>
              <a:avLst/>
              <a:gdLst>
                <a:gd name="connsiteX0" fmla="*/ 0 w 265211"/>
                <a:gd name="connsiteY0" fmla="*/ 19904 h 99520"/>
                <a:gd name="connsiteX1" fmla="*/ 240085 w 265211"/>
                <a:gd name="connsiteY1" fmla="*/ 19904 h 99520"/>
                <a:gd name="connsiteX2" fmla="*/ 265211 w 265211"/>
                <a:gd name="connsiteY2" fmla="*/ 79616 h 99520"/>
                <a:gd name="connsiteX3" fmla="*/ 25126 w 265211"/>
                <a:gd name="connsiteY3" fmla="*/ 79616 h 99520"/>
                <a:gd name="connsiteX4" fmla="*/ 0 w 265211"/>
                <a:gd name="connsiteY4" fmla="*/ 19904 h 99520"/>
                <a:gd name="connsiteX0" fmla="*/ 0 w 265211"/>
                <a:gd name="connsiteY0" fmla="*/ 19153 h 98909"/>
                <a:gd name="connsiteX1" fmla="*/ 240085 w 265211"/>
                <a:gd name="connsiteY1" fmla="*/ 19153 h 98909"/>
                <a:gd name="connsiteX2" fmla="*/ 265211 w 265211"/>
                <a:gd name="connsiteY2" fmla="*/ 78865 h 98909"/>
                <a:gd name="connsiteX3" fmla="*/ 9444 w 265211"/>
                <a:gd name="connsiteY3" fmla="*/ 86255 h 98909"/>
                <a:gd name="connsiteX4" fmla="*/ 0 w 265211"/>
                <a:gd name="connsiteY4" fmla="*/ 19153 h 98909"/>
                <a:gd name="connsiteX0" fmla="*/ 0 w 272628"/>
                <a:gd name="connsiteY0" fmla="*/ 19153 h 223736"/>
                <a:gd name="connsiteX1" fmla="*/ 240085 w 272628"/>
                <a:gd name="connsiteY1" fmla="*/ 19153 h 223736"/>
                <a:gd name="connsiteX2" fmla="*/ 272628 w 272628"/>
                <a:gd name="connsiteY2" fmla="*/ 212773 h 223736"/>
                <a:gd name="connsiteX3" fmla="*/ 9444 w 272628"/>
                <a:gd name="connsiteY3" fmla="*/ 86255 h 223736"/>
                <a:gd name="connsiteX4" fmla="*/ 0 w 272628"/>
                <a:gd name="connsiteY4" fmla="*/ 19153 h 223736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66005"/>
                <a:gd name="connsiteY0" fmla="*/ 19153 h 201791"/>
                <a:gd name="connsiteX1" fmla="*/ 240085 w 266005"/>
                <a:gd name="connsiteY1" fmla="*/ 19153 h 201791"/>
                <a:gd name="connsiteX2" fmla="*/ 266005 w 266005"/>
                <a:gd name="connsiteY2" fmla="*/ 201791 h 201791"/>
                <a:gd name="connsiteX3" fmla="*/ 9444 w 266005"/>
                <a:gd name="connsiteY3" fmla="*/ 86255 h 201791"/>
                <a:gd name="connsiteX4" fmla="*/ 0 w 266005"/>
                <a:gd name="connsiteY4" fmla="*/ 19153 h 201791"/>
                <a:gd name="connsiteX0" fmla="*/ 0 w 271947"/>
                <a:gd name="connsiteY0" fmla="*/ 19153 h 179103"/>
                <a:gd name="connsiteX1" fmla="*/ 240085 w 271947"/>
                <a:gd name="connsiteY1" fmla="*/ 19153 h 179103"/>
                <a:gd name="connsiteX2" fmla="*/ 271947 w 271947"/>
                <a:gd name="connsiteY2" fmla="*/ 179103 h 179103"/>
                <a:gd name="connsiteX3" fmla="*/ 9444 w 271947"/>
                <a:gd name="connsiteY3" fmla="*/ 86255 h 179103"/>
                <a:gd name="connsiteX4" fmla="*/ 0 w 271947"/>
                <a:gd name="connsiteY4" fmla="*/ 19153 h 179103"/>
                <a:gd name="connsiteX0" fmla="*/ 0 w 256649"/>
                <a:gd name="connsiteY0" fmla="*/ 19153 h 188845"/>
                <a:gd name="connsiteX1" fmla="*/ 240085 w 256649"/>
                <a:gd name="connsiteY1" fmla="*/ 19153 h 188845"/>
                <a:gd name="connsiteX2" fmla="*/ 256649 w 256649"/>
                <a:gd name="connsiteY2" fmla="*/ 188845 h 188845"/>
                <a:gd name="connsiteX3" fmla="*/ 9444 w 256649"/>
                <a:gd name="connsiteY3" fmla="*/ 86255 h 188845"/>
                <a:gd name="connsiteX4" fmla="*/ 0 w 256649"/>
                <a:gd name="connsiteY4" fmla="*/ 19153 h 188845"/>
                <a:gd name="connsiteX0" fmla="*/ 0 w 256694"/>
                <a:gd name="connsiteY0" fmla="*/ 19153 h 174361"/>
                <a:gd name="connsiteX1" fmla="*/ 240085 w 256694"/>
                <a:gd name="connsiteY1" fmla="*/ 19153 h 174361"/>
                <a:gd name="connsiteX2" fmla="*/ 256694 w 256694"/>
                <a:gd name="connsiteY2" fmla="*/ 174361 h 174361"/>
                <a:gd name="connsiteX3" fmla="*/ 9444 w 256694"/>
                <a:gd name="connsiteY3" fmla="*/ 86255 h 174361"/>
                <a:gd name="connsiteX4" fmla="*/ 0 w 256694"/>
                <a:gd name="connsiteY4" fmla="*/ 19153 h 174361"/>
                <a:gd name="connsiteX0" fmla="*/ 0 w 260241"/>
                <a:gd name="connsiteY0" fmla="*/ 19153 h 166543"/>
                <a:gd name="connsiteX1" fmla="*/ 240085 w 260241"/>
                <a:gd name="connsiteY1" fmla="*/ 19153 h 166543"/>
                <a:gd name="connsiteX2" fmla="*/ 260241 w 260241"/>
                <a:gd name="connsiteY2" fmla="*/ 166543 h 166543"/>
                <a:gd name="connsiteX3" fmla="*/ 9444 w 260241"/>
                <a:gd name="connsiteY3" fmla="*/ 86255 h 166543"/>
                <a:gd name="connsiteX4" fmla="*/ 0 w 260241"/>
                <a:gd name="connsiteY4" fmla="*/ 19153 h 166543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390"/>
                <a:gd name="connsiteY0" fmla="*/ 19153 h 193188"/>
                <a:gd name="connsiteX1" fmla="*/ 240085 w 260390"/>
                <a:gd name="connsiteY1" fmla="*/ 19153 h 193188"/>
                <a:gd name="connsiteX2" fmla="*/ 259766 w 260390"/>
                <a:gd name="connsiteY2" fmla="*/ 193161 h 193188"/>
                <a:gd name="connsiteX3" fmla="*/ 9444 w 260390"/>
                <a:gd name="connsiteY3" fmla="*/ 86255 h 193188"/>
                <a:gd name="connsiteX4" fmla="*/ 0 w 260390"/>
                <a:gd name="connsiteY4" fmla="*/ 19153 h 193188"/>
                <a:gd name="connsiteX0" fmla="*/ 0 w 268162"/>
                <a:gd name="connsiteY0" fmla="*/ 12855 h 186940"/>
                <a:gd name="connsiteX1" fmla="*/ 265668 w 268162"/>
                <a:gd name="connsiteY1" fmla="*/ 95535 h 186940"/>
                <a:gd name="connsiteX2" fmla="*/ 259766 w 268162"/>
                <a:gd name="connsiteY2" fmla="*/ 186863 h 186940"/>
                <a:gd name="connsiteX3" fmla="*/ 9444 w 268162"/>
                <a:gd name="connsiteY3" fmla="*/ 79957 h 186940"/>
                <a:gd name="connsiteX4" fmla="*/ 0 w 268162"/>
                <a:gd name="connsiteY4" fmla="*/ 12855 h 186940"/>
                <a:gd name="connsiteX0" fmla="*/ 0 w 268162"/>
                <a:gd name="connsiteY0" fmla="*/ 17973 h 192058"/>
                <a:gd name="connsiteX1" fmla="*/ 265668 w 268162"/>
                <a:gd name="connsiteY1" fmla="*/ 100653 h 192058"/>
                <a:gd name="connsiteX2" fmla="*/ 259766 w 268162"/>
                <a:gd name="connsiteY2" fmla="*/ 191981 h 192058"/>
                <a:gd name="connsiteX3" fmla="*/ 9444 w 268162"/>
                <a:gd name="connsiteY3" fmla="*/ 85075 h 192058"/>
                <a:gd name="connsiteX4" fmla="*/ 0 w 268162"/>
                <a:gd name="connsiteY4" fmla="*/ 17973 h 192058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76604"/>
                <a:gd name="connsiteY0" fmla="*/ 0 h 171368"/>
                <a:gd name="connsiteX1" fmla="*/ 244222 w 276604"/>
                <a:gd name="connsiteY1" fmla="*/ 54819 h 171368"/>
                <a:gd name="connsiteX2" fmla="*/ 276217 w 276604"/>
                <a:gd name="connsiteY2" fmla="*/ 171318 h 171368"/>
                <a:gd name="connsiteX3" fmla="*/ 25895 w 276604"/>
                <a:gd name="connsiteY3" fmla="*/ 64412 h 171368"/>
                <a:gd name="connsiteX4" fmla="*/ 0 w 276604"/>
                <a:gd name="connsiteY4" fmla="*/ 0 h 171368"/>
                <a:gd name="connsiteX0" fmla="*/ 0 w 288303"/>
                <a:gd name="connsiteY0" fmla="*/ 0 h 171420"/>
                <a:gd name="connsiteX1" fmla="*/ 286389 w 288303"/>
                <a:gd name="connsiteY1" fmla="*/ 91357 h 171420"/>
                <a:gd name="connsiteX2" fmla="*/ 276217 w 288303"/>
                <a:gd name="connsiteY2" fmla="*/ 171318 h 171420"/>
                <a:gd name="connsiteX3" fmla="*/ 25895 w 288303"/>
                <a:gd name="connsiteY3" fmla="*/ 64412 h 171420"/>
                <a:gd name="connsiteX4" fmla="*/ 0 w 288303"/>
                <a:gd name="connsiteY4" fmla="*/ 0 h 171420"/>
                <a:gd name="connsiteX0" fmla="*/ 0 w 276217"/>
                <a:gd name="connsiteY0" fmla="*/ 0 h 171318"/>
                <a:gd name="connsiteX1" fmla="*/ 276217 w 276217"/>
                <a:gd name="connsiteY1" fmla="*/ 171318 h 171318"/>
                <a:gd name="connsiteX2" fmla="*/ 25895 w 276217"/>
                <a:gd name="connsiteY2" fmla="*/ 64412 h 171318"/>
                <a:gd name="connsiteX3" fmla="*/ 0 w 276217"/>
                <a:gd name="connsiteY3" fmla="*/ 0 h 171318"/>
                <a:gd name="connsiteX0" fmla="*/ 0 w 277785"/>
                <a:gd name="connsiteY0" fmla="*/ 0 h 171318"/>
                <a:gd name="connsiteX1" fmla="*/ 276217 w 277785"/>
                <a:gd name="connsiteY1" fmla="*/ 171318 h 171318"/>
                <a:gd name="connsiteX2" fmla="*/ 25895 w 277785"/>
                <a:gd name="connsiteY2" fmla="*/ 64412 h 171318"/>
                <a:gd name="connsiteX3" fmla="*/ 0 w 277785"/>
                <a:gd name="connsiteY3" fmla="*/ 0 h 171318"/>
                <a:gd name="connsiteX0" fmla="*/ 0 w 278102"/>
                <a:gd name="connsiteY0" fmla="*/ 0 h 171318"/>
                <a:gd name="connsiteX1" fmla="*/ 276217 w 278102"/>
                <a:gd name="connsiteY1" fmla="*/ 171318 h 171318"/>
                <a:gd name="connsiteX2" fmla="*/ 25895 w 278102"/>
                <a:gd name="connsiteY2" fmla="*/ 64412 h 171318"/>
                <a:gd name="connsiteX3" fmla="*/ 0 w 278102"/>
                <a:gd name="connsiteY3" fmla="*/ 0 h 171318"/>
                <a:gd name="connsiteX0" fmla="*/ 0 w 278222"/>
                <a:gd name="connsiteY0" fmla="*/ 0 h 171318"/>
                <a:gd name="connsiteX1" fmla="*/ 276217 w 278222"/>
                <a:gd name="connsiteY1" fmla="*/ 171318 h 171318"/>
                <a:gd name="connsiteX2" fmla="*/ 25895 w 278222"/>
                <a:gd name="connsiteY2" fmla="*/ 64412 h 171318"/>
                <a:gd name="connsiteX3" fmla="*/ 0 w 278222"/>
                <a:gd name="connsiteY3" fmla="*/ 0 h 171318"/>
                <a:gd name="connsiteX0" fmla="*/ 0 w 278250"/>
                <a:gd name="connsiteY0" fmla="*/ 0 h 171318"/>
                <a:gd name="connsiteX1" fmla="*/ 276217 w 278250"/>
                <a:gd name="connsiteY1" fmla="*/ 171318 h 171318"/>
                <a:gd name="connsiteX2" fmla="*/ 25895 w 278250"/>
                <a:gd name="connsiteY2" fmla="*/ 64412 h 171318"/>
                <a:gd name="connsiteX3" fmla="*/ 0 w 278250"/>
                <a:gd name="connsiteY3" fmla="*/ 0 h 171318"/>
                <a:gd name="connsiteX0" fmla="*/ 0 w 278241"/>
                <a:gd name="connsiteY0" fmla="*/ 0 h 171318"/>
                <a:gd name="connsiteX1" fmla="*/ 276217 w 278241"/>
                <a:gd name="connsiteY1" fmla="*/ 171318 h 171318"/>
                <a:gd name="connsiteX2" fmla="*/ 25895 w 278241"/>
                <a:gd name="connsiteY2" fmla="*/ 64412 h 171318"/>
                <a:gd name="connsiteX3" fmla="*/ 0 w 278241"/>
                <a:gd name="connsiteY3" fmla="*/ 0 h 171318"/>
                <a:gd name="connsiteX0" fmla="*/ 0 w 271215"/>
                <a:gd name="connsiteY0" fmla="*/ 0 h 186956"/>
                <a:gd name="connsiteX1" fmla="*/ 269122 w 271215"/>
                <a:gd name="connsiteY1" fmla="*/ 186956 h 186956"/>
                <a:gd name="connsiteX2" fmla="*/ 18800 w 271215"/>
                <a:gd name="connsiteY2" fmla="*/ 80050 h 186956"/>
                <a:gd name="connsiteX3" fmla="*/ 0 w 271215"/>
                <a:gd name="connsiteY3" fmla="*/ 0 h 186956"/>
                <a:gd name="connsiteX0" fmla="*/ 0 w 269262"/>
                <a:gd name="connsiteY0" fmla="*/ 0 h 186956"/>
                <a:gd name="connsiteX1" fmla="*/ 269122 w 269262"/>
                <a:gd name="connsiteY1" fmla="*/ 186956 h 186956"/>
                <a:gd name="connsiteX2" fmla="*/ 18800 w 269262"/>
                <a:gd name="connsiteY2" fmla="*/ 80050 h 186956"/>
                <a:gd name="connsiteX3" fmla="*/ 0 w 269262"/>
                <a:gd name="connsiteY3" fmla="*/ 0 h 1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62" h="186956">
                  <a:moveTo>
                    <a:pt x="0" y="0"/>
                  </a:moveTo>
                  <a:cubicBezTo>
                    <a:pt x="105200" y="125669"/>
                    <a:pt x="274830" y="-28100"/>
                    <a:pt x="269122" y="186956"/>
                  </a:cubicBezTo>
                  <a:cubicBezTo>
                    <a:pt x="259272" y="92232"/>
                    <a:pt x="196566" y="183512"/>
                    <a:pt x="18800" y="80050"/>
                  </a:cubicBezTo>
                  <a:cubicBezTo>
                    <a:pt x="10425" y="60146"/>
                    <a:pt x="8375" y="1990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F04B858-7E61-469E-BC92-97317009E501}"/>
                </a:ext>
              </a:extLst>
            </p:cNvPr>
            <p:cNvCxnSpPr>
              <a:stCxn id="238" idx="0"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D3CA79C-8594-41DD-A9C0-D3B93958BD22}"/>
              </a:ext>
            </a:extLst>
          </p:cNvPr>
          <p:cNvGrpSpPr/>
          <p:nvPr/>
        </p:nvGrpSpPr>
        <p:grpSpPr>
          <a:xfrm>
            <a:off x="9446432" y="6107567"/>
            <a:ext cx="770998" cy="717531"/>
            <a:chOff x="7182073" y="4539421"/>
            <a:chExt cx="770998" cy="717531"/>
          </a:xfrm>
        </p:grpSpPr>
        <p:sp>
          <p:nvSpPr>
            <p:cNvPr id="241" name="Rectangle 27">
              <a:extLst>
                <a:ext uri="{FF2B5EF4-FFF2-40B4-BE49-F238E27FC236}">
                  <a16:creationId xmlns:a16="http://schemas.microsoft.com/office/drawing/2014/main" id="{E22D69B6-AD44-409E-93B7-7B48E6B3F427}"/>
                </a:ext>
              </a:extLst>
            </p:cNvPr>
            <p:cNvSpPr/>
            <p:nvPr/>
          </p:nvSpPr>
          <p:spPr>
            <a:xfrm rot="20704996">
              <a:off x="7271318" y="4539421"/>
              <a:ext cx="655677" cy="123531"/>
            </a:xfrm>
            <a:custGeom>
              <a:avLst/>
              <a:gdLst>
                <a:gd name="connsiteX0" fmla="*/ 0 w 782459"/>
                <a:gd name="connsiteY0" fmla="*/ 0 h 193265"/>
                <a:gd name="connsiteX1" fmla="*/ 782459 w 782459"/>
                <a:gd name="connsiteY1" fmla="*/ 0 h 193265"/>
                <a:gd name="connsiteX2" fmla="*/ 782459 w 782459"/>
                <a:gd name="connsiteY2" fmla="*/ 193265 h 193265"/>
                <a:gd name="connsiteX3" fmla="*/ 0 w 782459"/>
                <a:gd name="connsiteY3" fmla="*/ 193265 h 193265"/>
                <a:gd name="connsiteX4" fmla="*/ 0 w 782459"/>
                <a:gd name="connsiteY4" fmla="*/ 0 h 193265"/>
                <a:gd name="connsiteX0" fmla="*/ 45216 w 827675"/>
                <a:gd name="connsiteY0" fmla="*/ 0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45216 w 827675"/>
                <a:gd name="connsiteY4" fmla="*/ 0 h 193265"/>
                <a:gd name="connsiteX0" fmla="*/ 27424 w 827675"/>
                <a:gd name="connsiteY0" fmla="*/ 5117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27424 w 827675"/>
                <a:gd name="connsiteY4" fmla="*/ 5117 h 193265"/>
                <a:gd name="connsiteX0" fmla="*/ 27424 w 827675"/>
                <a:gd name="connsiteY0" fmla="*/ 0 h 188148"/>
                <a:gd name="connsiteX1" fmla="*/ 728907 w 827675"/>
                <a:gd name="connsiteY1" fmla="*/ 57287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827675"/>
                <a:gd name="connsiteY0" fmla="*/ 0 h 188148"/>
                <a:gd name="connsiteX1" fmla="*/ 655677 w 827675"/>
                <a:gd name="connsiteY1" fmla="*/ 11493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6247 w 655677"/>
                <a:gd name="connsiteY2" fmla="*/ 116817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13316 w 655677"/>
                <a:gd name="connsiteY2" fmla="*/ 104759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4813 w 655677"/>
                <a:gd name="connsiteY2" fmla="*/ 109863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677" h="123531">
                  <a:moveTo>
                    <a:pt x="27424" y="0"/>
                  </a:moveTo>
                  <a:lnTo>
                    <a:pt x="655677" y="11493"/>
                  </a:lnTo>
                  <a:lnTo>
                    <a:pt x="644813" y="109863"/>
                  </a:lnTo>
                  <a:lnTo>
                    <a:pt x="0" y="123531"/>
                  </a:lnTo>
                  <a:lnTo>
                    <a:pt x="27424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4B4A4A-758A-40D9-9052-EB5D2BAE219D}"/>
                </a:ext>
              </a:extLst>
            </p:cNvPr>
            <p:cNvCxnSpPr>
              <a:stCxn id="241" idx="2"/>
            </p:cNvCxnSpPr>
            <p:nvPr/>
          </p:nvCxnSpPr>
          <p:spPr>
            <a:xfrm>
              <a:off x="7917830" y="4566069"/>
              <a:ext cx="14017" cy="412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D32FCD5-5E0F-46CE-8206-E2A4CE94DDBD}"/>
                </a:ext>
              </a:extLst>
            </p:cNvPr>
            <p:cNvCxnSpPr>
              <a:cxnSpLocks/>
            </p:cNvCxnSpPr>
            <p:nvPr/>
          </p:nvCxnSpPr>
          <p:spPr>
            <a:xfrm>
              <a:off x="7742789" y="4566069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DE2F30C-C194-4F08-8A44-2B0EDF677426}"/>
                </a:ext>
              </a:extLst>
            </p:cNvPr>
            <p:cNvCxnSpPr>
              <a:cxnSpLocks/>
            </p:cNvCxnSpPr>
            <p:nvPr/>
          </p:nvCxnSpPr>
          <p:spPr>
            <a:xfrm>
              <a:off x="7531016" y="4593473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6103717-9780-42AF-BEF0-48DC2F0D72CA}"/>
                </a:ext>
              </a:extLst>
            </p:cNvPr>
            <p:cNvCxnSpPr>
              <a:cxnSpLocks/>
            </p:cNvCxnSpPr>
            <p:nvPr/>
          </p:nvCxnSpPr>
          <p:spPr>
            <a:xfrm>
              <a:off x="7306515" y="4688128"/>
              <a:ext cx="7008" cy="5029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751D4D0-6A01-487A-B6D6-DB8EB8C38AE2}"/>
                </a:ext>
              </a:extLst>
            </p:cNvPr>
            <p:cNvSpPr/>
            <p:nvPr/>
          </p:nvSpPr>
          <p:spPr>
            <a:xfrm rot="5087634">
              <a:off x="7188359" y="5117273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A4047BF-D175-4E51-8EF7-4D1D244786E8}"/>
                </a:ext>
              </a:extLst>
            </p:cNvPr>
            <p:cNvSpPr/>
            <p:nvPr/>
          </p:nvSpPr>
          <p:spPr>
            <a:xfrm rot="5087634">
              <a:off x="7431890" y="487047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CD84850-3A42-42CF-8B05-D089649B0242}"/>
                </a:ext>
              </a:extLst>
            </p:cNvPr>
            <p:cNvSpPr/>
            <p:nvPr/>
          </p:nvSpPr>
          <p:spPr>
            <a:xfrm rot="5087634">
              <a:off x="7655915" y="483784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F6FF08B-0090-4E64-A544-B6B1665509A8}"/>
                </a:ext>
              </a:extLst>
            </p:cNvPr>
            <p:cNvSpPr/>
            <p:nvPr/>
          </p:nvSpPr>
          <p:spPr>
            <a:xfrm rot="5087634">
              <a:off x="7813392" y="4926902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70E3CBF-1563-49A6-B629-CD7029CEE6E1}"/>
              </a:ext>
            </a:extLst>
          </p:cNvPr>
          <p:cNvGrpSpPr/>
          <p:nvPr/>
        </p:nvGrpSpPr>
        <p:grpSpPr>
          <a:xfrm>
            <a:off x="6917569" y="4464314"/>
            <a:ext cx="530252" cy="567235"/>
            <a:chOff x="7354166" y="3361167"/>
            <a:chExt cx="530252" cy="567235"/>
          </a:xfrm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390D908E-EB87-418A-8403-8D50F71615D9}"/>
                </a:ext>
              </a:extLst>
            </p:cNvPr>
            <p:cNvSpPr/>
            <p:nvPr/>
          </p:nvSpPr>
          <p:spPr>
            <a:xfrm rot="21381903">
              <a:off x="7463369" y="3373948"/>
              <a:ext cx="421049" cy="113480"/>
            </a:xfrm>
            <a:custGeom>
              <a:avLst/>
              <a:gdLst>
                <a:gd name="connsiteX0" fmla="*/ 0 w 413920"/>
                <a:gd name="connsiteY0" fmla="*/ 0 h 99220"/>
                <a:gd name="connsiteX1" fmla="*/ 413920 w 413920"/>
                <a:gd name="connsiteY1" fmla="*/ 0 h 99220"/>
                <a:gd name="connsiteX2" fmla="*/ 413920 w 413920"/>
                <a:gd name="connsiteY2" fmla="*/ 99220 h 99220"/>
                <a:gd name="connsiteX3" fmla="*/ 0 w 413920"/>
                <a:gd name="connsiteY3" fmla="*/ 99220 h 99220"/>
                <a:gd name="connsiteX4" fmla="*/ 0 w 413920"/>
                <a:gd name="connsiteY4" fmla="*/ 0 h 99220"/>
                <a:gd name="connsiteX0" fmla="*/ 0 w 413920"/>
                <a:gd name="connsiteY0" fmla="*/ 0 h 113480"/>
                <a:gd name="connsiteX1" fmla="*/ 413920 w 413920"/>
                <a:gd name="connsiteY1" fmla="*/ 0 h 113480"/>
                <a:gd name="connsiteX2" fmla="*/ 413014 w 413920"/>
                <a:gd name="connsiteY2" fmla="*/ 113480 h 113480"/>
                <a:gd name="connsiteX3" fmla="*/ 0 w 413920"/>
                <a:gd name="connsiteY3" fmla="*/ 99220 h 113480"/>
                <a:gd name="connsiteX4" fmla="*/ 0 w 413920"/>
                <a:gd name="connsiteY4" fmla="*/ 0 h 113480"/>
                <a:gd name="connsiteX0" fmla="*/ 0 w 421049"/>
                <a:gd name="connsiteY0" fmla="*/ 0 h 113480"/>
                <a:gd name="connsiteX1" fmla="*/ 421049 w 421049"/>
                <a:gd name="connsiteY1" fmla="*/ 453 h 113480"/>
                <a:gd name="connsiteX2" fmla="*/ 413014 w 421049"/>
                <a:gd name="connsiteY2" fmla="*/ 113480 h 113480"/>
                <a:gd name="connsiteX3" fmla="*/ 0 w 421049"/>
                <a:gd name="connsiteY3" fmla="*/ 99220 h 113480"/>
                <a:gd name="connsiteX4" fmla="*/ 0 w 421049"/>
                <a:gd name="connsiteY4" fmla="*/ 0 h 1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49" h="113480">
                  <a:moveTo>
                    <a:pt x="0" y="0"/>
                  </a:moveTo>
                  <a:lnTo>
                    <a:pt x="421049" y="453"/>
                  </a:lnTo>
                  <a:lnTo>
                    <a:pt x="413014" y="113480"/>
                  </a:lnTo>
                  <a:lnTo>
                    <a:pt x="0" y="99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6EE924C-74D7-4D99-B8E5-8CE9EE834D33}"/>
                </a:ext>
              </a:extLst>
            </p:cNvPr>
            <p:cNvCxnSpPr>
              <a:cxnSpLocks/>
              <a:stCxn id="251" idx="3"/>
            </p:cNvCxnSpPr>
            <p:nvPr/>
          </p:nvCxnSpPr>
          <p:spPr>
            <a:xfrm>
              <a:off x="7466486" y="3486430"/>
              <a:ext cx="34127" cy="3500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0A827A5-588B-4E8E-9002-FC6CD8777438}"/>
                </a:ext>
              </a:extLst>
            </p:cNvPr>
            <p:cNvCxnSpPr>
              <a:cxnSpLocks/>
              <a:stCxn id="251" idx="1"/>
            </p:cNvCxnSpPr>
            <p:nvPr/>
          </p:nvCxnSpPr>
          <p:spPr>
            <a:xfrm flipH="1">
              <a:off x="7846299" y="3361167"/>
              <a:ext cx="34127" cy="4753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10E179C-3D74-469E-A5C9-02168D6A91FC}"/>
                </a:ext>
              </a:extLst>
            </p:cNvPr>
            <p:cNvSpPr/>
            <p:nvPr/>
          </p:nvSpPr>
          <p:spPr>
            <a:xfrm rot="5087634">
              <a:off x="7370017" y="3779158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7503238-5EA6-4CDF-891E-8C9474D706D9}"/>
                </a:ext>
              </a:extLst>
            </p:cNvPr>
            <p:cNvSpPr/>
            <p:nvPr/>
          </p:nvSpPr>
          <p:spPr>
            <a:xfrm rot="5087634">
              <a:off x="7719377" y="3764253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D2075F5-5FA5-4BA1-A76B-A2207D650424}"/>
              </a:ext>
            </a:extLst>
          </p:cNvPr>
          <p:cNvGrpSpPr/>
          <p:nvPr/>
        </p:nvGrpSpPr>
        <p:grpSpPr>
          <a:xfrm>
            <a:off x="6537640" y="1324334"/>
            <a:ext cx="512842" cy="1283409"/>
            <a:chOff x="7331567" y="680861"/>
            <a:chExt cx="512842" cy="1283409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3ADB573-DC16-4544-929D-FA159A2C0D71}"/>
                </a:ext>
              </a:extLst>
            </p:cNvPr>
            <p:cNvSpPr/>
            <p:nvPr/>
          </p:nvSpPr>
          <p:spPr>
            <a:xfrm>
              <a:off x="7331567" y="680861"/>
              <a:ext cx="512842" cy="1283409"/>
            </a:xfrm>
            <a:custGeom>
              <a:avLst/>
              <a:gdLst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8518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94706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56458 w 516094"/>
                <a:gd name="connsiteY0" fmla="*/ 805039 h 1290463"/>
                <a:gd name="connsiteX1" fmla="*/ 242170 w 516094"/>
                <a:gd name="connsiteY1" fmla="*/ 666927 h 1290463"/>
                <a:gd name="connsiteX2" fmla="*/ 399333 w 516094"/>
                <a:gd name="connsiteY2" fmla="*/ 571677 h 1290463"/>
                <a:gd name="connsiteX3" fmla="*/ 513633 w 516094"/>
                <a:gd name="connsiteY3" fmla="*/ 743127 h 1290463"/>
                <a:gd name="connsiteX4" fmla="*/ 461245 w 516094"/>
                <a:gd name="connsiteY4" fmla="*/ 914577 h 1290463"/>
                <a:gd name="connsiteX5" fmla="*/ 275508 w 516094"/>
                <a:gd name="connsiteY5" fmla="*/ 1000302 h 1290463"/>
                <a:gd name="connsiteX6" fmla="*/ 23095 w 516094"/>
                <a:gd name="connsiteY6" fmla="*/ 866952 h 1290463"/>
                <a:gd name="connsiteX7" fmla="*/ 37383 w 516094"/>
                <a:gd name="connsiteY7" fmla="*/ 636764 h 1290463"/>
                <a:gd name="connsiteX8" fmla="*/ 251695 w 516094"/>
                <a:gd name="connsiteY8" fmla="*/ 419277 h 1290463"/>
                <a:gd name="connsiteX9" fmla="*/ 432670 w 516094"/>
                <a:gd name="connsiteY9" fmla="*/ 233539 h 1290463"/>
                <a:gd name="connsiteX10" fmla="*/ 461245 w 516094"/>
                <a:gd name="connsiteY10" fmla="*/ 33514 h 1290463"/>
                <a:gd name="connsiteX11" fmla="*/ 327895 w 516094"/>
                <a:gd name="connsiteY11" fmla="*/ 33514 h 1290463"/>
                <a:gd name="connsiteX12" fmla="*/ 294558 w 516094"/>
                <a:gd name="connsiteY12" fmla="*/ 362127 h 1290463"/>
                <a:gd name="connsiteX13" fmla="*/ 327895 w 516094"/>
                <a:gd name="connsiteY13" fmla="*/ 643114 h 1290463"/>
                <a:gd name="connsiteX14" fmla="*/ 356470 w 516094"/>
                <a:gd name="connsiteY14" fmla="*/ 1009827 h 1290463"/>
                <a:gd name="connsiteX15" fmla="*/ 285033 w 516094"/>
                <a:gd name="connsiteY15" fmla="*/ 1247952 h 1290463"/>
                <a:gd name="connsiteX16" fmla="*/ 142158 w 516094"/>
                <a:gd name="connsiteY16" fmla="*/ 1281289 h 1290463"/>
                <a:gd name="connsiteX17" fmla="*/ 80245 w 516094"/>
                <a:gd name="connsiteY17" fmla="*/ 1143177 h 1290463"/>
                <a:gd name="connsiteX18" fmla="*/ 170733 w 516094"/>
                <a:gd name="connsiteY18" fmla="*/ 1124127 h 1290463"/>
                <a:gd name="connsiteX19" fmla="*/ 137395 w 516094"/>
                <a:gd name="connsiteY19" fmla="*/ 1243189 h 1290463"/>
                <a:gd name="connsiteX20" fmla="*/ 89770 w 516094"/>
                <a:gd name="connsiteY20" fmla="*/ 1238427 h 1290463"/>
                <a:gd name="connsiteX21" fmla="*/ 89770 w 516094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2304"/>
                <a:gd name="connsiteY0" fmla="*/ 805039 h 1290463"/>
                <a:gd name="connsiteX1" fmla="*/ 240809 w 512304"/>
                <a:gd name="connsiteY1" fmla="*/ 666927 h 1290463"/>
                <a:gd name="connsiteX2" fmla="*/ 397972 w 512304"/>
                <a:gd name="connsiteY2" fmla="*/ 571677 h 1290463"/>
                <a:gd name="connsiteX3" fmla="*/ 512272 w 512304"/>
                <a:gd name="connsiteY3" fmla="*/ 743127 h 1290463"/>
                <a:gd name="connsiteX4" fmla="*/ 459884 w 512304"/>
                <a:gd name="connsiteY4" fmla="*/ 914577 h 1290463"/>
                <a:gd name="connsiteX5" fmla="*/ 274147 w 512304"/>
                <a:gd name="connsiteY5" fmla="*/ 1000302 h 1290463"/>
                <a:gd name="connsiteX6" fmla="*/ 21734 w 512304"/>
                <a:gd name="connsiteY6" fmla="*/ 866952 h 1290463"/>
                <a:gd name="connsiteX7" fmla="*/ 36022 w 512304"/>
                <a:gd name="connsiteY7" fmla="*/ 636764 h 1290463"/>
                <a:gd name="connsiteX8" fmla="*/ 250334 w 512304"/>
                <a:gd name="connsiteY8" fmla="*/ 419277 h 1290463"/>
                <a:gd name="connsiteX9" fmla="*/ 431309 w 512304"/>
                <a:gd name="connsiteY9" fmla="*/ 233539 h 1290463"/>
                <a:gd name="connsiteX10" fmla="*/ 459884 w 512304"/>
                <a:gd name="connsiteY10" fmla="*/ 33514 h 1290463"/>
                <a:gd name="connsiteX11" fmla="*/ 326534 w 512304"/>
                <a:gd name="connsiteY11" fmla="*/ 33514 h 1290463"/>
                <a:gd name="connsiteX12" fmla="*/ 293197 w 512304"/>
                <a:gd name="connsiteY12" fmla="*/ 362127 h 1290463"/>
                <a:gd name="connsiteX13" fmla="*/ 326534 w 512304"/>
                <a:gd name="connsiteY13" fmla="*/ 643114 h 1290463"/>
                <a:gd name="connsiteX14" fmla="*/ 355109 w 512304"/>
                <a:gd name="connsiteY14" fmla="*/ 1009827 h 1290463"/>
                <a:gd name="connsiteX15" fmla="*/ 283672 w 512304"/>
                <a:gd name="connsiteY15" fmla="*/ 1247952 h 1290463"/>
                <a:gd name="connsiteX16" fmla="*/ 140797 w 512304"/>
                <a:gd name="connsiteY16" fmla="*/ 1281289 h 1290463"/>
                <a:gd name="connsiteX17" fmla="*/ 78884 w 512304"/>
                <a:gd name="connsiteY17" fmla="*/ 1143177 h 1290463"/>
                <a:gd name="connsiteX18" fmla="*/ 169372 w 512304"/>
                <a:gd name="connsiteY18" fmla="*/ 1124127 h 1290463"/>
                <a:gd name="connsiteX19" fmla="*/ 136034 w 512304"/>
                <a:gd name="connsiteY19" fmla="*/ 1243189 h 1290463"/>
                <a:gd name="connsiteX20" fmla="*/ 88409 w 512304"/>
                <a:gd name="connsiteY20" fmla="*/ 1238427 h 1290463"/>
                <a:gd name="connsiteX21" fmla="*/ 88409 w 512304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136034 w 512842"/>
                <a:gd name="connsiteY19" fmla="*/ 1243189 h 1290463"/>
                <a:gd name="connsiteX20" fmla="*/ 88409 w 512842"/>
                <a:gd name="connsiteY20" fmla="*/ 1238427 h 1290463"/>
                <a:gd name="connsiteX21" fmla="*/ 88409 w 512842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88409 w 512842"/>
                <a:gd name="connsiteY19" fmla="*/ 1238427 h 1290463"/>
                <a:gd name="connsiteX20" fmla="*/ 88409 w 512842"/>
                <a:gd name="connsiteY20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88409 w 512842"/>
                <a:gd name="connsiteY18" fmla="*/ 1238427 h 1290463"/>
                <a:gd name="connsiteX19" fmla="*/ 88409 w 512842"/>
                <a:gd name="connsiteY19" fmla="*/ 1238427 h 1290463"/>
                <a:gd name="connsiteX0" fmla="*/ 255097 w 512842"/>
                <a:gd name="connsiteY0" fmla="*/ 805039 h 1283409"/>
                <a:gd name="connsiteX1" fmla="*/ 240809 w 512842"/>
                <a:gd name="connsiteY1" fmla="*/ 666927 h 1283409"/>
                <a:gd name="connsiteX2" fmla="*/ 397972 w 512842"/>
                <a:gd name="connsiteY2" fmla="*/ 571677 h 1283409"/>
                <a:gd name="connsiteX3" fmla="*/ 512272 w 512842"/>
                <a:gd name="connsiteY3" fmla="*/ 743127 h 1283409"/>
                <a:gd name="connsiteX4" fmla="*/ 459884 w 512842"/>
                <a:gd name="connsiteY4" fmla="*/ 914577 h 1283409"/>
                <a:gd name="connsiteX5" fmla="*/ 274147 w 512842"/>
                <a:gd name="connsiteY5" fmla="*/ 1000302 h 1283409"/>
                <a:gd name="connsiteX6" fmla="*/ 21734 w 512842"/>
                <a:gd name="connsiteY6" fmla="*/ 866952 h 1283409"/>
                <a:gd name="connsiteX7" fmla="*/ 36022 w 512842"/>
                <a:gd name="connsiteY7" fmla="*/ 636764 h 1283409"/>
                <a:gd name="connsiteX8" fmla="*/ 250334 w 512842"/>
                <a:gd name="connsiteY8" fmla="*/ 419277 h 1283409"/>
                <a:gd name="connsiteX9" fmla="*/ 431309 w 512842"/>
                <a:gd name="connsiteY9" fmla="*/ 233539 h 1283409"/>
                <a:gd name="connsiteX10" fmla="*/ 459884 w 512842"/>
                <a:gd name="connsiteY10" fmla="*/ 33514 h 1283409"/>
                <a:gd name="connsiteX11" fmla="*/ 326534 w 512842"/>
                <a:gd name="connsiteY11" fmla="*/ 33514 h 1283409"/>
                <a:gd name="connsiteX12" fmla="*/ 293197 w 512842"/>
                <a:gd name="connsiteY12" fmla="*/ 362127 h 1283409"/>
                <a:gd name="connsiteX13" fmla="*/ 326534 w 512842"/>
                <a:gd name="connsiteY13" fmla="*/ 643114 h 1283409"/>
                <a:gd name="connsiteX14" fmla="*/ 355109 w 512842"/>
                <a:gd name="connsiteY14" fmla="*/ 1009827 h 1283409"/>
                <a:gd name="connsiteX15" fmla="*/ 283672 w 512842"/>
                <a:gd name="connsiteY15" fmla="*/ 1247952 h 1283409"/>
                <a:gd name="connsiteX16" fmla="*/ 140797 w 512842"/>
                <a:gd name="connsiteY16" fmla="*/ 1281289 h 1283409"/>
                <a:gd name="connsiteX17" fmla="*/ 88409 w 512842"/>
                <a:gd name="connsiteY17" fmla="*/ 1238427 h 1283409"/>
                <a:gd name="connsiteX18" fmla="*/ 88409 w 512842"/>
                <a:gd name="connsiteY18" fmla="*/ 1238427 h 128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2842" h="1283409">
                  <a:moveTo>
                    <a:pt x="255097" y="805039"/>
                  </a:moveTo>
                  <a:cubicBezTo>
                    <a:pt x="236047" y="755430"/>
                    <a:pt x="216997" y="705821"/>
                    <a:pt x="240809" y="666927"/>
                  </a:cubicBezTo>
                  <a:cubicBezTo>
                    <a:pt x="264621" y="628033"/>
                    <a:pt x="298753" y="565327"/>
                    <a:pt x="397972" y="571677"/>
                  </a:cubicBezTo>
                  <a:cubicBezTo>
                    <a:pt x="497191" y="578027"/>
                    <a:pt x="508303" y="682802"/>
                    <a:pt x="512272" y="743127"/>
                  </a:cubicBezTo>
                  <a:cubicBezTo>
                    <a:pt x="516241" y="803452"/>
                    <a:pt x="499571" y="871715"/>
                    <a:pt x="459884" y="914577"/>
                  </a:cubicBezTo>
                  <a:cubicBezTo>
                    <a:pt x="420197" y="957439"/>
                    <a:pt x="347172" y="1008239"/>
                    <a:pt x="274147" y="1000302"/>
                  </a:cubicBezTo>
                  <a:cubicBezTo>
                    <a:pt x="201122" y="992365"/>
                    <a:pt x="58246" y="984692"/>
                    <a:pt x="21734" y="866952"/>
                  </a:cubicBezTo>
                  <a:cubicBezTo>
                    <a:pt x="-14778" y="749212"/>
                    <a:pt x="-2078" y="711376"/>
                    <a:pt x="36022" y="636764"/>
                  </a:cubicBezTo>
                  <a:cubicBezTo>
                    <a:pt x="74122" y="562151"/>
                    <a:pt x="184453" y="486481"/>
                    <a:pt x="250334" y="419277"/>
                  </a:cubicBezTo>
                  <a:cubicBezTo>
                    <a:pt x="316215" y="352073"/>
                    <a:pt x="396384" y="297833"/>
                    <a:pt x="431309" y="233539"/>
                  </a:cubicBezTo>
                  <a:cubicBezTo>
                    <a:pt x="466234" y="169245"/>
                    <a:pt x="477346" y="66851"/>
                    <a:pt x="459884" y="33514"/>
                  </a:cubicBezTo>
                  <a:cubicBezTo>
                    <a:pt x="442422" y="177"/>
                    <a:pt x="354315" y="-21255"/>
                    <a:pt x="326534" y="33514"/>
                  </a:cubicBezTo>
                  <a:cubicBezTo>
                    <a:pt x="298753" y="88283"/>
                    <a:pt x="283672" y="247827"/>
                    <a:pt x="293197" y="362127"/>
                  </a:cubicBezTo>
                  <a:cubicBezTo>
                    <a:pt x="302722" y="476427"/>
                    <a:pt x="316215" y="535164"/>
                    <a:pt x="326534" y="643114"/>
                  </a:cubicBezTo>
                  <a:cubicBezTo>
                    <a:pt x="336853" y="751064"/>
                    <a:pt x="362253" y="909021"/>
                    <a:pt x="355109" y="1009827"/>
                  </a:cubicBezTo>
                  <a:cubicBezTo>
                    <a:pt x="347965" y="1110633"/>
                    <a:pt x="319391" y="1202708"/>
                    <a:pt x="283672" y="1247952"/>
                  </a:cubicBezTo>
                  <a:cubicBezTo>
                    <a:pt x="247953" y="1293196"/>
                    <a:pt x="173341" y="1282876"/>
                    <a:pt x="140797" y="1281289"/>
                  </a:cubicBezTo>
                  <a:cubicBezTo>
                    <a:pt x="108253" y="1279702"/>
                    <a:pt x="97140" y="1245571"/>
                    <a:pt x="88409" y="1238427"/>
                  </a:cubicBezTo>
                  <a:lnTo>
                    <a:pt x="88409" y="123842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9B943D8-0D4A-42F1-B8D1-4578C6495EDC}"/>
                </a:ext>
              </a:extLst>
            </p:cNvPr>
            <p:cNvSpPr/>
            <p:nvPr/>
          </p:nvSpPr>
          <p:spPr>
            <a:xfrm rot="5087634">
              <a:off x="7400859" y="1814477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93B724A-1503-439E-B077-73BB053A152F}"/>
              </a:ext>
            </a:extLst>
          </p:cNvPr>
          <p:cNvGrpSpPr/>
          <p:nvPr/>
        </p:nvGrpSpPr>
        <p:grpSpPr>
          <a:xfrm>
            <a:off x="9345195" y="269072"/>
            <a:ext cx="234851" cy="642448"/>
            <a:chOff x="7450847" y="2300773"/>
            <a:chExt cx="234851" cy="642448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79A7D59-97C6-49E4-AA87-EA0C09809A12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3482F4-E140-4251-9FD1-B58BD6D326BE}"/>
                </a:ext>
              </a:extLst>
            </p:cNvPr>
            <p:cNvCxnSpPr>
              <a:cxnSpLocks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139" y="104610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stars twinkle as she sings.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441B8-3139-4417-8BE5-C4D210A230AE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E64F6D-E64E-4C3A-95A4-383398FBEF1F}"/>
              </a:ext>
            </a:extLst>
          </p:cNvPr>
          <p:cNvGrpSpPr/>
          <p:nvPr/>
        </p:nvGrpSpPr>
        <p:grpSpPr>
          <a:xfrm flipH="1">
            <a:off x="-4179348" y="1120341"/>
            <a:ext cx="9055804" cy="7001169"/>
            <a:chOff x="48348" y="1121722"/>
            <a:chExt cx="5649424" cy="4367649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245F6E59-5DC4-44FE-90C5-8583D3EC9D49}"/>
                </a:ext>
              </a:extLst>
            </p:cNvPr>
            <p:cNvSpPr/>
            <p:nvPr/>
          </p:nvSpPr>
          <p:spPr>
            <a:xfrm>
              <a:off x="2289528" y="1337041"/>
              <a:ext cx="3294403" cy="295065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0DF27918-A4C2-4DBA-98BC-1807477056A2}"/>
                </a:ext>
              </a:extLst>
            </p:cNvPr>
            <p:cNvSpPr/>
            <p:nvPr/>
          </p:nvSpPr>
          <p:spPr>
            <a:xfrm>
              <a:off x="2393849" y="1350148"/>
              <a:ext cx="3294403" cy="295065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3">
              <a:extLst>
                <a:ext uri="{FF2B5EF4-FFF2-40B4-BE49-F238E27FC236}">
                  <a16:creationId xmlns:a16="http://schemas.microsoft.com/office/drawing/2014/main" id="{C97D8981-7D35-408A-86E0-22DF01B802DB}"/>
                </a:ext>
              </a:extLst>
            </p:cNvPr>
            <p:cNvSpPr/>
            <p:nvPr/>
          </p:nvSpPr>
          <p:spPr>
            <a:xfrm>
              <a:off x="3125104" y="3169491"/>
              <a:ext cx="1856799" cy="2319880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AD2F2344-F4D1-43EB-996B-BF40418F9B7F}"/>
                </a:ext>
              </a:extLst>
            </p:cNvPr>
            <p:cNvSpPr/>
            <p:nvPr/>
          </p:nvSpPr>
          <p:spPr>
            <a:xfrm>
              <a:off x="3931543" y="4103522"/>
              <a:ext cx="256238" cy="481468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A8405468-6066-45BE-A9CB-F4376134109B}"/>
                </a:ext>
              </a:extLst>
            </p:cNvPr>
            <p:cNvSpPr/>
            <p:nvPr/>
          </p:nvSpPr>
          <p:spPr>
            <a:xfrm rot="10800000" flipH="1">
              <a:off x="2598047" y="5120048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FCECDBC6-2C6A-4510-99F2-C2A8FD583EBA}"/>
                </a:ext>
              </a:extLst>
            </p:cNvPr>
            <p:cNvSpPr/>
            <p:nvPr/>
          </p:nvSpPr>
          <p:spPr>
            <a:xfrm rot="21001446">
              <a:off x="3167156" y="4456953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5BF7B8FA-B613-487C-A52F-05F6E02DBC62}"/>
                </a:ext>
              </a:extLst>
            </p:cNvPr>
            <p:cNvSpPr/>
            <p:nvPr/>
          </p:nvSpPr>
          <p:spPr>
            <a:xfrm rot="17018000">
              <a:off x="2566141" y="4127819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33A77A1-B7C8-441B-A13D-5B4F7CC5D694}"/>
                </a:ext>
              </a:extLst>
            </p:cNvPr>
            <p:cNvGrpSpPr/>
            <p:nvPr/>
          </p:nvGrpSpPr>
          <p:grpSpPr>
            <a:xfrm>
              <a:off x="2108757" y="2444901"/>
              <a:ext cx="679886" cy="1429636"/>
              <a:chOff x="2484423" y="2424368"/>
              <a:chExt cx="679886" cy="1429636"/>
            </a:xfrm>
          </p:grpSpPr>
          <p:sp>
            <p:nvSpPr>
              <p:cNvPr id="245" name="Rectangle 12">
                <a:extLst>
                  <a:ext uri="{FF2B5EF4-FFF2-40B4-BE49-F238E27FC236}">
                    <a16:creationId xmlns:a16="http://schemas.microsoft.com/office/drawing/2014/main" id="{B630DD9B-4CDF-45BD-A656-9700F84F06BE}"/>
                  </a:ext>
                </a:extLst>
              </p:cNvPr>
              <p:cNvSpPr/>
              <p:nvPr/>
            </p:nvSpPr>
            <p:spPr>
              <a:xfrm rot="20405859">
                <a:off x="2620150" y="2445414"/>
                <a:ext cx="363195" cy="1408590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12">
                <a:extLst>
                  <a:ext uri="{FF2B5EF4-FFF2-40B4-BE49-F238E27FC236}">
                    <a16:creationId xmlns:a16="http://schemas.microsoft.com/office/drawing/2014/main" id="{C37A1CF1-4DB4-496B-A31A-ABB41492A5AD}"/>
                  </a:ext>
                </a:extLst>
              </p:cNvPr>
              <p:cNvSpPr/>
              <p:nvPr/>
            </p:nvSpPr>
            <p:spPr>
              <a:xfrm rot="20405859">
                <a:off x="2484423" y="2424368"/>
                <a:ext cx="561469" cy="1320387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12">
                <a:extLst>
                  <a:ext uri="{FF2B5EF4-FFF2-40B4-BE49-F238E27FC236}">
                    <a16:creationId xmlns:a16="http://schemas.microsoft.com/office/drawing/2014/main" id="{56625B60-66F9-4B8A-96D7-C05F26B4A21E}"/>
                  </a:ext>
                </a:extLst>
              </p:cNvPr>
              <p:cNvSpPr/>
              <p:nvPr/>
            </p:nvSpPr>
            <p:spPr>
              <a:xfrm rot="20653376">
                <a:off x="2945087" y="3439940"/>
                <a:ext cx="219222" cy="196860"/>
              </a:xfrm>
              <a:custGeom>
                <a:avLst/>
                <a:gdLst>
                  <a:gd name="connsiteX0" fmla="*/ 0 w 522663"/>
                  <a:gd name="connsiteY0" fmla="*/ 422998 h 845996"/>
                  <a:gd name="connsiteX1" fmla="*/ 261332 w 522663"/>
                  <a:gd name="connsiteY1" fmla="*/ 0 h 845996"/>
                  <a:gd name="connsiteX2" fmla="*/ 522664 w 522663"/>
                  <a:gd name="connsiteY2" fmla="*/ 422998 h 845996"/>
                  <a:gd name="connsiteX3" fmla="*/ 261332 w 522663"/>
                  <a:gd name="connsiteY3" fmla="*/ 845996 h 845996"/>
                  <a:gd name="connsiteX4" fmla="*/ 0 w 522663"/>
                  <a:gd name="connsiteY4" fmla="*/ 422998 h 845996"/>
                  <a:gd name="connsiteX0" fmla="*/ 0 w 529928"/>
                  <a:gd name="connsiteY0" fmla="*/ 52875 h 475873"/>
                  <a:gd name="connsiteX1" fmla="*/ 522664 w 529928"/>
                  <a:gd name="connsiteY1" fmla="*/ 52875 h 475873"/>
                  <a:gd name="connsiteX2" fmla="*/ 261332 w 529928"/>
                  <a:gd name="connsiteY2" fmla="*/ 475873 h 475873"/>
                  <a:gd name="connsiteX3" fmla="*/ 0 w 529928"/>
                  <a:gd name="connsiteY3" fmla="*/ 52875 h 47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928" h="475873">
                    <a:moveTo>
                      <a:pt x="0" y="52875"/>
                    </a:moveTo>
                    <a:cubicBezTo>
                      <a:pt x="43555" y="-17625"/>
                      <a:pt x="479109" y="-17625"/>
                      <a:pt x="522664" y="52875"/>
                    </a:cubicBezTo>
                    <a:cubicBezTo>
                      <a:pt x="566219" y="123375"/>
                      <a:pt x="405662" y="475873"/>
                      <a:pt x="261332" y="475873"/>
                    </a:cubicBezTo>
                    <a:cubicBezTo>
                      <a:pt x="117002" y="475873"/>
                      <a:pt x="0" y="286490"/>
                      <a:pt x="0" y="5287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7C1BAEA-8801-4AD2-B416-25FDFAFE8128}"/>
                </a:ext>
              </a:extLst>
            </p:cNvPr>
            <p:cNvGrpSpPr/>
            <p:nvPr/>
          </p:nvGrpSpPr>
          <p:grpSpPr>
            <a:xfrm>
              <a:off x="48348" y="2400111"/>
              <a:ext cx="3767222" cy="1352780"/>
              <a:chOff x="2173420" y="1002435"/>
              <a:chExt cx="4880172" cy="1752432"/>
            </a:xfrm>
          </p:grpSpPr>
          <p:sp>
            <p:nvSpPr>
              <p:cNvPr id="239" name="Rectangle 2">
                <a:extLst>
                  <a:ext uri="{FF2B5EF4-FFF2-40B4-BE49-F238E27FC236}">
                    <a16:creationId xmlns:a16="http://schemas.microsoft.com/office/drawing/2014/main" id="{5C6BB54A-32E7-4A0F-97FC-4D76E3F24AAB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">
                <a:extLst>
                  <a:ext uri="{FF2B5EF4-FFF2-40B4-BE49-F238E27FC236}">
                    <a16:creationId xmlns:a16="http://schemas.microsoft.com/office/drawing/2014/main" id="{42F304D0-64C2-4976-BA7B-7424ED3383B6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6">
                <a:extLst>
                  <a:ext uri="{FF2B5EF4-FFF2-40B4-BE49-F238E27FC236}">
                    <a16:creationId xmlns:a16="http://schemas.microsoft.com/office/drawing/2014/main" id="{031420BA-BA65-4B67-8DFD-26ACADE5A876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">
                <a:extLst>
                  <a:ext uri="{FF2B5EF4-FFF2-40B4-BE49-F238E27FC236}">
                    <a16:creationId xmlns:a16="http://schemas.microsoft.com/office/drawing/2014/main" id="{DC4315BF-5045-44F0-B8AC-02373F103E9C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72A1F282-A70A-4EA6-90A4-63CD042A201E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56">
                <a:extLst>
                  <a:ext uri="{FF2B5EF4-FFF2-40B4-BE49-F238E27FC236}">
                    <a16:creationId xmlns:a16="http://schemas.microsoft.com/office/drawing/2014/main" id="{6FA3CCCC-5A74-4250-8F7E-801F024977E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56">
              <a:extLst>
                <a:ext uri="{FF2B5EF4-FFF2-40B4-BE49-F238E27FC236}">
                  <a16:creationId xmlns:a16="http://schemas.microsoft.com/office/drawing/2014/main" id="{3EB55432-CA12-4DD0-B199-7591E9452BBE}"/>
                </a:ext>
              </a:extLst>
            </p:cNvPr>
            <p:cNvSpPr/>
            <p:nvPr/>
          </p:nvSpPr>
          <p:spPr>
            <a:xfrm rot="21001446">
              <a:off x="5440645" y="3549917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DD2D4D-1238-4B18-9DC3-1ADB1C66DEEB}"/>
                </a:ext>
              </a:extLst>
            </p:cNvPr>
            <p:cNvSpPr/>
            <p:nvPr/>
          </p:nvSpPr>
          <p:spPr>
            <a:xfrm rot="18164639">
              <a:off x="5133410" y="4084792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FB396DB2-5CF3-4442-A4AD-3F7C06A9E840}"/>
                </a:ext>
              </a:extLst>
            </p:cNvPr>
            <p:cNvSpPr/>
            <p:nvPr/>
          </p:nvSpPr>
          <p:spPr>
            <a:xfrm rot="14529720">
              <a:off x="5558321" y="4530301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Cloud 185">
              <a:extLst>
                <a:ext uri="{FF2B5EF4-FFF2-40B4-BE49-F238E27FC236}">
                  <a16:creationId xmlns:a16="http://schemas.microsoft.com/office/drawing/2014/main" id="{2D18B2FA-2C35-4704-9F73-D33E4DCC3B0D}"/>
                </a:ext>
              </a:extLst>
            </p:cNvPr>
            <p:cNvSpPr/>
            <p:nvPr/>
          </p:nvSpPr>
          <p:spPr>
            <a:xfrm>
              <a:off x="3151805" y="1877367"/>
              <a:ext cx="1677921" cy="1716703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50079719-B1FE-4027-8918-F432CAE95804}"/>
                </a:ext>
              </a:extLst>
            </p:cNvPr>
            <p:cNvSpPr/>
            <p:nvPr/>
          </p:nvSpPr>
          <p:spPr>
            <a:xfrm>
              <a:off x="3167683" y="1953216"/>
              <a:ext cx="1677921" cy="1716703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6948D85D-EF4B-4B67-983A-4845617CC86F}"/>
                </a:ext>
              </a:extLst>
            </p:cNvPr>
            <p:cNvSpPr/>
            <p:nvPr/>
          </p:nvSpPr>
          <p:spPr>
            <a:xfrm rot="1588661">
              <a:off x="4224196" y="2422937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11FFEF14-A615-4EC3-AF30-D6F1176C860E}"/>
                </a:ext>
              </a:extLst>
            </p:cNvPr>
            <p:cNvSpPr/>
            <p:nvPr/>
          </p:nvSpPr>
          <p:spPr>
            <a:xfrm rot="1588661">
              <a:off x="4280613" y="2456028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35F95696-0623-4E5B-9D7A-E236B80C3DC2}"/>
                </a:ext>
              </a:extLst>
            </p:cNvPr>
            <p:cNvSpPr/>
            <p:nvPr/>
          </p:nvSpPr>
          <p:spPr>
            <a:xfrm rot="20312248">
              <a:off x="2545488" y="2816197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2BA9D5CA-17B9-4083-9F11-7B18142AFC1D}"/>
                </a:ext>
              </a:extLst>
            </p:cNvPr>
            <p:cNvSpPr/>
            <p:nvPr/>
          </p:nvSpPr>
          <p:spPr>
            <a:xfrm rot="20312248">
              <a:off x="2599681" y="2884741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38F5758-E170-497A-AD4B-EA62038CFD57}"/>
                </a:ext>
              </a:extLst>
            </p:cNvPr>
            <p:cNvGrpSpPr/>
            <p:nvPr/>
          </p:nvGrpSpPr>
          <p:grpSpPr>
            <a:xfrm>
              <a:off x="1203876" y="1121722"/>
              <a:ext cx="1353806" cy="1960034"/>
              <a:chOff x="4525614" y="293033"/>
              <a:chExt cx="3272576" cy="473802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11E9606-F904-4C73-811A-4DFEC08FC3A7}"/>
                  </a:ext>
                </a:extLst>
              </p:cNvPr>
              <p:cNvSpPr/>
              <p:nvPr/>
            </p:nvSpPr>
            <p:spPr>
              <a:xfrm rot="3213099">
                <a:off x="6114375" y="3842548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52A5488-CE23-48DC-B97C-B74DC0ED9A07}"/>
                  </a:ext>
                </a:extLst>
              </p:cNvPr>
              <p:cNvSpPr/>
              <p:nvPr/>
            </p:nvSpPr>
            <p:spPr>
              <a:xfrm rot="2885237">
                <a:off x="6960637" y="3862373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5">
                <a:extLst>
                  <a:ext uri="{FF2B5EF4-FFF2-40B4-BE49-F238E27FC236}">
                    <a16:creationId xmlns:a16="http://schemas.microsoft.com/office/drawing/2014/main" id="{BEED1A81-79E0-4038-AC6E-98CA85951412}"/>
                  </a:ext>
                </a:extLst>
              </p:cNvPr>
              <p:cNvSpPr/>
              <p:nvPr/>
            </p:nvSpPr>
            <p:spPr>
              <a:xfrm rot="6198193">
                <a:off x="6432468" y="4367496"/>
                <a:ext cx="145786" cy="35513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0">
                <a:extLst>
                  <a:ext uri="{FF2B5EF4-FFF2-40B4-BE49-F238E27FC236}">
                    <a16:creationId xmlns:a16="http://schemas.microsoft.com/office/drawing/2014/main" id="{8DC27CD4-6801-46C5-B468-D1222309194D}"/>
                  </a:ext>
                </a:extLst>
              </p:cNvPr>
              <p:cNvSpPr/>
              <p:nvPr/>
            </p:nvSpPr>
            <p:spPr>
              <a:xfrm rot="20741966">
                <a:off x="4783526" y="670215"/>
                <a:ext cx="2632831" cy="4017064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3">
                <a:extLst>
                  <a:ext uri="{FF2B5EF4-FFF2-40B4-BE49-F238E27FC236}">
                    <a16:creationId xmlns:a16="http://schemas.microsoft.com/office/drawing/2014/main" id="{727AF11D-3CBA-410E-979C-3150DE35C3E2}"/>
                  </a:ext>
                </a:extLst>
              </p:cNvPr>
              <p:cNvSpPr/>
              <p:nvPr/>
            </p:nvSpPr>
            <p:spPr>
              <a:xfrm rot="1297346">
                <a:off x="4835010" y="293033"/>
                <a:ext cx="1420545" cy="1356811"/>
              </a:xfrm>
              <a:custGeom>
                <a:avLst/>
                <a:gdLst>
                  <a:gd name="connsiteX0" fmla="*/ 0 w 1457740"/>
                  <a:gd name="connsiteY0" fmla="*/ 704850 h 1409700"/>
                  <a:gd name="connsiteX1" fmla="*/ 728870 w 1457740"/>
                  <a:gd name="connsiteY1" fmla="*/ 0 h 1409700"/>
                  <a:gd name="connsiteX2" fmla="*/ 1457740 w 1457740"/>
                  <a:gd name="connsiteY2" fmla="*/ 704850 h 1409700"/>
                  <a:gd name="connsiteX3" fmla="*/ 728870 w 1457740"/>
                  <a:gd name="connsiteY3" fmla="*/ 1409700 h 1409700"/>
                  <a:gd name="connsiteX4" fmla="*/ 0 w 1457740"/>
                  <a:gd name="connsiteY4" fmla="*/ 704850 h 1409700"/>
                  <a:gd name="connsiteX0" fmla="*/ 0 w 1457740"/>
                  <a:gd name="connsiteY0" fmla="*/ 750570 h 1455420"/>
                  <a:gd name="connsiteX1" fmla="*/ 728870 w 1457740"/>
                  <a:gd name="connsiteY1" fmla="*/ 0 h 1455420"/>
                  <a:gd name="connsiteX2" fmla="*/ 1457740 w 1457740"/>
                  <a:gd name="connsiteY2" fmla="*/ 750570 h 1455420"/>
                  <a:gd name="connsiteX3" fmla="*/ 728870 w 1457740"/>
                  <a:gd name="connsiteY3" fmla="*/ 1455420 h 1455420"/>
                  <a:gd name="connsiteX4" fmla="*/ 0 w 1457740"/>
                  <a:gd name="connsiteY4" fmla="*/ 750570 h 1455420"/>
                  <a:gd name="connsiteX0" fmla="*/ 35940 w 1493680"/>
                  <a:gd name="connsiteY0" fmla="*/ 750570 h 1455420"/>
                  <a:gd name="connsiteX1" fmla="*/ 764810 w 1493680"/>
                  <a:gd name="connsiteY1" fmla="*/ 0 h 1455420"/>
                  <a:gd name="connsiteX2" fmla="*/ 1493680 w 1493680"/>
                  <a:gd name="connsiteY2" fmla="*/ 750570 h 1455420"/>
                  <a:gd name="connsiteX3" fmla="*/ 764810 w 1493680"/>
                  <a:gd name="connsiteY3" fmla="*/ 1455420 h 1455420"/>
                  <a:gd name="connsiteX4" fmla="*/ 35940 w 1493680"/>
                  <a:gd name="connsiteY4" fmla="*/ 750570 h 1455420"/>
                  <a:gd name="connsiteX0" fmla="*/ 50808 w 1508548"/>
                  <a:gd name="connsiteY0" fmla="*/ 750570 h 1455420"/>
                  <a:gd name="connsiteX1" fmla="*/ 779678 w 1508548"/>
                  <a:gd name="connsiteY1" fmla="*/ 0 h 1455420"/>
                  <a:gd name="connsiteX2" fmla="*/ 1508548 w 1508548"/>
                  <a:gd name="connsiteY2" fmla="*/ 750570 h 1455420"/>
                  <a:gd name="connsiteX3" fmla="*/ 779678 w 1508548"/>
                  <a:gd name="connsiteY3" fmla="*/ 1455420 h 1455420"/>
                  <a:gd name="connsiteX4" fmla="*/ 50808 w 1508548"/>
                  <a:gd name="connsiteY4" fmla="*/ 750570 h 1455420"/>
                  <a:gd name="connsiteX0" fmla="*/ 56469 w 1248340"/>
                  <a:gd name="connsiteY0" fmla="*/ 727755 h 1455498"/>
                  <a:gd name="connsiteX1" fmla="*/ 519470 w 1248340"/>
                  <a:gd name="connsiteY1" fmla="*/ 45 h 1455498"/>
                  <a:gd name="connsiteX2" fmla="*/ 1248340 w 1248340"/>
                  <a:gd name="connsiteY2" fmla="*/ 750615 h 1455498"/>
                  <a:gd name="connsiteX3" fmla="*/ 519470 w 1248340"/>
                  <a:gd name="connsiteY3" fmla="*/ 1455465 h 1455498"/>
                  <a:gd name="connsiteX4" fmla="*/ 56469 w 1248340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156071 w 1347942"/>
                  <a:gd name="connsiteY0" fmla="*/ 727731 h 1479609"/>
                  <a:gd name="connsiteX1" fmla="*/ 619072 w 1347942"/>
                  <a:gd name="connsiteY1" fmla="*/ 21 h 1479609"/>
                  <a:gd name="connsiteX2" fmla="*/ 1347942 w 1347942"/>
                  <a:gd name="connsiteY2" fmla="*/ 750591 h 1479609"/>
                  <a:gd name="connsiteX3" fmla="*/ 619072 w 1347942"/>
                  <a:gd name="connsiteY3" fmla="*/ 1455441 h 1479609"/>
                  <a:gd name="connsiteX4" fmla="*/ 26221 w 1347942"/>
                  <a:gd name="connsiteY4" fmla="*/ 1261463 h 1479609"/>
                  <a:gd name="connsiteX5" fmla="*/ 156071 w 1347942"/>
                  <a:gd name="connsiteY5" fmla="*/ 727731 h 1479609"/>
                  <a:gd name="connsiteX0" fmla="*/ 161430 w 1353301"/>
                  <a:gd name="connsiteY0" fmla="*/ 727736 h 1479614"/>
                  <a:gd name="connsiteX1" fmla="*/ 624431 w 1353301"/>
                  <a:gd name="connsiteY1" fmla="*/ 26 h 1479614"/>
                  <a:gd name="connsiteX2" fmla="*/ 1353301 w 1353301"/>
                  <a:gd name="connsiteY2" fmla="*/ 750596 h 1479614"/>
                  <a:gd name="connsiteX3" fmla="*/ 624431 w 1353301"/>
                  <a:gd name="connsiteY3" fmla="*/ 1455446 h 1479614"/>
                  <a:gd name="connsiteX4" fmla="*/ 31580 w 1353301"/>
                  <a:gd name="connsiteY4" fmla="*/ 1261468 h 1479614"/>
                  <a:gd name="connsiteX5" fmla="*/ 161430 w 1353301"/>
                  <a:gd name="connsiteY5" fmla="*/ 727736 h 1479614"/>
                  <a:gd name="connsiteX0" fmla="*/ 161430 w 1353301"/>
                  <a:gd name="connsiteY0" fmla="*/ 727736 h 1380125"/>
                  <a:gd name="connsiteX1" fmla="*/ 624431 w 1353301"/>
                  <a:gd name="connsiteY1" fmla="*/ 26 h 1380125"/>
                  <a:gd name="connsiteX2" fmla="*/ 1353301 w 1353301"/>
                  <a:gd name="connsiteY2" fmla="*/ 750596 h 1380125"/>
                  <a:gd name="connsiteX3" fmla="*/ 624431 w 1353301"/>
                  <a:gd name="connsiteY3" fmla="*/ 1333526 h 1380125"/>
                  <a:gd name="connsiteX4" fmla="*/ 31580 w 1353301"/>
                  <a:gd name="connsiteY4" fmla="*/ 1261468 h 1380125"/>
                  <a:gd name="connsiteX5" fmla="*/ 161430 w 1353301"/>
                  <a:gd name="connsiteY5" fmla="*/ 727736 h 1380125"/>
                  <a:gd name="connsiteX0" fmla="*/ 161430 w 1353301"/>
                  <a:gd name="connsiteY0" fmla="*/ 727736 h 1356833"/>
                  <a:gd name="connsiteX1" fmla="*/ 624431 w 1353301"/>
                  <a:gd name="connsiteY1" fmla="*/ 26 h 1356833"/>
                  <a:gd name="connsiteX2" fmla="*/ 1353301 w 1353301"/>
                  <a:gd name="connsiteY2" fmla="*/ 750596 h 1356833"/>
                  <a:gd name="connsiteX3" fmla="*/ 624431 w 1353301"/>
                  <a:gd name="connsiteY3" fmla="*/ 1333526 h 1356833"/>
                  <a:gd name="connsiteX4" fmla="*/ 31580 w 1353301"/>
                  <a:gd name="connsiteY4" fmla="*/ 1261468 h 1356833"/>
                  <a:gd name="connsiteX5" fmla="*/ 161430 w 1353301"/>
                  <a:gd name="connsiteY5" fmla="*/ 727736 h 1356833"/>
                  <a:gd name="connsiteX0" fmla="*/ 147700 w 1339571"/>
                  <a:gd name="connsiteY0" fmla="*/ 737610 h 1366707"/>
                  <a:gd name="connsiteX1" fmla="*/ 75336 w 1339571"/>
                  <a:gd name="connsiteY1" fmla="*/ 356943 h 1366707"/>
                  <a:gd name="connsiteX2" fmla="*/ 610701 w 1339571"/>
                  <a:gd name="connsiteY2" fmla="*/ 9900 h 1366707"/>
                  <a:gd name="connsiteX3" fmla="*/ 1339571 w 1339571"/>
                  <a:gd name="connsiteY3" fmla="*/ 760470 h 1366707"/>
                  <a:gd name="connsiteX4" fmla="*/ 610701 w 1339571"/>
                  <a:gd name="connsiteY4" fmla="*/ 1343400 h 1366707"/>
                  <a:gd name="connsiteX5" fmla="*/ 17850 w 1339571"/>
                  <a:gd name="connsiteY5" fmla="*/ 1271342 h 1366707"/>
                  <a:gd name="connsiteX6" fmla="*/ 147700 w 1339571"/>
                  <a:gd name="connsiteY6" fmla="*/ 737610 h 1366707"/>
                  <a:gd name="connsiteX0" fmla="*/ 147700 w 1339571"/>
                  <a:gd name="connsiteY0" fmla="*/ 727714 h 1356811"/>
                  <a:gd name="connsiteX1" fmla="*/ 75336 w 1339571"/>
                  <a:gd name="connsiteY1" fmla="*/ 347047 h 1356811"/>
                  <a:gd name="connsiteX2" fmla="*/ 610701 w 1339571"/>
                  <a:gd name="connsiteY2" fmla="*/ 4 h 1356811"/>
                  <a:gd name="connsiteX3" fmla="*/ 1339571 w 1339571"/>
                  <a:gd name="connsiteY3" fmla="*/ 750574 h 1356811"/>
                  <a:gd name="connsiteX4" fmla="*/ 610701 w 1339571"/>
                  <a:gd name="connsiteY4" fmla="*/ 1333504 h 1356811"/>
                  <a:gd name="connsiteX5" fmla="*/ 17850 w 1339571"/>
                  <a:gd name="connsiteY5" fmla="*/ 1261446 h 1356811"/>
                  <a:gd name="connsiteX6" fmla="*/ 147700 w 1339571"/>
                  <a:gd name="connsiteY6" fmla="*/ 727714 h 13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9571" h="1356811">
                    <a:moveTo>
                      <a:pt x="147700" y="727714"/>
                    </a:moveTo>
                    <a:cubicBezTo>
                      <a:pt x="157281" y="575314"/>
                      <a:pt x="-1831" y="468332"/>
                      <a:pt x="75336" y="347047"/>
                    </a:cubicBezTo>
                    <a:cubicBezTo>
                      <a:pt x="152503" y="225762"/>
                      <a:pt x="328139" y="1330"/>
                      <a:pt x="610701" y="4"/>
                    </a:cubicBezTo>
                    <a:cubicBezTo>
                      <a:pt x="893263" y="-1322"/>
                      <a:pt x="1339571" y="361296"/>
                      <a:pt x="1339571" y="750574"/>
                    </a:cubicBezTo>
                    <a:cubicBezTo>
                      <a:pt x="1339571" y="1139852"/>
                      <a:pt x="787874" y="1301699"/>
                      <a:pt x="610701" y="1333504"/>
                    </a:cubicBezTo>
                    <a:cubicBezTo>
                      <a:pt x="433528" y="1365309"/>
                      <a:pt x="95017" y="1382731"/>
                      <a:pt x="17850" y="1261446"/>
                    </a:cubicBezTo>
                    <a:cubicBezTo>
                      <a:pt x="-59317" y="1140161"/>
                      <a:pt x="138119" y="880114"/>
                      <a:pt x="147700" y="72771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oon 4">
                <a:extLst>
                  <a:ext uri="{FF2B5EF4-FFF2-40B4-BE49-F238E27FC236}">
                    <a16:creationId xmlns:a16="http://schemas.microsoft.com/office/drawing/2014/main" id="{34929D8F-9965-4BC0-882B-698B0DE8BEB8}"/>
                  </a:ext>
                </a:extLst>
              </p:cNvPr>
              <p:cNvSpPr/>
              <p:nvPr/>
            </p:nvSpPr>
            <p:spPr>
              <a:xfrm rot="2350311" flipH="1">
                <a:off x="4525614" y="344020"/>
                <a:ext cx="731751" cy="1135380"/>
              </a:xfrm>
              <a:custGeom>
                <a:avLst/>
                <a:gdLst>
                  <a:gd name="connsiteX0" fmla="*/ 663172 w 663172"/>
                  <a:gd name="connsiteY0" fmla="*/ 1112520 h 1112520"/>
                  <a:gd name="connsiteX1" fmla="*/ 0 w 663172"/>
                  <a:gd name="connsiteY1" fmla="*/ 556260 h 1112520"/>
                  <a:gd name="connsiteX2" fmla="*/ 663172 w 663172"/>
                  <a:gd name="connsiteY2" fmla="*/ 0 h 1112520"/>
                  <a:gd name="connsiteX3" fmla="*/ 663172 w 663172"/>
                  <a:gd name="connsiteY3" fmla="*/ 1112520 h 111252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752" h="1135380">
                    <a:moveTo>
                      <a:pt x="731752" y="1135380"/>
                    </a:moveTo>
                    <a:cubicBezTo>
                      <a:pt x="395972" y="929640"/>
                      <a:pt x="0" y="863474"/>
                      <a:pt x="0" y="556260"/>
                    </a:cubicBezTo>
                    <a:cubicBezTo>
                      <a:pt x="0" y="249046"/>
                      <a:pt x="350252" y="129540"/>
                      <a:pt x="663172" y="0"/>
                    </a:cubicBezTo>
                    <a:cubicBezTo>
                      <a:pt x="266536" y="291659"/>
                      <a:pt x="342737" y="828481"/>
                      <a:pt x="731752" y="11353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0E8F555-35C5-44B8-AF9A-07331F31AED3}"/>
                  </a:ext>
                </a:extLst>
              </p:cNvPr>
              <p:cNvSpPr/>
              <p:nvPr/>
            </p:nvSpPr>
            <p:spPr>
              <a:xfrm rot="20812413">
                <a:off x="5507578" y="781740"/>
                <a:ext cx="259080" cy="1967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9">
                <a:extLst>
                  <a:ext uri="{FF2B5EF4-FFF2-40B4-BE49-F238E27FC236}">
                    <a16:creationId xmlns:a16="http://schemas.microsoft.com/office/drawing/2014/main" id="{1A713557-6D0C-4BE6-B801-D407AC5C899C}"/>
                  </a:ext>
                </a:extLst>
              </p:cNvPr>
              <p:cNvSpPr/>
              <p:nvPr/>
            </p:nvSpPr>
            <p:spPr>
              <a:xfrm>
                <a:off x="5507817" y="789147"/>
                <a:ext cx="214314" cy="99764"/>
              </a:xfrm>
              <a:custGeom>
                <a:avLst/>
                <a:gdLst>
                  <a:gd name="connsiteX0" fmla="*/ 0 w 189352"/>
                  <a:gd name="connsiteY0" fmla="*/ 41010 h 82019"/>
                  <a:gd name="connsiteX1" fmla="*/ 94676 w 189352"/>
                  <a:gd name="connsiteY1" fmla="*/ 0 h 82019"/>
                  <a:gd name="connsiteX2" fmla="*/ 189352 w 189352"/>
                  <a:gd name="connsiteY2" fmla="*/ 41010 h 82019"/>
                  <a:gd name="connsiteX3" fmla="*/ 94676 w 189352"/>
                  <a:gd name="connsiteY3" fmla="*/ 82020 h 82019"/>
                  <a:gd name="connsiteX4" fmla="*/ 0 w 189352"/>
                  <a:gd name="connsiteY4" fmla="*/ 41010 h 82019"/>
                  <a:gd name="connsiteX0" fmla="*/ 0 w 214314"/>
                  <a:gd name="connsiteY0" fmla="*/ 91306 h 101177"/>
                  <a:gd name="connsiteX1" fmla="*/ 119638 w 214314"/>
                  <a:gd name="connsiteY1" fmla="*/ 1501 h 101177"/>
                  <a:gd name="connsiteX2" fmla="*/ 214314 w 214314"/>
                  <a:gd name="connsiteY2" fmla="*/ 42511 h 101177"/>
                  <a:gd name="connsiteX3" fmla="*/ 119638 w 214314"/>
                  <a:gd name="connsiteY3" fmla="*/ 83521 h 101177"/>
                  <a:gd name="connsiteX4" fmla="*/ 0 w 214314"/>
                  <a:gd name="connsiteY4" fmla="*/ 91306 h 101177"/>
                  <a:gd name="connsiteX0" fmla="*/ 0 w 214314"/>
                  <a:gd name="connsiteY0" fmla="*/ 89893 h 99764"/>
                  <a:gd name="connsiteX1" fmla="*/ 119638 w 214314"/>
                  <a:gd name="connsiteY1" fmla="*/ 88 h 99764"/>
                  <a:gd name="connsiteX2" fmla="*/ 214314 w 214314"/>
                  <a:gd name="connsiteY2" fmla="*/ 41098 h 99764"/>
                  <a:gd name="connsiteX3" fmla="*/ 119638 w 214314"/>
                  <a:gd name="connsiteY3" fmla="*/ 82108 h 99764"/>
                  <a:gd name="connsiteX4" fmla="*/ 0 w 214314"/>
                  <a:gd name="connsiteY4" fmla="*/ 89893 h 9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4" h="99764">
                    <a:moveTo>
                      <a:pt x="0" y="89893"/>
                    </a:moveTo>
                    <a:cubicBezTo>
                      <a:pt x="0" y="67244"/>
                      <a:pt x="33145" y="1666"/>
                      <a:pt x="119638" y="88"/>
                    </a:cubicBezTo>
                    <a:cubicBezTo>
                      <a:pt x="206131" y="-1490"/>
                      <a:pt x="214314" y="18449"/>
                      <a:pt x="214314" y="41098"/>
                    </a:cubicBezTo>
                    <a:cubicBezTo>
                      <a:pt x="214314" y="63747"/>
                      <a:pt x="155357" y="73976"/>
                      <a:pt x="119638" y="82108"/>
                    </a:cubicBezTo>
                    <a:cubicBezTo>
                      <a:pt x="83919" y="90240"/>
                      <a:pt x="0" y="112542"/>
                      <a:pt x="0" y="898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11">
                <a:extLst>
                  <a:ext uri="{FF2B5EF4-FFF2-40B4-BE49-F238E27FC236}">
                    <a16:creationId xmlns:a16="http://schemas.microsoft.com/office/drawing/2014/main" id="{EEC85D0B-8557-4702-A915-E97C1FC7A0FE}"/>
                  </a:ext>
                </a:extLst>
              </p:cNvPr>
              <p:cNvSpPr/>
              <p:nvPr/>
            </p:nvSpPr>
            <p:spPr>
              <a:xfrm rot="19097952">
                <a:off x="6908828" y="1155233"/>
                <a:ext cx="777783" cy="3411758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15">
                <a:extLst>
                  <a:ext uri="{FF2B5EF4-FFF2-40B4-BE49-F238E27FC236}">
                    <a16:creationId xmlns:a16="http://schemas.microsoft.com/office/drawing/2014/main" id="{CBBB8C97-1292-44F2-AE4C-233A96C1C11C}"/>
                  </a:ext>
                </a:extLst>
              </p:cNvPr>
              <p:cNvSpPr/>
              <p:nvPr/>
            </p:nvSpPr>
            <p:spPr>
              <a:xfrm rot="3783805">
                <a:off x="6251230" y="4422116"/>
                <a:ext cx="290674" cy="70809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49542" y="21744"/>
                    </a:lnTo>
                    <a:cubicBezTo>
                      <a:pt x="-6733" y="410928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15">
                <a:extLst>
                  <a:ext uri="{FF2B5EF4-FFF2-40B4-BE49-F238E27FC236}">
                    <a16:creationId xmlns:a16="http://schemas.microsoft.com/office/drawing/2014/main" id="{F687E2C7-DCCB-42D4-987B-EA500AAC7CE9}"/>
                  </a:ext>
                </a:extLst>
              </p:cNvPr>
              <p:cNvSpPr/>
              <p:nvPr/>
            </p:nvSpPr>
            <p:spPr>
              <a:xfrm rot="1015528">
                <a:off x="6549658" y="4571504"/>
                <a:ext cx="155714" cy="42388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15">
                <a:extLst>
                  <a:ext uri="{FF2B5EF4-FFF2-40B4-BE49-F238E27FC236}">
                    <a16:creationId xmlns:a16="http://schemas.microsoft.com/office/drawing/2014/main" id="{BBCB9B2E-B3CB-4F22-8B8D-0E45EC728B57}"/>
                  </a:ext>
                </a:extLst>
              </p:cNvPr>
              <p:cNvSpPr/>
              <p:nvPr/>
            </p:nvSpPr>
            <p:spPr>
              <a:xfrm rot="1659339">
                <a:off x="5661213" y="448832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E21076DC-B504-4232-BBC0-D0039FD4F364}"/>
                  </a:ext>
                </a:extLst>
              </p:cNvPr>
              <p:cNvSpPr/>
              <p:nvPr/>
            </p:nvSpPr>
            <p:spPr>
              <a:xfrm rot="5166666">
                <a:off x="5450282" y="4365259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054804D3-3FBC-49E2-B120-06C9E3AE147D}"/>
                  </a:ext>
                </a:extLst>
              </p:cNvPr>
              <p:cNvSpPr/>
              <p:nvPr/>
            </p:nvSpPr>
            <p:spPr>
              <a:xfrm rot="18050424" flipH="1">
                <a:off x="5799546" y="4529037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15">
                <a:extLst>
                  <a:ext uri="{FF2B5EF4-FFF2-40B4-BE49-F238E27FC236}">
                    <a16:creationId xmlns:a16="http://schemas.microsoft.com/office/drawing/2014/main" id="{F1F2E47C-BD87-4E5C-832C-576E1331FFA4}"/>
                  </a:ext>
                </a:extLst>
              </p:cNvPr>
              <p:cNvSpPr/>
              <p:nvPr/>
            </p:nvSpPr>
            <p:spPr>
              <a:xfrm rot="18149711" flipH="1">
                <a:off x="6729807" y="4563094"/>
                <a:ext cx="156613" cy="22601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15">
                <a:extLst>
                  <a:ext uri="{FF2B5EF4-FFF2-40B4-BE49-F238E27FC236}">
                    <a16:creationId xmlns:a16="http://schemas.microsoft.com/office/drawing/2014/main" id="{EBE079C9-7B2A-4DC9-85A3-810BFAC9821F}"/>
                  </a:ext>
                </a:extLst>
              </p:cNvPr>
              <p:cNvSpPr/>
              <p:nvPr/>
            </p:nvSpPr>
            <p:spPr>
              <a:xfrm rot="3941651">
                <a:off x="5460220" y="4519676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11">
                <a:extLst>
                  <a:ext uri="{FF2B5EF4-FFF2-40B4-BE49-F238E27FC236}">
                    <a16:creationId xmlns:a16="http://schemas.microsoft.com/office/drawing/2014/main" id="{CA9E27C4-A875-46A5-9B41-AEC43F28F78A}"/>
                  </a:ext>
                </a:extLst>
              </p:cNvPr>
              <p:cNvSpPr/>
              <p:nvPr/>
            </p:nvSpPr>
            <p:spPr>
              <a:xfrm rot="19172178">
                <a:off x="6128668" y="1400760"/>
                <a:ext cx="327689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11">
                <a:extLst>
                  <a:ext uri="{FF2B5EF4-FFF2-40B4-BE49-F238E27FC236}">
                    <a16:creationId xmlns:a16="http://schemas.microsoft.com/office/drawing/2014/main" id="{A8E35DF3-CD72-456C-A73E-6DAA619808CD}"/>
                  </a:ext>
                </a:extLst>
              </p:cNvPr>
              <p:cNvSpPr/>
              <p:nvPr/>
            </p:nvSpPr>
            <p:spPr>
              <a:xfrm>
                <a:off x="4886150" y="1459726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2661795A-CBA9-4DE4-BB5B-BD3DEE7511F8}"/>
                  </a:ext>
                </a:extLst>
              </p:cNvPr>
              <p:cNvSpPr/>
              <p:nvPr/>
            </p:nvSpPr>
            <p:spPr>
              <a:xfrm rot="18680758">
                <a:off x="5491343" y="1231632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0DD5A192-862F-4691-943A-5111A8B18C54}"/>
                  </a:ext>
                </a:extLst>
              </p:cNvPr>
              <p:cNvSpPr/>
              <p:nvPr/>
            </p:nvSpPr>
            <p:spPr>
              <a:xfrm rot="20970300">
                <a:off x="7035523" y="4292031"/>
                <a:ext cx="762667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10">
                <a:extLst>
                  <a:ext uri="{FF2B5EF4-FFF2-40B4-BE49-F238E27FC236}">
                    <a16:creationId xmlns:a16="http://schemas.microsoft.com/office/drawing/2014/main" id="{6D70AFDD-6F0D-497A-89F7-73D39F5B30C7}"/>
                  </a:ext>
                </a:extLst>
              </p:cNvPr>
              <p:cNvSpPr/>
              <p:nvPr/>
            </p:nvSpPr>
            <p:spPr>
              <a:xfrm rot="638591">
                <a:off x="4949311" y="2107533"/>
                <a:ext cx="1090684" cy="1664121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8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11">
                <a:extLst>
                  <a:ext uri="{FF2B5EF4-FFF2-40B4-BE49-F238E27FC236}">
                    <a16:creationId xmlns:a16="http://schemas.microsoft.com/office/drawing/2014/main" id="{CAE22B57-2870-4CA2-9854-B49BC011D2E2}"/>
                  </a:ext>
                </a:extLst>
              </p:cNvPr>
              <p:cNvSpPr/>
              <p:nvPr/>
            </p:nvSpPr>
            <p:spPr>
              <a:xfrm rot="19091287">
                <a:off x="7002044" y="1661734"/>
                <a:ext cx="507658" cy="2394656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15">
                <a:extLst>
                  <a:ext uri="{FF2B5EF4-FFF2-40B4-BE49-F238E27FC236}">
                    <a16:creationId xmlns:a16="http://schemas.microsoft.com/office/drawing/2014/main" id="{86FB7C06-E668-41CA-A98F-5635D5F43902}"/>
                  </a:ext>
                </a:extLst>
              </p:cNvPr>
              <p:cNvSpPr/>
              <p:nvPr/>
            </p:nvSpPr>
            <p:spPr>
              <a:xfrm rot="3245550">
                <a:off x="5785400" y="4434086"/>
                <a:ext cx="92012" cy="2261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15">
                <a:extLst>
                  <a:ext uri="{FF2B5EF4-FFF2-40B4-BE49-F238E27FC236}">
                    <a16:creationId xmlns:a16="http://schemas.microsoft.com/office/drawing/2014/main" id="{B40B618A-AE4F-4EFF-B9AF-65CFDB2D309B}"/>
                  </a:ext>
                </a:extLst>
              </p:cNvPr>
              <p:cNvSpPr/>
              <p:nvPr/>
            </p:nvSpPr>
            <p:spPr>
              <a:xfrm rot="3245550">
                <a:off x="6667653" y="4489235"/>
                <a:ext cx="92012" cy="1941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15">
                <a:extLst>
                  <a:ext uri="{FF2B5EF4-FFF2-40B4-BE49-F238E27FC236}">
                    <a16:creationId xmlns:a16="http://schemas.microsoft.com/office/drawing/2014/main" id="{288F5BD2-8DDF-414B-9521-D1025FB23009}"/>
                  </a:ext>
                </a:extLst>
              </p:cNvPr>
              <p:cNvSpPr/>
              <p:nvPr/>
            </p:nvSpPr>
            <p:spPr>
              <a:xfrm rot="4477630">
                <a:off x="6612706" y="4526033"/>
                <a:ext cx="95868" cy="1380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15">
                <a:extLst>
                  <a:ext uri="{FF2B5EF4-FFF2-40B4-BE49-F238E27FC236}">
                    <a16:creationId xmlns:a16="http://schemas.microsoft.com/office/drawing/2014/main" id="{81FA8C67-BEC3-4827-8AF3-4D3C247ABCD1}"/>
                  </a:ext>
                </a:extLst>
              </p:cNvPr>
              <p:cNvSpPr/>
              <p:nvPr/>
            </p:nvSpPr>
            <p:spPr>
              <a:xfrm rot="4477630">
                <a:off x="6538742" y="4505139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15">
                <a:extLst>
                  <a:ext uri="{FF2B5EF4-FFF2-40B4-BE49-F238E27FC236}">
                    <a16:creationId xmlns:a16="http://schemas.microsoft.com/office/drawing/2014/main" id="{6AE0DEB5-B1F4-4AD1-A8CD-4B525749B693}"/>
                  </a:ext>
                </a:extLst>
              </p:cNvPr>
              <p:cNvSpPr/>
              <p:nvPr/>
            </p:nvSpPr>
            <p:spPr>
              <a:xfrm rot="4477630">
                <a:off x="5686982" y="4541810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15">
                <a:extLst>
                  <a:ext uri="{FF2B5EF4-FFF2-40B4-BE49-F238E27FC236}">
                    <a16:creationId xmlns:a16="http://schemas.microsoft.com/office/drawing/2014/main" id="{73C15890-0AD7-4613-8CBF-973F0F44AC43}"/>
                  </a:ext>
                </a:extLst>
              </p:cNvPr>
              <p:cNvSpPr/>
              <p:nvPr/>
            </p:nvSpPr>
            <p:spPr>
              <a:xfrm rot="4477630">
                <a:off x="5638941" y="4582017"/>
                <a:ext cx="98753" cy="1251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15">
                <a:extLst>
                  <a:ext uri="{FF2B5EF4-FFF2-40B4-BE49-F238E27FC236}">
                    <a16:creationId xmlns:a16="http://schemas.microsoft.com/office/drawing/2014/main" id="{74D8E2C7-BB46-4111-9D1A-AE4BF80BDEF7}"/>
                  </a:ext>
                </a:extLst>
              </p:cNvPr>
              <p:cNvSpPr/>
              <p:nvPr/>
            </p:nvSpPr>
            <p:spPr>
              <a:xfrm rot="4477630">
                <a:off x="6672026" y="4607510"/>
                <a:ext cx="45719" cy="496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994421B2-605E-4069-9ACA-AC13C6A296B2}"/>
              </a:ext>
            </a:extLst>
          </p:cNvPr>
          <p:cNvSpPr/>
          <p:nvPr/>
        </p:nvSpPr>
        <p:spPr>
          <a:xfrm flipH="1">
            <a:off x="4924067" y="448109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id="{5A25E160-A1CC-4995-984C-889FFB5C9DDC}"/>
              </a:ext>
            </a:extLst>
          </p:cNvPr>
          <p:cNvSpPr/>
          <p:nvPr/>
        </p:nvSpPr>
        <p:spPr>
          <a:xfrm flipH="1">
            <a:off x="814766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58CC35FB-E0EA-4E9D-AFBD-74887AE8C675}"/>
              </a:ext>
            </a:extLst>
          </p:cNvPr>
          <p:cNvSpPr/>
          <p:nvPr/>
        </p:nvSpPr>
        <p:spPr>
          <a:xfrm flipH="1">
            <a:off x="3301338" y="292643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tar: 4 Points 250">
            <a:extLst>
              <a:ext uri="{FF2B5EF4-FFF2-40B4-BE49-F238E27FC236}">
                <a16:creationId xmlns:a16="http://schemas.microsoft.com/office/drawing/2014/main" id="{85F03259-4CC9-405B-8A5C-30E4654D16DA}"/>
              </a:ext>
            </a:extLst>
          </p:cNvPr>
          <p:cNvSpPr/>
          <p:nvPr/>
        </p:nvSpPr>
        <p:spPr>
          <a:xfrm flipH="1">
            <a:off x="3948920" y="2652505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tar: 4 Points 251">
            <a:extLst>
              <a:ext uri="{FF2B5EF4-FFF2-40B4-BE49-F238E27FC236}">
                <a16:creationId xmlns:a16="http://schemas.microsoft.com/office/drawing/2014/main" id="{534C0AA1-77BE-4324-AC3A-150E5DEA413D}"/>
              </a:ext>
            </a:extLst>
          </p:cNvPr>
          <p:cNvSpPr/>
          <p:nvPr/>
        </p:nvSpPr>
        <p:spPr>
          <a:xfrm flipH="1">
            <a:off x="1646629" y="5160771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52F5A434-2684-47CC-BED8-B32567DEA525}"/>
              </a:ext>
            </a:extLst>
          </p:cNvPr>
          <p:cNvSpPr/>
          <p:nvPr/>
        </p:nvSpPr>
        <p:spPr>
          <a:xfrm flipH="1">
            <a:off x="4746675" y="6195277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CBFBABF1-B685-4F0C-A3D8-39C1903E2EE3}"/>
              </a:ext>
            </a:extLst>
          </p:cNvPr>
          <p:cNvSpPr/>
          <p:nvPr/>
        </p:nvSpPr>
        <p:spPr>
          <a:xfrm flipH="1">
            <a:off x="4136352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F8A61A4-2AB7-4E09-BEE0-D82B671C0BE7}"/>
              </a:ext>
            </a:extLst>
          </p:cNvPr>
          <p:cNvGrpSpPr/>
          <p:nvPr/>
        </p:nvGrpSpPr>
        <p:grpSpPr>
          <a:xfrm flipH="1">
            <a:off x="12567" y="937635"/>
            <a:ext cx="440590" cy="642448"/>
            <a:chOff x="7450847" y="2300773"/>
            <a:chExt cx="440590" cy="642448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A2CC304B-AFDC-40B2-A782-0201A445452C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Wave 24">
              <a:extLst>
                <a:ext uri="{FF2B5EF4-FFF2-40B4-BE49-F238E27FC236}">
                  <a16:creationId xmlns:a16="http://schemas.microsoft.com/office/drawing/2014/main" id="{00737829-6C0B-403D-9763-3E4D5DB73D13}"/>
                </a:ext>
              </a:extLst>
            </p:cNvPr>
            <p:cNvSpPr/>
            <p:nvPr/>
          </p:nvSpPr>
          <p:spPr>
            <a:xfrm rot="557167">
              <a:off x="7622175" y="2321273"/>
              <a:ext cx="269262" cy="186956"/>
            </a:xfrm>
            <a:custGeom>
              <a:avLst/>
              <a:gdLst>
                <a:gd name="connsiteX0" fmla="*/ 0 w 265211"/>
                <a:gd name="connsiteY0" fmla="*/ 19904 h 99520"/>
                <a:gd name="connsiteX1" fmla="*/ 240085 w 265211"/>
                <a:gd name="connsiteY1" fmla="*/ 19904 h 99520"/>
                <a:gd name="connsiteX2" fmla="*/ 265211 w 265211"/>
                <a:gd name="connsiteY2" fmla="*/ 79616 h 99520"/>
                <a:gd name="connsiteX3" fmla="*/ 25126 w 265211"/>
                <a:gd name="connsiteY3" fmla="*/ 79616 h 99520"/>
                <a:gd name="connsiteX4" fmla="*/ 0 w 265211"/>
                <a:gd name="connsiteY4" fmla="*/ 19904 h 99520"/>
                <a:gd name="connsiteX0" fmla="*/ 0 w 265211"/>
                <a:gd name="connsiteY0" fmla="*/ 19153 h 98909"/>
                <a:gd name="connsiteX1" fmla="*/ 240085 w 265211"/>
                <a:gd name="connsiteY1" fmla="*/ 19153 h 98909"/>
                <a:gd name="connsiteX2" fmla="*/ 265211 w 265211"/>
                <a:gd name="connsiteY2" fmla="*/ 78865 h 98909"/>
                <a:gd name="connsiteX3" fmla="*/ 9444 w 265211"/>
                <a:gd name="connsiteY3" fmla="*/ 86255 h 98909"/>
                <a:gd name="connsiteX4" fmla="*/ 0 w 265211"/>
                <a:gd name="connsiteY4" fmla="*/ 19153 h 98909"/>
                <a:gd name="connsiteX0" fmla="*/ 0 w 272628"/>
                <a:gd name="connsiteY0" fmla="*/ 19153 h 223736"/>
                <a:gd name="connsiteX1" fmla="*/ 240085 w 272628"/>
                <a:gd name="connsiteY1" fmla="*/ 19153 h 223736"/>
                <a:gd name="connsiteX2" fmla="*/ 272628 w 272628"/>
                <a:gd name="connsiteY2" fmla="*/ 212773 h 223736"/>
                <a:gd name="connsiteX3" fmla="*/ 9444 w 272628"/>
                <a:gd name="connsiteY3" fmla="*/ 86255 h 223736"/>
                <a:gd name="connsiteX4" fmla="*/ 0 w 272628"/>
                <a:gd name="connsiteY4" fmla="*/ 19153 h 223736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66005"/>
                <a:gd name="connsiteY0" fmla="*/ 19153 h 201791"/>
                <a:gd name="connsiteX1" fmla="*/ 240085 w 266005"/>
                <a:gd name="connsiteY1" fmla="*/ 19153 h 201791"/>
                <a:gd name="connsiteX2" fmla="*/ 266005 w 266005"/>
                <a:gd name="connsiteY2" fmla="*/ 201791 h 201791"/>
                <a:gd name="connsiteX3" fmla="*/ 9444 w 266005"/>
                <a:gd name="connsiteY3" fmla="*/ 86255 h 201791"/>
                <a:gd name="connsiteX4" fmla="*/ 0 w 266005"/>
                <a:gd name="connsiteY4" fmla="*/ 19153 h 201791"/>
                <a:gd name="connsiteX0" fmla="*/ 0 w 271947"/>
                <a:gd name="connsiteY0" fmla="*/ 19153 h 179103"/>
                <a:gd name="connsiteX1" fmla="*/ 240085 w 271947"/>
                <a:gd name="connsiteY1" fmla="*/ 19153 h 179103"/>
                <a:gd name="connsiteX2" fmla="*/ 271947 w 271947"/>
                <a:gd name="connsiteY2" fmla="*/ 179103 h 179103"/>
                <a:gd name="connsiteX3" fmla="*/ 9444 w 271947"/>
                <a:gd name="connsiteY3" fmla="*/ 86255 h 179103"/>
                <a:gd name="connsiteX4" fmla="*/ 0 w 271947"/>
                <a:gd name="connsiteY4" fmla="*/ 19153 h 179103"/>
                <a:gd name="connsiteX0" fmla="*/ 0 w 256649"/>
                <a:gd name="connsiteY0" fmla="*/ 19153 h 188845"/>
                <a:gd name="connsiteX1" fmla="*/ 240085 w 256649"/>
                <a:gd name="connsiteY1" fmla="*/ 19153 h 188845"/>
                <a:gd name="connsiteX2" fmla="*/ 256649 w 256649"/>
                <a:gd name="connsiteY2" fmla="*/ 188845 h 188845"/>
                <a:gd name="connsiteX3" fmla="*/ 9444 w 256649"/>
                <a:gd name="connsiteY3" fmla="*/ 86255 h 188845"/>
                <a:gd name="connsiteX4" fmla="*/ 0 w 256649"/>
                <a:gd name="connsiteY4" fmla="*/ 19153 h 188845"/>
                <a:gd name="connsiteX0" fmla="*/ 0 w 256694"/>
                <a:gd name="connsiteY0" fmla="*/ 19153 h 174361"/>
                <a:gd name="connsiteX1" fmla="*/ 240085 w 256694"/>
                <a:gd name="connsiteY1" fmla="*/ 19153 h 174361"/>
                <a:gd name="connsiteX2" fmla="*/ 256694 w 256694"/>
                <a:gd name="connsiteY2" fmla="*/ 174361 h 174361"/>
                <a:gd name="connsiteX3" fmla="*/ 9444 w 256694"/>
                <a:gd name="connsiteY3" fmla="*/ 86255 h 174361"/>
                <a:gd name="connsiteX4" fmla="*/ 0 w 256694"/>
                <a:gd name="connsiteY4" fmla="*/ 19153 h 174361"/>
                <a:gd name="connsiteX0" fmla="*/ 0 w 260241"/>
                <a:gd name="connsiteY0" fmla="*/ 19153 h 166543"/>
                <a:gd name="connsiteX1" fmla="*/ 240085 w 260241"/>
                <a:gd name="connsiteY1" fmla="*/ 19153 h 166543"/>
                <a:gd name="connsiteX2" fmla="*/ 260241 w 260241"/>
                <a:gd name="connsiteY2" fmla="*/ 166543 h 166543"/>
                <a:gd name="connsiteX3" fmla="*/ 9444 w 260241"/>
                <a:gd name="connsiteY3" fmla="*/ 86255 h 166543"/>
                <a:gd name="connsiteX4" fmla="*/ 0 w 260241"/>
                <a:gd name="connsiteY4" fmla="*/ 19153 h 166543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390"/>
                <a:gd name="connsiteY0" fmla="*/ 19153 h 193188"/>
                <a:gd name="connsiteX1" fmla="*/ 240085 w 260390"/>
                <a:gd name="connsiteY1" fmla="*/ 19153 h 193188"/>
                <a:gd name="connsiteX2" fmla="*/ 259766 w 260390"/>
                <a:gd name="connsiteY2" fmla="*/ 193161 h 193188"/>
                <a:gd name="connsiteX3" fmla="*/ 9444 w 260390"/>
                <a:gd name="connsiteY3" fmla="*/ 86255 h 193188"/>
                <a:gd name="connsiteX4" fmla="*/ 0 w 260390"/>
                <a:gd name="connsiteY4" fmla="*/ 19153 h 193188"/>
                <a:gd name="connsiteX0" fmla="*/ 0 w 268162"/>
                <a:gd name="connsiteY0" fmla="*/ 12855 h 186940"/>
                <a:gd name="connsiteX1" fmla="*/ 265668 w 268162"/>
                <a:gd name="connsiteY1" fmla="*/ 95535 h 186940"/>
                <a:gd name="connsiteX2" fmla="*/ 259766 w 268162"/>
                <a:gd name="connsiteY2" fmla="*/ 186863 h 186940"/>
                <a:gd name="connsiteX3" fmla="*/ 9444 w 268162"/>
                <a:gd name="connsiteY3" fmla="*/ 79957 h 186940"/>
                <a:gd name="connsiteX4" fmla="*/ 0 w 268162"/>
                <a:gd name="connsiteY4" fmla="*/ 12855 h 186940"/>
                <a:gd name="connsiteX0" fmla="*/ 0 w 268162"/>
                <a:gd name="connsiteY0" fmla="*/ 17973 h 192058"/>
                <a:gd name="connsiteX1" fmla="*/ 265668 w 268162"/>
                <a:gd name="connsiteY1" fmla="*/ 100653 h 192058"/>
                <a:gd name="connsiteX2" fmla="*/ 259766 w 268162"/>
                <a:gd name="connsiteY2" fmla="*/ 191981 h 192058"/>
                <a:gd name="connsiteX3" fmla="*/ 9444 w 268162"/>
                <a:gd name="connsiteY3" fmla="*/ 85075 h 192058"/>
                <a:gd name="connsiteX4" fmla="*/ 0 w 268162"/>
                <a:gd name="connsiteY4" fmla="*/ 17973 h 192058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76604"/>
                <a:gd name="connsiteY0" fmla="*/ 0 h 171368"/>
                <a:gd name="connsiteX1" fmla="*/ 244222 w 276604"/>
                <a:gd name="connsiteY1" fmla="*/ 54819 h 171368"/>
                <a:gd name="connsiteX2" fmla="*/ 276217 w 276604"/>
                <a:gd name="connsiteY2" fmla="*/ 171318 h 171368"/>
                <a:gd name="connsiteX3" fmla="*/ 25895 w 276604"/>
                <a:gd name="connsiteY3" fmla="*/ 64412 h 171368"/>
                <a:gd name="connsiteX4" fmla="*/ 0 w 276604"/>
                <a:gd name="connsiteY4" fmla="*/ 0 h 171368"/>
                <a:gd name="connsiteX0" fmla="*/ 0 w 288303"/>
                <a:gd name="connsiteY0" fmla="*/ 0 h 171420"/>
                <a:gd name="connsiteX1" fmla="*/ 286389 w 288303"/>
                <a:gd name="connsiteY1" fmla="*/ 91357 h 171420"/>
                <a:gd name="connsiteX2" fmla="*/ 276217 w 288303"/>
                <a:gd name="connsiteY2" fmla="*/ 171318 h 171420"/>
                <a:gd name="connsiteX3" fmla="*/ 25895 w 288303"/>
                <a:gd name="connsiteY3" fmla="*/ 64412 h 171420"/>
                <a:gd name="connsiteX4" fmla="*/ 0 w 288303"/>
                <a:gd name="connsiteY4" fmla="*/ 0 h 171420"/>
                <a:gd name="connsiteX0" fmla="*/ 0 w 276217"/>
                <a:gd name="connsiteY0" fmla="*/ 0 h 171318"/>
                <a:gd name="connsiteX1" fmla="*/ 276217 w 276217"/>
                <a:gd name="connsiteY1" fmla="*/ 171318 h 171318"/>
                <a:gd name="connsiteX2" fmla="*/ 25895 w 276217"/>
                <a:gd name="connsiteY2" fmla="*/ 64412 h 171318"/>
                <a:gd name="connsiteX3" fmla="*/ 0 w 276217"/>
                <a:gd name="connsiteY3" fmla="*/ 0 h 171318"/>
                <a:gd name="connsiteX0" fmla="*/ 0 w 277785"/>
                <a:gd name="connsiteY0" fmla="*/ 0 h 171318"/>
                <a:gd name="connsiteX1" fmla="*/ 276217 w 277785"/>
                <a:gd name="connsiteY1" fmla="*/ 171318 h 171318"/>
                <a:gd name="connsiteX2" fmla="*/ 25895 w 277785"/>
                <a:gd name="connsiteY2" fmla="*/ 64412 h 171318"/>
                <a:gd name="connsiteX3" fmla="*/ 0 w 277785"/>
                <a:gd name="connsiteY3" fmla="*/ 0 h 171318"/>
                <a:gd name="connsiteX0" fmla="*/ 0 w 278102"/>
                <a:gd name="connsiteY0" fmla="*/ 0 h 171318"/>
                <a:gd name="connsiteX1" fmla="*/ 276217 w 278102"/>
                <a:gd name="connsiteY1" fmla="*/ 171318 h 171318"/>
                <a:gd name="connsiteX2" fmla="*/ 25895 w 278102"/>
                <a:gd name="connsiteY2" fmla="*/ 64412 h 171318"/>
                <a:gd name="connsiteX3" fmla="*/ 0 w 278102"/>
                <a:gd name="connsiteY3" fmla="*/ 0 h 171318"/>
                <a:gd name="connsiteX0" fmla="*/ 0 w 278222"/>
                <a:gd name="connsiteY0" fmla="*/ 0 h 171318"/>
                <a:gd name="connsiteX1" fmla="*/ 276217 w 278222"/>
                <a:gd name="connsiteY1" fmla="*/ 171318 h 171318"/>
                <a:gd name="connsiteX2" fmla="*/ 25895 w 278222"/>
                <a:gd name="connsiteY2" fmla="*/ 64412 h 171318"/>
                <a:gd name="connsiteX3" fmla="*/ 0 w 278222"/>
                <a:gd name="connsiteY3" fmla="*/ 0 h 171318"/>
                <a:gd name="connsiteX0" fmla="*/ 0 w 278250"/>
                <a:gd name="connsiteY0" fmla="*/ 0 h 171318"/>
                <a:gd name="connsiteX1" fmla="*/ 276217 w 278250"/>
                <a:gd name="connsiteY1" fmla="*/ 171318 h 171318"/>
                <a:gd name="connsiteX2" fmla="*/ 25895 w 278250"/>
                <a:gd name="connsiteY2" fmla="*/ 64412 h 171318"/>
                <a:gd name="connsiteX3" fmla="*/ 0 w 278250"/>
                <a:gd name="connsiteY3" fmla="*/ 0 h 171318"/>
                <a:gd name="connsiteX0" fmla="*/ 0 w 278241"/>
                <a:gd name="connsiteY0" fmla="*/ 0 h 171318"/>
                <a:gd name="connsiteX1" fmla="*/ 276217 w 278241"/>
                <a:gd name="connsiteY1" fmla="*/ 171318 h 171318"/>
                <a:gd name="connsiteX2" fmla="*/ 25895 w 278241"/>
                <a:gd name="connsiteY2" fmla="*/ 64412 h 171318"/>
                <a:gd name="connsiteX3" fmla="*/ 0 w 278241"/>
                <a:gd name="connsiteY3" fmla="*/ 0 h 171318"/>
                <a:gd name="connsiteX0" fmla="*/ 0 w 271215"/>
                <a:gd name="connsiteY0" fmla="*/ 0 h 186956"/>
                <a:gd name="connsiteX1" fmla="*/ 269122 w 271215"/>
                <a:gd name="connsiteY1" fmla="*/ 186956 h 186956"/>
                <a:gd name="connsiteX2" fmla="*/ 18800 w 271215"/>
                <a:gd name="connsiteY2" fmla="*/ 80050 h 186956"/>
                <a:gd name="connsiteX3" fmla="*/ 0 w 271215"/>
                <a:gd name="connsiteY3" fmla="*/ 0 h 186956"/>
                <a:gd name="connsiteX0" fmla="*/ 0 w 269262"/>
                <a:gd name="connsiteY0" fmla="*/ 0 h 186956"/>
                <a:gd name="connsiteX1" fmla="*/ 269122 w 269262"/>
                <a:gd name="connsiteY1" fmla="*/ 186956 h 186956"/>
                <a:gd name="connsiteX2" fmla="*/ 18800 w 269262"/>
                <a:gd name="connsiteY2" fmla="*/ 80050 h 186956"/>
                <a:gd name="connsiteX3" fmla="*/ 0 w 269262"/>
                <a:gd name="connsiteY3" fmla="*/ 0 h 1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62" h="186956">
                  <a:moveTo>
                    <a:pt x="0" y="0"/>
                  </a:moveTo>
                  <a:cubicBezTo>
                    <a:pt x="105200" y="125669"/>
                    <a:pt x="274830" y="-28100"/>
                    <a:pt x="269122" y="186956"/>
                  </a:cubicBezTo>
                  <a:cubicBezTo>
                    <a:pt x="259272" y="92232"/>
                    <a:pt x="196566" y="183512"/>
                    <a:pt x="18800" y="80050"/>
                  </a:cubicBezTo>
                  <a:cubicBezTo>
                    <a:pt x="10425" y="60146"/>
                    <a:pt x="8375" y="1990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9D99C02-187A-4154-8021-583E7315402A}"/>
                </a:ext>
              </a:extLst>
            </p:cNvPr>
            <p:cNvCxnSpPr>
              <a:stCxn id="257" idx="0"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9B4327B-50C6-494F-B62D-B32B37B9E28F}"/>
              </a:ext>
            </a:extLst>
          </p:cNvPr>
          <p:cNvGrpSpPr/>
          <p:nvPr/>
        </p:nvGrpSpPr>
        <p:grpSpPr>
          <a:xfrm flipH="1">
            <a:off x="1821539" y="6107567"/>
            <a:ext cx="770998" cy="717531"/>
            <a:chOff x="7182073" y="4539421"/>
            <a:chExt cx="770998" cy="717531"/>
          </a:xfrm>
        </p:grpSpPr>
        <p:sp>
          <p:nvSpPr>
            <p:cNvPr id="260" name="Rectangle 27">
              <a:extLst>
                <a:ext uri="{FF2B5EF4-FFF2-40B4-BE49-F238E27FC236}">
                  <a16:creationId xmlns:a16="http://schemas.microsoft.com/office/drawing/2014/main" id="{050848AE-E78B-4DA2-BD97-79B983B6B693}"/>
                </a:ext>
              </a:extLst>
            </p:cNvPr>
            <p:cNvSpPr/>
            <p:nvPr/>
          </p:nvSpPr>
          <p:spPr>
            <a:xfrm rot="20704996">
              <a:off x="7271318" y="4539421"/>
              <a:ext cx="655677" cy="123531"/>
            </a:xfrm>
            <a:custGeom>
              <a:avLst/>
              <a:gdLst>
                <a:gd name="connsiteX0" fmla="*/ 0 w 782459"/>
                <a:gd name="connsiteY0" fmla="*/ 0 h 193265"/>
                <a:gd name="connsiteX1" fmla="*/ 782459 w 782459"/>
                <a:gd name="connsiteY1" fmla="*/ 0 h 193265"/>
                <a:gd name="connsiteX2" fmla="*/ 782459 w 782459"/>
                <a:gd name="connsiteY2" fmla="*/ 193265 h 193265"/>
                <a:gd name="connsiteX3" fmla="*/ 0 w 782459"/>
                <a:gd name="connsiteY3" fmla="*/ 193265 h 193265"/>
                <a:gd name="connsiteX4" fmla="*/ 0 w 782459"/>
                <a:gd name="connsiteY4" fmla="*/ 0 h 193265"/>
                <a:gd name="connsiteX0" fmla="*/ 45216 w 827675"/>
                <a:gd name="connsiteY0" fmla="*/ 0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45216 w 827675"/>
                <a:gd name="connsiteY4" fmla="*/ 0 h 193265"/>
                <a:gd name="connsiteX0" fmla="*/ 27424 w 827675"/>
                <a:gd name="connsiteY0" fmla="*/ 5117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27424 w 827675"/>
                <a:gd name="connsiteY4" fmla="*/ 5117 h 193265"/>
                <a:gd name="connsiteX0" fmla="*/ 27424 w 827675"/>
                <a:gd name="connsiteY0" fmla="*/ 0 h 188148"/>
                <a:gd name="connsiteX1" fmla="*/ 728907 w 827675"/>
                <a:gd name="connsiteY1" fmla="*/ 57287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827675"/>
                <a:gd name="connsiteY0" fmla="*/ 0 h 188148"/>
                <a:gd name="connsiteX1" fmla="*/ 655677 w 827675"/>
                <a:gd name="connsiteY1" fmla="*/ 11493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6247 w 655677"/>
                <a:gd name="connsiteY2" fmla="*/ 116817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13316 w 655677"/>
                <a:gd name="connsiteY2" fmla="*/ 104759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4813 w 655677"/>
                <a:gd name="connsiteY2" fmla="*/ 109863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677" h="123531">
                  <a:moveTo>
                    <a:pt x="27424" y="0"/>
                  </a:moveTo>
                  <a:lnTo>
                    <a:pt x="655677" y="11493"/>
                  </a:lnTo>
                  <a:lnTo>
                    <a:pt x="644813" y="109863"/>
                  </a:lnTo>
                  <a:lnTo>
                    <a:pt x="0" y="123531"/>
                  </a:lnTo>
                  <a:lnTo>
                    <a:pt x="27424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A2400D8-5103-4025-9AB1-C7C692D444DC}"/>
                </a:ext>
              </a:extLst>
            </p:cNvPr>
            <p:cNvCxnSpPr>
              <a:stCxn id="260" idx="2"/>
            </p:cNvCxnSpPr>
            <p:nvPr/>
          </p:nvCxnSpPr>
          <p:spPr>
            <a:xfrm>
              <a:off x="7917830" y="4566069"/>
              <a:ext cx="14017" cy="412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87730F-2A66-41EA-A9F7-AB5898D383B6}"/>
                </a:ext>
              </a:extLst>
            </p:cNvPr>
            <p:cNvCxnSpPr>
              <a:cxnSpLocks/>
            </p:cNvCxnSpPr>
            <p:nvPr/>
          </p:nvCxnSpPr>
          <p:spPr>
            <a:xfrm>
              <a:off x="7742789" y="4566069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D9B401A-EA4E-4B28-A9BC-F600CF840B9A}"/>
                </a:ext>
              </a:extLst>
            </p:cNvPr>
            <p:cNvCxnSpPr>
              <a:cxnSpLocks/>
            </p:cNvCxnSpPr>
            <p:nvPr/>
          </p:nvCxnSpPr>
          <p:spPr>
            <a:xfrm>
              <a:off x="7531016" y="4593473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FEDF42A-2A4B-465C-9F52-BADD3BBA72FC}"/>
                </a:ext>
              </a:extLst>
            </p:cNvPr>
            <p:cNvCxnSpPr>
              <a:cxnSpLocks/>
            </p:cNvCxnSpPr>
            <p:nvPr/>
          </p:nvCxnSpPr>
          <p:spPr>
            <a:xfrm>
              <a:off x="7306515" y="4688128"/>
              <a:ext cx="7008" cy="5029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2E254DC-5782-4982-B34E-84DD8A5ED064}"/>
                </a:ext>
              </a:extLst>
            </p:cNvPr>
            <p:cNvSpPr/>
            <p:nvPr/>
          </p:nvSpPr>
          <p:spPr>
            <a:xfrm rot="5087634">
              <a:off x="7188359" y="5117273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428E78-D254-420F-93CF-DE257313E64D}"/>
                </a:ext>
              </a:extLst>
            </p:cNvPr>
            <p:cNvSpPr/>
            <p:nvPr/>
          </p:nvSpPr>
          <p:spPr>
            <a:xfrm rot="5087634">
              <a:off x="7431890" y="487047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261C827-8161-472E-8B4F-4E7D540D6BB7}"/>
                </a:ext>
              </a:extLst>
            </p:cNvPr>
            <p:cNvSpPr/>
            <p:nvPr/>
          </p:nvSpPr>
          <p:spPr>
            <a:xfrm rot="5087634">
              <a:off x="7655915" y="483784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A4854FC9-94F9-4635-ABA7-FB390C943015}"/>
                </a:ext>
              </a:extLst>
            </p:cNvPr>
            <p:cNvSpPr/>
            <p:nvPr/>
          </p:nvSpPr>
          <p:spPr>
            <a:xfrm rot="5087634">
              <a:off x="7813392" y="4926902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A7CE5C2-0059-4B15-9893-C7747B61E076}"/>
              </a:ext>
            </a:extLst>
          </p:cNvPr>
          <p:cNvGrpSpPr/>
          <p:nvPr/>
        </p:nvGrpSpPr>
        <p:grpSpPr>
          <a:xfrm flipH="1">
            <a:off x="4591148" y="4464314"/>
            <a:ext cx="530252" cy="567235"/>
            <a:chOff x="7354166" y="3361167"/>
            <a:chExt cx="530252" cy="567235"/>
          </a:xfrm>
        </p:grpSpPr>
        <p:sp>
          <p:nvSpPr>
            <p:cNvPr id="270" name="Rectangle 5">
              <a:extLst>
                <a:ext uri="{FF2B5EF4-FFF2-40B4-BE49-F238E27FC236}">
                  <a16:creationId xmlns:a16="http://schemas.microsoft.com/office/drawing/2014/main" id="{93972F54-0E58-4B01-8A51-2D2B479C7DD9}"/>
                </a:ext>
              </a:extLst>
            </p:cNvPr>
            <p:cNvSpPr/>
            <p:nvPr/>
          </p:nvSpPr>
          <p:spPr>
            <a:xfrm rot="21381903">
              <a:off x="7463369" y="3373948"/>
              <a:ext cx="421049" cy="113480"/>
            </a:xfrm>
            <a:custGeom>
              <a:avLst/>
              <a:gdLst>
                <a:gd name="connsiteX0" fmla="*/ 0 w 413920"/>
                <a:gd name="connsiteY0" fmla="*/ 0 h 99220"/>
                <a:gd name="connsiteX1" fmla="*/ 413920 w 413920"/>
                <a:gd name="connsiteY1" fmla="*/ 0 h 99220"/>
                <a:gd name="connsiteX2" fmla="*/ 413920 w 413920"/>
                <a:gd name="connsiteY2" fmla="*/ 99220 h 99220"/>
                <a:gd name="connsiteX3" fmla="*/ 0 w 413920"/>
                <a:gd name="connsiteY3" fmla="*/ 99220 h 99220"/>
                <a:gd name="connsiteX4" fmla="*/ 0 w 413920"/>
                <a:gd name="connsiteY4" fmla="*/ 0 h 99220"/>
                <a:gd name="connsiteX0" fmla="*/ 0 w 413920"/>
                <a:gd name="connsiteY0" fmla="*/ 0 h 113480"/>
                <a:gd name="connsiteX1" fmla="*/ 413920 w 413920"/>
                <a:gd name="connsiteY1" fmla="*/ 0 h 113480"/>
                <a:gd name="connsiteX2" fmla="*/ 413014 w 413920"/>
                <a:gd name="connsiteY2" fmla="*/ 113480 h 113480"/>
                <a:gd name="connsiteX3" fmla="*/ 0 w 413920"/>
                <a:gd name="connsiteY3" fmla="*/ 99220 h 113480"/>
                <a:gd name="connsiteX4" fmla="*/ 0 w 413920"/>
                <a:gd name="connsiteY4" fmla="*/ 0 h 113480"/>
                <a:gd name="connsiteX0" fmla="*/ 0 w 421049"/>
                <a:gd name="connsiteY0" fmla="*/ 0 h 113480"/>
                <a:gd name="connsiteX1" fmla="*/ 421049 w 421049"/>
                <a:gd name="connsiteY1" fmla="*/ 453 h 113480"/>
                <a:gd name="connsiteX2" fmla="*/ 413014 w 421049"/>
                <a:gd name="connsiteY2" fmla="*/ 113480 h 113480"/>
                <a:gd name="connsiteX3" fmla="*/ 0 w 421049"/>
                <a:gd name="connsiteY3" fmla="*/ 99220 h 113480"/>
                <a:gd name="connsiteX4" fmla="*/ 0 w 421049"/>
                <a:gd name="connsiteY4" fmla="*/ 0 h 1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49" h="113480">
                  <a:moveTo>
                    <a:pt x="0" y="0"/>
                  </a:moveTo>
                  <a:lnTo>
                    <a:pt x="421049" y="453"/>
                  </a:lnTo>
                  <a:lnTo>
                    <a:pt x="413014" y="113480"/>
                  </a:lnTo>
                  <a:lnTo>
                    <a:pt x="0" y="99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FF81AED-457E-4BFC-9B07-E07F506F3DAA}"/>
                </a:ext>
              </a:extLst>
            </p:cNvPr>
            <p:cNvCxnSpPr>
              <a:cxnSpLocks/>
              <a:stCxn id="270" idx="3"/>
            </p:cNvCxnSpPr>
            <p:nvPr/>
          </p:nvCxnSpPr>
          <p:spPr>
            <a:xfrm>
              <a:off x="7466486" y="3486430"/>
              <a:ext cx="34127" cy="3500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AEDAE89-B69E-45DB-A947-72AA53AA3B05}"/>
                </a:ext>
              </a:extLst>
            </p:cNvPr>
            <p:cNvCxnSpPr>
              <a:cxnSpLocks/>
              <a:stCxn id="270" idx="1"/>
            </p:cNvCxnSpPr>
            <p:nvPr/>
          </p:nvCxnSpPr>
          <p:spPr>
            <a:xfrm flipH="1">
              <a:off x="7846299" y="3361167"/>
              <a:ext cx="34127" cy="4753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84F35E1-6BD5-4269-BB71-A3D22A4C4499}"/>
                </a:ext>
              </a:extLst>
            </p:cNvPr>
            <p:cNvSpPr/>
            <p:nvPr/>
          </p:nvSpPr>
          <p:spPr>
            <a:xfrm rot="5087634">
              <a:off x="7370017" y="3779158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6E9D866-05EF-4D59-BCB8-8A319C4F60AB}"/>
                </a:ext>
              </a:extLst>
            </p:cNvPr>
            <p:cNvSpPr/>
            <p:nvPr/>
          </p:nvSpPr>
          <p:spPr>
            <a:xfrm rot="5087634">
              <a:off x="7719377" y="3764253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0703303-75E2-49B8-BABF-FAEC64559616}"/>
              </a:ext>
            </a:extLst>
          </p:cNvPr>
          <p:cNvGrpSpPr/>
          <p:nvPr/>
        </p:nvGrpSpPr>
        <p:grpSpPr>
          <a:xfrm flipH="1">
            <a:off x="4988487" y="1324334"/>
            <a:ext cx="512842" cy="1283409"/>
            <a:chOff x="7331567" y="680861"/>
            <a:chExt cx="512842" cy="1283409"/>
          </a:xfrm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31636F7-ED9E-4638-B580-1E0D3A53BF60}"/>
                </a:ext>
              </a:extLst>
            </p:cNvPr>
            <p:cNvSpPr/>
            <p:nvPr/>
          </p:nvSpPr>
          <p:spPr>
            <a:xfrm>
              <a:off x="7331567" y="680861"/>
              <a:ext cx="512842" cy="1283409"/>
            </a:xfrm>
            <a:custGeom>
              <a:avLst/>
              <a:gdLst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8518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94706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56458 w 516094"/>
                <a:gd name="connsiteY0" fmla="*/ 805039 h 1290463"/>
                <a:gd name="connsiteX1" fmla="*/ 242170 w 516094"/>
                <a:gd name="connsiteY1" fmla="*/ 666927 h 1290463"/>
                <a:gd name="connsiteX2" fmla="*/ 399333 w 516094"/>
                <a:gd name="connsiteY2" fmla="*/ 571677 h 1290463"/>
                <a:gd name="connsiteX3" fmla="*/ 513633 w 516094"/>
                <a:gd name="connsiteY3" fmla="*/ 743127 h 1290463"/>
                <a:gd name="connsiteX4" fmla="*/ 461245 w 516094"/>
                <a:gd name="connsiteY4" fmla="*/ 914577 h 1290463"/>
                <a:gd name="connsiteX5" fmla="*/ 275508 w 516094"/>
                <a:gd name="connsiteY5" fmla="*/ 1000302 h 1290463"/>
                <a:gd name="connsiteX6" fmla="*/ 23095 w 516094"/>
                <a:gd name="connsiteY6" fmla="*/ 866952 h 1290463"/>
                <a:gd name="connsiteX7" fmla="*/ 37383 w 516094"/>
                <a:gd name="connsiteY7" fmla="*/ 636764 h 1290463"/>
                <a:gd name="connsiteX8" fmla="*/ 251695 w 516094"/>
                <a:gd name="connsiteY8" fmla="*/ 419277 h 1290463"/>
                <a:gd name="connsiteX9" fmla="*/ 432670 w 516094"/>
                <a:gd name="connsiteY9" fmla="*/ 233539 h 1290463"/>
                <a:gd name="connsiteX10" fmla="*/ 461245 w 516094"/>
                <a:gd name="connsiteY10" fmla="*/ 33514 h 1290463"/>
                <a:gd name="connsiteX11" fmla="*/ 327895 w 516094"/>
                <a:gd name="connsiteY11" fmla="*/ 33514 h 1290463"/>
                <a:gd name="connsiteX12" fmla="*/ 294558 w 516094"/>
                <a:gd name="connsiteY12" fmla="*/ 362127 h 1290463"/>
                <a:gd name="connsiteX13" fmla="*/ 327895 w 516094"/>
                <a:gd name="connsiteY13" fmla="*/ 643114 h 1290463"/>
                <a:gd name="connsiteX14" fmla="*/ 356470 w 516094"/>
                <a:gd name="connsiteY14" fmla="*/ 1009827 h 1290463"/>
                <a:gd name="connsiteX15" fmla="*/ 285033 w 516094"/>
                <a:gd name="connsiteY15" fmla="*/ 1247952 h 1290463"/>
                <a:gd name="connsiteX16" fmla="*/ 142158 w 516094"/>
                <a:gd name="connsiteY16" fmla="*/ 1281289 h 1290463"/>
                <a:gd name="connsiteX17" fmla="*/ 80245 w 516094"/>
                <a:gd name="connsiteY17" fmla="*/ 1143177 h 1290463"/>
                <a:gd name="connsiteX18" fmla="*/ 170733 w 516094"/>
                <a:gd name="connsiteY18" fmla="*/ 1124127 h 1290463"/>
                <a:gd name="connsiteX19" fmla="*/ 137395 w 516094"/>
                <a:gd name="connsiteY19" fmla="*/ 1243189 h 1290463"/>
                <a:gd name="connsiteX20" fmla="*/ 89770 w 516094"/>
                <a:gd name="connsiteY20" fmla="*/ 1238427 h 1290463"/>
                <a:gd name="connsiteX21" fmla="*/ 89770 w 516094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2304"/>
                <a:gd name="connsiteY0" fmla="*/ 805039 h 1290463"/>
                <a:gd name="connsiteX1" fmla="*/ 240809 w 512304"/>
                <a:gd name="connsiteY1" fmla="*/ 666927 h 1290463"/>
                <a:gd name="connsiteX2" fmla="*/ 397972 w 512304"/>
                <a:gd name="connsiteY2" fmla="*/ 571677 h 1290463"/>
                <a:gd name="connsiteX3" fmla="*/ 512272 w 512304"/>
                <a:gd name="connsiteY3" fmla="*/ 743127 h 1290463"/>
                <a:gd name="connsiteX4" fmla="*/ 459884 w 512304"/>
                <a:gd name="connsiteY4" fmla="*/ 914577 h 1290463"/>
                <a:gd name="connsiteX5" fmla="*/ 274147 w 512304"/>
                <a:gd name="connsiteY5" fmla="*/ 1000302 h 1290463"/>
                <a:gd name="connsiteX6" fmla="*/ 21734 w 512304"/>
                <a:gd name="connsiteY6" fmla="*/ 866952 h 1290463"/>
                <a:gd name="connsiteX7" fmla="*/ 36022 w 512304"/>
                <a:gd name="connsiteY7" fmla="*/ 636764 h 1290463"/>
                <a:gd name="connsiteX8" fmla="*/ 250334 w 512304"/>
                <a:gd name="connsiteY8" fmla="*/ 419277 h 1290463"/>
                <a:gd name="connsiteX9" fmla="*/ 431309 w 512304"/>
                <a:gd name="connsiteY9" fmla="*/ 233539 h 1290463"/>
                <a:gd name="connsiteX10" fmla="*/ 459884 w 512304"/>
                <a:gd name="connsiteY10" fmla="*/ 33514 h 1290463"/>
                <a:gd name="connsiteX11" fmla="*/ 326534 w 512304"/>
                <a:gd name="connsiteY11" fmla="*/ 33514 h 1290463"/>
                <a:gd name="connsiteX12" fmla="*/ 293197 w 512304"/>
                <a:gd name="connsiteY12" fmla="*/ 362127 h 1290463"/>
                <a:gd name="connsiteX13" fmla="*/ 326534 w 512304"/>
                <a:gd name="connsiteY13" fmla="*/ 643114 h 1290463"/>
                <a:gd name="connsiteX14" fmla="*/ 355109 w 512304"/>
                <a:gd name="connsiteY14" fmla="*/ 1009827 h 1290463"/>
                <a:gd name="connsiteX15" fmla="*/ 283672 w 512304"/>
                <a:gd name="connsiteY15" fmla="*/ 1247952 h 1290463"/>
                <a:gd name="connsiteX16" fmla="*/ 140797 w 512304"/>
                <a:gd name="connsiteY16" fmla="*/ 1281289 h 1290463"/>
                <a:gd name="connsiteX17" fmla="*/ 78884 w 512304"/>
                <a:gd name="connsiteY17" fmla="*/ 1143177 h 1290463"/>
                <a:gd name="connsiteX18" fmla="*/ 169372 w 512304"/>
                <a:gd name="connsiteY18" fmla="*/ 1124127 h 1290463"/>
                <a:gd name="connsiteX19" fmla="*/ 136034 w 512304"/>
                <a:gd name="connsiteY19" fmla="*/ 1243189 h 1290463"/>
                <a:gd name="connsiteX20" fmla="*/ 88409 w 512304"/>
                <a:gd name="connsiteY20" fmla="*/ 1238427 h 1290463"/>
                <a:gd name="connsiteX21" fmla="*/ 88409 w 512304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136034 w 512842"/>
                <a:gd name="connsiteY19" fmla="*/ 1243189 h 1290463"/>
                <a:gd name="connsiteX20" fmla="*/ 88409 w 512842"/>
                <a:gd name="connsiteY20" fmla="*/ 1238427 h 1290463"/>
                <a:gd name="connsiteX21" fmla="*/ 88409 w 512842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88409 w 512842"/>
                <a:gd name="connsiteY19" fmla="*/ 1238427 h 1290463"/>
                <a:gd name="connsiteX20" fmla="*/ 88409 w 512842"/>
                <a:gd name="connsiteY20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88409 w 512842"/>
                <a:gd name="connsiteY18" fmla="*/ 1238427 h 1290463"/>
                <a:gd name="connsiteX19" fmla="*/ 88409 w 512842"/>
                <a:gd name="connsiteY19" fmla="*/ 1238427 h 1290463"/>
                <a:gd name="connsiteX0" fmla="*/ 255097 w 512842"/>
                <a:gd name="connsiteY0" fmla="*/ 805039 h 1283409"/>
                <a:gd name="connsiteX1" fmla="*/ 240809 w 512842"/>
                <a:gd name="connsiteY1" fmla="*/ 666927 h 1283409"/>
                <a:gd name="connsiteX2" fmla="*/ 397972 w 512842"/>
                <a:gd name="connsiteY2" fmla="*/ 571677 h 1283409"/>
                <a:gd name="connsiteX3" fmla="*/ 512272 w 512842"/>
                <a:gd name="connsiteY3" fmla="*/ 743127 h 1283409"/>
                <a:gd name="connsiteX4" fmla="*/ 459884 w 512842"/>
                <a:gd name="connsiteY4" fmla="*/ 914577 h 1283409"/>
                <a:gd name="connsiteX5" fmla="*/ 274147 w 512842"/>
                <a:gd name="connsiteY5" fmla="*/ 1000302 h 1283409"/>
                <a:gd name="connsiteX6" fmla="*/ 21734 w 512842"/>
                <a:gd name="connsiteY6" fmla="*/ 866952 h 1283409"/>
                <a:gd name="connsiteX7" fmla="*/ 36022 w 512842"/>
                <a:gd name="connsiteY7" fmla="*/ 636764 h 1283409"/>
                <a:gd name="connsiteX8" fmla="*/ 250334 w 512842"/>
                <a:gd name="connsiteY8" fmla="*/ 419277 h 1283409"/>
                <a:gd name="connsiteX9" fmla="*/ 431309 w 512842"/>
                <a:gd name="connsiteY9" fmla="*/ 233539 h 1283409"/>
                <a:gd name="connsiteX10" fmla="*/ 459884 w 512842"/>
                <a:gd name="connsiteY10" fmla="*/ 33514 h 1283409"/>
                <a:gd name="connsiteX11" fmla="*/ 326534 w 512842"/>
                <a:gd name="connsiteY11" fmla="*/ 33514 h 1283409"/>
                <a:gd name="connsiteX12" fmla="*/ 293197 w 512842"/>
                <a:gd name="connsiteY12" fmla="*/ 362127 h 1283409"/>
                <a:gd name="connsiteX13" fmla="*/ 326534 w 512842"/>
                <a:gd name="connsiteY13" fmla="*/ 643114 h 1283409"/>
                <a:gd name="connsiteX14" fmla="*/ 355109 w 512842"/>
                <a:gd name="connsiteY14" fmla="*/ 1009827 h 1283409"/>
                <a:gd name="connsiteX15" fmla="*/ 283672 w 512842"/>
                <a:gd name="connsiteY15" fmla="*/ 1247952 h 1283409"/>
                <a:gd name="connsiteX16" fmla="*/ 140797 w 512842"/>
                <a:gd name="connsiteY16" fmla="*/ 1281289 h 1283409"/>
                <a:gd name="connsiteX17" fmla="*/ 88409 w 512842"/>
                <a:gd name="connsiteY17" fmla="*/ 1238427 h 1283409"/>
                <a:gd name="connsiteX18" fmla="*/ 88409 w 512842"/>
                <a:gd name="connsiteY18" fmla="*/ 1238427 h 128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2842" h="1283409">
                  <a:moveTo>
                    <a:pt x="255097" y="805039"/>
                  </a:moveTo>
                  <a:cubicBezTo>
                    <a:pt x="236047" y="755430"/>
                    <a:pt x="216997" y="705821"/>
                    <a:pt x="240809" y="666927"/>
                  </a:cubicBezTo>
                  <a:cubicBezTo>
                    <a:pt x="264621" y="628033"/>
                    <a:pt x="298753" y="565327"/>
                    <a:pt x="397972" y="571677"/>
                  </a:cubicBezTo>
                  <a:cubicBezTo>
                    <a:pt x="497191" y="578027"/>
                    <a:pt x="508303" y="682802"/>
                    <a:pt x="512272" y="743127"/>
                  </a:cubicBezTo>
                  <a:cubicBezTo>
                    <a:pt x="516241" y="803452"/>
                    <a:pt x="499571" y="871715"/>
                    <a:pt x="459884" y="914577"/>
                  </a:cubicBezTo>
                  <a:cubicBezTo>
                    <a:pt x="420197" y="957439"/>
                    <a:pt x="347172" y="1008239"/>
                    <a:pt x="274147" y="1000302"/>
                  </a:cubicBezTo>
                  <a:cubicBezTo>
                    <a:pt x="201122" y="992365"/>
                    <a:pt x="58246" y="984692"/>
                    <a:pt x="21734" y="866952"/>
                  </a:cubicBezTo>
                  <a:cubicBezTo>
                    <a:pt x="-14778" y="749212"/>
                    <a:pt x="-2078" y="711376"/>
                    <a:pt x="36022" y="636764"/>
                  </a:cubicBezTo>
                  <a:cubicBezTo>
                    <a:pt x="74122" y="562151"/>
                    <a:pt x="184453" y="486481"/>
                    <a:pt x="250334" y="419277"/>
                  </a:cubicBezTo>
                  <a:cubicBezTo>
                    <a:pt x="316215" y="352073"/>
                    <a:pt x="396384" y="297833"/>
                    <a:pt x="431309" y="233539"/>
                  </a:cubicBezTo>
                  <a:cubicBezTo>
                    <a:pt x="466234" y="169245"/>
                    <a:pt x="477346" y="66851"/>
                    <a:pt x="459884" y="33514"/>
                  </a:cubicBezTo>
                  <a:cubicBezTo>
                    <a:pt x="442422" y="177"/>
                    <a:pt x="354315" y="-21255"/>
                    <a:pt x="326534" y="33514"/>
                  </a:cubicBezTo>
                  <a:cubicBezTo>
                    <a:pt x="298753" y="88283"/>
                    <a:pt x="283672" y="247827"/>
                    <a:pt x="293197" y="362127"/>
                  </a:cubicBezTo>
                  <a:cubicBezTo>
                    <a:pt x="302722" y="476427"/>
                    <a:pt x="316215" y="535164"/>
                    <a:pt x="326534" y="643114"/>
                  </a:cubicBezTo>
                  <a:cubicBezTo>
                    <a:pt x="336853" y="751064"/>
                    <a:pt x="362253" y="909021"/>
                    <a:pt x="355109" y="1009827"/>
                  </a:cubicBezTo>
                  <a:cubicBezTo>
                    <a:pt x="347965" y="1110633"/>
                    <a:pt x="319391" y="1202708"/>
                    <a:pt x="283672" y="1247952"/>
                  </a:cubicBezTo>
                  <a:cubicBezTo>
                    <a:pt x="247953" y="1293196"/>
                    <a:pt x="173341" y="1282876"/>
                    <a:pt x="140797" y="1281289"/>
                  </a:cubicBezTo>
                  <a:cubicBezTo>
                    <a:pt x="108253" y="1279702"/>
                    <a:pt x="97140" y="1245571"/>
                    <a:pt x="88409" y="1238427"/>
                  </a:cubicBezTo>
                  <a:lnTo>
                    <a:pt x="88409" y="123842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A8378B8-93D4-40D3-8712-A488FC474E56}"/>
                </a:ext>
              </a:extLst>
            </p:cNvPr>
            <p:cNvSpPr/>
            <p:nvPr/>
          </p:nvSpPr>
          <p:spPr>
            <a:xfrm rot="5087634">
              <a:off x="7400859" y="1814477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3299" y="703073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“Tweet-tweet!”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ina. “I love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ight.”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8B42-7C44-43A1-A7BD-9960572E8881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574B997-7A46-48AC-8FBC-212D9B57963B}"/>
              </a:ext>
            </a:extLst>
          </p:cNvPr>
          <p:cNvSpPr/>
          <p:nvPr/>
        </p:nvSpPr>
        <p:spPr>
          <a:xfrm>
            <a:off x="10977334" y="1282897"/>
            <a:ext cx="6437323" cy="5765639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6B5B9B14-723F-478C-B09D-6CA0BF12B4AC}"/>
              </a:ext>
            </a:extLst>
          </p:cNvPr>
          <p:cNvSpPr/>
          <p:nvPr/>
        </p:nvSpPr>
        <p:spPr>
          <a:xfrm>
            <a:off x="11181180" y="1308509"/>
            <a:ext cx="6437323" cy="5765639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C4C6B181-E7DE-4293-B282-BC0CBE17E509}"/>
              </a:ext>
            </a:extLst>
          </p:cNvPr>
          <p:cNvSpPr/>
          <p:nvPr/>
        </p:nvSpPr>
        <p:spPr>
          <a:xfrm>
            <a:off x="12610065" y="4863538"/>
            <a:ext cx="3628219" cy="4533087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C2DAC1E5-C42B-4378-B56D-F8511E347189}"/>
              </a:ext>
            </a:extLst>
          </p:cNvPr>
          <p:cNvSpPr/>
          <p:nvPr/>
        </p:nvSpPr>
        <p:spPr>
          <a:xfrm>
            <a:off x="14185861" y="6688651"/>
            <a:ext cx="500694" cy="940797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81848A9E-0DF9-4E92-8203-ECE81B8EB6FB}"/>
              </a:ext>
            </a:extLst>
          </p:cNvPr>
          <p:cNvSpPr/>
          <p:nvPr/>
        </p:nvSpPr>
        <p:spPr>
          <a:xfrm rot="10800000" flipH="1">
            <a:off x="11580186" y="8674961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0A504287-87AB-43EE-8D68-74FAF980B89C}"/>
              </a:ext>
            </a:extLst>
          </p:cNvPr>
          <p:cNvSpPr/>
          <p:nvPr/>
        </p:nvSpPr>
        <p:spPr>
          <a:xfrm rot="21001446">
            <a:off x="12692235" y="7379262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24631B7E-D892-4E86-BB46-E154117ACE66}"/>
              </a:ext>
            </a:extLst>
          </p:cNvPr>
          <p:cNvSpPr/>
          <p:nvPr/>
        </p:nvSpPr>
        <p:spPr>
          <a:xfrm rot="17018000">
            <a:off x="11517841" y="6736128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6EFF0-2E70-405F-B094-D16F8C21348C}"/>
              </a:ext>
            </a:extLst>
          </p:cNvPr>
          <p:cNvGrpSpPr/>
          <p:nvPr/>
        </p:nvGrpSpPr>
        <p:grpSpPr>
          <a:xfrm>
            <a:off x="9074809" y="2768445"/>
            <a:ext cx="982248" cy="2464226"/>
            <a:chOff x="9066394" y="3196309"/>
            <a:chExt cx="982248" cy="2464226"/>
          </a:xfrm>
        </p:grpSpPr>
        <p:sp>
          <p:nvSpPr>
            <p:cNvPr id="194" name="Rectangle 12">
              <a:extLst>
                <a:ext uri="{FF2B5EF4-FFF2-40B4-BE49-F238E27FC236}">
                  <a16:creationId xmlns:a16="http://schemas.microsoft.com/office/drawing/2014/main" id="{5BFECF7B-E4A6-42C5-849F-3D2259115233}"/>
                </a:ext>
              </a:extLst>
            </p:cNvPr>
            <p:cNvSpPr/>
            <p:nvPr/>
          </p:nvSpPr>
          <p:spPr>
            <a:xfrm rot="21418234">
              <a:off x="9249945" y="3196309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2">
              <a:extLst>
                <a:ext uri="{FF2B5EF4-FFF2-40B4-BE49-F238E27FC236}">
                  <a16:creationId xmlns:a16="http://schemas.microsoft.com/office/drawing/2014/main" id="{B57ED259-DCD2-4CC0-965B-34AB57975D82}"/>
                </a:ext>
              </a:extLst>
            </p:cNvPr>
            <p:cNvSpPr/>
            <p:nvPr/>
          </p:nvSpPr>
          <p:spPr>
            <a:xfrm>
              <a:off x="9066394" y="3209645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2">
              <a:extLst>
                <a:ext uri="{FF2B5EF4-FFF2-40B4-BE49-F238E27FC236}">
                  <a16:creationId xmlns:a16="http://schemas.microsoft.com/office/drawing/2014/main" id="{76A50408-E3A8-4429-9CB7-0A8944143C8D}"/>
                </a:ext>
              </a:extLst>
            </p:cNvPr>
            <p:cNvSpPr/>
            <p:nvPr/>
          </p:nvSpPr>
          <p:spPr>
            <a:xfrm rot="247517">
              <a:off x="9631290" y="5188137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A34EA7-1A17-4F93-AA1D-CC630D0E676F}"/>
              </a:ext>
            </a:extLst>
          </p:cNvPr>
          <p:cNvGrpSpPr/>
          <p:nvPr/>
        </p:nvGrpSpPr>
        <p:grpSpPr>
          <a:xfrm>
            <a:off x="6598028" y="3360155"/>
            <a:ext cx="7361220" cy="2643357"/>
            <a:chOff x="2173420" y="1002435"/>
            <a:chExt cx="4880172" cy="1752432"/>
          </a:xfrm>
        </p:grpSpPr>
        <p:sp>
          <p:nvSpPr>
            <p:cNvPr id="139" name="Rectangle 2">
              <a:extLst>
                <a:ext uri="{FF2B5EF4-FFF2-40B4-BE49-F238E27FC236}">
                  <a16:creationId xmlns:a16="http://schemas.microsoft.com/office/drawing/2014/main" id="{C32F9C74-CCD2-4C11-B882-B7DC19CBF863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2">
              <a:extLst>
                <a:ext uri="{FF2B5EF4-FFF2-40B4-BE49-F238E27FC236}">
                  <a16:creationId xmlns:a16="http://schemas.microsoft.com/office/drawing/2014/main" id="{2740EF6A-EC23-498B-BB6E-E5C593CB2E0F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A1FE02DC-B3BD-45B4-A264-160E5028C928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BC4DAB1C-A045-4AD6-9B76-3E77639E7A96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32D158BD-CC66-4E8B-B7A4-3244E00E5992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DDA3024B-EA21-4939-9076-23A57C5DDF19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Rectangle 56">
            <a:extLst>
              <a:ext uri="{FF2B5EF4-FFF2-40B4-BE49-F238E27FC236}">
                <a16:creationId xmlns:a16="http://schemas.microsoft.com/office/drawing/2014/main" id="{B8A0CA6B-0270-401C-96B7-C149DB0F5F22}"/>
              </a:ext>
            </a:extLst>
          </p:cNvPr>
          <p:cNvSpPr/>
          <p:nvPr/>
        </p:nvSpPr>
        <p:spPr>
          <a:xfrm rot="21001446">
            <a:off x="17134674" y="5606897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10FA9FB0-B4F0-4818-A884-DA2DD61DB214}"/>
              </a:ext>
            </a:extLst>
          </p:cNvPr>
          <p:cNvSpPr/>
          <p:nvPr/>
        </p:nvSpPr>
        <p:spPr>
          <a:xfrm rot="18164639">
            <a:off x="16534331" y="6652052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E29624A3-044D-436F-8542-7BCD4DD3C5DA}"/>
              </a:ext>
            </a:extLst>
          </p:cNvPr>
          <p:cNvSpPr/>
          <p:nvPr/>
        </p:nvSpPr>
        <p:spPr>
          <a:xfrm rot="14529720">
            <a:off x="17364615" y="7522585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57F22D1-7E60-4427-82E2-E329407884F8}"/>
              </a:ext>
            </a:extLst>
          </p:cNvPr>
          <p:cNvSpPr/>
          <p:nvPr/>
        </p:nvSpPr>
        <p:spPr>
          <a:xfrm>
            <a:off x="12662239" y="2338704"/>
            <a:ext cx="3278688" cy="3354469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14D6C5CD-5474-4C58-8741-8BD56ED79CE0}"/>
              </a:ext>
            </a:extLst>
          </p:cNvPr>
          <p:cNvSpPr/>
          <p:nvPr/>
        </p:nvSpPr>
        <p:spPr>
          <a:xfrm>
            <a:off x="12693265" y="2486914"/>
            <a:ext cx="3278688" cy="3354469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loud 101">
            <a:extLst>
              <a:ext uri="{FF2B5EF4-FFF2-40B4-BE49-F238E27FC236}">
                <a16:creationId xmlns:a16="http://schemas.microsoft.com/office/drawing/2014/main" id="{EEE305C8-5E9D-43FE-8033-B6FC5633780F}"/>
              </a:ext>
            </a:extLst>
          </p:cNvPr>
          <p:cNvSpPr/>
          <p:nvPr/>
        </p:nvSpPr>
        <p:spPr>
          <a:xfrm rot="1588661">
            <a:off x="14757711" y="3404758"/>
            <a:ext cx="2390511" cy="243104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AFD99F3B-26C7-4A5F-8F18-77ED1E7DCB79}"/>
              </a:ext>
            </a:extLst>
          </p:cNvPr>
          <p:cNvSpPr/>
          <p:nvPr/>
        </p:nvSpPr>
        <p:spPr>
          <a:xfrm rot="1588661">
            <a:off x="14867951" y="3469418"/>
            <a:ext cx="2390511" cy="243104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E48067B-BC04-437C-B8F5-94C782936C21}"/>
              </a:ext>
            </a:extLst>
          </p:cNvPr>
          <p:cNvSpPr/>
          <p:nvPr/>
        </p:nvSpPr>
        <p:spPr>
          <a:xfrm rot="20312248">
            <a:off x="11477485" y="4173195"/>
            <a:ext cx="2390511" cy="243104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Cloud 104">
            <a:extLst>
              <a:ext uri="{FF2B5EF4-FFF2-40B4-BE49-F238E27FC236}">
                <a16:creationId xmlns:a16="http://schemas.microsoft.com/office/drawing/2014/main" id="{B94FBDF4-4815-4E62-B7D4-8C3E55418946}"/>
              </a:ext>
            </a:extLst>
          </p:cNvPr>
          <p:cNvSpPr/>
          <p:nvPr/>
        </p:nvSpPr>
        <p:spPr>
          <a:xfrm rot="20312248">
            <a:off x="11583379" y="4307131"/>
            <a:ext cx="2390511" cy="243104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18160DD2-F2E4-454D-8243-E26EA83A87F8}"/>
              </a:ext>
            </a:extLst>
          </p:cNvPr>
          <p:cNvSpPr/>
          <p:nvPr/>
        </p:nvSpPr>
        <p:spPr>
          <a:xfrm>
            <a:off x="10485160" y="293686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203EBF-6F0E-4272-8C91-036A0B4066E0}"/>
              </a:ext>
            </a:extLst>
          </p:cNvPr>
          <p:cNvGrpSpPr/>
          <p:nvPr/>
        </p:nvGrpSpPr>
        <p:grpSpPr>
          <a:xfrm>
            <a:off x="9002914" y="926835"/>
            <a:ext cx="1635995" cy="3750649"/>
            <a:chOff x="4944478" y="1337073"/>
            <a:chExt cx="1635995" cy="375064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99BEC70-E948-4F6D-8144-90FC4FDFDF0C}"/>
                </a:ext>
              </a:extLst>
            </p:cNvPr>
            <p:cNvGrpSpPr/>
            <p:nvPr/>
          </p:nvGrpSpPr>
          <p:grpSpPr>
            <a:xfrm flipH="1">
              <a:off x="5766777" y="3718926"/>
              <a:ext cx="678872" cy="1368796"/>
              <a:chOff x="5180399" y="3841670"/>
              <a:chExt cx="678872" cy="136879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6815091-4559-45FC-A500-4531F41CD5EF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5">
                <a:extLst>
                  <a:ext uri="{FF2B5EF4-FFF2-40B4-BE49-F238E27FC236}">
                    <a16:creationId xmlns:a16="http://schemas.microsoft.com/office/drawing/2014/main" id="{760A9EB5-5251-48E0-BD36-6D9200C77AEB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5">
                <a:extLst>
                  <a:ext uri="{FF2B5EF4-FFF2-40B4-BE49-F238E27FC236}">
                    <a16:creationId xmlns:a16="http://schemas.microsoft.com/office/drawing/2014/main" id="{63F7AEAF-5DBA-4A99-AF36-25CE34B8198E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5">
                <a:extLst>
                  <a:ext uri="{FF2B5EF4-FFF2-40B4-BE49-F238E27FC236}">
                    <a16:creationId xmlns:a16="http://schemas.microsoft.com/office/drawing/2014/main" id="{F41B73E7-1888-4B90-B8AA-F703B145CCD2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5">
                <a:extLst>
                  <a:ext uri="{FF2B5EF4-FFF2-40B4-BE49-F238E27FC236}">
                    <a16:creationId xmlns:a16="http://schemas.microsoft.com/office/drawing/2014/main" id="{94594C19-81C6-4DE0-AF56-1C5D32446C1C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5">
                <a:extLst>
                  <a:ext uri="{FF2B5EF4-FFF2-40B4-BE49-F238E27FC236}">
                    <a16:creationId xmlns:a16="http://schemas.microsoft.com/office/drawing/2014/main" id="{9708F630-76C1-4705-B010-044AF3125448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BE2B48E6-A6A3-4E62-9421-62B8D41D4B37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5">
                <a:extLst>
                  <a:ext uri="{FF2B5EF4-FFF2-40B4-BE49-F238E27FC236}">
                    <a16:creationId xmlns:a16="http://schemas.microsoft.com/office/drawing/2014/main" id="{C8AE5F75-9734-42AC-B8B3-AD6E0AF7C7A9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5">
                <a:extLst>
                  <a:ext uri="{FF2B5EF4-FFF2-40B4-BE49-F238E27FC236}">
                    <a16:creationId xmlns:a16="http://schemas.microsoft.com/office/drawing/2014/main" id="{2BB8B9B2-D925-4676-B192-C98C6DF42E87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3707768-F7C3-460D-8261-F1289F5F83E1}"/>
                </a:ext>
              </a:extLst>
            </p:cNvPr>
            <p:cNvGrpSpPr/>
            <p:nvPr/>
          </p:nvGrpSpPr>
          <p:grpSpPr>
            <a:xfrm>
              <a:off x="5044306" y="3703198"/>
              <a:ext cx="678872" cy="1368796"/>
              <a:chOff x="5180399" y="3841670"/>
              <a:chExt cx="678872" cy="136879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68EC866-DDAF-4A5A-86FB-089E0726EAC8}"/>
                  </a:ext>
                </a:extLst>
              </p:cNvPr>
              <p:cNvSpPr/>
              <p:nvPr/>
            </p:nvSpPr>
            <p:spPr>
              <a:xfrm>
                <a:off x="5676036" y="3841670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5">
                <a:extLst>
                  <a:ext uri="{FF2B5EF4-FFF2-40B4-BE49-F238E27FC236}">
                    <a16:creationId xmlns:a16="http://schemas.microsoft.com/office/drawing/2014/main" id="{1645BBBA-EB55-4DEA-83BA-1E0741B6C269}"/>
                  </a:ext>
                </a:extLst>
              </p:cNvPr>
              <p:cNvSpPr/>
              <p:nvPr/>
            </p:nvSpPr>
            <p:spPr>
              <a:xfrm rot="1659339">
                <a:off x="5535318" y="468815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5">
                <a:extLst>
                  <a:ext uri="{FF2B5EF4-FFF2-40B4-BE49-F238E27FC236}">
                    <a16:creationId xmlns:a16="http://schemas.microsoft.com/office/drawing/2014/main" id="{58E264E6-4909-4167-8CE9-E985D5A4E44F}"/>
                  </a:ext>
                </a:extLst>
              </p:cNvPr>
              <p:cNvSpPr/>
              <p:nvPr/>
            </p:nvSpPr>
            <p:spPr>
              <a:xfrm rot="5166666">
                <a:off x="5348965" y="4550030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5">
                <a:extLst>
                  <a:ext uri="{FF2B5EF4-FFF2-40B4-BE49-F238E27FC236}">
                    <a16:creationId xmlns:a16="http://schemas.microsoft.com/office/drawing/2014/main" id="{65B8825C-3815-4427-B08F-28E9DCFC809D}"/>
                  </a:ext>
                </a:extLst>
              </p:cNvPr>
              <p:cNvSpPr/>
              <p:nvPr/>
            </p:nvSpPr>
            <p:spPr>
              <a:xfrm rot="19159814" flipH="1">
                <a:off x="5697700" y="4723540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5">
                <a:extLst>
                  <a:ext uri="{FF2B5EF4-FFF2-40B4-BE49-F238E27FC236}">
                    <a16:creationId xmlns:a16="http://schemas.microsoft.com/office/drawing/2014/main" id="{504BEF9D-B4D2-4CD9-90C0-7A22801044E3}"/>
                  </a:ext>
                </a:extLst>
              </p:cNvPr>
              <p:cNvSpPr/>
              <p:nvPr/>
            </p:nvSpPr>
            <p:spPr>
              <a:xfrm rot="3941651">
                <a:off x="5347889" y="4688022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5">
                <a:extLst>
                  <a:ext uri="{FF2B5EF4-FFF2-40B4-BE49-F238E27FC236}">
                    <a16:creationId xmlns:a16="http://schemas.microsoft.com/office/drawing/2014/main" id="{C3676258-7689-4C25-9265-70BE3CA9A5AF}"/>
                  </a:ext>
                </a:extLst>
              </p:cNvPr>
              <p:cNvSpPr/>
              <p:nvPr/>
            </p:nvSpPr>
            <p:spPr>
              <a:xfrm flipH="1">
                <a:off x="5681297" y="4653514"/>
                <a:ext cx="89424" cy="1146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5">
                <a:extLst>
                  <a:ext uri="{FF2B5EF4-FFF2-40B4-BE49-F238E27FC236}">
                    <a16:creationId xmlns:a16="http://schemas.microsoft.com/office/drawing/2014/main" id="{ADF9E494-26F9-4584-A67C-2640A2B8604B}"/>
                  </a:ext>
                </a:extLst>
              </p:cNvPr>
              <p:cNvSpPr/>
              <p:nvPr/>
            </p:nvSpPr>
            <p:spPr>
              <a:xfrm rot="3231847" flipH="1">
                <a:off x="5605457" y="4714550"/>
                <a:ext cx="62226" cy="13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5">
                <a:extLst>
                  <a:ext uri="{FF2B5EF4-FFF2-40B4-BE49-F238E27FC236}">
                    <a16:creationId xmlns:a16="http://schemas.microsoft.com/office/drawing/2014/main" id="{E29213CB-A544-4409-95B5-B79C833B89B7}"/>
                  </a:ext>
                </a:extLst>
              </p:cNvPr>
              <p:cNvSpPr/>
              <p:nvPr/>
            </p:nvSpPr>
            <p:spPr>
              <a:xfrm rot="6011663" flipH="1">
                <a:off x="5508046" y="4743564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5">
                <a:extLst>
                  <a:ext uri="{FF2B5EF4-FFF2-40B4-BE49-F238E27FC236}">
                    <a16:creationId xmlns:a16="http://schemas.microsoft.com/office/drawing/2014/main" id="{69027496-8FD3-49AD-908A-D4944B8B772F}"/>
                  </a:ext>
                </a:extLst>
              </p:cNvPr>
              <p:cNvSpPr/>
              <p:nvPr/>
            </p:nvSpPr>
            <p:spPr>
              <a:xfrm rot="3633697" flipH="1">
                <a:off x="5564890" y="4707006"/>
                <a:ext cx="104805" cy="16192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411F8DFB-C209-4853-A3B2-9383D033C0DC}"/>
                </a:ext>
              </a:extLst>
            </p:cNvPr>
            <p:cNvSpPr/>
            <p:nvPr/>
          </p:nvSpPr>
          <p:spPr>
            <a:xfrm>
              <a:off x="4982817" y="201208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C0C824EE-5BBD-4CC9-9393-CC2B5285A9CE}"/>
                </a:ext>
              </a:extLst>
            </p:cNvPr>
            <p:cNvSpPr/>
            <p:nvPr/>
          </p:nvSpPr>
          <p:spPr>
            <a:xfrm>
              <a:off x="5190755" y="1337073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0EC1C3-65B5-4EC3-894D-42FD25387E9D}"/>
                </a:ext>
              </a:extLst>
            </p:cNvPr>
            <p:cNvGrpSpPr/>
            <p:nvPr/>
          </p:nvGrpSpPr>
          <p:grpSpPr>
            <a:xfrm flipH="1">
              <a:off x="5479979" y="1662938"/>
              <a:ext cx="518642" cy="223099"/>
              <a:chOff x="5097238" y="1648213"/>
              <a:chExt cx="518642" cy="223099"/>
            </a:xfrm>
          </p:grpSpPr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B3BFC3CD-9FBA-4D63-AE0D-58199C0C37C5}"/>
                  </a:ext>
                </a:extLst>
              </p:cNvPr>
              <p:cNvSpPr/>
              <p:nvPr/>
            </p:nvSpPr>
            <p:spPr>
              <a:xfrm>
                <a:off x="5490571" y="1650931"/>
                <a:ext cx="125309" cy="220381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8476FE00-A1C9-44D7-9409-1D623CDDD66E}"/>
                  </a:ext>
                </a:extLst>
              </p:cNvPr>
              <p:cNvSpPr/>
              <p:nvPr/>
            </p:nvSpPr>
            <p:spPr>
              <a:xfrm rot="197001">
                <a:off x="5499607" y="1761645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41A86066-3C92-4B29-BF0F-23602E3353CB}"/>
                  </a:ext>
                </a:extLst>
              </p:cNvPr>
              <p:cNvSpPr/>
              <p:nvPr/>
            </p:nvSpPr>
            <p:spPr>
              <a:xfrm>
                <a:off x="5097238" y="1648213"/>
                <a:ext cx="126566" cy="22259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lowchart: Connector 198">
                <a:extLst>
                  <a:ext uri="{FF2B5EF4-FFF2-40B4-BE49-F238E27FC236}">
                    <a16:creationId xmlns:a16="http://schemas.microsoft.com/office/drawing/2014/main" id="{523E9337-6C4D-4F5F-B95E-8A8C74BB9C2C}"/>
                  </a:ext>
                </a:extLst>
              </p:cNvPr>
              <p:cNvSpPr/>
              <p:nvPr/>
            </p:nvSpPr>
            <p:spPr>
              <a:xfrm rot="197001">
                <a:off x="5107531" y="1760950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620F9512-684C-402C-A28C-C81060490A64}"/>
                </a:ext>
              </a:extLst>
            </p:cNvPr>
            <p:cNvSpPr/>
            <p:nvPr/>
          </p:nvSpPr>
          <p:spPr>
            <a:xfrm rot="8002529">
              <a:off x="5696702" y="1858275"/>
              <a:ext cx="154202" cy="154202"/>
            </a:xfrm>
            <a:prstGeom prst="arc">
              <a:avLst>
                <a:gd name="adj1" fmla="val 14712580"/>
                <a:gd name="adj2" fmla="val 15191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CC37C1EC-B0E8-4721-A28E-EBE01C4A0B87}"/>
                </a:ext>
              </a:extLst>
            </p:cNvPr>
            <p:cNvSpPr/>
            <p:nvPr/>
          </p:nvSpPr>
          <p:spPr>
            <a:xfrm flipV="1">
              <a:off x="5257080" y="2244447"/>
              <a:ext cx="987857" cy="24943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00B17871-B242-4D6F-B21D-2D8FA715750E}"/>
                </a:ext>
              </a:extLst>
            </p:cNvPr>
            <p:cNvSpPr/>
            <p:nvPr/>
          </p:nvSpPr>
          <p:spPr>
            <a:xfrm rot="5400000" flipV="1">
              <a:off x="5043186" y="2756173"/>
              <a:ext cx="1484576" cy="1056787"/>
            </a:xfrm>
            <a:prstGeom prst="flowChartConnector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1">
              <a:extLst>
                <a:ext uri="{FF2B5EF4-FFF2-40B4-BE49-F238E27FC236}">
                  <a16:creationId xmlns:a16="http://schemas.microsoft.com/office/drawing/2014/main" id="{B84AEEE4-E043-44B1-8FFA-8D25B375E119}"/>
                </a:ext>
              </a:extLst>
            </p:cNvPr>
            <p:cNvSpPr/>
            <p:nvPr/>
          </p:nvSpPr>
          <p:spPr>
            <a:xfrm rot="20239547">
              <a:off x="6279631" y="246203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407CE935-4800-49EC-A37C-DC57881C0D8A}"/>
                </a:ext>
              </a:extLst>
            </p:cNvPr>
            <p:cNvSpPr/>
            <p:nvPr/>
          </p:nvSpPr>
          <p:spPr>
            <a:xfrm rot="20507628" flipV="1">
              <a:off x="6162797" y="243435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1">
              <a:extLst>
                <a:ext uri="{FF2B5EF4-FFF2-40B4-BE49-F238E27FC236}">
                  <a16:creationId xmlns:a16="http://schemas.microsoft.com/office/drawing/2014/main" id="{39806F7B-130E-490D-BC67-01D60E3EA720}"/>
                </a:ext>
              </a:extLst>
            </p:cNvPr>
            <p:cNvSpPr/>
            <p:nvPr/>
          </p:nvSpPr>
          <p:spPr>
            <a:xfrm rot="1360453" flipH="1">
              <a:off x="4944478" y="250299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471A48E4-095B-44EE-A86D-8472A8CD7184}"/>
                </a:ext>
              </a:extLst>
            </p:cNvPr>
            <p:cNvSpPr/>
            <p:nvPr/>
          </p:nvSpPr>
          <p:spPr>
            <a:xfrm rot="1092372" flipH="1" flipV="1">
              <a:off x="5213766" y="243767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1">
              <a:extLst>
                <a:ext uri="{FF2B5EF4-FFF2-40B4-BE49-F238E27FC236}">
                  <a16:creationId xmlns:a16="http://schemas.microsoft.com/office/drawing/2014/main" id="{56DD7708-D538-41D6-88DB-7E670E3060A0}"/>
                </a:ext>
              </a:extLst>
            </p:cNvPr>
            <p:cNvSpPr/>
            <p:nvPr/>
          </p:nvSpPr>
          <p:spPr>
            <a:xfrm rot="20239547">
              <a:off x="6345648" y="2731236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1">
              <a:extLst>
                <a:ext uri="{FF2B5EF4-FFF2-40B4-BE49-F238E27FC236}">
                  <a16:creationId xmlns:a16="http://schemas.microsoft.com/office/drawing/2014/main" id="{5E24F0E5-96A5-4C13-B55F-ABDD9D910219}"/>
                </a:ext>
              </a:extLst>
            </p:cNvPr>
            <p:cNvSpPr/>
            <p:nvPr/>
          </p:nvSpPr>
          <p:spPr>
            <a:xfrm rot="1360453" flipH="1">
              <a:off x="5020332" y="2677023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22F83BB8-C18A-40B7-885D-6562EDA55365}"/>
                </a:ext>
              </a:extLst>
            </p:cNvPr>
            <p:cNvSpPr/>
            <p:nvPr/>
          </p:nvSpPr>
          <p:spPr>
            <a:xfrm rot="20507628" flipV="1">
              <a:off x="6040299" y="221393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66D838E8-2077-4B08-92BE-EB2D5513A336}"/>
                </a:ext>
              </a:extLst>
            </p:cNvPr>
            <p:cNvSpPr/>
            <p:nvPr/>
          </p:nvSpPr>
          <p:spPr>
            <a:xfrm rot="20507628" flipV="1">
              <a:off x="5292298" y="2222930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4">
              <a:extLst>
                <a:ext uri="{FF2B5EF4-FFF2-40B4-BE49-F238E27FC236}">
                  <a16:creationId xmlns:a16="http://schemas.microsoft.com/office/drawing/2014/main" id="{4D4BAC3A-5A36-4942-B092-A5B87787003C}"/>
                </a:ext>
              </a:extLst>
            </p:cNvPr>
            <p:cNvSpPr/>
            <p:nvPr/>
          </p:nvSpPr>
          <p:spPr>
            <a:xfrm rot="19992312" flipH="1">
              <a:off x="5768841" y="1884374"/>
              <a:ext cx="102508" cy="197755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D341F2-6596-409C-A397-63576DC95996}"/>
              </a:ext>
            </a:extLst>
          </p:cNvPr>
          <p:cNvSpPr/>
          <p:nvPr/>
        </p:nvSpPr>
        <p:spPr>
          <a:xfrm>
            <a:off x="6782231" y="1718298"/>
            <a:ext cx="5524656" cy="5366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5979BB5-919F-4314-B986-10F877EA1EA4}"/>
              </a:ext>
            </a:extLst>
          </p:cNvPr>
          <p:cNvSpPr/>
          <p:nvPr/>
        </p:nvSpPr>
        <p:spPr>
          <a:xfrm>
            <a:off x="10735060" y="2087695"/>
            <a:ext cx="1205281" cy="112638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chemeClr val="tx2"/>
                </a:solidFill>
                <a:latin typeface="Arial Black" panose="020B0A04020102020204" pitchFamily="34" charset="0"/>
              </a:rPr>
              <a:t>N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ight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7030A0"/>
                </a:solidFill>
                <a:latin typeface="Arial Black" panose="020B0A04020102020204" pitchFamily="34" charset="0"/>
              </a:rPr>
              <a:t>N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5400" dirty="0">
                <a:solidFill>
                  <a:srgbClr val="B97A57"/>
                </a:solidFill>
                <a:latin typeface="Arial Black" panose="020B0A04020102020204" pitchFamily="34" charset="0"/>
              </a:rPr>
              <a:t>N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ightingale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BDCF2B-0684-4AA1-A5A5-049209BA85E9}"/>
              </a:ext>
            </a:extLst>
          </p:cNvPr>
          <p:cNvGrpSpPr/>
          <p:nvPr/>
        </p:nvGrpSpPr>
        <p:grpSpPr>
          <a:xfrm>
            <a:off x="1818550" y="1380922"/>
            <a:ext cx="3108383" cy="5487687"/>
            <a:chOff x="9055643" y="1120341"/>
            <a:chExt cx="2499454" cy="441265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CC0BAC5-D7E3-4E7B-89C6-0D915C41458A}"/>
                </a:ext>
              </a:extLst>
            </p:cNvPr>
            <p:cNvGrpSpPr/>
            <p:nvPr/>
          </p:nvGrpSpPr>
          <p:grpSpPr>
            <a:xfrm>
              <a:off x="10465267" y="3241345"/>
              <a:ext cx="1089830" cy="2291650"/>
              <a:chOff x="2484423" y="2424368"/>
              <a:chExt cx="679886" cy="1429636"/>
            </a:xfrm>
          </p:grpSpPr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8A807C18-FD23-4A9D-8C53-07E5CD81EB44}"/>
                  </a:ext>
                </a:extLst>
              </p:cNvPr>
              <p:cNvSpPr/>
              <p:nvPr/>
            </p:nvSpPr>
            <p:spPr>
              <a:xfrm rot="20405859">
                <a:off x="2620150" y="2445414"/>
                <a:ext cx="363195" cy="1408590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12">
                <a:extLst>
                  <a:ext uri="{FF2B5EF4-FFF2-40B4-BE49-F238E27FC236}">
                    <a16:creationId xmlns:a16="http://schemas.microsoft.com/office/drawing/2014/main" id="{5BECB55E-9C8F-44A3-B6D6-460563CA6E98}"/>
                  </a:ext>
                </a:extLst>
              </p:cNvPr>
              <p:cNvSpPr/>
              <p:nvPr/>
            </p:nvSpPr>
            <p:spPr>
              <a:xfrm rot="20405859">
                <a:off x="2484423" y="2424368"/>
                <a:ext cx="561469" cy="1320387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12">
                <a:extLst>
                  <a:ext uri="{FF2B5EF4-FFF2-40B4-BE49-F238E27FC236}">
                    <a16:creationId xmlns:a16="http://schemas.microsoft.com/office/drawing/2014/main" id="{C874CCE7-5C73-4669-A87F-408FEE6233A2}"/>
                  </a:ext>
                </a:extLst>
              </p:cNvPr>
              <p:cNvSpPr/>
              <p:nvPr/>
            </p:nvSpPr>
            <p:spPr>
              <a:xfrm rot="20653376">
                <a:off x="2945087" y="3439940"/>
                <a:ext cx="219222" cy="196860"/>
              </a:xfrm>
              <a:custGeom>
                <a:avLst/>
                <a:gdLst>
                  <a:gd name="connsiteX0" fmla="*/ 0 w 522663"/>
                  <a:gd name="connsiteY0" fmla="*/ 422998 h 845996"/>
                  <a:gd name="connsiteX1" fmla="*/ 261332 w 522663"/>
                  <a:gd name="connsiteY1" fmla="*/ 0 h 845996"/>
                  <a:gd name="connsiteX2" fmla="*/ 522664 w 522663"/>
                  <a:gd name="connsiteY2" fmla="*/ 422998 h 845996"/>
                  <a:gd name="connsiteX3" fmla="*/ 261332 w 522663"/>
                  <a:gd name="connsiteY3" fmla="*/ 845996 h 845996"/>
                  <a:gd name="connsiteX4" fmla="*/ 0 w 522663"/>
                  <a:gd name="connsiteY4" fmla="*/ 422998 h 845996"/>
                  <a:gd name="connsiteX0" fmla="*/ 0 w 529928"/>
                  <a:gd name="connsiteY0" fmla="*/ 52875 h 475873"/>
                  <a:gd name="connsiteX1" fmla="*/ 522664 w 529928"/>
                  <a:gd name="connsiteY1" fmla="*/ 52875 h 475873"/>
                  <a:gd name="connsiteX2" fmla="*/ 261332 w 529928"/>
                  <a:gd name="connsiteY2" fmla="*/ 475873 h 475873"/>
                  <a:gd name="connsiteX3" fmla="*/ 0 w 529928"/>
                  <a:gd name="connsiteY3" fmla="*/ 52875 h 47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928" h="475873">
                    <a:moveTo>
                      <a:pt x="0" y="52875"/>
                    </a:moveTo>
                    <a:cubicBezTo>
                      <a:pt x="43555" y="-17625"/>
                      <a:pt x="479109" y="-17625"/>
                      <a:pt x="522664" y="52875"/>
                    </a:cubicBezTo>
                    <a:cubicBezTo>
                      <a:pt x="566219" y="123375"/>
                      <a:pt x="405662" y="475873"/>
                      <a:pt x="261332" y="475873"/>
                    </a:cubicBezTo>
                    <a:cubicBezTo>
                      <a:pt x="117002" y="475873"/>
                      <a:pt x="0" y="286490"/>
                      <a:pt x="0" y="5287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A32342B-36D3-4376-83EF-F25F84779CD1}"/>
                </a:ext>
              </a:extLst>
            </p:cNvPr>
            <p:cNvGrpSpPr/>
            <p:nvPr/>
          </p:nvGrpSpPr>
          <p:grpSpPr>
            <a:xfrm>
              <a:off x="9055643" y="1120341"/>
              <a:ext cx="2129232" cy="3141857"/>
              <a:chOff x="4587240" y="293033"/>
              <a:chExt cx="3210950" cy="473802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ED3FDC-9567-426A-8363-4AF1B7176BCF}"/>
                  </a:ext>
                </a:extLst>
              </p:cNvPr>
              <p:cNvSpPr/>
              <p:nvPr/>
            </p:nvSpPr>
            <p:spPr>
              <a:xfrm rot="3213099">
                <a:off x="6114375" y="3842548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81B71-A6DB-4B01-9E3C-9A729E90A479}"/>
                  </a:ext>
                </a:extLst>
              </p:cNvPr>
              <p:cNvSpPr/>
              <p:nvPr/>
            </p:nvSpPr>
            <p:spPr>
              <a:xfrm rot="2885237">
                <a:off x="6960637" y="3862373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D1A1DD80-63F1-449A-8D9F-3FE45350F874}"/>
                  </a:ext>
                </a:extLst>
              </p:cNvPr>
              <p:cNvSpPr/>
              <p:nvPr/>
            </p:nvSpPr>
            <p:spPr>
              <a:xfrm rot="6198193">
                <a:off x="6432468" y="4367496"/>
                <a:ext cx="145786" cy="35513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5DC46981-4C1C-44ED-831C-BAC2E58C5127}"/>
                  </a:ext>
                </a:extLst>
              </p:cNvPr>
              <p:cNvSpPr/>
              <p:nvPr/>
            </p:nvSpPr>
            <p:spPr>
              <a:xfrm rot="20741966">
                <a:off x="4783526" y="670215"/>
                <a:ext cx="2632831" cy="4017064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3">
                <a:extLst>
                  <a:ext uri="{FF2B5EF4-FFF2-40B4-BE49-F238E27FC236}">
                    <a16:creationId xmlns:a16="http://schemas.microsoft.com/office/drawing/2014/main" id="{94A3ABA1-963C-4A60-B70C-1D2B9785B995}"/>
                  </a:ext>
                </a:extLst>
              </p:cNvPr>
              <p:cNvSpPr/>
              <p:nvPr/>
            </p:nvSpPr>
            <p:spPr>
              <a:xfrm>
                <a:off x="4835010" y="293033"/>
                <a:ext cx="1420545" cy="1356811"/>
              </a:xfrm>
              <a:custGeom>
                <a:avLst/>
                <a:gdLst>
                  <a:gd name="connsiteX0" fmla="*/ 0 w 1457740"/>
                  <a:gd name="connsiteY0" fmla="*/ 704850 h 1409700"/>
                  <a:gd name="connsiteX1" fmla="*/ 728870 w 1457740"/>
                  <a:gd name="connsiteY1" fmla="*/ 0 h 1409700"/>
                  <a:gd name="connsiteX2" fmla="*/ 1457740 w 1457740"/>
                  <a:gd name="connsiteY2" fmla="*/ 704850 h 1409700"/>
                  <a:gd name="connsiteX3" fmla="*/ 728870 w 1457740"/>
                  <a:gd name="connsiteY3" fmla="*/ 1409700 h 1409700"/>
                  <a:gd name="connsiteX4" fmla="*/ 0 w 1457740"/>
                  <a:gd name="connsiteY4" fmla="*/ 704850 h 1409700"/>
                  <a:gd name="connsiteX0" fmla="*/ 0 w 1457740"/>
                  <a:gd name="connsiteY0" fmla="*/ 750570 h 1455420"/>
                  <a:gd name="connsiteX1" fmla="*/ 728870 w 1457740"/>
                  <a:gd name="connsiteY1" fmla="*/ 0 h 1455420"/>
                  <a:gd name="connsiteX2" fmla="*/ 1457740 w 1457740"/>
                  <a:gd name="connsiteY2" fmla="*/ 750570 h 1455420"/>
                  <a:gd name="connsiteX3" fmla="*/ 728870 w 1457740"/>
                  <a:gd name="connsiteY3" fmla="*/ 1455420 h 1455420"/>
                  <a:gd name="connsiteX4" fmla="*/ 0 w 1457740"/>
                  <a:gd name="connsiteY4" fmla="*/ 750570 h 1455420"/>
                  <a:gd name="connsiteX0" fmla="*/ 35940 w 1493680"/>
                  <a:gd name="connsiteY0" fmla="*/ 750570 h 1455420"/>
                  <a:gd name="connsiteX1" fmla="*/ 764810 w 1493680"/>
                  <a:gd name="connsiteY1" fmla="*/ 0 h 1455420"/>
                  <a:gd name="connsiteX2" fmla="*/ 1493680 w 1493680"/>
                  <a:gd name="connsiteY2" fmla="*/ 750570 h 1455420"/>
                  <a:gd name="connsiteX3" fmla="*/ 764810 w 1493680"/>
                  <a:gd name="connsiteY3" fmla="*/ 1455420 h 1455420"/>
                  <a:gd name="connsiteX4" fmla="*/ 35940 w 1493680"/>
                  <a:gd name="connsiteY4" fmla="*/ 750570 h 1455420"/>
                  <a:gd name="connsiteX0" fmla="*/ 50808 w 1508548"/>
                  <a:gd name="connsiteY0" fmla="*/ 750570 h 1455420"/>
                  <a:gd name="connsiteX1" fmla="*/ 779678 w 1508548"/>
                  <a:gd name="connsiteY1" fmla="*/ 0 h 1455420"/>
                  <a:gd name="connsiteX2" fmla="*/ 1508548 w 1508548"/>
                  <a:gd name="connsiteY2" fmla="*/ 750570 h 1455420"/>
                  <a:gd name="connsiteX3" fmla="*/ 779678 w 1508548"/>
                  <a:gd name="connsiteY3" fmla="*/ 1455420 h 1455420"/>
                  <a:gd name="connsiteX4" fmla="*/ 50808 w 1508548"/>
                  <a:gd name="connsiteY4" fmla="*/ 750570 h 1455420"/>
                  <a:gd name="connsiteX0" fmla="*/ 56469 w 1248340"/>
                  <a:gd name="connsiteY0" fmla="*/ 727755 h 1455498"/>
                  <a:gd name="connsiteX1" fmla="*/ 519470 w 1248340"/>
                  <a:gd name="connsiteY1" fmla="*/ 45 h 1455498"/>
                  <a:gd name="connsiteX2" fmla="*/ 1248340 w 1248340"/>
                  <a:gd name="connsiteY2" fmla="*/ 750615 h 1455498"/>
                  <a:gd name="connsiteX3" fmla="*/ 519470 w 1248340"/>
                  <a:gd name="connsiteY3" fmla="*/ 1455465 h 1455498"/>
                  <a:gd name="connsiteX4" fmla="*/ 56469 w 1248340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156071 w 1347942"/>
                  <a:gd name="connsiteY0" fmla="*/ 727731 h 1479609"/>
                  <a:gd name="connsiteX1" fmla="*/ 619072 w 1347942"/>
                  <a:gd name="connsiteY1" fmla="*/ 21 h 1479609"/>
                  <a:gd name="connsiteX2" fmla="*/ 1347942 w 1347942"/>
                  <a:gd name="connsiteY2" fmla="*/ 750591 h 1479609"/>
                  <a:gd name="connsiteX3" fmla="*/ 619072 w 1347942"/>
                  <a:gd name="connsiteY3" fmla="*/ 1455441 h 1479609"/>
                  <a:gd name="connsiteX4" fmla="*/ 26221 w 1347942"/>
                  <a:gd name="connsiteY4" fmla="*/ 1261463 h 1479609"/>
                  <a:gd name="connsiteX5" fmla="*/ 156071 w 1347942"/>
                  <a:gd name="connsiteY5" fmla="*/ 727731 h 1479609"/>
                  <a:gd name="connsiteX0" fmla="*/ 161430 w 1353301"/>
                  <a:gd name="connsiteY0" fmla="*/ 727736 h 1479614"/>
                  <a:gd name="connsiteX1" fmla="*/ 624431 w 1353301"/>
                  <a:gd name="connsiteY1" fmla="*/ 26 h 1479614"/>
                  <a:gd name="connsiteX2" fmla="*/ 1353301 w 1353301"/>
                  <a:gd name="connsiteY2" fmla="*/ 750596 h 1479614"/>
                  <a:gd name="connsiteX3" fmla="*/ 624431 w 1353301"/>
                  <a:gd name="connsiteY3" fmla="*/ 1455446 h 1479614"/>
                  <a:gd name="connsiteX4" fmla="*/ 31580 w 1353301"/>
                  <a:gd name="connsiteY4" fmla="*/ 1261468 h 1479614"/>
                  <a:gd name="connsiteX5" fmla="*/ 161430 w 1353301"/>
                  <a:gd name="connsiteY5" fmla="*/ 727736 h 1479614"/>
                  <a:gd name="connsiteX0" fmla="*/ 161430 w 1353301"/>
                  <a:gd name="connsiteY0" fmla="*/ 727736 h 1380125"/>
                  <a:gd name="connsiteX1" fmla="*/ 624431 w 1353301"/>
                  <a:gd name="connsiteY1" fmla="*/ 26 h 1380125"/>
                  <a:gd name="connsiteX2" fmla="*/ 1353301 w 1353301"/>
                  <a:gd name="connsiteY2" fmla="*/ 750596 h 1380125"/>
                  <a:gd name="connsiteX3" fmla="*/ 624431 w 1353301"/>
                  <a:gd name="connsiteY3" fmla="*/ 1333526 h 1380125"/>
                  <a:gd name="connsiteX4" fmla="*/ 31580 w 1353301"/>
                  <a:gd name="connsiteY4" fmla="*/ 1261468 h 1380125"/>
                  <a:gd name="connsiteX5" fmla="*/ 161430 w 1353301"/>
                  <a:gd name="connsiteY5" fmla="*/ 727736 h 1380125"/>
                  <a:gd name="connsiteX0" fmla="*/ 161430 w 1353301"/>
                  <a:gd name="connsiteY0" fmla="*/ 727736 h 1356833"/>
                  <a:gd name="connsiteX1" fmla="*/ 624431 w 1353301"/>
                  <a:gd name="connsiteY1" fmla="*/ 26 h 1356833"/>
                  <a:gd name="connsiteX2" fmla="*/ 1353301 w 1353301"/>
                  <a:gd name="connsiteY2" fmla="*/ 750596 h 1356833"/>
                  <a:gd name="connsiteX3" fmla="*/ 624431 w 1353301"/>
                  <a:gd name="connsiteY3" fmla="*/ 1333526 h 1356833"/>
                  <a:gd name="connsiteX4" fmla="*/ 31580 w 1353301"/>
                  <a:gd name="connsiteY4" fmla="*/ 1261468 h 1356833"/>
                  <a:gd name="connsiteX5" fmla="*/ 161430 w 1353301"/>
                  <a:gd name="connsiteY5" fmla="*/ 727736 h 1356833"/>
                  <a:gd name="connsiteX0" fmla="*/ 147700 w 1339571"/>
                  <a:gd name="connsiteY0" fmla="*/ 737610 h 1366707"/>
                  <a:gd name="connsiteX1" fmla="*/ 75336 w 1339571"/>
                  <a:gd name="connsiteY1" fmla="*/ 356943 h 1366707"/>
                  <a:gd name="connsiteX2" fmla="*/ 610701 w 1339571"/>
                  <a:gd name="connsiteY2" fmla="*/ 9900 h 1366707"/>
                  <a:gd name="connsiteX3" fmla="*/ 1339571 w 1339571"/>
                  <a:gd name="connsiteY3" fmla="*/ 760470 h 1366707"/>
                  <a:gd name="connsiteX4" fmla="*/ 610701 w 1339571"/>
                  <a:gd name="connsiteY4" fmla="*/ 1343400 h 1366707"/>
                  <a:gd name="connsiteX5" fmla="*/ 17850 w 1339571"/>
                  <a:gd name="connsiteY5" fmla="*/ 1271342 h 1366707"/>
                  <a:gd name="connsiteX6" fmla="*/ 147700 w 1339571"/>
                  <a:gd name="connsiteY6" fmla="*/ 737610 h 1366707"/>
                  <a:gd name="connsiteX0" fmla="*/ 147700 w 1339571"/>
                  <a:gd name="connsiteY0" fmla="*/ 727714 h 1356811"/>
                  <a:gd name="connsiteX1" fmla="*/ 75336 w 1339571"/>
                  <a:gd name="connsiteY1" fmla="*/ 347047 h 1356811"/>
                  <a:gd name="connsiteX2" fmla="*/ 610701 w 1339571"/>
                  <a:gd name="connsiteY2" fmla="*/ 4 h 1356811"/>
                  <a:gd name="connsiteX3" fmla="*/ 1339571 w 1339571"/>
                  <a:gd name="connsiteY3" fmla="*/ 750574 h 1356811"/>
                  <a:gd name="connsiteX4" fmla="*/ 610701 w 1339571"/>
                  <a:gd name="connsiteY4" fmla="*/ 1333504 h 1356811"/>
                  <a:gd name="connsiteX5" fmla="*/ 17850 w 1339571"/>
                  <a:gd name="connsiteY5" fmla="*/ 1261446 h 1356811"/>
                  <a:gd name="connsiteX6" fmla="*/ 147700 w 1339571"/>
                  <a:gd name="connsiteY6" fmla="*/ 727714 h 13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9571" h="1356811">
                    <a:moveTo>
                      <a:pt x="147700" y="727714"/>
                    </a:moveTo>
                    <a:cubicBezTo>
                      <a:pt x="157281" y="575314"/>
                      <a:pt x="-1831" y="468332"/>
                      <a:pt x="75336" y="347047"/>
                    </a:cubicBezTo>
                    <a:cubicBezTo>
                      <a:pt x="152503" y="225762"/>
                      <a:pt x="328139" y="1330"/>
                      <a:pt x="610701" y="4"/>
                    </a:cubicBezTo>
                    <a:cubicBezTo>
                      <a:pt x="893263" y="-1322"/>
                      <a:pt x="1339571" y="361296"/>
                      <a:pt x="1339571" y="750574"/>
                    </a:cubicBezTo>
                    <a:cubicBezTo>
                      <a:pt x="1339571" y="1139852"/>
                      <a:pt x="787874" y="1301699"/>
                      <a:pt x="610701" y="1333504"/>
                    </a:cubicBezTo>
                    <a:cubicBezTo>
                      <a:pt x="433528" y="1365309"/>
                      <a:pt x="95017" y="1382731"/>
                      <a:pt x="17850" y="1261446"/>
                    </a:cubicBezTo>
                    <a:cubicBezTo>
                      <a:pt x="-59317" y="1140161"/>
                      <a:pt x="138119" y="880114"/>
                      <a:pt x="147700" y="72771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4">
                <a:extLst>
                  <a:ext uri="{FF2B5EF4-FFF2-40B4-BE49-F238E27FC236}">
                    <a16:creationId xmlns:a16="http://schemas.microsoft.com/office/drawing/2014/main" id="{2C96BBBC-C336-4A52-9A2B-BAD89300A973}"/>
                  </a:ext>
                </a:extLst>
              </p:cNvPr>
              <p:cNvSpPr/>
              <p:nvPr/>
            </p:nvSpPr>
            <p:spPr>
              <a:xfrm flipH="1">
                <a:off x="4587240" y="487348"/>
                <a:ext cx="731752" cy="1135380"/>
              </a:xfrm>
              <a:custGeom>
                <a:avLst/>
                <a:gdLst>
                  <a:gd name="connsiteX0" fmla="*/ 663172 w 663172"/>
                  <a:gd name="connsiteY0" fmla="*/ 1112520 h 1112520"/>
                  <a:gd name="connsiteX1" fmla="*/ 0 w 663172"/>
                  <a:gd name="connsiteY1" fmla="*/ 556260 h 1112520"/>
                  <a:gd name="connsiteX2" fmla="*/ 663172 w 663172"/>
                  <a:gd name="connsiteY2" fmla="*/ 0 h 1112520"/>
                  <a:gd name="connsiteX3" fmla="*/ 663172 w 663172"/>
                  <a:gd name="connsiteY3" fmla="*/ 1112520 h 111252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752" h="1135380">
                    <a:moveTo>
                      <a:pt x="731752" y="1135380"/>
                    </a:moveTo>
                    <a:cubicBezTo>
                      <a:pt x="395972" y="929640"/>
                      <a:pt x="0" y="863474"/>
                      <a:pt x="0" y="556260"/>
                    </a:cubicBezTo>
                    <a:cubicBezTo>
                      <a:pt x="0" y="249046"/>
                      <a:pt x="350252" y="129540"/>
                      <a:pt x="663172" y="0"/>
                    </a:cubicBezTo>
                    <a:cubicBezTo>
                      <a:pt x="266536" y="291659"/>
                      <a:pt x="342737" y="828481"/>
                      <a:pt x="731752" y="11353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8078E0D-6131-4DE4-B2FF-30D86256E427}"/>
                  </a:ext>
                </a:extLst>
              </p:cNvPr>
              <p:cNvSpPr/>
              <p:nvPr/>
            </p:nvSpPr>
            <p:spPr>
              <a:xfrm rot="19373955">
                <a:off x="5517896" y="760368"/>
                <a:ext cx="259080" cy="1967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9">
                <a:extLst>
                  <a:ext uri="{FF2B5EF4-FFF2-40B4-BE49-F238E27FC236}">
                    <a16:creationId xmlns:a16="http://schemas.microsoft.com/office/drawing/2014/main" id="{3A8A0A60-2458-4539-83FD-F6B2CB1EA012}"/>
                  </a:ext>
                </a:extLst>
              </p:cNvPr>
              <p:cNvSpPr/>
              <p:nvPr/>
            </p:nvSpPr>
            <p:spPr>
              <a:xfrm rot="19373955">
                <a:off x="5507817" y="789147"/>
                <a:ext cx="214314" cy="99764"/>
              </a:xfrm>
              <a:custGeom>
                <a:avLst/>
                <a:gdLst>
                  <a:gd name="connsiteX0" fmla="*/ 0 w 189352"/>
                  <a:gd name="connsiteY0" fmla="*/ 41010 h 82019"/>
                  <a:gd name="connsiteX1" fmla="*/ 94676 w 189352"/>
                  <a:gd name="connsiteY1" fmla="*/ 0 h 82019"/>
                  <a:gd name="connsiteX2" fmla="*/ 189352 w 189352"/>
                  <a:gd name="connsiteY2" fmla="*/ 41010 h 82019"/>
                  <a:gd name="connsiteX3" fmla="*/ 94676 w 189352"/>
                  <a:gd name="connsiteY3" fmla="*/ 82020 h 82019"/>
                  <a:gd name="connsiteX4" fmla="*/ 0 w 189352"/>
                  <a:gd name="connsiteY4" fmla="*/ 41010 h 82019"/>
                  <a:gd name="connsiteX0" fmla="*/ 0 w 214314"/>
                  <a:gd name="connsiteY0" fmla="*/ 91306 h 101177"/>
                  <a:gd name="connsiteX1" fmla="*/ 119638 w 214314"/>
                  <a:gd name="connsiteY1" fmla="*/ 1501 h 101177"/>
                  <a:gd name="connsiteX2" fmla="*/ 214314 w 214314"/>
                  <a:gd name="connsiteY2" fmla="*/ 42511 h 101177"/>
                  <a:gd name="connsiteX3" fmla="*/ 119638 w 214314"/>
                  <a:gd name="connsiteY3" fmla="*/ 83521 h 101177"/>
                  <a:gd name="connsiteX4" fmla="*/ 0 w 214314"/>
                  <a:gd name="connsiteY4" fmla="*/ 91306 h 101177"/>
                  <a:gd name="connsiteX0" fmla="*/ 0 w 214314"/>
                  <a:gd name="connsiteY0" fmla="*/ 89893 h 99764"/>
                  <a:gd name="connsiteX1" fmla="*/ 119638 w 214314"/>
                  <a:gd name="connsiteY1" fmla="*/ 88 h 99764"/>
                  <a:gd name="connsiteX2" fmla="*/ 214314 w 214314"/>
                  <a:gd name="connsiteY2" fmla="*/ 41098 h 99764"/>
                  <a:gd name="connsiteX3" fmla="*/ 119638 w 214314"/>
                  <a:gd name="connsiteY3" fmla="*/ 82108 h 99764"/>
                  <a:gd name="connsiteX4" fmla="*/ 0 w 214314"/>
                  <a:gd name="connsiteY4" fmla="*/ 89893 h 9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4" h="99764">
                    <a:moveTo>
                      <a:pt x="0" y="89893"/>
                    </a:moveTo>
                    <a:cubicBezTo>
                      <a:pt x="0" y="67244"/>
                      <a:pt x="33145" y="1666"/>
                      <a:pt x="119638" y="88"/>
                    </a:cubicBezTo>
                    <a:cubicBezTo>
                      <a:pt x="206131" y="-1490"/>
                      <a:pt x="214314" y="18449"/>
                      <a:pt x="214314" y="41098"/>
                    </a:cubicBezTo>
                    <a:cubicBezTo>
                      <a:pt x="214314" y="63747"/>
                      <a:pt x="155357" y="73976"/>
                      <a:pt x="119638" y="82108"/>
                    </a:cubicBezTo>
                    <a:cubicBezTo>
                      <a:pt x="83919" y="90240"/>
                      <a:pt x="0" y="112542"/>
                      <a:pt x="0" y="898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11">
                <a:extLst>
                  <a:ext uri="{FF2B5EF4-FFF2-40B4-BE49-F238E27FC236}">
                    <a16:creationId xmlns:a16="http://schemas.microsoft.com/office/drawing/2014/main" id="{B99C1E2F-7A3C-4731-BDA9-E007BA996D4F}"/>
                  </a:ext>
                </a:extLst>
              </p:cNvPr>
              <p:cNvSpPr/>
              <p:nvPr/>
            </p:nvSpPr>
            <p:spPr>
              <a:xfrm rot="19097952">
                <a:off x="6908828" y="1155233"/>
                <a:ext cx="777783" cy="3411758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931EC123-8F9C-4178-9813-262B57BFF0AD}"/>
                  </a:ext>
                </a:extLst>
              </p:cNvPr>
              <p:cNvSpPr/>
              <p:nvPr/>
            </p:nvSpPr>
            <p:spPr>
              <a:xfrm rot="3783805">
                <a:off x="6251230" y="4422116"/>
                <a:ext cx="290674" cy="70809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49542" y="21744"/>
                    </a:lnTo>
                    <a:cubicBezTo>
                      <a:pt x="-6733" y="410928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B56379BD-7440-47D1-97CB-DB2BF04413A3}"/>
                  </a:ext>
                </a:extLst>
              </p:cNvPr>
              <p:cNvSpPr/>
              <p:nvPr/>
            </p:nvSpPr>
            <p:spPr>
              <a:xfrm rot="1015528">
                <a:off x="6549658" y="4571504"/>
                <a:ext cx="155714" cy="42388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188D4B47-0F5C-47DE-AA32-6E90538B20CB}"/>
                  </a:ext>
                </a:extLst>
              </p:cNvPr>
              <p:cNvSpPr/>
              <p:nvPr/>
            </p:nvSpPr>
            <p:spPr>
              <a:xfrm rot="1659339">
                <a:off x="5661213" y="448832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15">
                <a:extLst>
                  <a:ext uri="{FF2B5EF4-FFF2-40B4-BE49-F238E27FC236}">
                    <a16:creationId xmlns:a16="http://schemas.microsoft.com/office/drawing/2014/main" id="{FC1257F5-B1F4-4219-B25D-991B34C63AD0}"/>
                  </a:ext>
                </a:extLst>
              </p:cNvPr>
              <p:cNvSpPr/>
              <p:nvPr/>
            </p:nvSpPr>
            <p:spPr>
              <a:xfrm rot="5166666">
                <a:off x="5450282" y="4365259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15">
                <a:extLst>
                  <a:ext uri="{FF2B5EF4-FFF2-40B4-BE49-F238E27FC236}">
                    <a16:creationId xmlns:a16="http://schemas.microsoft.com/office/drawing/2014/main" id="{16E10591-8795-4B91-AB5C-59CF4F61BBB9}"/>
                  </a:ext>
                </a:extLst>
              </p:cNvPr>
              <p:cNvSpPr/>
              <p:nvPr/>
            </p:nvSpPr>
            <p:spPr>
              <a:xfrm rot="18050424" flipH="1">
                <a:off x="5799546" y="4529037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E7F54B21-0A1B-4559-82D7-83E72F834621}"/>
                  </a:ext>
                </a:extLst>
              </p:cNvPr>
              <p:cNvSpPr/>
              <p:nvPr/>
            </p:nvSpPr>
            <p:spPr>
              <a:xfrm rot="18149711" flipH="1">
                <a:off x="6729807" y="4563094"/>
                <a:ext cx="156613" cy="22601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15">
                <a:extLst>
                  <a:ext uri="{FF2B5EF4-FFF2-40B4-BE49-F238E27FC236}">
                    <a16:creationId xmlns:a16="http://schemas.microsoft.com/office/drawing/2014/main" id="{831138A7-2553-48A8-8127-447E5A9A5D0C}"/>
                  </a:ext>
                </a:extLst>
              </p:cNvPr>
              <p:cNvSpPr/>
              <p:nvPr/>
            </p:nvSpPr>
            <p:spPr>
              <a:xfrm rot="3941651">
                <a:off x="5460220" y="4519676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11">
                <a:extLst>
                  <a:ext uri="{FF2B5EF4-FFF2-40B4-BE49-F238E27FC236}">
                    <a16:creationId xmlns:a16="http://schemas.microsoft.com/office/drawing/2014/main" id="{01EE19BB-7295-4FC5-90A8-A098F18306F5}"/>
                  </a:ext>
                </a:extLst>
              </p:cNvPr>
              <p:cNvSpPr/>
              <p:nvPr/>
            </p:nvSpPr>
            <p:spPr>
              <a:xfrm rot="19172178">
                <a:off x="6128668" y="1400760"/>
                <a:ext cx="327689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E4DF79DA-3C65-48C3-8377-1A6409788553}"/>
                  </a:ext>
                </a:extLst>
              </p:cNvPr>
              <p:cNvSpPr/>
              <p:nvPr/>
            </p:nvSpPr>
            <p:spPr>
              <a:xfrm>
                <a:off x="4886150" y="1459726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F67F2F09-6DEF-4F4E-B1B1-6700B28506D4}"/>
                  </a:ext>
                </a:extLst>
              </p:cNvPr>
              <p:cNvSpPr/>
              <p:nvPr/>
            </p:nvSpPr>
            <p:spPr>
              <a:xfrm rot="18680758">
                <a:off x="5491343" y="1231632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D49408CA-C9BB-4C2C-BB29-F9A421911D8A}"/>
                  </a:ext>
                </a:extLst>
              </p:cNvPr>
              <p:cNvSpPr/>
              <p:nvPr/>
            </p:nvSpPr>
            <p:spPr>
              <a:xfrm rot="20970300">
                <a:off x="7035523" y="4292031"/>
                <a:ext cx="762667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10">
                <a:extLst>
                  <a:ext uri="{FF2B5EF4-FFF2-40B4-BE49-F238E27FC236}">
                    <a16:creationId xmlns:a16="http://schemas.microsoft.com/office/drawing/2014/main" id="{AB3C63A1-86D5-4992-8D11-1B2279F529E2}"/>
                  </a:ext>
                </a:extLst>
              </p:cNvPr>
              <p:cNvSpPr/>
              <p:nvPr/>
            </p:nvSpPr>
            <p:spPr>
              <a:xfrm rot="638591">
                <a:off x="4949311" y="2107533"/>
                <a:ext cx="1090684" cy="1664121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8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97FBFB20-46D7-4209-9697-DC27B269173F}"/>
                  </a:ext>
                </a:extLst>
              </p:cNvPr>
              <p:cNvSpPr/>
              <p:nvPr/>
            </p:nvSpPr>
            <p:spPr>
              <a:xfrm rot="19091287">
                <a:off x="7002044" y="1661734"/>
                <a:ext cx="507658" cy="2394656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5">
                <a:extLst>
                  <a:ext uri="{FF2B5EF4-FFF2-40B4-BE49-F238E27FC236}">
                    <a16:creationId xmlns:a16="http://schemas.microsoft.com/office/drawing/2014/main" id="{AE975A77-A4D5-4172-9E8E-DEE531737675}"/>
                  </a:ext>
                </a:extLst>
              </p:cNvPr>
              <p:cNvSpPr/>
              <p:nvPr/>
            </p:nvSpPr>
            <p:spPr>
              <a:xfrm rot="3245550">
                <a:off x="5785400" y="4434086"/>
                <a:ext cx="92012" cy="2261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15">
                <a:extLst>
                  <a:ext uri="{FF2B5EF4-FFF2-40B4-BE49-F238E27FC236}">
                    <a16:creationId xmlns:a16="http://schemas.microsoft.com/office/drawing/2014/main" id="{9BEF8D15-50A9-4175-ABD0-46E1784F6A89}"/>
                  </a:ext>
                </a:extLst>
              </p:cNvPr>
              <p:cNvSpPr/>
              <p:nvPr/>
            </p:nvSpPr>
            <p:spPr>
              <a:xfrm rot="3245550">
                <a:off x="6667653" y="4489235"/>
                <a:ext cx="92012" cy="1941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1FBEC44-3012-4CB1-910B-FD27C4AF04CC}"/>
                  </a:ext>
                </a:extLst>
              </p:cNvPr>
              <p:cNvSpPr/>
              <p:nvPr/>
            </p:nvSpPr>
            <p:spPr>
              <a:xfrm rot="4477630">
                <a:off x="6612706" y="4526033"/>
                <a:ext cx="95868" cy="1380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15">
                <a:extLst>
                  <a:ext uri="{FF2B5EF4-FFF2-40B4-BE49-F238E27FC236}">
                    <a16:creationId xmlns:a16="http://schemas.microsoft.com/office/drawing/2014/main" id="{89557C93-BF99-4014-A993-B49D64ABF147}"/>
                  </a:ext>
                </a:extLst>
              </p:cNvPr>
              <p:cNvSpPr/>
              <p:nvPr/>
            </p:nvSpPr>
            <p:spPr>
              <a:xfrm rot="4477630">
                <a:off x="6538742" y="4505139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15">
                <a:extLst>
                  <a:ext uri="{FF2B5EF4-FFF2-40B4-BE49-F238E27FC236}">
                    <a16:creationId xmlns:a16="http://schemas.microsoft.com/office/drawing/2014/main" id="{97EBFFBF-C547-44E7-81DA-2D2D28B9BC35}"/>
                  </a:ext>
                </a:extLst>
              </p:cNvPr>
              <p:cNvSpPr/>
              <p:nvPr/>
            </p:nvSpPr>
            <p:spPr>
              <a:xfrm rot="4477630">
                <a:off x="5686982" y="4541810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15">
                <a:extLst>
                  <a:ext uri="{FF2B5EF4-FFF2-40B4-BE49-F238E27FC236}">
                    <a16:creationId xmlns:a16="http://schemas.microsoft.com/office/drawing/2014/main" id="{A9273476-DB32-4D97-B3D1-3B51F2AC177C}"/>
                  </a:ext>
                </a:extLst>
              </p:cNvPr>
              <p:cNvSpPr/>
              <p:nvPr/>
            </p:nvSpPr>
            <p:spPr>
              <a:xfrm rot="4477630">
                <a:off x="5638941" y="4582017"/>
                <a:ext cx="98753" cy="1251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15">
                <a:extLst>
                  <a:ext uri="{FF2B5EF4-FFF2-40B4-BE49-F238E27FC236}">
                    <a16:creationId xmlns:a16="http://schemas.microsoft.com/office/drawing/2014/main" id="{4B621017-412B-4817-9DBF-EFDDCC26F5CC}"/>
                  </a:ext>
                </a:extLst>
              </p:cNvPr>
              <p:cNvSpPr/>
              <p:nvPr/>
            </p:nvSpPr>
            <p:spPr>
              <a:xfrm rot="4477630">
                <a:off x="6672026" y="4607510"/>
                <a:ext cx="45719" cy="496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8BB656-F01A-4F5C-8A64-55631F7045F6}"/>
              </a:ext>
            </a:extLst>
          </p:cNvPr>
          <p:cNvGrpSpPr/>
          <p:nvPr/>
        </p:nvGrpSpPr>
        <p:grpSpPr>
          <a:xfrm>
            <a:off x="7110850" y="1917302"/>
            <a:ext cx="5034229" cy="5014281"/>
            <a:chOff x="7110850" y="1917302"/>
            <a:chExt cx="5034229" cy="5014281"/>
          </a:xfrm>
        </p:grpSpPr>
        <p:sp>
          <p:nvSpPr>
            <p:cNvPr id="103" name="Star: 5 Points 102">
              <a:extLst>
                <a:ext uri="{FF2B5EF4-FFF2-40B4-BE49-F238E27FC236}">
                  <a16:creationId xmlns:a16="http://schemas.microsoft.com/office/drawing/2014/main" id="{B986199C-2709-448B-8C05-593C60A02C44}"/>
                </a:ext>
              </a:extLst>
            </p:cNvPr>
            <p:cNvSpPr/>
            <p:nvPr/>
          </p:nvSpPr>
          <p:spPr>
            <a:xfrm flipH="1">
              <a:off x="11549777" y="4838895"/>
              <a:ext cx="386862" cy="386862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tar: 5 Points 103">
              <a:extLst>
                <a:ext uri="{FF2B5EF4-FFF2-40B4-BE49-F238E27FC236}">
                  <a16:creationId xmlns:a16="http://schemas.microsoft.com/office/drawing/2014/main" id="{8FE7E4F6-3D96-40FE-A0D0-145B24144416}"/>
                </a:ext>
              </a:extLst>
            </p:cNvPr>
            <p:cNvSpPr/>
            <p:nvPr/>
          </p:nvSpPr>
          <p:spPr>
            <a:xfrm flipH="1">
              <a:off x="7110850" y="2343055"/>
              <a:ext cx="295866" cy="295866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tar: 4 Points 104">
              <a:extLst>
                <a:ext uri="{FF2B5EF4-FFF2-40B4-BE49-F238E27FC236}">
                  <a16:creationId xmlns:a16="http://schemas.microsoft.com/office/drawing/2014/main" id="{B235D5AC-F3D3-4690-9113-4C930219F9DA}"/>
                </a:ext>
              </a:extLst>
            </p:cNvPr>
            <p:cNvSpPr/>
            <p:nvPr/>
          </p:nvSpPr>
          <p:spPr>
            <a:xfrm flipH="1">
              <a:off x="11998643" y="1917302"/>
              <a:ext cx="146436" cy="14643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tar: 4 Points 105">
              <a:extLst>
                <a:ext uri="{FF2B5EF4-FFF2-40B4-BE49-F238E27FC236}">
                  <a16:creationId xmlns:a16="http://schemas.microsoft.com/office/drawing/2014/main" id="{8059729B-0AD3-4A5E-9911-E5E64972C0C1}"/>
                </a:ext>
              </a:extLst>
            </p:cNvPr>
            <p:cNvSpPr/>
            <p:nvPr/>
          </p:nvSpPr>
          <p:spPr>
            <a:xfrm flipH="1">
              <a:off x="9513653" y="3729758"/>
              <a:ext cx="268769" cy="291472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tar: 4 Points 106">
              <a:extLst>
                <a:ext uri="{FF2B5EF4-FFF2-40B4-BE49-F238E27FC236}">
                  <a16:creationId xmlns:a16="http://schemas.microsoft.com/office/drawing/2014/main" id="{2A0FEA3E-26FC-441C-95B2-AC5FFAE9DF25}"/>
                </a:ext>
              </a:extLst>
            </p:cNvPr>
            <p:cNvSpPr/>
            <p:nvPr/>
          </p:nvSpPr>
          <p:spPr>
            <a:xfrm flipH="1">
              <a:off x="7756516" y="5526156"/>
              <a:ext cx="351285" cy="351285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tar: 5 Points 107">
              <a:extLst>
                <a:ext uri="{FF2B5EF4-FFF2-40B4-BE49-F238E27FC236}">
                  <a16:creationId xmlns:a16="http://schemas.microsoft.com/office/drawing/2014/main" id="{48F20F37-6B4B-41F9-AF71-1BA57497FB28}"/>
                </a:ext>
              </a:extLst>
            </p:cNvPr>
            <p:cNvSpPr/>
            <p:nvPr/>
          </p:nvSpPr>
          <p:spPr>
            <a:xfrm flipH="1">
              <a:off x="10856562" y="6540750"/>
              <a:ext cx="390833" cy="390833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tar: 5 Points 108">
              <a:extLst>
                <a:ext uri="{FF2B5EF4-FFF2-40B4-BE49-F238E27FC236}">
                  <a16:creationId xmlns:a16="http://schemas.microsoft.com/office/drawing/2014/main" id="{79F931F1-ADA1-42E2-AE8E-22DDE31A8499}"/>
                </a:ext>
              </a:extLst>
            </p:cNvPr>
            <p:cNvSpPr/>
            <p:nvPr/>
          </p:nvSpPr>
          <p:spPr>
            <a:xfrm flipH="1">
              <a:off x="9862910" y="2009772"/>
              <a:ext cx="226484" cy="226484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60</Words>
  <Application>Microsoft Office PowerPoint</Application>
  <PresentationFormat>Widescreen</PresentationFormat>
  <Paragraphs>14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27</cp:revision>
  <dcterms:created xsi:type="dcterms:W3CDTF">2025-01-20T13:40:32Z</dcterms:created>
  <dcterms:modified xsi:type="dcterms:W3CDTF">2025-01-20T16:49:24Z</dcterms:modified>
</cp:coreProperties>
</file>