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11" r:id="rId2"/>
    <p:sldId id="339" r:id="rId3"/>
    <p:sldId id="341" r:id="rId4"/>
    <p:sldId id="340" r:id="rId5"/>
    <p:sldId id="316" r:id="rId6"/>
    <p:sldId id="322" r:id="rId7"/>
    <p:sldId id="337" r:id="rId8"/>
    <p:sldId id="338" r:id="rId9"/>
    <p:sldId id="3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51B4"/>
    <a:srgbClr val="FE0000"/>
    <a:srgbClr val="FFDF01"/>
    <a:srgbClr val="FFB423"/>
    <a:srgbClr val="AC4D1B"/>
    <a:srgbClr val="64DBFE"/>
    <a:srgbClr val="30AEFF"/>
    <a:srgbClr val="39B6FE"/>
    <a:srgbClr val="01CBF3"/>
    <a:srgbClr val="FFE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750A5-9764-44C9-AB62-5F76CCEB703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9BEAD-9457-4B2C-8F80-A676F13A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3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3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9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9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7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3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FF0000"/>
                </a:solidFill>
                <a:latin typeface="Arial Black" panose="020B0A04020102020204" pitchFamily="34" charset="0"/>
              </a:rPr>
              <a:t>S</a:t>
            </a:r>
            <a:r>
              <a:rPr kumimoji="0" lang="en-US" sz="6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ammy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Black" panose="020B0A04020102020204" pitchFamily="34" charset="0"/>
              </a:rPr>
              <a:t>S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nail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Black" panose="020B0A04020102020204" pitchFamily="34" charset="0"/>
              </a:rPr>
              <a:t>S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lides in the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</a:rPr>
              <a:t>S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37387D-9C69-4157-8FA1-604C2F3B1B56}"/>
              </a:ext>
            </a:extLst>
          </p:cNvPr>
          <p:cNvGrpSpPr/>
          <p:nvPr/>
        </p:nvGrpSpPr>
        <p:grpSpPr>
          <a:xfrm>
            <a:off x="2131980" y="1013266"/>
            <a:ext cx="8123911" cy="5412610"/>
            <a:chOff x="2265331" y="1360859"/>
            <a:chExt cx="7475326" cy="4980486"/>
          </a:xfrm>
        </p:grpSpPr>
        <p:sp>
          <p:nvSpPr>
            <p:cNvPr id="6" name="Oval 2">
              <a:extLst>
                <a:ext uri="{FF2B5EF4-FFF2-40B4-BE49-F238E27FC236}">
                  <a16:creationId xmlns:a16="http://schemas.microsoft.com/office/drawing/2014/main" id="{24A7E311-E9C2-479E-A9E1-C11DB4B6B109}"/>
                </a:ext>
              </a:extLst>
            </p:cNvPr>
            <p:cNvSpPr/>
            <p:nvPr/>
          </p:nvSpPr>
          <p:spPr>
            <a:xfrm>
              <a:off x="2265331" y="2092680"/>
              <a:ext cx="7475326" cy="4248665"/>
            </a:xfrm>
            <a:custGeom>
              <a:avLst/>
              <a:gdLst>
                <a:gd name="connsiteX0" fmla="*/ 0 w 2584174"/>
                <a:gd name="connsiteY0" fmla="*/ 1292087 h 2584174"/>
                <a:gd name="connsiteX1" fmla="*/ 1292087 w 2584174"/>
                <a:gd name="connsiteY1" fmla="*/ 0 h 2584174"/>
                <a:gd name="connsiteX2" fmla="*/ 2584174 w 2584174"/>
                <a:gd name="connsiteY2" fmla="*/ 1292087 h 2584174"/>
                <a:gd name="connsiteX3" fmla="*/ 1292087 w 2584174"/>
                <a:gd name="connsiteY3" fmla="*/ 2584174 h 2584174"/>
                <a:gd name="connsiteX4" fmla="*/ 0 w 2584174"/>
                <a:gd name="connsiteY4" fmla="*/ 1292087 h 2584174"/>
                <a:gd name="connsiteX0" fmla="*/ 4945632 w 7529806"/>
                <a:gd name="connsiteY0" fmla="*/ 1292087 h 3193774"/>
                <a:gd name="connsiteX1" fmla="*/ 6237719 w 7529806"/>
                <a:gd name="connsiteY1" fmla="*/ 0 h 3193774"/>
                <a:gd name="connsiteX2" fmla="*/ 7529806 w 7529806"/>
                <a:gd name="connsiteY2" fmla="*/ 1292087 h 3193774"/>
                <a:gd name="connsiteX3" fmla="*/ 75458 w 7529806"/>
                <a:gd name="connsiteY3" fmla="*/ 3193774 h 3193774"/>
                <a:gd name="connsiteX4" fmla="*/ 4945632 w 7529806"/>
                <a:gd name="connsiteY4" fmla="*/ 1292087 h 3193774"/>
                <a:gd name="connsiteX0" fmla="*/ 4913437 w 7484359"/>
                <a:gd name="connsiteY0" fmla="*/ 1775705 h 3204908"/>
                <a:gd name="connsiteX1" fmla="*/ 6192272 w 7484359"/>
                <a:gd name="connsiteY1" fmla="*/ 6540 h 3204908"/>
                <a:gd name="connsiteX2" fmla="*/ 7484359 w 7484359"/>
                <a:gd name="connsiteY2" fmla="*/ 1298627 h 3204908"/>
                <a:gd name="connsiteX3" fmla="*/ 30011 w 7484359"/>
                <a:gd name="connsiteY3" fmla="*/ 3200314 h 3204908"/>
                <a:gd name="connsiteX4" fmla="*/ 4913437 w 7484359"/>
                <a:gd name="connsiteY4" fmla="*/ 1775705 h 3204908"/>
                <a:gd name="connsiteX0" fmla="*/ 4926319 w 7483989"/>
                <a:gd name="connsiteY0" fmla="*/ 1966406 h 3215617"/>
                <a:gd name="connsiteX1" fmla="*/ 6191902 w 7483989"/>
                <a:gd name="connsiteY1" fmla="*/ 11711 h 3215617"/>
                <a:gd name="connsiteX2" fmla="*/ 7483989 w 7483989"/>
                <a:gd name="connsiteY2" fmla="*/ 1303798 h 3215617"/>
                <a:gd name="connsiteX3" fmla="*/ 29641 w 7483989"/>
                <a:gd name="connsiteY3" fmla="*/ 3205485 h 3215617"/>
                <a:gd name="connsiteX4" fmla="*/ 4926319 w 7483989"/>
                <a:gd name="connsiteY4" fmla="*/ 1966406 h 3215617"/>
                <a:gd name="connsiteX0" fmla="*/ 4926319 w 7483989"/>
                <a:gd name="connsiteY0" fmla="*/ 2075855 h 3223751"/>
                <a:gd name="connsiteX1" fmla="*/ 6191902 w 7483989"/>
                <a:gd name="connsiteY1" fmla="*/ 15142 h 3223751"/>
                <a:gd name="connsiteX2" fmla="*/ 7483989 w 7483989"/>
                <a:gd name="connsiteY2" fmla="*/ 1307229 h 3223751"/>
                <a:gd name="connsiteX3" fmla="*/ 29641 w 7483989"/>
                <a:gd name="connsiteY3" fmla="*/ 3208916 h 3223751"/>
                <a:gd name="connsiteX4" fmla="*/ 4926319 w 7483989"/>
                <a:gd name="connsiteY4" fmla="*/ 2075855 h 3223751"/>
                <a:gd name="connsiteX0" fmla="*/ 4939206 w 7483623"/>
                <a:gd name="connsiteY0" fmla="*/ 1980072 h 3216547"/>
                <a:gd name="connsiteX1" fmla="*/ 6191536 w 7483623"/>
                <a:gd name="connsiteY1" fmla="*/ 12124 h 3216547"/>
                <a:gd name="connsiteX2" fmla="*/ 7483623 w 7483623"/>
                <a:gd name="connsiteY2" fmla="*/ 1304211 h 3216547"/>
                <a:gd name="connsiteX3" fmla="*/ 29275 w 7483623"/>
                <a:gd name="connsiteY3" fmla="*/ 3205898 h 3216547"/>
                <a:gd name="connsiteX4" fmla="*/ 4939206 w 7483623"/>
                <a:gd name="connsiteY4" fmla="*/ 1980072 h 3216547"/>
                <a:gd name="connsiteX0" fmla="*/ 4916363 w 6231337"/>
                <a:gd name="connsiteY0" fmla="*/ 1973363 h 3257271"/>
                <a:gd name="connsiteX1" fmla="*/ 6168693 w 6231337"/>
                <a:gd name="connsiteY1" fmla="*/ 5415 h 3257271"/>
                <a:gd name="connsiteX2" fmla="*/ 6056049 w 6231337"/>
                <a:gd name="connsiteY2" fmla="*/ 2622719 h 3257271"/>
                <a:gd name="connsiteX3" fmla="*/ 6432 w 6231337"/>
                <a:gd name="connsiteY3" fmla="*/ 3199189 h 3257271"/>
                <a:gd name="connsiteX4" fmla="*/ 4916363 w 6231337"/>
                <a:gd name="connsiteY4" fmla="*/ 1973363 h 3257271"/>
                <a:gd name="connsiteX0" fmla="*/ 4916363 w 6365943"/>
                <a:gd name="connsiteY0" fmla="*/ 11324 h 1252825"/>
                <a:gd name="connsiteX1" fmla="*/ 6056049 w 6365943"/>
                <a:gd name="connsiteY1" fmla="*/ 660680 h 1252825"/>
                <a:gd name="connsiteX2" fmla="*/ 6432 w 6365943"/>
                <a:gd name="connsiteY2" fmla="*/ 1237150 h 1252825"/>
                <a:gd name="connsiteX3" fmla="*/ 4916363 w 6365943"/>
                <a:gd name="connsiteY3" fmla="*/ 11324 h 1252825"/>
                <a:gd name="connsiteX0" fmla="*/ 4915611 w 6295981"/>
                <a:gd name="connsiteY0" fmla="*/ 1829931 h 4121103"/>
                <a:gd name="connsiteX1" fmla="*/ 6055297 w 6295981"/>
                <a:gd name="connsiteY1" fmla="*/ 2479287 h 4121103"/>
                <a:gd name="connsiteX2" fmla="*/ 5680 w 6295981"/>
                <a:gd name="connsiteY2" fmla="*/ 3055757 h 4121103"/>
                <a:gd name="connsiteX3" fmla="*/ 4915611 w 6295981"/>
                <a:gd name="connsiteY3" fmla="*/ 1829931 h 4121103"/>
                <a:gd name="connsiteX0" fmla="*/ 4915611 w 7480254"/>
                <a:gd name="connsiteY0" fmla="*/ 1975323 h 4266495"/>
                <a:gd name="connsiteX1" fmla="*/ 6055297 w 7480254"/>
                <a:gd name="connsiteY1" fmla="*/ 2624679 h 4266495"/>
                <a:gd name="connsiteX2" fmla="*/ 5680 w 7480254"/>
                <a:gd name="connsiteY2" fmla="*/ 3201149 h 4266495"/>
                <a:gd name="connsiteX3" fmla="*/ 4915611 w 7480254"/>
                <a:gd name="connsiteY3" fmla="*/ 1975323 h 4266495"/>
                <a:gd name="connsiteX0" fmla="*/ 4914623 w 7314151"/>
                <a:gd name="connsiteY0" fmla="*/ 1899125 h 4116631"/>
                <a:gd name="connsiteX1" fmla="*/ 6054309 w 7314151"/>
                <a:gd name="connsiteY1" fmla="*/ 2548481 h 4116631"/>
                <a:gd name="connsiteX2" fmla="*/ 4692 w 7314151"/>
                <a:gd name="connsiteY2" fmla="*/ 3124951 h 4116631"/>
                <a:gd name="connsiteX3" fmla="*/ 4914623 w 7314151"/>
                <a:gd name="connsiteY3" fmla="*/ 1899125 h 4116631"/>
                <a:gd name="connsiteX0" fmla="*/ 4914623 w 7493279"/>
                <a:gd name="connsiteY0" fmla="*/ 2075631 h 4293137"/>
                <a:gd name="connsiteX1" fmla="*/ 6054309 w 7493279"/>
                <a:gd name="connsiteY1" fmla="*/ 2724987 h 4293137"/>
                <a:gd name="connsiteX2" fmla="*/ 4692 w 7493279"/>
                <a:gd name="connsiteY2" fmla="*/ 3301457 h 4293137"/>
                <a:gd name="connsiteX3" fmla="*/ 4914623 w 7493279"/>
                <a:gd name="connsiteY3" fmla="*/ 2075631 h 4293137"/>
                <a:gd name="connsiteX0" fmla="*/ 4912395 w 7491051"/>
                <a:gd name="connsiteY0" fmla="*/ 2075631 h 4445643"/>
                <a:gd name="connsiteX1" fmla="*/ 6052081 w 7491051"/>
                <a:gd name="connsiteY1" fmla="*/ 2724987 h 4445643"/>
                <a:gd name="connsiteX2" fmla="*/ 2464 w 7491051"/>
                <a:gd name="connsiteY2" fmla="*/ 3301457 h 4445643"/>
                <a:gd name="connsiteX3" fmla="*/ 4912395 w 7491051"/>
                <a:gd name="connsiteY3" fmla="*/ 2075631 h 4445643"/>
                <a:gd name="connsiteX0" fmla="*/ 4910123 w 7488779"/>
                <a:gd name="connsiteY0" fmla="*/ 2075631 h 4184114"/>
                <a:gd name="connsiteX1" fmla="*/ 6049809 w 7488779"/>
                <a:gd name="connsiteY1" fmla="*/ 2724987 h 4184114"/>
                <a:gd name="connsiteX2" fmla="*/ 192 w 7488779"/>
                <a:gd name="connsiteY2" fmla="*/ 3301457 h 4184114"/>
                <a:gd name="connsiteX3" fmla="*/ 4910123 w 7488779"/>
                <a:gd name="connsiteY3" fmla="*/ 2075631 h 4184114"/>
                <a:gd name="connsiteX0" fmla="*/ 4912527 w 8753344"/>
                <a:gd name="connsiteY0" fmla="*/ 526291 h 1900325"/>
                <a:gd name="connsiteX1" fmla="*/ 6052213 w 8753344"/>
                <a:gd name="connsiteY1" fmla="*/ 1175647 h 1900325"/>
                <a:gd name="connsiteX2" fmla="*/ 2596 w 8753344"/>
                <a:gd name="connsiteY2" fmla="*/ 1752117 h 1900325"/>
                <a:gd name="connsiteX3" fmla="*/ 4912527 w 8753344"/>
                <a:gd name="connsiteY3" fmla="*/ 526291 h 1900325"/>
                <a:gd name="connsiteX0" fmla="*/ 4912527 w 7975501"/>
                <a:gd name="connsiteY0" fmla="*/ 425651 h 1799685"/>
                <a:gd name="connsiteX1" fmla="*/ 6052213 w 7975501"/>
                <a:gd name="connsiteY1" fmla="*/ 1075007 h 1799685"/>
                <a:gd name="connsiteX2" fmla="*/ 2596 w 7975501"/>
                <a:gd name="connsiteY2" fmla="*/ 1651477 h 1799685"/>
                <a:gd name="connsiteX3" fmla="*/ 4912527 w 7975501"/>
                <a:gd name="connsiteY3" fmla="*/ 425651 h 1799685"/>
                <a:gd name="connsiteX0" fmla="*/ 4910156 w 6754535"/>
                <a:gd name="connsiteY0" fmla="*/ 172897 h 1546931"/>
                <a:gd name="connsiteX1" fmla="*/ 6049842 w 6754535"/>
                <a:gd name="connsiteY1" fmla="*/ 822253 h 1546931"/>
                <a:gd name="connsiteX2" fmla="*/ 225 w 6754535"/>
                <a:gd name="connsiteY2" fmla="*/ 1398723 h 1546931"/>
                <a:gd name="connsiteX3" fmla="*/ 4910156 w 6754535"/>
                <a:gd name="connsiteY3" fmla="*/ 172897 h 1546931"/>
                <a:gd name="connsiteX0" fmla="*/ 4910156 w 6324209"/>
                <a:gd name="connsiteY0" fmla="*/ 1706582 h 3080616"/>
                <a:gd name="connsiteX1" fmla="*/ 6049842 w 6324209"/>
                <a:gd name="connsiteY1" fmla="*/ 2355938 h 3080616"/>
                <a:gd name="connsiteX2" fmla="*/ 225 w 6324209"/>
                <a:gd name="connsiteY2" fmla="*/ 2932408 h 3080616"/>
                <a:gd name="connsiteX3" fmla="*/ 4910156 w 6324209"/>
                <a:gd name="connsiteY3" fmla="*/ 1706582 h 3080616"/>
                <a:gd name="connsiteX0" fmla="*/ 4910205 w 6865444"/>
                <a:gd name="connsiteY0" fmla="*/ 1900684 h 3274718"/>
                <a:gd name="connsiteX1" fmla="*/ 6719124 w 6865444"/>
                <a:gd name="connsiteY1" fmla="*/ 5624 h 3274718"/>
                <a:gd name="connsiteX2" fmla="*/ 6049891 w 6865444"/>
                <a:gd name="connsiteY2" fmla="*/ 2550040 h 3274718"/>
                <a:gd name="connsiteX3" fmla="*/ 274 w 6865444"/>
                <a:gd name="connsiteY3" fmla="*/ 3126510 h 3274718"/>
                <a:gd name="connsiteX4" fmla="*/ 4910205 w 6865444"/>
                <a:gd name="connsiteY4" fmla="*/ 1900684 h 3274718"/>
                <a:gd name="connsiteX0" fmla="*/ 4910205 w 7404243"/>
                <a:gd name="connsiteY0" fmla="*/ 1900684 h 3274718"/>
                <a:gd name="connsiteX1" fmla="*/ 6719124 w 7404243"/>
                <a:gd name="connsiteY1" fmla="*/ 5624 h 3274718"/>
                <a:gd name="connsiteX2" fmla="*/ 6049891 w 7404243"/>
                <a:gd name="connsiteY2" fmla="*/ 2550040 h 3274718"/>
                <a:gd name="connsiteX3" fmla="*/ 274 w 7404243"/>
                <a:gd name="connsiteY3" fmla="*/ 3126510 h 3274718"/>
                <a:gd name="connsiteX4" fmla="*/ 4910205 w 7404243"/>
                <a:gd name="connsiteY4" fmla="*/ 1900684 h 3274718"/>
                <a:gd name="connsiteX0" fmla="*/ 4910205 w 7404243"/>
                <a:gd name="connsiteY0" fmla="*/ 1981267 h 3355301"/>
                <a:gd name="connsiteX1" fmla="*/ 6719124 w 7404243"/>
                <a:gd name="connsiteY1" fmla="*/ 86207 h 3355301"/>
                <a:gd name="connsiteX2" fmla="*/ 6049891 w 7404243"/>
                <a:gd name="connsiteY2" fmla="*/ 2630623 h 3355301"/>
                <a:gd name="connsiteX3" fmla="*/ 274 w 7404243"/>
                <a:gd name="connsiteY3" fmla="*/ 3207093 h 3355301"/>
                <a:gd name="connsiteX4" fmla="*/ 4910205 w 7404243"/>
                <a:gd name="connsiteY4" fmla="*/ 1981267 h 3355301"/>
                <a:gd name="connsiteX0" fmla="*/ 4910146 w 7404184"/>
                <a:gd name="connsiteY0" fmla="*/ 1971408 h 3345442"/>
                <a:gd name="connsiteX1" fmla="*/ 6719065 w 7404184"/>
                <a:gd name="connsiteY1" fmla="*/ 76348 h 3345442"/>
                <a:gd name="connsiteX2" fmla="*/ 6049832 w 7404184"/>
                <a:gd name="connsiteY2" fmla="*/ 2620764 h 3345442"/>
                <a:gd name="connsiteX3" fmla="*/ 215 w 7404184"/>
                <a:gd name="connsiteY3" fmla="*/ 3197234 h 3345442"/>
                <a:gd name="connsiteX4" fmla="*/ 4910146 w 7404184"/>
                <a:gd name="connsiteY4" fmla="*/ 1971408 h 3345442"/>
                <a:gd name="connsiteX0" fmla="*/ 4910146 w 7451322"/>
                <a:gd name="connsiteY0" fmla="*/ 1971408 h 3345442"/>
                <a:gd name="connsiteX1" fmla="*/ 6719065 w 7451322"/>
                <a:gd name="connsiteY1" fmla="*/ 76348 h 3345442"/>
                <a:gd name="connsiteX2" fmla="*/ 6049832 w 7451322"/>
                <a:gd name="connsiteY2" fmla="*/ 2620764 h 3345442"/>
                <a:gd name="connsiteX3" fmla="*/ 215 w 7451322"/>
                <a:gd name="connsiteY3" fmla="*/ 3197234 h 3345442"/>
                <a:gd name="connsiteX4" fmla="*/ 4910146 w 7451322"/>
                <a:gd name="connsiteY4" fmla="*/ 1971408 h 3345442"/>
                <a:gd name="connsiteX0" fmla="*/ 4917351 w 7458527"/>
                <a:gd name="connsiteY0" fmla="*/ 1971408 h 3551774"/>
                <a:gd name="connsiteX1" fmla="*/ 6726270 w 7458527"/>
                <a:gd name="connsiteY1" fmla="*/ 76348 h 3551774"/>
                <a:gd name="connsiteX2" fmla="*/ 6057037 w 7458527"/>
                <a:gd name="connsiteY2" fmla="*/ 2620764 h 3551774"/>
                <a:gd name="connsiteX3" fmla="*/ 7420 w 7458527"/>
                <a:gd name="connsiteY3" fmla="*/ 3197234 h 3551774"/>
                <a:gd name="connsiteX4" fmla="*/ 4917351 w 7458527"/>
                <a:gd name="connsiteY4" fmla="*/ 1971408 h 3551774"/>
                <a:gd name="connsiteX0" fmla="*/ 4917351 w 7458527"/>
                <a:gd name="connsiteY0" fmla="*/ 1971408 h 4207893"/>
                <a:gd name="connsiteX1" fmla="*/ 6726270 w 7458527"/>
                <a:gd name="connsiteY1" fmla="*/ 76348 h 4207893"/>
                <a:gd name="connsiteX2" fmla="*/ 6057037 w 7458527"/>
                <a:gd name="connsiteY2" fmla="*/ 2620764 h 4207893"/>
                <a:gd name="connsiteX3" fmla="*/ 7420 w 7458527"/>
                <a:gd name="connsiteY3" fmla="*/ 3197234 h 4207893"/>
                <a:gd name="connsiteX4" fmla="*/ 4917351 w 7458527"/>
                <a:gd name="connsiteY4" fmla="*/ 1971408 h 4207893"/>
                <a:gd name="connsiteX0" fmla="*/ 4917351 w 7458527"/>
                <a:gd name="connsiteY0" fmla="*/ 2015798 h 4252283"/>
                <a:gd name="connsiteX1" fmla="*/ 6726270 w 7458527"/>
                <a:gd name="connsiteY1" fmla="*/ 120738 h 4252283"/>
                <a:gd name="connsiteX2" fmla="*/ 6057037 w 7458527"/>
                <a:gd name="connsiteY2" fmla="*/ 2665154 h 4252283"/>
                <a:gd name="connsiteX3" fmla="*/ 7420 w 7458527"/>
                <a:gd name="connsiteY3" fmla="*/ 3241624 h 4252283"/>
                <a:gd name="connsiteX4" fmla="*/ 4917351 w 7458527"/>
                <a:gd name="connsiteY4" fmla="*/ 2015798 h 4252283"/>
                <a:gd name="connsiteX0" fmla="*/ 4917351 w 7458527"/>
                <a:gd name="connsiteY0" fmla="*/ 2012180 h 4248665"/>
                <a:gd name="connsiteX1" fmla="*/ 6726270 w 7458527"/>
                <a:gd name="connsiteY1" fmla="*/ 117120 h 4248665"/>
                <a:gd name="connsiteX2" fmla="*/ 6057037 w 7458527"/>
                <a:gd name="connsiteY2" fmla="*/ 2661536 h 4248665"/>
                <a:gd name="connsiteX3" fmla="*/ 7420 w 7458527"/>
                <a:gd name="connsiteY3" fmla="*/ 3238006 h 4248665"/>
                <a:gd name="connsiteX4" fmla="*/ 4917351 w 7458527"/>
                <a:gd name="connsiteY4" fmla="*/ 2012180 h 4248665"/>
                <a:gd name="connsiteX0" fmla="*/ 4917351 w 7475326"/>
                <a:gd name="connsiteY0" fmla="*/ 2012180 h 4248665"/>
                <a:gd name="connsiteX1" fmla="*/ 6726270 w 7475326"/>
                <a:gd name="connsiteY1" fmla="*/ 117120 h 4248665"/>
                <a:gd name="connsiteX2" fmla="*/ 6057037 w 7475326"/>
                <a:gd name="connsiteY2" fmla="*/ 2661536 h 4248665"/>
                <a:gd name="connsiteX3" fmla="*/ 7420 w 7475326"/>
                <a:gd name="connsiteY3" fmla="*/ 3238006 h 4248665"/>
                <a:gd name="connsiteX4" fmla="*/ 4917351 w 7475326"/>
                <a:gd name="connsiteY4" fmla="*/ 2012180 h 424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5326" h="4248665">
                  <a:moveTo>
                    <a:pt x="4917351" y="2012180"/>
                  </a:moveTo>
                  <a:cubicBezTo>
                    <a:pt x="4951309" y="1796832"/>
                    <a:pt x="4517022" y="-543556"/>
                    <a:pt x="6726270" y="117120"/>
                  </a:cubicBezTo>
                  <a:cubicBezTo>
                    <a:pt x="8173518" y="941626"/>
                    <a:pt x="7287970" y="2611288"/>
                    <a:pt x="6057037" y="2661536"/>
                  </a:cubicBezTo>
                  <a:cubicBezTo>
                    <a:pt x="6705565" y="5132790"/>
                    <a:pt x="235468" y="4222532"/>
                    <a:pt x="7420" y="3238006"/>
                  </a:cubicBezTo>
                  <a:cubicBezTo>
                    <a:pt x="-220628" y="2253480"/>
                    <a:pt x="4883393" y="2227528"/>
                    <a:pt x="4917351" y="201218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chemeClr val="accent2">
                    <a:lumMod val="60000"/>
                    <a:lumOff val="40000"/>
                  </a:schemeClr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DB6C72DE-F3F1-42C4-8C07-EA8252259C38}"/>
                </a:ext>
              </a:extLst>
            </p:cNvPr>
            <p:cNvSpPr/>
            <p:nvPr/>
          </p:nvSpPr>
          <p:spPr>
            <a:xfrm>
              <a:off x="2474036" y="2107884"/>
              <a:ext cx="4653652" cy="3645233"/>
            </a:xfrm>
            <a:custGeom>
              <a:avLst/>
              <a:gdLst>
                <a:gd name="connsiteX0" fmla="*/ 0 w 1714500"/>
                <a:gd name="connsiteY0" fmla="*/ 0 h 228600"/>
                <a:gd name="connsiteX1" fmla="*/ 1714500 w 1714500"/>
                <a:gd name="connsiteY1" fmla="*/ 0 h 228600"/>
                <a:gd name="connsiteX2" fmla="*/ 1714500 w 1714500"/>
                <a:gd name="connsiteY2" fmla="*/ 228600 h 228600"/>
                <a:gd name="connsiteX3" fmla="*/ 0 w 1714500"/>
                <a:gd name="connsiteY3" fmla="*/ 228600 h 228600"/>
                <a:gd name="connsiteX4" fmla="*/ 0 w 1714500"/>
                <a:gd name="connsiteY4" fmla="*/ 0 h 228600"/>
                <a:gd name="connsiteX0" fmla="*/ 0 w 1816100"/>
                <a:gd name="connsiteY0" fmla="*/ 0 h 2832100"/>
                <a:gd name="connsiteX1" fmla="*/ 1816100 w 1816100"/>
                <a:gd name="connsiteY1" fmla="*/ 26035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1816100"/>
                <a:gd name="connsiteY0" fmla="*/ 0 h 2832100"/>
                <a:gd name="connsiteX1" fmla="*/ 1397000 w 1816100"/>
                <a:gd name="connsiteY1" fmla="*/ 889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2019300"/>
                <a:gd name="connsiteY0" fmla="*/ 596900 h 2743200"/>
                <a:gd name="connsiteX1" fmla="*/ 1600200 w 2019300"/>
                <a:gd name="connsiteY1" fmla="*/ 0 h 2743200"/>
                <a:gd name="connsiteX2" fmla="*/ 2019300 w 2019300"/>
                <a:gd name="connsiteY2" fmla="*/ 2743200 h 2743200"/>
                <a:gd name="connsiteX3" fmla="*/ 304800 w 2019300"/>
                <a:gd name="connsiteY3" fmla="*/ 2743200 h 2743200"/>
                <a:gd name="connsiteX4" fmla="*/ 0 w 2019300"/>
                <a:gd name="connsiteY4" fmla="*/ 596900 h 2743200"/>
                <a:gd name="connsiteX0" fmla="*/ 0 w 2019300"/>
                <a:gd name="connsiteY0" fmla="*/ 596900 h 2844800"/>
                <a:gd name="connsiteX1" fmla="*/ 1600200 w 2019300"/>
                <a:gd name="connsiteY1" fmla="*/ 0 h 2844800"/>
                <a:gd name="connsiteX2" fmla="*/ 2019300 w 2019300"/>
                <a:gd name="connsiteY2" fmla="*/ 2743200 h 2844800"/>
                <a:gd name="connsiteX3" fmla="*/ 304800 w 2019300"/>
                <a:gd name="connsiteY3" fmla="*/ 2743200 h 2844800"/>
                <a:gd name="connsiteX4" fmla="*/ 0 w 2019300"/>
                <a:gd name="connsiteY4" fmla="*/ 596900 h 2844800"/>
                <a:gd name="connsiteX0" fmla="*/ 0 w 2019300"/>
                <a:gd name="connsiteY0" fmla="*/ 596900 h 2875182"/>
                <a:gd name="connsiteX1" fmla="*/ 1600200 w 2019300"/>
                <a:gd name="connsiteY1" fmla="*/ 0 h 2875182"/>
                <a:gd name="connsiteX2" fmla="*/ 2019300 w 2019300"/>
                <a:gd name="connsiteY2" fmla="*/ 2743200 h 2875182"/>
                <a:gd name="connsiteX3" fmla="*/ 304800 w 2019300"/>
                <a:gd name="connsiteY3" fmla="*/ 2743200 h 2875182"/>
                <a:gd name="connsiteX4" fmla="*/ 0 w 2019300"/>
                <a:gd name="connsiteY4" fmla="*/ 596900 h 2875182"/>
                <a:gd name="connsiteX0" fmla="*/ 0 w 2279202"/>
                <a:gd name="connsiteY0" fmla="*/ 596900 h 2875182"/>
                <a:gd name="connsiteX1" fmla="*/ 1600200 w 2279202"/>
                <a:gd name="connsiteY1" fmla="*/ 0 h 2875182"/>
                <a:gd name="connsiteX2" fmla="*/ 2019300 w 2279202"/>
                <a:gd name="connsiteY2" fmla="*/ 2743200 h 2875182"/>
                <a:gd name="connsiteX3" fmla="*/ 304800 w 2279202"/>
                <a:gd name="connsiteY3" fmla="*/ 2743200 h 2875182"/>
                <a:gd name="connsiteX4" fmla="*/ 0 w 2279202"/>
                <a:gd name="connsiteY4" fmla="*/ 596900 h 2875182"/>
                <a:gd name="connsiteX0" fmla="*/ 0 w 2301689"/>
                <a:gd name="connsiteY0" fmla="*/ 596900 h 2875182"/>
                <a:gd name="connsiteX1" fmla="*/ 1600200 w 2301689"/>
                <a:gd name="connsiteY1" fmla="*/ 0 h 2875182"/>
                <a:gd name="connsiteX2" fmla="*/ 2019300 w 2301689"/>
                <a:gd name="connsiteY2" fmla="*/ 2743200 h 2875182"/>
                <a:gd name="connsiteX3" fmla="*/ 304800 w 2301689"/>
                <a:gd name="connsiteY3" fmla="*/ 2743200 h 2875182"/>
                <a:gd name="connsiteX4" fmla="*/ 0 w 2301689"/>
                <a:gd name="connsiteY4" fmla="*/ 596900 h 2875182"/>
                <a:gd name="connsiteX0" fmla="*/ 1300593 w 3602282"/>
                <a:gd name="connsiteY0" fmla="*/ 990600 h 3268882"/>
                <a:gd name="connsiteX1" fmla="*/ 30593 w 3602282"/>
                <a:gd name="connsiteY1" fmla="*/ 0 h 3268882"/>
                <a:gd name="connsiteX2" fmla="*/ 2900793 w 3602282"/>
                <a:gd name="connsiteY2" fmla="*/ 393700 h 3268882"/>
                <a:gd name="connsiteX3" fmla="*/ 3319893 w 3602282"/>
                <a:gd name="connsiteY3" fmla="*/ 3136900 h 3268882"/>
                <a:gd name="connsiteX4" fmla="*/ 1605393 w 3602282"/>
                <a:gd name="connsiteY4" fmla="*/ 3136900 h 3268882"/>
                <a:gd name="connsiteX5" fmla="*/ 1300593 w 3602282"/>
                <a:gd name="connsiteY5" fmla="*/ 990600 h 3268882"/>
                <a:gd name="connsiteX0" fmla="*/ 1636356 w 3938045"/>
                <a:gd name="connsiteY0" fmla="*/ 990600 h 3268882"/>
                <a:gd name="connsiteX1" fmla="*/ 112356 w 3938045"/>
                <a:gd name="connsiteY1" fmla="*/ 1524000 h 3268882"/>
                <a:gd name="connsiteX2" fmla="*/ 366356 w 3938045"/>
                <a:gd name="connsiteY2" fmla="*/ 0 h 3268882"/>
                <a:gd name="connsiteX3" fmla="*/ 3236556 w 3938045"/>
                <a:gd name="connsiteY3" fmla="*/ 393700 h 3268882"/>
                <a:gd name="connsiteX4" fmla="*/ 3655656 w 3938045"/>
                <a:gd name="connsiteY4" fmla="*/ 3136900 h 3268882"/>
                <a:gd name="connsiteX5" fmla="*/ 1941156 w 3938045"/>
                <a:gd name="connsiteY5" fmla="*/ 3136900 h 3268882"/>
                <a:gd name="connsiteX6" fmla="*/ 1636356 w 3938045"/>
                <a:gd name="connsiteY6" fmla="*/ 990600 h 3268882"/>
                <a:gd name="connsiteX0" fmla="*/ 1636356 w 3938045"/>
                <a:gd name="connsiteY0" fmla="*/ 1149884 h 3428166"/>
                <a:gd name="connsiteX1" fmla="*/ 112356 w 3938045"/>
                <a:gd name="connsiteY1" fmla="*/ 1683284 h 3428166"/>
                <a:gd name="connsiteX2" fmla="*/ 366356 w 3938045"/>
                <a:gd name="connsiteY2" fmla="*/ 159284 h 3428166"/>
                <a:gd name="connsiteX3" fmla="*/ 3236556 w 3938045"/>
                <a:gd name="connsiteY3" fmla="*/ 552984 h 3428166"/>
                <a:gd name="connsiteX4" fmla="*/ 3655656 w 3938045"/>
                <a:gd name="connsiteY4" fmla="*/ 3296184 h 3428166"/>
                <a:gd name="connsiteX5" fmla="*/ 1941156 w 3938045"/>
                <a:gd name="connsiteY5" fmla="*/ 3296184 h 3428166"/>
                <a:gd name="connsiteX6" fmla="*/ 1636356 w 3938045"/>
                <a:gd name="connsiteY6" fmla="*/ 1149884 h 3428166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10040 w 3911729"/>
                <a:gd name="connsiteY0" fmla="*/ 1308416 h 3586698"/>
                <a:gd name="connsiteX1" fmla="*/ 124140 w 3911729"/>
                <a:gd name="connsiteY1" fmla="*/ 1879916 h 3586698"/>
                <a:gd name="connsiteX2" fmla="*/ 340040 w 3911729"/>
                <a:gd name="connsiteY2" fmla="*/ 317816 h 3586698"/>
                <a:gd name="connsiteX3" fmla="*/ 3210240 w 3911729"/>
                <a:gd name="connsiteY3" fmla="*/ 711516 h 3586698"/>
                <a:gd name="connsiteX4" fmla="*/ 3629340 w 3911729"/>
                <a:gd name="connsiteY4" fmla="*/ 3454716 h 3586698"/>
                <a:gd name="connsiteX5" fmla="*/ 1914840 w 3911729"/>
                <a:gd name="connsiteY5" fmla="*/ 3454716 h 3586698"/>
                <a:gd name="connsiteX6" fmla="*/ 1610040 w 3911729"/>
                <a:gd name="connsiteY6" fmla="*/ 1308416 h 3586698"/>
                <a:gd name="connsiteX0" fmla="*/ 2186368 w 4488057"/>
                <a:gd name="connsiteY0" fmla="*/ 1308416 h 3586698"/>
                <a:gd name="connsiteX1" fmla="*/ 700468 w 4488057"/>
                <a:gd name="connsiteY1" fmla="*/ 1879916 h 3586698"/>
                <a:gd name="connsiteX2" fmla="*/ 1969 w 4488057"/>
                <a:gd name="connsiteY2" fmla="*/ 2972116 h 3586698"/>
                <a:gd name="connsiteX3" fmla="*/ 916368 w 4488057"/>
                <a:gd name="connsiteY3" fmla="*/ 317816 h 3586698"/>
                <a:gd name="connsiteX4" fmla="*/ 3786568 w 4488057"/>
                <a:gd name="connsiteY4" fmla="*/ 711516 h 3586698"/>
                <a:gd name="connsiteX5" fmla="*/ 4205668 w 4488057"/>
                <a:gd name="connsiteY5" fmla="*/ 3454716 h 3586698"/>
                <a:gd name="connsiteX6" fmla="*/ 2491168 w 4488057"/>
                <a:gd name="connsiteY6" fmla="*/ 3454716 h 3586698"/>
                <a:gd name="connsiteX7" fmla="*/ 2186368 w 4488057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67564 w 4653652"/>
                <a:gd name="connsiteY2" fmla="*/ 2972116 h 3586698"/>
                <a:gd name="connsiteX3" fmla="*/ 1081963 w 4653652"/>
                <a:gd name="connsiteY3" fmla="*/ 317816 h 3586698"/>
                <a:gd name="connsiteX4" fmla="*/ 3952163 w 4653652"/>
                <a:gd name="connsiteY4" fmla="*/ 711516 h 3586698"/>
                <a:gd name="connsiteX5" fmla="*/ 4371263 w 4653652"/>
                <a:gd name="connsiteY5" fmla="*/ 3454716 h 3586698"/>
                <a:gd name="connsiteX6" fmla="*/ 2656763 w 4653652"/>
                <a:gd name="connsiteY6" fmla="*/ 3454716 h 3586698"/>
                <a:gd name="connsiteX7" fmla="*/ 2351963 w 4653652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635680"/>
                <a:gd name="connsiteX1" fmla="*/ 866063 w 4653652"/>
                <a:gd name="connsiteY1" fmla="*/ 1879916 h 3635680"/>
                <a:gd name="connsiteX2" fmla="*/ 1196264 w 4653652"/>
                <a:gd name="connsiteY2" fmla="*/ 2768916 h 3635680"/>
                <a:gd name="connsiteX3" fmla="*/ 1996364 w 4653652"/>
                <a:gd name="connsiteY3" fmla="*/ 3632516 h 3635680"/>
                <a:gd name="connsiteX4" fmla="*/ 167564 w 4653652"/>
                <a:gd name="connsiteY4" fmla="*/ 2972116 h 3635680"/>
                <a:gd name="connsiteX5" fmla="*/ 1081963 w 4653652"/>
                <a:gd name="connsiteY5" fmla="*/ 317816 h 3635680"/>
                <a:gd name="connsiteX6" fmla="*/ 3952163 w 4653652"/>
                <a:gd name="connsiteY6" fmla="*/ 711516 h 3635680"/>
                <a:gd name="connsiteX7" fmla="*/ 4371263 w 4653652"/>
                <a:gd name="connsiteY7" fmla="*/ 3454716 h 3635680"/>
                <a:gd name="connsiteX8" fmla="*/ 2656763 w 4653652"/>
                <a:gd name="connsiteY8" fmla="*/ 3454716 h 3635680"/>
                <a:gd name="connsiteX9" fmla="*/ 2351963 w 4653652"/>
                <a:gd name="connsiteY9" fmla="*/ 1308416 h 3635680"/>
                <a:gd name="connsiteX0" fmla="*/ 2351963 w 4653652"/>
                <a:gd name="connsiteY0" fmla="*/ 1308416 h 3670629"/>
                <a:gd name="connsiteX1" fmla="*/ 866063 w 4653652"/>
                <a:gd name="connsiteY1" fmla="*/ 1879916 h 3670629"/>
                <a:gd name="connsiteX2" fmla="*/ 1196264 w 4653652"/>
                <a:gd name="connsiteY2" fmla="*/ 2768916 h 3670629"/>
                <a:gd name="connsiteX3" fmla="*/ 1996364 w 4653652"/>
                <a:gd name="connsiteY3" fmla="*/ 3632516 h 3670629"/>
                <a:gd name="connsiteX4" fmla="*/ 167564 w 4653652"/>
                <a:gd name="connsiteY4" fmla="*/ 2972116 h 3670629"/>
                <a:gd name="connsiteX5" fmla="*/ 1081963 w 4653652"/>
                <a:gd name="connsiteY5" fmla="*/ 317816 h 3670629"/>
                <a:gd name="connsiteX6" fmla="*/ 3952163 w 4653652"/>
                <a:gd name="connsiteY6" fmla="*/ 711516 h 3670629"/>
                <a:gd name="connsiteX7" fmla="*/ 4371263 w 4653652"/>
                <a:gd name="connsiteY7" fmla="*/ 3454716 h 3670629"/>
                <a:gd name="connsiteX8" fmla="*/ 2656763 w 4653652"/>
                <a:gd name="connsiteY8" fmla="*/ 3454716 h 3670629"/>
                <a:gd name="connsiteX9" fmla="*/ 2351963 w 4653652"/>
                <a:gd name="connsiteY9" fmla="*/ 1308416 h 3670629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26464 w 4653652"/>
                <a:gd name="connsiteY5" fmla="*/ 13211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5264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197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75664 w 4653652"/>
                <a:gd name="connsiteY7" fmla="*/ 18672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18037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526464 w 4653652"/>
                <a:gd name="connsiteY7" fmla="*/ 21720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3652" h="3645233">
                  <a:moveTo>
                    <a:pt x="2351963" y="1308416"/>
                  </a:moveTo>
                  <a:cubicBezTo>
                    <a:pt x="1810096" y="1081933"/>
                    <a:pt x="1090430" y="1276666"/>
                    <a:pt x="859713" y="1860866"/>
                  </a:cubicBezTo>
                  <a:cubicBezTo>
                    <a:pt x="741180" y="2406966"/>
                    <a:pt x="1242036" y="2625777"/>
                    <a:pt x="1290720" y="2718910"/>
                  </a:cubicBezTo>
                  <a:cubicBezTo>
                    <a:pt x="1387294" y="2824479"/>
                    <a:pt x="1736808" y="2893271"/>
                    <a:pt x="2219408" y="2580004"/>
                  </a:cubicBezTo>
                  <a:cubicBezTo>
                    <a:pt x="2367575" y="2478404"/>
                    <a:pt x="2411231" y="1918016"/>
                    <a:pt x="2148764" y="1727516"/>
                  </a:cubicBezTo>
                  <a:cubicBezTo>
                    <a:pt x="2060922" y="1599458"/>
                    <a:pt x="1247064" y="1630149"/>
                    <a:pt x="1412164" y="2083116"/>
                  </a:cubicBezTo>
                  <a:cubicBezTo>
                    <a:pt x="1363481" y="2212233"/>
                    <a:pt x="1668281" y="2392149"/>
                    <a:pt x="1831264" y="2159316"/>
                  </a:cubicBezTo>
                  <a:cubicBezTo>
                    <a:pt x="1860897" y="2138149"/>
                    <a:pt x="1657697" y="2377333"/>
                    <a:pt x="1462964" y="2197416"/>
                  </a:cubicBezTo>
                  <a:cubicBezTo>
                    <a:pt x="1325381" y="2087349"/>
                    <a:pt x="1420631" y="1848166"/>
                    <a:pt x="1462964" y="1803716"/>
                  </a:cubicBezTo>
                  <a:cubicBezTo>
                    <a:pt x="1505297" y="1759266"/>
                    <a:pt x="1566945" y="1689945"/>
                    <a:pt x="1853489" y="1660047"/>
                  </a:cubicBezTo>
                  <a:cubicBezTo>
                    <a:pt x="2185806" y="1590197"/>
                    <a:pt x="2354081" y="1989983"/>
                    <a:pt x="2326564" y="2165666"/>
                  </a:cubicBezTo>
                  <a:cubicBezTo>
                    <a:pt x="2481081" y="2754099"/>
                    <a:pt x="1374064" y="2931899"/>
                    <a:pt x="1323264" y="2730816"/>
                  </a:cubicBezTo>
                  <a:cubicBezTo>
                    <a:pt x="288214" y="2013266"/>
                    <a:pt x="1140172" y="1388849"/>
                    <a:pt x="1459789" y="1289366"/>
                  </a:cubicBezTo>
                  <a:cubicBezTo>
                    <a:pt x="2744606" y="878733"/>
                    <a:pt x="2976381" y="2186833"/>
                    <a:pt x="2872664" y="2464116"/>
                  </a:cubicBezTo>
                  <a:cubicBezTo>
                    <a:pt x="2908647" y="3500224"/>
                    <a:pt x="2356197" y="3655799"/>
                    <a:pt x="1996364" y="3632516"/>
                  </a:cubicBezTo>
                  <a:cubicBezTo>
                    <a:pt x="1636531" y="3609233"/>
                    <a:pt x="552798" y="3846299"/>
                    <a:pt x="167564" y="2972116"/>
                  </a:cubicBezTo>
                  <a:cubicBezTo>
                    <a:pt x="-380653" y="1759266"/>
                    <a:pt x="546447" y="374966"/>
                    <a:pt x="1081963" y="317816"/>
                  </a:cubicBezTo>
                  <a:cubicBezTo>
                    <a:pt x="1721196" y="-8151"/>
                    <a:pt x="2982730" y="-334117"/>
                    <a:pt x="3952163" y="711516"/>
                  </a:cubicBezTo>
                  <a:cubicBezTo>
                    <a:pt x="4231563" y="1092516"/>
                    <a:pt x="5095163" y="1625916"/>
                    <a:pt x="4371263" y="3454716"/>
                  </a:cubicBezTo>
                  <a:cubicBezTo>
                    <a:pt x="3837863" y="3569016"/>
                    <a:pt x="3317163" y="3683316"/>
                    <a:pt x="2656763" y="3454716"/>
                  </a:cubicBezTo>
                  <a:cubicBezTo>
                    <a:pt x="3164763" y="2218583"/>
                    <a:pt x="2771063" y="1522199"/>
                    <a:pt x="2351963" y="13084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B4AA18B-5CD4-4CA4-B872-855D9CEC3F6A}"/>
                </a:ext>
              </a:extLst>
            </p:cNvPr>
            <p:cNvCxnSpPr/>
            <p:nvPr/>
          </p:nvCxnSpPr>
          <p:spPr>
            <a:xfrm>
              <a:off x="7725163" y="1664115"/>
              <a:ext cx="125809" cy="523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8B01A31-CEC1-46B7-AD5C-8A0023455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9001" y="1760424"/>
              <a:ext cx="289466" cy="5624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C65BB77-9DC2-4EA9-B3F3-3AE9A88F7AE2}"/>
                </a:ext>
              </a:extLst>
            </p:cNvPr>
            <p:cNvSpPr/>
            <p:nvPr/>
          </p:nvSpPr>
          <p:spPr>
            <a:xfrm>
              <a:off x="9340937" y="1497987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D5CFA5-B43C-4D3F-AD53-85AEAF917724}"/>
                </a:ext>
              </a:extLst>
            </p:cNvPr>
            <p:cNvSpPr/>
            <p:nvPr/>
          </p:nvSpPr>
          <p:spPr>
            <a:xfrm>
              <a:off x="7559035" y="1360859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1A5661A-B052-4C0B-9AB4-728AD4C231C8}"/>
                </a:ext>
              </a:extLst>
            </p:cNvPr>
            <p:cNvSpPr/>
            <p:nvPr/>
          </p:nvSpPr>
          <p:spPr>
            <a:xfrm>
              <a:off x="8771774" y="2890255"/>
              <a:ext cx="407227" cy="620393"/>
            </a:xfrm>
            <a:custGeom>
              <a:avLst/>
              <a:gdLst>
                <a:gd name="connsiteX0" fmla="*/ 208218 w 407227"/>
                <a:gd name="connsiteY0" fmla="*/ 1079 h 620393"/>
                <a:gd name="connsiteX1" fmla="*/ 245271 w 407227"/>
                <a:gd name="connsiteY1" fmla="*/ 1446 h 620393"/>
                <a:gd name="connsiteX2" fmla="*/ 402293 w 407227"/>
                <a:gd name="connsiteY2" fmla="*/ 422875 h 620393"/>
                <a:gd name="connsiteX3" fmla="*/ 382504 w 407227"/>
                <a:gd name="connsiteY3" fmla="*/ 606157 h 620393"/>
                <a:gd name="connsiteX4" fmla="*/ 352622 w 407227"/>
                <a:gd name="connsiteY4" fmla="*/ 599889 h 620393"/>
                <a:gd name="connsiteX5" fmla="*/ 228947 w 407227"/>
                <a:gd name="connsiteY5" fmla="*/ 591465 h 620393"/>
                <a:gd name="connsiteX6" fmla="*/ 105272 w 407227"/>
                <a:gd name="connsiteY6" fmla="*/ 599889 h 620393"/>
                <a:gd name="connsiteX7" fmla="*/ 7520 w 407227"/>
                <a:gd name="connsiteY7" fmla="*/ 620393 h 620393"/>
                <a:gd name="connsiteX8" fmla="*/ 6000 w 407227"/>
                <a:gd name="connsiteY8" fmla="*/ 611046 h 620393"/>
                <a:gd name="connsiteX9" fmla="*/ 208218 w 407227"/>
                <a:gd name="connsiteY9" fmla="*/ 1079 h 62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227" h="620393">
                  <a:moveTo>
                    <a:pt x="208218" y="1079"/>
                  </a:moveTo>
                  <a:cubicBezTo>
                    <a:pt x="220003" y="-449"/>
                    <a:pt x="232349" y="-380"/>
                    <a:pt x="245271" y="1446"/>
                  </a:cubicBezTo>
                  <a:cubicBezTo>
                    <a:pt x="400339" y="23353"/>
                    <a:pt x="418819" y="204497"/>
                    <a:pt x="402293" y="422875"/>
                  </a:cubicBezTo>
                  <a:lnTo>
                    <a:pt x="382504" y="606157"/>
                  </a:lnTo>
                  <a:lnTo>
                    <a:pt x="352622" y="599889"/>
                  </a:lnTo>
                  <a:cubicBezTo>
                    <a:pt x="312674" y="594366"/>
                    <a:pt x="271312" y="591465"/>
                    <a:pt x="228947" y="591465"/>
                  </a:cubicBezTo>
                  <a:cubicBezTo>
                    <a:pt x="186582" y="591465"/>
                    <a:pt x="145220" y="594366"/>
                    <a:pt x="105272" y="599889"/>
                  </a:cubicBezTo>
                  <a:lnTo>
                    <a:pt x="7520" y="620393"/>
                  </a:lnTo>
                  <a:lnTo>
                    <a:pt x="6000" y="611046"/>
                  </a:lnTo>
                  <a:cubicBezTo>
                    <a:pt x="-19003" y="406258"/>
                    <a:pt x="31451" y="23993"/>
                    <a:pt x="208218" y="107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7FF932-70B5-4265-8C5B-D663ECF55D47}"/>
                </a:ext>
              </a:extLst>
            </p:cNvPr>
            <p:cNvSpPr/>
            <p:nvPr/>
          </p:nvSpPr>
          <p:spPr>
            <a:xfrm>
              <a:off x="8668934" y="2732101"/>
              <a:ext cx="650501" cy="812376"/>
            </a:xfrm>
            <a:custGeom>
              <a:avLst/>
              <a:gdLst>
                <a:gd name="connsiteX0" fmla="*/ 366898 w 650501"/>
                <a:gd name="connsiteY0" fmla="*/ 408 h 812376"/>
                <a:gd name="connsiteX1" fmla="*/ 647788 w 650501"/>
                <a:gd name="connsiteY1" fmla="*/ 630671 h 812376"/>
                <a:gd name="connsiteX2" fmla="*/ 632842 w 650501"/>
                <a:gd name="connsiteY2" fmla="*/ 752791 h 812376"/>
                <a:gd name="connsiteX3" fmla="*/ 621510 w 650501"/>
                <a:gd name="connsiteY3" fmla="*/ 800856 h 812376"/>
                <a:gd name="connsiteX4" fmla="*/ 570652 w 650501"/>
                <a:gd name="connsiteY4" fmla="*/ 782204 h 812376"/>
                <a:gd name="connsiteX5" fmla="*/ 485344 w 650501"/>
                <a:gd name="connsiteY5" fmla="*/ 764311 h 812376"/>
                <a:gd name="connsiteX6" fmla="*/ 505133 w 650501"/>
                <a:gd name="connsiteY6" fmla="*/ 581029 h 812376"/>
                <a:gd name="connsiteX7" fmla="*/ 348111 w 650501"/>
                <a:gd name="connsiteY7" fmla="*/ 159600 h 812376"/>
                <a:gd name="connsiteX8" fmla="*/ 108840 w 650501"/>
                <a:gd name="connsiteY8" fmla="*/ 769200 h 812376"/>
                <a:gd name="connsiteX9" fmla="*/ 110360 w 650501"/>
                <a:gd name="connsiteY9" fmla="*/ 778547 h 812376"/>
                <a:gd name="connsiteX10" fmla="*/ 92922 w 650501"/>
                <a:gd name="connsiteY10" fmla="*/ 782204 h 812376"/>
                <a:gd name="connsiteX11" fmla="*/ 10653 w 650501"/>
                <a:gd name="connsiteY11" fmla="*/ 812376 h 812376"/>
                <a:gd name="connsiteX12" fmla="*/ 873 w 650501"/>
                <a:gd name="connsiteY12" fmla="*/ 709514 h 812376"/>
                <a:gd name="connsiteX13" fmla="*/ 2714 w 650501"/>
                <a:gd name="connsiteY13" fmla="*/ 586497 h 812376"/>
                <a:gd name="connsiteX14" fmla="*/ 366898 w 650501"/>
                <a:gd name="connsiteY14" fmla="*/ 408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0501" h="812376">
                  <a:moveTo>
                    <a:pt x="366898" y="408"/>
                  </a:moveTo>
                  <a:cubicBezTo>
                    <a:pt x="545030" y="12607"/>
                    <a:pt x="670789" y="294785"/>
                    <a:pt x="647788" y="630671"/>
                  </a:cubicBezTo>
                  <a:cubicBezTo>
                    <a:pt x="644913" y="672657"/>
                    <a:pt x="639849" y="713494"/>
                    <a:pt x="632842" y="752791"/>
                  </a:cubicBezTo>
                  <a:lnTo>
                    <a:pt x="621510" y="800856"/>
                  </a:lnTo>
                  <a:lnTo>
                    <a:pt x="570652" y="782204"/>
                  </a:lnTo>
                  <a:lnTo>
                    <a:pt x="485344" y="764311"/>
                  </a:lnTo>
                  <a:lnTo>
                    <a:pt x="505133" y="581029"/>
                  </a:lnTo>
                  <a:cubicBezTo>
                    <a:pt x="521659" y="362651"/>
                    <a:pt x="503179" y="181507"/>
                    <a:pt x="348111" y="159600"/>
                  </a:cubicBezTo>
                  <a:cubicBezTo>
                    <a:pt x="141354" y="130390"/>
                    <a:pt x="82170" y="550760"/>
                    <a:pt x="108840" y="769200"/>
                  </a:cubicBezTo>
                  <a:lnTo>
                    <a:pt x="110360" y="778547"/>
                  </a:lnTo>
                  <a:lnTo>
                    <a:pt x="92922" y="782204"/>
                  </a:lnTo>
                  <a:lnTo>
                    <a:pt x="10653" y="812376"/>
                  </a:lnTo>
                  <a:lnTo>
                    <a:pt x="873" y="709514"/>
                  </a:lnTo>
                  <a:cubicBezTo>
                    <a:pt x="-712" y="669629"/>
                    <a:pt x="-161" y="628483"/>
                    <a:pt x="2714" y="586497"/>
                  </a:cubicBezTo>
                  <a:cubicBezTo>
                    <a:pt x="25716" y="250611"/>
                    <a:pt x="188767" y="-11790"/>
                    <a:pt x="366898" y="40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A053A3-4D41-4C2B-8E7E-DAA143F15171}"/>
                </a:ext>
              </a:extLst>
            </p:cNvPr>
            <p:cNvSpPr/>
            <p:nvPr/>
          </p:nvSpPr>
          <p:spPr>
            <a:xfrm rot="918924">
              <a:off x="7743924" y="2843785"/>
              <a:ext cx="425209" cy="606513"/>
            </a:xfrm>
            <a:custGeom>
              <a:avLst/>
              <a:gdLst>
                <a:gd name="connsiteX0" fmla="*/ 130137 w 425209"/>
                <a:gd name="connsiteY0" fmla="*/ 5390 h 606513"/>
                <a:gd name="connsiteX1" fmla="*/ 171579 w 425209"/>
                <a:gd name="connsiteY1" fmla="*/ 10 h 606513"/>
                <a:gd name="connsiteX2" fmla="*/ 422519 w 425209"/>
                <a:gd name="connsiteY2" fmla="*/ 589559 h 606513"/>
                <a:gd name="connsiteX3" fmla="*/ 425209 w 425209"/>
                <a:gd name="connsiteY3" fmla="*/ 606513 h 606513"/>
                <a:gd name="connsiteX4" fmla="*/ 393314 w 425209"/>
                <a:gd name="connsiteY4" fmla="*/ 594540 h 606513"/>
                <a:gd name="connsiteX5" fmla="*/ 186926 w 425209"/>
                <a:gd name="connsiteY5" fmla="*/ 565724 h 606513"/>
                <a:gd name="connsiteX6" fmla="*/ 80067 w 425209"/>
                <a:gd name="connsiteY6" fmla="*/ 573173 h 606513"/>
                <a:gd name="connsiteX7" fmla="*/ 27211 w 425209"/>
                <a:gd name="connsiteY7" fmla="*/ 584520 h 606513"/>
                <a:gd name="connsiteX8" fmla="*/ 23157 w 425209"/>
                <a:gd name="connsiteY8" fmla="*/ 559736 h 606513"/>
                <a:gd name="connsiteX9" fmla="*/ 130137 w 425209"/>
                <a:gd name="connsiteY9" fmla="*/ 5390 h 60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5209" h="606513">
                  <a:moveTo>
                    <a:pt x="130137" y="5390"/>
                  </a:moveTo>
                  <a:cubicBezTo>
                    <a:pt x="142792" y="1987"/>
                    <a:pt x="156578" y="138"/>
                    <a:pt x="171579" y="10"/>
                  </a:cubicBezTo>
                  <a:cubicBezTo>
                    <a:pt x="411596" y="-2043"/>
                    <a:pt x="409060" y="300465"/>
                    <a:pt x="422519" y="589559"/>
                  </a:cubicBezTo>
                  <a:lnTo>
                    <a:pt x="425209" y="606513"/>
                  </a:lnTo>
                  <a:lnTo>
                    <a:pt x="393314" y="594540"/>
                  </a:lnTo>
                  <a:cubicBezTo>
                    <a:pt x="329879" y="575985"/>
                    <a:pt x="260135" y="565724"/>
                    <a:pt x="186926" y="565724"/>
                  </a:cubicBezTo>
                  <a:cubicBezTo>
                    <a:pt x="150321" y="565724"/>
                    <a:pt x="114583" y="568289"/>
                    <a:pt x="80067" y="573173"/>
                  </a:cubicBezTo>
                  <a:lnTo>
                    <a:pt x="27211" y="584520"/>
                  </a:lnTo>
                  <a:lnTo>
                    <a:pt x="23157" y="559736"/>
                  </a:lnTo>
                  <a:cubicBezTo>
                    <a:pt x="-7810" y="356446"/>
                    <a:pt x="-34376" y="49624"/>
                    <a:pt x="130137" y="539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AFE60CC-4ED2-4832-A8C9-EB03012411F4}"/>
                </a:ext>
              </a:extLst>
            </p:cNvPr>
            <p:cNvSpPr/>
            <p:nvPr/>
          </p:nvSpPr>
          <p:spPr>
            <a:xfrm rot="918924">
              <a:off x="7664469" y="2629834"/>
              <a:ext cx="649254" cy="870982"/>
            </a:xfrm>
            <a:custGeom>
              <a:avLst/>
              <a:gdLst>
                <a:gd name="connsiteX0" fmla="*/ 225936 w 649254"/>
                <a:gd name="connsiteY0" fmla="*/ 16312 h 870982"/>
                <a:gd name="connsiteX1" fmla="*/ 290289 w 649254"/>
                <a:gd name="connsiteY1" fmla="*/ 277 h 870982"/>
                <a:gd name="connsiteX2" fmla="*/ 647407 w 649254"/>
                <a:gd name="connsiteY2" fmla="*/ 590698 h 870982"/>
                <a:gd name="connsiteX3" fmla="*/ 635408 w 649254"/>
                <a:gd name="connsiteY3" fmla="*/ 829037 h 870982"/>
                <a:gd name="connsiteX4" fmla="*/ 625855 w 649254"/>
                <a:gd name="connsiteY4" fmla="*/ 870982 h 870982"/>
                <a:gd name="connsiteX5" fmla="*/ 585574 w 649254"/>
                <a:gd name="connsiteY5" fmla="*/ 847998 h 870982"/>
                <a:gd name="connsiteX6" fmla="*/ 527403 w 649254"/>
                <a:gd name="connsiteY6" fmla="*/ 826163 h 870982"/>
                <a:gd name="connsiteX7" fmla="*/ 524713 w 649254"/>
                <a:gd name="connsiteY7" fmla="*/ 809209 h 870982"/>
                <a:gd name="connsiteX8" fmla="*/ 273773 w 649254"/>
                <a:gd name="connsiteY8" fmla="*/ 219660 h 870982"/>
                <a:gd name="connsiteX9" fmla="*/ 125351 w 649254"/>
                <a:gd name="connsiteY9" fmla="*/ 779386 h 870982"/>
                <a:gd name="connsiteX10" fmla="*/ 129405 w 649254"/>
                <a:gd name="connsiteY10" fmla="*/ 804170 h 870982"/>
                <a:gd name="connsiteX11" fmla="*/ 82732 w 649254"/>
                <a:gd name="connsiteY11" fmla="*/ 814190 h 870982"/>
                <a:gd name="connsiteX12" fmla="*/ 33873 w 649254"/>
                <a:gd name="connsiteY12" fmla="*/ 832531 h 870982"/>
                <a:gd name="connsiteX13" fmla="*/ 15328 w 649254"/>
                <a:gd name="connsiteY13" fmla="*/ 749411 h 870982"/>
                <a:gd name="connsiteX14" fmla="*/ 1849 w 649254"/>
                <a:gd name="connsiteY14" fmla="*/ 627120 h 870982"/>
                <a:gd name="connsiteX15" fmla="*/ 225936 w 649254"/>
                <a:gd name="connsiteY15" fmla="*/ 16312 h 87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9254" h="870982">
                  <a:moveTo>
                    <a:pt x="225936" y="16312"/>
                  </a:moveTo>
                  <a:cubicBezTo>
                    <a:pt x="246491" y="7020"/>
                    <a:pt x="268006" y="1535"/>
                    <a:pt x="290289" y="277"/>
                  </a:cubicBezTo>
                  <a:cubicBezTo>
                    <a:pt x="468554" y="-9781"/>
                    <a:pt x="628441" y="254560"/>
                    <a:pt x="647407" y="590698"/>
                  </a:cubicBezTo>
                  <a:cubicBezTo>
                    <a:pt x="652147" y="674733"/>
                    <a:pt x="647632" y="755299"/>
                    <a:pt x="635408" y="829037"/>
                  </a:cubicBezTo>
                  <a:lnTo>
                    <a:pt x="625855" y="870982"/>
                  </a:lnTo>
                  <a:lnTo>
                    <a:pt x="585574" y="847998"/>
                  </a:lnTo>
                  <a:lnTo>
                    <a:pt x="527403" y="826163"/>
                  </a:lnTo>
                  <a:lnTo>
                    <a:pt x="524713" y="809209"/>
                  </a:lnTo>
                  <a:cubicBezTo>
                    <a:pt x="511254" y="520115"/>
                    <a:pt x="513790" y="217607"/>
                    <a:pt x="273773" y="219660"/>
                  </a:cubicBezTo>
                  <a:cubicBezTo>
                    <a:pt x="63757" y="221458"/>
                    <a:pt x="92002" y="560459"/>
                    <a:pt x="125351" y="779386"/>
                  </a:cubicBezTo>
                  <a:lnTo>
                    <a:pt x="129405" y="804170"/>
                  </a:lnTo>
                  <a:lnTo>
                    <a:pt x="82732" y="814190"/>
                  </a:lnTo>
                  <a:lnTo>
                    <a:pt x="33873" y="832531"/>
                  </a:lnTo>
                  <a:lnTo>
                    <a:pt x="15328" y="749411"/>
                  </a:lnTo>
                  <a:cubicBezTo>
                    <a:pt x="8792" y="710033"/>
                    <a:pt x="4219" y="669137"/>
                    <a:pt x="1849" y="627120"/>
                  </a:cubicBezTo>
                  <a:cubicBezTo>
                    <a:pt x="-14745" y="332999"/>
                    <a:pt x="82053" y="81364"/>
                    <a:pt x="225936" y="1631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7F75BC-83C3-4F1B-BD88-7D19EF881169}"/>
                </a:ext>
              </a:extLst>
            </p:cNvPr>
            <p:cNvSpPr/>
            <p:nvPr/>
          </p:nvSpPr>
          <p:spPr>
            <a:xfrm>
              <a:off x="8322366" y="3591339"/>
              <a:ext cx="229109" cy="185531"/>
            </a:xfrm>
            <a:custGeom>
              <a:avLst/>
              <a:gdLst>
                <a:gd name="connsiteX0" fmla="*/ 66261 w 225319"/>
                <a:gd name="connsiteY0" fmla="*/ 0 h 216207"/>
                <a:gd name="connsiteX1" fmla="*/ 225287 w 225319"/>
                <a:gd name="connsiteY1" fmla="*/ 79513 h 216207"/>
                <a:gd name="connsiteX2" fmla="*/ 79513 w 225319"/>
                <a:gd name="connsiteY2" fmla="*/ 212035 h 216207"/>
                <a:gd name="connsiteX3" fmla="*/ 0 w 225319"/>
                <a:gd name="connsiteY3" fmla="*/ 185531 h 216207"/>
                <a:gd name="connsiteX4" fmla="*/ 0 w 225319"/>
                <a:gd name="connsiteY4" fmla="*/ 185531 h 216207"/>
                <a:gd name="connsiteX0" fmla="*/ 66261 w 226196"/>
                <a:gd name="connsiteY0" fmla="*/ 0 h 185531"/>
                <a:gd name="connsiteX1" fmla="*/ 225287 w 226196"/>
                <a:gd name="connsiteY1" fmla="*/ 79513 h 185531"/>
                <a:gd name="connsiteX2" fmla="*/ 0 w 226196"/>
                <a:gd name="connsiteY2" fmla="*/ 185531 h 185531"/>
                <a:gd name="connsiteX3" fmla="*/ 0 w 226196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0 w 229109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16669 w 229109"/>
                <a:gd name="connsiteY3" fmla="*/ 156956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109" h="185531">
                  <a:moveTo>
                    <a:pt x="66261" y="0"/>
                  </a:moveTo>
                  <a:cubicBezTo>
                    <a:pt x="144669" y="22087"/>
                    <a:pt x="250618" y="-6178"/>
                    <a:pt x="225287" y="79513"/>
                  </a:cubicBezTo>
                  <a:cubicBezTo>
                    <a:pt x="199956" y="165204"/>
                    <a:pt x="37548" y="167861"/>
                    <a:pt x="0" y="18553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8F9A2507-371B-4DC1-A4B4-484FF27A8DE8}"/>
                </a:ext>
              </a:extLst>
            </p:cNvPr>
            <p:cNvSpPr/>
            <p:nvPr/>
          </p:nvSpPr>
          <p:spPr>
            <a:xfrm rot="8784611">
              <a:off x="8248013" y="3826187"/>
              <a:ext cx="251163" cy="251163"/>
            </a:xfrm>
            <a:prstGeom prst="arc">
              <a:avLst>
                <a:gd name="adj1" fmla="val 13142050"/>
                <a:gd name="adj2" fmla="val 18549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D1E6EBA-AC2D-4EA0-A4A4-3589F5D2E53A}"/>
              </a:ext>
            </a:extLst>
          </p:cNvPr>
          <p:cNvGrpSpPr/>
          <p:nvPr/>
        </p:nvGrpSpPr>
        <p:grpSpPr>
          <a:xfrm>
            <a:off x="2265331" y="1360859"/>
            <a:ext cx="7475326" cy="4980486"/>
            <a:chOff x="2265331" y="1360859"/>
            <a:chExt cx="7475326" cy="49804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5544F7-AFCF-48AC-B911-4BE1508659E2}"/>
                </a:ext>
              </a:extLst>
            </p:cNvPr>
            <p:cNvSpPr/>
            <p:nvPr/>
          </p:nvSpPr>
          <p:spPr>
            <a:xfrm>
              <a:off x="2265331" y="2092680"/>
              <a:ext cx="7475326" cy="4248665"/>
            </a:xfrm>
            <a:custGeom>
              <a:avLst/>
              <a:gdLst>
                <a:gd name="connsiteX0" fmla="*/ 0 w 2584174"/>
                <a:gd name="connsiteY0" fmla="*/ 1292087 h 2584174"/>
                <a:gd name="connsiteX1" fmla="*/ 1292087 w 2584174"/>
                <a:gd name="connsiteY1" fmla="*/ 0 h 2584174"/>
                <a:gd name="connsiteX2" fmla="*/ 2584174 w 2584174"/>
                <a:gd name="connsiteY2" fmla="*/ 1292087 h 2584174"/>
                <a:gd name="connsiteX3" fmla="*/ 1292087 w 2584174"/>
                <a:gd name="connsiteY3" fmla="*/ 2584174 h 2584174"/>
                <a:gd name="connsiteX4" fmla="*/ 0 w 2584174"/>
                <a:gd name="connsiteY4" fmla="*/ 1292087 h 2584174"/>
                <a:gd name="connsiteX0" fmla="*/ 4945632 w 7529806"/>
                <a:gd name="connsiteY0" fmla="*/ 1292087 h 3193774"/>
                <a:gd name="connsiteX1" fmla="*/ 6237719 w 7529806"/>
                <a:gd name="connsiteY1" fmla="*/ 0 h 3193774"/>
                <a:gd name="connsiteX2" fmla="*/ 7529806 w 7529806"/>
                <a:gd name="connsiteY2" fmla="*/ 1292087 h 3193774"/>
                <a:gd name="connsiteX3" fmla="*/ 75458 w 7529806"/>
                <a:gd name="connsiteY3" fmla="*/ 3193774 h 3193774"/>
                <a:gd name="connsiteX4" fmla="*/ 4945632 w 7529806"/>
                <a:gd name="connsiteY4" fmla="*/ 1292087 h 3193774"/>
                <a:gd name="connsiteX0" fmla="*/ 4913437 w 7484359"/>
                <a:gd name="connsiteY0" fmla="*/ 1775705 h 3204908"/>
                <a:gd name="connsiteX1" fmla="*/ 6192272 w 7484359"/>
                <a:gd name="connsiteY1" fmla="*/ 6540 h 3204908"/>
                <a:gd name="connsiteX2" fmla="*/ 7484359 w 7484359"/>
                <a:gd name="connsiteY2" fmla="*/ 1298627 h 3204908"/>
                <a:gd name="connsiteX3" fmla="*/ 30011 w 7484359"/>
                <a:gd name="connsiteY3" fmla="*/ 3200314 h 3204908"/>
                <a:gd name="connsiteX4" fmla="*/ 4913437 w 7484359"/>
                <a:gd name="connsiteY4" fmla="*/ 1775705 h 3204908"/>
                <a:gd name="connsiteX0" fmla="*/ 4926319 w 7483989"/>
                <a:gd name="connsiteY0" fmla="*/ 1966406 h 3215617"/>
                <a:gd name="connsiteX1" fmla="*/ 6191902 w 7483989"/>
                <a:gd name="connsiteY1" fmla="*/ 11711 h 3215617"/>
                <a:gd name="connsiteX2" fmla="*/ 7483989 w 7483989"/>
                <a:gd name="connsiteY2" fmla="*/ 1303798 h 3215617"/>
                <a:gd name="connsiteX3" fmla="*/ 29641 w 7483989"/>
                <a:gd name="connsiteY3" fmla="*/ 3205485 h 3215617"/>
                <a:gd name="connsiteX4" fmla="*/ 4926319 w 7483989"/>
                <a:gd name="connsiteY4" fmla="*/ 1966406 h 3215617"/>
                <a:gd name="connsiteX0" fmla="*/ 4926319 w 7483989"/>
                <a:gd name="connsiteY0" fmla="*/ 2075855 h 3223751"/>
                <a:gd name="connsiteX1" fmla="*/ 6191902 w 7483989"/>
                <a:gd name="connsiteY1" fmla="*/ 15142 h 3223751"/>
                <a:gd name="connsiteX2" fmla="*/ 7483989 w 7483989"/>
                <a:gd name="connsiteY2" fmla="*/ 1307229 h 3223751"/>
                <a:gd name="connsiteX3" fmla="*/ 29641 w 7483989"/>
                <a:gd name="connsiteY3" fmla="*/ 3208916 h 3223751"/>
                <a:gd name="connsiteX4" fmla="*/ 4926319 w 7483989"/>
                <a:gd name="connsiteY4" fmla="*/ 2075855 h 3223751"/>
                <a:gd name="connsiteX0" fmla="*/ 4939206 w 7483623"/>
                <a:gd name="connsiteY0" fmla="*/ 1980072 h 3216547"/>
                <a:gd name="connsiteX1" fmla="*/ 6191536 w 7483623"/>
                <a:gd name="connsiteY1" fmla="*/ 12124 h 3216547"/>
                <a:gd name="connsiteX2" fmla="*/ 7483623 w 7483623"/>
                <a:gd name="connsiteY2" fmla="*/ 1304211 h 3216547"/>
                <a:gd name="connsiteX3" fmla="*/ 29275 w 7483623"/>
                <a:gd name="connsiteY3" fmla="*/ 3205898 h 3216547"/>
                <a:gd name="connsiteX4" fmla="*/ 4939206 w 7483623"/>
                <a:gd name="connsiteY4" fmla="*/ 1980072 h 3216547"/>
                <a:gd name="connsiteX0" fmla="*/ 4916363 w 6231337"/>
                <a:gd name="connsiteY0" fmla="*/ 1973363 h 3257271"/>
                <a:gd name="connsiteX1" fmla="*/ 6168693 w 6231337"/>
                <a:gd name="connsiteY1" fmla="*/ 5415 h 3257271"/>
                <a:gd name="connsiteX2" fmla="*/ 6056049 w 6231337"/>
                <a:gd name="connsiteY2" fmla="*/ 2622719 h 3257271"/>
                <a:gd name="connsiteX3" fmla="*/ 6432 w 6231337"/>
                <a:gd name="connsiteY3" fmla="*/ 3199189 h 3257271"/>
                <a:gd name="connsiteX4" fmla="*/ 4916363 w 6231337"/>
                <a:gd name="connsiteY4" fmla="*/ 1973363 h 3257271"/>
                <a:gd name="connsiteX0" fmla="*/ 4916363 w 6365943"/>
                <a:gd name="connsiteY0" fmla="*/ 11324 h 1252825"/>
                <a:gd name="connsiteX1" fmla="*/ 6056049 w 6365943"/>
                <a:gd name="connsiteY1" fmla="*/ 660680 h 1252825"/>
                <a:gd name="connsiteX2" fmla="*/ 6432 w 6365943"/>
                <a:gd name="connsiteY2" fmla="*/ 1237150 h 1252825"/>
                <a:gd name="connsiteX3" fmla="*/ 4916363 w 6365943"/>
                <a:gd name="connsiteY3" fmla="*/ 11324 h 1252825"/>
                <a:gd name="connsiteX0" fmla="*/ 4915611 w 6295981"/>
                <a:gd name="connsiteY0" fmla="*/ 1829931 h 4121103"/>
                <a:gd name="connsiteX1" fmla="*/ 6055297 w 6295981"/>
                <a:gd name="connsiteY1" fmla="*/ 2479287 h 4121103"/>
                <a:gd name="connsiteX2" fmla="*/ 5680 w 6295981"/>
                <a:gd name="connsiteY2" fmla="*/ 3055757 h 4121103"/>
                <a:gd name="connsiteX3" fmla="*/ 4915611 w 6295981"/>
                <a:gd name="connsiteY3" fmla="*/ 1829931 h 4121103"/>
                <a:gd name="connsiteX0" fmla="*/ 4915611 w 7480254"/>
                <a:gd name="connsiteY0" fmla="*/ 1975323 h 4266495"/>
                <a:gd name="connsiteX1" fmla="*/ 6055297 w 7480254"/>
                <a:gd name="connsiteY1" fmla="*/ 2624679 h 4266495"/>
                <a:gd name="connsiteX2" fmla="*/ 5680 w 7480254"/>
                <a:gd name="connsiteY2" fmla="*/ 3201149 h 4266495"/>
                <a:gd name="connsiteX3" fmla="*/ 4915611 w 7480254"/>
                <a:gd name="connsiteY3" fmla="*/ 1975323 h 4266495"/>
                <a:gd name="connsiteX0" fmla="*/ 4914623 w 7314151"/>
                <a:gd name="connsiteY0" fmla="*/ 1899125 h 4116631"/>
                <a:gd name="connsiteX1" fmla="*/ 6054309 w 7314151"/>
                <a:gd name="connsiteY1" fmla="*/ 2548481 h 4116631"/>
                <a:gd name="connsiteX2" fmla="*/ 4692 w 7314151"/>
                <a:gd name="connsiteY2" fmla="*/ 3124951 h 4116631"/>
                <a:gd name="connsiteX3" fmla="*/ 4914623 w 7314151"/>
                <a:gd name="connsiteY3" fmla="*/ 1899125 h 4116631"/>
                <a:gd name="connsiteX0" fmla="*/ 4914623 w 7493279"/>
                <a:gd name="connsiteY0" fmla="*/ 2075631 h 4293137"/>
                <a:gd name="connsiteX1" fmla="*/ 6054309 w 7493279"/>
                <a:gd name="connsiteY1" fmla="*/ 2724987 h 4293137"/>
                <a:gd name="connsiteX2" fmla="*/ 4692 w 7493279"/>
                <a:gd name="connsiteY2" fmla="*/ 3301457 h 4293137"/>
                <a:gd name="connsiteX3" fmla="*/ 4914623 w 7493279"/>
                <a:gd name="connsiteY3" fmla="*/ 2075631 h 4293137"/>
                <a:gd name="connsiteX0" fmla="*/ 4912395 w 7491051"/>
                <a:gd name="connsiteY0" fmla="*/ 2075631 h 4445643"/>
                <a:gd name="connsiteX1" fmla="*/ 6052081 w 7491051"/>
                <a:gd name="connsiteY1" fmla="*/ 2724987 h 4445643"/>
                <a:gd name="connsiteX2" fmla="*/ 2464 w 7491051"/>
                <a:gd name="connsiteY2" fmla="*/ 3301457 h 4445643"/>
                <a:gd name="connsiteX3" fmla="*/ 4912395 w 7491051"/>
                <a:gd name="connsiteY3" fmla="*/ 2075631 h 4445643"/>
                <a:gd name="connsiteX0" fmla="*/ 4910123 w 7488779"/>
                <a:gd name="connsiteY0" fmla="*/ 2075631 h 4184114"/>
                <a:gd name="connsiteX1" fmla="*/ 6049809 w 7488779"/>
                <a:gd name="connsiteY1" fmla="*/ 2724987 h 4184114"/>
                <a:gd name="connsiteX2" fmla="*/ 192 w 7488779"/>
                <a:gd name="connsiteY2" fmla="*/ 3301457 h 4184114"/>
                <a:gd name="connsiteX3" fmla="*/ 4910123 w 7488779"/>
                <a:gd name="connsiteY3" fmla="*/ 2075631 h 4184114"/>
                <a:gd name="connsiteX0" fmla="*/ 4912527 w 8753344"/>
                <a:gd name="connsiteY0" fmla="*/ 526291 h 1900325"/>
                <a:gd name="connsiteX1" fmla="*/ 6052213 w 8753344"/>
                <a:gd name="connsiteY1" fmla="*/ 1175647 h 1900325"/>
                <a:gd name="connsiteX2" fmla="*/ 2596 w 8753344"/>
                <a:gd name="connsiteY2" fmla="*/ 1752117 h 1900325"/>
                <a:gd name="connsiteX3" fmla="*/ 4912527 w 8753344"/>
                <a:gd name="connsiteY3" fmla="*/ 526291 h 1900325"/>
                <a:gd name="connsiteX0" fmla="*/ 4912527 w 7975501"/>
                <a:gd name="connsiteY0" fmla="*/ 425651 h 1799685"/>
                <a:gd name="connsiteX1" fmla="*/ 6052213 w 7975501"/>
                <a:gd name="connsiteY1" fmla="*/ 1075007 h 1799685"/>
                <a:gd name="connsiteX2" fmla="*/ 2596 w 7975501"/>
                <a:gd name="connsiteY2" fmla="*/ 1651477 h 1799685"/>
                <a:gd name="connsiteX3" fmla="*/ 4912527 w 7975501"/>
                <a:gd name="connsiteY3" fmla="*/ 425651 h 1799685"/>
                <a:gd name="connsiteX0" fmla="*/ 4910156 w 6754535"/>
                <a:gd name="connsiteY0" fmla="*/ 172897 h 1546931"/>
                <a:gd name="connsiteX1" fmla="*/ 6049842 w 6754535"/>
                <a:gd name="connsiteY1" fmla="*/ 822253 h 1546931"/>
                <a:gd name="connsiteX2" fmla="*/ 225 w 6754535"/>
                <a:gd name="connsiteY2" fmla="*/ 1398723 h 1546931"/>
                <a:gd name="connsiteX3" fmla="*/ 4910156 w 6754535"/>
                <a:gd name="connsiteY3" fmla="*/ 172897 h 1546931"/>
                <a:gd name="connsiteX0" fmla="*/ 4910156 w 6324209"/>
                <a:gd name="connsiteY0" fmla="*/ 1706582 h 3080616"/>
                <a:gd name="connsiteX1" fmla="*/ 6049842 w 6324209"/>
                <a:gd name="connsiteY1" fmla="*/ 2355938 h 3080616"/>
                <a:gd name="connsiteX2" fmla="*/ 225 w 6324209"/>
                <a:gd name="connsiteY2" fmla="*/ 2932408 h 3080616"/>
                <a:gd name="connsiteX3" fmla="*/ 4910156 w 6324209"/>
                <a:gd name="connsiteY3" fmla="*/ 1706582 h 3080616"/>
                <a:gd name="connsiteX0" fmla="*/ 4910205 w 6865444"/>
                <a:gd name="connsiteY0" fmla="*/ 1900684 h 3274718"/>
                <a:gd name="connsiteX1" fmla="*/ 6719124 w 6865444"/>
                <a:gd name="connsiteY1" fmla="*/ 5624 h 3274718"/>
                <a:gd name="connsiteX2" fmla="*/ 6049891 w 6865444"/>
                <a:gd name="connsiteY2" fmla="*/ 2550040 h 3274718"/>
                <a:gd name="connsiteX3" fmla="*/ 274 w 6865444"/>
                <a:gd name="connsiteY3" fmla="*/ 3126510 h 3274718"/>
                <a:gd name="connsiteX4" fmla="*/ 4910205 w 6865444"/>
                <a:gd name="connsiteY4" fmla="*/ 1900684 h 3274718"/>
                <a:gd name="connsiteX0" fmla="*/ 4910205 w 7404243"/>
                <a:gd name="connsiteY0" fmla="*/ 1900684 h 3274718"/>
                <a:gd name="connsiteX1" fmla="*/ 6719124 w 7404243"/>
                <a:gd name="connsiteY1" fmla="*/ 5624 h 3274718"/>
                <a:gd name="connsiteX2" fmla="*/ 6049891 w 7404243"/>
                <a:gd name="connsiteY2" fmla="*/ 2550040 h 3274718"/>
                <a:gd name="connsiteX3" fmla="*/ 274 w 7404243"/>
                <a:gd name="connsiteY3" fmla="*/ 3126510 h 3274718"/>
                <a:gd name="connsiteX4" fmla="*/ 4910205 w 7404243"/>
                <a:gd name="connsiteY4" fmla="*/ 1900684 h 3274718"/>
                <a:gd name="connsiteX0" fmla="*/ 4910205 w 7404243"/>
                <a:gd name="connsiteY0" fmla="*/ 1981267 h 3355301"/>
                <a:gd name="connsiteX1" fmla="*/ 6719124 w 7404243"/>
                <a:gd name="connsiteY1" fmla="*/ 86207 h 3355301"/>
                <a:gd name="connsiteX2" fmla="*/ 6049891 w 7404243"/>
                <a:gd name="connsiteY2" fmla="*/ 2630623 h 3355301"/>
                <a:gd name="connsiteX3" fmla="*/ 274 w 7404243"/>
                <a:gd name="connsiteY3" fmla="*/ 3207093 h 3355301"/>
                <a:gd name="connsiteX4" fmla="*/ 4910205 w 7404243"/>
                <a:gd name="connsiteY4" fmla="*/ 1981267 h 3355301"/>
                <a:gd name="connsiteX0" fmla="*/ 4910146 w 7404184"/>
                <a:gd name="connsiteY0" fmla="*/ 1971408 h 3345442"/>
                <a:gd name="connsiteX1" fmla="*/ 6719065 w 7404184"/>
                <a:gd name="connsiteY1" fmla="*/ 76348 h 3345442"/>
                <a:gd name="connsiteX2" fmla="*/ 6049832 w 7404184"/>
                <a:gd name="connsiteY2" fmla="*/ 2620764 h 3345442"/>
                <a:gd name="connsiteX3" fmla="*/ 215 w 7404184"/>
                <a:gd name="connsiteY3" fmla="*/ 3197234 h 3345442"/>
                <a:gd name="connsiteX4" fmla="*/ 4910146 w 7404184"/>
                <a:gd name="connsiteY4" fmla="*/ 1971408 h 3345442"/>
                <a:gd name="connsiteX0" fmla="*/ 4910146 w 7451322"/>
                <a:gd name="connsiteY0" fmla="*/ 1971408 h 3345442"/>
                <a:gd name="connsiteX1" fmla="*/ 6719065 w 7451322"/>
                <a:gd name="connsiteY1" fmla="*/ 76348 h 3345442"/>
                <a:gd name="connsiteX2" fmla="*/ 6049832 w 7451322"/>
                <a:gd name="connsiteY2" fmla="*/ 2620764 h 3345442"/>
                <a:gd name="connsiteX3" fmla="*/ 215 w 7451322"/>
                <a:gd name="connsiteY3" fmla="*/ 3197234 h 3345442"/>
                <a:gd name="connsiteX4" fmla="*/ 4910146 w 7451322"/>
                <a:gd name="connsiteY4" fmla="*/ 1971408 h 3345442"/>
                <a:gd name="connsiteX0" fmla="*/ 4917351 w 7458527"/>
                <a:gd name="connsiteY0" fmla="*/ 1971408 h 3551774"/>
                <a:gd name="connsiteX1" fmla="*/ 6726270 w 7458527"/>
                <a:gd name="connsiteY1" fmla="*/ 76348 h 3551774"/>
                <a:gd name="connsiteX2" fmla="*/ 6057037 w 7458527"/>
                <a:gd name="connsiteY2" fmla="*/ 2620764 h 3551774"/>
                <a:gd name="connsiteX3" fmla="*/ 7420 w 7458527"/>
                <a:gd name="connsiteY3" fmla="*/ 3197234 h 3551774"/>
                <a:gd name="connsiteX4" fmla="*/ 4917351 w 7458527"/>
                <a:gd name="connsiteY4" fmla="*/ 1971408 h 3551774"/>
                <a:gd name="connsiteX0" fmla="*/ 4917351 w 7458527"/>
                <a:gd name="connsiteY0" fmla="*/ 1971408 h 4207893"/>
                <a:gd name="connsiteX1" fmla="*/ 6726270 w 7458527"/>
                <a:gd name="connsiteY1" fmla="*/ 76348 h 4207893"/>
                <a:gd name="connsiteX2" fmla="*/ 6057037 w 7458527"/>
                <a:gd name="connsiteY2" fmla="*/ 2620764 h 4207893"/>
                <a:gd name="connsiteX3" fmla="*/ 7420 w 7458527"/>
                <a:gd name="connsiteY3" fmla="*/ 3197234 h 4207893"/>
                <a:gd name="connsiteX4" fmla="*/ 4917351 w 7458527"/>
                <a:gd name="connsiteY4" fmla="*/ 1971408 h 4207893"/>
                <a:gd name="connsiteX0" fmla="*/ 4917351 w 7458527"/>
                <a:gd name="connsiteY0" fmla="*/ 2015798 h 4252283"/>
                <a:gd name="connsiteX1" fmla="*/ 6726270 w 7458527"/>
                <a:gd name="connsiteY1" fmla="*/ 120738 h 4252283"/>
                <a:gd name="connsiteX2" fmla="*/ 6057037 w 7458527"/>
                <a:gd name="connsiteY2" fmla="*/ 2665154 h 4252283"/>
                <a:gd name="connsiteX3" fmla="*/ 7420 w 7458527"/>
                <a:gd name="connsiteY3" fmla="*/ 3241624 h 4252283"/>
                <a:gd name="connsiteX4" fmla="*/ 4917351 w 7458527"/>
                <a:gd name="connsiteY4" fmla="*/ 2015798 h 4252283"/>
                <a:gd name="connsiteX0" fmla="*/ 4917351 w 7458527"/>
                <a:gd name="connsiteY0" fmla="*/ 2012180 h 4248665"/>
                <a:gd name="connsiteX1" fmla="*/ 6726270 w 7458527"/>
                <a:gd name="connsiteY1" fmla="*/ 117120 h 4248665"/>
                <a:gd name="connsiteX2" fmla="*/ 6057037 w 7458527"/>
                <a:gd name="connsiteY2" fmla="*/ 2661536 h 4248665"/>
                <a:gd name="connsiteX3" fmla="*/ 7420 w 7458527"/>
                <a:gd name="connsiteY3" fmla="*/ 3238006 h 4248665"/>
                <a:gd name="connsiteX4" fmla="*/ 4917351 w 7458527"/>
                <a:gd name="connsiteY4" fmla="*/ 2012180 h 4248665"/>
                <a:gd name="connsiteX0" fmla="*/ 4917351 w 7475326"/>
                <a:gd name="connsiteY0" fmla="*/ 2012180 h 4248665"/>
                <a:gd name="connsiteX1" fmla="*/ 6726270 w 7475326"/>
                <a:gd name="connsiteY1" fmla="*/ 117120 h 4248665"/>
                <a:gd name="connsiteX2" fmla="*/ 6057037 w 7475326"/>
                <a:gd name="connsiteY2" fmla="*/ 2661536 h 4248665"/>
                <a:gd name="connsiteX3" fmla="*/ 7420 w 7475326"/>
                <a:gd name="connsiteY3" fmla="*/ 3238006 h 4248665"/>
                <a:gd name="connsiteX4" fmla="*/ 4917351 w 7475326"/>
                <a:gd name="connsiteY4" fmla="*/ 2012180 h 424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5326" h="4248665">
                  <a:moveTo>
                    <a:pt x="4917351" y="2012180"/>
                  </a:moveTo>
                  <a:cubicBezTo>
                    <a:pt x="4951309" y="1796832"/>
                    <a:pt x="4517022" y="-543556"/>
                    <a:pt x="6726270" y="117120"/>
                  </a:cubicBezTo>
                  <a:cubicBezTo>
                    <a:pt x="8173518" y="941626"/>
                    <a:pt x="7287970" y="2611288"/>
                    <a:pt x="6057037" y="2661536"/>
                  </a:cubicBezTo>
                  <a:cubicBezTo>
                    <a:pt x="6705565" y="5132790"/>
                    <a:pt x="235468" y="4222532"/>
                    <a:pt x="7420" y="3238006"/>
                  </a:cubicBezTo>
                  <a:cubicBezTo>
                    <a:pt x="-220628" y="2253480"/>
                    <a:pt x="4883393" y="2227528"/>
                    <a:pt x="4917351" y="201218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chemeClr val="accent2">
                    <a:lumMod val="60000"/>
                    <a:lumOff val="40000"/>
                  </a:schemeClr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BD34E9-1469-4F04-899C-9C7331485B04}"/>
                </a:ext>
              </a:extLst>
            </p:cNvPr>
            <p:cNvSpPr/>
            <p:nvPr/>
          </p:nvSpPr>
          <p:spPr>
            <a:xfrm>
              <a:off x="2474036" y="2107884"/>
              <a:ext cx="4653652" cy="3645233"/>
            </a:xfrm>
            <a:custGeom>
              <a:avLst/>
              <a:gdLst>
                <a:gd name="connsiteX0" fmla="*/ 0 w 1714500"/>
                <a:gd name="connsiteY0" fmla="*/ 0 h 228600"/>
                <a:gd name="connsiteX1" fmla="*/ 1714500 w 1714500"/>
                <a:gd name="connsiteY1" fmla="*/ 0 h 228600"/>
                <a:gd name="connsiteX2" fmla="*/ 1714500 w 1714500"/>
                <a:gd name="connsiteY2" fmla="*/ 228600 h 228600"/>
                <a:gd name="connsiteX3" fmla="*/ 0 w 1714500"/>
                <a:gd name="connsiteY3" fmla="*/ 228600 h 228600"/>
                <a:gd name="connsiteX4" fmla="*/ 0 w 1714500"/>
                <a:gd name="connsiteY4" fmla="*/ 0 h 228600"/>
                <a:gd name="connsiteX0" fmla="*/ 0 w 1816100"/>
                <a:gd name="connsiteY0" fmla="*/ 0 h 2832100"/>
                <a:gd name="connsiteX1" fmla="*/ 1816100 w 1816100"/>
                <a:gd name="connsiteY1" fmla="*/ 26035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1816100"/>
                <a:gd name="connsiteY0" fmla="*/ 0 h 2832100"/>
                <a:gd name="connsiteX1" fmla="*/ 1397000 w 1816100"/>
                <a:gd name="connsiteY1" fmla="*/ 889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2019300"/>
                <a:gd name="connsiteY0" fmla="*/ 596900 h 2743200"/>
                <a:gd name="connsiteX1" fmla="*/ 1600200 w 2019300"/>
                <a:gd name="connsiteY1" fmla="*/ 0 h 2743200"/>
                <a:gd name="connsiteX2" fmla="*/ 2019300 w 2019300"/>
                <a:gd name="connsiteY2" fmla="*/ 2743200 h 2743200"/>
                <a:gd name="connsiteX3" fmla="*/ 304800 w 2019300"/>
                <a:gd name="connsiteY3" fmla="*/ 2743200 h 2743200"/>
                <a:gd name="connsiteX4" fmla="*/ 0 w 2019300"/>
                <a:gd name="connsiteY4" fmla="*/ 596900 h 2743200"/>
                <a:gd name="connsiteX0" fmla="*/ 0 w 2019300"/>
                <a:gd name="connsiteY0" fmla="*/ 596900 h 2844800"/>
                <a:gd name="connsiteX1" fmla="*/ 1600200 w 2019300"/>
                <a:gd name="connsiteY1" fmla="*/ 0 h 2844800"/>
                <a:gd name="connsiteX2" fmla="*/ 2019300 w 2019300"/>
                <a:gd name="connsiteY2" fmla="*/ 2743200 h 2844800"/>
                <a:gd name="connsiteX3" fmla="*/ 304800 w 2019300"/>
                <a:gd name="connsiteY3" fmla="*/ 2743200 h 2844800"/>
                <a:gd name="connsiteX4" fmla="*/ 0 w 2019300"/>
                <a:gd name="connsiteY4" fmla="*/ 596900 h 2844800"/>
                <a:gd name="connsiteX0" fmla="*/ 0 w 2019300"/>
                <a:gd name="connsiteY0" fmla="*/ 596900 h 2875182"/>
                <a:gd name="connsiteX1" fmla="*/ 1600200 w 2019300"/>
                <a:gd name="connsiteY1" fmla="*/ 0 h 2875182"/>
                <a:gd name="connsiteX2" fmla="*/ 2019300 w 2019300"/>
                <a:gd name="connsiteY2" fmla="*/ 2743200 h 2875182"/>
                <a:gd name="connsiteX3" fmla="*/ 304800 w 2019300"/>
                <a:gd name="connsiteY3" fmla="*/ 2743200 h 2875182"/>
                <a:gd name="connsiteX4" fmla="*/ 0 w 2019300"/>
                <a:gd name="connsiteY4" fmla="*/ 596900 h 2875182"/>
                <a:gd name="connsiteX0" fmla="*/ 0 w 2279202"/>
                <a:gd name="connsiteY0" fmla="*/ 596900 h 2875182"/>
                <a:gd name="connsiteX1" fmla="*/ 1600200 w 2279202"/>
                <a:gd name="connsiteY1" fmla="*/ 0 h 2875182"/>
                <a:gd name="connsiteX2" fmla="*/ 2019300 w 2279202"/>
                <a:gd name="connsiteY2" fmla="*/ 2743200 h 2875182"/>
                <a:gd name="connsiteX3" fmla="*/ 304800 w 2279202"/>
                <a:gd name="connsiteY3" fmla="*/ 2743200 h 2875182"/>
                <a:gd name="connsiteX4" fmla="*/ 0 w 2279202"/>
                <a:gd name="connsiteY4" fmla="*/ 596900 h 2875182"/>
                <a:gd name="connsiteX0" fmla="*/ 0 w 2301689"/>
                <a:gd name="connsiteY0" fmla="*/ 596900 h 2875182"/>
                <a:gd name="connsiteX1" fmla="*/ 1600200 w 2301689"/>
                <a:gd name="connsiteY1" fmla="*/ 0 h 2875182"/>
                <a:gd name="connsiteX2" fmla="*/ 2019300 w 2301689"/>
                <a:gd name="connsiteY2" fmla="*/ 2743200 h 2875182"/>
                <a:gd name="connsiteX3" fmla="*/ 304800 w 2301689"/>
                <a:gd name="connsiteY3" fmla="*/ 2743200 h 2875182"/>
                <a:gd name="connsiteX4" fmla="*/ 0 w 2301689"/>
                <a:gd name="connsiteY4" fmla="*/ 596900 h 2875182"/>
                <a:gd name="connsiteX0" fmla="*/ 1300593 w 3602282"/>
                <a:gd name="connsiteY0" fmla="*/ 990600 h 3268882"/>
                <a:gd name="connsiteX1" fmla="*/ 30593 w 3602282"/>
                <a:gd name="connsiteY1" fmla="*/ 0 h 3268882"/>
                <a:gd name="connsiteX2" fmla="*/ 2900793 w 3602282"/>
                <a:gd name="connsiteY2" fmla="*/ 393700 h 3268882"/>
                <a:gd name="connsiteX3" fmla="*/ 3319893 w 3602282"/>
                <a:gd name="connsiteY3" fmla="*/ 3136900 h 3268882"/>
                <a:gd name="connsiteX4" fmla="*/ 1605393 w 3602282"/>
                <a:gd name="connsiteY4" fmla="*/ 3136900 h 3268882"/>
                <a:gd name="connsiteX5" fmla="*/ 1300593 w 3602282"/>
                <a:gd name="connsiteY5" fmla="*/ 990600 h 3268882"/>
                <a:gd name="connsiteX0" fmla="*/ 1636356 w 3938045"/>
                <a:gd name="connsiteY0" fmla="*/ 990600 h 3268882"/>
                <a:gd name="connsiteX1" fmla="*/ 112356 w 3938045"/>
                <a:gd name="connsiteY1" fmla="*/ 1524000 h 3268882"/>
                <a:gd name="connsiteX2" fmla="*/ 366356 w 3938045"/>
                <a:gd name="connsiteY2" fmla="*/ 0 h 3268882"/>
                <a:gd name="connsiteX3" fmla="*/ 3236556 w 3938045"/>
                <a:gd name="connsiteY3" fmla="*/ 393700 h 3268882"/>
                <a:gd name="connsiteX4" fmla="*/ 3655656 w 3938045"/>
                <a:gd name="connsiteY4" fmla="*/ 3136900 h 3268882"/>
                <a:gd name="connsiteX5" fmla="*/ 1941156 w 3938045"/>
                <a:gd name="connsiteY5" fmla="*/ 3136900 h 3268882"/>
                <a:gd name="connsiteX6" fmla="*/ 1636356 w 3938045"/>
                <a:gd name="connsiteY6" fmla="*/ 990600 h 3268882"/>
                <a:gd name="connsiteX0" fmla="*/ 1636356 w 3938045"/>
                <a:gd name="connsiteY0" fmla="*/ 1149884 h 3428166"/>
                <a:gd name="connsiteX1" fmla="*/ 112356 w 3938045"/>
                <a:gd name="connsiteY1" fmla="*/ 1683284 h 3428166"/>
                <a:gd name="connsiteX2" fmla="*/ 366356 w 3938045"/>
                <a:gd name="connsiteY2" fmla="*/ 159284 h 3428166"/>
                <a:gd name="connsiteX3" fmla="*/ 3236556 w 3938045"/>
                <a:gd name="connsiteY3" fmla="*/ 552984 h 3428166"/>
                <a:gd name="connsiteX4" fmla="*/ 3655656 w 3938045"/>
                <a:gd name="connsiteY4" fmla="*/ 3296184 h 3428166"/>
                <a:gd name="connsiteX5" fmla="*/ 1941156 w 3938045"/>
                <a:gd name="connsiteY5" fmla="*/ 3296184 h 3428166"/>
                <a:gd name="connsiteX6" fmla="*/ 1636356 w 3938045"/>
                <a:gd name="connsiteY6" fmla="*/ 1149884 h 3428166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10040 w 3911729"/>
                <a:gd name="connsiteY0" fmla="*/ 1308416 h 3586698"/>
                <a:gd name="connsiteX1" fmla="*/ 124140 w 3911729"/>
                <a:gd name="connsiteY1" fmla="*/ 1879916 h 3586698"/>
                <a:gd name="connsiteX2" fmla="*/ 340040 w 3911729"/>
                <a:gd name="connsiteY2" fmla="*/ 317816 h 3586698"/>
                <a:gd name="connsiteX3" fmla="*/ 3210240 w 3911729"/>
                <a:gd name="connsiteY3" fmla="*/ 711516 h 3586698"/>
                <a:gd name="connsiteX4" fmla="*/ 3629340 w 3911729"/>
                <a:gd name="connsiteY4" fmla="*/ 3454716 h 3586698"/>
                <a:gd name="connsiteX5" fmla="*/ 1914840 w 3911729"/>
                <a:gd name="connsiteY5" fmla="*/ 3454716 h 3586698"/>
                <a:gd name="connsiteX6" fmla="*/ 1610040 w 3911729"/>
                <a:gd name="connsiteY6" fmla="*/ 1308416 h 3586698"/>
                <a:gd name="connsiteX0" fmla="*/ 2186368 w 4488057"/>
                <a:gd name="connsiteY0" fmla="*/ 1308416 h 3586698"/>
                <a:gd name="connsiteX1" fmla="*/ 700468 w 4488057"/>
                <a:gd name="connsiteY1" fmla="*/ 1879916 h 3586698"/>
                <a:gd name="connsiteX2" fmla="*/ 1969 w 4488057"/>
                <a:gd name="connsiteY2" fmla="*/ 2972116 h 3586698"/>
                <a:gd name="connsiteX3" fmla="*/ 916368 w 4488057"/>
                <a:gd name="connsiteY3" fmla="*/ 317816 h 3586698"/>
                <a:gd name="connsiteX4" fmla="*/ 3786568 w 4488057"/>
                <a:gd name="connsiteY4" fmla="*/ 711516 h 3586698"/>
                <a:gd name="connsiteX5" fmla="*/ 4205668 w 4488057"/>
                <a:gd name="connsiteY5" fmla="*/ 3454716 h 3586698"/>
                <a:gd name="connsiteX6" fmla="*/ 2491168 w 4488057"/>
                <a:gd name="connsiteY6" fmla="*/ 3454716 h 3586698"/>
                <a:gd name="connsiteX7" fmla="*/ 2186368 w 4488057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67564 w 4653652"/>
                <a:gd name="connsiteY2" fmla="*/ 2972116 h 3586698"/>
                <a:gd name="connsiteX3" fmla="*/ 1081963 w 4653652"/>
                <a:gd name="connsiteY3" fmla="*/ 317816 h 3586698"/>
                <a:gd name="connsiteX4" fmla="*/ 3952163 w 4653652"/>
                <a:gd name="connsiteY4" fmla="*/ 711516 h 3586698"/>
                <a:gd name="connsiteX5" fmla="*/ 4371263 w 4653652"/>
                <a:gd name="connsiteY5" fmla="*/ 3454716 h 3586698"/>
                <a:gd name="connsiteX6" fmla="*/ 2656763 w 4653652"/>
                <a:gd name="connsiteY6" fmla="*/ 3454716 h 3586698"/>
                <a:gd name="connsiteX7" fmla="*/ 2351963 w 4653652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635680"/>
                <a:gd name="connsiteX1" fmla="*/ 866063 w 4653652"/>
                <a:gd name="connsiteY1" fmla="*/ 1879916 h 3635680"/>
                <a:gd name="connsiteX2" fmla="*/ 1196264 w 4653652"/>
                <a:gd name="connsiteY2" fmla="*/ 2768916 h 3635680"/>
                <a:gd name="connsiteX3" fmla="*/ 1996364 w 4653652"/>
                <a:gd name="connsiteY3" fmla="*/ 3632516 h 3635680"/>
                <a:gd name="connsiteX4" fmla="*/ 167564 w 4653652"/>
                <a:gd name="connsiteY4" fmla="*/ 2972116 h 3635680"/>
                <a:gd name="connsiteX5" fmla="*/ 1081963 w 4653652"/>
                <a:gd name="connsiteY5" fmla="*/ 317816 h 3635680"/>
                <a:gd name="connsiteX6" fmla="*/ 3952163 w 4653652"/>
                <a:gd name="connsiteY6" fmla="*/ 711516 h 3635680"/>
                <a:gd name="connsiteX7" fmla="*/ 4371263 w 4653652"/>
                <a:gd name="connsiteY7" fmla="*/ 3454716 h 3635680"/>
                <a:gd name="connsiteX8" fmla="*/ 2656763 w 4653652"/>
                <a:gd name="connsiteY8" fmla="*/ 3454716 h 3635680"/>
                <a:gd name="connsiteX9" fmla="*/ 2351963 w 4653652"/>
                <a:gd name="connsiteY9" fmla="*/ 1308416 h 3635680"/>
                <a:gd name="connsiteX0" fmla="*/ 2351963 w 4653652"/>
                <a:gd name="connsiteY0" fmla="*/ 1308416 h 3670629"/>
                <a:gd name="connsiteX1" fmla="*/ 866063 w 4653652"/>
                <a:gd name="connsiteY1" fmla="*/ 1879916 h 3670629"/>
                <a:gd name="connsiteX2" fmla="*/ 1196264 w 4653652"/>
                <a:gd name="connsiteY2" fmla="*/ 2768916 h 3670629"/>
                <a:gd name="connsiteX3" fmla="*/ 1996364 w 4653652"/>
                <a:gd name="connsiteY3" fmla="*/ 3632516 h 3670629"/>
                <a:gd name="connsiteX4" fmla="*/ 167564 w 4653652"/>
                <a:gd name="connsiteY4" fmla="*/ 2972116 h 3670629"/>
                <a:gd name="connsiteX5" fmla="*/ 1081963 w 4653652"/>
                <a:gd name="connsiteY5" fmla="*/ 317816 h 3670629"/>
                <a:gd name="connsiteX6" fmla="*/ 3952163 w 4653652"/>
                <a:gd name="connsiteY6" fmla="*/ 711516 h 3670629"/>
                <a:gd name="connsiteX7" fmla="*/ 4371263 w 4653652"/>
                <a:gd name="connsiteY7" fmla="*/ 3454716 h 3670629"/>
                <a:gd name="connsiteX8" fmla="*/ 2656763 w 4653652"/>
                <a:gd name="connsiteY8" fmla="*/ 3454716 h 3670629"/>
                <a:gd name="connsiteX9" fmla="*/ 2351963 w 4653652"/>
                <a:gd name="connsiteY9" fmla="*/ 1308416 h 3670629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26464 w 4653652"/>
                <a:gd name="connsiteY5" fmla="*/ 13211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5264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197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75664 w 4653652"/>
                <a:gd name="connsiteY7" fmla="*/ 18672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18037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526464 w 4653652"/>
                <a:gd name="connsiteY7" fmla="*/ 21720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3652" h="3645233">
                  <a:moveTo>
                    <a:pt x="2351963" y="1308416"/>
                  </a:moveTo>
                  <a:cubicBezTo>
                    <a:pt x="1810096" y="1081933"/>
                    <a:pt x="1090430" y="1276666"/>
                    <a:pt x="859713" y="1860866"/>
                  </a:cubicBezTo>
                  <a:cubicBezTo>
                    <a:pt x="741180" y="2406966"/>
                    <a:pt x="1242036" y="2625777"/>
                    <a:pt x="1290720" y="2718910"/>
                  </a:cubicBezTo>
                  <a:cubicBezTo>
                    <a:pt x="1387294" y="2824479"/>
                    <a:pt x="1736808" y="2893271"/>
                    <a:pt x="2219408" y="2580004"/>
                  </a:cubicBezTo>
                  <a:cubicBezTo>
                    <a:pt x="2367575" y="2478404"/>
                    <a:pt x="2411231" y="1918016"/>
                    <a:pt x="2148764" y="1727516"/>
                  </a:cubicBezTo>
                  <a:cubicBezTo>
                    <a:pt x="2060922" y="1599458"/>
                    <a:pt x="1247064" y="1630149"/>
                    <a:pt x="1412164" y="2083116"/>
                  </a:cubicBezTo>
                  <a:cubicBezTo>
                    <a:pt x="1363481" y="2212233"/>
                    <a:pt x="1668281" y="2392149"/>
                    <a:pt x="1831264" y="2159316"/>
                  </a:cubicBezTo>
                  <a:cubicBezTo>
                    <a:pt x="1860897" y="2138149"/>
                    <a:pt x="1657697" y="2377333"/>
                    <a:pt x="1462964" y="2197416"/>
                  </a:cubicBezTo>
                  <a:cubicBezTo>
                    <a:pt x="1325381" y="2087349"/>
                    <a:pt x="1420631" y="1848166"/>
                    <a:pt x="1462964" y="1803716"/>
                  </a:cubicBezTo>
                  <a:cubicBezTo>
                    <a:pt x="1505297" y="1759266"/>
                    <a:pt x="1566945" y="1689945"/>
                    <a:pt x="1853489" y="1660047"/>
                  </a:cubicBezTo>
                  <a:cubicBezTo>
                    <a:pt x="2185806" y="1590197"/>
                    <a:pt x="2354081" y="1989983"/>
                    <a:pt x="2326564" y="2165666"/>
                  </a:cubicBezTo>
                  <a:cubicBezTo>
                    <a:pt x="2481081" y="2754099"/>
                    <a:pt x="1374064" y="2931899"/>
                    <a:pt x="1323264" y="2730816"/>
                  </a:cubicBezTo>
                  <a:cubicBezTo>
                    <a:pt x="288214" y="2013266"/>
                    <a:pt x="1140172" y="1388849"/>
                    <a:pt x="1459789" y="1289366"/>
                  </a:cubicBezTo>
                  <a:cubicBezTo>
                    <a:pt x="2744606" y="878733"/>
                    <a:pt x="2976381" y="2186833"/>
                    <a:pt x="2872664" y="2464116"/>
                  </a:cubicBezTo>
                  <a:cubicBezTo>
                    <a:pt x="2908647" y="3500224"/>
                    <a:pt x="2356197" y="3655799"/>
                    <a:pt x="1996364" y="3632516"/>
                  </a:cubicBezTo>
                  <a:cubicBezTo>
                    <a:pt x="1636531" y="3609233"/>
                    <a:pt x="552798" y="3846299"/>
                    <a:pt x="167564" y="2972116"/>
                  </a:cubicBezTo>
                  <a:cubicBezTo>
                    <a:pt x="-380653" y="1759266"/>
                    <a:pt x="546447" y="374966"/>
                    <a:pt x="1081963" y="317816"/>
                  </a:cubicBezTo>
                  <a:cubicBezTo>
                    <a:pt x="1721196" y="-8151"/>
                    <a:pt x="2982730" y="-334117"/>
                    <a:pt x="3952163" y="711516"/>
                  </a:cubicBezTo>
                  <a:cubicBezTo>
                    <a:pt x="4231563" y="1092516"/>
                    <a:pt x="5095163" y="1625916"/>
                    <a:pt x="4371263" y="3454716"/>
                  </a:cubicBezTo>
                  <a:cubicBezTo>
                    <a:pt x="3837863" y="3569016"/>
                    <a:pt x="3317163" y="3683316"/>
                    <a:pt x="2656763" y="3454716"/>
                  </a:cubicBezTo>
                  <a:cubicBezTo>
                    <a:pt x="3164763" y="2218583"/>
                    <a:pt x="2771063" y="1522199"/>
                    <a:pt x="2351963" y="13084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5C6631-AAE6-47E3-93D0-9C1B76FDF16C}"/>
                </a:ext>
              </a:extLst>
            </p:cNvPr>
            <p:cNvCxnSpPr/>
            <p:nvPr/>
          </p:nvCxnSpPr>
          <p:spPr>
            <a:xfrm>
              <a:off x="7725163" y="1664115"/>
              <a:ext cx="125809" cy="523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7EDCFC-6B6D-4762-A3F0-9BCC3D42F2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9001" y="1760424"/>
              <a:ext cx="289466" cy="5624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5BD73A3-B1B1-4601-A8A6-56E6D6CF8190}"/>
                </a:ext>
              </a:extLst>
            </p:cNvPr>
            <p:cNvSpPr/>
            <p:nvPr/>
          </p:nvSpPr>
          <p:spPr>
            <a:xfrm>
              <a:off x="9340937" y="1497987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5E72AE-C9EF-4E96-B581-AADAE270304A}"/>
                </a:ext>
              </a:extLst>
            </p:cNvPr>
            <p:cNvSpPr/>
            <p:nvPr/>
          </p:nvSpPr>
          <p:spPr>
            <a:xfrm>
              <a:off x="7559035" y="1360859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AA9D140-F1E0-4D14-9158-4E329B10750C}"/>
                </a:ext>
              </a:extLst>
            </p:cNvPr>
            <p:cNvSpPr/>
            <p:nvPr/>
          </p:nvSpPr>
          <p:spPr>
            <a:xfrm>
              <a:off x="8771774" y="2890255"/>
              <a:ext cx="407227" cy="620393"/>
            </a:xfrm>
            <a:custGeom>
              <a:avLst/>
              <a:gdLst>
                <a:gd name="connsiteX0" fmla="*/ 208218 w 407227"/>
                <a:gd name="connsiteY0" fmla="*/ 1079 h 620393"/>
                <a:gd name="connsiteX1" fmla="*/ 245271 w 407227"/>
                <a:gd name="connsiteY1" fmla="*/ 1446 h 620393"/>
                <a:gd name="connsiteX2" fmla="*/ 402293 w 407227"/>
                <a:gd name="connsiteY2" fmla="*/ 422875 h 620393"/>
                <a:gd name="connsiteX3" fmla="*/ 382504 w 407227"/>
                <a:gd name="connsiteY3" fmla="*/ 606157 h 620393"/>
                <a:gd name="connsiteX4" fmla="*/ 352622 w 407227"/>
                <a:gd name="connsiteY4" fmla="*/ 599889 h 620393"/>
                <a:gd name="connsiteX5" fmla="*/ 228947 w 407227"/>
                <a:gd name="connsiteY5" fmla="*/ 591465 h 620393"/>
                <a:gd name="connsiteX6" fmla="*/ 105272 w 407227"/>
                <a:gd name="connsiteY6" fmla="*/ 599889 h 620393"/>
                <a:gd name="connsiteX7" fmla="*/ 7520 w 407227"/>
                <a:gd name="connsiteY7" fmla="*/ 620393 h 620393"/>
                <a:gd name="connsiteX8" fmla="*/ 6000 w 407227"/>
                <a:gd name="connsiteY8" fmla="*/ 611046 h 620393"/>
                <a:gd name="connsiteX9" fmla="*/ 208218 w 407227"/>
                <a:gd name="connsiteY9" fmla="*/ 1079 h 62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227" h="620393">
                  <a:moveTo>
                    <a:pt x="208218" y="1079"/>
                  </a:moveTo>
                  <a:cubicBezTo>
                    <a:pt x="220003" y="-449"/>
                    <a:pt x="232349" y="-380"/>
                    <a:pt x="245271" y="1446"/>
                  </a:cubicBezTo>
                  <a:cubicBezTo>
                    <a:pt x="400339" y="23353"/>
                    <a:pt x="418819" y="204497"/>
                    <a:pt x="402293" y="422875"/>
                  </a:cubicBezTo>
                  <a:lnTo>
                    <a:pt x="382504" y="606157"/>
                  </a:lnTo>
                  <a:lnTo>
                    <a:pt x="352622" y="599889"/>
                  </a:lnTo>
                  <a:cubicBezTo>
                    <a:pt x="312674" y="594366"/>
                    <a:pt x="271312" y="591465"/>
                    <a:pt x="228947" y="591465"/>
                  </a:cubicBezTo>
                  <a:cubicBezTo>
                    <a:pt x="186582" y="591465"/>
                    <a:pt x="145220" y="594366"/>
                    <a:pt x="105272" y="599889"/>
                  </a:cubicBezTo>
                  <a:lnTo>
                    <a:pt x="7520" y="620393"/>
                  </a:lnTo>
                  <a:lnTo>
                    <a:pt x="6000" y="611046"/>
                  </a:lnTo>
                  <a:cubicBezTo>
                    <a:pt x="-19003" y="406258"/>
                    <a:pt x="31451" y="23993"/>
                    <a:pt x="208218" y="107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3FC8AEB-A46B-41EA-83AF-BE56C4D91FB6}"/>
                </a:ext>
              </a:extLst>
            </p:cNvPr>
            <p:cNvSpPr/>
            <p:nvPr/>
          </p:nvSpPr>
          <p:spPr>
            <a:xfrm>
              <a:off x="8668934" y="2732101"/>
              <a:ext cx="650501" cy="812376"/>
            </a:xfrm>
            <a:custGeom>
              <a:avLst/>
              <a:gdLst>
                <a:gd name="connsiteX0" fmla="*/ 366898 w 650501"/>
                <a:gd name="connsiteY0" fmla="*/ 408 h 812376"/>
                <a:gd name="connsiteX1" fmla="*/ 647788 w 650501"/>
                <a:gd name="connsiteY1" fmla="*/ 630671 h 812376"/>
                <a:gd name="connsiteX2" fmla="*/ 632842 w 650501"/>
                <a:gd name="connsiteY2" fmla="*/ 752791 h 812376"/>
                <a:gd name="connsiteX3" fmla="*/ 621510 w 650501"/>
                <a:gd name="connsiteY3" fmla="*/ 800856 h 812376"/>
                <a:gd name="connsiteX4" fmla="*/ 570652 w 650501"/>
                <a:gd name="connsiteY4" fmla="*/ 782204 h 812376"/>
                <a:gd name="connsiteX5" fmla="*/ 485344 w 650501"/>
                <a:gd name="connsiteY5" fmla="*/ 764311 h 812376"/>
                <a:gd name="connsiteX6" fmla="*/ 505133 w 650501"/>
                <a:gd name="connsiteY6" fmla="*/ 581029 h 812376"/>
                <a:gd name="connsiteX7" fmla="*/ 348111 w 650501"/>
                <a:gd name="connsiteY7" fmla="*/ 159600 h 812376"/>
                <a:gd name="connsiteX8" fmla="*/ 108840 w 650501"/>
                <a:gd name="connsiteY8" fmla="*/ 769200 h 812376"/>
                <a:gd name="connsiteX9" fmla="*/ 110360 w 650501"/>
                <a:gd name="connsiteY9" fmla="*/ 778547 h 812376"/>
                <a:gd name="connsiteX10" fmla="*/ 92922 w 650501"/>
                <a:gd name="connsiteY10" fmla="*/ 782204 h 812376"/>
                <a:gd name="connsiteX11" fmla="*/ 10653 w 650501"/>
                <a:gd name="connsiteY11" fmla="*/ 812376 h 812376"/>
                <a:gd name="connsiteX12" fmla="*/ 873 w 650501"/>
                <a:gd name="connsiteY12" fmla="*/ 709514 h 812376"/>
                <a:gd name="connsiteX13" fmla="*/ 2714 w 650501"/>
                <a:gd name="connsiteY13" fmla="*/ 586497 h 812376"/>
                <a:gd name="connsiteX14" fmla="*/ 366898 w 650501"/>
                <a:gd name="connsiteY14" fmla="*/ 408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0501" h="812376">
                  <a:moveTo>
                    <a:pt x="366898" y="408"/>
                  </a:moveTo>
                  <a:cubicBezTo>
                    <a:pt x="545030" y="12607"/>
                    <a:pt x="670789" y="294785"/>
                    <a:pt x="647788" y="630671"/>
                  </a:cubicBezTo>
                  <a:cubicBezTo>
                    <a:pt x="644913" y="672657"/>
                    <a:pt x="639849" y="713494"/>
                    <a:pt x="632842" y="752791"/>
                  </a:cubicBezTo>
                  <a:lnTo>
                    <a:pt x="621510" y="800856"/>
                  </a:lnTo>
                  <a:lnTo>
                    <a:pt x="570652" y="782204"/>
                  </a:lnTo>
                  <a:lnTo>
                    <a:pt x="485344" y="764311"/>
                  </a:lnTo>
                  <a:lnTo>
                    <a:pt x="505133" y="581029"/>
                  </a:lnTo>
                  <a:cubicBezTo>
                    <a:pt x="521659" y="362651"/>
                    <a:pt x="503179" y="181507"/>
                    <a:pt x="348111" y="159600"/>
                  </a:cubicBezTo>
                  <a:cubicBezTo>
                    <a:pt x="141354" y="130390"/>
                    <a:pt x="82170" y="550760"/>
                    <a:pt x="108840" y="769200"/>
                  </a:cubicBezTo>
                  <a:lnTo>
                    <a:pt x="110360" y="778547"/>
                  </a:lnTo>
                  <a:lnTo>
                    <a:pt x="92922" y="782204"/>
                  </a:lnTo>
                  <a:lnTo>
                    <a:pt x="10653" y="812376"/>
                  </a:lnTo>
                  <a:lnTo>
                    <a:pt x="873" y="709514"/>
                  </a:lnTo>
                  <a:cubicBezTo>
                    <a:pt x="-712" y="669629"/>
                    <a:pt x="-161" y="628483"/>
                    <a:pt x="2714" y="586497"/>
                  </a:cubicBezTo>
                  <a:cubicBezTo>
                    <a:pt x="25716" y="250611"/>
                    <a:pt x="188767" y="-11790"/>
                    <a:pt x="366898" y="40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152961-5B56-44A0-8B3E-D7BC96DC10A6}"/>
                </a:ext>
              </a:extLst>
            </p:cNvPr>
            <p:cNvSpPr/>
            <p:nvPr/>
          </p:nvSpPr>
          <p:spPr>
            <a:xfrm rot="918924">
              <a:off x="7743924" y="2843785"/>
              <a:ext cx="425209" cy="606513"/>
            </a:xfrm>
            <a:custGeom>
              <a:avLst/>
              <a:gdLst>
                <a:gd name="connsiteX0" fmla="*/ 130137 w 425209"/>
                <a:gd name="connsiteY0" fmla="*/ 5390 h 606513"/>
                <a:gd name="connsiteX1" fmla="*/ 171579 w 425209"/>
                <a:gd name="connsiteY1" fmla="*/ 10 h 606513"/>
                <a:gd name="connsiteX2" fmla="*/ 422519 w 425209"/>
                <a:gd name="connsiteY2" fmla="*/ 589559 h 606513"/>
                <a:gd name="connsiteX3" fmla="*/ 425209 w 425209"/>
                <a:gd name="connsiteY3" fmla="*/ 606513 h 606513"/>
                <a:gd name="connsiteX4" fmla="*/ 393314 w 425209"/>
                <a:gd name="connsiteY4" fmla="*/ 594540 h 606513"/>
                <a:gd name="connsiteX5" fmla="*/ 186926 w 425209"/>
                <a:gd name="connsiteY5" fmla="*/ 565724 h 606513"/>
                <a:gd name="connsiteX6" fmla="*/ 80067 w 425209"/>
                <a:gd name="connsiteY6" fmla="*/ 573173 h 606513"/>
                <a:gd name="connsiteX7" fmla="*/ 27211 w 425209"/>
                <a:gd name="connsiteY7" fmla="*/ 584520 h 606513"/>
                <a:gd name="connsiteX8" fmla="*/ 23157 w 425209"/>
                <a:gd name="connsiteY8" fmla="*/ 559736 h 606513"/>
                <a:gd name="connsiteX9" fmla="*/ 130137 w 425209"/>
                <a:gd name="connsiteY9" fmla="*/ 5390 h 60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5209" h="606513">
                  <a:moveTo>
                    <a:pt x="130137" y="5390"/>
                  </a:moveTo>
                  <a:cubicBezTo>
                    <a:pt x="142792" y="1987"/>
                    <a:pt x="156578" y="138"/>
                    <a:pt x="171579" y="10"/>
                  </a:cubicBezTo>
                  <a:cubicBezTo>
                    <a:pt x="411596" y="-2043"/>
                    <a:pt x="409060" y="300465"/>
                    <a:pt x="422519" y="589559"/>
                  </a:cubicBezTo>
                  <a:lnTo>
                    <a:pt x="425209" y="606513"/>
                  </a:lnTo>
                  <a:lnTo>
                    <a:pt x="393314" y="594540"/>
                  </a:lnTo>
                  <a:cubicBezTo>
                    <a:pt x="329879" y="575985"/>
                    <a:pt x="260135" y="565724"/>
                    <a:pt x="186926" y="565724"/>
                  </a:cubicBezTo>
                  <a:cubicBezTo>
                    <a:pt x="150321" y="565724"/>
                    <a:pt x="114583" y="568289"/>
                    <a:pt x="80067" y="573173"/>
                  </a:cubicBezTo>
                  <a:lnTo>
                    <a:pt x="27211" y="584520"/>
                  </a:lnTo>
                  <a:lnTo>
                    <a:pt x="23157" y="559736"/>
                  </a:lnTo>
                  <a:cubicBezTo>
                    <a:pt x="-7810" y="356446"/>
                    <a:pt x="-34376" y="49624"/>
                    <a:pt x="130137" y="539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30BCC7A-197D-4F26-B3B2-CF5FF29B0EB8}"/>
                </a:ext>
              </a:extLst>
            </p:cNvPr>
            <p:cNvSpPr/>
            <p:nvPr/>
          </p:nvSpPr>
          <p:spPr>
            <a:xfrm rot="918924">
              <a:off x="7664469" y="2629834"/>
              <a:ext cx="649254" cy="870982"/>
            </a:xfrm>
            <a:custGeom>
              <a:avLst/>
              <a:gdLst>
                <a:gd name="connsiteX0" fmla="*/ 225936 w 649254"/>
                <a:gd name="connsiteY0" fmla="*/ 16312 h 870982"/>
                <a:gd name="connsiteX1" fmla="*/ 290289 w 649254"/>
                <a:gd name="connsiteY1" fmla="*/ 277 h 870982"/>
                <a:gd name="connsiteX2" fmla="*/ 647407 w 649254"/>
                <a:gd name="connsiteY2" fmla="*/ 590698 h 870982"/>
                <a:gd name="connsiteX3" fmla="*/ 635408 w 649254"/>
                <a:gd name="connsiteY3" fmla="*/ 829037 h 870982"/>
                <a:gd name="connsiteX4" fmla="*/ 625855 w 649254"/>
                <a:gd name="connsiteY4" fmla="*/ 870982 h 870982"/>
                <a:gd name="connsiteX5" fmla="*/ 585574 w 649254"/>
                <a:gd name="connsiteY5" fmla="*/ 847998 h 870982"/>
                <a:gd name="connsiteX6" fmla="*/ 527403 w 649254"/>
                <a:gd name="connsiteY6" fmla="*/ 826163 h 870982"/>
                <a:gd name="connsiteX7" fmla="*/ 524713 w 649254"/>
                <a:gd name="connsiteY7" fmla="*/ 809209 h 870982"/>
                <a:gd name="connsiteX8" fmla="*/ 273773 w 649254"/>
                <a:gd name="connsiteY8" fmla="*/ 219660 h 870982"/>
                <a:gd name="connsiteX9" fmla="*/ 125351 w 649254"/>
                <a:gd name="connsiteY9" fmla="*/ 779386 h 870982"/>
                <a:gd name="connsiteX10" fmla="*/ 129405 w 649254"/>
                <a:gd name="connsiteY10" fmla="*/ 804170 h 870982"/>
                <a:gd name="connsiteX11" fmla="*/ 82732 w 649254"/>
                <a:gd name="connsiteY11" fmla="*/ 814190 h 870982"/>
                <a:gd name="connsiteX12" fmla="*/ 33873 w 649254"/>
                <a:gd name="connsiteY12" fmla="*/ 832531 h 870982"/>
                <a:gd name="connsiteX13" fmla="*/ 15328 w 649254"/>
                <a:gd name="connsiteY13" fmla="*/ 749411 h 870982"/>
                <a:gd name="connsiteX14" fmla="*/ 1849 w 649254"/>
                <a:gd name="connsiteY14" fmla="*/ 627120 h 870982"/>
                <a:gd name="connsiteX15" fmla="*/ 225936 w 649254"/>
                <a:gd name="connsiteY15" fmla="*/ 16312 h 87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9254" h="870982">
                  <a:moveTo>
                    <a:pt x="225936" y="16312"/>
                  </a:moveTo>
                  <a:cubicBezTo>
                    <a:pt x="246491" y="7020"/>
                    <a:pt x="268006" y="1535"/>
                    <a:pt x="290289" y="277"/>
                  </a:cubicBezTo>
                  <a:cubicBezTo>
                    <a:pt x="468554" y="-9781"/>
                    <a:pt x="628441" y="254560"/>
                    <a:pt x="647407" y="590698"/>
                  </a:cubicBezTo>
                  <a:cubicBezTo>
                    <a:pt x="652147" y="674733"/>
                    <a:pt x="647632" y="755299"/>
                    <a:pt x="635408" y="829037"/>
                  </a:cubicBezTo>
                  <a:lnTo>
                    <a:pt x="625855" y="870982"/>
                  </a:lnTo>
                  <a:lnTo>
                    <a:pt x="585574" y="847998"/>
                  </a:lnTo>
                  <a:lnTo>
                    <a:pt x="527403" y="826163"/>
                  </a:lnTo>
                  <a:lnTo>
                    <a:pt x="524713" y="809209"/>
                  </a:lnTo>
                  <a:cubicBezTo>
                    <a:pt x="511254" y="520115"/>
                    <a:pt x="513790" y="217607"/>
                    <a:pt x="273773" y="219660"/>
                  </a:cubicBezTo>
                  <a:cubicBezTo>
                    <a:pt x="63757" y="221458"/>
                    <a:pt x="92002" y="560459"/>
                    <a:pt x="125351" y="779386"/>
                  </a:cubicBezTo>
                  <a:lnTo>
                    <a:pt x="129405" y="804170"/>
                  </a:lnTo>
                  <a:lnTo>
                    <a:pt x="82732" y="814190"/>
                  </a:lnTo>
                  <a:lnTo>
                    <a:pt x="33873" y="832531"/>
                  </a:lnTo>
                  <a:lnTo>
                    <a:pt x="15328" y="749411"/>
                  </a:lnTo>
                  <a:cubicBezTo>
                    <a:pt x="8792" y="710033"/>
                    <a:pt x="4219" y="669137"/>
                    <a:pt x="1849" y="627120"/>
                  </a:cubicBezTo>
                  <a:cubicBezTo>
                    <a:pt x="-14745" y="332999"/>
                    <a:pt x="82053" y="81364"/>
                    <a:pt x="225936" y="1631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77884D1-8321-4793-B3D6-6CB89A1B01A2}"/>
                </a:ext>
              </a:extLst>
            </p:cNvPr>
            <p:cNvSpPr/>
            <p:nvPr/>
          </p:nvSpPr>
          <p:spPr>
            <a:xfrm>
              <a:off x="8322366" y="3591339"/>
              <a:ext cx="229109" cy="185531"/>
            </a:xfrm>
            <a:custGeom>
              <a:avLst/>
              <a:gdLst>
                <a:gd name="connsiteX0" fmla="*/ 66261 w 225319"/>
                <a:gd name="connsiteY0" fmla="*/ 0 h 216207"/>
                <a:gd name="connsiteX1" fmla="*/ 225287 w 225319"/>
                <a:gd name="connsiteY1" fmla="*/ 79513 h 216207"/>
                <a:gd name="connsiteX2" fmla="*/ 79513 w 225319"/>
                <a:gd name="connsiteY2" fmla="*/ 212035 h 216207"/>
                <a:gd name="connsiteX3" fmla="*/ 0 w 225319"/>
                <a:gd name="connsiteY3" fmla="*/ 185531 h 216207"/>
                <a:gd name="connsiteX4" fmla="*/ 0 w 225319"/>
                <a:gd name="connsiteY4" fmla="*/ 185531 h 216207"/>
                <a:gd name="connsiteX0" fmla="*/ 66261 w 226196"/>
                <a:gd name="connsiteY0" fmla="*/ 0 h 185531"/>
                <a:gd name="connsiteX1" fmla="*/ 225287 w 226196"/>
                <a:gd name="connsiteY1" fmla="*/ 79513 h 185531"/>
                <a:gd name="connsiteX2" fmla="*/ 0 w 226196"/>
                <a:gd name="connsiteY2" fmla="*/ 185531 h 185531"/>
                <a:gd name="connsiteX3" fmla="*/ 0 w 226196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0 w 229109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16669 w 229109"/>
                <a:gd name="connsiteY3" fmla="*/ 156956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109" h="185531">
                  <a:moveTo>
                    <a:pt x="66261" y="0"/>
                  </a:moveTo>
                  <a:cubicBezTo>
                    <a:pt x="144669" y="22087"/>
                    <a:pt x="250618" y="-6178"/>
                    <a:pt x="225287" y="79513"/>
                  </a:cubicBezTo>
                  <a:cubicBezTo>
                    <a:pt x="199956" y="165204"/>
                    <a:pt x="37548" y="167861"/>
                    <a:pt x="0" y="18553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252BD8A2-FEFC-47A7-A756-2021A8206886}"/>
                </a:ext>
              </a:extLst>
            </p:cNvPr>
            <p:cNvSpPr/>
            <p:nvPr/>
          </p:nvSpPr>
          <p:spPr>
            <a:xfrm rot="8784611">
              <a:off x="8248013" y="3826187"/>
              <a:ext cx="251163" cy="251163"/>
            </a:xfrm>
            <a:prstGeom prst="arc">
              <a:avLst>
                <a:gd name="adj1" fmla="val 13142050"/>
                <a:gd name="adj2" fmla="val 18549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89F72323-5D06-401F-A904-BEA94243F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1473177" cy="110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0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2EE7AD1-8136-4530-8617-C7EE17DF482E}"/>
              </a:ext>
            </a:extLst>
          </p:cNvPr>
          <p:cNvGrpSpPr/>
          <p:nvPr/>
        </p:nvGrpSpPr>
        <p:grpSpPr>
          <a:xfrm>
            <a:off x="-793169" y="-217524"/>
            <a:ext cx="7395171" cy="6443186"/>
            <a:chOff x="2806374" y="-565867"/>
            <a:chExt cx="7395171" cy="6443186"/>
          </a:xfrm>
        </p:grpSpPr>
        <p:sp>
          <p:nvSpPr>
            <p:cNvPr id="3" name="Star: 5 Points 2">
              <a:extLst>
                <a:ext uri="{FF2B5EF4-FFF2-40B4-BE49-F238E27FC236}">
                  <a16:creationId xmlns:a16="http://schemas.microsoft.com/office/drawing/2014/main" id="{0B492162-9CC4-4153-9D79-78E2FEBA354E}"/>
                </a:ext>
              </a:extLst>
            </p:cNvPr>
            <p:cNvSpPr/>
            <p:nvPr/>
          </p:nvSpPr>
          <p:spPr>
            <a:xfrm rot="20575459">
              <a:off x="2806374" y="-565867"/>
              <a:ext cx="7395171" cy="6430351"/>
            </a:xfrm>
            <a:custGeom>
              <a:avLst/>
              <a:gdLst>
                <a:gd name="connsiteX0" fmla="*/ 8 w 7366399"/>
                <a:gd name="connsiteY0" fmla="*/ 2315644 h 6062449"/>
                <a:gd name="connsiteX1" fmla="*/ 2756047 w 7366399"/>
                <a:gd name="connsiteY1" fmla="*/ 2246958 h 6062449"/>
                <a:gd name="connsiteX2" fmla="*/ 3683200 w 7366399"/>
                <a:gd name="connsiteY2" fmla="*/ 0 h 6062449"/>
                <a:gd name="connsiteX3" fmla="*/ 4610352 w 7366399"/>
                <a:gd name="connsiteY3" fmla="*/ 2246958 h 6062449"/>
                <a:gd name="connsiteX4" fmla="*/ 7366391 w 7366399"/>
                <a:gd name="connsiteY4" fmla="*/ 2315644 h 6062449"/>
                <a:gd name="connsiteX5" fmla="*/ 5183363 w 7366399"/>
                <a:gd name="connsiteY5" fmla="*/ 3773026 h 6062449"/>
                <a:gd name="connsiteX6" fmla="*/ 5959537 w 7366399"/>
                <a:gd name="connsiteY6" fmla="*/ 6062434 h 6062449"/>
                <a:gd name="connsiteX7" fmla="*/ 3683200 w 7366399"/>
                <a:gd name="connsiteY7" fmla="*/ 4716187 h 6062449"/>
                <a:gd name="connsiteX8" fmla="*/ 1406862 w 7366399"/>
                <a:gd name="connsiteY8" fmla="*/ 6062434 h 6062449"/>
                <a:gd name="connsiteX9" fmla="*/ 2183036 w 7366399"/>
                <a:gd name="connsiteY9" fmla="*/ 3773026 h 6062449"/>
                <a:gd name="connsiteX10" fmla="*/ 8 w 7366399"/>
                <a:gd name="connsiteY10" fmla="*/ 2315644 h 6062449"/>
                <a:gd name="connsiteX0" fmla="*/ 0 w 7366383"/>
                <a:gd name="connsiteY0" fmla="*/ 2348223 h 6095013"/>
                <a:gd name="connsiteX1" fmla="*/ 2756039 w 7366383"/>
                <a:gd name="connsiteY1" fmla="*/ 2279537 h 6095013"/>
                <a:gd name="connsiteX2" fmla="*/ 3683192 w 7366383"/>
                <a:gd name="connsiteY2" fmla="*/ 32579 h 6095013"/>
                <a:gd name="connsiteX3" fmla="*/ 4610344 w 7366383"/>
                <a:gd name="connsiteY3" fmla="*/ 2279537 h 6095013"/>
                <a:gd name="connsiteX4" fmla="*/ 7366383 w 7366383"/>
                <a:gd name="connsiteY4" fmla="*/ 2348223 h 6095013"/>
                <a:gd name="connsiteX5" fmla="*/ 5183355 w 7366383"/>
                <a:gd name="connsiteY5" fmla="*/ 3805605 h 6095013"/>
                <a:gd name="connsiteX6" fmla="*/ 5959529 w 7366383"/>
                <a:gd name="connsiteY6" fmla="*/ 6095013 h 6095013"/>
                <a:gd name="connsiteX7" fmla="*/ 3683192 w 7366383"/>
                <a:gd name="connsiteY7" fmla="*/ 4748766 h 6095013"/>
                <a:gd name="connsiteX8" fmla="*/ 1406854 w 7366383"/>
                <a:gd name="connsiteY8" fmla="*/ 6095013 h 6095013"/>
                <a:gd name="connsiteX9" fmla="*/ 2183028 w 7366383"/>
                <a:gd name="connsiteY9" fmla="*/ 3805605 h 6095013"/>
                <a:gd name="connsiteX10" fmla="*/ 0 w 7366383"/>
                <a:gd name="connsiteY10" fmla="*/ 2348223 h 6095013"/>
                <a:gd name="connsiteX0" fmla="*/ 0 w 7366383"/>
                <a:gd name="connsiteY0" fmla="*/ 2348223 h 6095013"/>
                <a:gd name="connsiteX1" fmla="*/ 2756039 w 7366383"/>
                <a:gd name="connsiteY1" fmla="*/ 2279537 h 6095013"/>
                <a:gd name="connsiteX2" fmla="*/ 3683192 w 7366383"/>
                <a:gd name="connsiteY2" fmla="*/ 32579 h 6095013"/>
                <a:gd name="connsiteX3" fmla="*/ 4610344 w 7366383"/>
                <a:gd name="connsiteY3" fmla="*/ 2279537 h 6095013"/>
                <a:gd name="connsiteX4" fmla="*/ 7366383 w 7366383"/>
                <a:gd name="connsiteY4" fmla="*/ 2348223 h 6095013"/>
                <a:gd name="connsiteX5" fmla="*/ 5183355 w 7366383"/>
                <a:gd name="connsiteY5" fmla="*/ 3805605 h 6095013"/>
                <a:gd name="connsiteX6" fmla="*/ 5959529 w 7366383"/>
                <a:gd name="connsiteY6" fmla="*/ 6095013 h 6095013"/>
                <a:gd name="connsiteX7" fmla="*/ 3683192 w 7366383"/>
                <a:gd name="connsiteY7" fmla="*/ 4748766 h 6095013"/>
                <a:gd name="connsiteX8" fmla="*/ 1406854 w 7366383"/>
                <a:gd name="connsiteY8" fmla="*/ 6095013 h 6095013"/>
                <a:gd name="connsiteX9" fmla="*/ 2183028 w 7366383"/>
                <a:gd name="connsiteY9" fmla="*/ 3805605 h 6095013"/>
                <a:gd name="connsiteX10" fmla="*/ 0 w 7366383"/>
                <a:gd name="connsiteY10" fmla="*/ 2348223 h 6095013"/>
                <a:gd name="connsiteX0" fmla="*/ 0 w 7366383"/>
                <a:gd name="connsiteY0" fmla="*/ 2579166 h 6325956"/>
                <a:gd name="connsiteX1" fmla="*/ 2756039 w 7366383"/>
                <a:gd name="connsiteY1" fmla="*/ 2510480 h 6325956"/>
                <a:gd name="connsiteX2" fmla="*/ 3569167 w 7366383"/>
                <a:gd name="connsiteY2" fmla="*/ 29211 h 6325956"/>
                <a:gd name="connsiteX3" fmla="*/ 4610344 w 7366383"/>
                <a:gd name="connsiteY3" fmla="*/ 2510480 h 6325956"/>
                <a:gd name="connsiteX4" fmla="*/ 7366383 w 7366383"/>
                <a:gd name="connsiteY4" fmla="*/ 2579166 h 6325956"/>
                <a:gd name="connsiteX5" fmla="*/ 5183355 w 7366383"/>
                <a:gd name="connsiteY5" fmla="*/ 4036548 h 6325956"/>
                <a:gd name="connsiteX6" fmla="*/ 5959529 w 7366383"/>
                <a:gd name="connsiteY6" fmla="*/ 6325956 h 6325956"/>
                <a:gd name="connsiteX7" fmla="*/ 3683192 w 7366383"/>
                <a:gd name="connsiteY7" fmla="*/ 4979709 h 6325956"/>
                <a:gd name="connsiteX8" fmla="*/ 1406854 w 7366383"/>
                <a:gd name="connsiteY8" fmla="*/ 6325956 h 6325956"/>
                <a:gd name="connsiteX9" fmla="*/ 2183028 w 7366383"/>
                <a:gd name="connsiteY9" fmla="*/ 4036548 h 6325956"/>
                <a:gd name="connsiteX10" fmla="*/ 0 w 7366383"/>
                <a:gd name="connsiteY10" fmla="*/ 2579166 h 6325956"/>
                <a:gd name="connsiteX0" fmla="*/ 0 w 7366383"/>
                <a:gd name="connsiteY0" fmla="*/ 2560715 h 6307505"/>
                <a:gd name="connsiteX1" fmla="*/ 2756039 w 7366383"/>
                <a:gd name="connsiteY1" fmla="*/ 2492029 h 6307505"/>
                <a:gd name="connsiteX2" fmla="*/ 3569167 w 7366383"/>
                <a:gd name="connsiteY2" fmla="*/ 10760 h 6307505"/>
                <a:gd name="connsiteX3" fmla="*/ 4610344 w 7366383"/>
                <a:gd name="connsiteY3" fmla="*/ 2492029 h 6307505"/>
                <a:gd name="connsiteX4" fmla="*/ 7366383 w 7366383"/>
                <a:gd name="connsiteY4" fmla="*/ 2560715 h 6307505"/>
                <a:gd name="connsiteX5" fmla="*/ 5183355 w 7366383"/>
                <a:gd name="connsiteY5" fmla="*/ 4018097 h 6307505"/>
                <a:gd name="connsiteX6" fmla="*/ 5959529 w 7366383"/>
                <a:gd name="connsiteY6" fmla="*/ 6307505 h 6307505"/>
                <a:gd name="connsiteX7" fmla="*/ 3683192 w 7366383"/>
                <a:gd name="connsiteY7" fmla="*/ 4961258 h 6307505"/>
                <a:gd name="connsiteX8" fmla="*/ 1406854 w 7366383"/>
                <a:gd name="connsiteY8" fmla="*/ 6307505 h 6307505"/>
                <a:gd name="connsiteX9" fmla="*/ 2183028 w 7366383"/>
                <a:gd name="connsiteY9" fmla="*/ 4018097 h 6307505"/>
                <a:gd name="connsiteX10" fmla="*/ 0 w 7366383"/>
                <a:gd name="connsiteY10" fmla="*/ 2560715 h 6307505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435494"/>
                <a:gd name="connsiteY0" fmla="*/ 2516295 h 6297600"/>
                <a:gd name="connsiteX1" fmla="*/ 2825150 w 7435494"/>
                <a:gd name="connsiteY1" fmla="*/ 2482124 h 6297600"/>
                <a:gd name="connsiteX2" fmla="*/ 3638278 w 7435494"/>
                <a:gd name="connsiteY2" fmla="*/ 855 h 6297600"/>
                <a:gd name="connsiteX3" fmla="*/ 4679455 w 7435494"/>
                <a:gd name="connsiteY3" fmla="*/ 2482124 h 6297600"/>
                <a:gd name="connsiteX4" fmla="*/ 7435494 w 7435494"/>
                <a:gd name="connsiteY4" fmla="*/ 2550810 h 6297600"/>
                <a:gd name="connsiteX5" fmla="*/ 5252466 w 7435494"/>
                <a:gd name="connsiteY5" fmla="*/ 4008192 h 6297600"/>
                <a:gd name="connsiteX6" fmla="*/ 6028640 w 7435494"/>
                <a:gd name="connsiteY6" fmla="*/ 6297600 h 6297600"/>
                <a:gd name="connsiteX7" fmla="*/ 3752303 w 7435494"/>
                <a:gd name="connsiteY7" fmla="*/ 4951353 h 6297600"/>
                <a:gd name="connsiteX8" fmla="*/ 1475965 w 7435494"/>
                <a:gd name="connsiteY8" fmla="*/ 6297600 h 6297600"/>
                <a:gd name="connsiteX9" fmla="*/ 2252139 w 7435494"/>
                <a:gd name="connsiteY9" fmla="*/ 4008192 h 6297600"/>
                <a:gd name="connsiteX10" fmla="*/ 0 w 7435494"/>
                <a:gd name="connsiteY10" fmla="*/ 2516295 h 6297600"/>
                <a:gd name="connsiteX0" fmla="*/ 0 w 7435494"/>
                <a:gd name="connsiteY0" fmla="*/ 2516323 h 6297628"/>
                <a:gd name="connsiteX1" fmla="*/ 2763496 w 7435494"/>
                <a:gd name="connsiteY1" fmla="*/ 2423356 h 6297628"/>
                <a:gd name="connsiteX2" fmla="*/ 3638278 w 7435494"/>
                <a:gd name="connsiteY2" fmla="*/ 883 h 6297628"/>
                <a:gd name="connsiteX3" fmla="*/ 4679455 w 7435494"/>
                <a:gd name="connsiteY3" fmla="*/ 2482152 h 6297628"/>
                <a:gd name="connsiteX4" fmla="*/ 7435494 w 7435494"/>
                <a:gd name="connsiteY4" fmla="*/ 2550838 h 6297628"/>
                <a:gd name="connsiteX5" fmla="*/ 5252466 w 7435494"/>
                <a:gd name="connsiteY5" fmla="*/ 4008220 h 6297628"/>
                <a:gd name="connsiteX6" fmla="*/ 6028640 w 7435494"/>
                <a:gd name="connsiteY6" fmla="*/ 6297628 h 6297628"/>
                <a:gd name="connsiteX7" fmla="*/ 3752303 w 7435494"/>
                <a:gd name="connsiteY7" fmla="*/ 4951381 h 6297628"/>
                <a:gd name="connsiteX8" fmla="*/ 1475965 w 7435494"/>
                <a:gd name="connsiteY8" fmla="*/ 6297628 h 6297628"/>
                <a:gd name="connsiteX9" fmla="*/ 2252139 w 7435494"/>
                <a:gd name="connsiteY9" fmla="*/ 4008220 h 6297628"/>
                <a:gd name="connsiteX10" fmla="*/ 0 w 7435494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252466 w 7368205"/>
                <a:gd name="connsiteY5" fmla="*/ 4008220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252466 w 7368205"/>
                <a:gd name="connsiteY5" fmla="*/ 4008220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378550 w 7368205"/>
                <a:gd name="connsiteY5" fmla="*/ 4073522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378550 w 7368205"/>
                <a:gd name="connsiteY5" fmla="*/ 4073522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81202"/>
                <a:gd name="connsiteY0" fmla="*/ 2516323 h 6297628"/>
                <a:gd name="connsiteX1" fmla="*/ 2763496 w 7381202"/>
                <a:gd name="connsiteY1" fmla="*/ 2423356 h 6297628"/>
                <a:gd name="connsiteX2" fmla="*/ 3638278 w 7381202"/>
                <a:gd name="connsiteY2" fmla="*/ 883 h 6297628"/>
                <a:gd name="connsiteX3" fmla="*/ 4679455 w 7381202"/>
                <a:gd name="connsiteY3" fmla="*/ 2482152 h 6297628"/>
                <a:gd name="connsiteX4" fmla="*/ 7368205 w 7381202"/>
                <a:gd name="connsiteY4" fmla="*/ 2423883 h 6297628"/>
                <a:gd name="connsiteX5" fmla="*/ 5378550 w 7381202"/>
                <a:gd name="connsiteY5" fmla="*/ 4073522 h 6297628"/>
                <a:gd name="connsiteX6" fmla="*/ 6028640 w 7381202"/>
                <a:gd name="connsiteY6" fmla="*/ 6297628 h 6297628"/>
                <a:gd name="connsiteX7" fmla="*/ 3752303 w 7381202"/>
                <a:gd name="connsiteY7" fmla="*/ 4951381 h 6297628"/>
                <a:gd name="connsiteX8" fmla="*/ 1475965 w 7381202"/>
                <a:gd name="connsiteY8" fmla="*/ 6297628 h 6297628"/>
                <a:gd name="connsiteX9" fmla="*/ 2252139 w 7381202"/>
                <a:gd name="connsiteY9" fmla="*/ 4008220 h 6297628"/>
                <a:gd name="connsiteX10" fmla="*/ 0 w 7381202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679455 w 7382239"/>
                <a:gd name="connsiteY3" fmla="*/ 2482152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679455 w 7382239"/>
                <a:gd name="connsiteY3" fmla="*/ 2482152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3129"/>
                <a:gd name="connsiteY0" fmla="*/ 2516323 h 6297628"/>
                <a:gd name="connsiteX1" fmla="*/ 2763496 w 7383129"/>
                <a:gd name="connsiteY1" fmla="*/ 2423356 h 6297628"/>
                <a:gd name="connsiteX2" fmla="*/ 3638278 w 7383129"/>
                <a:gd name="connsiteY2" fmla="*/ 883 h 6297628"/>
                <a:gd name="connsiteX3" fmla="*/ 4710241 w 7383129"/>
                <a:gd name="connsiteY3" fmla="*/ 2425181 h 6297628"/>
                <a:gd name="connsiteX4" fmla="*/ 7368205 w 7383129"/>
                <a:gd name="connsiteY4" fmla="*/ 2423883 h 6297628"/>
                <a:gd name="connsiteX5" fmla="*/ 5378550 w 7383129"/>
                <a:gd name="connsiteY5" fmla="*/ 4073522 h 6297628"/>
                <a:gd name="connsiteX6" fmla="*/ 6028640 w 7383129"/>
                <a:gd name="connsiteY6" fmla="*/ 6297628 h 6297628"/>
                <a:gd name="connsiteX7" fmla="*/ 3752303 w 7383129"/>
                <a:gd name="connsiteY7" fmla="*/ 4951381 h 6297628"/>
                <a:gd name="connsiteX8" fmla="*/ 1475965 w 7383129"/>
                <a:gd name="connsiteY8" fmla="*/ 6297628 h 6297628"/>
                <a:gd name="connsiteX9" fmla="*/ 2252139 w 7383129"/>
                <a:gd name="connsiteY9" fmla="*/ 4008220 h 6297628"/>
                <a:gd name="connsiteX10" fmla="*/ 0 w 7383129"/>
                <a:gd name="connsiteY10" fmla="*/ 2516323 h 6297628"/>
                <a:gd name="connsiteX0" fmla="*/ 0 w 7383350"/>
                <a:gd name="connsiteY0" fmla="*/ 2516323 h 6297628"/>
                <a:gd name="connsiteX1" fmla="*/ 2763496 w 7383350"/>
                <a:gd name="connsiteY1" fmla="*/ 2423356 h 6297628"/>
                <a:gd name="connsiteX2" fmla="*/ 3638278 w 7383350"/>
                <a:gd name="connsiteY2" fmla="*/ 883 h 6297628"/>
                <a:gd name="connsiteX3" fmla="*/ 4710241 w 7383350"/>
                <a:gd name="connsiteY3" fmla="*/ 2425181 h 6297628"/>
                <a:gd name="connsiteX4" fmla="*/ 7368205 w 7383350"/>
                <a:gd name="connsiteY4" fmla="*/ 2423883 h 6297628"/>
                <a:gd name="connsiteX5" fmla="*/ 5402830 w 7383350"/>
                <a:gd name="connsiteY5" fmla="*/ 4080980 h 6297628"/>
                <a:gd name="connsiteX6" fmla="*/ 6028640 w 7383350"/>
                <a:gd name="connsiteY6" fmla="*/ 6297628 h 6297628"/>
                <a:gd name="connsiteX7" fmla="*/ 3752303 w 7383350"/>
                <a:gd name="connsiteY7" fmla="*/ 4951381 h 6297628"/>
                <a:gd name="connsiteX8" fmla="*/ 1475965 w 7383350"/>
                <a:gd name="connsiteY8" fmla="*/ 6297628 h 6297628"/>
                <a:gd name="connsiteX9" fmla="*/ 2252139 w 7383350"/>
                <a:gd name="connsiteY9" fmla="*/ 4008220 h 6297628"/>
                <a:gd name="connsiteX10" fmla="*/ 0 w 7383350"/>
                <a:gd name="connsiteY10" fmla="*/ 2516323 h 6297628"/>
                <a:gd name="connsiteX0" fmla="*/ 0 w 7383350"/>
                <a:gd name="connsiteY0" fmla="*/ 2516323 h 6353729"/>
                <a:gd name="connsiteX1" fmla="*/ 2763496 w 7383350"/>
                <a:gd name="connsiteY1" fmla="*/ 2423356 h 6353729"/>
                <a:gd name="connsiteX2" fmla="*/ 3638278 w 7383350"/>
                <a:gd name="connsiteY2" fmla="*/ 883 h 6353729"/>
                <a:gd name="connsiteX3" fmla="*/ 4710241 w 7383350"/>
                <a:gd name="connsiteY3" fmla="*/ 2425181 h 6353729"/>
                <a:gd name="connsiteX4" fmla="*/ 7368205 w 7383350"/>
                <a:gd name="connsiteY4" fmla="*/ 2423883 h 6353729"/>
                <a:gd name="connsiteX5" fmla="*/ 5402830 w 7383350"/>
                <a:gd name="connsiteY5" fmla="*/ 4080980 h 6353729"/>
                <a:gd name="connsiteX6" fmla="*/ 5865265 w 7383350"/>
                <a:gd name="connsiteY6" fmla="*/ 6353729 h 6353729"/>
                <a:gd name="connsiteX7" fmla="*/ 3752303 w 7383350"/>
                <a:gd name="connsiteY7" fmla="*/ 4951381 h 6353729"/>
                <a:gd name="connsiteX8" fmla="*/ 1475965 w 7383350"/>
                <a:gd name="connsiteY8" fmla="*/ 6297628 h 6353729"/>
                <a:gd name="connsiteX9" fmla="*/ 2252139 w 7383350"/>
                <a:gd name="connsiteY9" fmla="*/ 4008220 h 6353729"/>
                <a:gd name="connsiteX10" fmla="*/ 0 w 7383350"/>
                <a:gd name="connsiteY10" fmla="*/ 2516323 h 6353729"/>
                <a:gd name="connsiteX0" fmla="*/ 0 w 7383350"/>
                <a:gd name="connsiteY0" fmla="*/ 2516323 h 6373328"/>
                <a:gd name="connsiteX1" fmla="*/ 2763496 w 7383350"/>
                <a:gd name="connsiteY1" fmla="*/ 2423356 h 6373328"/>
                <a:gd name="connsiteX2" fmla="*/ 3638278 w 7383350"/>
                <a:gd name="connsiteY2" fmla="*/ 883 h 6373328"/>
                <a:gd name="connsiteX3" fmla="*/ 4710241 w 7383350"/>
                <a:gd name="connsiteY3" fmla="*/ 2425181 h 6373328"/>
                <a:gd name="connsiteX4" fmla="*/ 7368205 w 7383350"/>
                <a:gd name="connsiteY4" fmla="*/ 2423883 h 6373328"/>
                <a:gd name="connsiteX5" fmla="*/ 5402830 w 7383350"/>
                <a:gd name="connsiteY5" fmla="*/ 4080980 h 6373328"/>
                <a:gd name="connsiteX6" fmla="*/ 5885816 w 7383350"/>
                <a:gd name="connsiteY6" fmla="*/ 6373328 h 6373328"/>
                <a:gd name="connsiteX7" fmla="*/ 3752303 w 7383350"/>
                <a:gd name="connsiteY7" fmla="*/ 4951381 h 6373328"/>
                <a:gd name="connsiteX8" fmla="*/ 1475965 w 7383350"/>
                <a:gd name="connsiteY8" fmla="*/ 6297628 h 6373328"/>
                <a:gd name="connsiteX9" fmla="*/ 2252139 w 7383350"/>
                <a:gd name="connsiteY9" fmla="*/ 4008220 h 6373328"/>
                <a:gd name="connsiteX10" fmla="*/ 0 w 7383350"/>
                <a:gd name="connsiteY10" fmla="*/ 2516323 h 6373328"/>
                <a:gd name="connsiteX0" fmla="*/ 0 w 7383350"/>
                <a:gd name="connsiteY0" fmla="*/ 2516323 h 6373328"/>
                <a:gd name="connsiteX1" fmla="*/ 2763496 w 7383350"/>
                <a:gd name="connsiteY1" fmla="*/ 2423356 h 6373328"/>
                <a:gd name="connsiteX2" fmla="*/ 3638278 w 7383350"/>
                <a:gd name="connsiteY2" fmla="*/ 883 h 6373328"/>
                <a:gd name="connsiteX3" fmla="*/ 4710241 w 7383350"/>
                <a:gd name="connsiteY3" fmla="*/ 2425181 h 6373328"/>
                <a:gd name="connsiteX4" fmla="*/ 7368205 w 7383350"/>
                <a:gd name="connsiteY4" fmla="*/ 2423883 h 6373328"/>
                <a:gd name="connsiteX5" fmla="*/ 5402830 w 7383350"/>
                <a:gd name="connsiteY5" fmla="*/ 4080980 h 6373328"/>
                <a:gd name="connsiteX6" fmla="*/ 5885816 w 7383350"/>
                <a:gd name="connsiteY6" fmla="*/ 6373328 h 6373328"/>
                <a:gd name="connsiteX7" fmla="*/ 3752303 w 7383350"/>
                <a:gd name="connsiteY7" fmla="*/ 4951381 h 6373328"/>
                <a:gd name="connsiteX8" fmla="*/ 1475965 w 7383350"/>
                <a:gd name="connsiteY8" fmla="*/ 6297628 h 6373328"/>
                <a:gd name="connsiteX9" fmla="*/ 2252139 w 7383350"/>
                <a:gd name="connsiteY9" fmla="*/ 4008220 h 6373328"/>
                <a:gd name="connsiteX10" fmla="*/ 0 w 7383350"/>
                <a:gd name="connsiteY10" fmla="*/ 2516323 h 6373328"/>
                <a:gd name="connsiteX0" fmla="*/ 0 w 7383350"/>
                <a:gd name="connsiteY0" fmla="*/ 2516323 h 6423661"/>
                <a:gd name="connsiteX1" fmla="*/ 2763496 w 7383350"/>
                <a:gd name="connsiteY1" fmla="*/ 2423356 h 6423661"/>
                <a:gd name="connsiteX2" fmla="*/ 3638278 w 7383350"/>
                <a:gd name="connsiteY2" fmla="*/ 883 h 6423661"/>
                <a:gd name="connsiteX3" fmla="*/ 4710241 w 7383350"/>
                <a:gd name="connsiteY3" fmla="*/ 2425181 h 6423661"/>
                <a:gd name="connsiteX4" fmla="*/ 7368205 w 7383350"/>
                <a:gd name="connsiteY4" fmla="*/ 2423883 h 6423661"/>
                <a:gd name="connsiteX5" fmla="*/ 5402830 w 7383350"/>
                <a:gd name="connsiteY5" fmla="*/ 4080980 h 6423661"/>
                <a:gd name="connsiteX6" fmla="*/ 5885816 w 7383350"/>
                <a:gd name="connsiteY6" fmla="*/ 6373328 h 6423661"/>
                <a:gd name="connsiteX7" fmla="*/ 3752303 w 7383350"/>
                <a:gd name="connsiteY7" fmla="*/ 4951381 h 6423661"/>
                <a:gd name="connsiteX8" fmla="*/ 1475965 w 7383350"/>
                <a:gd name="connsiteY8" fmla="*/ 6297628 h 6423661"/>
                <a:gd name="connsiteX9" fmla="*/ 2252139 w 7383350"/>
                <a:gd name="connsiteY9" fmla="*/ 4008220 h 6423661"/>
                <a:gd name="connsiteX10" fmla="*/ 0 w 7383350"/>
                <a:gd name="connsiteY10" fmla="*/ 2516323 h 6423661"/>
                <a:gd name="connsiteX0" fmla="*/ 0 w 7383350"/>
                <a:gd name="connsiteY0" fmla="*/ 2516323 h 6425060"/>
                <a:gd name="connsiteX1" fmla="*/ 2763496 w 7383350"/>
                <a:gd name="connsiteY1" fmla="*/ 2423356 h 6425060"/>
                <a:gd name="connsiteX2" fmla="*/ 3638278 w 7383350"/>
                <a:gd name="connsiteY2" fmla="*/ 883 h 6425060"/>
                <a:gd name="connsiteX3" fmla="*/ 4710241 w 7383350"/>
                <a:gd name="connsiteY3" fmla="*/ 2425181 h 6425060"/>
                <a:gd name="connsiteX4" fmla="*/ 7368205 w 7383350"/>
                <a:gd name="connsiteY4" fmla="*/ 2423883 h 6425060"/>
                <a:gd name="connsiteX5" fmla="*/ 5402830 w 7383350"/>
                <a:gd name="connsiteY5" fmla="*/ 4080980 h 6425060"/>
                <a:gd name="connsiteX6" fmla="*/ 5885816 w 7383350"/>
                <a:gd name="connsiteY6" fmla="*/ 6373328 h 6425060"/>
                <a:gd name="connsiteX7" fmla="*/ 3713106 w 7383350"/>
                <a:gd name="connsiteY7" fmla="*/ 4992483 h 6425060"/>
                <a:gd name="connsiteX8" fmla="*/ 1475965 w 7383350"/>
                <a:gd name="connsiteY8" fmla="*/ 6297628 h 6425060"/>
                <a:gd name="connsiteX9" fmla="*/ 2252139 w 7383350"/>
                <a:gd name="connsiteY9" fmla="*/ 4008220 h 6425060"/>
                <a:gd name="connsiteX10" fmla="*/ 0 w 7383350"/>
                <a:gd name="connsiteY10" fmla="*/ 2516323 h 6425060"/>
                <a:gd name="connsiteX0" fmla="*/ 0 w 7383350"/>
                <a:gd name="connsiteY0" fmla="*/ 2516323 h 6420571"/>
                <a:gd name="connsiteX1" fmla="*/ 2763496 w 7383350"/>
                <a:gd name="connsiteY1" fmla="*/ 2423356 h 6420571"/>
                <a:gd name="connsiteX2" fmla="*/ 3638278 w 7383350"/>
                <a:gd name="connsiteY2" fmla="*/ 883 h 6420571"/>
                <a:gd name="connsiteX3" fmla="*/ 4710241 w 7383350"/>
                <a:gd name="connsiteY3" fmla="*/ 2425181 h 6420571"/>
                <a:gd name="connsiteX4" fmla="*/ 7368205 w 7383350"/>
                <a:gd name="connsiteY4" fmla="*/ 2423883 h 6420571"/>
                <a:gd name="connsiteX5" fmla="*/ 5402830 w 7383350"/>
                <a:gd name="connsiteY5" fmla="*/ 4080980 h 6420571"/>
                <a:gd name="connsiteX6" fmla="*/ 5885816 w 7383350"/>
                <a:gd name="connsiteY6" fmla="*/ 6373328 h 6420571"/>
                <a:gd name="connsiteX7" fmla="*/ 3713106 w 7383350"/>
                <a:gd name="connsiteY7" fmla="*/ 4992483 h 6420571"/>
                <a:gd name="connsiteX8" fmla="*/ 1475965 w 7383350"/>
                <a:gd name="connsiteY8" fmla="*/ 6297628 h 6420571"/>
                <a:gd name="connsiteX9" fmla="*/ 2252139 w 7383350"/>
                <a:gd name="connsiteY9" fmla="*/ 4008220 h 6420571"/>
                <a:gd name="connsiteX10" fmla="*/ 0 w 7383350"/>
                <a:gd name="connsiteY10" fmla="*/ 2516323 h 642057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11821 w 7395171"/>
                <a:gd name="connsiteY0" fmla="*/ 2516323 h 6430351"/>
                <a:gd name="connsiteX1" fmla="*/ 2775317 w 7395171"/>
                <a:gd name="connsiteY1" fmla="*/ 2423356 h 6430351"/>
                <a:gd name="connsiteX2" fmla="*/ 3650099 w 7395171"/>
                <a:gd name="connsiteY2" fmla="*/ 883 h 6430351"/>
                <a:gd name="connsiteX3" fmla="*/ 4722062 w 7395171"/>
                <a:gd name="connsiteY3" fmla="*/ 2425181 h 6430351"/>
                <a:gd name="connsiteX4" fmla="*/ 7380026 w 7395171"/>
                <a:gd name="connsiteY4" fmla="*/ 2423883 h 6430351"/>
                <a:gd name="connsiteX5" fmla="*/ 5414651 w 7395171"/>
                <a:gd name="connsiteY5" fmla="*/ 4080980 h 6430351"/>
                <a:gd name="connsiteX6" fmla="*/ 5897637 w 7395171"/>
                <a:gd name="connsiteY6" fmla="*/ 6373328 h 6430351"/>
                <a:gd name="connsiteX7" fmla="*/ 3724927 w 7395171"/>
                <a:gd name="connsiteY7" fmla="*/ 4992483 h 6430351"/>
                <a:gd name="connsiteX8" fmla="*/ 1179375 w 7395171"/>
                <a:gd name="connsiteY8" fmla="*/ 6263626 h 6430351"/>
                <a:gd name="connsiteX9" fmla="*/ 1831767 w 7395171"/>
                <a:gd name="connsiteY9" fmla="*/ 3981746 h 6430351"/>
                <a:gd name="connsiteX10" fmla="*/ 11821 w 7395171"/>
                <a:gd name="connsiteY10" fmla="*/ 2516323 h 6430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95171" h="6430351">
                  <a:moveTo>
                    <a:pt x="11821" y="2516323"/>
                  </a:moveTo>
                  <a:cubicBezTo>
                    <a:pt x="73069" y="1911189"/>
                    <a:pt x="1856637" y="2446251"/>
                    <a:pt x="2775317" y="2423356"/>
                  </a:cubicBezTo>
                  <a:cubicBezTo>
                    <a:pt x="3084368" y="1674370"/>
                    <a:pt x="2960649" y="-44549"/>
                    <a:pt x="3650099" y="883"/>
                  </a:cubicBezTo>
                  <a:cubicBezTo>
                    <a:pt x="4111964" y="79384"/>
                    <a:pt x="4273916" y="1739754"/>
                    <a:pt x="4722062" y="2425181"/>
                  </a:cubicBezTo>
                  <a:cubicBezTo>
                    <a:pt x="5606807" y="2428795"/>
                    <a:pt x="6975008" y="1983061"/>
                    <a:pt x="7380026" y="2423883"/>
                  </a:cubicBezTo>
                  <a:cubicBezTo>
                    <a:pt x="7561246" y="3064869"/>
                    <a:pt x="6069195" y="3617006"/>
                    <a:pt x="5414651" y="4080980"/>
                  </a:cubicBezTo>
                  <a:cubicBezTo>
                    <a:pt x="5575646" y="4845096"/>
                    <a:pt x="6474496" y="6061719"/>
                    <a:pt x="5897637" y="6373328"/>
                  </a:cubicBezTo>
                  <a:cubicBezTo>
                    <a:pt x="4945023" y="6728606"/>
                    <a:pt x="4653587" y="5320702"/>
                    <a:pt x="3724927" y="4992483"/>
                  </a:cubicBezTo>
                  <a:cubicBezTo>
                    <a:pt x="2967993" y="5019188"/>
                    <a:pt x="1986641" y="6616790"/>
                    <a:pt x="1179375" y="6263626"/>
                  </a:cubicBezTo>
                  <a:cubicBezTo>
                    <a:pt x="813273" y="5804556"/>
                    <a:pt x="1737027" y="4754764"/>
                    <a:pt x="1831767" y="3981746"/>
                  </a:cubicBezTo>
                  <a:cubicBezTo>
                    <a:pt x="1825563" y="3717570"/>
                    <a:pt x="-170933" y="2895169"/>
                    <a:pt x="11821" y="2516323"/>
                  </a:cubicBezTo>
                  <a:close/>
                </a:path>
              </a:pathLst>
            </a:custGeom>
            <a:solidFill>
              <a:srgbClr val="FFB42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E68E62C-DC32-4456-BB0C-F2259C50CE5D}"/>
                </a:ext>
              </a:extLst>
            </p:cNvPr>
            <p:cNvSpPr/>
            <p:nvPr/>
          </p:nvSpPr>
          <p:spPr>
            <a:xfrm>
              <a:off x="6059714" y="2714171"/>
              <a:ext cx="943429" cy="94342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01CCAF-CCC4-4ECF-BD15-E94B14B396E1}"/>
                </a:ext>
              </a:extLst>
            </p:cNvPr>
            <p:cNvSpPr/>
            <p:nvPr/>
          </p:nvSpPr>
          <p:spPr>
            <a:xfrm>
              <a:off x="6052457" y="1843314"/>
              <a:ext cx="523876" cy="5238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3F7EE71-B793-47EC-9F4E-8B3D16F51E7B}"/>
                </a:ext>
              </a:extLst>
            </p:cNvPr>
            <p:cNvSpPr/>
            <p:nvPr/>
          </p:nvSpPr>
          <p:spPr>
            <a:xfrm>
              <a:off x="4968218" y="2692885"/>
              <a:ext cx="523876" cy="523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2E8209-07FC-47BA-AAF5-ED03C2D3CCE6}"/>
                </a:ext>
              </a:extLst>
            </p:cNvPr>
            <p:cNvSpPr/>
            <p:nvPr/>
          </p:nvSpPr>
          <p:spPr>
            <a:xfrm>
              <a:off x="5737179" y="3800291"/>
              <a:ext cx="523876" cy="5238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49A0303-C898-4835-BC2F-C2CE0BCB9FA6}"/>
                </a:ext>
              </a:extLst>
            </p:cNvPr>
            <p:cNvSpPr/>
            <p:nvPr/>
          </p:nvSpPr>
          <p:spPr>
            <a:xfrm>
              <a:off x="7237612" y="3395662"/>
              <a:ext cx="523876" cy="5238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1573F21-D278-4253-B0AF-8CE66C0D243A}"/>
                </a:ext>
              </a:extLst>
            </p:cNvPr>
            <p:cNvSpPr/>
            <p:nvPr/>
          </p:nvSpPr>
          <p:spPr>
            <a:xfrm>
              <a:off x="7336672" y="2080619"/>
              <a:ext cx="523876" cy="5238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0BAFE4-5826-437A-910C-686817A4CECF}"/>
                </a:ext>
              </a:extLst>
            </p:cNvPr>
            <p:cNvSpPr/>
            <p:nvPr/>
          </p:nvSpPr>
          <p:spPr>
            <a:xfrm>
              <a:off x="7922274" y="3800291"/>
              <a:ext cx="320381" cy="3203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738C0B-114A-41F6-A784-52CC59057DA7}"/>
                </a:ext>
              </a:extLst>
            </p:cNvPr>
            <p:cNvSpPr/>
            <p:nvPr/>
          </p:nvSpPr>
          <p:spPr>
            <a:xfrm>
              <a:off x="5576988" y="4530338"/>
              <a:ext cx="320381" cy="3203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EC55A10-D2BB-4C09-9EDE-7240C94BE7C5}"/>
                </a:ext>
              </a:extLst>
            </p:cNvPr>
            <p:cNvSpPr/>
            <p:nvPr/>
          </p:nvSpPr>
          <p:spPr>
            <a:xfrm>
              <a:off x="4407137" y="2794632"/>
              <a:ext cx="320381" cy="3203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B7E9285-F5B2-4B19-B9A9-ED4C2768D971}"/>
                </a:ext>
              </a:extLst>
            </p:cNvPr>
            <p:cNvSpPr/>
            <p:nvPr/>
          </p:nvSpPr>
          <p:spPr>
            <a:xfrm>
              <a:off x="5940674" y="1299661"/>
              <a:ext cx="320381" cy="3203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ED5CF9-69C5-474B-9FF7-1F5C2A73593E}"/>
                </a:ext>
              </a:extLst>
            </p:cNvPr>
            <p:cNvSpPr/>
            <p:nvPr/>
          </p:nvSpPr>
          <p:spPr>
            <a:xfrm>
              <a:off x="8021334" y="1784871"/>
              <a:ext cx="320381" cy="3203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6EA375-2A2D-4884-814D-F0EE90CD504E}"/>
                </a:ext>
              </a:extLst>
            </p:cNvPr>
            <p:cNvSpPr/>
            <p:nvPr/>
          </p:nvSpPr>
          <p:spPr>
            <a:xfrm>
              <a:off x="8456309" y="1496240"/>
              <a:ext cx="320381" cy="3203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9D7A4F-3558-465C-A253-1BD974D2B73E}"/>
                </a:ext>
              </a:extLst>
            </p:cNvPr>
            <p:cNvSpPr/>
            <p:nvPr/>
          </p:nvSpPr>
          <p:spPr>
            <a:xfrm>
              <a:off x="8975134" y="1182181"/>
              <a:ext cx="282724" cy="282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7388791-860B-4FB2-A807-2A438E33D4BF}"/>
                </a:ext>
              </a:extLst>
            </p:cNvPr>
            <p:cNvSpPr/>
            <p:nvPr/>
          </p:nvSpPr>
          <p:spPr>
            <a:xfrm>
              <a:off x="5770561" y="805789"/>
              <a:ext cx="320381" cy="3203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EB0B88E-F795-45A6-9720-DCCBE9A17709}"/>
                </a:ext>
              </a:extLst>
            </p:cNvPr>
            <p:cNvSpPr/>
            <p:nvPr/>
          </p:nvSpPr>
          <p:spPr>
            <a:xfrm>
              <a:off x="3856934" y="2794632"/>
              <a:ext cx="320381" cy="3203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FBE723C-B4A5-4AB1-9599-181752173BDA}"/>
                </a:ext>
              </a:extLst>
            </p:cNvPr>
            <p:cNvSpPr/>
            <p:nvPr/>
          </p:nvSpPr>
          <p:spPr>
            <a:xfrm>
              <a:off x="5331903" y="5030386"/>
              <a:ext cx="320381" cy="3203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5E7592E-AB15-4C4A-966B-FD1F8D9C7447}"/>
                </a:ext>
              </a:extLst>
            </p:cNvPr>
            <p:cNvSpPr/>
            <p:nvPr/>
          </p:nvSpPr>
          <p:spPr>
            <a:xfrm>
              <a:off x="8403441" y="4120672"/>
              <a:ext cx="320381" cy="3203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2E3320-1C0F-4523-81E2-5681346A5453}"/>
                </a:ext>
              </a:extLst>
            </p:cNvPr>
            <p:cNvSpPr/>
            <p:nvPr/>
          </p:nvSpPr>
          <p:spPr>
            <a:xfrm>
              <a:off x="8922265" y="4407804"/>
              <a:ext cx="282724" cy="282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053E5C-0285-44FE-88A9-B0D837D2F4D7}"/>
                </a:ext>
              </a:extLst>
            </p:cNvPr>
            <p:cNvSpPr/>
            <p:nvPr/>
          </p:nvSpPr>
          <p:spPr>
            <a:xfrm>
              <a:off x="5590029" y="278618"/>
              <a:ext cx="282724" cy="282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50DBB7E-E135-474E-9F88-CD58C9B70F97}"/>
                </a:ext>
              </a:extLst>
            </p:cNvPr>
            <p:cNvSpPr/>
            <p:nvPr/>
          </p:nvSpPr>
          <p:spPr>
            <a:xfrm>
              <a:off x="3268528" y="2832024"/>
              <a:ext cx="282724" cy="282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4623650-5A92-4E5F-8A66-B5EDD776BDB5}"/>
                </a:ext>
              </a:extLst>
            </p:cNvPr>
            <p:cNvSpPr/>
            <p:nvPr/>
          </p:nvSpPr>
          <p:spPr>
            <a:xfrm>
              <a:off x="5088794" y="5594595"/>
              <a:ext cx="282724" cy="282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9AF869-E0F4-49C6-96F2-A13D41E0EFB3}"/>
                </a:ext>
              </a:extLst>
            </p:cNvPr>
            <p:cNvSpPr/>
            <p:nvPr/>
          </p:nvSpPr>
          <p:spPr>
            <a:xfrm>
              <a:off x="7423586" y="2342557"/>
              <a:ext cx="175024" cy="17502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263FF29-F19E-4AC0-9A63-9C500C1027C0}"/>
                </a:ext>
              </a:extLst>
            </p:cNvPr>
            <p:cNvSpPr/>
            <p:nvPr/>
          </p:nvSpPr>
          <p:spPr>
            <a:xfrm>
              <a:off x="5278461" y="2885874"/>
              <a:ext cx="175024" cy="17502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BFDEC20E-F656-4235-8C1F-3867B4868DA8}"/>
                </a:ext>
              </a:extLst>
            </p:cNvPr>
            <p:cNvSpPr/>
            <p:nvPr/>
          </p:nvSpPr>
          <p:spPr>
            <a:xfrm rot="6889310">
              <a:off x="6403296" y="3389957"/>
              <a:ext cx="611335" cy="611335"/>
            </a:xfrm>
            <a:prstGeom prst="arc">
              <a:avLst>
                <a:gd name="adj1" fmla="val 14521197"/>
                <a:gd name="adj2" fmla="val 161326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DBDF279-3FFF-491C-AF78-E85036C20BD9}"/>
              </a:ext>
            </a:extLst>
          </p:cNvPr>
          <p:cNvGrpSpPr/>
          <p:nvPr/>
        </p:nvGrpSpPr>
        <p:grpSpPr>
          <a:xfrm>
            <a:off x="-6349151" y="2428962"/>
            <a:ext cx="4942473" cy="4545792"/>
            <a:chOff x="-6349151" y="2428962"/>
            <a:chExt cx="4942473" cy="4545792"/>
          </a:xfrm>
          <a:solidFill>
            <a:schemeClr val="tx1"/>
          </a:solidFill>
        </p:grpSpPr>
        <p:sp>
          <p:nvSpPr>
            <p:cNvPr id="103" name="Moon 102">
              <a:extLst>
                <a:ext uri="{FF2B5EF4-FFF2-40B4-BE49-F238E27FC236}">
                  <a16:creationId xmlns:a16="http://schemas.microsoft.com/office/drawing/2014/main" id="{065D8169-4EAD-4F20-B4C8-5FCD44A53AD9}"/>
                </a:ext>
              </a:extLst>
            </p:cNvPr>
            <p:cNvSpPr/>
            <p:nvPr/>
          </p:nvSpPr>
          <p:spPr>
            <a:xfrm>
              <a:off x="-4065371" y="3926090"/>
              <a:ext cx="62528" cy="186017"/>
            </a:xfrm>
            <a:prstGeom prst="mo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Moon 103">
              <a:extLst>
                <a:ext uri="{FF2B5EF4-FFF2-40B4-BE49-F238E27FC236}">
                  <a16:creationId xmlns:a16="http://schemas.microsoft.com/office/drawing/2014/main" id="{B088F887-ABF5-449D-8F0B-77BB1BB2D8BD}"/>
                </a:ext>
              </a:extLst>
            </p:cNvPr>
            <p:cNvSpPr/>
            <p:nvPr/>
          </p:nvSpPr>
          <p:spPr>
            <a:xfrm flipH="1">
              <a:off x="-3901562" y="3926090"/>
              <a:ext cx="62528" cy="186017"/>
            </a:xfrm>
            <a:prstGeom prst="mo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2402F2C-94FA-4669-9B75-50ED4DA51485}"/>
                </a:ext>
              </a:extLst>
            </p:cNvPr>
            <p:cNvSpPr/>
            <p:nvPr/>
          </p:nvSpPr>
          <p:spPr>
            <a:xfrm flipV="1">
              <a:off x="-4141866" y="3998878"/>
              <a:ext cx="406712" cy="274809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63B909-76F0-4235-8CFC-DF39013EA2B3}"/>
                </a:ext>
              </a:extLst>
            </p:cNvPr>
            <p:cNvGrpSpPr/>
            <p:nvPr/>
          </p:nvGrpSpPr>
          <p:grpSpPr>
            <a:xfrm>
              <a:off x="-4707884" y="2472977"/>
              <a:ext cx="432693" cy="1823799"/>
              <a:chOff x="7348902" y="643473"/>
              <a:chExt cx="123170" cy="519161"/>
            </a:xfrm>
            <a:grpFill/>
          </p:grpSpPr>
          <p:sp>
            <p:nvSpPr>
              <p:cNvPr id="92" name="Rectangle: Rounded Corners 8">
                <a:extLst>
                  <a:ext uri="{FF2B5EF4-FFF2-40B4-BE49-F238E27FC236}">
                    <a16:creationId xmlns:a16="http://schemas.microsoft.com/office/drawing/2014/main" id="{A9D0C365-DAC4-4985-9B45-BFBBFACFD1BD}"/>
                  </a:ext>
                </a:extLst>
              </p:cNvPr>
              <p:cNvSpPr/>
              <p:nvPr/>
            </p:nvSpPr>
            <p:spPr>
              <a:xfrm rot="19570290">
                <a:off x="7390326" y="941943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Rectangle: Rounded Corners 9">
                <a:extLst>
                  <a:ext uri="{FF2B5EF4-FFF2-40B4-BE49-F238E27FC236}">
                    <a16:creationId xmlns:a16="http://schemas.microsoft.com/office/drawing/2014/main" id="{79AF446A-790C-4B08-9BA7-54C541DD6FA5}"/>
                  </a:ext>
                </a:extLst>
              </p:cNvPr>
              <p:cNvSpPr/>
              <p:nvPr/>
            </p:nvSpPr>
            <p:spPr>
              <a:xfrm>
                <a:off x="7348902" y="785350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Rectangle: Rounded Corners 10">
                <a:extLst>
                  <a:ext uri="{FF2B5EF4-FFF2-40B4-BE49-F238E27FC236}">
                    <a16:creationId xmlns:a16="http://schemas.microsoft.com/office/drawing/2014/main" id="{D055D904-0C26-4203-B9E9-59011DA2E536}"/>
                  </a:ext>
                </a:extLst>
              </p:cNvPr>
              <p:cNvSpPr/>
              <p:nvPr/>
            </p:nvSpPr>
            <p:spPr>
              <a:xfrm>
                <a:off x="7362155" y="643473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8E91119-215B-4A28-B1BA-8F0078CA936E}"/>
                </a:ext>
              </a:extLst>
            </p:cNvPr>
            <p:cNvGrpSpPr/>
            <p:nvPr/>
          </p:nvGrpSpPr>
          <p:grpSpPr>
            <a:xfrm flipH="1">
              <a:off x="-3609463" y="2428962"/>
              <a:ext cx="450616" cy="1827105"/>
              <a:chOff x="7343800" y="642532"/>
              <a:chExt cx="128272" cy="520102"/>
            </a:xfrm>
            <a:grpFill/>
          </p:grpSpPr>
          <p:sp>
            <p:nvSpPr>
              <p:cNvPr id="89" name="Rectangle: Rounded Corners 8">
                <a:extLst>
                  <a:ext uri="{FF2B5EF4-FFF2-40B4-BE49-F238E27FC236}">
                    <a16:creationId xmlns:a16="http://schemas.microsoft.com/office/drawing/2014/main" id="{D108FD27-5F1A-41D1-8C18-98AD818984E0}"/>
                  </a:ext>
                </a:extLst>
              </p:cNvPr>
              <p:cNvSpPr/>
              <p:nvPr/>
            </p:nvSpPr>
            <p:spPr>
              <a:xfrm rot="19570290">
                <a:off x="7390326" y="941943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Rectangle: Rounded Corners 9">
                <a:extLst>
                  <a:ext uri="{FF2B5EF4-FFF2-40B4-BE49-F238E27FC236}">
                    <a16:creationId xmlns:a16="http://schemas.microsoft.com/office/drawing/2014/main" id="{114534C0-0BD7-4500-94EB-6160D3CE586A}"/>
                  </a:ext>
                </a:extLst>
              </p:cNvPr>
              <p:cNvSpPr/>
              <p:nvPr/>
            </p:nvSpPr>
            <p:spPr>
              <a:xfrm>
                <a:off x="7343800" y="78440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Rectangle: Rounded Corners 10">
                <a:extLst>
                  <a:ext uri="{FF2B5EF4-FFF2-40B4-BE49-F238E27FC236}">
                    <a16:creationId xmlns:a16="http://schemas.microsoft.com/office/drawing/2014/main" id="{A722DFE6-CC18-49F9-9CF4-3CFB8E306B01}"/>
                  </a:ext>
                </a:extLst>
              </p:cNvPr>
              <p:cNvSpPr/>
              <p:nvPr/>
            </p:nvSpPr>
            <p:spPr>
              <a:xfrm>
                <a:off x="7357052" y="64253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F59B7B6-A6A9-49C6-8D56-F6DEEA925885}"/>
                </a:ext>
              </a:extLst>
            </p:cNvPr>
            <p:cNvGrpSpPr/>
            <p:nvPr/>
          </p:nvGrpSpPr>
          <p:grpSpPr>
            <a:xfrm rot="3537564" flipH="1">
              <a:off x="-2900772" y="3311602"/>
              <a:ext cx="437692" cy="1836892"/>
              <a:chOff x="7347479" y="639747"/>
              <a:chExt cx="124593" cy="522888"/>
            </a:xfrm>
            <a:grpFill/>
          </p:grpSpPr>
          <p:sp>
            <p:nvSpPr>
              <p:cNvPr id="86" name="Rectangle: Rounded Corners 8">
                <a:extLst>
                  <a:ext uri="{FF2B5EF4-FFF2-40B4-BE49-F238E27FC236}">
                    <a16:creationId xmlns:a16="http://schemas.microsoft.com/office/drawing/2014/main" id="{65B4B9F6-9457-4E87-889D-3B602EB8607F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Rectangle: Rounded Corners 9">
                <a:extLst>
                  <a:ext uri="{FF2B5EF4-FFF2-40B4-BE49-F238E27FC236}">
                    <a16:creationId xmlns:a16="http://schemas.microsoft.com/office/drawing/2014/main" id="{908E2879-CAED-4D39-ACD5-C9D344B6614F}"/>
                  </a:ext>
                </a:extLst>
              </p:cNvPr>
              <p:cNvSpPr/>
              <p:nvPr/>
            </p:nvSpPr>
            <p:spPr>
              <a:xfrm>
                <a:off x="7347479" y="78162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Rectangle: Rounded Corners 10">
                <a:extLst>
                  <a:ext uri="{FF2B5EF4-FFF2-40B4-BE49-F238E27FC236}">
                    <a16:creationId xmlns:a16="http://schemas.microsoft.com/office/drawing/2014/main" id="{35009BBD-12CA-42D7-99A9-A61ED6FECCF4}"/>
                  </a:ext>
                </a:extLst>
              </p:cNvPr>
              <p:cNvSpPr/>
              <p:nvPr/>
            </p:nvSpPr>
            <p:spPr>
              <a:xfrm>
                <a:off x="7360730" y="63974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ECF6F39-1122-408E-8D18-370FF03548CF}"/>
                </a:ext>
              </a:extLst>
            </p:cNvPr>
            <p:cNvGrpSpPr/>
            <p:nvPr/>
          </p:nvGrpSpPr>
          <p:grpSpPr>
            <a:xfrm rot="18016244">
              <a:off x="-5397021" y="3332238"/>
              <a:ext cx="454428" cy="1822243"/>
              <a:chOff x="7323882" y="656775"/>
              <a:chExt cx="129357" cy="518718"/>
            </a:xfrm>
            <a:grpFill/>
          </p:grpSpPr>
          <p:sp>
            <p:nvSpPr>
              <p:cNvPr id="83" name="Rectangle: Rounded Corners 8">
                <a:extLst>
                  <a:ext uri="{FF2B5EF4-FFF2-40B4-BE49-F238E27FC236}">
                    <a16:creationId xmlns:a16="http://schemas.microsoft.com/office/drawing/2014/main" id="{6029FB1B-F714-4242-B2D3-80B7096A8686}"/>
                  </a:ext>
                </a:extLst>
              </p:cNvPr>
              <p:cNvSpPr/>
              <p:nvPr/>
            </p:nvSpPr>
            <p:spPr>
              <a:xfrm rot="19570290">
                <a:off x="7371493" y="954802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Rectangle: Rounded Corners 9">
                <a:extLst>
                  <a:ext uri="{FF2B5EF4-FFF2-40B4-BE49-F238E27FC236}">
                    <a16:creationId xmlns:a16="http://schemas.microsoft.com/office/drawing/2014/main" id="{BBC920F5-3B3E-41EE-A933-610FC0A50C4C}"/>
                  </a:ext>
                </a:extLst>
              </p:cNvPr>
              <p:cNvSpPr/>
              <p:nvPr/>
            </p:nvSpPr>
            <p:spPr>
              <a:xfrm>
                <a:off x="7323882" y="798652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Rectangle: Rounded Corners 10">
                <a:extLst>
                  <a:ext uri="{FF2B5EF4-FFF2-40B4-BE49-F238E27FC236}">
                    <a16:creationId xmlns:a16="http://schemas.microsoft.com/office/drawing/2014/main" id="{00A5C23C-752A-4CA3-A645-5ED9E18D8FBE}"/>
                  </a:ext>
                </a:extLst>
              </p:cNvPr>
              <p:cNvSpPr/>
              <p:nvPr/>
            </p:nvSpPr>
            <p:spPr>
              <a:xfrm>
                <a:off x="7337134" y="656775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ABB37AC-36AB-495E-9B21-BAD1904A402E}"/>
                </a:ext>
              </a:extLst>
            </p:cNvPr>
            <p:cNvGrpSpPr/>
            <p:nvPr/>
          </p:nvGrpSpPr>
          <p:grpSpPr>
            <a:xfrm rot="17231448">
              <a:off x="-5609902" y="3897717"/>
              <a:ext cx="436975" cy="1825682"/>
              <a:chOff x="7347683" y="642938"/>
              <a:chExt cx="124389" cy="519697"/>
            </a:xfrm>
            <a:grpFill/>
          </p:grpSpPr>
          <p:sp>
            <p:nvSpPr>
              <p:cNvPr id="80" name="Rectangle: Rounded Corners 8">
                <a:extLst>
                  <a:ext uri="{FF2B5EF4-FFF2-40B4-BE49-F238E27FC236}">
                    <a16:creationId xmlns:a16="http://schemas.microsoft.com/office/drawing/2014/main" id="{F26E591D-30DC-4252-973D-0EF42CA1CC91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: Rounded Corners 9">
                <a:extLst>
                  <a:ext uri="{FF2B5EF4-FFF2-40B4-BE49-F238E27FC236}">
                    <a16:creationId xmlns:a16="http://schemas.microsoft.com/office/drawing/2014/main" id="{154CA62B-A601-4749-90AD-7E8B8FA28958}"/>
                  </a:ext>
                </a:extLst>
              </p:cNvPr>
              <p:cNvSpPr/>
              <p:nvPr/>
            </p:nvSpPr>
            <p:spPr>
              <a:xfrm>
                <a:off x="7347683" y="784815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: Rounded Corners 10">
                <a:extLst>
                  <a:ext uri="{FF2B5EF4-FFF2-40B4-BE49-F238E27FC236}">
                    <a16:creationId xmlns:a16="http://schemas.microsoft.com/office/drawing/2014/main" id="{48B698CF-14EF-4F9C-B1CC-856953DC9D99}"/>
                  </a:ext>
                </a:extLst>
              </p:cNvPr>
              <p:cNvSpPr/>
              <p:nvPr/>
            </p:nvSpPr>
            <p:spPr>
              <a:xfrm>
                <a:off x="7360935" y="642938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B6896AA-F354-462D-93D1-149622EBAC2E}"/>
                </a:ext>
              </a:extLst>
            </p:cNvPr>
            <p:cNvGrpSpPr/>
            <p:nvPr/>
          </p:nvGrpSpPr>
          <p:grpSpPr>
            <a:xfrm rot="4368552" flipH="1">
              <a:off x="-2675482" y="3812928"/>
              <a:ext cx="423795" cy="1829153"/>
              <a:chOff x="7351435" y="641950"/>
              <a:chExt cx="120637" cy="520685"/>
            </a:xfrm>
            <a:grpFill/>
          </p:grpSpPr>
          <p:sp>
            <p:nvSpPr>
              <p:cNvPr id="77" name="Rectangle: Rounded Corners 8">
                <a:extLst>
                  <a:ext uri="{FF2B5EF4-FFF2-40B4-BE49-F238E27FC236}">
                    <a16:creationId xmlns:a16="http://schemas.microsoft.com/office/drawing/2014/main" id="{3953D110-34B1-46C3-96A7-E0B77F894B9C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Rectangle: Rounded Corners 9">
                <a:extLst>
                  <a:ext uri="{FF2B5EF4-FFF2-40B4-BE49-F238E27FC236}">
                    <a16:creationId xmlns:a16="http://schemas.microsoft.com/office/drawing/2014/main" id="{C80B6E7B-B8D4-41EB-8E13-7A3A49521588}"/>
                  </a:ext>
                </a:extLst>
              </p:cNvPr>
              <p:cNvSpPr/>
              <p:nvPr/>
            </p:nvSpPr>
            <p:spPr>
              <a:xfrm>
                <a:off x="7351435" y="783827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Rectangle: Rounded Corners 10">
                <a:extLst>
                  <a:ext uri="{FF2B5EF4-FFF2-40B4-BE49-F238E27FC236}">
                    <a16:creationId xmlns:a16="http://schemas.microsoft.com/office/drawing/2014/main" id="{F5A7019B-CA45-4B42-B3D5-23475ACCA82D}"/>
                  </a:ext>
                </a:extLst>
              </p:cNvPr>
              <p:cNvSpPr/>
              <p:nvPr/>
            </p:nvSpPr>
            <p:spPr>
              <a:xfrm>
                <a:off x="7364687" y="641950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C969F76-AF8F-4F2E-B209-3733C61B6068}"/>
                </a:ext>
              </a:extLst>
            </p:cNvPr>
            <p:cNvGrpSpPr/>
            <p:nvPr/>
          </p:nvGrpSpPr>
          <p:grpSpPr>
            <a:xfrm rot="18775853" flipH="1" flipV="1">
              <a:off x="-2546512" y="5582616"/>
              <a:ext cx="469966" cy="1809702"/>
              <a:chOff x="7338292" y="647487"/>
              <a:chExt cx="133780" cy="515148"/>
            </a:xfrm>
            <a:grpFill/>
          </p:grpSpPr>
          <p:sp>
            <p:nvSpPr>
              <p:cNvPr id="74" name="Rectangle: Rounded Corners 8">
                <a:extLst>
                  <a:ext uri="{FF2B5EF4-FFF2-40B4-BE49-F238E27FC236}">
                    <a16:creationId xmlns:a16="http://schemas.microsoft.com/office/drawing/2014/main" id="{8D080229-C852-4A7F-8AE5-222A150B42C9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Rectangle: Rounded Corners 9">
                <a:extLst>
                  <a:ext uri="{FF2B5EF4-FFF2-40B4-BE49-F238E27FC236}">
                    <a16:creationId xmlns:a16="http://schemas.microsoft.com/office/drawing/2014/main" id="{C10E27A7-379C-42CD-ABC5-4B0F3B45DDAB}"/>
                  </a:ext>
                </a:extLst>
              </p:cNvPr>
              <p:cNvSpPr/>
              <p:nvPr/>
            </p:nvSpPr>
            <p:spPr>
              <a:xfrm>
                <a:off x="7338292" y="78936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Rectangle: Rounded Corners 10">
                <a:extLst>
                  <a:ext uri="{FF2B5EF4-FFF2-40B4-BE49-F238E27FC236}">
                    <a16:creationId xmlns:a16="http://schemas.microsoft.com/office/drawing/2014/main" id="{91546D84-3DC1-4B6B-A7D4-72184174061B}"/>
                  </a:ext>
                </a:extLst>
              </p:cNvPr>
              <p:cNvSpPr/>
              <p:nvPr/>
            </p:nvSpPr>
            <p:spPr>
              <a:xfrm>
                <a:off x="7351544" y="64748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33B8751-7165-45E7-800F-31A45DBF41F3}"/>
                </a:ext>
              </a:extLst>
            </p:cNvPr>
            <p:cNvGrpSpPr/>
            <p:nvPr/>
          </p:nvGrpSpPr>
          <p:grpSpPr>
            <a:xfrm rot="2824147" flipV="1">
              <a:off x="-5645992" y="5656244"/>
              <a:ext cx="423566" cy="1829884"/>
              <a:chOff x="7351500" y="641742"/>
              <a:chExt cx="120572" cy="520893"/>
            </a:xfrm>
            <a:grpFill/>
          </p:grpSpPr>
          <p:sp>
            <p:nvSpPr>
              <p:cNvPr id="71" name="Rectangle: Rounded Corners 8">
                <a:extLst>
                  <a:ext uri="{FF2B5EF4-FFF2-40B4-BE49-F238E27FC236}">
                    <a16:creationId xmlns:a16="http://schemas.microsoft.com/office/drawing/2014/main" id="{66223911-FF54-49D4-B4DD-92A6E82E94A4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Rectangle: Rounded Corners 9">
                <a:extLst>
                  <a:ext uri="{FF2B5EF4-FFF2-40B4-BE49-F238E27FC236}">
                    <a16:creationId xmlns:a16="http://schemas.microsoft.com/office/drawing/2014/main" id="{54DE440A-D849-40D1-AA17-1C705BE4BF0E}"/>
                  </a:ext>
                </a:extLst>
              </p:cNvPr>
              <p:cNvSpPr/>
              <p:nvPr/>
            </p:nvSpPr>
            <p:spPr>
              <a:xfrm>
                <a:off x="7351500" y="78361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Rectangle: Rounded Corners 10">
                <a:extLst>
                  <a:ext uri="{FF2B5EF4-FFF2-40B4-BE49-F238E27FC236}">
                    <a16:creationId xmlns:a16="http://schemas.microsoft.com/office/drawing/2014/main" id="{9FC22A02-3776-4EB9-8884-9F71E2D19ABC}"/>
                  </a:ext>
                </a:extLst>
              </p:cNvPr>
              <p:cNvSpPr/>
              <p:nvPr/>
            </p:nvSpPr>
            <p:spPr>
              <a:xfrm>
                <a:off x="7364752" y="64174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E7E6B0E-150F-4175-8D18-3F2EC34C494D}"/>
                </a:ext>
              </a:extLst>
            </p:cNvPr>
            <p:cNvGrpSpPr/>
            <p:nvPr/>
          </p:nvGrpSpPr>
          <p:grpSpPr>
            <a:xfrm rot="2824147" flipV="1">
              <a:off x="-5610941" y="5118273"/>
              <a:ext cx="423566" cy="1829884"/>
              <a:chOff x="7351500" y="641742"/>
              <a:chExt cx="120572" cy="520893"/>
            </a:xfrm>
            <a:grpFill/>
          </p:grpSpPr>
          <p:sp>
            <p:nvSpPr>
              <p:cNvPr id="96" name="Rectangle: Rounded Corners 8">
                <a:extLst>
                  <a:ext uri="{FF2B5EF4-FFF2-40B4-BE49-F238E27FC236}">
                    <a16:creationId xmlns:a16="http://schemas.microsoft.com/office/drawing/2014/main" id="{4CCA1ABD-A7FC-4669-9A1A-37B68CA9B5CA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Rectangle: Rounded Corners 9">
                <a:extLst>
                  <a:ext uri="{FF2B5EF4-FFF2-40B4-BE49-F238E27FC236}">
                    <a16:creationId xmlns:a16="http://schemas.microsoft.com/office/drawing/2014/main" id="{A4888D18-13E3-453D-BDF8-8EC2F2ED465F}"/>
                  </a:ext>
                </a:extLst>
              </p:cNvPr>
              <p:cNvSpPr/>
              <p:nvPr/>
            </p:nvSpPr>
            <p:spPr>
              <a:xfrm>
                <a:off x="7351500" y="78361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Rectangle: Rounded Corners 10">
                <a:extLst>
                  <a:ext uri="{FF2B5EF4-FFF2-40B4-BE49-F238E27FC236}">
                    <a16:creationId xmlns:a16="http://schemas.microsoft.com/office/drawing/2014/main" id="{56B027B2-510F-4EC0-AB3E-4D7A0303F064}"/>
                  </a:ext>
                </a:extLst>
              </p:cNvPr>
              <p:cNvSpPr/>
              <p:nvPr/>
            </p:nvSpPr>
            <p:spPr>
              <a:xfrm>
                <a:off x="7364752" y="64174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AF2B07E-EFB8-483E-A75D-3A5B01E34CB8}"/>
                </a:ext>
              </a:extLst>
            </p:cNvPr>
            <p:cNvGrpSpPr/>
            <p:nvPr/>
          </p:nvGrpSpPr>
          <p:grpSpPr>
            <a:xfrm rot="18775853" flipH="1" flipV="1">
              <a:off x="-2615419" y="5041114"/>
              <a:ext cx="469966" cy="1809702"/>
              <a:chOff x="7338292" y="647487"/>
              <a:chExt cx="133780" cy="515148"/>
            </a:xfrm>
            <a:grpFill/>
          </p:grpSpPr>
          <p:sp>
            <p:nvSpPr>
              <p:cNvPr id="100" name="Rectangle: Rounded Corners 8">
                <a:extLst>
                  <a:ext uri="{FF2B5EF4-FFF2-40B4-BE49-F238E27FC236}">
                    <a16:creationId xmlns:a16="http://schemas.microsoft.com/office/drawing/2014/main" id="{2126CFCB-2E96-44AE-99F7-3E0CFC4CE6D4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Rectangle: Rounded Corners 9">
                <a:extLst>
                  <a:ext uri="{FF2B5EF4-FFF2-40B4-BE49-F238E27FC236}">
                    <a16:creationId xmlns:a16="http://schemas.microsoft.com/office/drawing/2014/main" id="{FA9068AD-E704-458F-9117-7F144844F0AD}"/>
                  </a:ext>
                </a:extLst>
              </p:cNvPr>
              <p:cNvSpPr/>
              <p:nvPr/>
            </p:nvSpPr>
            <p:spPr>
              <a:xfrm>
                <a:off x="7338292" y="78936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Rectangle: Rounded Corners 10">
                <a:extLst>
                  <a:ext uri="{FF2B5EF4-FFF2-40B4-BE49-F238E27FC236}">
                    <a16:creationId xmlns:a16="http://schemas.microsoft.com/office/drawing/2014/main" id="{1A23B841-F268-4AC2-9610-00FAA3AFB7EB}"/>
                  </a:ext>
                </a:extLst>
              </p:cNvPr>
              <p:cNvSpPr/>
              <p:nvPr/>
            </p:nvSpPr>
            <p:spPr>
              <a:xfrm>
                <a:off x="7351544" y="64748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4E6DBAB-7ABC-4D96-A81C-AABF783BE8C5}"/>
                </a:ext>
              </a:extLst>
            </p:cNvPr>
            <p:cNvSpPr/>
            <p:nvPr/>
          </p:nvSpPr>
          <p:spPr>
            <a:xfrm>
              <a:off x="-4577774" y="4079607"/>
              <a:ext cx="1299938" cy="1583828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06B680-423A-4C1D-874F-BA84C2F749EE}"/>
                </a:ext>
              </a:extLst>
            </p:cNvPr>
            <p:cNvSpPr/>
            <p:nvPr/>
          </p:nvSpPr>
          <p:spPr>
            <a:xfrm>
              <a:off x="-4899390" y="4610171"/>
              <a:ext cx="1957472" cy="2364583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5A5C109-6471-44AD-BD7B-8F020889B2A8}"/>
                </a:ext>
              </a:extLst>
            </p:cNvPr>
            <p:cNvSpPr/>
            <p:nvPr/>
          </p:nvSpPr>
          <p:spPr>
            <a:xfrm>
              <a:off x="-4314961" y="4535773"/>
              <a:ext cx="774583" cy="680959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25E08FA-B916-4D88-940B-BA9F004C1201}"/>
                </a:ext>
              </a:extLst>
            </p:cNvPr>
            <p:cNvSpPr/>
            <p:nvPr/>
          </p:nvSpPr>
          <p:spPr>
            <a:xfrm>
              <a:off x="-4029525" y="3996488"/>
              <a:ext cx="45719" cy="457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243836D-3A11-418E-840D-BA1C5253C794}"/>
                </a:ext>
              </a:extLst>
            </p:cNvPr>
            <p:cNvSpPr/>
            <p:nvPr/>
          </p:nvSpPr>
          <p:spPr>
            <a:xfrm>
              <a:off x="-3930987" y="3992329"/>
              <a:ext cx="45719" cy="457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450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88472EF-84D2-4A3B-B823-39D68BEE496D}"/>
              </a:ext>
            </a:extLst>
          </p:cNvPr>
          <p:cNvSpPr/>
          <p:nvPr/>
        </p:nvSpPr>
        <p:spPr>
          <a:xfrm>
            <a:off x="2789238" y="973919"/>
            <a:ext cx="6573043" cy="1438568"/>
          </a:xfrm>
          <a:prstGeom prst="rect">
            <a:avLst/>
          </a:prstGeom>
          <a:gradFill>
            <a:gsLst>
              <a:gs pos="0">
                <a:srgbClr val="C0F3FD"/>
              </a:gs>
              <a:gs pos="79000">
                <a:srgbClr val="01CBF3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753C3E5-4B59-4711-BEAE-B6FF47FE0B33}"/>
              </a:ext>
            </a:extLst>
          </p:cNvPr>
          <p:cNvSpPr/>
          <p:nvPr/>
        </p:nvSpPr>
        <p:spPr>
          <a:xfrm>
            <a:off x="2842260" y="2423160"/>
            <a:ext cx="6507480" cy="61692"/>
          </a:xfrm>
          <a:custGeom>
            <a:avLst/>
            <a:gdLst>
              <a:gd name="connsiteX0" fmla="*/ 0 w 6507480"/>
              <a:gd name="connsiteY0" fmla="*/ 22860 h 53340"/>
              <a:gd name="connsiteX1" fmla="*/ 182880 w 6507480"/>
              <a:gd name="connsiteY1" fmla="*/ 53340 h 53340"/>
              <a:gd name="connsiteX2" fmla="*/ 723900 w 6507480"/>
              <a:gd name="connsiteY2" fmla="*/ 45720 h 53340"/>
              <a:gd name="connsiteX3" fmla="*/ 952500 w 6507480"/>
              <a:gd name="connsiteY3" fmla="*/ 22860 h 53340"/>
              <a:gd name="connsiteX4" fmla="*/ 2735580 w 6507480"/>
              <a:gd name="connsiteY4" fmla="*/ 0 h 53340"/>
              <a:gd name="connsiteX5" fmla="*/ 3108960 w 6507480"/>
              <a:gd name="connsiteY5" fmla="*/ 15240 h 53340"/>
              <a:gd name="connsiteX6" fmla="*/ 3185160 w 6507480"/>
              <a:gd name="connsiteY6" fmla="*/ 22860 h 53340"/>
              <a:gd name="connsiteX7" fmla="*/ 4008120 w 6507480"/>
              <a:gd name="connsiteY7" fmla="*/ 30480 h 53340"/>
              <a:gd name="connsiteX8" fmla="*/ 5044440 w 6507480"/>
              <a:gd name="connsiteY8" fmla="*/ 15240 h 53340"/>
              <a:gd name="connsiteX9" fmla="*/ 5410200 w 6507480"/>
              <a:gd name="connsiteY9" fmla="*/ 22860 h 53340"/>
              <a:gd name="connsiteX10" fmla="*/ 5897880 w 6507480"/>
              <a:gd name="connsiteY10" fmla="*/ 15240 h 53340"/>
              <a:gd name="connsiteX11" fmla="*/ 6507480 w 6507480"/>
              <a:gd name="connsiteY11" fmla="*/ 22860 h 53340"/>
              <a:gd name="connsiteX0" fmla="*/ 0 w 6507480"/>
              <a:gd name="connsiteY0" fmla="*/ 22860 h 46057"/>
              <a:gd name="connsiteX1" fmla="*/ 182880 w 6507480"/>
              <a:gd name="connsiteY1" fmla="*/ 38100 h 46057"/>
              <a:gd name="connsiteX2" fmla="*/ 723900 w 6507480"/>
              <a:gd name="connsiteY2" fmla="*/ 45720 h 46057"/>
              <a:gd name="connsiteX3" fmla="*/ 952500 w 6507480"/>
              <a:gd name="connsiteY3" fmla="*/ 22860 h 46057"/>
              <a:gd name="connsiteX4" fmla="*/ 2735580 w 6507480"/>
              <a:gd name="connsiteY4" fmla="*/ 0 h 46057"/>
              <a:gd name="connsiteX5" fmla="*/ 3108960 w 6507480"/>
              <a:gd name="connsiteY5" fmla="*/ 15240 h 46057"/>
              <a:gd name="connsiteX6" fmla="*/ 3185160 w 6507480"/>
              <a:gd name="connsiteY6" fmla="*/ 22860 h 46057"/>
              <a:gd name="connsiteX7" fmla="*/ 4008120 w 6507480"/>
              <a:gd name="connsiteY7" fmla="*/ 30480 h 46057"/>
              <a:gd name="connsiteX8" fmla="*/ 5044440 w 6507480"/>
              <a:gd name="connsiteY8" fmla="*/ 15240 h 46057"/>
              <a:gd name="connsiteX9" fmla="*/ 5410200 w 6507480"/>
              <a:gd name="connsiteY9" fmla="*/ 22860 h 46057"/>
              <a:gd name="connsiteX10" fmla="*/ 5897880 w 6507480"/>
              <a:gd name="connsiteY10" fmla="*/ 15240 h 46057"/>
              <a:gd name="connsiteX11" fmla="*/ 6507480 w 6507480"/>
              <a:gd name="connsiteY11" fmla="*/ 22860 h 46057"/>
              <a:gd name="connsiteX0" fmla="*/ 0 w 6507480"/>
              <a:gd name="connsiteY0" fmla="*/ 22860 h 38833"/>
              <a:gd name="connsiteX1" fmla="*/ 182880 w 6507480"/>
              <a:gd name="connsiteY1" fmla="*/ 38100 h 38833"/>
              <a:gd name="connsiteX2" fmla="*/ 739140 w 6507480"/>
              <a:gd name="connsiteY2" fmla="*/ 38100 h 38833"/>
              <a:gd name="connsiteX3" fmla="*/ 952500 w 6507480"/>
              <a:gd name="connsiteY3" fmla="*/ 22860 h 38833"/>
              <a:gd name="connsiteX4" fmla="*/ 2735580 w 6507480"/>
              <a:gd name="connsiteY4" fmla="*/ 0 h 38833"/>
              <a:gd name="connsiteX5" fmla="*/ 3108960 w 6507480"/>
              <a:gd name="connsiteY5" fmla="*/ 15240 h 38833"/>
              <a:gd name="connsiteX6" fmla="*/ 3185160 w 6507480"/>
              <a:gd name="connsiteY6" fmla="*/ 22860 h 38833"/>
              <a:gd name="connsiteX7" fmla="*/ 4008120 w 6507480"/>
              <a:gd name="connsiteY7" fmla="*/ 30480 h 38833"/>
              <a:gd name="connsiteX8" fmla="*/ 5044440 w 6507480"/>
              <a:gd name="connsiteY8" fmla="*/ 15240 h 38833"/>
              <a:gd name="connsiteX9" fmla="*/ 5410200 w 6507480"/>
              <a:gd name="connsiteY9" fmla="*/ 22860 h 38833"/>
              <a:gd name="connsiteX10" fmla="*/ 5897880 w 6507480"/>
              <a:gd name="connsiteY10" fmla="*/ 15240 h 38833"/>
              <a:gd name="connsiteX11" fmla="*/ 6507480 w 6507480"/>
              <a:gd name="connsiteY11" fmla="*/ 22860 h 38833"/>
              <a:gd name="connsiteX0" fmla="*/ 0 w 6507480"/>
              <a:gd name="connsiteY0" fmla="*/ 22860 h 38833"/>
              <a:gd name="connsiteX1" fmla="*/ 182880 w 6507480"/>
              <a:gd name="connsiteY1" fmla="*/ 38100 h 38833"/>
              <a:gd name="connsiteX2" fmla="*/ 739140 w 6507480"/>
              <a:gd name="connsiteY2" fmla="*/ 38100 h 38833"/>
              <a:gd name="connsiteX3" fmla="*/ 952500 w 6507480"/>
              <a:gd name="connsiteY3" fmla="*/ 22860 h 38833"/>
              <a:gd name="connsiteX4" fmla="*/ 2735580 w 6507480"/>
              <a:gd name="connsiteY4" fmla="*/ 0 h 38833"/>
              <a:gd name="connsiteX5" fmla="*/ 3108960 w 6507480"/>
              <a:gd name="connsiteY5" fmla="*/ 15240 h 38833"/>
              <a:gd name="connsiteX6" fmla="*/ 3360420 w 6507480"/>
              <a:gd name="connsiteY6" fmla="*/ 7620 h 38833"/>
              <a:gd name="connsiteX7" fmla="*/ 4008120 w 6507480"/>
              <a:gd name="connsiteY7" fmla="*/ 30480 h 38833"/>
              <a:gd name="connsiteX8" fmla="*/ 5044440 w 6507480"/>
              <a:gd name="connsiteY8" fmla="*/ 15240 h 38833"/>
              <a:gd name="connsiteX9" fmla="*/ 5410200 w 6507480"/>
              <a:gd name="connsiteY9" fmla="*/ 22860 h 38833"/>
              <a:gd name="connsiteX10" fmla="*/ 5897880 w 6507480"/>
              <a:gd name="connsiteY10" fmla="*/ 15240 h 38833"/>
              <a:gd name="connsiteX11" fmla="*/ 6507480 w 6507480"/>
              <a:gd name="connsiteY11" fmla="*/ 22860 h 38833"/>
              <a:gd name="connsiteX0" fmla="*/ 0 w 6507480"/>
              <a:gd name="connsiteY0" fmla="*/ 45719 h 61692"/>
              <a:gd name="connsiteX1" fmla="*/ 182880 w 6507480"/>
              <a:gd name="connsiteY1" fmla="*/ 60959 h 61692"/>
              <a:gd name="connsiteX2" fmla="*/ 739140 w 6507480"/>
              <a:gd name="connsiteY2" fmla="*/ 60959 h 61692"/>
              <a:gd name="connsiteX3" fmla="*/ 952500 w 6507480"/>
              <a:gd name="connsiteY3" fmla="*/ 45719 h 61692"/>
              <a:gd name="connsiteX4" fmla="*/ 2735580 w 6507480"/>
              <a:gd name="connsiteY4" fmla="*/ 22859 h 61692"/>
              <a:gd name="connsiteX5" fmla="*/ 3108960 w 6507480"/>
              <a:gd name="connsiteY5" fmla="*/ 38099 h 61692"/>
              <a:gd name="connsiteX6" fmla="*/ 3360420 w 6507480"/>
              <a:gd name="connsiteY6" fmla="*/ 30479 h 61692"/>
              <a:gd name="connsiteX7" fmla="*/ 3802380 w 6507480"/>
              <a:gd name="connsiteY7" fmla="*/ 0 h 61692"/>
              <a:gd name="connsiteX8" fmla="*/ 4008120 w 6507480"/>
              <a:gd name="connsiteY8" fmla="*/ 53339 h 61692"/>
              <a:gd name="connsiteX9" fmla="*/ 5044440 w 6507480"/>
              <a:gd name="connsiteY9" fmla="*/ 38099 h 61692"/>
              <a:gd name="connsiteX10" fmla="*/ 5410200 w 6507480"/>
              <a:gd name="connsiteY10" fmla="*/ 45719 h 61692"/>
              <a:gd name="connsiteX11" fmla="*/ 5897880 w 6507480"/>
              <a:gd name="connsiteY11" fmla="*/ 38099 h 61692"/>
              <a:gd name="connsiteX12" fmla="*/ 6507480 w 6507480"/>
              <a:gd name="connsiteY12" fmla="*/ 45719 h 61692"/>
              <a:gd name="connsiteX0" fmla="*/ 0 w 6507480"/>
              <a:gd name="connsiteY0" fmla="*/ 45719 h 61692"/>
              <a:gd name="connsiteX1" fmla="*/ 182880 w 6507480"/>
              <a:gd name="connsiteY1" fmla="*/ 60959 h 61692"/>
              <a:gd name="connsiteX2" fmla="*/ 739140 w 6507480"/>
              <a:gd name="connsiteY2" fmla="*/ 60959 h 61692"/>
              <a:gd name="connsiteX3" fmla="*/ 952500 w 6507480"/>
              <a:gd name="connsiteY3" fmla="*/ 45719 h 61692"/>
              <a:gd name="connsiteX4" fmla="*/ 2735580 w 6507480"/>
              <a:gd name="connsiteY4" fmla="*/ 22859 h 61692"/>
              <a:gd name="connsiteX5" fmla="*/ 3108960 w 6507480"/>
              <a:gd name="connsiteY5" fmla="*/ 38099 h 61692"/>
              <a:gd name="connsiteX6" fmla="*/ 3360420 w 6507480"/>
              <a:gd name="connsiteY6" fmla="*/ 30479 h 61692"/>
              <a:gd name="connsiteX7" fmla="*/ 3802380 w 6507480"/>
              <a:gd name="connsiteY7" fmla="*/ 0 h 61692"/>
              <a:gd name="connsiteX8" fmla="*/ 4008120 w 6507480"/>
              <a:gd name="connsiteY8" fmla="*/ 53339 h 61692"/>
              <a:gd name="connsiteX9" fmla="*/ 4511040 w 6507480"/>
              <a:gd name="connsiteY9" fmla="*/ 7620 h 61692"/>
              <a:gd name="connsiteX10" fmla="*/ 5044440 w 6507480"/>
              <a:gd name="connsiteY10" fmla="*/ 38099 h 61692"/>
              <a:gd name="connsiteX11" fmla="*/ 5410200 w 6507480"/>
              <a:gd name="connsiteY11" fmla="*/ 45719 h 61692"/>
              <a:gd name="connsiteX12" fmla="*/ 5897880 w 6507480"/>
              <a:gd name="connsiteY12" fmla="*/ 38099 h 61692"/>
              <a:gd name="connsiteX13" fmla="*/ 6507480 w 6507480"/>
              <a:gd name="connsiteY13" fmla="*/ 45719 h 61692"/>
              <a:gd name="connsiteX0" fmla="*/ 0 w 6507480"/>
              <a:gd name="connsiteY0" fmla="*/ 45719 h 61692"/>
              <a:gd name="connsiteX1" fmla="*/ 182880 w 6507480"/>
              <a:gd name="connsiteY1" fmla="*/ 60959 h 61692"/>
              <a:gd name="connsiteX2" fmla="*/ 739140 w 6507480"/>
              <a:gd name="connsiteY2" fmla="*/ 60959 h 61692"/>
              <a:gd name="connsiteX3" fmla="*/ 952500 w 6507480"/>
              <a:gd name="connsiteY3" fmla="*/ 45719 h 61692"/>
              <a:gd name="connsiteX4" fmla="*/ 2735580 w 6507480"/>
              <a:gd name="connsiteY4" fmla="*/ 22859 h 61692"/>
              <a:gd name="connsiteX5" fmla="*/ 3108960 w 6507480"/>
              <a:gd name="connsiteY5" fmla="*/ 38099 h 61692"/>
              <a:gd name="connsiteX6" fmla="*/ 3360420 w 6507480"/>
              <a:gd name="connsiteY6" fmla="*/ 30479 h 61692"/>
              <a:gd name="connsiteX7" fmla="*/ 3802380 w 6507480"/>
              <a:gd name="connsiteY7" fmla="*/ 0 h 61692"/>
              <a:gd name="connsiteX8" fmla="*/ 4008120 w 6507480"/>
              <a:gd name="connsiteY8" fmla="*/ 53339 h 61692"/>
              <a:gd name="connsiteX9" fmla="*/ 4511040 w 6507480"/>
              <a:gd name="connsiteY9" fmla="*/ 7620 h 61692"/>
              <a:gd name="connsiteX10" fmla="*/ 5044440 w 6507480"/>
              <a:gd name="connsiteY10" fmla="*/ 22859 h 61692"/>
              <a:gd name="connsiteX11" fmla="*/ 5410200 w 6507480"/>
              <a:gd name="connsiteY11" fmla="*/ 45719 h 61692"/>
              <a:gd name="connsiteX12" fmla="*/ 5897880 w 6507480"/>
              <a:gd name="connsiteY12" fmla="*/ 38099 h 61692"/>
              <a:gd name="connsiteX13" fmla="*/ 6507480 w 6507480"/>
              <a:gd name="connsiteY13" fmla="*/ 45719 h 61692"/>
              <a:gd name="connsiteX0" fmla="*/ 0 w 6507480"/>
              <a:gd name="connsiteY0" fmla="*/ 45719 h 61692"/>
              <a:gd name="connsiteX1" fmla="*/ 182880 w 6507480"/>
              <a:gd name="connsiteY1" fmla="*/ 60959 h 61692"/>
              <a:gd name="connsiteX2" fmla="*/ 739140 w 6507480"/>
              <a:gd name="connsiteY2" fmla="*/ 60959 h 61692"/>
              <a:gd name="connsiteX3" fmla="*/ 952500 w 6507480"/>
              <a:gd name="connsiteY3" fmla="*/ 45719 h 61692"/>
              <a:gd name="connsiteX4" fmla="*/ 2735580 w 6507480"/>
              <a:gd name="connsiteY4" fmla="*/ 22859 h 61692"/>
              <a:gd name="connsiteX5" fmla="*/ 3108960 w 6507480"/>
              <a:gd name="connsiteY5" fmla="*/ 38099 h 61692"/>
              <a:gd name="connsiteX6" fmla="*/ 3360420 w 6507480"/>
              <a:gd name="connsiteY6" fmla="*/ 30479 h 61692"/>
              <a:gd name="connsiteX7" fmla="*/ 3802380 w 6507480"/>
              <a:gd name="connsiteY7" fmla="*/ 0 h 61692"/>
              <a:gd name="connsiteX8" fmla="*/ 4008120 w 6507480"/>
              <a:gd name="connsiteY8" fmla="*/ 53339 h 61692"/>
              <a:gd name="connsiteX9" fmla="*/ 4511040 w 6507480"/>
              <a:gd name="connsiteY9" fmla="*/ 7620 h 61692"/>
              <a:gd name="connsiteX10" fmla="*/ 5044440 w 6507480"/>
              <a:gd name="connsiteY10" fmla="*/ 22859 h 61692"/>
              <a:gd name="connsiteX11" fmla="*/ 5410200 w 6507480"/>
              <a:gd name="connsiteY11" fmla="*/ 45719 h 61692"/>
              <a:gd name="connsiteX12" fmla="*/ 5897880 w 6507480"/>
              <a:gd name="connsiteY12" fmla="*/ 38099 h 61692"/>
              <a:gd name="connsiteX13" fmla="*/ 6164580 w 6507480"/>
              <a:gd name="connsiteY13" fmla="*/ 30480 h 61692"/>
              <a:gd name="connsiteX14" fmla="*/ 6507480 w 6507480"/>
              <a:gd name="connsiteY14" fmla="*/ 45719 h 6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07480" h="61692">
                <a:moveTo>
                  <a:pt x="0" y="45719"/>
                </a:moveTo>
                <a:cubicBezTo>
                  <a:pt x="147227" y="71700"/>
                  <a:pt x="86133" y="47138"/>
                  <a:pt x="182880" y="60959"/>
                </a:cubicBezTo>
                <a:cubicBezTo>
                  <a:pt x="363220" y="58419"/>
                  <a:pt x="558800" y="63499"/>
                  <a:pt x="739140" y="60959"/>
                </a:cubicBezTo>
                <a:cubicBezTo>
                  <a:pt x="1466192" y="43852"/>
                  <a:pt x="619760" y="52069"/>
                  <a:pt x="952500" y="45719"/>
                </a:cubicBezTo>
                <a:lnTo>
                  <a:pt x="2735580" y="22859"/>
                </a:lnTo>
                <a:lnTo>
                  <a:pt x="3108960" y="38099"/>
                </a:lnTo>
                <a:cubicBezTo>
                  <a:pt x="3134454" y="39395"/>
                  <a:pt x="3334897" y="30046"/>
                  <a:pt x="3360420" y="30479"/>
                </a:cubicBezTo>
                <a:cubicBezTo>
                  <a:pt x="3495040" y="30479"/>
                  <a:pt x="3667760" y="0"/>
                  <a:pt x="3802380" y="0"/>
                </a:cubicBezTo>
                <a:lnTo>
                  <a:pt x="4008120" y="53339"/>
                </a:lnTo>
                <a:cubicBezTo>
                  <a:pt x="4175760" y="45719"/>
                  <a:pt x="4343400" y="15240"/>
                  <a:pt x="4511040" y="7620"/>
                </a:cubicBezTo>
                <a:lnTo>
                  <a:pt x="5044440" y="22859"/>
                </a:lnTo>
                <a:cubicBezTo>
                  <a:pt x="5166385" y="22196"/>
                  <a:pt x="5267960" y="43179"/>
                  <a:pt x="5410200" y="45719"/>
                </a:cubicBezTo>
                <a:lnTo>
                  <a:pt x="5897880" y="38099"/>
                </a:lnTo>
                <a:cubicBezTo>
                  <a:pt x="5984240" y="38099"/>
                  <a:pt x="6078220" y="30480"/>
                  <a:pt x="6164580" y="30480"/>
                </a:cubicBezTo>
                <a:lnTo>
                  <a:pt x="6507480" y="4571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DEED0FD-1114-41CC-93C8-95771E3D3862}"/>
              </a:ext>
            </a:extLst>
          </p:cNvPr>
          <p:cNvSpPr/>
          <p:nvPr/>
        </p:nvSpPr>
        <p:spPr>
          <a:xfrm>
            <a:off x="4528380" y="2209573"/>
            <a:ext cx="45719" cy="1661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2ECEA9A-C0D3-4135-AF26-3B05F652ECD1}"/>
              </a:ext>
            </a:extLst>
          </p:cNvPr>
          <p:cNvSpPr/>
          <p:nvPr/>
        </p:nvSpPr>
        <p:spPr>
          <a:xfrm>
            <a:off x="-170624" y="1693203"/>
            <a:ext cx="1957915" cy="729507"/>
          </a:xfrm>
          <a:custGeom>
            <a:avLst/>
            <a:gdLst>
              <a:gd name="connsiteX0" fmla="*/ 0 w 1899742"/>
              <a:gd name="connsiteY0" fmla="*/ 528764 h 1057527"/>
              <a:gd name="connsiteX1" fmla="*/ 949871 w 1899742"/>
              <a:gd name="connsiteY1" fmla="*/ 0 h 1057527"/>
              <a:gd name="connsiteX2" fmla="*/ 1899742 w 1899742"/>
              <a:gd name="connsiteY2" fmla="*/ 528764 h 1057527"/>
              <a:gd name="connsiteX3" fmla="*/ 949871 w 1899742"/>
              <a:gd name="connsiteY3" fmla="*/ 1057528 h 1057527"/>
              <a:gd name="connsiteX4" fmla="*/ 0 w 1899742"/>
              <a:gd name="connsiteY4" fmla="*/ 528764 h 1057527"/>
              <a:gd name="connsiteX0" fmla="*/ 0 w 1899742"/>
              <a:gd name="connsiteY0" fmla="*/ 528764 h 594859"/>
              <a:gd name="connsiteX1" fmla="*/ 949871 w 1899742"/>
              <a:gd name="connsiteY1" fmla="*/ 0 h 594859"/>
              <a:gd name="connsiteX2" fmla="*/ 1899742 w 1899742"/>
              <a:gd name="connsiteY2" fmla="*/ 528764 h 594859"/>
              <a:gd name="connsiteX3" fmla="*/ 0 w 1899742"/>
              <a:gd name="connsiteY3" fmla="*/ 528764 h 594859"/>
              <a:gd name="connsiteX0" fmla="*/ 0 w 1957915"/>
              <a:gd name="connsiteY0" fmla="*/ 663412 h 729507"/>
              <a:gd name="connsiteX1" fmla="*/ 949871 w 1957915"/>
              <a:gd name="connsiteY1" fmla="*/ 134648 h 729507"/>
              <a:gd name="connsiteX2" fmla="*/ 1533379 w 1957915"/>
              <a:gd name="connsiteY2" fmla="*/ 37617 h 729507"/>
              <a:gd name="connsiteX3" fmla="*/ 1899742 w 1957915"/>
              <a:gd name="connsiteY3" fmla="*/ 663412 h 729507"/>
              <a:gd name="connsiteX4" fmla="*/ 0 w 1957915"/>
              <a:gd name="connsiteY4" fmla="*/ 663412 h 72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7915" h="729507">
                <a:moveTo>
                  <a:pt x="0" y="663412"/>
                </a:moveTo>
                <a:cubicBezTo>
                  <a:pt x="0" y="371384"/>
                  <a:pt x="694308" y="238947"/>
                  <a:pt x="949871" y="134648"/>
                </a:cubicBezTo>
                <a:cubicBezTo>
                  <a:pt x="1205434" y="30349"/>
                  <a:pt x="1375067" y="-50510"/>
                  <a:pt x="1533379" y="37617"/>
                </a:cubicBezTo>
                <a:cubicBezTo>
                  <a:pt x="1691691" y="125744"/>
                  <a:pt x="2110757" y="580214"/>
                  <a:pt x="1899742" y="663412"/>
                </a:cubicBezTo>
                <a:cubicBezTo>
                  <a:pt x="1741430" y="751539"/>
                  <a:pt x="158312" y="751539"/>
                  <a:pt x="0" y="66341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0">
            <a:extLst>
              <a:ext uri="{FF2B5EF4-FFF2-40B4-BE49-F238E27FC236}">
                <a16:creationId xmlns:a16="http://schemas.microsoft.com/office/drawing/2014/main" id="{676DE351-35A3-4774-9F50-BFF05330610F}"/>
              </a:ext>
            </a:extLst>
          </p:cNvPr>
          <p:cNvSpPr/>
          <p:nvPr/>
        </p:nvSpPr>
        <p:spPr>
          <a:xfrm>
            <a:off x="-813357" y="1096158"/>
            <a:ext cx="2027171" cy="922843"/>
          </a:xfrm>
          <a:custGeom>
            <a:avLst/>
            <a:gdLst>
              <a:gd name="connsiteX0" fmla="*/ 0 w 1899742"/>
              <a:gd name="connsiteY0" fmla="*/ 528764 h 1057527"/>
              <a:gd name="connsiteX1" fmla="*/ 949871 w 1899742"/>
              <a:gd name="connsiteY1" fmla="*/ 0 h 1057527"/>
              <a:gd name="connsiteX2" fmla="*/ 1899742 w 1899742"/>
              <a:gd name="connsiteY2" fmla="*/ 528764 h 1057527"/>
              <a:gd name="connsiteX3" fmla="*/ 949871 w 1899742"/>
              <a:gd name="connsiteY3" fmla="*/ 1057528 h 1057527"/>
              <a:gd name="connsiteX4" fmla="*/ 0 w 1899742"/>
              <a:gd name="connsiteY4" fmla="*/ 528764 h 1057527"/>
              <a:gd name="connsiteX0" fmla="*/ 0 w 1899742"/>
              <a:gd name="connsiteY0" fmla="*/ 528764 h 594859"/>
              <a:gd name="connsiteX1" fmla="*/ 949871 w 1899742"/>
              <a:gd name="connsiteY1" fmla="*/ 0 h 594859"/>
              <a:gd name="connsiteX2" fmla="*/ 1899742 w 1899742"/>
              <a:gd name="connsiteY2" fmla="*/ 528764 h 594859"/>
              <a:gd name="connsiteX3" fmla="*/ 0 w 1899742"/>
              <a:gd name="connsiteY3" fmla="*/ 528764 h 594859"/>
              <a:gd name="connsiteX0" fmla="*/ 0 w 1957915"/>
              <a:gd name="connsiteY0" fmla="*/ 663412 h 729507"/>
              <a:gd name="connsiteX1" fmla="*/ 949871 w 1957915"/>
              <a:gd name="connsiteY1" fmla="*/ 134648 h 729507"/>
              <a:gd name="connsiteX2" fmla="*/ 1533379 w 1957915"/>
              <a:gd name="connsiteY2" fmla="*/ 37617 h 729507"/>
              <a:gd name="connsiteX3" fmla="*/ 1899742 w 1957915"/>
              <a:gd name="connsiteY3" fmla="*/ 663412 h 729507"/>
              <a:gd name="connsiteX4" fmla="*/ 0 w 1957915"/>
              <a:gd name="connsiteY4" fmla="*/ 663412 h 729507"/>
              <a:gd name="connsiteX0" fmla="*/ 74361 w 2032276"/>
              <a:gd name="connsiteY0" fmla="*/ 649998 h 720495"/>
              <a:gd name="connsiteX1" fmla="*/ 446307 w 2032276"/>
              <a:gd name="connsiteY1" fmla="*/ 51863 h 720495"/>
              <a:gd name="connsiteX2" fmla="*/ 1024232 w 2032276"/>
              <a:gd name="connsiteY2" fmla="*/ 121234 h 720495"/>
              <a:gd name="connsiteX3" fmla="*/ 1607740 w 2032276"/>
              <a:gd name="connsiteY3" fmla="*/ 24203 h 720495"/>
              <a:gd name="connsiteX4" fmla="*/ 1974103 w 2032276"/>
              <a:gd name="connsiteY4" fmla="*/ 649998 h 720495"/>
              <a:gd name="connsiteX5" fmla="*/ 74361 w 2032276"/>
              <a:gd name="connsiteY5" fmla="*/ 649998 h 720495"/>
              <a:gd name="connsiteX0" fmla="*/ 74361 w 2032276"/>
              <a:gd name="connsiteY0" fmla="*/ 852429 h 922926"/>
              <a:gd name="connsiteX1" fmla="*/ 446307 w 2032276"/>
              <a:gd name="connsiteY1" fmla="*/ 254294 h 922926"/>
              <a:gd name="connsiteX2" fmla="*/ 1024232 w 2032276"/>
              <a:gd name="connsiteY2" fmla="*/ 108 h 922926"/>
              <a:gd name="connsiteX3" fmla="*/ 1607740 w 2032276"/>
              <a:gd name="connsiteY3" fmla="*/ 226634 h 922926"/>
              <a:gd name="connsiteX4" fmla="*/ 1974103 w 2032276"/>
              <a:gd name="connsiteY4" fmla="*/ 852429 h 922926"/>
              <a:gd name="connsiteX5" fmla="*/ 74361 w 2032276"/>
              <a:gd name="connsiteY5" fmla="*/ 852429 h 922926"/>
              <a:gd name="connsiteX0" fmla="*/ 74361 w 2027171"/>
              <a:gd name="connsiteY0" fmla="*/ 852346 h 922843"/>
              <a:gd name="connsiteX1" fmla="*/ 446307 w 2027171"/>
              <a:gd name="connsiteY1" fmla="*/ 254211 h 922843"/>
              <a:gd name="connsiteX2" fmla="*/ 1024232 w 2027171"/>
              <a:gd name="connsiteY2" fmla="*/ 25 h 922843"/>
              <a:gd name="connsiteX3" fmla="*/ 1262233 w 2027171"/>
              <a:gd name="connsiteY3" fmla="*/ 268278 h 922843"/>
              <a:gd name="connsiteX4" fmla="*/ 1607740 w 2027171"/>
              <a:gd name="connsiteY4" fmla="*/ 226551 h 922843"/>
              <a:gd name="connsiteX5" fmla="*/ 1974103 w 2027171"/>
              <a:gd name="connsiteY5" fmla="*/ 852346 h 922843"/>
              <a:gd name="connsiteX6" fmla="*/ 74361 w 2027171"/>
              <a:gd name="connsiteY6" fmla="*/ 852346 h 92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7171" h="922843">
                <a:moveTo>
                  <a:pt x="74361" y="852346"/>
                </a:moveTo>
                <a:cubicBezTo>
                  <a:pt x="-180272" y="752657"/>
                  <a:pt x="287995" y="342338"/>
                  <a:pt x="446307" y="254211"/>
                </a:cubicBezTo>
                <a:cubicBezTo>
                  <a:pt x="604619" y="166084"/>
                  <a:pt x="888244" y="-2319"/>
                  <a:pt x="1024232" y="25"/>
                </a:cubicBezTo>
                <a:cubicBezTo>
                  <a:pt x="1160220" y="2369"/>
                  <a:pt x="1164982" y="230524"/>
                  <a:pt x="1262233" y="268278"/>
                </a:cubicBezTo>
                <a:cubicBezTo>
                  <a:pt x="1359484" y="306032"/>
                  <a:pt x="1510197" y="101071"/>
                  <a:pt x="1607740" y="226551"/>
                </a:cubicBezTo>
                <a:cubicBezTo>
                  <a:pt x="1705284" y="352031"/>
                  <a:pt x="2185118" y="769148"/>
                  <a:pt x="1974103" y="852346"/>
                </a:cubicBezTo>
                <a:cubicBezTo>
                  <a:pt x="1815791" y="940473"/>
                  <a:pt x="328994" y="952035"/>
                  <a:pt x="74361" y="85234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663C72-F52B-4783-9787-664FBE4ED67F}"/>
              </a:ext>
            </a:extLst>
          </p:cNvPr>
          <p:cNvSpPr/>
          <p:nvPr/>
        </p:nvSpPr>
        <p:spPr>
          <a:xfrm>
            <a:off x="2776538" y="1688614"/>
            <a:ext cx="6587553" cy="801002"/>
          </a:xfrm>
          <a:custGeom>
            <a:avLst/>
            <a:gdLst>
              <a:gd name="connsiteX0" fmla="*/ 0 w 7239586"/>
              <a:gd name="connsiteY0" fmla="*/ 0 h 1615459"/>
              <a:gd name="connsiteX1" fmla="*/ 7239586 w 7239586"/>
              <a:gd name="connsiteY1" fmla="*/ 0 h 1615459"/>
              <a:gd name="connsiteX2" fmla="*/ 7239586 w 7239586"/>
              <a:gd name="connsiteY2" fmla="*/ 1615459 h 1615459"/>
              <a:gd name="connsiteX3" fmla="*/ 0 w 7239586"/>
              <a:gd name="connsiteY3" fmla="*/ 1615459 h 1615459"/>
              <a:gd name="connsiteX4" fmla="*/ 0 w 7239586"/>
              <a:gd name="connsiteY4" fmla="*/ 0 h 1615459"/>
              <a:gd name="connsiteX0" fmla="*/ 107950 w 7239586"/>
              <a:gd name="connsiteY0" fmla="*/ 0 h 1939309"/>
              <a:gd name="connsiteX1" fmla="*/ 7239586 w 7239586"/>
              <a:gd name="connsiteY1" fmla="*/ 323850 h 1939309"/>
              <a:gd name="connsiteX2" fmla="*/ 7239586 w 7239586"/>
              <a:gd name="connsiteY2" fmla="*/ 1939309 h 1939309"/>
              <a:gd name="connsiteX3" fmla="*/ 0 w 7239586"/>
              <a:gd name="connsiteY3" fmla="*/ 1939309 h 1939309"/>
              <a:gd name="connsiteX4" fmla="*/ 107950 w 7239586"/>
              <a:gd name="connsiteY4" fmla="*/ 0 h 1939309"/>
              <a:gd name="connsiteX0" fmla="*/ 107950 w 7239586"/>
              <a:gd name="connsiteY0" fmla="*/ 0 h 1939309"/>
              <a:gd name="connsiteX1" fmla="*/ 487655 w 7239586"/>
              <a:gd name="connsiteY1" fmla="*/ 35681 h 1939309"/>
              <a:gd name="connsiteX2" fmla="*/ 7239586 w 7239586"/>
              <a:gd name="connsiteY2" fmla="*/ 323850 h 1939309"/>
              <a:gd name="connsiteX3" fmla="*/ 7239586 w 7239586"/>
              <a:gd name="connsiteY3" fmla="*/ 1939309 h 1939309"/>
              <a:gd name="connsiteX4" fmla="*/ 0 w 7239586"/>
              <a:gd name="connsiteY4" fmla="*/ 1939309 h 1939309"/>
              <a:gd name="connsiteX5" fmla="*/ 107950 w 7239586"/>
              <a:gd name="connsiteY5" fmla="*/ 0 h 1939309"/>
              <a:gd name="connsiteX0" fmla="*/ 107950 w 7239586"/>
              <a:gd name="connsiteY0" fmla="*/ 59569 h 1998878"/>
              <a:gd name="connsiteX1" fmla="*/ 487655 w 7239586"/>
              <a:gd name="connsiteY1" fmla="*/ 95250 h 1998878"/>
              <a:gd name="connsiteX2" fmla="*/ 735305 w 7239586"/>
              <a:gd name="connsiteY2" fmla="*/ 0 h 1998878"/>
              <a:gd name="connsiteX3" fmla="*/ 7239586 w 7239586"/>
              <a:gd name="connsiteY3" fmla="*/ 383419 h 1998878"/>
              <a:gd name="connsiteX4" fmla="*/ 7239586 w 7239586"/>
              <a:gd name="connsiteY4" fmla="*/ 1998878 h 1998878"/>
              <a:gd name="connsiteX5" fmla="*/ 0 w 7239586"/>
              <a:gd name="connsiteY5" fmla="*/ 1998878 h 1998878"/>
              <a:gd name="connsiteX6" fmla="*/ 107950 w 7239586"/>
              <a:gd name="connsiteY6" fmla="*/ 59569 h 1998878"/>
              <a:gd name="connsiteX0" fmla="*/ 107950 w 7239586"/>
              <a:gd name="connsiteY0" fmla="*/ 123069 h 2062378"/>
              <a:gd name="connsiteX1" fmla="*/ 487655 w 7239586"/>
              <a:gd name="connsiteY1" fmla="*/ 158750 h 2062378"/>
              <a:gd name="connsiteX2" fmla="*/ 735305 w 7239586"/>
              <a:gd name="connsiteY2" fmla="*/ 63500 h 2062378"/>
              <a:gd name="connsiteX3" fmla="*/ 925805 w 7239586"/>
              <a:gd name="connsiteY3" fmla="*/ 0 h 2062378"/>
              <a:gd name="connsiteX4" fmla="*/ 7239586 w 7239586"/>
              <a:gd name="connsiteY4" fmla="*/ 446919 h 2062378"/>
              <a:gd name="connsiteX5" fmla="*/ 7239586 w 7239586"/>
              <a:gd name="connsiteY5" fmla="*/ 2062378 h 2062378"/>
              <a:gd name="connsiteX6" fmla="*/ 0 w 7239586"/>
              <a:gd name="connsiteY6" fmla="*/ 2062378 h 2062378"/>
              <a:gd name="connsiteX7" fmla="*/ 107950 w 7239586"/>
              <a:gd name="connsiteY7" fmla="*/ 123069 h 2062378"/>
              <a:gd name="connsiteX0" fmla="*/ 107950 w 7239586"/>
              <a:gd name="connsiteY0" fmla="*/ 123069 h 2062378"/>
              <a:gd name="connsiteX1" fmla="*/ 487655 w 7239586"/>
              <a:gd name="connsiteY1" fmla="*/ 158750 h 2062378"/>
              <a:gd name="connsiteX2" fmla="*/ 735305 w 7239586"/>
              <a:gd name="connsiteY2" fmla="*/ 63500 h 2062378"/>
              <a:gd name="connsiteX3" fmla="*/ 925805 w 7239586"/>
              <a:gd name="connsiteY3" fmla="*/ 0 h 2062378"/>
              <a:gd name="connsiteX4" fmla="*/ 1440155 w 7239586"/>
              <a:gd name="connsiteY4" fmla="*/ 19050 h 2062378"/>
              <a:gd name="connsiteX5" fmla="*/ 7239586 w 7239586"/>
              <a:gd name="connsiteY5" fmla="*/ 446919 h 2062378"/>
              <a:gd name="connsiteX6" fmla="*/ 7239586 w 7239586"/>
              <a:gd name="connsiteY6" fmla="*/ 2062378 h 2062378"/>
              <a:gd name="connsiteX7" fmla="*/ 0 w 7239586"/>
              <a:gd name="connsiteY7" fmla="*/ 2062378 h 2062378"/>
              <a:gd name="connsiteX8" fmla="*/ 107950 w 7239586"/>
              <a:gd name="connsiteY8" fmla="*/ 123069 h 2062378"/>
              <a:gd name="connsiteX0" fmla="*/ 107950 w 7239586"/>
              <a:gd name="connsiteY0" fmla="*/ 123069 h 2062378"/>
              <a:gd name="connsiteX1" fmla="*/ 487655 w 7239586"/>
              <a:gd name="connsiteY1" fmla="*/ 158750 h 2062378"/>
              <a:gd name="connsiteX2" fmla="*/ 735305 w 7239586"/>
              <a:gd name="connsiteY2" fmla="*/ 63500 h 2062378"/>
              <a:gd name="connsiteX3" fmla="*/ 925805 w 7239586"/>
              <a:gd name="connsiteY3" fmla="*/ 0 h 2062378"/>
              <a:gd name="connsiteX4" fmla="*/ 1440155 w 7239586"/>
              <a:gd name="connsiteY4" fmla="*/ 19050 h 2062378"/>
              <a:gd name="connsiteX5" fmla="*/ 1637005 w 7239586"/>
              <a:gd name="connsiteY5" fmla="*/ 31750 h 2062378"/>
              <a:gd name="connsiteX6" fmla="*/ 7239586 w 7239586"/>
              <a:gd name="connsiteY6" fmla="*/ 446919 h 2062378"/>
              <a:gd name="connsiteX7" fmla="*/ 7239586 w 7239586"/>
              <a:gd name="connsiteY7" fmla="*/ 2062378 h 2062378"/>
              <a:gd name="connsiteX8" fmla="*/ 0 w 7239586"/>
              <a:gd name="connsiteY8" fmla="*/ 2062378 h 2062378"/>
              <a:gd name="connsiteX9" fmla="*/ 107950 w 7239586"/>
              <a:gd name="connsiteY9" fmla="*/ 123069 h 2062378"/>
              <a:gd name="connsiteX0" fmla="*/ 107950 w 7239586"/>
              <a:gd name="connsiteY0" fmla="*/ 123069 h 2062378"/>
              <a:gd name="connsiteX1" fmla="*/ 487655 w 7239586"/>
              <a:gd name="connsiteY1" fmla="*/ 158750 h 2062378"/>
              <a:gd name="connsiteX2" fmla="*/ 735305 w 7239586"/>
              <a:gd name="connsiteY2" fmla="*/ 63500 h 2062378"/>
              <a:gd name="connsiteX3" fmla="*/ 925805 w 7239586"/>
              <a:gd name="connsiteY3" fmla="*/ 0 h 2062378"/>
              <a:gd name="connsiteX4" fmla="*/ 1440155 w 7239586"/>
              <a:gd name="connsiteY4" fmla="*/ 19050 h 2062378"/>
              <a:gd name="connsiteX5" fmla="*/ 1637005 w 7239586"/>
              <a:gd name="connsiteY5" fmla="*/ 31750 h 2062378"/>
              <a:gd name="connsiteX6" fmla="*/ 1802105 w 7239586"/>
              <a:gd name="connsiteY6" fmla="*/ 12700 h 2062378"/>
              <a:gd name="connsiteX7" fmla="*/ 7239586 w 7239586"/>
              <a:gd name="connsiteY7" fmla="*/ 446919 h 2062378"/>
              <a:gd name="connsiteX8" fmla="*/ 7239586 w 7239586"/>
              <a:gd name="connsiteY8" fmla="*/ 2062378 h 2062378"/>
              <a:gd name="connsiteX9" fmla="*/ 0 w 7239586"/>
              <a:gd name="connsiteY9" fmla="*/ 2062378 h 2062378"/>
              <a:gd name="connsiteX10" fmla="*/ 107950 w 7239586"/>
              <a:gd name="connsiteY10" fmla="*/ 123069 h 2062378"/>
              <a:gd name="connsiteX0" fmla="*/ 107950 w 7239586"/>
              <a:gd name="connsiteY0" fmla="*/ 269415 h 2208724"/>
              <a:gd name="connsiteX1" fmla="*/ 487655 w 7239586"/>
              <a:gd name="connsiteY1" fmla="*/ 305096 h 2208724"/>
              <a:gd name="connsiteX2" fmla="*/ 735305 w 7239586"/>
              <a:gd name="connsiteY2" fmla="*/ 209846 h 2208724"/>
              <a:gd name="connsiteX3" fmla="*/ 925805 w 7239586"/>
              <a:gd name="connsiteY3" fmla="*/ 146346 h 2208724"/>
              <a:gd name="connsiteX4" fmla="*/ 1440155 w 7239586"/>
              <a:gd name="connsiteY4" fmla="*/ 165396 h 2208724"/>
              <a:gd name="connsiteX5" fmla="*/ 1637005 w 7239586"/>
              <a:gd name="connsiteY5" fmla="*/ 178096 h 2208724"/>
              <a:gd name="connsiteX6" fmla="*/ 1802105 w 7239586"/>
              <a:gd name="connsiteY6" fmla="*/ 159046 h 2208724"/>
              <a:gd name="connsiteX7" fmla="*/ 2011655 w 7239586"/>
              <a:gd name="connsiteY7" fmla="*/ 296 h 2208724"/>
              <a:gd name="connsiteX8" fmla="*/ 7239586 w 7239586"/>
              <a:gd name="connsiteY8" fmla="*/ 593265 h 2208724"/>
              <a:gd name="connsiteX9" fmla="*/ 7239586 w 7239586"/>
              <a:gd name="connsiteY9" fmla="*/ 2208724 h 2208724"/>
              <a:gd name="connsiteX10" fmla="*/ 0 w 7239586"/>
              <a:gd name="connsiteY10" fmla="*/ 2208724 h 2208724"/>
              <a:gd name="connsiteX11" fmla="*/ 107950 w 7239586"/>
              <a:gd name="connsiteY11" fmla="*/ 269415 h 2208724"/>
              <a:gd name="connsiteX0" fmla="*/ 107950 w 7239586"/>
              <a:gd name="connsiteY0" fmla="*/ 396329 h 2335638"/>
              <a:gd name="connsiteX1" fmla="*/ 487655 w 7239586"/>
              <a:gd name="connsiteY1" fmla="*/ 432010 h 2335638"/>
              <a:gd name="connsiteX2" fmla="*/ 735305 w 7239586"/>
              <a:gd name="connsiteY2" fmla="*/ 336760 h 2335638"/>
              <a:gd name="connsiteX3" fmla="*/ 925805 w 7239586"/>
              <a:gd name="connsiteY3" fmla="*/ 273260 h 2335638"/>
              <a:gd name="connsiteX4" fmla="*/ 1440155 w 7239586"/>
              <a:gd name="connsiteY4" fmla="*/ 292310 h 2335638"/>
              <a:gd name="connsiteX5" fmla="*/ 1637005 w 7239586"/>
              <a:gd name="connsiteY5" fmla="*/ 305010 h 2335638"/>
              <a:gd name="connsiteX6" fmla="*/ 1802105 w 7239586"/>
              <a:gd name="connsiteY6" fmla="*/ 285960 h 2335638"/>
              <a:gd name="connsiteX7" fmla="*/ 2011655 w 7239586"/>
              <a:gd name="connsiteY7" fmla="*/ 127210 h 2335638"/>
              <a:gd name="connsiteX8" fmla="*/ 2291055 w 7239586"/>
              <a:gd name="connsiteY8" fmla="*/ 210 h 2335638"/>
              <a:gd name="connsiteX9" fmla="*/ 7239586 w 7239586"/>
              <a:gd name="connsiteY9" fmla="*/ 720179 h 2335638"/>
              <a:gd name="connsiteX10" fmla="*/ 7239586 w 7239586"/>
              <a:gd name="connsiteY10" fmla="*/ 2335638 h 2335638"/>
              <a:gd name="connsiteX11" fmla="*/ 0 w 7239586"/>
              <a:gd name="connsiteY11" fmla="*/ 2335638 h 2335638"/>
              <a:gd name="connsiteX12" fmla="*/ 107950 w 7239586"/>
              <a:gd name="connsiteY12" fmla="*/ 396329 h 2335638"/>
              <a:gd name="connsiteX0" fmla="*/ 107950 w 7239586"/>
              <a:gd name="connsiteY0" fmla="*/ 455379 h 2394688"/>
              <a:gd name="connsiteX1" fmla="*/ 487655 w 7239586"/>
              <a:gd name="connsiteY1" fmla="*/ 491060 h 2394688"/>
              <a:gd name="connsiteX2" fmla="*/ 735305 w 7239586"/>
              <a:gd name="connsiteY2" fmla="*/ 395810 h 2394688"/>
              <a:gd name="connsiteX3" fmla="*/ 925805 w 7239586"/>
              <a:gd name="connsiteY3" fmla="*/ 332310 h 2394688"/>
              <a:gd name="connsiteX4" fmla="*/ 1440155 w 7239586"/>
              <a:gd name="connsiteY4" fmla="*/ 351360 h 2394688"/>
              <a:gd name="connsiteX5" fmla="*/ 1637005 w 7239586"/>
              <a:gd name="connsiteY5" fmla="*/ 364060 h 2394688"/>
              <a:gd name="connsiteX6" fmla="*/ 1802105 w 7239586"/>
              <a:gd name="connsiteY6" fmla="*/ 345010 h 2394688"/>
              <a:gd name="connsiteX7" fmla="*/ 2011655 w 7239586"/>
              <a:gd name="connsiteY7" fmla="*/ 186260 h 2394688"/>
              <a:gd name="connsiteX8" fmla="*/ 2291055 w 7239586"/>
              <a:gd name="connsiteY8" fmla="*/ 59260 h 2394688"/>
              <a:gd name="connsiteX9" fmla="*/ 2646655 w 7239586"/>
              <a:gd name="connsiteY9" fmla="*/ 2110 h 2394688"/>
              <a:gd name="connsiteX10" fmla="*/ 7239586 w 7239586"/>
              <a:gd name="connsiteY10" fmla="*/ 779229 h 2394688"/>
              <a:gd name="connsiteX11" fmla="*/ 7239586 w 7239586"/>
              <a:gd name="connsiteY11" fmla="*/ 2394688 h 2394688"/>
              <a:gd name="connsiteX12" fmla="*/ 0 w 7239586"/>
              <a:gd name="connsiteY12" fmla="*/ 2394688 h 2394688"/>
              <a:gd name="connsiteX13" fmla="*/ 107950 w 7239586"/>
              <a:gd name="connsiteY13" fmla="*/ 455379 h 2394688"/>
              <a:gd name="connsiteX0" fmla="*/ 107950 w 7239586"/>
              <a:gd name="connsiteY0" fmla="*/ 455379 h 2394688"/>
              <a:gd name="connsiteX1" fmla="*/ 487655 w 7239586"/>
              <a:gd name="connsiteY1" fmla="*/ 491060 h 2394688"/>
              <a:gd name="connsiteX2" fmla="*/ 735305 w 7239586"/>
              <a:gd name="connsiteY2" fmla="*/ 395810 h 2394688"/>
              <a:gd name="connsiteX3" fmla="*/ 925805 w 7239586"/>
              <a:gd name="connsiteY3" fmla="*/ 332310 h 2394688"/>
              <a:gd name="connsiteX4" fmla="*/ 1440155 w 7239586"/>
              <a:gd name="connsiteY4" fmla="*/ 351360 h 2394688"/>
              <a:gd name="connsiteX5" fmla="*/ 1637005 w 7239586"/>
              <a:gd name="connsiteY5" fmla="*/ 364060 h 2394688"/>
              <a:gd name="connsiteX6" fmla="*/ 1802105 w 7239586"/>
              <a:gd name="connsiteY6" fmla="*/ 345010 h 2394688"/>
              <a:gd name="connsiteX7" fmla="*/ 2011655 w 7239586"/>
              <a:gd name="connsiteY7" fmla="*/ 186260 h 2394688"/>
              <a:gd name="connsiteX8" fmla="*/ 2291055 w 7239586"/>
              <a:gd name="connsiteY8" fmla="*/ 59260 h 2394688"/>
              <a:gd name="connsiteX9" fmla="*/ 2646655 w 7239586"/>
              <a:gd name="connsiteY9" fmla="*/ 2110 h 2394688"/>
              <a:gd name="connsiteX10" fmla="*/ 2957805 w 7239586"/>
              <a:gd name="connsiteY10" fmla="*/ 160860 h 2394688"/>
              <a:gd name="connsiteX11" fmla="*/ 7239586 w 7239586"/>
              <a:gd name="connsiteY11" fmla="*/ 779229 h 2394688"/>
              <a:gd name="connsiteX12" fmla="*/ 7239586 w 7239586"/>
              <a:gd name="connsiteY12" fmla="*/ 2394688 h 2394688"/>
              <a:gd name="connsiteX13" fmla="*/ 0 w 7239586"/>
              <a:gd name="connsiteY13" fmla="*/ 2394688 h 2394688"/>
              <a:gd name="connsiteX14" fmla="*/ 107950 w 7239586"/>
              <a:gd name="connsiteY14" fmla="*/ 455379 h 2394688"/>
              <a:gd name="connsiteX0" fmla="*/ 107950 w 7239586"/>
              <a:gd name="connsiteY0" fmla="*/ 455379 h 2394688"/>
              <a:gd name="connsiteX1" fmla="*/ 487655 w 7239586"/>
              <a:gd name="connsiteY1" fmla="*/ 491060 h 2394688"/>
              <a:gd name="connsiteX2" fmla="*/ 735305 w 7239586"/>
              <a:gd name="connsiteY2" fmla="*/ 395810 h 2394688"/>
              <a:gd name="connsiteX3" fmla="*/ 925805 w 7239586"/>
              <a:gd name="connsiteY3" fmla="*/ 332310 h 2394688"/>
              <a:gd name="connsiteX4" fmla="*/ 1440155 w 7239586"/>
              <a:gd name="connsiteY4" fmla="*/ 351360 h 2394688"/>
              <a:gd name="connsiteX5" fmla="*/ 1637005 w 7239586"/>
              <a:gd name="connsiteY5" fmla="*/ 364060 h 2394688"/>
              <a:gd name="connsiteX6" fmla="*/ 1802105 w 7239586"/>
              <a:gd name="connsiteY6" fmla="*/ 345010 h 2394688"/>
              <a:gd name="connsiteX7" fmla="*/ 2011655 w 7239586"/>
              <a:gd name="connsiteY7" fmla="*/ 186260 h 2394688"/>
              <a:gd name="connsiteX8" fmla="*/ 2291055 w 7239586"/>
              <a:gd name="connsiteY8" fmla="*/ 59260 h 2394688"/>
              <a:gd name="connsiteX9" fmla="*/ 2646655 w 7239586"/>
              <a:gd name="connsiteY9" fmla="*/ 2110 h 2394688"/>
              <a:gd name="connsiteX10" fmla="*/ 2957805 w 7239586"/>
              <a:gd name="connsiteY10" fmla="*/ 160860 h 2394688"/>
              <a:gd name="connsiteX11" fmla="*/ 3135605 w 7239586"/>
              <a:gd name="connsiteY11" fmla="*/ 484710 h 2394688"/>
              <a:gd name="connsiteX12" fmla="*/ 7239586 w 7239586"/>
              <a:gd name="connsiteY12" fmla="*/ 779229 h 2394688"/>
              <a:gd name="connsiteX13" fmla="*/ 7239586 w 7239586"/>
              <a:gd name="connsiteY13" fmla="*/ 2394688 h 2394688"/>
              <a:gd name="connsiteX14" fmla="*/ 0 w 7239586"/>
              <a:gd name="connsiteY14" fmla="*/ 2394688 h 2394688"/>
              <a:gd name="connsiteX15" fmla="*/ 107950 w 7239586"/>
              <a:gd name="connsiteY15" fmla="*/ 455379 h 2394688"/>
              <a:gd name="connsiteX0" fmla="*/ 107950 w 7239586"/>
              <a:gd name="connsiteY0" fmla="*/ 455379 h 2394688"/>
              <a:gd name="connsiteX1" fmla="*/ 487655 w 7239586"/>
              <a:gd name="connsiteY1" fmla="*/ 491060 h 2394688"/>
              <a:gd name="connsiteX2" fmla="*/ 735305 w 7239586"/>
              <a:gd name="connsiteY2" fmla="*/ 395810 h 2394688"/>
              <a:gd name="connsiteX3" fmla="*/ 925805 w 7239586"/>
              <a:gd name="connsiteY3" fmla="*/ 332310 h 2394688"/>
              <a:gd name="connsiteX4" fmla="*/ 1440155 w 7239586"/>
              <a:gd name="connsiteY4" fmla="*/ 351360 h 2394688"/>
              <a:gd name="connsiteX5" fmla="*/ 1637005 w 7239586"/>
              <a:gd name="connsiteY5" fmla="*/ 364060 h 2394688"/>
              <a:gd name="connsiteX6" fmla="*/ 1802105 w 7239586"/>
              <a:gd name="connsiteY6" fmla="*/ 345010 h 2394688"/>
              <a:gd name="connsiteX7" fmla="*/ 2011655 w 7239586"/>
              <a:gd name="connsiteY7" fmla="*/ 186260 h 2394688"/>
              <a:gd name="connsiteX8" fmla="*/ 2291055 w 7239586"/>
              <a:gd name="connsiteY8" fmla="*/ 59260 h 2394688"/>
              <a:gd name="connsiteX9" fmla="*/ 2646655 w 7239586"/>
              <a:gd name="connsiteY9" fmla="*/ 2110 h 2394688"/>
              <a:gd name="connsiteX10" fmla="*/ 2957805 w 7239586"/>
              <a:gd name="connsiteY10" fmla="*/ 160860 h 2394688"/>
              <a:gd name="connsiteX11" fmla="*/ 3135605 w 7239586"/>
              <a:gd name="connsiteY11" fmla="*/ 484710 h 2394688"/>
              <a:gd name="connsiteX12" fmla="*/ 3446755 w 7239586"/>
              <a:gd name="connsiteY12" fmla="*/ 548210 h 2394688"/>
              <a:gd name="connsiteX13" fmla="*/ 7239586 w 7239586"/>
              <a:gd name="connsiteY13" fmla="*/ 779229 h 2394688"/>
              <a:gd name="connsiteX14" fmla="*/ 7239586 w 7239586"/>
              <a:gd name="connsiteY14" fmla="*/ 2394688 h 2394688"/>
              <a:gd name="connsiteX15" fmla="*/ 0 w 7239586"/>
              <a:gd name="connsiteY15" fmla="*/ 2394688 h 2394688"/>
              <a:gd name="connsiteX16" fmla="*/ 107950 w 7239586"/>
              <a:gd name="connsiteY16" fmla="*/ 455379 h 2394688"/>
              <a:gd name="connsiteX0" fmla="*/ 107950 w 7239586"/>
              <a:gd name="connsiteY0" fmla="*/ 455379 h 2394688"/>
              <a:gd name="connsiteX1" fmla="*/ 487655 w 7239586"/>
              <a:gd name="connsiteY1" fmla="*/ 491060 h 2394688"/>
              <a:gd name="connsiteX2" fmla="*/ 735305 w 7239586"/>
              <a:gd name="connsiteY2" fmla="*/ 395810 h 2394688"/>
              <a:gd name="connsiteX3" fmla="*/ 925805 w 7239586"/>
              <a:gd name="connsiteY3" fmla="*/ 332310 h 2394688"/>
              <a:gd name="connsiteX4" fmla="*/ 1440155 w 7239586"/>
              <a:gd name="connsiteY4" fmla="*/ 351360 h 2394688"/>
              <a:gd name="connsiteX5" fmla="*/ 1637005 w 7239586"/>
              <a:gd name="connsiteY5" fmla="*/ 364060 h 2394688"/>
              <a:gd name="connsiteX6" fmla="*/ 1802105 w 7239586"/>
              <a:gd name="connsiteY6" fmla="*/ 345010 h 2394688"/>
              <a:gd name="connsiteX7" fmla="*/ 2011655 w 7239586"/>
              <a:gd name="connsiteY7" fmla="*/ 186260 h 2394688"/>
              <a:gd name="connsiteX8" fmla="*/ 2291055 w 7239586"/>
              <a:gd name="connsiteY8" fmla="*/ 59260 h 2394688"/>
              <a:gd name="connsiteX9" fmla="*/ 2646655 w 7239586"/>
              <a:gd name="connsiteY9" fmla="*/ 2110 h 2394688"/>
              <a:gd name="connsiteX10" fmla="*/ 2957805 w 7239586"/>
              <a:gd name="connsiteY10" fmla="*/ 160860 h 2394688"/>
              <a:gd name="connsiteX11" fmla="*/ 3135605 w 7239586"/>
              <a:gd name="connsiteY11" fmla="*/ 484710 h 2394688"/>
              <a:gd name="connsiteX12" fmla="*/ 3446755 w 7239586"/>
              <a:gd name="connsiteY12" fmla="*/ 548210 h 2394688"/>
              <a:gd name="connsiteX13" fmla="*/ 3707105 w 7239586"/>
              <a:gd name="connsiteY13" fmla="*/ 484710 h 2394688"/>
              <a:gd name="connsiteX14" fmla="*/ 7239586 w 7239586"/>
              <a:gd name="connsiteY14" fmla="*/ 779229 h 2394688"/>
              <a:gd name="connsiteX15" fmla="*/ 7239586 w 7239586"/>
              <a:gd name="connsiteY15" fmla="*/ 2394688 h 2394688"/>
              <a:gd name="connsiteX16" fmla="*/ 0 w 7239586"/>
              <a:gd name="connsiteY16" fmla="*/ 2394688 h 2394688"/>
              <a:gd name="connsiteX17" fmla="*/ 107950 w 7239586"/>
              <a:gd name="connsiteY17" fmla="*/ 455379 h 2394688"/>
              <a:gd name="connsiteX0" fmla="*/ 107950 w 7239586"/>
              <a:gd name="connsiteY0" fmla="*/ 455379 h 2394688"/>
              <a:gd name="connsiteX1" fmla="*/ 487655 w 7239586"/>
              <a:gd name="connsiteY1" fmla="*/ 491060 h 2394688"/>
              <a:gd name="connsiteX2" fmla="*/ 735305 w 7239586"/>
              <a:gd name="connsiteY2" fmla="*/ 395810 h 2394688"/>
              <a:gd name="connsiteX3" fmla="*/ 925805 w 7239586"/>
              <a:gd name="connsiteY3" fmla="*/ 332310 h 2394688"/>
              <a:gd name="connsiteX4" fmla="*/ 1440155 w 7239586"/>
              <a:gd name="connsiteY4" fmla="*/ 351360 h 2394688"/>
              <a:gd name="connsiteX5" fmla="*/ 1637005 w 7239586"/>
              <a:gd name="connsiteY5" fmla="*/ 364060 h 2394688"/>
              <a:gd name="connsiteX6" fmla="*/ 1802105 w 7239586"/>
              <a:gd name="connsiteY6" fmla="*/ 345010 h 2394688"/>
              <a:gd name="connsiteX7" fmla="*/ 2011655 w 7239586"/>
              <a:gd name="connsiteY7" fmla="*/ 186260 h 2394688"/>
              <a:gd name="connsiteX8" fmla="*/ 2291055 w 7239586"/>
              <a:gd name="connsiteY8" fmla="*/ 59260 h 2394688"/>
              <a:gd name="connsiteX9" fmla="*/ 2646655 w 7239586"/>
              <a:gd name="connsiteY9" fmla="*/ 2110 h 2394688"/>
              <a:gd name="connsiteX10" fmla="*/ 2957805 w 7239586"/>
              <a:gd name="connsiteY10" fmla="*/ 160860 h 2394688"/>
              <a:gd name="connsiteX11" fmla="*/ 3135605 w 7239586"/>
              <a:gd name="connsiteY11" fmla="*/ 484710 h 2394688"/>
              <a:gd name="connsiteX12" fmla="*/ 3446755 w 7239586"/>
              <a:gd name="connsiteY12" fmla="*/ 548210 h 2394688"/>
              <a:gd name="connsiteX13" fmla="*/ 3707105 w 7239586"/>
              <a:gd name="connsiteY13" fmla="*/ 484710 h 2394688"/>
              <a:gd name="connsiteX14" fmla="*/ 3999205 w 7239586"/>
              <a:gd name="connsiteY14" fmla="*/ 433910 h 2394688"/>
              <a:gd name="connsiteX15" fmla="*/ 7239586 w 7239586"/>
              <a:gd name="connsiteY15" fmla="*/ 779229 h 2394688"/>
              <a:gd name="connsiteX16" fmla="*/ 7239586 w 7239586"/>
              <a:gd name="connsiteY16" fmla="*/ 2394688 h 2394688"/>
              <a:gd name="connsiteX17" fmla="*/ 0 w 7239586"/>
              <a:gd name="connsiteY17" fmla="*/ 2394688 h 2394688"/>
              <a:gd name="connsiteX18" fmla="*/ 107950 w 7239586"/>
              <a:gd name="connsiteY18" fmla="*/ 455379 h 2394688"/>
              <a:gd name="connsiteX0" fmla="*/ 107950 w 7239586"/>
              <a:gd name="connsiteY0" fmla="*/ 455379 h 2394688"/>
              <a:gd name="connsiteX1" fmla="*/ 487655 w 7239586"/>
              <a:gd name="connsiteY1" fmla="*/ 491060 h 2394688"/>
              <a:gd name="connsiteX2" fmla="*/ 735305 w 7239586"/>
              <a:gd name="connsiteY2" fmla="*/ 395810 h 2394688"/>
              <a:gd name="connsiteX3" fmla="*/ 925805 w 7239586"/>
              <a:gd name="connsiteY3" fmla="*/ 332310 h 2394688"/>
              <a:gd name="connsiteX4" fmla="*/ 1440155 w 7239586"/>
              <a:gd name="connsiteY4" fmla="*/ 351360 h 2394688"/>
              <a:gd name="connsiteX5" fmla="*/ 1637005 w 7239586"/>
              <a:gd name="connsiteY5" fmla="*/ 364060 h 2394688"/>
              <a:gd name="connsiteX6" fmla="*/ 1802105 w 7239586"/>
              <a:gd name="connsiteY6" fmla="*/ 345010 h 2394688"/>
              <a:gd name="connsiteX7" fmla="*/ 2011655 w 7239586"/>
              <a:gd name="connsiteY7" fmla="*/ 186260 h 2394688"/>
              <a:gd name="connsiteX8" fmla="*/ 2291055 w 7239586"/>
              <a:gd name="connsiteY8" fmla="*/ 59260 h 2394688"/>
              <a:gd name="connsiteX9" fmla="*/ 2646655 w 7239586"/>
              <a:gd name="connsiteY9" fmla="*/ 2110 h 2394688"/>
              <a:gd name="connsiteX10" fmla="*/ 2957805 w 7239586"/>
              <a:gd name="connsiteY10" fmla="*/ 160860 h 2394688"/>
              <a:gd name="connsiteX11" fmla="*/ 3135605 w 7239586"/>
              <a:gd name="connsiteY11" fmla="*/ 484710 h 2394688"/>
              <a:gd name="connsiteX12" fmla="*/ 3446755 w 7239586"/>
              <a:gd name="connsiteY12" fmla="*/ 548210 h 2394688"/>
              <a:gd name="connsiteX13" fmla="*/ 3707105 w 7239586"/>
              <a:gd name="connsiteY13" fmla="*/ 484710 h 2394688"/>
              <a:gd name="connsiteX14" fmla="*/ 3999205 w 7239586"/>
              <a:gd name="connsiteY14" fmla="*/ 433910 h 2394688"/>
              <a:gd name="connsiteX15" fmla="*/ 4450055 w 7239586"/>
              <a:gd name="connsiteY15" fmla="*/ 402160 h 2394688"/>
              <a:gd name="connsiteX16" fmla="*/ 7239586 w 7239586"/>
              <a:gd name="connsiteY16" fmla="*/ 779229 h 2394688"/>
              <a:gd name="connsiteX17" fmla="*/ 7239586 w 7239586"/>
              <a:gd name="connsiteY17" fmla="*/ 2394688 h 2394688"/>
              <a:gd name="connsiteX18" fmla="*/ 0 w 7239586"/>
              <a:gd name="connsiteY18" fmla="*/ 2394688 h 2394688"/>
              <a:gd name="connsiteX19" fmla="*/ 107950 w 7239586"/>
              <a:gd name="connsiteY19" fmla="*/ 455379 h 2394688"/>
              <a:gd name="connsiteX0" fmla="*/ 107950 w 7239586"/>
              <a:gd name="connsiteY0" fmla="*/ 455379 h 2394688"/>
              <a:gd name="connsiteX1" fmla="*/ 487655 w 7239586"/>
              <a:gd name="connsiteY1" fmla="*/ 491060 h 2394688"/>
              <a:gd name="connsiteX2" fmla="*/ 735305 w 7239586"/>
              <a:gd name="connsiteY2" fmla="*/ 395810 h 2394688"/>
              <a:gd name="connsiteX3" fmla="*/ 925805 w 7239586"/>
              <a:gd name="connsiteY3" fmla="*/ 332310 h 2394688"/>
              <a:gd name="connsiteX4" fmla="*/ 1440155 w 7239586"/>
              <a:gd name="connsiteY4" fmla="*/ 351360 h 2394688"/>
              <a:gd name="connsiteX5" fmla="*/ 1637005 w 7239586"/>
              <a:gd name="connsiteY5" fmla="*/ 364060 h 2394688"/>
              <a:gd name="connsiteX6" fmla="*/ 1802105 w 7239586"/>
              <a:gd name="connsiteY6" fmla="*/ 345010 h 2394688"/>
              <a:gd name="connsiteX7" fmla="*/ 2011655 w 7239586"/>
              <a:gd name="connsiteY7" fmla="*/ 186260 h 2394688"/>
              <a:gd name="connsiteX8" fmla="*/ 2291055 w 7239586"/>
              <a:gd name="connsiteY8" fmla="*/ 59260 h 2394688"/>
              <a:gd name="connsiteX9" fmla="*/ 2646655 w 7239586"/>
              <a:gd name="connsiteY9" fmla="*/ 2110 h 2394688"/>
              <a:gd name="connsiteX10" fmla="*/ 2957805 w 7239586"/>
              <a:gd name="connsiteY10" fmla="*/ 160860 h 2394688"/>
              <a:gd name="connsiteX11" fmla="*/ 3135605 w 7239586"/>
              <a:gd name="connsiteY11" fmla="*/ 484710 h 2394688"/>
              <a:gd name="connsiteX12" fmla="*/ 3446755 w 7239586"/>
              <a:gd name="connsiteY12" fmla="*/ 548210 h 2394688"/>
              <a:gd name="connsiteX13" fmla="*/ 3707105 w 7239586"/>
              <a:gd name="connsiteY13" fmla="*/ 484710 h 2394688"/>
              <a:gd name="connsiteX14" fmla="*/ 3999205 w 7239586"/>
              <a:gd name="connsiteY14" fmla="*/ 433910 h 2394688"/>
              <a:gd name="connsiteX15" fmla="*/ 4450055 w 7239586"/>
              <a:gd name="connsiteY15" fmla="*/ 402160 h 2394688"/>
              <a:gd name="connsiteX16" fmla="*/ 4697705 w 7239586"/>
              <a:gd name="connsiteY16" fmla="*/ 497410 h 2394688"/>
              <a:gd name="connsiteX17" fmla="*/ 7239586 w 7239586"/>
              <a:gd name="connsiteY17" fmla="*/ 779229 h 2394688"/>
              <a:gd name="connsiteX18" fmla="*/ 7239586 w 7239586"/>
              <a:gd name="connsiteY18" fmla="*/ 2394688 h 2394688"/>
              <a:gd name="connsiteX19" fmla="*/ 0 w 7239586"/>
              <a:gd name="connsiteY19" fmla="*/ 2394688 h 2394688"/>
              <a:gd name="connsiteX20" fmla="*/ 107950 w 7239586"/>
              <a:gd name="connsiteY20" fmla="*/ 455379 h 2394688"/>
              <a:gd name="connsiteX0" fmla="*/ 107950 w 7239586"/>
              <a:gd name="connsiteY0" fmla="*/ 455379 h 2394688"/>
              <a:gd name="connsiteX1" fmla="*/ 487655 w 7239586"/>
              <a:gd name="connsiteY1" fmla="*/ 491060 h 2394688"/>
              <a:gd name="connsiteX2" fmla="*/ 735305 w 7239586"/>
              <a:gd name="connsiteY2" fmla="*/ 395810 h 2394688"/>
              <a:gd name="connsiteX3" fmla="*/ 925805 w 7239586"/>
              <a:gd name="connsiteY3" fmla="*/ 332310 h 2394688"/>
              <a:gd name="connsiteX4" fmla="*/ 1440155 w 7239586"/>
              <a:gd name="connsiteY4" fmla="*/ 351360 h 2394688"/>
              <a:gd name="connsiteX5" fmla="*/ 1637005 w 7239586"/>
              <a:gd name="connsiteY5" fmla="*/ 364060 h 2394688"/>
              <a:gd name="connsiteX6" fmla="*/ 1802105 w 7239586"/>
              <a:gd name="connsiteY6" fmla="*/ 345010 h 2394688"/>
              <a:gd name="connsiteX7" fmla="*/ 2011655 w 7239586"/>
              <a:gd name="connsiteY7" fmla="*/ 186260 h 2394688"/>
              <a:gd name="connsiteX8" fmla="*/ 2291055 w 7239586"/>
              <a:gd name="connsiteY8" fmla="*/ 59260 h 2394688"/>
              <a:gd name="connsiteX9" fmla="*/ 2646655 w 7239586"/>
              <a:gd name="connsiteY9" fmla="*/ 2110 h 2394688"/>
              <a:gd name="connsiteX10" fmla="*/ 2957805 w 7239586"/>
              <a:gd name="connsiteY10" fmla="*/ 160860 h 2394688"/>
              <a:gd name="connsiteX11" fmla="*/ 3135605 w 7239586"/>
              <a:gd name="connsiteY11" fmla="*/ 484710 h 2394688"/>
              <a:gd name="connsiteX12" fmla="*/ 3446755 w 7239586"/>
              <a:gd name="connsiteY12" fmla="*/ 548210 h 2394688"/>
              <a:gd name="connsiteX13" fmla="*/ 3707105 w 7239586"/>
              <a:gd name="connsiteY13" fmla="*/ 484710 h 2394688"/>
              <a:gd name="connsiteX14" fmla="*/ 3999205 w 7239586"/>
              <a:gd name="connsiteY14" fmla="*/ 433910 h 2394688"/>
              <a:gd name="connsiteX15" fmla="*/ 4450055 w 7239586"/>
              <a:gd name="connsiteY15" fmla="*/ 402160 h 2394688"/>
              <a:gd name="connsiteX16" fmla="*/ 4697705 w 7239586"/>
              <a:gd name="connsiteY16" fmla="*/ 497410 h 2394688"/>
              <a:gd name="connsiteX17" fmla="*/ 4939005 w 7239586"/>
              <a:gd name="connsiteY17" fmla="*/ 319610 h 2394688"/>
              <a:gd name="connsiteX18" fmla="*/ 7239586 w 7239586"/>
              <a:gd name="connsiteY18" fmla="*/ 779229 h 2394688"/>
              <a:gd name="connsiteX19" fmla="*/ 7239586 w 7239586"/>
              <a:gd name="connsiteY19" fmla="*/ 2394688 h 2394688"/>
              <a:gd name="connsiteX20" fmla="*/ 0 w 7239586"/>
              <a:gd name="connsiteY20" fmla="*/ 2394688 h 2394688"/>
              <a:gd name="connsiteX21" fmla="*/ 107950 w 7239586"/>
              <a:gd name="connsiteY21" fmla="*/ 455379 h 2394688"/>
              <a:gd name="connsiteX0" fmla="*/ 107950 w 7239586"/>
              <a:gd name="connsiteY0" fmla="*/ 455379 h 2394688"/>
              <a:gd name="connsiteX1" fmla="*/ 487655 w 7239586"/>
              <a:gd name="connsiteY1" fmla="*/ 491060 h 2394688"/>
              <a:gd name="connsiteX2" fmla="*/ 735305 w 7239586"/>
              <a:gd name="connsiteY2" fmla="*/ 395810 h 2394688"/>
              <a:gd name="connsiteX3" fmla="*/ 925805 w 7239586"/>
              <a:gd name="connsiteY3" fmla="*/ 332310 h 2394688"/>
              <a:gd name="connsiteX4" fmla="*/ 1440155 w 7239586"/>
              <a:gd name="connsiteY4" fmla="*/ 351360 h 2394688"/>
              <a:gd name="connsiteX5" fmla="*/ 1637005 w 7239586"/>
              <a:gd name="connsiteY5" fmla="*/ 364060 h 2394688"/>
              <a:gd name="connsiteX6" fmla="*/ 1802105 w 7239586"/>
              <a:gd name="connsiteY6" fmla="*/ 345010 h 2394688"/>
              <a:gd name="connsiteX7" fmla="*/ 2011655 w 7239586"/>
              <a:gd name="connsiteY7" fmla="*/ 186260 h 2394688"/>
              <a:gd name="connsiteX8" fmla="*/ 2291055 w 7239586"/>
              <a:gd name="connsiteY8" fmla="*/ 59260 h 2394688"/>
              <a:gd name="connsiteX9" fmla="*/ 2646655 w 7239586"/>
              <a:gd name="connsiteY9" fmla="*/ 2110 h 2394688"/>
              <a:gd name="connsiteX10" fmla="*/ 2957805 w 7239586"/>
              <a:gd name="connsiteY10" fmla="*/ 160860 h 2394688"/>
              <a:gd name="connsiteX11" fmla="*/ 3135605 w 7239586"/>
              <a:gd name="connsiteY11" fmla="*/ 484710 h 2394688"/>
              <a:gd name="connsiteX12" fmla="*/ 3446755 w 7239586"/>
              <a:gd name="connsiteY12" fmla="*/ 548210 h 2394688"/>
              <a:gd name="connsiteX13" fmla="*/ 3707105 w 7239586"/>
              <a:gd name="connsiteY13" fmla="*/ 484710 h 2394688"/>
              <a:gd name="connsiteX14" fmla="*/ 3999205 w 7239586"/>
              <a:gd name="connsiteY14" fmla="*/ 433910 h 2394688"/>
              <a:gd name="connsiteX15" fmla="*/ 4450055 w 7239586"/>
              <a:gd name="connsiteY15" fmla="*/ 402160 h 2394688"/>
              <a:gd name="connsiteX16" fmla="*/ 4697705 w 7239586"/>
              <a:gd name="connsiteY16" fmla="*/ 497410 h 2394688"/>
              <a:gd name="connsiteX17" fmla="*/ 4939005 w 7239586"/>
              <a:gd name="connsiteY17" fmla="*/ 319610 h 2394688"/>
              <a:gd name="connsiteX18" fmla="*/ 5085055 w 7239586"/>
              <a:gd name="connsiteY18" fmla="*/ 230710 h 2394688"/>
              <a:gd name="connsiteX19" fmla="*/ 7239586 w 7239586"/>
              <a:gd name="connsiteY19" fmla="*/ 779229 h 2394688"/>
              <a:gd name="connsiteX20" fmla="*/ 7239586 w 7239586"/>
              <a:gd name="connsiteY20" fmla="*/ 2394688 h 2394688"/>
              <a:gd name="connsiteX21" fmla="*/ 0 w 7239586"/>
              <a:gd name="connsiteY21" fmla="*/ 2394688 h 2394688"/>
              <a:gd name="connsiteX22" fmla="*/ 107950 w 7239586"/>
              <a:gd name="connsiteY22" fmla="*/ 455379 h 2394688"/>
              <a:gd name="connsiteX0" fmla="*/ 107950 w 7239586"/>
              <a:gd name="connsiteY0" fmla="*/ 455379 h 2394688"/>
              <a:gd name="connsiteX1" fmla="*/ 487655 w 7239586"/>
              <a:gd name="connsiteY1" fmla="*/ 491060 h 2394688"/>
              <a:gd name="connsiteX2" fmla="*/ 735305 w 7239586"/>
              <a:gd name="connsiteY2" fmla="*/ 395810 h 2394688"/>
              <a:gd name="connsiteX3" fmla="*/ 925805 w 7239586"/>
              <a:gd name="connsiteY3" fmla="*/ 332310 h 2394688"/>
              <a:gd name="connsiteX4" fmla="*/ 1440155 w 7239586"/>
              <a:gd name="connsiteY4" fmla="*/ 351360 h 2394688"/>
              <a:gd name="connsiteX5" fmla="*/ 1637005 w 7239586"/>
              <a:gd name="connsiteY5" fmla="*/ 364060 h 2394688"/>
              <a:gd name="connsiteX6" fmla="*/ 1802105 w 7239586"/>
              <a:gd name="connsiteY6" fmla="*/ 345010 h 2394688"/>
              <a:gd name="connsiteX7" fmla="*/ 2011655 w 7239586"/>
              <a:gd name="connsiteY7" fmla="*/ 186260 h 2394688"/>
              <a:gd name="connsiteX8" fmla="*/ 2291055 w 7239586"/>
              <a:gd name="connsiteY8" fmla="*/ 59260 h 2394688"/>
              <a:gd name="connsiteX9" fmla="*/ 2646655 w 7239586"/>
              <a:gd name="connsiteY9" fmla="*/ 2110 h 2394688"/>
              <a:gd name="connsiteX10" fmla="*/ 2957805 w 7239586"/>
              <a:gd name="connsiteY10" fmla="*/ 160860 h 2394688"/>
              <a:gd name="connsiteX11" fmla="*/ 3135605 w 7239586"/>
              <a:gd name="connsiteY11" fmla="*/ 484710 h 2394688"/>
              <a:gd name="connsiteX12" fmla="*/ 3446755 w 7239586"/>
              <a:gd name="connsiteY12" fmla="*/ 548210 h 2394688"/>
              <a:gd name="connsiteX13" fmla="*/ 3707105 w 7239586"/>
              <a:gd name="connsiteY13" fmla="*/ 484710 h 2394688"/>
              <a:gd name="connsiteX14" fmla="*/ 3999205 w 7239586"/>
              <a:gd name="connsiteY14" fmla="*/ 433910 h 2394688"/>
              <a:gd name="connsiteX15" fmla="*/ 4450055 w 7239586"/>
              <a:gd name="connsiteY15" fmla="*/ 402160 h 2394688"/>
              <a:gd name="connsiteX16" fmla="*/ 4697705 w 7239586"/>
              <a:gd name="connsiteY16" fmla="*/ 497410 h 2394688"/>
              <a:gd name="connsiteX17" fmla="*/ 4939005 w 7239586"/>
              <a:gd name="connsiteY17" fmla="*/ 319610 h 2394688"/>
              <a:gd name="connsiteX18" fmla="*/ 5085055 w 7239586"/>
              <a:gd name="connsiteY18" fmla="*/ 230710 h 2394688"/>
              <a:gd name="connsiteX19" fmla="*/ 5497805 w 7239586"/>
              <a:gd name="connsiteY19" fmla="*/ 154510 h 2394688"/>
              <a:gd name="connsiteX20" fmla="*/ 7239586 w 7239586"/>
              <a:gd name="connsiteY20" fmla="*/ 779229 h 2394688"/>
              <a:gd name="connsiteX21" fmla="*/ 7239586 w 7239586"/>
              <a:gd name="connsiteY21" fmla="*/ 2394688 h 2394688"/>
              <a:gd name="connsiteX22" fmla="*/ 0 w 7239586"/>
              <a:gd name="connsiteY22" fmla="*/ 2394688 h 2394688"/>
              <a:gd name="connsiteX23" fmla="*/ 107950 w 7239586"/>
              <a:gd name="connsiteY23" fmla="*/ 455379 h 2394688"/>
              <a:gd name="connsiteX0" fmla="*/ 107950 w 7239586"/>
              <a:gd name="connsiteY0" fmla="*/ 455379 h 2394688"/>
              <a:gd name="connsiteX1" fmla="*/ 487655 w 7239586"/>
              <a:gd name="connsiteY1" fmla="*/ 491060 h 2394688"/>
              <a:gd name="connsiteX2" fmla="*/ 735305 w 7239586"/>
              <a:gd name="connsiteY2" fmla="*/ 395810 h 2394688"/>
              <a:gd name="connsiteX3" fmla="*/ 925805 w 7239586"/>
              <a:gd name="connsiteY3" fmla="*/ 332310 h 2394688"/>
              <a:gd name="connsiteX4" fmla="*/ 1440155 w 7239586"/>
              <a:gd name="connsiteY4" fmla="*/ 351360 h 2394688"/>
              <a:gd name="connsiteX5" fmla="*/ 1637005 w 7239586"/>
              <a:gd name="connsiteY5" fmla="*/ 364060 h 2394688"/>
              <a:gd name="connsiteX6" fmla="*/ 1802105 w 7239586"/>
              <a:gd name="connsiteY6" fmla="*/ 345010 h 2394688"/>
              <a:gd name="connsiteX7" fmla="*/ 2011655 w 7239586"/>
              <a:gd name="connsiteY7" fmla="*/ 186260 h 2394688"/>
              <a:gd name="connsiteX8" fmla="*/ 2291055 w 7239586"/>
              <a:gd name="connsiteY8" fmla="*/ 59260 h 2394688"/>
              <a:gd name="connsiteX9" fmla="*/ 2646655 w 7239586"/>
              <a:gd name="connsiteY9" fmla="*/ 2110 h 2394688"/>
              <a:gd name="connsiteX10" fmla="*/ 2957805 w 7239586"/>
              <a:gd name="connsiteY10" fmla="*/ 160860 h 2394688"/>
              <a:gd name="connsiteX11" fmla="*/ 3135605 w 7239586"/>
              <a:gd name="connsiteY11" fmla="*/ 484710 h 2394688"/>
              <a:gd name="connsiteX12" fmla="*/ 3446755 w 7239586"/>
              <a:gd name="connsiteY12" fmla="*/ 548210 h 2394688"/>
              <a:gd name="connsiteX13" fmla="*/ 3707105 w 7239586"/>
              <a:gd name="connsiteY13" fmla="*/ 484710 h 2394688"/>
              <a:gd name="connsiteX14" fmla="*/ 3999205 w 7239586"/>
              <a:gd name="connsiteY14" fmla="*/ 433910 h 2394688"/>
              <a:gd name="connsiteX15" fmla="*/ 4450055 w 7239586"/>
              <a:gd name="connsiteY15" fmla="*/ 402160 h 2394688"/>
              <a:gd name="connsiteX16" fmla="*/ 4697705 w 7239586"/>
              <a:gd name="connsiteY16" fmla="*/ 497410 h 2394688"/>
              <a:gd name="connsiteX17" fmla="*/ 4939005 w 7239586"/>
              <a:gd name="connsiteY17" fmla="*/ 319610 h 2394688"/>
              <a:gd name="connsiteX18" fmla="*/ 5085055 w 7239586"/>
              <a:gd name="connsiteY18" fmla="*/ 230710 h 2394688"/>
              <a:gd name="connsiteX19" fmla="*/ 5497805 w 7239586"/>
              <a:gd name="connsiteY19" fmla="*/ 154510 h 2394688"/>
              <a:gd name="connsiteX20" fmla="*/ 5923255 w 7239586"/>
              <a:gd name="connsiteY20" fmla="*/ 275160 h 2394688"/>
              <a:gd name="connsiteX21" fmla="*/ 7239586 w 7239586"/>
              <a:gd name="connsiteY21" fmla="*/ 779229 h 2394688"/>
              <a:gd name="connsiteX22" fmla="*/ 7239586 w 7239586"/>
              <a:gd name="connsiteY22" fmla="*/ 2394688 h 2394688"/>
              <a:gd name="connsiteX23" fmla="*/ 0 w 7239586"/>
              <a:gd name="connsiteY23" fmla="*/ 2394688 h 2394688"/>
              <a:gd name="connsiteX24" fmla="*/ 107950 w 7239586"/>
              <a:gd name="connsiteY24" fmla="*/ 455379 h 2394688"/>
              <a:gd name="connsiteX0" fmla="*/ 107950 w 7239586"/>
              <a:gd name="connsiteY0" fmla="*/ 455379 h 2394688"/>
              <a:gd name="connsiteX1" fmla="*/ 487655 w 7239586"/>
              <a:gd name="connsiteY1" fmla="*/ 491060 h 2394688"/>
              <a:gd name="connsiteX2" fmla="*/ 735305 w 7239586"/>
              <a:gd name="connsiteY2" fmla="*/ 395810 h 2394688"/>
              <a:gd name="connsiteX3" fmla="*/ 925805 w 7239586"/>
              <a:gd name="connsiteY3" fmla="*/ 332310 h 2394688"/>
              <a:gd name="connsiteX4" fmla="*/ 1440155 w 7239586"/>
              <a:gd name="connsiteY4" fmla="*/ 351360 h 2394688"/>
              <a:gd name="connsiteX5" fmla="*/ 1637005 w 7239586"/>
              <a:gd name="connsiteY5" fmla="*/ 364060 h 2394688"/>
              <a:gd name="connsiteX6" fmla="*/ 1802105 w 7239586"/>
              <a:gd name="connsiteY6" fmla="*/ 345010 h 2394688"/>
              <a:gd name="connsiteX7" fmla="*/ 2011655 w 7239586"/>
              <a:gd name="connsiteY7" fmla="*/ 186260 h 2394688"/>
              <a:gd name="connsiteX8" fmla="*/ 2291055 w 7239586"/>
              <a:gd name="connsiteY8" fmla="*/ 59260 h 2394688"/>
              <a:gd name="connsiteX9" fmla="*/ 2646655 w 7239586"/>
              <a:gd name="connsiteY9" fmla="*/ 2110 h 2394688"/>
              <a:gd name="connsiteX10" fmla="*/ 2957805 w 7239586"/>
              <a:gd name="connsiteY10" fmla="*/ 160860 h 2394688"/>
              <a:gd name="connsiteX11" fmla="*/ 3135605 w 7239586"/>
              <a:gd name="connsiteY11" fmla="*/ 484710 h 2394688"/>
              <a:gd name="connsiteX12" fmla="*/ 3446755 w 7239586"/>
              <a:gd name="connsiteY12" fmla="*/ 548210 h 2394688"/>
              <a:gd name="connsiteX13" fmla="*/ 3707105 w 7239586"/>
              <a:gd name="connsiteY13" fmla="*/ 484710 h 2394688"/>
              <a:gd name="connsiteX14" fmla="*/ 3999205 w 7239586"/>
              <a:gd name="connsiteY14" fmla="*/ 433910 h 2394688"/>
              <a:gd name="connsiteX15" fmla="*/ 4450055 w 7239586"/>
              <a:gd name="connsiteY15" fmla="*/ 402160 h 2394688"/>
              <a:gd name="connsiteX16" fmla="*/ 4697705 w 7239586"/>
              <a:gd name="connsiteY16" fmla="*/ 497410 h 2394688"/>
              <a:gd name="connsiteX17" fmla="*/ 4939005 w 7239586"/>
              <a:gd name="connsiteY17" fmla="*/ 319610 h 2394688"/>
              <a:gd name="connsiteX18" fmla="*/ 5085055 w 7239586"/>
              <a:gd name="connsiteY18" fmla="*/ 230710 h 2394688"/>
              <a:gd name="connsiteX19" fmla="*/ 5497805 w 7239586"/>
              <a:gd name="connsiteY19" fmla="*/ 154510 h 2394688"/>
              <a:gd name="connsiteX20" fmla="*/ 5923255 w 7239586"/>
              <a:gd name="connsiteY20" fmla="*/ 275160 h 2394688"/>
              <a:gd name="connsiteX21" fmla="*/ 6253455 w 7239586"/>
              <a:gd name="connsiteY21" fmla="*/ 287860 h 2394688"/>
              <a:gd name="connsiteX22" fmla="*/ 7239586 w 7239586"/>
              <a:gd name="connsiteY22" fmla="*/ 779229 h 2394688"/>
              <a:gd name="connsiteX23" fmla="*/ 7239586 w 7239586"/>
              <a:gd name="connsiteY23" fmla="*/ 2394688 h 2394688"/>
              <a:gd name="connsiteX24" fmla="*/ 0 w 7239586"/>
              <a:gd name="connsiteY24" fmla="*/ 2394688 h 2394688"/>
              <a:gd name="connsiteX25" fmla="*/ 107950 w 7239586"/>
              <a:gd name="connsiteY25" fmla="*/ 455379 h 2394688"/>
              <a:gd name="connsiteX0" fmla="*/ 107950 w 7239586"/>
              <a:gd name="connsiteY0" fmla="*/ 455379 h 2394688"/>
              <a:gd name="connsiteX1" fmla="*/ 487655 w 7239586"/>
              <a:gd name="connsiteY1" fmla="*/ 491060 h 2394688"/>
              <a:gd name="connsiteX2" fmla="*/ 735305 w 7239586"/>
              <a:gd name="connsiteY2" fmla="*/ 395810 h 2394688"/>
              <a:gd name="connsiteX3" fmla="*/ 925805 w 7239586"/>
              <a:gd name="connsiteY3" fmla="*/ 332310 h 2394688"/>
              <a:gd name="connsiteX4" fmla="*/ 1440155 w 7239586"/>
              <a:gd name="connsiteY4" fmla="*/ 351360 h 2394688"/>
              <a:gd name="connsiteX5" fmla="*/ 1637005 w 7239586"/>
              <a:gd name="connsiteY5" fmla="*/ 364060 h 2394688"/>
              <a:gd name="connsiteX6" fmla="*/ 1802105 w 7239586"/>
              <a:gd name="connsiteY6" fmla="*/ 345010 h 2394688"/>
              <a:gd name="connsiteX7" fmla="*/ 2011655 w 7239586"/>
              <a:gd name="connsiteY7" fmla="*/ 186260 h 2394688"/>
              <a:gd name="connsiteX8" fmla="*/ 2291055 w 7239586"/>
              <a:gd name="connsiteY8" fmla="*/ 59260 h 2394688"/>
              <a:gd name="connsiteX9" fmla="*/ 2646655 w 7239586"/>
              <a:gd name="connsiteY9" fmla="*/ 2110 h 2394688"/>
              <a:gd name="connsiteX10" fmla="*/ 2957805 w 7239586"/>
              <a:gd name="connsiteY10" fmla="*/ 160860 h 2394688"/>
              <a:gd name="connsiteX11" fmla="*/ 3135605 w 7239586"/>
              <a:gd name="connsiteY11" fmla="*/ 484710 h 2394688"/>
              <a:gd name="connsiteX12" fmla="*/ 3446755 w 7239586"/>
              <a:gd name="connsiteY12" fmla="*/ 548210 h 2394688"/>
              <a:gd name="connsiteX13" fmla="*/ 3707105 w 7239586"/>
              <a:gd name="connsiteY13" fmla="*/ 484710 h 2394688"/>
              <a:gd name="connsiteX14" fmla="*/ 3999205 w 7239586"/>
              <a:gd name="connsiteY14" fmla="*/ 433910 h 2394688"/>
              <a:gd name="connsiteX15" fmla="*/ 4450055 w 7239586"/>
              <a:gd name="connsiteY15" fmla="*/ 402160 h 2394688"/>
              <a:gd name="connsiteX16" fmla="*/ 4697705 w 7239586"/>
              <a:gd name="connsiteY16" fmla="*/ 497410 h 2394688"/>
              <a:gd name="connsiteX17" fmla="*/ 4939005 w 7239586"/>
              <a:gd name="connsiteY17" fmla="*/ 319610 h 2394688"/>
              <a:gd name="connsiteX18" fmla="*/ 5085055 w 7239586"/>
              <a:gd name="connsiteY18" fmla="*/ 230710 h 2394688"/>
              <a:gd name="connsiteX19" fmla="*/ 5497805 w 7239586"/>
              <a:gd name="connsiteY19" fmla="*/ 154510 h 2394688"/>
              <a:gd name="connsiteX20" fmla="*/ 5923255 w 7239586"/>
              <a:gd name="connsiteY20" fmla="*/ 275160 h 2394688"/>
              <a:gd name="connsiteX21" fmla="*/ 6253455 w 7239586"/>
              <a:gd name="connsiteY21" fmla="*/ 287860 h 2394688"/>
              <a:gd name="connsiteX22" fmla="*/ 6545555 w 7239586"/>
              <a:gd name="connsiteY22" fmla="*/ 33860 h 2394688"/>
              <a:gd name="connsiteX23" fmla="*/ 7239586 w 7239586"/>
              <a:gd name="connsiteY23" fmla="*/ 779229 h 2394688"/>
              <a:gd name="connsiteX24" fmla="*/ 7239586 w 7239586"/>
              <a:gd name="connsiteY24" fmla="*/ 2394688 h 2394688"/>
              <a:gd name="connsiteX25" fmla="*/ 0 w 7239586"/>
              <a:gd name="connsiteY25" fmla="*/ 2394688 h 2394688"/>
              <a:gd name="connsiteX26" fmla="*/ 107950 w 7239586"/>
              <a:gd name="connsiteY26" fmla="*/ 455379 h 2394688"/>
              <a:gd name="connsiteX0" fmla="*/ 107950 w 7239586"/>
              <a:gd name="connsiteY0" fmla="*/ 576389 h 2515698"/>
              <a:gd name="connsiteX1" fmla="*/ 487655 w 7239586"/>
              <a:gd name="connsiteY1" fmla="*/ 612070 h 2515698"/>
              <a:gd name="connsiteX2" fmla="*/ 735305 w 7239586"/>
              <a:gd name="connsiteY2" fmla="*/ 516820 h 2515698"/>
              <a:gd name="connsiteX3" fmla="*/ 925805 w 7239586"/>
              <a:gd name="connsiteY3" fmla="*/ 453320 h 2515698"/>
              <a:gd name="connsiteX4" fmla="*/ 1440155 w 7239586"/>
              <a:gd name="connsiteY4" fmla="*/ 472370 h 2515698"/>
              <a:gd name="connsiteX5" fmla="*/ 1637005 w 7239586"/>
              <a:gd name="connsiteY5" fmla="*/ 485070 h 2515698"/>
              <a:gd name="connsiteX6" fmla="*/ 1802105 w 7239586"/>
              <a:gd name="connsiteY6" fmla="*/ 466020 h 2515698"/>
              <a:gd name="connsiteX7" fmla="*/ 2011655 w 7239586"/>
              <a:gd name="connsiteY7" fmla="*/ 307270 h 2515698"/>
              <a:gd name="connsiteX8" fmla="*/ 2291055 w 7239586"/>
              <a:gd name="connsiteY8" fmla="*/ 180270 h 2515698"/>
              <a:gd name="connsiteX9" fmla="*/ 2646655 w 7239586"/>
              <a:gd name="connsiteY9" fmla="*/ 123120 h 2515698"/>
              <a:gd name="connsiteX10" fmla="*/ 2957805 w 7239586"/>
              <a:gd name="connsiteY10" fmla="*/ 281870 h 2515698"/>
              <a:gd name="connsiteX11" fmla="*/ 3135605 w 7239586"/>
              <a:gd name="connsiteY11" fmla="*/ 605720 h 2515698"/>
              <a:gd name="connsiteX12" fmla="*/ 3446755 w 7239586"/>
              <a:gd name="connsiteY12" fmla="*/ 669220 h 2515698"/>
              <a:gd name="connsiteX13" fmla="*/ 3707105 w 7239586"/>
              <a:gd name="connsiteY13" fmla="*/ 605720 h 2515698"/>
              <a:gd name="connsiteX14" fmla="*/ 3999205 w 7239586"/>
              <a:gd name="connsiteY14" fmla="*/ 554920 h 2515698"/>
              <a:gd name="connsiteX15" fmla="*/ 4450055 w 7239586"/>
              <a:gd name="connsiteY15" fmla="*/ 523170 h 2515698"/>
              <a:gd name="connsiteX16" fmla="*/ 4697705 w 7239586"/>
              <a:gd name="connsiteY16" fmla="*/ 618420 h 2515698"/>
              <a:gd name="connsiteX17" fmla="*/ 4939005 w 7239586"/>
              <a:gd name="connsiteY17" fmla="*/ 440620 h 2515698"/>
              <a:gd name="connsiteX18" fmla="*/ 5085055 w 7239586"/>
              <a:gd name="connsiteY18" fmla="*/ 351720 h 2515698"/>
              <a:gd name="connsiteX19" fmla="*/ 5497805 w 7239586"/>
              <a:gd name="connsiteY19" fmla="*/ 275520 h 2515698"/>
              <a:gd name="connsiteX20" fmla="*/ 5923255 w 7239586"/>
              <a:gd name="connsiteY20" fmla="*/ 396170 h 2515698"/>
              <a:gd name="connsiteX21" fmla="*/ 6253455 w 7239586"/>
              <a:gd name="connsiteY21" fmla="*/ 408870 h 2515698"/>
              <a:gd name="connsiteX22" fmla="*/ 6545555 w 7239586"/>
              <a:gd name="connsiteY22" fmla="*/ 154870 h 2515698"/>
              <a:gd name="connsiteX23" fmla="*/ 7021805 w 7239586"/>
              <a:gd name="connsiteY23" fmla="*/ 21520 h 2515698"/>
              <a:gd name="connsiteX24" fmla="*/ 7239586 w 7239586"/>
              <a:gd name="connsiteY24" fmla="*/ 900239 h 2515698"/>
              <a:gd name="connsiteX25" fmla="*/ 7239586 w 7239586"/>
              <a:gd name="connsiteY25" fmla="*/ 2515698 h 2515698"/>
              <a:gd name="connsiteX26" fmla="*/ 0 w 7239586"/>
              <a:gd name="connsiteY26" fmla="*/ 2515698 h 2515698"/>
              <a:gd name="connsiteX27" fmla="*/ 107950 w 7239586"/>
              <a:gd name="connsiteY27" fmla="*/ 576389 h 2515698"/>
              <a:gd name="connsiteX0" fmla="*/ 107950 w 7383755"/>
              <a:gd name="connsiteY0" fmla="*/ 576389 h 2515698"/>
              <a:gd name="connsiteX1" fmla="*/ 487655 w 7383755"/>
              <a:gd name="connsiteY1" fmla="*/ 612070 h 2515698"/>
              <a:gd name="connsiteX2" fmla="*/ 735305 w 7383755"/>
              <a:gd name="connsiteY2" fmla="*/ 516820 h 2515698"/>
              <a:gd name="connsiteX3" fmla="*/ 925805 w 7383755"/>
              <a:gd name="connsiteY3" fmla="*/ 453320 h 2515698"/>
              <a:gd name="connsiteX4" fmla="*/ 1440155 w 7383755"/>
              <a:gd name="connsiteY4" fmla="*/ 472370 h 2515698"/>
              <a:gd name="connsiteX5" fmla="*/ 1637005 w 7383755"/>
              <a:gd name="connsiteY5" fmla="*/ 485070 h 2515698"/>
              <a:gd name="connsiteX6" fmla="*/ 1802105 w 7383755"/>
              <a:gd name="connsiteY6" fmla="*/ 466020 h 2515698"/>
              <a:gd name="connsiteX7" fmla="*/ 2011655 w 7383755"/>
              <a:gd name="connsiteY7" fmla="*/ 307270 h 2515698"/>
              <a:gd name="connsiteX8" fmla="*/ 2291055 w 7383755"/>
              <a:gd name="connsiteY8" fmla="*/ 180270 h 2515698"/>
              <a:gd name="connsiteX9" fmla="*/ 2646655 w 7383755"/>
              <a:gd name="connsiteY9" fmla="*/ 123120 h 2515698"/>
              <a:gd name="connsiteX10" fmla="*/ 2957805 w 7383755"/>
              <a:gd name="connsiteY10" fmla="*/ 281870 h 2515698"/>
              <a:gd name="connsiteX11" fmla="*/ 3135605 w 7383755"/>
              <a:gd name="connsiteY11" fmla="*/ 605720 h 2515698"/>
              <a:gd name="connsiteX12" fmla="*/ 3446755 w 7383755"/>
              <a:gd name="connsiteY12" fmla="*/ 669220 h 2515698"/>
              <a:gd name="connsiteX13" fmla="*/ 3707105 w 7383755"/>
              <a:gd name="connsiteY13" fmla="*/ 605720 h 2515698"/>
              <a:gd name="connsiteX14" fmla="*/ 3999205 w 7383755"/>
              <a:gd name="connsiteY14" fmla="*/ 554920 h 2515698"/>
              <a:gd name="connsiteX15" fmla="*/ 4450055 w 7383755"/>
              <a:gd name="connsiteY15" fmla="*/ 523170 h 2515698"/>
              <a:gd name="connsiteX16" fmla="*/ 4697705 w 7383755"/>
              <a:gd name="connsiteY16" fmla="*/ 618420 h 2515698"/>
              <a:gd name="connsiteX17" fmla="*/ 4939005 w 7383755"/>
              <a:gd name="connsiteY17" fmla="*/ 440620 h 2515698"/>
              <a:gd name="connsiteX18" fmla="*/ 5085055 w 7383755"/>
              <a:gd name="connsiteY18" fmla="*/ 351720 h 2515698"/>
              <a:gd name="connsiteX19" fmla="*/ 5497805 w 7383755"/>
              <a:gd name="connsiteY19" fmla="*/ 275520 h 2515698"/>
              <a:gd name="connsiteX20" fmla="*/ 5923255 w 7383755"/>
              <a:gd name="connsiteY20" fmla="*/ 396170 h 2515698"/>
              <a:gd name="connsiteX21" fmla="*/ 6253455 w 7383755"/>
              <a:gd name="connsiteY21" fmla="*/ 408870 h 2515698"/>
              <a:gd name="connsiteX22" fmla="*/ 6545555 w 7383755"/>
              <a:gd name="connsiteY22" fmla="*/ 154870 h 2515698"/>
              <a:gd name="connsiteX23" fmla="*/ 7021805 w 7383755"/>
              <a:gd name="connsiteY23" fmla="*/ 21520 h 2515698"/>
              <a:gd name="connsiteX24" fmla="*/ 7383755 w 7383755"/>
              <a:gd name="connsiteY24" fmla="*/ 212020 h 2515698"/>
              <a:gd name="connsiteX25" fmla="*/ 7239586 w 7383755"/>
              <a:gd name="connsiteY25" fmla="*/ 900239 h 2515698"/>
              <a:gd name="connsiteX26" fmla="*/ 7239586 w 7383755"/>
              <a:gd name="connsiteY26" fmla="*/ 2515698 h 2515698"/>
              <a:gd name="connsiteX27" fmla="*/ 0 w 7383755"/>
              <a:gd name="connsiteY27" fmla="*/ 2515698 h 2515698"/>
              <a:gd name="connsiteX28" fmla="*/ 107950 w 7383755"/>
              <a:gd name="connsiteY28" fmla="*/ 576389 h 2515698"/>
              <a:gd name="connsiteX0" fmla="*/ 107950 w 7601620"/>
              <a:gd name="connsiteY0" fmla="*/ 576389 h 2515698"/>
              <a:gd name="connsiteX1" fmla="*/ 487655 w 7601620"/>
              <a:gd name="connsiteY1" fmla="*/ 612070 h 2515698"/>
              <a:gd name="connsiteX2" fmla="*/ 735305 w 7601620"/>
              <a:gd name="connsiteY2" fmla="*/ 516820 h 2515698"/>
              <a:gd name="connsiteX3" fmla="*/ 925805 w 7601620"/>
              <a:gd name="connsiteY3" fmla="*/ 453320 h 2515698"/>
              <a:gd name="connsiteX4" fmla="*/ 1440155 w 7601620"/>
              <a:gd name="connsiteY4" fmla="*/ 472370 h 2515698"/>
              <a:gd name="connsiteX5" fmla="*/ 1637005 w 7601620"/>
              <a:gd name="connsiteY5" fmla="*/ 485070 h 2515698"/>
              <a:gd name="connsiteX6" fmla="*/ 1802105 w 7601620"/>
              <a:gd name="connsiteY6" fmla="*/ 466020 h 2515698"/>
              <a:gd name="connsiteX7" fmla="*/ 2011655 w 7601620"/>
              <a:gd name="connsiteY7" fmla="*/ 307270 h 2515698"/>
              <a:gd name="connsiteX8" fmla="*/ 2291055 w 7601620"/>
              <a:gd name="connsiteY8" fmla="*/ 180270 h 2515698"/>
              <a:gd name="connsiteX9" fmla="*/ 2646655 w 7601620"/>
              <a:gd name="connsiteY9" fmla="*/ 123120 h 2515698"/>
              <a:gd name="connsiteX10" fmla="*/ 2957805 w 7601620"/>
              <a:gd name="connsiteY10" fmla="*/ 281870 h 2515698"/>
              <a:gd name="connsiteX11" fmla="*/ 3135605 w 7601620"/>
              <a:gd name="connsiteY11" fmla="*/ 605720 h 2515698"/>
              <a:gd name="connsiteX12" fmla="*/ 3446755 w 7601620"/>
              <a:gd name="connsiteY12" fmla="*/ 669220 h 2515698"/>
              <a:gd name="connsiteX13" fmla="*/ 3707105 w 7601620"/>
              <a:gd name="connsiteY13" fmla="*/ 605720 h 2515698"/>
              <a:gd name="connsiteX14" fmla="*/ 3999205 w 7601620"/>
              <a:gd name="connsiteY14" fmla="*/ 554920 h 2515698"/>
              <a:gd name="connsiteX15" fmla="*/ 4450055 w 7601620"/>
              <a:gd name="connsiteY15" fmla="*/ 523170 h 2515698"/>
              <a:gd name="connsiteX16" fmla="*/ 4697705 w 7601620"/>
              <a:gd name="connsiteY16" fmla="*/ 618420 h 2515698"/>
              <a:gd name="connsiteX17" fmla="*/ 4939005 w 7601620"/>
              <a:gd name="connsiteY17" fmla="*/ 440620 h 2515698"/>
              <a:gd name="connsiteX18" fmla="*/ 5085055 w 7601620"/>
              <a:gd name="connsiteY18" fmla="*/ 351720 h 2515698"/>
              <a:gd name="connsiteX19" fmla="*/ 5497805 w 7601620"/>
              <a:gd name="connsiteY19" fmla="*/ 275520 h 2515698"/>
              <a:gd name="connsiteX20" fmla="*/ 5923255 w 7601620"/>
              <a:gd name="connsiteY20" fmla="*/ 396170 h 2515698"/>
              <a:gd name="connsiteX21" fmla="*/ 6253455 w 7601620"/>
              <a:gd name="connsiteY21" fmla="*/ 408870 h 2515698"/>
              <a:gd name="connsiteX22" fmla="*/ 6545555 w 7601620"/>
              <a:gd name="connsiteY22" fmla="*/ 154870 h 2515698"/>
              <a:gd name="connsiteX23" fmla="*/ 7021805 w 7601620"/>
              <a:gd name="connsiteY23" fmla="*/ 21520 h 2515698"/>
              <a:gd name="connsiteX24" fmla="*/ 7383755 w 7601620"/>
              <a:gd name="connsiteY24" fmla="*/ 212020 h 2515698"/>
              <a:gd name="connsiteX25" fmla="*/ 7599655 w 7601620"/>
              <a:gd name="connsiteY25" fmla="*/ 262820 h 2515698"/>
              <a:gd name="connsiteX26" fmla="*/ 7239586 w 7601620"/>
              <a:gd name="connsiteY26" fmla="*/ 900239 h 2515698"/>
              <a:gd name="connsiteX27" fmla="*/ 7239586 w 7601620"/>
              <a:gd name="connsiteY27" fmla="*/ 2515698 h 2515698"/>
              <a:gd name="connsiteX28" fmla="*/ 0 w 7601620"/>
              <a:gd name="connsiteY28" fmla="*/ 2515698 h 2515698"/>
              <a:gd name="connsiteX29" fmla="*/ 107950 w 7601620"/>
              <a:gd name="connsiteY29" fmla="*/ 576389 h 2515698"/>
              <a:gd name="connsiteX0" fmla="*/ 107950 w 7922378"/>
              <a:gd name="connsiteY0" fmla="*/ 606667 h 2545976"/>
              <a:gd name="connsiteX1" fmla="*/ 487655 w 7922378"/>
              <a:gd name="connsiteY1" fmla="*/ 642348 h 2545976"/>
              <a:gd name="connsiteX2" fmla="*/ 735305 w 7922378"/>
              <a:gd name="connsiteY2" fmla="*/ 547098 h 2545976"/>
              <a:gd name="connsiteX3" fmla="*/ 925805 w 7922378"/>
              <a:gd name="connsiteY3" fmla="*/ 483598 h 2545976"/>
              <a:gd name="connsiteX4" fmla="*/ 1440155 w 7922378"/>
              <a:gd name="connsiteY4" fmla="*/ 502648 h 2545976"/>
              <a:gd name="connsiteX5" fmla="*/ 1637005 w 7922378"/>
              <a:gd name="connsiteY5" fmla="*/ 515348 h 2545976"/>
              <a:gd name="connsiteX6" fmla="*/ 1802105 w 7922378"/>
              <a:gd name="connsiteY6" fmla="*/ 496298 h 2545976"/>
              <a:gd name="connsiteX7" fmla="*/ 2011655 w 7922378"/>
              <a:gd name="connsiteY7" fmla="*/ 337548 h 2545976"/>
              <a:gd name="connsiteX8" fmla="*/ 2291055 w 7922378"/>
              <a:gd name="connsiteY8" fmla="*/ 210548 h 2545976"/>
              <a:gd name="connsiteX9" fmla="*/ 2646655 w 7922378"/>
              <a:gd name="connsiteY9" fmla="*/ 153398 h 2545976"/>
              <a:gd name="connsiteX10" fmla="*/ 2957805 w 7922378"/>
              <a:gd name="connsiteY10" fmla="*/ 312148 h 2545976"/>
              <a:gd name="connsiteX11" fmla="*/ 3135605 w 7922378"/>
              <a:gd name="connsiteY11" fmla="*/ 635998 h 2545976"/>
              <a:gd name="connsiteX12" fmla="*/ 3446755 w 7922378"/>
              <a:gd name="connsiteY12" fmla="*/ 699498 h 2545976"/>
              <a:gd name="connsiteX13" fmla="*/ 3707105 w 7922378"/>
              <a:gd name="connsiteY13" fmla="*/ 635998 h 2545976"/>
              <a:gd name="connsiteX14" fmla="*/ 3999205 w 7922378"/>
              <a:gd name="connsiteY14" fmla="*/ 585198 h 2545976"/>
              <a:gd name="connsiteX15" fmla="*/ 4450055 w 7922378"/>
              <a:gd name="connsiteY15" fmla="*/ 553448 h 2545976"/>
              <a:gd name="connsiteX16" fmla="*/ 4697705 w 7922378"/>
              <a:gd name="connsiteY16" fmla="*/ 648698 h 2545976"/>
              <a:gd name="connsiteX17" fmla="*/ 4939005 w 7922378"/>
              <a:gd name="connsiteY17" fmla="*/ 470898 h 2545976"/>
              <a:gd name="connsiteX18" fmla="*/ 5085055 w 7922378"/>
              <a:gd name="connsiteY18" fmla="*/ 381998 h 2545976"/>
              <a:gd name="connsiteX19" fmla="*/ 5497805 w 7922378"/>
              <a:gd name="connsiteY19" fmla="*/ 305798 h 2545976"/>
              <a:gd name="connsiteX20" fmla="*/ 5923255 w 7922378"/>
              <a:gd name="connsiteY20" fmla="*/ 426448 h 2545976"/>
              <a:gd name="connsiteX21" fmla="*/ 6253455 w 7922378"/>
              <a:gd name="connsiteY21" fmla="*/ 439148 h 2545976"/>
              <a:gd name="connsiteX22" fmla="*/ 6545555 w 7922378"/>
              <a:gd name="connsiteY22" fmla="*/ 185148 h 2545976"/>
              <a:gd name="connsiteX23" fmla="*/ 7021805 w 7922378"/>
              <a:gd name="connsiteY23" fmla="*/ 51798 h 2545976"/>
              <a:gd name="connsiteX24" fmla="*/ 7383755 w 7922378"/>
              <a:gd name="connsiteY24" fmla="*/ 242298 h 2545976"/>
              <a:gd name="connsiteX25" fmla="*/ 7599655 w 7922378"/>
              <a:gd name="connsiteY25" fmla="*/ 293098 h 2545976"/>
              <a:gd name="connsiteX26" fmla="*/ 7917154 w 7922378"/>
              <a:gd name="connsiteY26" fmla="*/ 13698 h 2545976"/>
              <a:gd name="connsiteX27" fmla="*/ 7239586 w 7922378"/>
              <a:gd name="connsiteY27" fmla="*/ 930517 h 2545976"/>
              <a:gd name="connsiteX28" fmla="*/ 7239586 w 7922378"/>
              <a:gd name="connsiteY28" fmla="*/ 2545976 h 2545976"/>
              <a:gd name="connsiteX29" fmla="*/ 0 w 7922378"/>
              <a:gd name="connsiteY29" fmla="*/ 2545976 h 2545976"/>
              <a:gd name="connsiteX30" fmla="*/ 107950 w 7922378"/>
              <a:gd name="connsiteY30" fmla="*/ 606667 h 2545976"/>
              <a:gd name="connsiteX0" fmla="*/ 107950 w 8377980"/>
              <a:gd name="connsiteY0" fmla="*/ 606667 h 2545976"/>
              <a:gd name="connsiteX1" fmla="*/ 487655 w 8377980"/>
              <a:gd name="connsiteY1" fmla="*/ 642348 h 2545976"/>
              <a:gd name="connsiteX2" fmla="*/ 735305 w 8377980"/>
              <a:gd name="connsiteY2" fmla="*/ 547098 h 2545976"/>
              <a:gd name="connsiteX3" fmla="*/ 925805 w 8377980"/>
              <a:gd name="connsiteY3" fmla="*/ 483598 h 2545976"/>
              <a:gd name="connsiteX4" fmla="*/ 1440155 w 8377980"/>
              <a:gd name="connsiteY4" fmla="*/ 502648 h 2545976"/>
              <a:gd name="connsiteX5" fmla="*/ 1637005 w 8377980"/>
              <a:gd name="connsiteY5" fmla="*/ 515348 h 2545976"/>
              <a:gd name="connsiteX6" fmla="*/ 1802105 w 8377980"/>
              <a:gd name="connsiteY6" fmla="*/ 496298 h 2545976"/>
              <a:gd name="connsiteX7" fmla="*/ 2011655 w 8377980"/>
              <a:gd name="connsiteY7" fmla="*/ 337548 h 2545976"/>
              <a:gd name="connsiteX8" fmla="*/ 2291055 w 8377980"/>
              <a:gd name="connsiteY8" fmla="*/ 210548 h 2545976"/>
              <a:gd name="connsiteX9" fmla="*/ 2646655 w 8377980"/>
              <a:gd name="connsiteY9" fmla="*/ 153398 h 2545976"/>
              <a:gd name="connsiteX10" fmla="*/ 2957805 w 8377980"/>
              <a:gd name="connsiteY10" fmla="*/ 312148 h 2545976"/>
              <a:gd name="connsiteX11" fmla="*/ 3135605 w 8377980"/>
              <a:gd name="connsiteY11" fmla="*/ 635998 h 2545976"/>
              <a:gd name="connsiteX12" fmla="*/ 3446755 w 8377980"/>
              <a:gd name="connsiteY12" fmla="*/ 699498 h 2545976"/>
              <a:gd name="connsiteX13" fmla="*/ 3707105 w 8377980"/>
              <a:gd name="connsiteY13" fmla="*/ 635998 h 2545976"/>
              <a:gd name="connsiteX14" fmla="*/ 3999205 w 8377980"/>
              <a:gd name="connsiteY14" fmla="*/ 585198 h 2545976"/>
              <a:gd name="connsiteX15" fmla="*/ 4450055 w 8377980"/>
              <a:gd name="connsiteY15" fmla="*/ 553448 h 2545976"/>
              <a:gd name="connsiteX16" fmla="*/ 4697705 w 8377980"/>
              <a:gd name="connsiteY16" fmla="*/ 648698 h 2545976"/>
              <a:gd name="connsiteX17" fmla="*/ 4939005 w 8377980"/>
              <a:gd name="connsiteY17" fmla="*/ 470898 h 2545976"/>
              <a:gd name="connsiteX18" fmla="*/ 5085055 w 8377980"/>
              <a:gd name="connsiteY18" fmla="*/ 381998 h 2545976"/>
              <a:gd name="connsiteX19" fmla="*/ 5497805 w 8377980"/>
              <a:gd name="connsiteY19" fmla="*/ 305798 h 2545976"/>
              <a:gd name="connsiteX20" fmla="*/ 5923255 w 8377980"/>
              <a:gd name="connsiteY20" fmla="*/ 426448 h 2545976"/>
              <a:gd name="connsiteX21" fmla="*/ 6253455 w 8377980"/>
              <a:gd name="connsiteY21" fmla="*/ 439148 h 2545976"/>
              <a:gd name="connsiteX22" fmla="*/ 6545555 w 8377980"/>
              <a:gd name="connsiteY22" fmla="*/ 185148 h 2545976"/>
              <a:gd name="connsiteX23" fmla="*/ 7021805 w 8377980"/>
              <a:gd name="connsiteY23" fmla="*/ 51798 h 2545976"/>
              <a:gd name="connsiteX24" fmla="*/ 7383755 w 8377980"/>
              <a:gd name="connsiteY24" fmla="*/ 242298 h 2545976"/>
              <a:gd name="connsiteX25" fmla="*/ 7599655 w 8377980"/>
              <a:gd name="connsiteY25" fmla="*/ 293098 h 2545976"/>
              <a:gd name="connsiteX26" fmla="*/ 7917154 w 8377980"/>
              <a:gd name="connsiteY26" fmla="*/ 13698 h 2545976"/>
              <a:gd name="connsiteX27" fmla="*/ 8361654 w 8377980"/>
              <a:gd name="connsiteY27" fmla="*/ 159748 h 2545976"/>
              <a:gd name="connsiteX28" fmla="*/ 7239586 w 8377980"/>
              <a:gd name="connsiteY28" fmla="*/ 930517 h 2545976"/>
              <a:gd name="connsiteX29" fmla="*/ 7239586 w 8377980"/>
              <a:gd name="connsiteY29" fmla="*/ 2545976 h 2545976"/>
              <a:gd name="connsiteX30" fmla="*/ 0 w 8377980"/>
              <a:gd name="connsiteY30" fmla="*/ 2545976 h 2545976"/>
              <a:gd name="connsiteX31" fmla="*/ 107950 w 8377980"/>
              <a:gd name="connsiteY31" fmla="*/ 606667 h 2545976"/>
              <a:gd name="connsiteX0" fmla="*/ 107950 w 8722393"/>
              <a:gd name="connsiteY0" fmla="*/ 606667 h 2545976"/>
              <a:gd name="connsiteX1" fmla="*/ 487655 w 8722393"/>
              <a:gd name="connsiteY1" fmla="*/ 642348 h 2545976"/>
              <a:gd name="connsiteX2" fmla="*/ 735305 w 8722393"/>
              <a:gd name="connsiteY2" fmla="*/ 547098 h 2545976"/>
              <a:gd name="connsiteX3" fmla="*/ 925805 w 8722393"/>
              <a:gd name="connsiteY3" fmla="*/ 483598 h 2545976"/>
              <a:gd name="connsiteX4" fmla="*/ 1440155 w 8722393"/>
              <a:gd name="connsiteY4" fmla="*/ 502648 h 2545976"/>
              <a:gd name="connsiteX5" fmla="*/ 1637005 w 8722393"/>
              <a:gd name="connsiteY5" fmla="*/ 515348 h 2545976"/>
              <a:gd name="connsiteX6" fmla="*/ 1802105 w 8722393"/>
              <a:gd name="connsiteY6" fmla="*/ 496298 h 2545976"/>
              <a:gd name="connsiteX7" fmla="*/ 2011655 w 8722393"/>
              <a:gd name="connsiteY7" fmla="*/ 337548 h 2545976"/>
              <a:gd name="connsiteX8" fmla="*/ 2291055 w 8722393"/>
              <a:gd name="connsiteY8" fmla="*/ 210548 h 2545976"/>
              <a:gd name="connsiteX9" fmla="*/ 2646655 w 8722393"/>
              <a:gd name="connsiteY9" fmla="*/ 153398 h 2545976"/>
              <a:gd name="connsiteX10" fmla="*/ 2957805 w 8722393"/>
              <a:gd name="connsiteY10" fmla="*/ 312148 h 2545976"/>
              <a:gd name="connsiteX11" fmla="*/ 3135605 w 8722393"/>
              <a:gd name="connsiteY11" fmla="*/ 635998 h 2545976"/>
              <a:gd name="connsiteX12" fmla="*/ 3446755 w 8722393"/>
              <a:gd name="connsiteY12" fmla="*/ 699498 h 2545976"/>
              <a:gd name="connsiteX13" fmla="*/ 3707105 w 8722393"/>
              <a:gd name="connsiteY13" fmla="*/ 635998 h 2545976"/>
              <a:gd name="connsiteX14" fmla="*/ 3999205 w 8722393"/>
              <a:gd name="connsiteY14" fmla="*/ 585198 h 2545976"/>
              <a:gd name="connsiteX15" fmla="*/ 4450055 w 8722393"/>
              <a:gd name="connsiteY15" fmla="*/ 553448 h 2545976"/>
              <a:gd name="connsiteX16" fmla="*/ 4697705 w 8722393"/>
              <a:gd name="connsiteY16" fmla="*/ 648698 h 2545976"/>
              <a:gd name="connsiteX17" fmla="*/ 4939005 w 8722393"/>
              <a:gd name="connsiteY17" fmla="*/ 470898 h 2545976"/>
              <a:gd name="connsiteX18" fmla="*/ 5085055 w 8722393"/>
              <a:gd name="connsiteY18" fmla="*/ 381998 h 2545976"/>
              <a:gd name="connsiteX19" fmla="*/ 5497805 w 8722393"/>
              <a:gd name="connsiteY19" fmla="*/ 305798 h 2545976"/>
              <a:gd name="connsiteX20" fmla="*/ 5923255 w 8722393"/>
              <a:gd name="connsiteY20" fmla="*/ 426448 h 2545976"/>
              <a:gd name="connsiteX21" fmla="*/ 6253455 w 8722393"/>
              <a:gd name="connsiteY21" fmla="*/ 439148 h 2545976"/>
              <a:gd name="connsiteX22" fmla="*/ 6545555 w 8722393"/>
              <a:gd name="connsiteY22" fmla="*/ 185148 h 2545976"/>
              <a:gd name="connsiteX23" fmla="*/ 7021805 w 8722393"/>
              <a:gd name="connsiteY23" fmla="*/ 51798 h 2545976"/>
              <a:gd name="connsiteX24" fmla="*/ 7383755 w 8722393"/>
              <a:gd name="connsiteY24" fmla="*/ 242298 h 2545976"/>
              <a:gd name="connsiteX25" fmla="*/ 7599655 w 8722393"/>
              <a:gd name="connsiteY25" fmla="*/ 293098 h 2545976"/>
              <a:gd name="connsiteX26" fmla="*/ 7917154 w 8722393"/>
              <a:gd name="connsiteY26" fmla="*/ 13698 h 2545976"/>
              <a:gd name="connsiteX27" fmla="*/ 8361654 w 8722393"/>
              <a:gd name="connsiteY27" fmla="*/ 159748 h 2545976"/>
              <a:gd name="connsiteX28" fmla="*/ 8717254 w 8722393"/>
              <a:gd name="connsiteY28" fmla="*/ 204198 h 2545976"/>
              <a:gd name="connsiteX29" fmla="*/ 7239586 w 8722393"/>
              <a:gd name="connsiteY29" fmla="*/ 930517 h 2545976"/>
              <a:gd name="connsiteX30" fmla="*/ 7239586 w 8722393"/>
              <a:gd name="connsiteY30" fmla="*/ 2545976 h 2545976"/>
              <a:gd name="connsiteX31" fmla="*/ 0 w 8722393"/>
              <a:gd name="connsiteY31" fmla="*/ 2545976 h 2545976"/>
              <a:gd name="connsiteX32" fmla="*/ 107950 w 8722393"/>
              <a:gd name="connsiteY32" fmla="*/ 606667 h 2545976"/>
              <a:gd name="connsiteX0" fmla="*/ 107950 w 9177085"/>
              <a:gd name="connsiteY0" fmla="*/ 606667 h 2545976"/>
              <a:gd name="connsiteX1" fmla="*/ 487655 w 9177085"/>
              <a:gd name="connsiteY1" fmla="*/ 642348 h 2545976"/>
              <a:gd name="connsiteX2" fmla="*/ 735305 w 9177085"/>
              <a:gd name="connsiteY2" fmla="*/ 547098 h 2545976"/>
              <a:gd name="connsiteX3" fmla="*/ 925805 w 9177085"/>
              <a:gd name="connsiteY3" fmla="*/ 483598 h 2545976"/>
              <a:gd name="connsiteX4" fmla="*/ 1440155 w 9177085"/>
              <a:gd name="connsiteY4" fmla="*/ 502648 h 2545976"/>
              <a:gd name="connsiteX5" fmla="*/ 1637005 w 9177085"/>
              <a:gd name="connsiteY5" fmla="*/ 515348 h 2545976"/>
              <a:gd name="connsiteX6" fmla="*/ 1802105 w 9177085"/>
              <a:gd name="connsiteY6" fmla="*/ 496298 h 2545976"/>
              <a:gd name="connsiteX7" fmla="*/ 2011655 w 9177085"/>
              <a:gd name="connsiteY7" fmla="*/ 337548 h 2545976"/>
              <a:gd name="connsiteX8" fmla="*/ 2291055 w 9177085"/>
              <a:gd name="connsiteY8" fmla="*/ 210548 h 2545976"/>
              <a:gd name="connsiteX9" fmla="*/ 2646655 w 9177085"/>
              <a:gd name="connsiteY9" fmla="*/ 153398 h 2545976"/>
              <a:gd name="connsiteX10" fmla="*/ 2957805 w 9177085"/>
              <a:gd name="connsiteY10" fmla="*/ 312148 h 2545976"/>
              <a:gd name="connsiteX11" fmla="*/ 3135605 w 9177085"/>
              <a:gd name="connsiteY11" fmla="*/ 635998 h 2545976"/>
              <a:gd name="connsiteX12" fmla="*/ 3446755 w 9177085"/>
              <a:gd name="connsiteY12" fmla="*/ 699498 h 2545976"/>
              <a:gd name="connsiteX13" fmla="*/ 3707105 w 9177085"/>
              <a:gd name="connsiteY13" fmla="*/ 635998 h 2545976"/>
              <a:gd name="connsiteX14" fmla="*/ 3999205 w 9177085"/>
              <a:gd name="connsiteY14" fmla="*/ 585198 h 2545976"/>
              <a:gd name="connsiteX15" fmla="*/ 4450055 w 9177085"/>
              <a:gd name="connsiteY15" fmla="*/ 553448 h 2545976"/>
              <a:gd name="connsiteX16" fmla="*/ 4697705 w 9177085"/>
              <a:gd name="connsiteY16" fmla="*/ 648698 h 2545976"/>
              <a:gd name="connsiteX17" fmla="*/ 4939005 w 9177085"/>
              <a:gd name="connsiteY17" fmla="*/ 470898 h 2545976"/>
              <a:gd name="connsiteX18" fmla="*/ 5085055 w 9177085"/>
              <a:gd name="connsiteY18" fmla="*/ 381998 h 2545976"/>
              <a:gd name="connsiteX19" fmla="*/ 5497805 w 9177085"/>
              <a:gd name="connsiteY19" fmla="*/ 305798 h 2545976"/>
              <a:gd name="connsiteX20" fmla="*/ 5923255 w 9177085"/>
              <a:gd name="connsiteY20" fmla="*/ 426448 h 2545976"/>
              <a:gd name="connsiteX21" fmla="*/ 6253455 w 9177085"/>
              <a:gd name="connsiteY21" fmla="*/ 439148 h 2545976"/>
              <a:gd name="connsiteX22" fmla="*/ 6545555 w 9177085"/>
              <a:gd name="connsiteY22" fmla="*/ 185148 h 2545976"/>
              <a:gd name="connsiteX23" fmla="*/ 7021805 w 9177085"/>
              <a:gd name="connsiteY23" fmla="*/ 51798 h 2545976"/>
              <a:gd name="connsiteX24" fmla="*/ 7383755 w 9177085"/>
              <a:gd name="connsiteY24" fmla="*/ 242298 h 2545976"/>
              <a:gd name="connsiteX25" fmla="*/ 7599655 w 9177085"/>
              <a:gd name="connsiteY25" fmla="*/ 293098 h 2545976"/>
              <a:gd name="connsiteX26" fmla="*/ 7917154 w 9177085"/>
              <a:gd name="connsiteY26" fmla="*/ 13698 h 2545976"/>
              <a:gd name="connsiteX27" fmla="*/ 8361654 w 9177085"/>
              <a:gd name="connsiteY27" fmla="*/ 159748 h 2545976"/>
              <a:gd name="connsiteX28" fmla="*/ 8717254 w 9177085"/>
              <a:gd name="connsiteY28" fmla="*/ 204198 h 2545976"/>
              <a:gd name="connsiteX29" fmla="*/ 9168104 w 9177085"/>
              <a:gd name="connsiteY29" fmla="*/ 77198 h 2545976"/>
              <a:gd name="connsiteX30" fmla="*/ 7239586 w 9177085"/>
              <a:gd name="connsiteY30" fmla="*/ 930517 h 2545976"/>
              <a:gd name="connsiteX31" fmla="*/ 7239586 w 9177085"/>
              <a:gd name="connsiteY31" fmla="*/ 2545976 h 2545976"/>
              <a:gd name="connsiteX32" fmla="*/ 0 w 9177085"/>
              <a:gd name="connsiteY32" fmla="*/ 2545976 h 2545976"/>
              <a:gd name="connsiteX33" fmla="*/ 107950 w 9177085"/>
              <a:gd name="connsiteY33" fmla="*/ 606667 h 2545976"/>
              <a:gd name="connsiteX0" fmla="*/ 107950 w 9598084"/>
              <a:gd name="connsiteY0" fmla="*/ 850949 h 2790258"/>
              <a:gd name="connsiteX1" fmla="*/ 487655 w 9598084"/>
              <a:gd name="connsiteY1" fmla="*/ 886630 h 2790258"/>
              <a:gd name="connsiteX2" fmla="*/ 735305 w 9598084"/>
              <a:gd name="connsiteY2" fmla="*/ 791380 h 2790258"/>
              <a:gd name="connsiteX3" fmla="*/ 925805 w 9598084"/>
              <a:gd name="connsiteY3" fmla="*/ 727880 h 2790258"/>
              <a:gd name="connsiteX4" fmla="*/ 1440155 w 9598084"/>
              <a:gd name="connsiteY4" fmla="*/ 746930 h 2790258"/>
              <a:gd name="connsiteX5" fmla="*/ 1637005 w 9598084"/>
              <a:gd name="connsiteY5" fmla="*/ 759630 h 2790258"/>
              <a:gd name="connsiteX6" fmla="*/ 1802105 w 9598084"/>
              <a:gd name="connsiteY6" fmla="*/ 740580 h 2790258"/>
              <a:gd name="connsiteX7" fmla="*/ 2011655 w 9598084"/>
              <a:gd name="connsiteY7" fmla="*/ 581830 h 2790258"/>
              <a:gd name="connsiteX8" fmla="*/ 2291055 w 9598084"/>
              <a:gd name="connsiteY8" fmla="*/ 454830 h 2790258"/>
              <a:gd name="connsiteX9" fmla="*/ 2646655 w 9598084"/>
              <a:gd name="connsiteY9" fmla="*/ 397680 h 2790258"/>
              <a:gd name="connsiteX10" fmla="*/ 2957805 w 9598084"/>
              <a:gd name="connsiteY10" fmla="*/ 556430 h 2790258"/>
              <a:gd name="connsiteX11" fmla="*/ 3135605 w 9598084"/>
              <a:gd name="connsiteY11" fmla="*/ 880280 h 2790258"/>
              <a:gd name="connsiteX12" fmla="*/ 3446755 w 9598084"/>
              <a:gd name="connsiteY12" fmla="*/ 943780 h 2790258"/>
              <a:gd name="connsiteX13" fmla="*/ 3707105 w 9598084"/>
              <a:gd name="connsiteY13" fmla="*/ 880280 h 2790258"/>
              <a:gd name="connsiteX14" fmla="*/ 3999205 w 9598084"/>
              <a:gd name="connsiteY14" fmla="*/ 829480 h 2790258"/>
              <a:gd name="connsiteX15" fmla="*/ 4450055 w 9598084"/>
              <a:gd name="connsiteY15" fmla="*/ 797730 h 2790258"/>
              <a:gd name="connsiteX16" fmla="*/ 4697705 w 9598084"/>
              <a:gd name="connsiteY16" fmla="*/ 892980 h 2790258"/>
              <a:gd name="connsiteX17" fmla="*/ 4939005 w 9598084"/>
              <a:gd name="connsiteY17" fmla="*/ 715180 h 2790258"/>
              <a:gd name="connsiteX18" fmla="*/ 5085055 w 9598084"/>
              <a:gd name="connsiteY18" fmla="*/ 626280 h 2790258"/>
              <a:gd name="connsiteX19" fmla="*/ 5497805 w 9598084"/>
              <a:gd name="connsiteY19" fmla="*/ 550080 h 2790258"/>
              <a:gd name="connsiteX20" fmla="*/ 5923255 w 9598084"/>
              <a:gd name="connsiteY20" fmla="*/ 670730 h 2790258"/>
              <a:gd name="connsiteX21" fmla="*/ 6253455 w 9598084"/>
              <a:gd name="connsiteY21" fmla="*/ 683430 h 2790258"/>
              <a:gd name="connsiteX22" fmla="*/ 6545555 w 9598084"/>
              <a:gd name="connsiteY22" fmla="*/ 429430 h 2790258"/>
              <a:gd name="connsiteX23" fmla="*/ 7021805 w 9598084"/>
              <a:gd name="connsiteY23" fmla="*/ 296080 h 2790258"/>
              <a:gd name="connsiteX24" fmla="*/ 7383755 w 9598084"/>
              <a:gd name="connsiteY24" fmla="*/ 486580 h 2790258"/>
              <a:gd name="connsiteX25" fmla="*/ 7599655 w 9598084"/>
              <a:gd name="connsiteY25" fmla="*/ 537380 h 2790258"/>
              <a:gd name="connsiteX26" fmla="*/ 7917154 w 9598084"/>
              <a:gd name="connsiteY26" fmla="*/ 257980 h 2790258"/>
              <a:gd name="connsiteX27" fmla="*/ 8361654 w 9598084"/>
              <a:gd name="connsiteY27" fmla="*/ 404030 h 2790258"/>
              <a:gd name="connsiteX28" fmla="*/ 8717254 w 9598084"/>
              <a:gd name="connsiteY28" fmla="*/ 448480 h 2790258"/>
              <a:gd name="connsiteX29" fmla="*/ 9168104 w 9598084"/>
              <a:gd name="connsiteY29" fmla="*/ 321480 h 2790258"/>
              <a:gd name="connsiteX30" fmla="*/ 9587204 w 9598084"/>
              <a:gd name="connsiteY30" fmla="*/ 3980 h 2790258"/>
              <a:gd name="connsiteX31" fmla="*/ 7239586 w 9598084"/>
              <a:gd name="connsiteY31" fmla="*/ 1174799 h 2790258"/>
              <a:gd name="connsiteX32" fmla="*/ 7239586 w 9598084"/>
              <a:gd name="connsiteY32" fmla="*/ 2790258 h 2790258"/>
              <a:gd name="connsiteX33" fmla="*/ 0 w 9598084"/>
              <a:gd name="connsiteY33" fmla="*/ 2790258 h 2790258"/>
              <a:gd name="connsiteX34" fmla="*/ 107950 w 9598084"/>
              <a:gd name="connsiteY34" fmla="*/ 850949 h 2790258"/>
              <a:gd name="connsiteX0" fmla="*/ 107950 w 9598084"/>
              <a:gd name="connsiteY0" fmla="*/ 850949 h 2790258"/>
              <a:gd name="connsiteX1" fmla="*/ 487655 w 9598084"/>
              <a:gd name="connsiteY1" fmla="*/ 886630 h 2790258"/>
              <a:gd name="connsiteX2" fmla="*/ 735305 w 9598084"/>
              <a:gd name="connsiteY2" fmla="*/ 791380 h 2790258"/>
              <a:gd name="connsiteX3" fmla="*/ 925805 w 9598084"/>
              <a:gd name="connsiteY3" fmla="*/ 727880 h 2790258"/>
              <a:gd name="connsiteX4" fmla="*/ 1440155 w 9598084"/>
              <a:gd name="connsiteY4" fmla="*/ 746930 h 2790258"/>
              <a:gd name="connsiteX5" fmla="*/ 1637005 w 9598084"/>
              <a:gd name="connsiteY5" fmla="*/ 759630 h 2790258"/>
              <a:gd name="connsiteX6" fmla="*/ 1802105 w 9598084"/>
              <a:gd name="connsiteY6" fmla="*/ 740580 h 2790258"/>
              <a:gd name="connsiteX7" fmla="*/ 2011655 w 9598084"/>
              <a:gd name="connsiteY7" fmla="*/ 581830 h 2790258"/>
              <a:gd name="connsiteX8" fmla="*/ 2291055 w 9598084"/>
              <a:gd name="connsiteY8" fmla="*/ 454830 h 2790258"/>
              <a:gd name="connsiteX9" fmla="*/ 2646655 w 9598084"/>
              <a:gd name="connsiteY9" fmla="*/ 397680 h 2790258"/>
              <a:gd name="connsiteX10" fmla="*/ 2957805 w 9598084"/>
              <a:gd name="connsiteY10" fmla="*/ 556430 h 2790258"/>
              <a:gd name="connsiteX11" fmla="*/ 3135605 w 9598084"/>
              <a:gd name="connsiteY11" fmla="*/ 880280 h 2790258"/>
              <a:gd name="connsiteX12" fmla="*/ 3446755 w 9598084"/>
              <a:gd name="connsiteY12" fmla="*/ 943780 h 2790258"/>
              <a:gd name="connsiteX13" fmla="*/ 3707105 w 9598084"/>
              <a:gd name="connsiteY13" fmla="*/ 880280 h 2790258"/>
              <a:gd name="connsiteX14" fmla="*/ 3999205 w 9598084"/>
              <a:gd name="connsiteY14" fmla="*/ 829480 h 2790258"/>
              <a:gd name="connsiteX15" fmla="*/ 4450055 w 9598084"/>
              <a:gd name="connsiteY15" fmla="*/ 797730 h 2790258"/>
              <a:gd name="connsiteX16" fmla="*/ 4697705 w 9598084"/>
              <a:gd name="connsiteY16" fmla="*/ 892980 h 2790258"/>
              <a:gd name="connsiteX17" fmla="*/ 4939005 w 9598084"/>
              <a:gd name="connsiteY17" fmla="*/ 715180 h 2790258"/>
              <a:gd name="connsiteX18" fmla="*/ 5085055 w 9598084"/>
              <a:gd name="connsiteY18" fmla="*/ 626280 h 2790258"/>
              <a:gd name="connsiteX19" fmla="*/ 5497805 w 9598084"/>
              <a:gd name="connsiteY19" fmla="*/ 550080 h 2790258"/>
              <a:gd name="connsiteX20" fmla="*/ 5923255 w 9598084"/>
              <a:gd name="connsiteY20" fmla="*/ 670730 h 2790258"/>
              <a:gd name="connsiteX21" fmla="*/ 6253455 w 9598084"/>
              <a:gd name="connsiteY21" fmla="*/ 683430 h 2790258"/>
              <a:gd name="connsiteX22" fmla="*/ 6545555 w 9598084"/>
              <a:gd name="connsiteY22" fmla="*/ 429430 h 2790258"/>
              <a:gd name="connsiteX23" fmla="*/ 7021805 w 9598084"/>
              <a:gd name="connsiteY23" fmla="*/ 296080 h 2790258"/>
              <a:gd name="connsiteX24" fmla="*/ 7383755 w 9598084"/>
              <a:gd name="connsiteY24" fmla="*/ 486580 h 2790258"/>
              <a:gd name="connsiteX25" fmla="*/ 7599655 w 9598084"/>
              <a:gd name="connsiteY25" fmla="*/ 537380 h 2790258"/>
              <a:gd name="connsiteX26" fmla="*/ 7917154 w 9598084"/>
              <a:gd name="connsiteY26" fmla="*/ 257980 h 2790258"/>
              <a:gd name="connsiteX27" fmla="*/ 8361654 w 9598084"/>
              <a:gd name="connsiteY27" fmla="*/ 404030 h 2790258"/>
              <a:gd name="connsiteX28" fmla="*/ 8717254 w 9598084"/>
              <a:gd name="connsiteY28" fmla="*/ 448480 h 2790258"/>
              <a:gd name="connsiteX29" fmla="*/ 9168104 w 9598084"/>
              <a:gd name="connsiteY29" fmla="*/ 321480 h 2790258"/>
              <a:gd name="connsiteX30" fmla="*/ 9587204 w 9598084"/>
              <a:gd name="connsiteY30" fmla="*/ 3980 h 2790258"/>
              <a:gd name="connsiteX31" fmla="*/ 7239586 w 9598084"/>
              <a:gd name="connsiteY31" fmla="*/ 1174799 h 2790258"/>
              <a:gd name="connsiteX32" fmla="*/ 7239586 w 9598084"/>
              <a:gd name="connsiteY32" fmla="*/ 2790258 h 2790258"/>
              <a:gd name="connsiteX33" fmla="*/ 0 w 9598084"/>
              <a:gd name="connsiteY33" fmla="*/ 2790258 h 2790258"/>
              <a:gd name="connsiteX34" fmla="*/ 107950 w 9598084"/>
              <a:gd name="connsiteY34" fmla="*/ 850949 h 2790258"/>
              <a:gd name="connsiteX0" fmla="*/ 107950 w 9598084"/>
              <a:gd name="connsiteY0" fmla="*/ 850949 h 2790258"/>
              <a:gd name="connsiteX1" fmla="*/ 487655 w 9598084"/>
              <a:gd name="connsiteY1" fmla="*/ 886630 h 2790258"/>
              <a:gd name="connsiteX2" fmla="*/ 735305 w 9598084"/>
              <a:gd name="connsiteY2" fmla="*/ 791380 h 2790258"/>
              <a:gd name="connsiteX3" fmla="*/ 925805 w 9598084"/>
              <a:gd name="connsiteY3" fmla="*/ 727880 h 2790258"/>
              <a:gd name="connsiteX4" fmla="*/ 1440155 w 9598084"/>
              <a:gd name="connsiteY4" fmla="*/ 746930 h 2790258"/>
              <a:gd name="connsiteX5" fmla="*/ 1637005 w 9598084"/>
              <a:gd name="connsiteY5" fmla="*/ 759630 h 2790258"/>
              <a:gd name="connsiteX6" fmla="*/ 1802105 w 9598084"/>
              <a:gd name="connsiteY6" fmla="*/ 740580 h 2790258"/>
              <a:gd name="connsiteX7" fmla="*/ 2011655 w 9598084"/>
              <a:gd name="connsiteY7" fmla="*/ 581830 h 2790258"/>
              <a:gd name="connsiteX8" fmla="*/ 2291055 w 9598084"/>
              <a:gd name="connsiteY8" fmla="*/ 454830 h 2790258"/>
              <a:gd name="connsiteX9" fmla="*/ 2646655 w 9598084"/>
              <a:gd name="connsiteY9" fmla="*/ 397680 h 2790258"/>
              <a:gd name="connsiteX10" fmla="*/ 2957805 w 9598084"/>
              <a:gd name="connsiteY10" fmla="*/ 556430 h 2790258"/>
              <a:gd name="connsiteX11" fmla="*/ 3135605 w 9598084"/>
              <a:gd name="connsiteY11" fmla="*/ 880280 h 2790258"/>
              <a:gd name="connsiteX12" fmla="*/ 3446755 w 9598084"/>
              <a:gd name="connsiteY12" fmla="*/ 943780 h 2790258"/>
              <a:gd name="connsiteX13" fmla="*/ 3707105 w 9598084"/>
              <a:gd name="connsiteY13" fmla="*/ 880280 h 2790258"/>
              <a:gd name="connsiteX14" fmla="*/ 3999205 w 9598084"/>
              <a:gd name="connsiteY14" fmla="*/ 829480 h 2790258"/>
              <a:gd name="connsiteX15" fmla="*/ 4450055 w 9598084"/>
              <a:gd name="connsiteY15" fmla="*/ 797730 h 2790258"/>
              <a:gd name="connsiteX16" fmla="*/ 4697705 w 9598084"/>
              <a:gd name="connsiteY16" fmla="*/ 892980 h 2790258"/>
              <a:gd name="connsiteX17" fmla="*/ 4939005 w 9598084"/>
              <a:gd name="connsiteY17" fmla="*/ 715180 h 2790258"/>
              <a:gd name="connsiteX18" fmla="*/ 5085055 w 9598084"/>
              <a:gd name="connsiteY18" fmla="*/ 626280 h 2790258"/>
              <a:gd name="connsiteX19" fmla="*/ 5497805 w 9598084"/>
              <a:gd name="connsiteY19" fmla="*/ 550080 h 2790258"/>
              <a:gd name="connsiteX20" fmla="*/ 5923255 w 9598084"/>
              <a:gd name="connsiteY20" fmla="*/ 670730 h 2790258"/>
              <a:gd name="connsiteX21" fmla="*/ 6253455 w 9598084"/>
              <a:gd name="connsiteY21" fmla="*/ 683430 h 2790258"/>
              <a:gd name="connsiteX22" fmla="*/ 6545555 w 9598084"/>
              <a:gd name="connsiteY22" fmla="*/ 429430 h 2790258"/>
              <a:gd name="connsiteX23" fmla="*/ 7021805 w 9598084"/>
              <a:gd name="connsiteY23" fmla="*/ 296080 h 2790258"/>
              <a:gd name="connsiteX24" fmla="*/ 7383755 w 9598084"/>
              <a:gd name="connsiteY24" fmla="*/ 486580 h 2790258"/>
              <a:gd name="connsiteX25" fmla="*/ 7599655 w 9598084"/>
              <a:gd name="connsiteY25" fmla="*/ 537380 h 2790258"/>
              <a:gd name="connsiteX26" fmla="*/ 7917154 w 9598084"/>
              <a:gd name="connsiteY26" fmla="*/ 257980 h 2790258"/>
              <a:gd name="connsiteX27" fmla="*/ 8361654 w 9598084"/>
              <a:gd name="connsiteY27" fmla="*/ 404030 h 2790258"/>
              <a:gd name="connsiteX28" fmla="*/ 8717254 w 9598084"/>
              <a:gd name="connsiteY28" fmla="*/ 448480 h 2790258"/>
              <a:gd name="connsiteX29" fmla="*/ 9168104 w 9598084"/>
              <a:gd name="connsiteY29" fmla="*/ 321480 h 2790258"/>
              <a:gd name="connsiteX30" fmla="*/ 9587204 w 9598084"/>
              <a:gd name="connsiteY30" fmla="*/ 3980 h 2790258"/>
              <a:gd name="connsiteX31" fmla="*/ 7239586 w 9598084"/>
              <a:gd name="connsiteY31" fmla="*/ 2790258 h 2790258"/>
              <a:gd name="connsiteX32" fmla="*/ 0 w 9598084"/>
              <a:gd name="connsiteY32" fmla="*/ 2790258 h 2790258"/>
              <a:gd name="connsiteX33" fmla="*/ 107950 w 9598084"/>
              <a:gd name="connsiteY33" fmla="*/ 850949 h 2790258"/>
              <a:gd name="connsiteX0" fmla="*/ 107950 w 10205373"/>
              <a:gd name="connsiteY0" fmla="*/ 850949 h 2790258"/>
              <a:gd name="connsiteX1" fmla="*/ 487655 w 10205373"/>
              <a:gd name="connsiteY1" fmla="*/ 886630 h 2790258"/>
              <a:gd name="connsiteX2" fmla="*/ 735305 w 10205373"/>
              <a:gd name="connsiteY2" fmla="*/ 791380 h 2790258"/>
              <a:gd name="connsiteX3" fmla="*/ 925805 w 10205373"/>
              <a:gd name="connsiteY3" fmla="*/ 727880 h 2790258"/>
              <a:gd name="connsiteX4" fmla="*/ 1440155 w 10205373"/>
              <a:gd name="connsiteY4" fmla="*/ 746930 h 2790258"/>
              <a:gd name="connsiteX5" fmla="*/ 1637005 w 10205373"/>
              <a:gd name="connsiteY5" fmla="*/ 759630 h 2790258"/>
              <a:gd name="connsiteX6" fmla="*/ 1802105 w 10205373"/>
              <a:gd name="connsiteY6" fmla="*/ 740580 h 2790258"/>
              <a:gd name="connsiteX7" fmla="*/ 2011655 w 10205373"/>
              <a:gd name="connsiteY7" fmla="*/ 581830 h 2790258"/>
              <a:gd name="connsiteX8" fmla="*/ 2291055 w 10205373"/>
              <a:gd name="connsiteY8" fmla="*/ 454830 h 2790258"/>
              <a:gd name="connsiteX9" fmla="*/ 2646655 w 10205373"/>
              <a:gd name="connsiteY9" fmla="*/ 397680 h 2790258"/>
              <a:gd name="connsiteX10" fmla="*/ 2957805 w 10205373"/>
              <a:gd name="connsiteY10" fmla="*/ 556430 h 2790258"/>
              <a:gd name="connsiteX11" fmla="*/ 3135605 w 10205373"/>
              <a:gd name="connsiteY11" fmla="*/ 880280 h 2790258"/>
              <a:gd name="connsiteX12" fmla="*/ 3446755 w 10205373"/>
              <a:gd name="connsiteY12" fmla="*/ 943780 h 2790258"/>
              <a:gd name="connsiteX13" fmla="*/ 3707105 w 10205373"/>
              <a:gd name="connsiteY13" fmla="*/ 880280 h 2790258"/>
              <a:gd name="connsiteX14" fmla="*/ 3999205 w 10205373"/>
              <a:gd name="connsiteY14" fmla="*/ 829480 h 2790258"/>
              <a:gd name="connsiteX15" fmla="*/ 4450055 w 10205373"/>
              <a:gd name="connsiteY15" fmla="*/ 797730 h 2790258"/>
              <a:gd name="connsiteX16" fmla="*/ 4697705 w 10205373"/>
              <a:gd name="connsiteY16" fmla="*/ 892980 h 2790258"/>
              <a:gd name="connsiteX17" fmla="*/ 4939005 w 10205373"/>
              <a:gd name="connsiteY17" fmla="*/ 715180 h 2790258"/>
              <a:gd name="connsiteX18" fmla="*/ 5085055 w 10205373"/>
              <a:gd name="connsiteY18" fmla="*/ 626280 h 2790258"/>
              <a:gd name="connsiteX19" fmla="*/ 5497805 w 10205373"/>
              <a:gd name="connsiteY19" fmla="*/ 550080 h 2790258"/>
              <a:gd name="connsiteX20" fmla="*/ 5923255 w 10205373"/>
              <a:gd name="connsiteY20" fmla="*/ 670730 h 2790258"/>
              <a:gd name="connsiteX21" fmla="*/ 6253455 w 10205373"/>
              <a:gd name="connsiteY21" fmla="*/ 683430 h 2790258"/>
              <a:gd name="connsiteX22" fmla="*/ 6545555 w 10205373"/>
              <a:gd name="connsiteY22" fmla="*/ 429430 h 2790258"/>
              <a:gd name="connsiteX23" fmla="*/ 7021805 w 10205373"/>
              <a:gd name="connsiteY23" fmla="*/ 296080 h 2790258"/>
              <a:gd name="connsiteX24" fmla="*/ 7383755 w 10205373"/>
              <a:gd name="connsiteY24" fmla="*/ 486580 h 2790258"/>
              <a:gd name="connsiteX25" fmla="*/ 7599655 w 10205373"/>
              <a:gd name="connsiteY25" fmla="*/ 537380 h 2790258"/>
              <a:gd name="connsiteX26" fmla="*/ 7917154 w 10205373"/>
              <a:gd name="connsiteY26" fmla="*/ 257980 h 2790258"/>
              <a:gd name="connsiteX27" fmla="*/ 8361654 w 10205373"/>
              <a:gd name="connsiteY27" fmla="*/ 404030 h 2790258"/>
              <a:gd name="connsiteX28" fmla="*/ 8717254 w 10205373"/>
              <a:gd name="connsiteY28" fmla="*/ 448480 h 2790258"/>
              <a:gd name="connsiteX29" fmla="*/ 9168104 w 10205373"/>
              <a:gd name="connsiteY29" fmla="*/ 321480 h 2790258"/>
              <a:gd name="connsiteX30" fmla="*/ 9587204 w 10205373"/>
              <a:gd name="connsiteY30" fmla="*/ 3980 h 2790258"/>
              <a:gd name="connsiteX31" fmla="*/ 9554161 w 10205373"/>
              <a:gd name="connsiteY31" fmla="*/ 1161483 h 2790258"/>
              <a:gd name="connsiteX32" fmla="*/ 0 w 10205373"/>
              <a:gd name="connsiteY32" fmla="*/ 2790258 h 2790258"/>
              <a:gd name="connsiteX33" fmla="*/ 107950 w 10205373"/>
              <a:gd name="connsiteY33" fmla="*/ 850949 h 27902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5963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48280 w 10195848"/>
              <a:gd name="connsiteY10" fmla="*/ 5564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5963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48280 w 10195848"/>
              <a:gd name="connsiteY10" fmla="*/ 5564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5963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48280 w 10195848"/>
              <a:gd name="connsiteY10" fmla="*/ 5564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5963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48280 w 10195848"/>
              <a:gd name="connsiteY10" fmla="*/ 5564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5963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48280 w 10195848"/>
              <a:gd name="connsiteY10" fmla="*/ 5564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5963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48280 w 10195848"/>
              <a:gd name="connsiteY10" fmla="*/ 5564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5963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48280 w 10195848"/>
              <a:gd name="connsiteY10" fmla="*/ 5564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5963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48280 w 10195848"/>
              <a:gd name="connsiteY10" fmla="*/ 5564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5963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48280 w 10195848"/>
              <a:gd name="connsiteY10" fmla="*/ 5564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5963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48280 w 10195848"/>
              <a:gd name="connsiteY10" fmla="*/ 5564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5963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48280 w 10195848"/>
              <a:gd name="connsiteY10" fmla="*/ 5564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5963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48280 w 10195848"/>
              <a:gd name="connsiteY10" fmla="*/ 5564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48280 w 10195848"/>
              <a:gd name="connsiteY10" fmla="*/ 5564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48280 w 10195848"/>
              <a:gd name="connsiteY10" fmla="*/ 5564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48280 w 10195848"/>
              <a:gd name="connsiteY10" fmla="*/ 5564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48280 w 10195848"/>
              <a:gd name="connsiteY10" fmla="*/ 5564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48280 w 10195848"/>
              <a:gd name="connsiteY10" fmla="*/ 5564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48280 w 10195848"/>
              <a:gd name="connsiteY10" fmla="*/ 5564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48280 w 10195848"/>
              <a:gd name="connsiteY10" fmla="*/ 5564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48280 w 10195848"/>
              <a:gd name="connsiteY10" fmla="*/ 5564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48280 w 10195848"/>
              <a:gd name="connsiteY10" fmla="*/ 5564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48280 w 10195848"/>
              <a:gd name="connsiteY10" fmla="*/ 5564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26080 w 10195848"/>
              <a:gd name="connsiteY11" fmla="*/ 8802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387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387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387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387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5798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6433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6433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6433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64330 h 1190058"/>
              <a:gd name="connsiteX27" fmla="*/ 8352129 w 10195848"/>
              <a:gd name="connsiteY27" fmla="*/ 40403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64330 h 1190058"/>
              <a:gd name="connsiteX27" fmla="*/ 8358479 w 10195848"/>
              <a:gd name="connsiteY27" fmla="*/ 35958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64330 h 1190058"/>
              <a:gd name="connsiteX27" fmla="*/ 8358479 w 10195848"/>
              <a:gd name="connsiteY27" fmla="*/ 35958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64330 h 1190058"/>
              <a:gd name="connsiteX27" fmla="*/ 8358479 w 10195848"/>
              <a:gd name="connsiteY27" fmla="*/ 35958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64330 h 1190058"/>
              <a:gd name="connsiteX27" fmla="*/ 8358479 w 10195848"/>
              <a:gd name="connsiteY27" fmla="*/ 35958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64330 h 1190058"/>
              <a:gd name="connsiteX27" fmla="*/ 8358479 w 10195848"/>
              <a:gd name="connsiteY27" fmla="*/ 35958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64330 h 1190058"/>
              <a:gd name="connsiteX27" fmla="*/ 8358479 w 10195848"/>
              <a:gd name="connsiteY27" fmla="*/ 35958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0949 h 1190058"/>
              <a:gd name="connsiteX1" fmla="*/ 478130 w 10195848"/>
              <a:gd name="connsiteY1" fmla="*/ 886630 h 1190058"/>
              <a:gd name="connsiteX2" fmla="*/ 725780 w 10195848"/>
              <a:gd name="connsiteY2" fmla="*/ 791380 h 1190058"/>
              <a:gd name="connsiteX3" fmla="*/ 916280 w 10195848"/>
              <a:gd name="connsiteY3" fmla="*/ 727880 h 1190058"/>
              <a:gd name="connsiteX4" fmla="*/ 1430630 w 10195848"/>
              <a:gd name="connsiteY4" fmla="*/ 746930 h 1190058"/>
              <a:gd name="connsiteX5" fmla="*/ 1627480 w 10195848"/>
              <a:gd name="connsiteY5" fmla="*/ 791380 h 1190058"/>
              <a:gd name="connsiteX6" fmla="*/ 1792580 w 10195848"/>
              <a:gd name="connsiteY6" fmla="*/ 740580 h 1190058"/>
              <a:gd name="connsiteX7" fmla="*/ 2002130 w 10195848"/>
              <a:gd name="connsiteY7" fmla="*/ 581830 h 1190058"/>
              <a:gd name="connsiteX8" fmla="*/ 2281530 w 10195848"/>
              <a:gd name="connsiteY8" fmla="*/ 454830 h 1190058"/>
              <a:gd name="connsiteX9" fmla="*/ 2637130 w 10195848"/>
              <a:gd name="connsiteY9" fmla="*/ 397680 h 1190058"/>
              <a:gd name="connsiteX10" fmla="*/ 2916530 w 10195848"/>
              <a:gd name="connsiteY10" fmla="*/ 607230 h 1190058"/>
              <a:gd name="connsiteX11" fmla="*/ 3113380 w 10195848"/>
              <a:gd name="connsiteY11" fmla="*/ 892980 h 1190058"/>
              <a:gd name="connsiteX12" fmla="*/ 3437230 w 10195848"/>
              <a:gd name="connsiteY12" fmla="*/ 943780 h 1190058"/>
              <a:gd name="connsiteX13" fmla="*/ 3697580 w 10195848"/>
              <a:gd name="connsiteY13" fmla="*/ 880280 h 1190058"/>
              <a:gd name="connsiteX14" fmla="*/ 3989680 w 10195848"/>
              <a:gd name="connsiteY14" fmla="*/ 829480 h 1190058"/>
              <a:gd name="connsiteX15" fmla="*/ 4440530 w 10195848"/>
              <a:gd name="connsiteY15" fmla="*/ 797730 h 1190058"/>
              <a:gd name="connsiteX16" fmla="*/ 4688180 w 10195848"/>
              <a:gd name="connsiteY16" fmla="*/ 892980 h 1190058"/>
              <a:gd name="connsiteX17" fmla="*/ 4929480 w 10195848"/>
              <a:gd name="connsiteY17" fmla="*/ 715180 h 1190058"/>
              <a:gd name="connsiteX18" fmla="*/ 5075530 w 10195848"/>
              <a:gd name="connsiteY18" fmla="*/ 626280 h 1190058"/>
              <a:gd name="connsiteX19" fmla="*/ 5488280 w 10195848"/>
              <a:gd name="connsiteY19" fmla="*/ 550080 h 1190058"/>
              <a:gd name="connsiteX20" fmla="*/ 5913730 w 10195848"/>
              <a:gd name="connsiteY20" fmla="*/ 670730 h 1190058"/>
              <a:gd name="connsiteX21" fmla="*/ 6243930 w 10195848"/>
              <a:gd name="connsiteY21" fmla="*/ 683430 h 1190058"/>
              <a:gd name="connsiteX22" fmla="*/ 6536030 w 10195848"/>
              <a:gd name="connsiteY22" fmla="*/ 429430 h 1190058"/>
              <a:gd name="connsiteX23" fmla="*/ 7012280 w 10195848"/>
              <a:gd name="connsiteY23" fmla="*/ 296080 h 1190058"/>
              <a:gd name="connsiteX24" fmla="*/ 7374230 w 10195848"/>
              <a:gd name="connsiteY24" fmla="*/ 486580 h 1190058"/>
              <a:gd name="connsiteX25" fmla="*/ 7590130 w 10195848"/>
              <a:gd name="connsiteY25" fmla="*/ 537380 h 1190058"/>
              <a:gd name="connsiteX26" fmla="*/ 7907629 w 10195848"/>
              <a:gd name="connsiteY26" fmla="*/ 264330 h 1190058"/>
              <a:gd name="connsiteX27" fmla="*/ 8358479 w 10195848"/>
              <a:gd name="connsiteY27" fmla="*/ 359580 h 1190058"/>
              <a:gd name="connsiteX28" fmla="*/ 8707729 w 10195848"/>
              <a:gd name="connsiteY28" fmla="*/ 448480 h 1190058"/>
              <a:gd name="connsiteX29" fmla="*/ 9158579 w 10195848"/>
              <a:gd name="connsiteY29" fmla="*/ 321480 h 1190058"/>
              <a:gd name="connsiteX30" fmla="*/ 9577679 w 10195848"/>
              <a:gd name="connsiteY30" fmla="*/ 3980 h 1190058"/>
              <a:gd name="connsiteX31" fmla="*/ 9544636 w 10195848"/>
              <a:gd name="connsiteY31" fmla="*/ 1161483 h 1190058"/>
              <a:gd name="connsiteX32" fmla="*/ 0 w 10195848"/>
              <a:gd name="connsiteY32" fmla="*/ 1190058 h 1190058"/>
              <a:gd name="connsiteX33" fmla="*/ 98425 w 10195848"/>
              <a:gd name="connsiteY33" fmla="*/ 850949 h 1190058"/>
              <a:gd name="connsiteX0" fmla="*/ 98425 w 10195848"/>
              <a:gd name="connsiteY0" fmla="*/ 851066 h 1190175"/>
              <a:gd name="connsiteX1" fmla="*/ 478130 w 10195848"/>
              <a:gd name="connsiteY1" fmla="*/ 886747 h 1190175"/>
              <a:gd name="connsiteX2" fmla="*/ 725780 w 10195848"/>
              <a:gd name="connsiteY2" fmla="*/ 791497 h 1190175"/>
              <a:gd name="connsiteX3" fmla="*/ 916280 w 10195848"/>
              <a:gd name="connsiteY3" fmla="*/ 727997 h 1190175"/>
              <a:gd name="connsiteX4" fmla="*/ 1430630 w 10195848"/>
              <a:gd name="connsiteY4" fmla="*/ 747047 h 1190175"/>
              <a:gd name="connsiteX5" fmla="*/ 1627480 w 10195848"/>
              <a:gd name="connsiteY5" fmla="*/ 791497 h 1190175"/>
              <a:gd name="connsiteX6" fmla="*/ 1792580 w 10195848"/>
              <a:gd name="connsiteY6" fmla="*/ 740697 h 1190175"/>
              <a:gd name="connsiteX7" fmla="*/ 2002130 w 10195848"/>
              <a:gd name="connsiteY7" fmla="*/ 581947 h 1190175"/>
              <a:gd name="connsiteX8" fmla="*/ 2281530 w 10195848"/>
              <a:gd name="connsiteY8" fmla="*/ 454947 h 1190175"/>
              <a:gd name="connsiteX9" fmla="*/ 2637130 w 10195848"/>
              <a:gd name="connsiteY9" fmla="*/ 397797 h 1190175"/>
              <a:gd name="connsiteX10" fmla="*/ 2916530 w 10195848"/>
              <a:gd name="connsiteY10" fmla="*/ 607347 h 1190175"/>
              <a:gd name="connsiteX11" fmla="*/ 3113380 w 10195848"/>
              <a:gd name="connsiteY11" fmla="*/ 893097 h 1190175"/>
              <a:gd name="connsiteX12" fmla="*/ 3437230 w 10195848"/>
              <a:gd name="connsiteY12" fmla="*/ 943897 h 1190175"/>
              <a:gd name="connsiteX13" fmla="*/ 3697580 w 10195848"/>
              <a:gd name="connsiteY13" fmla="*/ 880397 h 1190175"/>
              <a:gd name="connsiteX14" fmla="*/ 3989680 w 10195848"/>
              <a:gd name="connsiteY14" fmla="*/ 829597 h 1190175"/>
              <a:gd name="connsiteX15" fmla="*/ 4440530 w 10195848"/>
              <a:gd name="connsiteY15" fmla="*/ 797847 h 1190175"/>
              <a:gd name="connsiteX16" fmla="*/ 4688180 w 10195848"/>
              <a:gd name="connsiteY16" fmla="*/ 893097 h 1190175"/>
              <a:gd name="connsiteX17" fmla="*/ 4929480 w 10195848"/>
              <a:gd name="connsiteY17" fmla="*/ 715297 h 1190175"/>
              <a:gd name="connsiteX18" fmla="*/ 5075530 w 10195848"/>
              <a:gd name="connsiteY18" fmla="*/ 626397 h 1190175"/>
              <a:gd name="connsiteX19" fmla="*/ 5488280 w 10195848"/>
              <a:gd name="connsiteY19" fmla="*/ 550197 h 1190175"/>
              <a:gd name="connsiteX20" fmla="*/ 5913730 w 10195848"/>
              <a:gd name="connsiteY20" fmla="*/ 670847 h 1190175"/>
              <a:gd name="connsiteX21" fmla="*/ 6243930 w 10195848"/>
              <a:gd name="connsiteY21" fmla="*/ 683547 h 1190175"/>
              <a:gd name="connsiteX22" fmla="*/ 6536030 w 10195848"/>
              <a:gd name="connsiteY22" fmla="*/ 429547 h 1190175"/>
              <a:gd name="connsiteX23" fmla="*/ 7012280 w 10195848"/>
              <a:gd name="connsiteY23" fmla="*/ 296197 h 1190175"/>
              <a:gd name="connsiteX24" fmla="*/ 7374230 w 10195848"/>
              <a:gd name="connsiteY24" fmla="*/ 486697 h 1190175"/>
              <a:gd name="connsiteX25" fmla="*/ 7590130 w 10195848"/>
              <a:gd name="connsiteY25" fmla="*/ 537497 h 1190175"/>
              <a:gd name="connsiteX26" fmla="*/ 7907629 w 10195848"/>
              <a:gd name="connsiteY26" fmla="*/ 264447 h 1190175"/>
              <a:gd name="connsiteX27" fmla="*/ 8358479 w 10195848"/>
              <a:gd name="connsiteY27" fmla="*/ 359697 h 1190175"/>
              <a:gd name="connsiteX28" fmla="*/ 8707729 w 10195848"/>
              <a:gd name="connsiteY28" fmla="*/ 448597 h 1190175"/>
              <a:gd name="connsiteX29" fmla="*/ 9177629 w 10195848"/>
              <a:gd name="connsiteY29" fmla="*/ 308897 h 1190175"/>
              <a:gd name="connsiteX30" fmla="*/ 9577679 w 10195848"/>
              <a:gd name="connsiteY30" fmla="*/ 4097 h 1190175"/>
              <a:gd name="connsiteX31" fmla="*/ 9544636 w 10195848"/>
              <a:gd name="connsiteY31" fmla="*/ 1161600 h 1190175"/>
              <a:gd name="connsiteX32" fmla="*/ 0 w 10195848"/>
              <a:gd name="connsiteY32" fmla="*/ 1190175 h 1190175"/>
              <a:gd name="connsiteX33" fmla="*/ 98425 w 10195848"/>
              <a:gd name="connsiteY33" fmla="*/ 851066 h 1190175"/>
              <a:gd name="connsiteX0" fmla="*/ 98425 w 10195848"/>
              <a:gd name="connsiteY0" fmla="*/ 851066 h 1190175"/>
              <a:gd name="connsiteX1" fmla="*/ 478130 w 10195848"/>
              <a:gd name="connsiteY1" fmla="*/ 886747 h 1190175"/>
              <a:gd name="connsiteX2" fmla="*/ 725780 w 10195848"/>
              <a:gd name="connsiteY2" fmla="*/ 791497 h 1190175"/>
              <a:gd name="connsiteX3" fmla="*/ 916280 w 10195848"/>
              <a:gd name="connsiteY3" fmla="*/ 727997 h 1190175"/>
              <a:gd name="connsiteX4" fmla="*/ 1430630 w 10195848"/>
              <a:gd name="connsiteY4" fmla="*/ 747047 h 1190175"/>
              <a:gd name="connsiteX5" fmla="*/ 1627480 w 10195848"/>
              <a:gd name="connsiteY5" fmla="*/ 791497 h 1190175"/>
              <a:gd name="connsiteX6" fmla="*/ 1792580 w 10195848"/>
              <a:gd name="connsiteY6" fmla="*/ 740697 h 1190175"/>
              <a:gd name="connsiteX7" fmla="*/ 2002130 w 10195848"/>
              <a:gd name="connsiteY7" fmla="*/ 581947 h 1190175"/>
              <a:gd name="connsiteX8" fmla="*/ 2281530 w 10195848"/>
              <a:gd name="connsiteY8" fmla="*/ 454947 h 1190175"/>
              <a:gd name="connsiteX9" fmla="*/ 2637130 w 10195848"/>
              <a:gd name="connsiteY9" fmla="*/ 397797 h 1190175"/>
              <a:gd name="connsiteX10" fmla="*/ 2916530 w 10195848"/>
              <a:gd name="connsiteY10" fmla="*/ 607347 h 1190175"/>
              <a:gd name="connsiteX11" fmla="*/ 3113380 w 10195848"/>
              <a:gd name="connsiteY11" fmla="*/ 893097 h 1190175"/>
              <a:gd name="connsiteX12" fmla="*/ 3437230 w 10195848"/>
              <a:gd name="connsiteY12" fmla="*/ 943897 h 1190175"/>
              <a:gd name="connsiteX13" fmla="*/ 3697580 w 10195848"/>
              <a:gd name="connsiteY13" fmla="*/ 880397 h 1190175"/>
              <a:gd name="connsiteX14" fmla="*/ 3989680 w 10195848"/>
              <a:gd name="connsiteY14" fmla="*/ 829597 h 1190175"/>
              <a:gd name="connsiteX15" fmla="*/ 4440530 w 10195848"/>
              <a:gd name="connsiteY15" fmla="*/ 797847 h 1190175"/>
              <a:gd name="connsiteX16" fmla="*/ 4688180 w 10195848"/>
              <a:gd name="connsiteY16" fmla="*/ 893097 h 1190175"/>
              <a:gd name="connsiteX17" fmla="*/ 4929480 w 10195848"/>
              <a:gd name="connsiteY17" fmla="*/ 715297 h 1190175"/>
              <a:gd name="connsiteX18" fmla="*/ 5075530 w 10195848"/>
              <a:gd name="connsiteY18" fmla="*/ 626397 h 1190175"/>
              <a:gd name="connsiteX19" fmla="*/ 5488280 w 10195848"/>
              <a:gd name="connsiteY19" fmla="*/ 550197 h 1190175"/>
              <a:gd name="connsiteX20" fmla="*/ 5913730 w 10195848"/>
              <a:gd name="connsiteY20" fmla="*/ 670847 h 1190175"/>
              <a:gd name="connsiteX21" fmla="*/ 6243930 w 10195848"/>
              <a:gd name="connsiteY21" fmla="*/ 683547 h 1190175"/>
              <a:gd name="connsiteX22" fmla="*/ 6536030 w 10195848"/>
              <a:gd name="connsiteY22" fmla="*/ 429547 h 1190175"/>
              <a:gd name="connsiteX23" fmla="*/ 7012280 w 10195848"/>
              <a:gd name="connsiteY23" fmla="*/ 296197 h 1190175"/>
              <a:gd name="connsiteX24" fmla="*/ 7374230 w 10195848"/>
              <a:gd name="connsiteY24" fmla="*/ 486697 h 1190175"/>
              <a:gd name="connsiteX25" fmla="*/ 7590130 w 10195848"/>
              <a:gd name="connsiteY25" fmla="*/ 537497 h 1190175"/>
              <a:gd name="connsiteX26" fmla="*/ 7907629 w 10195848"/>
              <a:gd name="connsiteY26" fmla="*/ 264447 h 1190175"/>
              <a:gd name="connsiteX27" fmla="*/ 8358479 w 10195848"/>
              <a:gd name="connsiteY27" fmla="*/ 359697 h 1190175"/>
              <a:gd name="connsiteX28" fmla="*/ 8707729 w 10195848"/>
              <a:gd name="connsiteY28" fmla="*/ 448597 h 1190175"/>
              <a:gd name="connsiteX29" fmla="*/ 9177629 w 10195848"/>
              <a:gd name="connsiteY29" fmla="*/ 308897 h 1190175"/>
              <a:gd name="connsiteX30" fmla="*/ 9577679 w 10195848"/>
              <a:gd name="connsiteY30" fmla="*/ 4097 h 1190175"/>
              <a:gd name="connsiteX31" fmla="*/ 9544636 w 10195848"/>
              <a:gd name="connsiteY31" fmla="*/ 1161600 h 1190175"/>
              <a:gd name="connsiteX32" fmla="*/ 0 w 10195848"/>
              <a:gd name="connsiteY32" fmla="*/ 1190175 h 1190175"/>
              <a:gd name="connsiteX33" fmla="*/ 98425 w 10195848"/>
              <a:gd name="connsiteY33" fmla="*/ 851066 h 1190175"/>
              <a:gd name="connsiteX0" fmla="*/ 98425 w 10195848"/>
              <a:gd name="connsiteY0" fmla="*/ 868441 h 1207550"/>
              <a:gd name="connsiteX1" fmla="*/ 478130 w 10195848"/>
              <a:gd name="connsiteY1" fmla="*/ 904122 h 1207550"/>
              <a:gd name="connsiteX2" fmla="*/ 725780 w 10195848"/>
              <a:gd name="connsiteY2" fmla="*/ 808872 h 1207550"/>
              <a:gd name="connsiteX3" fmla="*/ 916280 w 10195848"/>
              <a:gd name="connsiteY3" fmla="*/ 745372 h 1207550"/>
              <a:gd name="connsiteX4" fmla="*/ 1430630 w 10195848"/>
              <a:gd name="connsiteY4" fmla="*/ 764422 h 1207550"/>
              <a:gd name="connsiteX5" fmla="*/ 1627480 w 10195848"/>
              <a:gd name="connsiteY5" fmla="*/ 808872 h 1207550"/>
              <a:gd name="connsiteX6" fmla="*/ 1792580 w 10195848"/>
              <a:gd name="connsiteY6" fmla="*/ 758072 h 1207550"/>
              <a:gd name="connsiteX7" fmla="*/ 2002130 w 10195848"/>
              <a:gd name="connsiteY7" fmla="*/ 599322 h 1207550"/>
              <a:gd name="connsiteX8" fmla="*/ 2281530 w 10195848"/>
              <a:gd name="connsiteY8" fmla="*/ 472322 h 1207550"/>
              <a:gd name="connsiteX9" fmla="*/ 2637130 w 10195848"/>
              <a:gd name="connsiteY9" fmla="*/ 415172 h 1207550"/>
              <a:gd name="connsiteX10" fmla="*/ 2916530 w 10195848"/>
              <a:gd name="connsiteY10" fmla="*/ 624722 h 1207550"/>
              <a:gd name="connsiteX11" fmla="*/ 3113380 w 10195848"/>
              <a:gd name="connsiteY11" fmla="*/ 910472 h 1207550"/>
              <a:gd name="connsiteX12" fmla="*/ 3437230 w 10195848"/>
              <a:gd name="connsiteY12" fmla="*/ 961272 h 1207550"/>
              <a:gd name="connsiteX13" fmla="*/ 3697580 w 10195848"/>
              <a:gd name="connsiteY13" fmla="*/ 897772 h 1207550"/>
              <a:gd name="connsiteX14" fmla="*/ 3989680 w 10195848"/>
              <a:gd name="connsiteY14" fmla="*/ 846972 h 1207550"/>
              <a:gd name="connsiteX15" fmla="*/ 4440530 w 10195848"/>
              <a:gd name="connsiteY15" fmla="*/ 815222 h 1207550"/>
              <a:gd name="connsiteX16" fmla="*/ 4688180 w 10195848"/>
              <a:gd name="connsiteY16" fmla="*/ 910472 h 1207550"/>
              <a:gd name="connsiteX17" fmla="*/ 4929480 w 10195848"/>
              <a:gd name="connsiteY17" fmla="*/ 732672 h 1207550"/>
              <a:gd name="connsiteX18" fmla="*/ 5075530 w 10195848"/>
              <a:gd name="connsiteY18" fmla="*/ 643772 h 1207550"/>
              <a:gd name="connsiteX19" fmla="*/ 5488280 w 10195848"/>
              <a:gd name="connsiteY19" fmla="*/ 567572 h 1207550"/>
              <a:gd name="connsiteX20" fmla="*/ 5913730 w 10195848"/>
              <a:gd name="connsiteY20" fmla="*/ 688222 h 1207550"/>
              <a:gd name="connsiteX21" fmla="*/ 6243930 w 10195848"/>
              <a:gd name="connsiteY21" fmla="*/ 700922 h 1207550"/>
              <a:gd name="connsiteX22" fmla="*/ 6536030 w 10195848"/>
              <a:gd name="connsiteY22" fmla="*/ 446922 h 1207550"/>
              <a:gd name="connsiteX23" fmla="*/ 7012280 w 10195848"/>
              <a:gd name="connsiteY23" fmla="*/ 313572 h 1207550"/>
              <a:gd name="connsiteX24" fmla="*/ 7374230 w 10195848"/>
              <a:gd name="connsiteY24" fmla="*/ 504072 h 1207550"/>
              <a:gd name="connsiteX25" fmla="*/ 7590130 w 10195848"/>
              <a:gd name="connsiteY25" fmla="*/ 554872 h 1207550"/>
              <a:gd name="connsiteX26" fmla="*/ 7907629 w 10195848"/>
              <a:gd name="connsiteY26" fmla="*/ 281822 h 1207550"/>
              <a:gd name="connsiteX27" fmla="*/ 8358479 w 10195848"/>
              <a:gd name="connsiteY27" fmla="*/ 377072 h 1207550"/>
              <a:gd name="connsiteX28" fmla="*/ 8707729 w 10195848"/>
              <a:gd name="connsiteY28" fmla="*/ 465972 h 1207550"/>
              <a:gd name="connsiteX29" fmla="*/ 9177629 w 10195848"/>
              <a:gd name="connsiteY29" fmla="*/ 326272 h 1207550"/>
              <a:gd name="connsiteX30" fmla="*/ 9577679 w 10195848"/>
              <a:gd name="connsiteY30" fmla="*/ 21472 h 1207550"/>
              <a:gd name="connsiteX31" fmla="*/ 9544636 w 10195848"/>
              <a:gd name="connsiteY31" fmla="*/ 1178975 h 1207550"/>
              <a:gd name="connsiteX32" fmla="*/ 0 w 10195848"/>
              <a:gd name="connsiteY32" fmla="*/ 1207550 h 1207550"/>
              <a:gd name="connsiteX33" fmla="*/ 98425 w 10195848"/>
              <a:gd name="connsiteY33" fmla="*/ 868441 h 1207550"/>
              <a:gd name="connsiteX0" fmla="*/ 98425 w 10237381"/>
              <a:gd name="connsiteY0" fmla="*/ 868441 h 1207550"/>
              <a:gd name="connsiteX1" fmla="*/ 478130 w 10237381"/>
              <a:gd name="connsiteY1" fmla="*/ 904122 h 1207550"/>
              <a:gd name="connsiteX2" fmla="*/ 725780 w 10237381"/>
              <a:gd name="connsiteY2" fmla="*/ 808872 h 1207550"/>
              <a:gd name="connsiteX3" fmla="*/ 916280 w 10237381"/>
              <a:gd name="connsiteY3" fmla="*/ 745372 h 1207550"/>
              <a:gd name="connsiteX4" fmla="*/ 1430630 w 10237381"/>
              <a:gd name="connsiteY4" fmla="*/ 764422 h 1207550"/>
              <a:gd name="connsiteX5" fmla="*/ 1627480 w 10237381"/>
              <a:gd name="connsiteY5" fmla="*/ 808872 h 1207550"/>
              <a:gd name="connsiteX6" fmla="*/ 1792580 w 10237381"/>
              <a:gd name="connsiteY6" fmla="*/ 758072 h 1207550"/>
              <a:gd name="connsiteX7" fmla="*/ 2002130 w 10237381"/>
              <a:gd name="connsiteY7" fmla="*/ 599322 h 1207550"/>
              <a:gd name="connsiteX8" fmla="*/ 2281530 w 10237381"/>
              <a:gd name="connsiteY8" fmla="*/ 472322 h 1207550"/>
              <a:gd name="connsiteX9" fmla="*/ 2637130 w 10237381"/>
              <a:gd name="connsiteY9" fmla="*/ 415172 h 1207550"/>
              <a:gd name="connsiteX10" fmla="*/ 2916530 w 10237381"/>
              <a:gd name="connsiteY10" fmla="*/ 624722 h 1207550"/>
              <a:gd name="connsiteX11" fmla="*/ 3113380 w 10237381"/>
              <a:gd name="connsiteY11" fmla="*/ 910472 h 1207550"/>
              <a:gd name="connsiteX12" fmla="*/ 3437230 w 10237381"/>
              <a:gd name="connsiteY12" fmla="*/ 961272 h 1207550"/>
              <a:gd name="connsiteX13" fmla="*/ 3697580 w 10237381"/>
              <a:gd name="connsiteY13" fmla="*/ 897772 h 1207550"/>
              <a:gd name="connsiteX14" fmla="*/ 3989680 w 10237381"/>
              <a:gd name="connsiteY14" fmla="*/ 846972 h 1207550"/>
              <a:gd name="connsiteX15" fmla="*/ 4440530 w 10237381"/>
              <a:gd name="connsiteY15" fmla="*/ 815222 h 1207550"/>
              <a:gd name="connsiteX16" fmla="*/ 4688180 w 10237381"/>
              <a:gd name="connsiteY16" fmla="*/ 910472 h 1207550"/>
              <a:gd name="connsiteX17" fmla="*/ 4929480 w 10237381"/>
              <a:gd name="connsiteY17" fmla="*/ 732672 h 1207550"/>
              <a:gd name="connsiteX18" fmla="*/ 5075530 w 10237381"/>
              <a:gd name="connsiteY18" fmla="*/ 643772 h 1207550"/>
              <a:gd name="connsiteX19" fmla="*/ 5488280 w 10237381"/>
              <a:gd name="connsiteY19" fmla="*/ 567572 h 1207550"/>
              <a:gd name="connsiteX20" fmla="*/ 5913730 w 10237381"/>
              <a:gd name="connsiteY20" fmla="*/ 688222 h 1207550"/>
              <a:gd name="connsiteX21" fmla="*/ 6243930 w 10237381"/>
              <a:gd name="connsiteY21" fmla="*/ 700922 h 1207550"/>
              <a:gd name="connsiteX22" fmla="*/ 6536030 w 10237381"/>
              <a:gd name="connsiteY22" fmla="*/ 446922 h 1207550"/>
              <a:gd name="connsiteX23" fmla="*/ 7012280 w 10237381"/>
              <a:gd name="connsiteY23" fmla="*/ 313572 h 1207550"/>
              <a:gd name="connsiteX24" fmla="*/ 7374230 w 10237381"/>
              <a:gd name="connsiteY24" fmla="*/ 504072 h 1207550"/>
              <a:gd name="connsiteX25" fmla="*/ 7590130 w 10237381"/>
              <a:gd name="connsiteY25" fmla="*/ 554872 h 1207550"/>
              <a:gd name="connsiteX26" fmla="*/ 7907629 w 10237381"/>
              <a:gd name="connsiteY26" fmla="*/ 281822 h 1207550"/>
              <a:gd name="connsiteX27" fmla="*/ 8358479 w 10237381"/>
              <a:gd name="connsiteY27" fmla="*/ 377072 h 1207550"/>
              <a:gd name="connsiteX28" fmla="*/ 8707729 w 10237381"/>
              <a:gd name="connsiteY28" fmla="*/ 465972 h 1207550"/>
              <a:gd name="connsiteX29" fmla="*/ 9177629 w 10237381"/>
              <a:gd name="connsiteY29" fmla="*/ 326272 h 1207550"/>
              <a:gd name="connsiteX30" fmla="*/ 9577679 w 10237381"/>
              <a:gd name="connsiteY30" fmla="*/ 21472 h 1207550"/>
              <a:gd name="connsiteX31" fmla="*/ 9544636 w 10237381"/>
              <a:gd name="connsiteY31" fmla="*/ 1178975 h 1207550"/>
              <a:gd name="connsiteX32" fmla="*/ 0 w 10237381"/>
              <a:gd name="connsiteY32" fmla="*/ 1207550 h 1207550"/>
              <a:gd name="connsiteX33" fmla="*/ 98425 w 10237381"/>
              <a:gd name="connsiteY33" fmla="*/ 868441 h 1207550"/>
              <a:gd name="connsiteX0" fmla="*/ 98425 w 9590416"/>
              <a:gd name="connsiteY0" fmla="*/ 868441 h 1207550"/>
              <a:gd name="connsiteX1" fmla="*/ 478130 w 9590416"/>
              <a:gd name="connsiteY1" fmla="*/ 904122 h 1207550"/>
              <a:gd name="connsiteX2" fmla="*/ 725780 w 9590416"/>
              <a:gd name="connsiteY2" fmla="*/ 808872 h 1207550"/>
              <a:gd name="connsiteX3" fmla="*/ 916280 w 9590416"/>
              <a:gd name="connsiteY3" fmla="*/ 745372 h 1207550"/>
              <a:gd name="connsiteX4" fmla="*/ 1430630 w 9590416"/>
              <a:gd name="connsiteY4" fmla="*/ 764422 h 1207550"/>
              <a:gd name="connsiteX5" fmla="*/ 1627480 w 9590416"/>
              <a:gd name="connsiteY5" fmla="*/ 808872 h 1207550"/>
              <a:gd name="connsiteX6" fmla="*/ 1792580 w 9590416"/>
              <a:gd name="connsiteY6" fmla="*/ 758072 h 1207550"/>
              <a:gd name="connsiteX7" fmla="*/ 2002130 w 9590416"/>
              <a:gd name="connsiteY7" fmla="*/ 599322 h 1207550"/>
              <a:gd name="connsiteX8" fmla="*/ 2281530 w 9590416"/>
              <a:gd name="connsiteY8" fmla="*/ 472322 h 1207550"/>
              <a:gd name="connsiteX9" fmla="*/ 2637130 w 9590416"/>
              <a:gd name="connsiteY9" fmla="*/ 415172 h 1207550"/>
              <a:gd name="connsiteX10" fmla="*/ 2916530 w 9590416"/>
              <a:gd name="connsiteY10" fmla="*/ 624722 h 1207550"/>
              <a:gd name="connsiteX11" fmla="*/ 3113380 w 9590416"/>
              <a:gd name="connsiteY11" fmla="*/ 910472 h 1207550"/>
              <a:gd name="connsiteX12" fmla="*/ 3437230 w 9590416"/>
              <a:gd name="connsiteY12" fmla="*/ 961272 h 1207550"/>
              <a:gd name="connsiteX13" fmla="*/ 3697580 w 9590416"/>
              <a:gd name="connsiteY13" fmla="*/ 897772 h 1207550"/>
              <a:gd name="connsiteX14" fmla="*/ 3989680 w 9590416"/>
              <a:gd name="connsiteY14" fmla="*/ 846972 h 1207550"/>
              <a:gd name="connsiteX15" fmla="*/ 4440530 w 9590416"/>
              <a:gd name="connsiteY15" fmla="*/ 815222 h 1207550"/>
              <a:gd name="connsiteX16" fmla="*/ 4688180 w 9590416"/>
              <a:gd name="connsiteY16" fmla="*/ 910472 h 1207550"/>
              <a:gd name="connsiteX17" fmla="*/ 4929480 w 9590416"/>
              <a:gd name="connsiteY17" fmla="*/ 732672 h 1207550"/>
              <a:gd name="connsiteX18" fmla="*/ 5075530 w 9590416"/>
              <a:gd name="connsiteY18" fmla="*/ 643772 h 1207550"/>
              <a:gd name="connsiteX19" fmla="*/ 5488280 w 9590416"/>
              <a:gd name="connsiteY19" fmla="*/ 567572 h 1207550"/>
              <a:gd name="connsiteX20" fmla="*/ 5913730 w 9590416"/>
              <a:gd name="connsiteY20" fmla="*/ 688222 h 1207550"/>
              <a:gd name="connsiteX21" fmla="*/ 6243930 w 9590416"/>
              <a:gd name="connsiteY21" fmla="*/ 700922 h 1207550"/>
              <a:gd name="connsiteX22" fmla="*/ 6536030 w 9590416"/>
              <a:gd name="connsiteY22" fmla="*/ 446922 h 1207550"/>
              <a:gd name="connsiteX23" fmla="*/ 7012280 w 9590416"/>
              <a:gd name="connsiteY23" fmla="*/ 313572 h 1207550"/>
              <a:gd name="connsiteX24" fmla="*/ 7374230 w 9590416"/>
              <a:gd name="connsiteY24" fmla="*/ 504072 h 1207550"/>
              <a:gd name="connsiteX25" fmla="*/ 7590130 w 9590416"/>
              <a:gd name="connsiteY25" fmla="*/ 554872 h 1207550"/>
              <a:gd name="connsiteX26" fmla="*/ 7907629 w 9590416"/>
              <a:gd name="connsiteY26" fmla="*/ 281822 h 1207550"/>
              <a:gd name="connsiteX27" fmla="*/ 8358479 w 9590416"/>
              <a:gd name="connsiteY27" fmla="*/ 377072 h 1207550"/>
              <a:gd name="connsiteX28" fmla="*/ 8707729 w 9590416"/>
              <a:gd name="connsiteY28" fmla="*/ 465972 h 1207550"/>
              <a:gd name="connsiteX29" fmla="*/ 9177629 w 9590416"/>
              <a:gd name="connsiteY29" fmla="*/ 326272 h 1207550"/>
              <a:gd name="connsiteX30" fmla="*/ 9577679 w 9590416"/>
              <a:gd name="connsiteY30" fmla="*/ 21472 h 1207550"/>
              <a:gd name="connsiteX31" fmla="*/ 9544636 w 9590416"/>
              <a:gd name="connsiteY31" fmla="*/ 1178975 h 1207550"/>
              <a:gd name="connsiteX32" fmla="*/ 0 w 9590416"/>
              <a:gd name="connsiteY32" fmla="*/ 1207550 h 1207550"/>
              <a:gd name="connsiteX33" fmla="*/ 98425 w 9590416"/>
              <a:gd name="connsiteY33" fmla="*/ 868441 h 1207550"/>
              <a:gd name="connsiteX0" fmla="*/ 98425 w 9607647"/>
              <a:gd name="connsiteY0" fmla="*/ 868441 h 1207550"/>
              <a:gd name="connsiteX1" fmla="*/ 478130 w 9607647"/>
              <a:gd name="connsiteY1" fmla="*/ 904122 h 1207550"/>
              <a:gd name="connsiteX2" fmla="*/ 725780 w 9607647"/>
              <a:gd name="connsiteY2" fmla="*/ 808872 h 1207550"/>
              <a:gd name="connsiteX3" fmla="*/ 916280 w 9607647"/>
              <a:gd name="connsiteY3" fmla="*/ 745372 h 1207550"/>
              <a:gd name="connsiteX4" fmla="*/ 1430630 w 9607647"/>
              <a:gd name="connsiteY4" fmla="*/ 764422 h 1207550"/>
              <a:gd name="connsiteX5" fmla="*/ 1627480 w 9607647"/>
              <a:gd name="connsiteY5" fmla="*/ 808872 h 1207550"/>
              <a:gd name="connsiteX6" fmla="*/ 1792580 w 9607647"/>
              <a:gd name="connsiteY6" fmla="*/ 758072 h 1207550"/>
              <a:gd name="connsiteX7" fmla="*/ 2002130 w 9607647"/>
              <a:gd name="connsiteY7" fmla="*/ 599322 h 1207550"/>
              <a:gd name="connsiteX8" fmla="*/ 2281530 w 9607647"/>
              <a:gd name="connsiteY8" fmla="*/ 472322 h 1207550"/>
              <a:gd name="connsiteX9" fmla="*/ 2637130 w 9607647"/>
              <a:gd name="connsiteY9" fmla="*/ 415172 h 1207550"/>
              <a:gd name="connsiteX10" fmla="*/ 2916530 w 9607647"/>
              <a:gd name="connsiteY10" fmla="*/ 624722 h 1207550"/>
              <a:gd name="connsiteX11" fmla="*/ 3113380 w 9607647"/>
              <a:gd name="connsiteY11" fmla="*/ 910472 h 1207550"/>
              <a:gd name="connsiteX12" fmla="*/ 3437230 w 9607647"/>
              <a:gd name="connsiteY12" fmla="*/ 961272 h 1207550"/>
              <a:gd name="connsiteX13" fmla="*/ 3697580 w 9607647"/>
              <a:gd name="connsiteY13" fmla="*/ 897772 h 1207550"/>
              <a:gd name="connsiteX14" fmla="*/ 3989680 w 9607647"/>
              <a:gd name="connsiteY14" fmla="*/ 846972 h 1207550"/>
              <a:gd name="connsiteX15" fmla="*/ 4440530 w 9607647"/>
              <a:gd name="connsiteY15" fmla="*/ 815222 h 1207550"/>
              <a:gd name="connsiteX16" fmla="*/ 4688180 w 9607647"/>
              <a:gd name="connsiteY16" fmla="*/ 910472 h 1207550"/>
              <a:gd name="connsiteX17" fmla="*/ 4929480 w 9607647"/>
              <a:gd name="connsiteY17" fmla="*/ 732672 h 1207550"/>
              <a:gd name="connsiteX18" fmla="*/ 5075530 w 9607647"/>
              <a:gd name="connsiteY18" fmla="*/ 643772 h 1207550"/>
              <a:gd name="connsiteX19" fmla="*/ 5488280 w 9607647"/>
              <a:gd name="connsiteY19" fmla="*/ 567572 h 1207550"/>
              <a:gd name="connsiteX20" fmla="*/ 5913730 w 9607647"/>
              <a:gd name="connsiteY20" fmla="*/ 688222 h 1207550"/>
              <a:gd name="connsiteX21" fmla="*/ 6243930 w 9607647"/>
              <a:gd name="connsiteY21" fmla="*/ 700922 h 1207550"/>
              <a:gd name="connsiteX22" fmla="*/ 6536030 w 9607647"/>
              <a:gd name="connsiteY22" fmla="*/ 446922 h 1207550"/>
              <a:gd name="connsiteX23" fmla="*/ 7012280 w 9607647"/>
              <a:gd name="connsiteY23" fmla="*/ 313572 h 1207550"/>
              <a:gd name="connsiteX24" fmla="*/ 7374230 w 9607647"/>
              <a:gd name="connsiteY24" fmla="*/ 504072 h 1207550"/>
              <a:gd name="connsiteX25" fmla="*/ 7590130 w 9607647"/>
              <a:gd name="connsiteY25" fmla="*/ 554872 h 1207550"/>
              <a:gd name="connsiteX26" fmla="*/ 7907629 w 9607647"/>
              <a:gd name="connsiteY26" fmla="*/ 281822 h 1207550"/>
              <a:gd name="connsiteX27" fmla="*/ 8358479 w 9607647"/>
              <a:gd name="connsiteY27" fmla="*/ 377072 h 1207550"/>
              <a:gd name="connsiteX28" fmla="*/ 8707729 w 9607647"/>
              <a:gd name="connsiteY28" fmla="*/ 465972 h 1207550"/>
              <a:gd name="connsiteX29" fmla="*/ 9177629 w 9607647"/>
              <a:gd name="connsiteY29" fmla="*/ 326272 h 1207550"/>
              <a:gd name="connsiteX30" fmla="*/ 9577679 w 9607647"/>
              <a:gd name="connsiteY30" fmla="*/ 21472 h 1207550"/>
              <a:gd name="connsiteX31" fmla="*/ 9544636 w 9607647"/>
              <a:gd name="connsiteY31" fmla="*/ 1178975 h 1207550"/>
              <a:gd name="connsiteX32" fmla="*/ 0 w 9607647"/>
              <a:gd name="connsiteY32" fmla="*/ 1207550 h 1207550"/>
              <a:gd name="connsiteX33" fmla="*/ 98425 w 9607647"/>
              <a:gd name="connsiteY33" fmla="*/ 868441 h 1207550"/>
              <a:gd name="connsiteX0" fmla="*/ 98425 w 9627443"/>
              <a:gd name="connsiteY0" fmla="*/ 868441 h 1207550"/>
              <a:gd name="connsiteX1" fmla="*/ 478130 w 9627443"/>
              <a:gd name="connsiteY1" fmla="*/ 904122 h 1207550"/>
              <a:gd name="connsiteX2" fmla="*/ 725780 w 9627443"/>
              <a:gd name="connsiteY2" fmla="*/ 808872 h 1207550"/>
              <a:gd name="connsiteX3" fmla="*/ 916280 w 9627443"/>
              <a:gd name="connsiteY3" fmla="*/ 745372 h 1207550"/>
              <a:gd name="connsiteX4" fmla="*/ 1430630 w 9627443"/>
              <a:gd name="connsiteY4" fmla="*/ 764422 h 1207550"/>
              <a:gd name="connsiteX5" fmla="*/ 1627480 w 9627443"/>
              <a:gd name="connsiteY5" fmla="*/ 808872 h 1207550"/>
              <a:gd name="connsiteX6" fmla="*/ 1792580 w 9627443"/>
              <a:gd name="connsiteY6" fmla="*/ 758072 h 1207550"/>
              <a:gd name="connsiteX7" fmla="*/ 2002130 w 9627443"/>
              <a:gd name="connsiteY7" fmla="*/ 599322 h 1207550"/>
              <a:gd name="connsiteX8" fmla="*/ 2281530 w 9627443"/>
              <a:gd name="connsiteY8" fmla="*/ 472322 h 1207550"/>
              <a:gd name="connsiteX9" fmla="*/ 2637130 w 9627443"/>
              <a:gd name="connsiteY9" fmla="*/ 415172 h 1207550"/>
              <a:gd name="connsiteX10" fmla="*/ 2916530 w 9627443"/>
              <a:gd name="connsiteY10" fmla="*/ 624722 h 1207550"/>
              <a:gd name="connsiteX11" fmla="*/ 3113380 w 9627443"/>
              <a:gd name="connsiteY11" fmla="*/ 910472 h 1207550"/>
              <a:gd name="connsiteX12" fmla="*/ 3437230 w 9627443"/>
              <a:gd name="connsiteY12" fmla="*/ 961272 h 1207550"/>
              <a:gd name="connsiteX13" fmla="*/ 3697580 w 9627443"/>
              <a:gd name="connsiteY13" fmla="*/ 897772 h 1207550"/>
              <a:gd name="connsiteX14" fmla="*/ 3989680 w 9627443"/>
              <a:gd name="connsiteY14" fmla="*/ 846972 h 1207550"/>
              <a:gd name="connsiteX15" fmla="*/ 4440530 w 9627443"/>
              <a:gd name="connsiteY15" fmla="*/ 815222 h 1207550"/>
              <a:gd name="connsiteX16" fmla="*/ 4688180 w 9627443"/>
              <a:gd name="connsiteY16" fmla="*/ 910472 h 1207550"/>
              <a:gd name="connsiteX17" fmla="*/ 4929480 w 9627443"/>
              <a:gd name="connsiteY17" fmla="*/ 732672 h 1207550"/>
              <a:gd name="connsiteX18" fmla="*/ 5075530 w 9627443"/>
              <a:gd name="connsiteY18" fmla="*/ 643772 h 1207550"/>
              <a:gd name="connsiteX19" fmla="*/ 5488280 w 9627443"/>
              <a:gd name="connsiteY19" fmla="*/ 567572 h 1207550"/>
              <a:gd name="connsiteX20" fmla="*/ 5913730 w 9627443"/>
              <a:gd name="connsiteY20" fmla="*/ 688222 h 1207550"/>
              <a:gd name="connsiteX21" fmla="*/ 6243930 w 9627443"/>
              <a:gd name="connsiteY21" fmla="*/ 700922 h 1207550"/>
              <a:gd name="connsiteX22" fmla="*/ 6536030 w 9627443"/>
              <a:gd name="connsiteY22" fmla="*/ 446922 h 1207550"/>
              <a:gd name="connsiteX23" fmla="*/ 7012280 w 9627443"/>
              <a:gd name="connsiteY23" fmla="*/ 313572 h 1207550"/>
              <a:gd name="connsiteX24" fmla="*/ 7374230 w 9627443"/>
              <a:gd name="connsiteY24" fmla="*/ 504072 h 1207550"/>
              <a:gd name="connsiteX25" fmla="*/ 7590130 w 9627443"/>
              <a:gd name="connsiteY25" fmla="*/ 554872 h 1207550"/>
              <a:gd name="connsiteX26" fmla="*/ 7907629 w 9627443"/>
              <a:gd name="connsiteY26" fmla="*/ 281822 h 1207550"/>
              <a:gd name="connsiteX27" fmla="*/ 8358479 w 9627443"/>
              <a:gd name="connsiteY27" fmla="*/ 377072 h 1207550"/>
              <a:gd name="connsiteX28" fmla="*/ 8707729 w 9627443"/>
              <a:gd name="connsiteY28" fmla="*/ 465972 h 1207550"/>
              <a:gd name="connsiteX29" fmla="*/ 9177629 w 9627443"/>
              <a:gd name="connsiteY29" fmla="*/ 326272 h 1207550"/>
              <a:gd name="connsiteX30" fmla="*/ 9577679 w 9627443"/>
              <a:gd name="connsiteY30" fmla="*/ 21472 h 1207550"/>
              <a:gd name="connsiteX31" fmla="*/ 9572374 w 9627443"/>
              <a:gd name="connsiteY31" fmla="*/ 1178974 h 1207550"/>
              <a:gd name="connsiteX32" fmla="*/ 0 w 9627443"/>
              <a:gd name="connsiteY32" fmla="*/ 1207550 h 1207550"/>
              <a:gd name="connsiteX33" fmla="*/ 98425 w 9627443"/>
              <a:gd name="connsiteY33" fmla="*/ 868441 h 1207550"/>
              <a:gd name="connsiteX0" fmla="*/ 98425 w 9590416"/>
              <a:gd name="connsiteY0" fmla="*/ 868441 h 1207550"/>
              <a:gd name="connsiteX1" fmla="*/ 478130 w 9590416"/>
              <a:gd name="connsiteY1" fmla="*/ 904122 h 1207550"/>
              <a:gd name="connsiteX2" fmla="*/ 725780 w 9590416"/>
              <a:gd name="connsiteY2" fmla="*/ 808872 h 1207550"/>
              <a:gd name="connsiteX3" fmla="*/ 916280 w 9590416"/>
              <a:gd name="connsiteY3" fmla="*/ 745372 h 1207550"/>
              <a:gd name="connsiteX4" fmla="*/ 1430630 w 9590416"/>
              <a:gd name="connsiteY4" fmla="*/ 764422 h 1207550"/>
              <a:gd name="connsiteX5" fmla="*/ 1627480 w 9590416"/>
              <a:gd name="connsiteY5" fmla="*/ 808872 h 1207550"/>
              <a:gd name="connsiteX6" fmla="*/ 1792580 w 9590416"/>
              <a:gd name="connsiteY6" fmla="*/ 758072 h 1207550"/>
              <a:gd name="connsiteX7" fmla="*/ 2002130 w 9590416"/>
              <a:gd name="connsiteY7" fmla="*/ 599322 h 1207550"/>
              <a:gd name="connsiteX8" fmla="*/ 2281530 w 9590416"/>
              <a:gd name="connsiteY8" fmla="*/ 472322 h 1207550"/>
              <a:gd name="connsiteX9" fmla="*/ 2637130 w 9590416"/>
              <a:gd name="connsiteY9" fmla="*/ 415172 h 1207550"/>
              <a:gd name="connsiteX10" fmla="*/ 2916530 w 9590416"/>
              <a:gd name="connsiteY10" fmla="*/ 624722 h 1207550"/>
              <a:gd name="connsiteX11" fmla="*/ 3113380 w 9590416"/>
              <a:gd name="connsiteY11" fmla="*/ 910472 h 1207550"/>
              <a:gd name="connsiteX12" fmla="*/ 3437230 w 9590416"/>
              <a:gd name="connsiteY12" fmla="*/ 961272 h 1207550"/>
              <a:gd name="connsiteX13" fmla="*/ 3697580 w 9590416"/>
              <a:gd name="connsiteY13" fmla="*/ 897772 h 1207550"/>
              <a:gd name="connsiteX14" fmla="*/ 3989680 w 9590416"/>
              <a:gd name="connsiteY14" fmla="*/ 846972 h 1207550"/>
              <a:gd name="connsiteX15" fmla="*/ 4440530 w 9590416"/>
              <a:gd name="connsiteY15" fmla="*/ 815222 h 1207550"/>
              <a:gd name="connsiteX16" fmla="*/ 4688180 w 9590416"/>
              <a:gd name="connsiteY16" fmla="*/ 910472 h 1207550"/>
              <a:gd name="connsiteX17" fmla="*/ 4929480 w 9590416"/>
              <a:gd name="connsiteY17" fmla="*/ 732672 h 1207550"/>
              <a:gd name="connsiteX18" fmla="*/ 5075530 w 9590416"/>
              <a:gd name="connsiteY18" fmla="*/ 643772 h 1207550"/>
              <a:gd name="connsiteX19" fmla="*/ 5488280 w 9590416"/>
              <a:gd name="connsiteY19" fmla="*/ 567572 h 1207550"/>
              <a:gd name="connsiteX20" fmla="*/ 5913730 w 9590416"/>
              <a:gd name="connsiteY20" fmla="*/ 688222 h 1207550"/>
              <a:gd name="connsiteX21" fmla="*/ 6243930 w 9590416"/>
              <a:gd name="connsiteY21" fmla="*/ 700922 h 1207550"/>
              <a:gd name="connsiteX22" fmla="*/ 6536030 w 9590416"/>
              <a:gd name="connsiteY22" fmla="*/ 446922 h 1207550"/>
              <a:gd name="connsiteX23" fmla="*/ 7012280 w 9590416"/>
              <a:gd name="connsiteY23" fmla="*/ 313572 h 1207550"/>
              <a:gd name="connsiteX24" fmla="*/ 7374230 w 9590416"/>
              <a:gd name="connsiteY24" fmla="*/ 504072 h 1207550"/>
              <a:gd name="connsiteX25" fmla="*/ 7590130 w 9590416"/>
              <a:gd name="connsiteY25" fmla="*/ 554872 h 1207550"/>
              <a:gd name="connsiteX26" fmla="*/ 7907629 w 9590416"/>
              <a:gd name="connsiteY26" fmla="*/ 281822 h 1207550"/>
              <a:gd name="connsiteX27" fmla="*/ 8358479 w 9590416"/>
              <a:gd name="connsiteY27" fmla="*/ 377072 h 1207550"/>
              <a:gd name="connsiteX28" fmla="*/ 8707729 w 9590416"/>
              <a:gd name="connsiteY28" fmla="*/ 465972 h 1207550"/>
              <a:gd name="connsiteX29" fmla="*/ 9177629 w 9590416"/>
              <a:gd name="connsiteY29" fmla="*/ 326272 h 1207550"/>
              <a:gd name="connsiteX30" fmla="*/ 9577679 w 9590416"/>
              <a:gd name="connsiteY30" fmla="*/ 21472 h 1207550"/>
              <a:gd name="connsiteX31" fmla="*/ 9572374 w 9590416"/>
              <a:gd name="connsiteY31" fmla="*/ 1178974 h 1207550"/>
              <a:gd name="connsiteX32" fmla="*/ 0 w 9590416"/>
              <a:gd name="connsiteY32" fmla="*/ 1207550 h 1207550"/>
              <a:gd name="connsiteX33" fmla="*/ 98425 w 9590416"/>
              <a:gd name="connsiteY33" fmla="*/ 868441 h 1207550"/>
              <a:gd name="connsiteX0" fmla="*/ 98425 w 9594572"/>
              <a:gd name="connsiteY0" fmla="*/ 868441 h 1207550"/>
              <a:gd name="connsiteX1" fmla="*/ 478130 w 9594572"/>
              <a:gd name="connsiteY1" fmla="*/ 904122 h 1207550"/>
              <a:gd name="connsiteX2" fmla="*/ 725780 w 9594572"/>
              <a:gd name="connsiteY2" fmla="*/ 808872 h 1207550"/>
              <a:gd name="connsiteX3" fmla="*/ 916280 w 9594572"/>
              <a:gd name="connsiteY3" fmla="*/ 745372 h 1207550"/>
              <a:gd name="connsiteX4" fmla="*/ 1430630 w 9594572"/>
              <a:gd name="connsiteY4" fmla="*/ 764422 h 1207550"/>
              <a:gd name="connsiteX5" fmla="*/ 1627480 w 9594572"/>
              <a:gd name="connsiteY5" fmla="*/ 808872 h 1207550"/>
              <a:gd name="connsiteX6" fmla="*/ 1792580 w 9594572"/>
              <a:gd name="connsiteY6" fmla="*/ 758072 h 1207550"/>
              <a:gd name="connsiteX7" fmla="*/ 2002130 w 9594572"/>
              <a:gd name="connsiteY7" fmla="*/ 599322 h 1207550"/>
              <a:gd name="connsiteX8" fmla="*/ 2281530 w 9594572"/>
              <a:gd name="connsiteY8" fmla="*/ 472322 h 1207550"/>
              <a:gd name="connsiteX9" fmla="*/ 2637130 w 9594572"/>
              <a:gd name="connsiteY9" fmla="*/ 415172 h 1207550"/>
              <a:gd name="connsiteX10" fmla="*/ 2916530 w 9594572"/>
              <a:gd name="connsiteY10" fmla="*/ 624722 h 1207550"/>
              <a:gd name="connsiteX11" fmla="*/ 3113380 w 9594572"/>
              <a:gd name="connsiteY11" fmla="*/ 910472 h 1207550"/>
              <a:gd name="connsiteX12" fmla="*/ 3437230 w 9594572"/>
              <a:gd name="connsiteY12" fmla="*/ 961272 h 1207550"/>
              <a:gd name="connsiteX13" fmla="*/ 3697580 w 9594572"/>
              <a:gd name="connsiteY13" fmla="*/ 897772 h 1207550"/>
              <a:gd name="connsiteX14" fmla="*/ 3989680 w 9594572"/>
              <a:gd name="connsiteY14" fmla="*/ 846972 h 1207550"/>
              <a:gd name="connsiteX15" fmla="*/ 4440530 w 9594572"/>
              <a:gd name="connsiteY15" fmla="*/ 815222 h 1207550"/>
              <a:gd name="connsiteX16" fmla="*/ 4688180 w 9594572"/>
              <a:gd name="connsiteY16" fmla="*/ 910472 h 1207550"/>
              <a:gd name="connsiteX17" fmla="*/ 4929480 w 9594572"/>
              <a:gd name="connsiteY17" fmla="*/ 732672 h 1207550"/>
              <a:gd name="connsiteX18" fmla="*/ 5075530 w 9594572"/>
              <a:gd name="connsiteY18" fmla="*/ 643772 h 1207550"/>
              <a:gd name="connsiteX19" fmla="*/ 5488280 w 9594572"/>
              <a:gd name="connsiteY19" fmla="*/ 567572 h 1207550"/>
              <a:gd name="connsiteX20" fmla="*/ 5913730 w 9594572"/>
              <a:gd name="connsiteY20" fmla="*/ 688222 h 1207550"/>
              <a:gd name="connsiteX21" fmla="*/ 6243930 w 9594572"/>
              <a:gd name="connsiteY21" fmla="*/ 700922 h 1207550"/>
              <a:gd name="connsiteX22" fmla="*/ 6536030 w 9594572"/>
              <a:gd name="connsiteY22" fmla="*/ 446922 h 1207550"/>
              <a:gd name="connsiteX23" fmla="*/ 7012280 w 9594572"/>
              <a:gd name="connsiteY23" fmla="*/ 313572 h 1207550"/>
              <a:gd name="connsiteX24" fmla="*/ 7374230 w 9594572"/>
              <a:gd name="connsiteY24" fmla="*/ 504072 h 1207550"/>
              <a:gd name="connsiteX25" fmla="*/ 7590130 w 9594572"/>
              <a:gd name="connsiteY25" fmla="*/ 554872 h 1207550"/>
              <a:gd name="connsiteX26" fmla="*/ 7907629 w 9594572"/>
              <a:gd name="connsiteY26" fmla="*/ 281822 h 1207550"/>
              <a:gd name="connsiteX27" fmla="*/ 8358479 w 9594572"/>
              <a:gd name="connsiteY27" fmla="*/ 377072 h 1207550"/>
              <a:gd name="connsiteX28" fmla="*/ 8707729 w 9594572"/>
              <a:gd name="connsiteY28" fmla="*/ 465972 h 1207550"/>
              <a:gd name="connsiteX29" fmla="*/ 9177629 w 9594572"/>
              <a:gd name="connsiteY29" fmla="*/ 326272 h 1207550"/>
              <a:gd name="connsiteX30" fmla="*/ 9577679 w 9594572"/>
              <a:gd name="connsiteY30" fmla="*/ 21472 h 1207550"/>
              <a:gd name="connsiteX31" fmla="*/ 9590866 w 9594572"/>
              <a:gd name="connsiteY31" fmla="*/ 1178974 h 1207550"/>
              <a:gd name="connsiteX32" fmla="*/ 0 w 9594572"/>
              <a:gd name="connsiteY32" fmla="*/ 1207550 h 1207550"/>
              <a:gd name="connsiteX33" fmla="*/ 98425 w 9594572"/>
              <a:gd name="connsiteY33" fmla="*/ 868441 h 1207550"/>
              <a:gd name="connsiteX0" fmla="*/ 98425 w 9590866"/>
              <a:gd name="connsiteY0" fmla="*/ 868441 h 1207550"/>
              <a:gd name="connsiteX1" fmla="*/ 478130 w 9590866"/>
              <a:gd name="connsiteY1" fmla="*/ 904122 h 1207550"/>
              <a:gd name="connsiteX2" fmla="*/ 725780 w 9590866"/>
              <a:gd name="connsiteY2" fmla="*/ 808872 h 1207550"/>
              <a:gd name="connsiteX3" fmla="*/ 916280 w 9590866"/>
              <a:gd name="connsiteY3" fmla="*/ 745372 h 1207550"/>
              <a:gd name="connsiteX4" fmla="*/ 1430630 w 9590866"/>
              <a:gd name="connsiteY4" fmla="*/ 764422 h 1207550"/>
              <a:gd name="connsiteX5" fmla="*/ 1627480 w 9590866"/>
              <a:gd name="connsiteY5" fmla="*/ 808872 h 1207550"/>
              <a:gd name="connsiteX6" fmla="*/ 1792580 w 9590866"/>
              <a:gd name="connsiteY6" fmla="*/ 758072 h 1207550"/>
              <a:gd name="connsiteX7" fmla="*/ 2002130 w 9590866"/>
              <a:gd name="connsiteY7" fmla="*/ 599322 h 1207550"/>
              <a:gd name="connsiteX8" fmla="*/ 2281530 w 9590866"/>
              <a:gd name="connsiteY8" fmla="*/ 472322 h 1207550"/>
              <a:gd name="connsiteX9" fmla="*/ 2637130 w 9590866"/>
              <a:gd name="connsiteY9" fmla="*/ 415172 h 1207550"/>
              <a:gd name="connsiteX10" fmla="*/ 2916530 w 9590866"/>
              <a:gd name="connsiteY10" fmla="*/ 624722 h 1207550"/>
              <a:gd name="connsiteX11" fmla="*/ 3113380 w 9590866"/>
              <a:gd name="connsiteY11" fmla="*/ 910472 h 1207550"/>
              <a:gd name="connsiteX12" fmla="*/ 3437230 w 9590866"/>
              <a:gd name="connsiteY12" fmla="*/ 961272 h 1207550"/>
              <a:gd name="connsiteX13" fmla="*/ 3697580 w 9590866"/>
              <a:gd name="connsiteY13" fmla="*/ 897772 h 1207550"/>
              <a:gd name="connsiteX14" fmla="*/ 3989680 w 9590866"/>
              <a:gd name="connsiteY14" fmla="*/ 846972 h 1207550"/>
              <a:gd name="connsiteX15" fmla="*/ 4440530 w 9590866"/>
              <a:gd name="connsiteY15" fmla="*/ 815222 h 1207550"/>
              <a:gd name="connsiteX16" fmla="*/ 4688180 w 9590866"/>
              <a:gd name="connsiteY16" fmla="*/ 910472 h 1207550"/>
              <a:gd name="connsiteX17" fmla="*/ 4929480 w 9590866"/>
              <a:gd name="connsiteY17" fmla="*/ 732672 h 1207550"/>
              <a:gd name="connsiteX18" fmla="*/ 5075530 w 9590866"/>
              <a:gd name="connsiteY18" fmla="*/ 643772 h 1207550"/>
              <a:gd name="connsiteX19" fmla="*/ 5488280 w 9590866"/>
              <a:gd name="connsiteY19" fmla="*/ 567572 h 1207550"/>
              <a:gd name="connsiteX20" fmla="*/ 5913730 w 9590866"/>
              <a:gd name="connsiteY20" fmla="*/ 688222 h 1207550"/>
              <a:gd name="connsiteX21" fmla="*/ 6243930 w 9590866"/>
              <a:gd name="connsiteY21" fmla="*/ 700922 h 1207550"/>
              <a:gd name="connsiteX22" fmla="*/ 6536030 w 9590866"/>
              <a:gd name="connsiteY22" fmla="*/ 446922 h 1207550"/>
              <a:gd name="connsiteX23" fmla="*/ 7012280 w 9590866"/>
              <a:gd name="connsiteY23" fmla="*/ 313572 h 1207550"/>
              <a:gd name="connsiteX24" fmla="*/ 7374230 w 9590866"/>
              <a:gd name="connsiteY24" fmla="*/ 504072 h 1207550"/>
              <a:gd name="connsiteX25" fmla="*/ 7590130 w 9590866"/>
              <a:gd name="connsiteY25" fmla="*/ 554872 h 1207550"/>
              <a:gd name="connsiteX26" fmla="*/ 7907629 w 9590866"/>
              <a:gd name="connsiteY26" fmla="*/ 281822 h 1207550"/>
              <a:gd name="connsiteX27" fmla="*/ 8358479 w 9590866"/>
              <a:gd name="connsiteY27" fmla="*/ 377072 h 1207550"/>
              <a:gd name="connsiteX28" fmla="*/ 8707729 w 9590866"/>
              <a:gd name="connsiteY28" fmla="*/ 465972 h 1207550"/>
              <a:gd name="connsiteX29" fmla="*/ 9177629 w 9590866"/>
              <a:gd name="connsiteY29" fmla="*/ 326272 h 1207550"/>
              <a:gd name="connsiteX30" fmla="*/ 9577679 w 9590866"/>
              <a:gd name="connsiteY30" fmla="*/ 21472 h 1207550"/>
              <a:gd name="connsiteX31" fmla="*/ 9590866 w 9590866"/>
              <a:gd name="connsiteY31" fmla="*/ 1178974 h 1207550"/>
              <a:gd name="connsiteX32" fmla="*/ 0 w 9590866"/>
              <a:gd name="connsiteY32" fmla="*/ 1207550 h 1207550"/>
              <a:gd name="connsiteX33" fmla="*/ 98425 w 9590866"/>
              <a:gd name="connsiteY33" fmla="*/ 868441 h 1207550"/>
              <a:gd name="connsiteX0" fmla="*/ 98425 w 9591791"/>
              <a:gd name="connsiteY0" fmla="*/ 868441 h 1207550"/>
              <a:gd name="connsiteX1" fmla="*/ 478130 w 9591791"/>
              <a:gd name="connsiteY1" fmla="*/ 904122 h 1207550"/>
              <a:gd name="connsiteX2" fmla="*/ 725780 w 9591791"/>
              <a:gd name="connsiteY2" fmla="*/ 808872 h 1207550"/>
              <a:gd name="connsiteX3" fmla="*/ 916280 w 9591791"/>
              <a:gd name="connsiteY3" fmla="*/ 745372 h 1207550"/>
              <a:gd name="connsiteX4" fmla="*/ 1430630 w 9591791"/>
              <a:gd name="connsiteY4" fmla="*/ 764422 h 1207550"/>
              <a:gd name="connsiteX5" fmla="*/ 1627480 w 9591791"/>
              <a:gd name="connsiteY5" fmla="*/ 808872 h 1207550"/>
              <a:gd name="connsiteX6" fmla="*/ 1792580 w 9591791"/>
              <a:gd name="connsiteY6" fmla="*/ 758072 h 1207550"/>
              <a:gd name="connsiteX7" fmla="*/ 2002130 w 9591791"/>
              <a:gd name="connsiteY7" fmla="*/ 599322 h 1207550"/>
              <a:gd name="connsiteX8" fmla="*/ 2281530 w 9591791"/>
              <a:gd name="connsiteY8" fmla="*/ 472322 h 1207550"/>
              <a:gd name="connsiteX9" fmla="*/ 2637130 w 9591791"/>
              <a:gd name="connsiteY9" fmla="*/ 415172 h 1207550"/>
              <a:gd name="connsiteX10" fmla="*/ 2916530 w 9591791"/>
              <a:gd name="connsiteY10" fmla="*/ 624722 h 1207550"/>
              <a:gd name="connsiteX11" fmla="*/ 3113380 w 9591791"/>
              <a:gd name="connsiteY11" fmla="*/ 910472 h 1207550"/>
              <a:gd name="connsiteX12" fmla="*/ 3437230 w 9591791"/>
              <a:gd name="connsiteY12" fmla="*/ 961272 h 1207550"/>
              <a:gd name="connsiteX13" fmla="*/ 3697580 w 9591791"/>
              <a:gd name="connsiteY13" fmla="*/ 897772 h 1207550"/>
              <a:gd name="connsiteX14" fmla="*/ 3989680 w 9591791"/>
              <a:gd name="connsiteY14" fmla="*/ 846972 h 1207550"/>
              <a:gd name="connsiteX15" fmla="*/ 4440530 w 9591791"/>
              <a:gd name="connsiteY15" fmla="*/ 815222 h 1207550"/>
              <a:gd name="connsiteX16" fmla="*/ 4688180 w 9591791"/>
              <a:gd name="connsiteY16" fmla="*/ 910472 h 1207550"/>
              <a:gd name="connsiteX17" fmla="*/ 4929480 w 9591791"/>
              <a:gd name="connsiteY17" fmla="*/ 732672 h 1207550"/>
              <a:gd name="connsiteX18" fmla="*/ 5075530 w 9591791"/>
              <a:gd name="connsiteY18" fmla="*/ 643772 h 1207550"/>
              <a:gd name="connsiteX19" fmla="*/ 5488280 w 9591791"/>
              <a:gd name="connsiteY19" fmla="*/ 567572 h 1207550"/>
              <a:gd name="connsiteX20" fmla="*/ 5913730 w 9591791"/>
              <a:gd name="connsiteY20" fmla="*/ 688222 h 1207550"/>
              <a:gd name="connsiteX21" fmla="*/ 6243930 w 9591791"/>
              <a:gd name="connsiteY21" fmla="*/ 700922 h 1207550"/>
              <a:gd name="connsiteX22" fmla="*/ 6536030 w 9591791"/>
              <a:gd name="connsiteY22" fmla="*/ 446922 h 1207550"/>
              <a:gd name="connsiteX23" fmla="*/ 7012280 w 9591791"/>
              <a:gd name="connsiteY23" fmla="*/ 313572 h 1207550"/>
              <a:gd name="connsiteX24" fmla="*/ 7374230 w 9591791"/>
              <a:gd name="connsiteY24" fmla="*/ 504072 h 1207550"/>
              <a:gd name="connsiteX25" fmla="*/ 7590130 w 9591791"/>
              <a:gd name="connsiteY25" fmla="*/ 554872 h 1207550"/>
              <a:gd name="connsiteX26" fmla="*/ 7907629 w 9591791"/>
              <a:gd name="connsiteY26" fmla="*/ 281822 h 1207550"/>
              <a:gd name="connsiteX27" fmla="*/ 8358479 w 9591791"/>
              <a:gd name="connsiteY27" fmla="*/ 377072 h 1207550"/>
              <a:gd name="connsiteX28" fmla="*/ 8707729 w 9591791"/>
              <a:gd name="connsiteY28" fmla="*/ 465972 h 1207550"/>
              <a:gd name="connsiteX29" fmla="*/ 9177629 w 9591791"/>
              <a:gd name="connsiteY29" fmla="*/ 326272 h 1207550"/>
              <a:gd name="connsiteX30" fmla="*/ 9577679 w 9591791"/>
              <a:gd name="connsiteY30" fmla="*/ 21472 h 1207550"/>
              <a:gd name="connsiteX31" fmla="*/ 9590866 w 9591791"/>
              <a:gd name="connsiteY31" fmla="*/ 1178974 h 1207550"/>
              <a:gd name="connsiteX32" fmla="*/ 0 w 9591791"/>
              <a:gd name="connsiteY32" fmla="*/ 1207550 h 1207550"/>
              <a:gd name="connsiteX33" fmla="*/ 98425 w 9591791"/>
              <a:gd name="connsiteY33" fmla="*/ 868441 h 120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591791" h="1207550">
                <a:moveTo>
                  <a:pt x="98425" y="868441"/>
                </a:moveTo>
                <a:cubicBezTo>
                  <a:pt x="328710" y="733226"/>
                  <a:pt x="425645" y="852012"/>
                  <a:pt x="478130" y="904122"/>
                </a:cubicBezTo>
                <a:cubicBezTo>
                  <a:pt x="537397" y="825805"/>
                  <a:pt x="641113" y="766539"/>
                  <a:pt x="725780" y="808872"/>
                </a:cubicBezTo>
                <a:cubicBezTo>
                  <a:pt x="757530" y="694572"/>
                  <a:pt x="846430" y="700922"/>
                  <a:pt x="916280" y="745372"/>
                </a:cubicBezTo>
                <a:cubicBezTo>
                  <a:pt x="1142763" y="506189"/>
                  <a:pt x="1375597" y="616255"/>
                  <a:pt x="1430630" y="764422"/>
                </a:cubicBezTo>
                <a:cubicBezTo>
                  <a:pt x="1521647" y="669172"/>
                  <a:pt x="1587263" y="732672"/>
                  <a:pt x="1627480" y="808872"/>
                </a:cubicBezTo>
                <a:cubicBezTo>
                  <a:pt x="1661347" y="741139"/>
                  <a:pt x="1726963" y="755955"/>
                  <a:pt x="1792580" y="758072"/>
                </a:cubicBezTo>
                <a:cubicBezTo>
                  <a:pt x="1796813" y="563339"/>
                  <a:pt x="1902647" y="590855"/>
                  <a:pt x="2002130" y="599322"/>
                </a:cubicBezTo>
                <a:cubicBezTo>
                  <a:pt x="2008480" y="554872"/>
                  <a:pt x="2110080" y="364372"/>
                  <a:pt x="2281530" y="472322"/>
                </a:cubicBezTo>
                <a:cubicBezTo>
                  <a:pt x="2330213" y="228905"/>
                  <a:pt x="2620197" y="302989"/>
                  <a:pt x="2637130" y="415172"/>
                </a:cubicBezTo>
                <a:cubicBezTo>
                  <a:pt x="2778947" y="343205"/>
                  <a:pt x="3009663" y="449039"/>
                  <a:pt x="2916530" y="624722"/>
                </a:cubicBezTo>
                <a:cubicBezTo>
                  <a:pt x="3111263" y="620489"/>
                  <a:pt x="3128197" y="794055"/>
                  <a:pt x="3113380" y="910472"/>
                </a:cubicBezTo>
                <a:cubicBezTo>
                  <a:pt x="3193813" y="846972"/>
                  <a:pt x="3350447" y="808872"/>
                  <a:pt x="3437230" y="961272"/>
                </a:cubicBezTo>
                <a:cubicBezTo>
                  <a:pt x="3475330" y="927405"/>
                  <a:pt x="3589630" y="785589"/>
                  <a:pt x="3697580" y="897772"/>
                </a:cubicBezTo>
                <a:cubicBezTo>
                  <a:pt x="3769547" y="753839"/>
                  <a:pt x="3936763" y="762305"/>
                  <a:pt x="3989680" y="846972"/>
                </a:cubicBezTo>
                <a:cubicBezTo>
                  <a:pt x="4148430" y="550639"/>
                  <a:pt x="4434180" y="648005"/>
                  <a:pt x="4440530" y="815222"/>
                </a:cubicBezTo>
                <a:cubicBezTo>
                  <a:pt x="4605630" y="751722"/>
                  <a:pt x="4662780" y="872372"/>
                  <a:pt x="4688180" y="910472"/>
                </a:cubicBezTo>
                <a:cubicBezTo>
                  <a:pt x="4686063" y="715739"/>
                  <a:pt x="4849047" y="724205"/>
                  <a:pt x="4929480" y="732672"/>
                </a:cubicBezTo>
                <a:cubicBezTo>
                  <a:pt x="4912547" y="673405"/>
                  <a:pt x="4927363" y="576039"/>
                  <a:pt x="5075530" y="643772"/>
                </a:cubicBezTo>
                <a:cubicBezTo>
                  <a:pt x="5086113" y="434222"/>
                  <a:pt x="5363397" y="408822"/>
                  <a:pt x="5488280" y="567572"/>
                </a:cubicBezTo>
                <a:cubicBezTo>
                  <a:pt x="5575063" y="402472"/>
                  <a:pt x="5915847" y="427872"/>
                  <a:pt x="5913730" y="688222"/>
                </a:cubicBezTo>
                <a:cubicBezTo>
                  <a:pt x="6023797" y="563339"/>
                  <a:pt x="6178313" y="590855"/>
                  <a:pt x="6243930" y="700922"/>
                </a:cubicBezTo>
                <a:cubicBezTo>
                  <a:pt x="6220647" y="317805"/>
                  <a:pt x="6451363" y="366489"/>
                  <a:pt x="6536030" y="446922"/>
                </a:cubicBezTo>
                <a:cubicBezTo>
                  <a:pt x="6459830" y="68039"/>
                  <a:pt x="6967830" y="146355"/>
                  <a:pt x="7012280" y="313572"/>
                </a:cubicBezTo>
                <a:cubicBezTo>
                  <a:pt x="7143513" y="216205"/>
                  <a:pt x="7344597" y="366489"/>
                  <a:pt x="7374230" y="504072"/>
                </a:cubicBezTo>
                <a:cubicBezTo>
                  <a:pt x="7441963" y="480789"/>
                  <a:pt x="7566847" y="413055"/>
                  <a:pt x="7590130" y="554872"/>
                </a:cubicBezTo>
                <a:cubicBezTo>
                  <a:pt x="7513930" y="254305"/>
                  <a:pt x="7945729" y="226789"/>
                  <a:pt x="7907629" y="281822"/>
                </a:cubicBezTo>
                <a:cubicBezTo>
                  <a:pt x="8049446" y="65922"/>
                  <a:pt x="8445262" y="250072"/>
                  <a:pt x="8358479" y="377072"/>
                </a:cubicBezTo>
                <a:cubicBezTo>
                  <a:pt x="8629412" y="247955"/>
                  <a:pt x="8709846" y="429989"/>
                  <a:pt x="8707729" y="465972"/>
                </a:cubicBezTo>
                <a:cubicBezTo>
                  <a:pt x="8915162" y="175989"/>
                  <a:pt x="9243246" y="286055"/>
                  <a:pt x="9177629" y="326272"/>
                </a:cubicBezTo>
                <a:cubicBezTo>
                  <a:pt x="9160696" y="-18745"/>
                  <a:pt x="9677162" y="-27211"/>
                  <a:pt x="9577679" y="21472"/>
                </a:cubicBezTo>
                <a:cubicBezTo>
                  <a:pt x="9565476" y="591408"/>
                  <a:pt x="9597546" y="1006141"/>
                  <a:pt x="9590866" y="1178974"/>
                </a:cubicBezTo>
                <a:lnTo>
                  <a:pt x="0" y="1207550"/>
                </a:lnTo>
                <a:cubicBezTo>
                  <a:pt x="32808" y="1094514"/>
                  <a:pt x="-10583" y="648102"/>
                  <a:pt x="98425" y="8684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DEC2F25-AD07-4877-9B5A-FBFE75B5BD48}"/>
              </a:ext>
            </a:extLst>
          </p:cNvPr>
          <p:cNvGrpSpPr/>
          <p:nvPr/>
        </p:nvGrpSpPr>
        <p:grpSpPr>
          <a:xfrm>
            <a:off x="2733732" y="2181224"/>
            <a:ext cx="6641249" cy="3534103"/>
            <a:chOff x="2733732" y="2181224"/>
            <a:chExt cx="6641249" cy="353410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C48E6B6-9096-4205-A650-7705B79AA610}"/>
                </a:ext>
              </a:extLst>
            </p:cNvPr>
            <p:cNvSpPr/>
            <p:nvPr/>
          </p:nvSpPr>
          <p:spPr>
            <a:xfrm>
              <a:off x="2776538" y="4776420"/>
              <a:ext cx="6585743" cy="938907"/>
            </a:xfrm>
            <a:prstGeom prst="rect">
              <a:avLst/>
            </a:prstGeom>
            <a:gradFill>
              <a:gsLst>
                <a:gs pos="0">
                  <a:srgbClr val="FFDC9D"/>
                </a:gs>
                <a:gs pos="79000">
                  <a:srgbClr val="FFB42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E5F4AF5-6965-4428-A5D2-C6075F9E47D9}"/>
                </a:ext>
              </a:extLst>
            </p:cNvPr>
            <p:cNvSpPr/>
            <p:nvPr/>
          </p:nvSpPr>
          <p:spPr>
            <a:xfrm>
              <a:off x="2789238" y="2408621"/>
              <a:ext cx="6585743" cy="2684135"/>
            </a:xfrm>
            <a:custGeom>
              <a:avLst/>
              <a:gdLst>
                <a:gd name="connsiteX0" fmla="*/ 0 w 6585743"/>
                <a:gd name="connsiteY0" fmla="*/ 0 h 2449833"/>
                <a:gd name="connsiteX1" fmla="*/ 6585743 w 6585743"/>
                <a:gd name="connsiteY1" fmla="*/ 0 h 2449833"/>
                <a:gd name="connsiteX2" fmla="*/ 6585743 w 6585743"/>
                <a:gd name="connsiteY2" fmla="*/ 2449833 h 2449833"/>
                <a:gd name="connsiteX3" fmla="*/ 0 w 6585743"/>
                <a:gd name="connsiteY3" fmla="*/ 2449833 h 2449833"/>
                <a:gd name="connsiteX4" fmla="*/ 0 w 6585743"/>
                <a:gd name="connsiteY4" fmla="*/ 0 h 2449833"/>
                <a:gd name="connsiteX0" fmla="*/ 0 w 6585743"/>
                <a:gd name="connsiteY0" fmla="*/ 0 h 2449833"/>
                <a:gd name="connsiteX1" fmla="*/ 6585743 w 6585743"/>
                <a:gd name="connsiteY1" fmla="*/ 0 h 2449833"/>
                <a:gd name="connsiteX2" fmla="*/ 6585743 w 6585743"/>
                <a:gd name="connsiteY2" fmla="*/ 2449833 h 2449833"/>
                <a:gd name="connsiteX3" fmla="*/ 153987 w 6585743"/>
                <a:gd name="connsiteY3" fmla="*/ 2420554 h 2449833"/>
                <a:gd name="connsiteX4" fmla="*/ 0 w 6585743"/>
                <a:gd name="connsiteY4" fmla="*/ 2449833 h 2449833"/>
                <a:gd name="connsiteX5" fmla="*/ 0 w 6585743"/>
                <a:gd name="connsiteY5" fmla="*/ 0 h 2449833"/>
                <a:gd name="connsiteX0" fmla="*/ 0 w 6585743"/>
                <a:gd name="connsiteY0" fmla="*/ 0 h 2487229"/>
                <a:gd name="connsiteX1" fmla="*/ 6585743 w 6585743"/>
                <a:gd name="connsiteY1" fmla="*/ 0 h 2487229"/>
                <a:gd name="connsiteX2" fmla="*/ 6585743 w 6585743"/>
                <a:gd name="connsiteY2" fmla="*/ 2449833 h 2487229"/>
                <a:gd name="connsiteX3" fmla="*/ 525462 w 6585743"/>
                <a:gd name="connsiteY3" fmla="*/ 2487229 h 2487229"/>
                <a:gd name="connsiteX4" fmla="*/ 153987 w 6585743"/>
                <a:gd name="connsiteY4" fmla="*/ 2420554 h 2487229"/>
                <a:gd name="connsiteX5" fmla="*/ 0 w 6585743"/>
                <a:gd name="connsiteY5" fmla="*/ 2449833 h 2487229"/>
                <a:gd name="connsiteX6" fmla="*/ 0 w 6585743"/>
                <a:gd name="connsiteY6" fmla="*/ 0 h 2487229"/>
                <a:gd name="connsiteX0" fmla="*/ 0 w 6585743"/>
                <a:gd name="connsiteY0" fmla="*/ 0 h 2487229"/>
                <a:gd name="connsiteX1" fmla="*/ 6585743 w 6585743"/>
                <a:gd name="connsiteY1" fmla="*/ 0 h 2487229"/>
                <a:gd name="connsiteX2" fmla="*/ 6585743 w 6585743"/>
                <a:gd name="connsiteY2" fmla="*/ 2449833 h 2487229"/>
                <a:gd name="connsiteX3" fmla="*/ 1068387 w 6585743"/>
                <a:gd name="connsiteY3" fmla="*/ 2430079 h 2487229"/>
                <a:gd name="connsiteX4" fmla="*/ 525462 w 6585743"/>
                <a:gd name="connsiteY4" fmla="*/ 2487229 h 2487229"/>
                <a:gd name="connsiteX5" fmla="*/ 153987 w 6585743"/>
                <a:gd name="connsiteY5" fmla="*/ 2420554 h 2487229"/>
                <a:gd name="connsiteX6" fmla="*/ 0 w 6585743"/>
                <a:gd name="connsiteY6" fmla="*/ 2449833 h 2487229"/>
                <a:gd name="connsiteX7" fmla="*/ 0 w 6585743"/>
                <a:gd name="connsiteY7" fmla="*/ 0 h 2487229"/>
                <a:gd name="connsiteX0" fmla="*/ 0 w 6585743"/>
                <a:gd name="connsiteY0" fmla="*/ 0 h 2525678"/>
                <a:gd name="connsiteX1" fmla="*/ 6585743 w 6585743"/>
                <a:gd name="connsiteY1" fmla="*/ 0 h 2525678"/>
                <a:gd name="connsiteX2" fmla="*/ 6585743 w 6585743"/>
                <a:gd name="connsiteY2" fmla="*/ 2449833 h 2525678"/>
                <a:gd name="connsiteX3" fmla="*/ 1535112 w 6585743"/>
                <a:gd name="connsiteY3" fmla="*/ 2525329 h 2525678"/>
                <a:gd name="connsiteX4" fmla="*/ 1068387 w 6585743"/>
                <a:gd name="connsiteY4" fmla="*/ 2430079 h 2525678"/>
                <a:gd name="connsiteX5" fmla="*/ 525462 w 6585743"/>
                <a:gd name="connsiteY5" fmla="*/ 2487229 h 2525678"/>
                <a:gd name="connsiteX6" fmla="*/ 153987 w 6585743"/>
                <a:gd name="connsiteY6" fmla="*/ 2420554 h 2525678"/>
                <a:gd name="connsiteX7" fmla="*/ 0 w 6585743"/>
                <a:gd name="connsiteY7" fmla="*/ 2449833 h 2525678"/>
                <a:gd name="connsiteX8" fmla="*/ 0 w 6585743"/>
                <a:gd name="connsiteY8" fmla="*/ 0 h 2525678"/>
                <a:gd name="connsiteX0" fmla="*/ 0 w 6585743"/>
                <a:gd name="connsiteY0" fmla="*/ 0 h 2648866"/>
                <a:gd name="connsiteX1" fmla="*/ 6585743 w 6585743"/>
                <a:gd name="connsiteY1" fmla="*/ 0 h 2648866"/>
                <a:gd name="connsiteX2" fmla="*/ 6585743 w 6585743"/>
                <a:gd name="connsiteY2" fmla="*/ 2449833 h 2648866"/>
                <a:gd name="connsiteX3" fmla="*/ 2563812 w 6585743"/>
                <a:gd name="connsiteY3" fmla="*/ 2506278 h 2648866"/>
                <a:gd name="connsiteX4" fmla="*/ 1535112 w 6585743"/>
                <a:gd name="connsiteY4" fmla="*/ 2525329 h 2648866"/>
                <a:gd name="connsiteX5" fmla="*/ 1068387 w 6585743"/>
                <a:gd name="connsiteY5" fmla="*/ 2430079 h 2648866"/>
                <a:gd name="connsiteX6" fmla="*/ 525462 w 6585743"/>
                <a:gd name="connsiteY6" fmla="*/ 2487229 h 2648866"/>
                <a:gd name="connsiteX7" fmla="*/ 153987 w 6585743"/>
                <a:gd name="connsiteY7" fmla="*/ 2420554 h 2648866"/>
                <a:gd name="connsiteX8" fmla="*/ 0 w 6585743"/>
                <a:gd name="connsiteY8" fmla="*/ 2449833 h 2648866"/>
                <a:gd name="connsiteX9" fmla="*/ 0 w 6585743"/>
                <a:gd name="connsiteY9" fmla="*/ 0 h 2648866"/>
                <a:gd name="connsiteX0" fmla="*/ 0 w 6585743"/>
                <a:gd name="connsiteY0" fmla="*/ 0 h 2685948"/>
                <a:gd name="connsiteX1" fmla="*/ 6585743 w 6585743"/>
                <a:gd name="connsiteY1" fmla="*/ 0 h 2685948"/>
                <a:gd name="connsiteX2" fmla="*/ 6585743 w 6585743"/>
                <a:gd name="connsiteY2" fmla="*/ 2449833 h 2685948"/>
                <a:gd name="connsiteX3" fmla="*/ 3830637 w 6585743"/>
                <a:gd name="connsiteY3" fmla="*/ 2601528 h 2685948"/>
                <a:gd name="connsiteX4" fmla="*/ 2563812 w 6585743"/>
                <a:gd name="connsiteY4" fmla="*/ 2506278 h 2685948"/>
                <a:gd name="connsiteX5" fmla="*/ 1535112 w 6585743"/>
                <a:gd name="connsiteY5" fmla="*/ 2525329 h 2685948"/>
                <a:gd name="connsiteX6" fmla="*/ 1068387 w 6585743"/>
                <a:gd name="connsiteY6" fmla="*/ 2430079 h 2685948"/>
                <a:gd name="connsiteX7" fmla="*/ 525462 w 6585743"/>
                <a:gd name="connsiteY7" fmla="*/ 2487229 h 2685948"/>
                <a:gd name="connsiteX8" fmla="*/ 153987 w 6585743"/>
                <a:gd name="connsiteY8" fmla="*/ 2420554 h 2685948"/>
                <a:gd name="connsiteX9" fmla="*/ 0 w 6585743"/>
                <a:gd name="connsiteY9" fmla="*/ 2449833 h 2685948"/>
                <a:gd name="connsiteX10" fmla="*/ 0 w 6585743"/>
                <a:gd name="connsiteY10" fmla="*/ 0 h 2685948"/>
                <a:gd name="connsiteX0" fmla="*/ 0 w 6585743"/>
                <a:gd name="connsiteY0" fmla="*/ 0 h 2684135"/>
                <a:gd name="connsiteX1" fmla="*/ 6585743 w 6585743"/>
                <a:gd name="connsiteY1" fmla="*/ 0 h 2684135"/>
                <a:gd name="connsiteX2" fmla="*/ 6585743 w 6585743"/>
                <a:gd name="connsiteY2" fmla="*/ 2449833 h 2684135"/>
                <a:gd name="connsiteX3" fmla="*/ 4945062 w 6585743"/>
                <a:gd name="connsiteY3" fmla="*/ 2592003 h 2684135"/>
                <a:gd name="connsiteX4" fmla="*/ 3830637 w 6585743"/>
                <a:gd name="connsiteY4" fmla="*/ 2601528 h 2684135"/>
                <a:gd name="connsiteX5" fmla="*/ 2563812 w 6585743"/>
                <a:gd name="connsiteY5" fmla="*/ 2506278 h 2684135"/>
                <a:gd name="connsiteX6" fmla="*/ 1535112 w 6585743"/>
                <a:gd name="connsiteY6" fmla="*/ 2525329 h 2684135"/>
                <a:gd name="connsiteX7" fmla="*/ 1068387 w 6585743"/>
                <a:gd name="connsiteY7" fmla="*/ 2430079 h 2684135"/>
                <a:gd name="connsiteX8" fmla="*/ 525462 w 6585743"/>
                <a:gd name="connsiteY8" fmla="*/ 2487229 h 2684135"/>
                <a:gd name="connsiteX9" fmla="*/ 153987 w 6585743"/>
                <a:gd name="connsiteY9" fmla="*/ 2420554 h 2684135"/>
                <a:gd name="connsiteX10" fmla="*/ 0 w 6585743"/>
                <a:gd name="connsiteY10" fmla="*/ 2449833 h 2684135"/>
                <a:gd name="connsiteX11" fmla="*/ 0 w 6585743"/>
                <a:gd name="connsiteY11" fmla="*/ 0 h 2684135"/>
                <a:gd name="connsiteX0" fmla="*/ 0 w 6585743"/>
                <a:gd name="connsiteY0" fmla="*/ 0 h 2684135"/>
                <a:gd name="connsiteX1" fmla="*/ 6585743 w 6585743"/>
                <a:gd name="connsiteY1" fmla="*/ 0 h 2684135"/>
                <a:gd name="connsiteX2" fmla="*/ 6585743 w 6585743"/>
                <a:gd name="connsiteY2" fmla="*/ 2449833 h 2684135"/>
                <a:gd name="connsiteX3" fmla="*/ 4945062 w 6585743"/>
                <a:gd name="connsiteY3" fmla="*/ 2592003 h 2684135"/>
                <a:gd name="connsiteX4" fmla="*/ 3830637 w 6585743"/>
                <a:gd name="connsiteY4" fmla="*/ 2601528 h 2684135"/>
                <a:gd name="connsiteX5" fmla="*/ 2563812 w 6585743"/>
                <a:gd name="connsiteY5" fmla="*/ 2506278 h 2684135"/>
                <a:gd name="connsiteX6" fmla="*/ 1535112 w 6585743"/>
                <a:gd name="connsiteY6" fmla="*/ 2525329 h 2684135"/>
                <a:gd name="connsiteX7" fmla="*/ 1068387 w 6585743"/>
                <a:gd name="connsiteY7" fmla="*/ 2430079 h 2684135"/>
                <a:gd name="connsiteX8" fmla="*/ 525462 w 6585743"/>
                <a:gd name="connsiteY8" fmla="*/ 2487229 h 2684135"/>
                <a:gd name="connsiteX9" fmla="*/ 0 w 6585743"/>
                <a:gd name="connsiteY9" fmla="*/ 2449833 h 2684135"/>
                <a:gd name="connsiteX10" fmla="*/ 0 w 6585743"/>
                <a:gd name="connsiteY10" fmla="*/ 0 h 268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85743" h="2684135">
                  <a:moveTo>
                    <a:pt x="0" y="0"/>
                  </a:moveTo>
                  <a:lnTo>
                    <a:pt x="6585743" y="0"/>
                  </a:lnTo>
                  <a:lnTo>
                    <a:pt x="6585743" y="2449833"/>
                  </a:lnTo>
                  <a:cubicBezTo>
                    <a:pt x="6299596" y="2892946"/>
                    <a:pt x="5404246" y="2566720"/>
                    <a:pt x="4945062" y="2592003"/>
                  </a:cubicBezTo>
                  <a:cubicBezTo>
                    <a:pt x="4485878" y="2617286"/>
                    <a:pt x="4214812" y="2626928"/>
                    <a:pt x="3830637" y="2601528"/>
                  </a:cubicBezTo>
                  <a:cubicBezTo>
                    <a:pt x="3446462" y="2576128"/>
                    <a:pt x="2946399" y="2512628"/>
                    <a:pt x="2563812" y="2506278"/>
                  </a:cubicBezTo>
                  <a:cubicBezTo>
                    <a:pt x="2181225" y="2499928"/>
                    <a:pt x="1784349" y="2539616"/>
                    <a:pt x="1535112" y="2525329"/>
                  </a:cubicBezTo>
                  <a:lnTo>
                    <a:pt x="1068387" y="2430079"/>
                  </a:lnTo>
                  <a:lnTo>
                    <a:pt x="525462" y="2487229"/>
                  </a:lnTo>
                  <a:lnTo>
                    <a:pt x="0" y="24498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83FF"/>
                </a:gs>
                <a:gs pos="79000">
                  <a:srgbClr val="69E0F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83AB58C-BDBD-445B-8144-7FC75A03C114}"/>
                </a:ext>
              </a:extLst>
            </p:cNvPr>
            <p:cNvGrpSpPr/>
            <p:nvPr/>
          </p:nvGrpSpPr>
          <p:grpSpPr>
            <a:xfrm>
              <a:off x="2824163" y="3287433"/>
              <a:ext cx="6500812" cy="1132167"/>
              <a:chOff x="2824163" y="3287433"/>
              <a:chExt cx="6500812" cy="1132167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E53E3ED-E0CF-4D1A-9976-9B2BB1CD3EDA}"/>
                  </a:ext>
                </a:extLst>
              </p:cNvPr>
              <p:cNvSpPr/>
              <p:nvPr/>
            </p:nvSpPr>
            <p:spPr>
              <a:xfrm>
                <a:off x="5029200" y="3642360"/>
                <a:ext cx="1303020" cy="153226"/>
              </a:xfrm>
              <a:custGeom>
                <a:avLst/>
                <a:gdLst>
                  <a:gd name="connsiteX0" fmla="*/ 0 w 1303020"/>
                  <a:gd name="connsiteY0" fmla="*/ 0 h 153226"/>
                  <a:gd name="connsiteX1" fmla="*/ 68580 w 1303020"/>
                  <a:gd name="connsiteY1" fmla="*/ 7620 h 153226"/>
                  <a:gd name="connsiteX2" fmla="*/ 99060 w 1303020"/>
                  <a:gd name="connsiteY2" fmla="*/ 15240 h 153226"/>
                  <a:gd name="connsiteX3" fmla="*/ 137160 w 1303020"/>
                  <a:gd name="connsiteY3" fmla="*/ 7620 h 153226"/>
                  <a:gd name="connsiteX4" fmla="*/ 182880 w 1303020"/>
                  <a:gd name="connsiteY4" fmla="*/ 15240 h 153226"/>
                  <a:gd name="connsiteX5" fmla="*/ 205740 w 1303020"/>
                  <a:gd name="connsiteY5" fmla="*/ 22860 h 153226"/>
                  <a:gd name="connsiteX6" fmla="*/ 289560 w 1303020"/>
                  <a:gd name="connsiteY6" fmla="*/ 15240 h 153226"/>
                  <a:gd name="connsiteX7" fmla="*/ 312420 w 1303020"/>
                  <a:gd name="connsiteY7" fmla="*/ 7620 h 153226"/>
                  <a:gd name="connsiteX8" fmla="*/ 358140 w 1303020"/>
                  <a:gd name="connsiteY8" fmla="*/ 22860 h 153226"/>
                  <a:gd name="connsiteX9" fmla="*/ 419100 w 1303020"/>
                  <a:gd name="connsiteY9" fmla="*/ 30480 h 153226"/>
                  <a:gd name="connsiteX10" fmla="*/ 434340 w 1303020"/>
                  <a:gd name="connsiteY10" fmla="*/ 53340 h 153226"/>
                  <a:gd name="connsiteX11" fmla="*/ 457200 w 1303020"/>
                  <a:gd name="connsiteY11" fmla="*/ 45720 h 153226"/>
                  <a:gd name="connsiteX12" fmla="*/ 487680 w 1303020"/>
                  <a:gd name="connsiteY12" fmla="*/ 38100 h 153226"/>
                  <a:gd name="connsiteX13" fmla="*/ 518160 w 1303020"/>
                  <a:gd name="connsiteY13" fmla="*/ 53340 h 153226"/>
                  <a:gd name="connsiteX14" fmla="*/ 571500 w 1303020"/>
                  <a:gd name="connsiteY14" fmla="*/ 60960 h 153226"/>
                  <a:gd name="connsiteX15" fmla="*/ 617220 w 1303020"/>
                  <a:gd name="connsiteY15" fmla="*/ 68580 h 153226"/>
                  <a:gd name="connsiteX16" fmla="*/ 655320 w 1303020"/>
                  <a:gd name="connsiteY16" fmla="*/ 83820 h 153226"/>
                  <a:gd name="connsiteX17" fmla="*/ 746760 w 1303020"/>
                  <a:gd name="connsiteY17" fmla="*/ 99060 h 153226"/>
                  <a:gd name="connsiteX18" fmla="*/ 815340 w 1303020"/>
                  <a:gd name="connsiteY18" fmla="*/ 99060 h 153226"/>
                  <a:gd name="connsiteX19" fmla="*/ 853440 w 1303020"/>
                  <a:gd name="connsiteY19" fmla="*/ 106680 h 153226"/>
                  <a:gd name="connsiteX20" fmla="*/ 861060 w 1303020"/>
                  <a:gd name="connsiteY20" fmla="*/ 129540 h 153226"/>
                  <a:gd name="connsiteX21" fmla="*/ 891540 w 1303020"/>
                  <a:gd name="connsiteY21" fmla="*/ 121920 h 153226"/>
                  <a:gd name="connsiteX22" fmla="*/ 914400 w 1303020"/>
                  <a:gd name="connsiteY22" fmla="*/ 106680 h 153226"/>
                  <a:gd name="connsiteX23" fmla="*/ 975360 w 1303020"/>
                  <a:gd name="connsiteY23" fmla="*/ 91440 h 153226"/>
                  <a:gd name="connsiteX24" fmla="*/ 1036320 w 1303020"/>
                  <a:gd name="connsiteY24" fmla="*/ 106680 h 153226"/>
                  <a:gd name="connsiteX25" fmla="*/ 1074420 w 1303020"/>
                  <a:gd name="connsiteY25" fmla="*/ 144780 h 153226"/>
                  <a:gd name="connsiteX26" fmla="*/ 1188720 w 1303020"/>
                  <a:gd name="connsiteY26" fmla="*/ 144780 h 153226"/>
                  <a:gd name="connsiteX27" fmla="*/ 1219200 w 1303020"/>
                  <a:gd name="connsiteY27" fmla="*/ 152400 h 153226"/>
                  <a:gd name="connsiteX28" fmla="*/ 1303020 w 1303020"/>
                  <a:gd name="connsiteY28" fmla="*/ 152400 h 153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303020" h="153226">
                    <a:moveTo>
                      <a:pt x="0" y="0"/>
                    </a:moveTo>
                    <a:cubicBezTo>
                      <a:pt x="22860" y="2540"/>
                      <a:pt x="45847" y="4123"/>
                      <a:pt x="68580" y="7620"/>
                    </a:cubicBezTo>
                    <a:cubicBezTo>
                      <a:pt x="78931" y="9212"/>
                      <a:pt x="88587" y="15240"/>
                      <a:pt x="99060" y="15240"/>
                    </a:cubicBezTo>
                    <a:cubicBezTo>
                      <a:pt x="112012" y="15240"/>
                      <a:pt x="124460" y="10160"/>
                      <a:pt x="137160" y="7620"/>
                    </a:cubicBezTo>
                    <a:cubicBezTo>
                      <a:pt x="152400" y="10160"/>
                      <a:pt x="167798" y="11888"/>
                      <a:pt x="182880" y="15240"/>
                    </a:cubicBezTo>
                    <a:cubicBezTo>
                      <a:pt x="190721" y="16982"/>
                      <a:pt x="197708" y="22860"/>
                      <a:pt x="205740" y="22860"/>
                    </a:cubicBezTo>
                    <a:cubicBezTo>
                      <a:pt x="233795" y="22860"/>
                      <a:pt x="261620" y="17780"/>
                      <a:pt x="289560" y="15240"/>
                    </a:cubicBezTo>
                    <a:cubicBezTo>
                      <a:pt x="297180" y="12700"/>
                      <a:pt x="304437" y="6733"/>
                      <a:pt x="312420" y="7620"/>
                    </a:cubicBezTo>
                    <a:cubicBezTo>
                      <a:pt x="328386" y="9394"/>
                      <a:pt x="342200" y="20867"/>
                      <a:pt x="358140" y="22860"/>
                    </a:cubicBezTo>
                    <a:lnTo>
                      <a:pt x="419100" y="30480"/>
                    </a:lnTo>
                    <a:cubicBezTo>
                      <a:pt x="424180" y="38100"/>
                      <a:pt x="425837" y="49939"/>
                      <a:pt x="434340" y="53340"/>
                    </a:cubicBezTo>
                    <a:cubicBezTo>
                      <a:pt x="441798" y="56323"/>
                      <a:pt x="449477" y="47927"/>
                      <a:pt x="457200" y="45720"/>
                    </a:cubicBezTo>
                    <a:cubicBezTo>
                      <a:pt x="467270" y="42843"/>
                      <a:pt x="477520" y="40640"/>
                      <a:pt x="487680" y="38100"/>
                    </a:cubicBezTo>
                    <a:cubicBezTo>
                      <a:pt x="497840" y="43180"/>
                      <a:pt x="507201" y="50351"/>
                      <a:pt x="518160" y="53340"/>
                    </a:cubicBezTo>
                    <a:cubicBezTo>
                      <a:pt x="535488" y="58066"/>
                      <a:pt x="553748" y="58229"/>
                      <a:pt x="571500" y="60960"/>
                    </a:cubicBezTo>
                    <a:cubicBezTo>
                      <a:pt x="586771" y="63309"/>
                      <a:pt x="601980" y="66040"/>
                      <a:pt x="617220" y="68580"/>
                    </a:cubicBezTo>
                    <a:cubicBezTo>
                      <a:pt x="646954" y="113181"/>
                      <a:pt x="614968" y="81130"/>
                      <a:pt x="655320" y="83820"/>
                    </a:cubicBezTo>
                    <a:cubicBezTo>
                      <a:pt x="686152" y="85875"/>
                      <a:pt x="746760" y="99060"/>
                      <a:pt x="746760" y="99060"/>
                    </a:cubicBezTo>
                    <a:cubicBezTo>
                      <a:pt x="809674" y="130517"/>
                      <a:pt x="742370" y="106357"/>
                      <a:pt x="815340" y="99060"/>
                    </a:cubicBezTo>
                    <a:cubicBezTo>
                      <a:pt x="828227" y="97771"/>
                      <a:pt x="840740" y="104140"/>
                      <a:pt x="853440" y="106680"/>
                    </a:cubicBezTo>
                    <a:cubicBezTo>
                      <a:pt x="855980" y="114300"/>
                      <a:pt x="853602" y="126557"/>
                      <a:pt x="861060" y="129540"/>
                    </a:cubicBezTo>
                    <a:cubicBezTo>
                      <a:pt x="870784" y="133429"/>
                      <a:pt x="881914" y="126045"/>
                      <a:pt x="891540" y="121920"/>
                    </a:cubicBezTo>
                    <a:cubicBezTo>
                      <a:pt x="899958" y="118312"/>
                      <a:pt x="906209" y="110776"/>
                      <a:pt x="914400" y="106680"/>
                    </a:cubicBezTo>
                    <a:cubicBezTo>
                      <a:pt x="930021" y="98870"/>
                      <a:pt x="960869" y="94338"/>
                      <a:pt x="975360" y="91440"/>
                    </a:cubicBezTo>
                    <a:cubicBezTo>
                      <a:pt x="995680" y="96520"/>
                      <a:pt x="1024702" y="89252"/>
                      <a:pt x="1036320" y="106680"/>
                    </a:cubicBezTo>
                    <a:cubicBezTo>
                      <a:pt x="1056640" y="137160"/>
                      <a:pt x="1043940" y="124460"/>
                      <a:pt x="1074420" y="144780"/>
                    </a:cubicBezTo>
                    <a:cubicBezTo>
                      <a:pt x="1131901" y="133284"/>
                      <a:pt x="1110769" y="133644"/>
                      <a:pt x="1188720" y="144780"/>
                    </a:cubicBezTo>
                    <a:cubicBezTo>
                      <a:pt x="1199087" y="146261"/>
                      <a:pt x="1208751" y="151703"/>
                      <a:pt x="1219200" y="152400"/>
                    </a:cubicBezTo>
                    <a:cubicBezTo>
                      <a:pt x="1247078" y="154259"/>
                      <a:pt x="1275080" y="152400"/>
                      <a:pt x="1303020" y="1524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CFE9D42-E3AF-427A-83A7-DC26C5EFE87B}"/>
                  </a:ext>
                </a:extLst>
              </p:cNvPr>
              <p:cNvSpPr/>
              <p:nvPr/>
            </p:nvSpPr>
            <p:spPr>
              <a:xfrm>
                <a:off x="6480175" y="3793254"/>
                <a:ext cx="904875" cy="48496"/>
              </a:xfrm>
              <a:custGeom>
                <a:avLst/>
                <a:gdLst>
                  <a:gd name="connsiteX0" fmla="*/ 0 w 904875"/>
                  <a:gd name="connsiteY0" fmla="*/ 19921 h 48496"/>
                  <a:gd name="connsiteX1" fmla="*/ 34925 w 904875"/>
                  <a:gd name="connsiteY1" fmla="*/ 23096 h 48496"/>
                  <a:gd name="connsiteX2" fmla="*/ 57150 w 904875"/>
                  <a:gd name="connsiteY2" fmla="*/ 32621 h 48496"/>
                  <a:gd name="connsiteX3" fmla="*/ 76200 w 904875"/>
                  <a:gd name="connsiteY3" fmla="*/ 26271 h 48496"/>
                  <a:gd name="connsiteX4" fmla="*/ 92075 w 904875"/>
                  <a:gd name="connsiteY4" fmla="*/ 23096 h 48496"/>
                  <a:gd name="connsiteX5" fmla="*/ 88900 w 904875"/>
                  <a:gd name="connsiteY5" fmla="*/ 32621 h 48496"/>
                  <a:gd name="connsiteX6" fmla="*/ 161925 w 904875"/>
                  <a:gd name="connsiteY6" fmla="*/ 35796 h 48496"/>
                  <a:gd name="connsiteX7" fmla="*/ 177800 w 904875"/>
                  <a:gd name="connsiteY7" fmla="*/ 32621 h 48496"/>
                  <a:gd name="connsiteX8" fmla="*/ 187325 w 904875"/>
                  <a:gd name="connsiteY8" fmla="*/ 29446 h 48496"/>
                  <a:gd name="connsiteX9" fmla="*/ 355600 w 904875"/>
                  <a:gd name="connsiteY9" fmla="*/ 32621 h 48496"/>
                  <a:gd name="connsiteX10" fmla="*/ 377825 w 904875"/>
                  <a:gd name="connsiteY10" fmla="*/ 45321 h 48496"/>
                  <a:gd name="connsiteX11" fmla="*/ 400050 w 904875"/>
                  <a:gd name="connsiteY11" fmla="*/ 48496 h 48496"/>
                  <a:gd name="connsiteX12" fmla="*/ 396875 w 904875"/>
                  <a:gd name="connsiteY12" fmla="*/ 38971 h 48496"/>
                  <a:gd name="connsiteX13" fmla="*/ 384175 w 904875"/>
                  <a:gd name="connsiteY13" fmla="*/ 35796 h 48496"/>
                  <a:gd name="connsiteX14" fmla="*/ 361950 w 904875"/>
                  <a:gd name="connsiteY14" fmla="*/ 29446 h 48496"/>
                  <a:gd name="connsiteX15" fmla="*/ 346075 w 904875"/>
                  <a:gd name="connsiteY15" fmla="*/ 26271 h 48496"/>
                  <a:gd name="connsiteX16" fmla="*/ 396875 w 904875"/>
                  <a:gd name="connsiteY16" fmla="*/ 29446 h 48496"/>
                  <a:gd name="connsiteX17" fmla="*/ 593725 w 904875"/>
                  <a:gd name="connsiteY17" fmla="*/ 32621 h 48496"/>
                  <a:gd name="connsiteX18" fmla="*/ 657225 w 904875"/>
                  <a:gd name="connsiteY18" fmla="*/ 29446 h 48496"/>
                  <a:gd name="connsiteX19" fmla="*/ 704850 w 904875"/>
                  <a:gd name="connsiteY19" fmla="*/ 32621 h 48496"/>
                  <a:gd name="connsiteX20" fmla="*/ 717550 w 904875"/>
                  <a:gd name="connsiteY20" fmla="*/ 29446 h 48496"/>
                  <a:gd name="connsiteX21" fmla="*/ 704850 w 904875"/>
                  <a:gd name="connsiteY21" fmla="*/ 13571 h 48496"/>
                  <a:gd name="connsiteX22" fmla="*/ 831850 w 904875"/>
                  <a:gd name="connsiteY22" fmla="*/ 10396 h 48496"/>
                  <a:gd name="connsiteX23" fmla="*/ 825500 w 904875"/>
                  <a:gd name="connsiteY23" fmla="*/ 871 h 48496"/>
                  <a:gd name="connsiteX24" fmla="*/ 838200 w 904875"/>
                  <a:gd name="connsiteY24" fmla="*/ 4046 h 48496"/>
                  <a:gd name="connsiteX25" fmla="*/ 904875 w 904875"/>
                  <a:gd name="connsiteY25" fmla="*/ 4046 h 4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04875" h="48496">
                    <a:moveTo>
                      <a:pt x="0" y="19921"/>
                    </a:moveTo>
                    <a:cubicBezTo>
                      <a:pt x="11642" y="20979"/>
                      <a:pt x="23514" y="20560"/>
                      <a:pt x="34925" y="23096"/>
                    </a:cubicBezTo>
                    <a:cubicBezTo>
                      <a:pt x="42793" y="24844"/>
                      <a:pt x="49114" y="32003"/>
                      <a:pt x="57150" y="32621"/>
                    </a:cubicBezTo>
                    <a:cubicBezTo>
                      <a:pt x="63824" y="33134"/>
                      <a:pt x="69636" y="27584"/>
                      <a:pt x="76200" y="26271"/>
                    </a:cubicBezTo>
                    <a:lnTo>
                      <a:pt x="92075" y="23096"/>
                    </a:lnTo>
                    <a:cubicBezTo>
                      <a:pt x="91017" y="26271"/>
                      <a:pt x="85907" y="31124"/>
                      <a:pt x="88900" y="32621"/>
                    </a:cubicBezTo>
                    <a:cubicBezTo>
                      <a:pt x="110474" y="43408"/>
                      <a:pt x="139917" y="37630"/>
                      <a:pt x="161925" y="35796"/>
                    </a:cubicBezTo>
                    <a:cubicBezTo>
                      <a:pt x="167217" y="34738"/>
                      <a:pt x="172565" y="33930"/>
                      <a:pt x="177800" y="32621"/>
                    </a:cubicBezTo>
                    <a:cubicBezTo>
                      <a:pt x="181047" y="31809"/>
                      <a:pt x="183978" y="29446"/>
                      <a:pt x="187325" y="29446"/>
                    </a:cubicBezTo>
                    <a:cubicBezTo>
                      <a:pt x="243427" y="29446"/>
                      <a:pt x="299508" y="31563"/>
                      <a:pt x="355600" y="32621"/>
                    </a:cubicBezTo>
                    <a:cubicBezTo>
                      <a:pt x="361568" y="36600"/>
                      <a:pt x="371008" y="43462"/>
                      <a:pt x="377825" y="45321"/>
                    </a:cubicBezTo>
                    <a:cubicBezTo>
                      <a:pt x="385045" y="47290"/>
                      <a:pt x="392642" y="47438"/>
                      <a:pt x="400050" y="48496"/>
                    </a:cubicBezTo>
                    <a:cubicBezTo>
                      <a:pt x="398992" y="45321"/>
                      <a:pt x="399488" y="41062"/>
                      <a:pt x="396875" y="38971"/>
                    </a:cubicBezTo>
                    <a:cubicBezTo>
                      <a:pt x="393468" y="36245"/>
                      <a:pt x="388371" y="36995"/>
                      <a:pt x="384175" y="35796"/>
                    </a:cubicBezTo>
                    <a:cubicBezTo>
                      <a:pt x="365613" y="30492"/>
                      <a:pt x="384283" y="34409"/>
                      <a:pt x="361950" y="29446"/>
                    </a:cubicBezTo>
                    <a:cubicBezTo>
                      <a:pt x="356682" y="28275"/>
                      <a:pt x="340679" y="26271"/>
                      <a:pt x="346075" y="26271"/>
                    </a:cubicBezTo>
                    <a:cubicBezTo>
                      <a:pt x="363041" y="26271"/>
                      <a:pt x="379914" y="29011"/>
                      <a:pt x="396875" y="29446"/>
                    </a:cubicBezTo>
                    <a:lnTo>
                      <a:pt x="593725" y="32621"/>
                    </a:lnTo>
                    <a:cubicBezTo>
                      <a:pt x="558610" y="15063"/>
                      <a:pt x="574562" y="25207"/>
                      <a:pt x="657225" y="29446"/>
                    </a:cubicBezTo>
                    <a:cubicBezTo>
                      <a:pt x="673114" y="30261"/>
                      <a:pt x="688975" y="31563"/>
                      <a:pt x="704850" y="32621"/>
                    </a:cubicBezTo>
                    <a:cubicBezTo>
                      <a:pt x="709083" y="31563"/>
                      <a:pt x="714932" y="32937"/>
                      <a:pt x="717550" y="29446"/>
                    </a:cubicBezTo>
                    <a:cubicBezTo>
                      <a:pt x="722662" y="22630"/>
                      <a:pt x="706335" y="14561"/>
                      <a:pt x="704850" y="13571"/>
                    </a:cubicBezTo>
                    <a:cubicBezTo>
                      <a:pt x="747183" y="12513"/>
                      <a:pt x="789736" y="14829"/>
                      <a:pt x="831850" y="10396"/>
                    </a:cubicBezTo>
                    <a:cubicBezTo>
                      <a:pt x="835645" y="9997"/>
                      <a:pt x="822802" y="3569"/>
                      <a:pt x="825500" y="871"/>
                    </a:cubicBezTo>
                    <a:cubicBezTo>
                      <a:pt x="828586" y="-2215"/>
                      <a:pt x="833840" y="3872"/>
                      <a:pt x="838200" y="4046"/>
                    </a:cubicBezTo>
                    <a:cubicBezTo>
                      <a:pt x="860407" y="4934"/>
                      <a:pt x="882650" y="4046"/>
                      <a:pt x="904875" y="404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9C0F6F4-0600-4FB9-A169-02BE71BDE8F0}"/>
                  </a:ext>
                </a:extLst>
              </p:cNvPr>
              <p:cNvSpPr/>
              <p:nvPr/>
            </p:nvSpPr>
            <p:spPr>
              <a:xfrm>
                <a:off x="7367588" y="3795713"/>
                <a:ext cx="938212" cy="40971"/>
              </a:xfrm>
              <a:custGeom>
                <a:avLst/>
                <a:gdLst>
                  <a:gd name="connsiteX0" fmla="*/ 0 w 938212"/>
                  <a:gd name="connsiteY0" fmla="*/ 2381 h 40971"/>
                  <a:gd name="connsiteX1" fmla="*/ 169068 w 938212"/>
                  <a:gd name="connsiteY1" fmla="*/ 4762 h 40971"/>
                  <a:gd name="connsiteX2" fmla="*/ 161925 w 938212"/>
                  <a:gd name="connsiteY2" fmla="*/ 9525 h 40971"/>
                  <a:gd name="connsiteX3" fmla="*/ 166687 w 938212"/>
                  <a:gd name="connsiteY3" fmla="*/ 19050 h 40971"/>
                  <a:gd name="connsiteX4" fmla="*/ 245268 w 938212"/>
                  <a:gd name="connsiteY4" fmla="*/ 14287 h 40971"/>
                  <a:gd name="connsiteX5" fmla="*/ 257175 w 938212"/>
                  <a:gd name="connsiteY5" fmla="*/ 9525 h 40971"/>
                  <a:gd name="connsiteX6" fmla="*/ 292893 w 938212"/>
                  <a:gd name="connsiteY6" fmla="*/ 4762 h 40971"/>
                  <a:gd name="connsiteX7" fmla="*/ 350043 w 938212"/>
                  <a:gd name="connsiteY7" fmla="*/ 2381 h 40971"/>
                  <a:gd name="connsiteX8" fmla="*/ 388143 w 938212"/>
                  <a:gd name="connsiteY8" fmla="*/ 0 h 40971"/>
                  <a:gd name="connsiteX9" fmla="*/ 423862 w 938212"/>
                  <a:gd name="connsiteY9" fmla="*/ 2381 h 40971"/>
                  <a:gd name="connsiteX10" fmla="*/ 426243 w 938212"/>
                  <a:gd name="connsiteY10" fmla="*/ 14287 h 40971"/>
                  <a:gd name="connsiteX11" fmla="*/ 433387 w 938212"/>
                  <a:gd name="connsiteY11" fmla="*/ 16668 h 40971"/>
                  <a:gd name="connsiteX12" fmla="*/ 445293 w 938212"/>
                  <a:gd name="connsiteY12" fmla="*/ 19050 h 40971"/>
                  <a:gd name="connsiteX13" fmla="*/ 535781 w 938212"/>
                  <a:gd name="connsiteY13" fmla="*/ 14287 h 40971"/>
                  <a:gd name="connsiteX14" fmla="*/ 585787 w 938212"/>
                  <a:gd name="connsiteY14" fmla="*/ 23812 h 40971"/>
                  <a:gd name="connsiteX15" fmla="*/ 573881 w 938212"/>
                  <a:gd name="connsiteY15" fmla="*/ 33337 h 40971"/>
                  <a:gd name="connsiteX16" fmla="*/ 623887 w 938212"/>
                  <a:gd name="connsiteY16" fmla="*/ 21431 h 40971"/>
                  <a:gd name="connsiteX17" fmla="*/ 716756 w 938212"/>
                  <a:gd name="connsiteY17" fmla="*/ 16668 h 40971"/>
                  <a:gd name="connsiteX18" fmla="*/ 740568 w 938212"/>
                  <a:gd name="connsiteY18" fmla="*/ 19050 h 40971"/>
                  <a:gd name="connsiteX19" fmla="*/ 745331 w 938212"/>
                  <a:gd name="connsiteY19" fmla="*/ 26193 h 40971"/>
                  <a:gd name="connsiteX20" fmla="*/ 726281 w 938212"/>
                  <a:gd name="connsiteY20" fmla="*/ 38100 h 40971"/>
                  <a:gd name="connsiteX21" fmla="*/ 809625 w 938212"/>
                  <a:gd name="connsiteY21" fmla="*/ 38100 h 40971"/>
                  <a:gd name="connsiteX22" fmla="*/ 938212 w 938212"/>
                  <a:gd name="connsiteY22" fmla="*/ 38100 h 4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38212" h="40971">
                    <a:moveTo>
                      <a:pt x="0" y="2381"/>
                    </a:moveTo>
                    <a:cubicBezTo>
                      <a:pt x="56356" y="3175"/>
                      <a:pt x="112761" y="2278"/>
                      <a:pt x="169068" y="4762"/>
                    </a:cubicBezTo>
                    <a:cubicBezTo>
                      <a:pt x="171927" y="4888"/>
                      <a:pt x="162395" y="6702"/>
                      <a:pt x="161925" y="9525"/>
                    </a:cubicBezTo>
                    <a:cubicBezTo>
                      <a:pt x="161342" y="13026"/>
                      <a:pt x="165100" y="15875"/>
                      <a:pt x="166687" y="19050"/>
                    </a:cubicBezTo>
                    <a:cubicBezTo>
                      <a:pt x="192881" y="17462"/>
                      <a:pt x="219170" y="17034"/>
                      <a:pt x="245268" y="14287"/>
                    </a:cubicBezTo>
                    <a:cubicBezTo>
                      <a:pt x="249519" y="13840"/>
                      <a:pt x="253081" y="10753"/>
                      <a:pt x="257175" y="9525"/>
                    </a:cubicBezTo>
                    <a:cubicBezTo>
                      <a:pt x="266317" y="6782"/>
                      <a:pt x="285917" y="5172"/>
                      <a:pt x="292893" y="4762"/>
                    </a:cubicBezTo>
                    <a:cubicBezTo>
                      <a:pt x="311927" y="3642"/>
                      <a:pt x="331000" y="3333"/>
                      <a:pt x="350043" y="2381"/>
                    </a:cubicBezTo>
                    <a:cubicBezTo>
                      <a:pt x="362752" y="1746"/>
                      <a:pt x="375443" y="794"/>
                      <a:pt x="388143" y="0"/>
                    </a:cubicBezTo>
                    <a:lnTo>
                      <a:pt x="423862" y="2381"/>
                    </a:lnTo>
                    <a:cubicBezTo>
                      <a:pt x="427652" y="3802"/>
                      <a:pt x="423998" y="10920"/>
                      <a:pt x="426243" y="14287"/>
                    </a:cubicBezTo>
                    <a:cubicBezTo>
                      <a:pt x="427635" y="16376"/>
                      <a:pt x="430952" y="16059"/>
                      <a:pt x="433387" y="16668"/>
                    </a:cubicBezTo>
                    <a:cubicBezTo>
                      <a:pt x="437313" y="17650"/>
                      <a:pt x="441324" y="18256"/>
                      <a:pt x="445293" y="19050"/>
                    </a:cubicBezTo>
                    <a:cubicBezTo>
                      <a:pt x="475456" y="17462"/>
                      <a:pt x="505577" y="14287"/>
                      <a:pt x="535781" y="14287"/>
                    </a:cubicBezTo>
                    <a:cubicBezTo>
                      <a:pt x="614683" y="14287"/>
                      <a:pt x="614283" y="12415"/>
                      <a:pt x="585787" y="23812"/>
                    </a:cubicBezTo>
                    <a:cubicBezTo>
                      <a:pt x="581818" y="26987"/>
                      <a:pt x="568830" y="32776"/>
                      <a:pt x="573881" y="33337"/>
                    </a:cubicBezTo>
                    <a:cubicBezTo>
                      <a:pt x="603270" y="36602"/>
                      <a:pt x="601171" y="23406"/>
                      <a:pt x="623887" y="21431"/>
                    </a:cubicBezTo>
                    <a:cubicBezTo>
                      <a:pt x="654767" y="18746"/>
                      <a:pt x="685800" y="18256"/>
                      <a:pt x="716756" y="16668"/>
                    </a:cubicBezTo>
                    <a:cubicBezTo>
                      <a:pt x="724693" y="17462"/>
                      <a:pt x="733000" y="16527"/>
                      <a:pt x="740568" y="19050"/>
                    </a:cubicBezTo>
                    <a:cubicBezTo>
                      <a:pt x="743283" y="19955"/>
                      <a:pt x="745801" y="23370"/>
                      <a:pt x="745331" y="26193"/>
                    </a:cubicBezTo>
                    <a:cubicBezTo>
                      <a:pt x="744242" y="32728"/>
                      <a:pt x="729792" y="36695"/>
                      <a:pt x="726281" y="38100"/>
                    </a:cubicBezTo>
                    <a:cubicBezTo>
                      <a:pt x="767733" y="44021"/>
                      <a:pt x="726376" y="39115"/>
                      <a:pt x="809625" y="38100"/>
                    </a:cubicBezTo>
                    <a:cubicBezTo>
                      <a:pt x="852484" y="37577"/>
                      <a:pt x="895350" y="38100"/>
                      <a:pt x="938212" y="381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AF7FDA0-6142-4A17-A93E-68A01FA628AB}"/>
                  </a:ext>
                </a:extLst>
              </p:cNvPr>
              <p:cNvSpPr/>
              <p:nvPr/>
            </p:nvSpPr>
            <p:spPr>
              <a:xfrm>
                <a:off x="8270081" y="3788569"/>
                <a:ext cx="1054894" cy="47460"/>
              </a:xfrm>
              <a:custGeom>
                <a:avLst/>
                <a:gdLst>
                  <a:gd name="connsiteX0" fmla="*/ 0 w 1054894"/>
                  <a:gd name="connsiteY0" fmla="*/ 45244 h 47460"/>
                  <a:gd name="connsiteX1" fmla="*/ 71438 w 1054894"/>
                  <a:gd name="connsiteY1" fmla="*/ 40481 h 47460"/>
                  <a:gd name="connsiteX2" fmla="*/ 102394 w 1054894"/>
                  <a:gd name="connsiteY2" fmla="*/ 42862 h 47460"/>
                  <a:gd name="connsiteX3" fmla="*/ 157163 w 1054894"/>
                  <a:gd name="connsiteY3" fmla="*/ 45244 h 47460"/>
                  <a:gd name="connsiteX4" fmla="*/ 240507 w 1054894"/>
                  <a:gd name="connsiteY4" fmla="*/ 42862 h 47460"/>
                  <a:gd name="connsiteX5" fmla="*/ 252413 w 1054894"/>
                  <a:gd name="connsiteY5" fmla="*/ 40481 h 47460"/>
                  <a:gd name="connsiteX6" fmla="*/ 240507 w 1054894"/>
                  <a:gd name="connsiteY6" fmla="*/ 33337 h 47460"/>
                  <a:gd name="connsiteX7" fmla="*/ 226219 w 1054894"/>
                  <a:gd name="connsiteY7" fmla="*/ 30956 h 47460"/>
                  <a:gd name="connsiteX8" fmla="*/ 216694 w 1054894"/>
                  <a:gd name="connsiteY8" fmla="*/ 28575 h 47460"/>
                  <a:gd name="connsiteX9" fmla="*/ 366713 w 1054894"/>
                  <a:gd name="connsiteY9" fmla="*/ 35719 h 47460"/>
                  <a:gd name="connsiteX10" fmla="*/ 414338 w 1054894"/>
                  <a:gd name="connsiteY10" fmla="*/ 30956 h 47460"/>
                  <a:gd name="connsiteX11" fmla="*/ 402432 w 1054894"/>
                  <a:gd name="connsiteY11" fmla="*/ 23812 h 47460"/>
                  <a:gd name="connsiteX12" fmla="*/ 428625 w 1054894"/>
                  <a:gd name="connsiteY12" fmla="*/ 19050 h 47460"/>
                  <a:gd name="connsiteX13" fmla="*/ 447675 w 1054894"/>
                  <a:gd name="connsiteY13" fmla="*/ 23812 h 47460"/>
                  <a:gd name="connsiteX14" fmla="*/ 490538 w 1054894"/>
                  <a:gd name="connsiteY14" fmla="*/ 28575 h 47460"/>
                  <a:gd name="connsiteX15" fmla="*/ 488157 w 1054894"/>
                  <a:gd name="connsiteY15" fmla="*/ 21431 h 47460"/>
                  <a:gd name="connsiteX16" fmla="*/ 469107 w 1054894"/>
                  <a:gd name="connsiteY16" fmla="*/ 14287 h 47460"/>
                  <a:gd name="connsiteX17" fmla="*/ 488157 w 1054894"/>
                  <a:gd name="connsiteY17" fmla="*/ 11906 h 47460"/>
                  <a:gd name="connsiteX18" fmla="*/ 531019 w 1054894"/>
                  <a:gd name="connsiteY18" fmla="*/ 19050 h 47460"/>
                  <a:gd name="connsiteX19" fmla="*/ 559594 w 1054894"/>
                  <a:gd name="connsiteY19" fmla="*/ 21431 h 47460"/>
                  <a:gd name="connsiteX20" fmla="*/ 604838 w 1054894"/>
                  <a:gd name="connsiteY20" fmla="*/ 19050 h 47460"/>
                  <a:gd name="connsiteX21" fmla="*/ 590550 w 1054894"/>
                  <a:gd name="connsiteY21" fmla="*/ 2381 h 47460"/>
                  <a:gd name="connsiteX22" fmla="*/ 576263 w 1054894"/>
                  <a:gd name="connsiteY22" fmla="*/ 0 h 47460"/>
                  <a:gd name="connsiteX23" fmla="*/ 733425 w 1054894"/>
                  <a:gd name="connsiteY23" fmla="*/ 2381 h 47460"/>
                  <a:gd name="connsiteX24" fmla="*/ 740569 w 1054894"/>
                  <a:gd name="connsiteY24" fmla="*/ 4762 h 47460"/>
                  <a:gd name="connsiteX25" fmla="*/ 766763 w 1054894"/>
                  <a:gd name="connsiteY25" fmla="*/ 7144 h 47460"/>
                  <a:gd name="connsiteX26" fmla="*/ 750094 w 1054894"/>
                  <a:gd name="connsiteY26" fmla="*/ 16669 h 47460"/>
                  <a:gd name="connsiteX27" fmla="*/ 800100 w 1054894"/>
                  <a:gd name="connsiteY27" fmla="*/ 16669 h 47460"/>
                  <a:gd name="connsiteX28" fmla="*/ 807244 w 1054894"/>
                  <a:gd name="connsiteY28" fmla="*/ 14287 h 47460"/>
                  <a:gd name="connsiteX29" fmla="*/ 823913 w 1054894"/>
                  <a:gd name="connsiteY29" fmla="*/ 9525 h 47460"/>
                  <a:gd name="connsiteX30" fmla="*/ 840582 w 1054894"/>
                  <a:gd name="connsiteY30" fmla="*/ 14287 h 47460"/>
                  <a:gd name="connsiteX31" fmla="*/ 838200 w 1054894"/>
                  <a:gd name="connsiteY31" fmla="*/ 23812 h 47460"/>
                  <a:gd name="connsiteX32" fmla="*/ 850107 w 1054894"/>
                  <a:gd name="connsiteY32" fmla="*/ 26194 h 47460"/>
                  <a:gd name="connsiteX33" fmla="*/ 878682 w 1054894"/>
                  <a:gd name="connsiteY33" fmla="*/ 23812 h 47460"/>
                  <a:gd name="connsiteX34" fmla="*/ 888207 w 1054894"/>
                  <a:gd name="connsiteY34" fmla="*/ 21431 h 47460"/>
                  <a:gd name="connsiteX35" fmla="*/ 909638 w 1054894"/>
                  <a:gd name="connsiteY35" fmla="*/ 30956 h 47460"/>
                  <a:gd name="connsiteX36" fmla="*/ 907257 w 1054894"/>
                  <a:gd name="connsiteY36" fmla="*/ 38100 h 47460"/>
                  <a:gd name="connsiteX37" fmla="*/ 952500 w 1054894"/>
                  <a:gd name="connsiteY37" fmla="*/ 33337 h 47460"/>
                  <a:gd name="connsiteX38" fmla="*/ 962025 w 1054894"/>
                  <a:gd name="connsiteY38" fmla="*/ 35719 h 47460"/>
                  <a:gd name="connsiteX39" fmla="*/ 971550 w 1054894"/>
                  <a:gd name="connsiteY39" fmla="*/ 45244 h 47460"/>
                  <a:gd name="connsiteX40" fmla="*/ 985838 w 1054894"/>
                  <a:gd name="connsiteY40" fmla="*/ 42862 h 47460"/>
                  <a:gd name="connsiteX41" fmla="*/ 1054894 w 1054894"/>
                  <a:gd name="connsiteY41" fmla="*/ 42862 h 4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054894" h="47460">
                    <a:moveTo>
                      <a:pt x="0" y="45244"/>
                    </a:moveTo>
                    <a:cubicBezTo>
                      <a:pt x="23813" y="43656"/>
                      <a:pt x="47579" y="41036"/>
                      <a:pt x="71438" y="40481"/>
                    </a:cubicBezTo>
                    <a:cubicBezTo>
                      <a:pt x="81784" y="40240"/>
                      <a:pt x="92061" y="42288"/>
                      <a:pt x="102394" y="42862"/>
                    </a:cubicBezTo>
                    <a:cubicBezTo>
                      <a:pt x="120639" y="43876"/>
                      <a:pt x="138907" y="44450"/>
                      <a:pt x="157163" y="45244"/>
                    </a:cubicBezTo>
                    <a:cubicBezTo>
                      <a:pt x="184944" y="44450"/>
                      <a:pt x="212749" y="44250"/>
                      <a:pt x="240507" y="42862"/>
                    </a:cubicBezTo>
                    <a:cubicBezTo>
                      <a:pt x="244549" y="42660"/>
                      <a:pt x="252413" y="44528"/>
                      <a:pt x="252413" y="40481"/>
                    </a:cubicBezTo>
                    <a:cubicBezTo>
                      <a:pt x="252413" y="35853"/>
                      <a:pt x="244857" y="34919"/>
                      <a:pt x="240507" y="33337"/>
                    </a:cubicBezTo>
                    <a:cubicBezTo>
                      <a:pt x="235969" y="31687"/>
                      <a:pt x="230954" y="31903"/>
                      <a:pt x="226219" y="30956"/>
                    </a:cubicBezTo>
                    <a:cubicBezTo>
                      <a:pt x="223010" y="30314"/>
                      <a:pt x="219869" y="29369"/>
                      <a:pt x="216694" y="28575"/>
                    </a:cubicBezTo>
                    <a:cubicBezTo>
                      <a:pt x="268090" y="62838"/>
                      <a:pt x="229553" y="41063"/>
                      <a:pt x="366713" y="35719"/>
                    </a:cubicBezTo>
                    <a:cubicBezTo>
                      <a:pt x="382655" y="35098"/>
                      <a:pt x="398463" y="32544"/>
                      <a:pt x="414338" y="30956"/>
                    </a:cubicBezTo>
                    <a:cubicBezTo>
                      <a:pt x="410369" y="28575"/>
                      <a:pt x="406572" y="25882"/>
                      <a:pt x="402432" y="23812"/>
                    </a:cubicBezTo>
                    <a:cubicBezTo>
                      <a:pt x="389887" y="17539"/>
                      <a:pt x="369848" y="23248"/>
                      <a:pt x="428625" y="19050"/>
                    </a:cubicBezTo>
                    <a:cubicBezTo>
                      <a:pt x="434975" y="20637"/>
                      <a:pt x="441242" y="22606"/>
                      <a:pt x="447675" y="23812"/>
                    </a:cubicBezTo>
                    <a:cubicBezTo>
                      <a:pt x="455394" y="25259"/>
                      <a:pt x="484349" y="27956"/>
                      <a:pt x="490538" y="28575"/>
                    </a:cubicBezTo>
                    <a:cubicBezTo>
                      <a:pt x="489744" y="26194"/>
                      <a:pt x="490085" y="23038"/>
                      <a:pt x="488157" y="21431"/>
                    </a:cubicBezTo>
                    <a:cubicBezTo>
                      <a:pt x="486264" y="19853"/>
                      <a:pt x="473057" y="15604"/>
                      <a:pt x="469107" y="14287"/>
                    </a:cubicBezTo>
                    <a:cubicBezTo>
                      <a:pt x="475457" y="13493"/>
                      <a:pt x="481758" y="11906"/>
                      <a:pt x="488157" y="11906"/>
                    </a:cubicBezTo>
                    <a:cubicBezTo>
                      <a:pt x="520036" y="11906"/>
                      <a:pt x="502955" y="14840"/>
                      <a:pt x="531019" y="19050"/>
                    </a:cubicBezTo>
                    <a:cubicBezTo>
                      <a:pt x="540471" y="20468"/>
                      <a:pt x="550069" y="20637"/>
                      <a:pt x="559594" y="21431"/>
                    </a:cubicBezTo>
                    <a:cubicBezTo>
                      <a:pt x="574675" y="20637"/>
                      <a:pt x="589780" y="20208"/>
                      <a:pt x="604838" y="19050"/>
                    </a:cubicBezTo>
                    <a:cubicBezTo>
                      <a:pt x="633168" y="16871"/>
                      <a:pt x="625773" y="15358"/>
                      <a:pt x="590550" y="2381"/>
                    </a:cubicBezTo>
                    <a:cubicBezTo>
                      <a:pt x="586020" y="712"/>
                      <a:pt x="571435" y="0"/>
                      <a:pt x="576263" y="0"/>
                    </a:cubicBezTo>
                    <a:cubicBezTo>
                      <a:pt x="628656" y="0"/>
                      <a:pt x="681038" y="1587"/>
                      <a:pt x="733425" y="2381"/>
                    </a:cubicBezTo>
                    <a:cubicBezTo>
                      <a:pt x="735806" y="3175"/>
                      <a:pt x="738084" y="4407"/>
                      <a:pt x="740569" y="4762"/>
                    </a:cubicBezTo>
                    <a:cubicBezTo>
                      <a:pt x="749248" y="6002"/>
                      <a:pt x="761286" y="298"/>
                      <a:pt x="766763" y="7144"/>
                    </a:cubicBezTo>
                    <a:cubicBezTo>
                      <a:pt x="770761" y="12141"/>
                      <a:pt x="755650" y="13494"/>
                      <a:pt x="750094" y="16669"/>
                    </a:cubicBezTo>
                    <a:cubicBezTo>
                      <a:pt x="774310" y="20128"/>
                      <a:pt x="768075" y="20437"/>
                      <a:pt x="800100" y="16669"/>
                    </a:cubicBezTo>
                    <a:cubicBezTo>
                      <a:pt x="802593" y="16376"/>
                      <a:pt x="804840" y="15008"/>
                      <a:pt x="807244" y="14287"/>
                    </a:cubicBezTo>
                    <a:cubicBezTo>
                      <a:pt x="812779" y="12627"/>
                      <a:pt x="818357" y="11112"/>
                      <a:pt x="823913" y="9525"/>
                    </a:cubicBezTo>
                    <a:cubicBezTo>
                      <a:pt x="829469" y="11112"/>
                      <a:pt x="836496" y="10201"/>
                      <a:pt x="840582" y="14287"/>
                    </a:cubicBezTo>
                    <a:cubicBezTo>
                      <a:pt x="842896" y="16601"/>
                      <a:pt x="836156" y="21256"/>
                      <a:pt x="838200" y="23812"/>
                    </a:cubicBezTo>
                    <a:cubicBezTo>
                      <a:pt x="840728" y="26973"/>
                      <a:pt x="846138" y="25400"/>
                      <a:pt x="850107" y="26194"/>
                    </a:cubicBezTo>
                    <a:cubicBezTo>
                      <a:pt x="859632" y="25400"/>
                      <a:pt x="869198" y="24998"/>
                      <a:pt x="878682" y="23812"/>
                    </a:cubicBezTo>
                    <a:cubicBezTo>
                      <a:pt x="881929" y="23406"/>
                      <a:pt x="885018" y="20695"/>
                      <a:pt x="888207" y="21431"/>
                    </a:cubicBezTo>
                    <a:cubicBezTo>
                      <a:pt x="895824" y="23189"/>
                      <a:pt x="902494" y="27781"/>
                      <a:pt x="909638" y="30956"/>
                    </a:cubicBezTo>
                    <a:cubicBezTo>
                      <a:pt x="908844" y="33337"/>
                      <a:pt x="904776" y="37718"/>
                      <a:pt x="907257" y="38100"/>
                    </a:cubicBezTo>
                    <a:cubicBezTo>
                      <a:pt x="920842" y="40190"/>
                      <a:pt x="938312" y="36175"/>
                      <a:pt x="952500" y="33337"/>
                    </a:cubicBezTo>
                    <a:cubicBezTo>
                      <a:pt x="955675" y="34131"/>
                      <a:pt x="959250" y="33984"/>
                      <a:pt x="962025" y="35719"/>
                    </a:cubicBezTo>
                    <a:cubicBezTo>
                      <a:pt x="965833" y="38099"/>
                      <a:pt x="967249" y="43954"/>
                      <a:pt x="971550" y="45244"/>
                    </a:cubicBezTo>
                    <a:cubicBezTo>
                      <a:pt x="976175" y="46631"/>
                      <a:pt x="981012" y="43000"/>
                      <a:pt x="985838" y="42862"/>
                    </a:cubicBezTo>
                    <a:cubicBezTo>
                      <a:pt x="1008847" y="42204"/>
                      <a:pt x="1031875" y="42862"/>
                      <a:pt x="1054894" y="4286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4A1764A-63BE-4D99-8889-22D166D82EE3}"/>
                  </a:ext>
                </a:extLst>
              </p:cNvPr>
              <p:cNvSpPr/>
              <p:nvPr/>
            </p:nvSpPr>
            <p:spPr>
              <a:xfrm>
                <a:off x="6791325" y="3971925"/>
                <a:ext cx="2520950" cy="142875"/>
              </a:xfrm>
              <a:custGeom>
                <a:avLst/>
                <a:gdLst>
                  <a:gd name="connsiteX0" fmla="*/ 0 w 2520950"/>
                  <a:gd name="connsiteY0" fmla="*/ 63500 h 142875"/>
                  <a:gd name="connsiteX1" fmla="*/ 22225 w 2520950"/>
                  <a:gd name="connsiteY1" fmla="*/ 60325 h 142875"/>
                  <a:gd name="connsiteX2" fmla="*/ 69850 w 2520950"/>
                  <a:gd name="connsiteY2" fmla="*/ 44450 h 142875"/>
                  <a:gd name="connsiteX3" fmla="*/ 139700 w 2520950"/>
                  <a:gd name="connsiteY3" fmla="*/ 41275 h 142875"/>
                  <a:gd name="connsiteX4" fmla="*/ 142875 w 2520950"/>
                  <a:gd name="connsiteY4" fmla="*/ 28575 h 142875"/>
                  <a:gd name="connsiteX5" fmla="*/ 165100 w 2520950"/>
                  <a:gd name="connsiteY5" fmla="*/ 31750 h 142875"/>
                  <a:gd name="connsiteX6" fmla="*/ 225425 w 2520950"/>
                  <a:gd name="connsiteY6" fmla="*/ 28575 h 142875"/>
                  <a:gd name="connsiteX7" fmla="*/ 209550 w 2520950"/>
                  <a:gd name="connsiteY7" fmla="*/ 22225 h 142875"/>
                  <a:gd name="connsiteX8" fmla="*/ 228600 w 2520950"/>
                  <a:gd name="connsiteY8" fmla="*/ 15875 h 142875"/>
                  <a:gd name="connsiteX9" fmla="*/ 254000 w 2520950"/>
                  <a:gd name="connsiteY9" fmla="*/ 12700 h 142875"/>
                  <a:gd name="connsiteX10" fmla="*/ 244475 w 2520950"/>
                  <a:gd name="connsiteY10" fmla="*/ 9525 h 142875"/>
                  <a:gd name="connsiteX11" fmla="*/ 307975 w 2520950"/>
                  <a:gd name="connsiteY11" fmla="*/ 9525 h 142875"/>
                  <a:gd name="connsiteX12" fmla="*/ 352425 w 2520950"/>
                  <a:gd name="connsiteY12" fmla="*/ 6350 h 142875"/>
                  <a:gd name="connsiteX13" fmla="*/ 342900 w 2520950"/>
                  <a:gd name="connsiteY13" fmla="*/ 0 h 142875"/>
                  <a:gd name="connsiteX14" fmla="*/ 355600 w 2520950"/>
                  <a:gd name="connsiteY14" fmla="*/ 6350 h 142875"/>
                  <a:gd name="connsiteX15" fmla="*/ 371475 w 2520950"/>
                  <a:gd name="connsiteY15" fmla="*/ 9525 h 142875"/>
                  <a:gd name="connsiteX16" fmla="*/ 454025 w 2520950"/>
                  <a:gd name="connsiteY16" fmla="*/ 15875 h 142875"/>
                  <a:gd name="connsiteX17" fmla="*/ 460375 w 2520950"/>
                  <a:gd name="connsiteY17" fmla="*/ 25400 h 142875"/>
                  <a:gd name="connsiteX18" fmla="*/ 454025 w 2520950"/>
                  <a:gd name="connsiteY18" fmla="*/ 34925 h 142875"/>
                  <a:gd name="connsiteX19" fmla="*/ 523875 w 2520950"/>
                  <a:gd name="connsiteY19" fmla="*/ 38100 h 142875"/>
                  <a:gd name="connsiteX20" fmla="*/ 571500 w 2520950"/>
                  <a:gd name="connsiteY20" fmla="*/ 47625 h 142875"/>
                  <a:gd name="connsiteX21" fmla="*/ 581025 w 2520950"/>
                  <a:gd name="connsiteY21" fmla="*/ 57150 h 142875"/>
                  <a:gd name="connsiteX22" fmla="*/ 609600 w 2520950"/>
                  <a:gd name="connsiteY22" fmla="*/ 53975 h 142875"/>
                  <a:gd name="connsiteX23" fmla="*/ 619125 w 2520950"/>
                  <a:gd name="connsiteY23" fmla="*/ 50800 h 142875"/>
                  <a:gd name="connsiteX24" fmla="*/ 628650 w 2520950"/>
                  <a:gd name="connsiteY24" fmla="*/ 41275 h 142875"/>
                  <a:gd name="connsiteX25" fmla="*/ 644525 w 2520950"/>
                  <a:gd name="connsiteY25" fmla="*/ 44450 h 142875"/>
                  <a:gd name="connsiteX26" fmla="*/ 638175 w 2520950"/>
                  <a:gd name="connsiteY26" fmla="*/ 53975 h 142875"/>
                  <a:gd name="connsiteX27" fmla="*/ 635000 w 2520950"/>
                  <a:gd name="connsiteY27" fmla="*/ 63500 h 142875"/>
                  <a:gd name="connsiteX28" fmla="*/ 993775 w 2520950"/>
                  <a:gd name="connsiteY28" fmla="*/ 60325 h 142875"/>
                  <a:gd name="connsiteX29" fmla="*/ 965200 w 2520950"/>
                  <a:gd name="connsiteY29" fmla="*/ 50800 h 142875"/>
                  <a:gd name="connsiteX30" fmla="*/ 952500 w 2520950"/>
                  <a:gd name="connsiteY30" fmla="*/ 44450 h 142875"/>
                  <a:gd name="connsiteX31" fmla="*/ 1066800 w 2520950"/>
                  <a:gd name="connsiteY31" fmla="*/ 47625 h 142875"/>
                  <a:gd name="connsiteX32" fmla="*/ 1196975 w 2520950"/>
                  <a:gd name="connsiteY32" fmla="*/ 50800 h 142875"/>
                  <a:gd name="connsiteX33" fmla="*/ 1247775 w 2520950"/>
                  <a:gd name="connsiteY33" fmla="*/ 47625 h 142875"/>
                  <a:gd name="connsiteX34" fmla="*/ 1260475 w 2520950"/>
                  <a:gd name="connsiteY34" fmla="*/ 44450 h 142875"/>
                  <a:gd name="connsiteX35" fmla="*/ 1285875 w 2520950"/>
                  <a:gd name="connsiteY35" fmla="*/ 63500 h 142875"/>
                  <a:gd name="connsiteX36" fmla="*/ 1295400 w 2520950"/>
                  <a:gd name="connsiteY36" fmla="*/ 66675 h 142875"/>
                  <a:gd name="connsiteX37" fmla="*/ 1317625 w 2520950"/>
                  <a:gd name="connsiteY37" fmla="*/ 63500 h 142875"/>
                  <a:gd name="connsiteX38" fmla="*/ 1327150 w 2520950"/>
                  <a:gd name="connsiteY38" fmla="*/ 69850 h 142875"/>
                  <a:gd name="connsiteX39" fmla="*/ 1362075 w 2520950"/>
                  <a:gd name="connsiteY39" fmla="*/ 66675 h 142875"/>
                  <a:gd name="connsiteX40" fmla="*/ 1403350 w 2520950"/>
                  <a:gd name="connsiteY40" fmla="*/ 69850 h 142875"/>
                  <a:gd name="connsiteX41" fmla="*/ 1409700 w 2520950"/>
                  <a:gd name="connsiteY41" fmla="*/ 79375 h 142875"/>
                  <a:gd name="connsiteX42" fmla="*/ 1444625 w 2520950"/>
                  <a:gd name="connsiteY42" fmla="*/ 82550 h 142875"/>
                  <a:gd name="connsiteX43" fmla="*/ 1454150 w 2520950"/>
                  <a:gd name="connsiteY43" fmla="*/ 85725 h 142875"/>
                  <a:gd name="connsiteX44" fmla="*/ 1466850 w 2520950"/>
                  <a:gd name="connsiteY44" fmla="*/ 92075 h 142875"/>
                  <a:gd name="connsiteX45" fmla="*/ 1498600 w 2520950"/>
                  <a:gd name="connsiteY45" fmla="*/ 95250 h 142875"/>
                  <a:gd name="connsiteX46" fmla="*/ 1520825 w 2520950"/>
                  <a:gd name="connsiteY46" fmla="*/ 107950 h 142875"/>
                  <a:gd name="connsiteX47" fmla="*/ 1552575 w 2520950"/>
                  <a:gd name="connsiteY47" fmla="*/ 104775 h 142875"/>
                  <a:gd name="connsiteX48" fmla="*/ 1568450 w 2520950"/>
                  <a:gd name="connsiteY48" fmla="*/ 111125 h 142875"/>
                  <a:gd name="connsiteX49" fmla="*/ 1584325 w 2520950"/>
                  <a:gd name="connsiteY49" fmla="*/ 114300 h 142875"/>
                  <a:gd name="connsiteX50" fmla="*/ 1619250 w 2520950"/>
                  <a:gd name="connsiteY50" fmla="*/ 111125 h 142875"/>
                  <a:gd name="connsiteX51" fmla="*/ 1654175 w 2520950"/>
                  <a:gd name="connsiteY51" fmla="*/ 120650 h 142875"/>
                  <a:gd name="connsiteX52" fmla="*/ 1692275 w 2520950"/>
                  <a:gd name="connsiteY52" fmla="*/ 130175 h 142875"/>
                  <a:gd name="connsiteX53" fmla="*/ 1701800 w 2520950"/>
                  <a:gd name="connsiteY53" fmla="*/ 139700 h 142875"/>
                  <a:gd name="connsiteX54" fmla="*/ 1727200 w 2520950"/>
                  <a:gd name="connsiteY54" fmla="*/ 142875 h 142875"/>
                  <a:gd name="connsiteX55" fmla="*/ 1768475 w 2520950"/>
                  <a:gd name="connsiteY55" fmla="*/ 136525 h 142875"/>
                  <a:gd name="connsiteX56" fmla="*/ 1816100 w 2520950"/>
                  <a:gd name="connsiteY56" fmla="*/ 139700 h 142875"/>
                  <a:gd name="connsiteX57" fmla="*/ 1828800 w 2520950"/>
                  <a:gd name="connsiteY57" fmla="*/ 142875 h 142875"/>
                  <a:gd name="connsiteX58" fmla="*/ 1898650 w 2520950"/>
                  <a:gd name="connsiteY58" fmla="*/ 139700 h 142875"/>
                  <a:gd name="connsiteX59" fmla="*/ 1895475 w 2520950"/>
                  <a:gd name="connsiteY59" fmla="*/ 130175 h 142875"/>
                  <a:gd name="connsiteX60" fmla="*/ 2028825 w 2520950"/>
                  <a:gd name="connsiteY60" fmla="*/ 136525 h 142875"/>
                  <a:gd name="connsiteX61" fmla="*/ 2066925 w 2520950"/>
                  <a:gd name="connsiteY61" fmla="*/ 133350 h 142875"/>
                  <a:gd name="connsiteX62" fmla="*/ 2073275 w 2520950"/>
                  <a:gd name="connsiteY62" fmla="*/ 123825 h 142875"/>
                  <a:gd name="connsiteX63" fmla="*/ 2216150 w 2520950"/>
                  <a:gd name="connsiteY63" fmla="*/ 117475 h 142875"/>
                  <a:gd name="connsiteX64" fmla="*/ 2276475 w 2520950"/>
                  <a:gd name="connsiteY64" fmla="*/ 111125 h 142875"/>
                  <a:gd name="connsiteX65" fmla="*/ 2254250 w 2520950"/>
                  <a:gd name="connsiteY65" fmla="*/ 104775 h 142875"/>
                  <a:gd name="connsiteX66" fmla="*/ 2263775 w 2520950"/>
                  <a:gd name="connsiteY66" fmla="*/ 101600 h 142875"/>
                  <a:gd name="connsiteX67" fmla="*/ 2349500 w 2520950"/>
                  <a:gd name="connsiteY67" fmla="*/ 104775 h 142875"/>
                  <a:gd name="connsiteX68" fmla="*/ 2333625 w 2520950"/>
                  <a:gd name="connsiteY68" fmla="*/ 98425 h 142875"/>
                  <a:gd name="connsiteX69" fmla="*/ 2419350 w 2520950"/>
                  <a:gd name="connsiteY69" fmla="*/ 95250 h 142875"/>
                  <a:gd name="connsiteX70" fmla="*/ 2397125 w 2520950"/>
                  <a:gd name="connsiteY70" fmla="*/ 92075 h 142875"/>
                  <a:gd name="connsiteX71" fmla="*/ 2463800 w 2520950"/>
                  <a:gd name="connsiteY71" fmla="*/ 88900 h 142875"/>
                  <a:gd name="connsiteX72" fmla="*/ 2470150 w 2520950"/>
                  <a:gd name="connsiteY72" fmla="*/ 98425 h 142875"/>
                  <a:gd name="connsiteX73" fmla="*/ 2495550 w 2520950"/>
                  <a:gd name="connsiteY73" fmla="*/ 104775 h 142875"/>
                  <a:gd name="connsiteX74" fmla="*/ 2508250 w 2520950"/>
                  <a:gd name="connsiteY74" fmla="*/ 111125 h 142875"/>
                  <a:gd name="connsiteX75" fmla="*/ 2517775 w 2520950"/>
                  <a:gd name="connsiteY75" fmla="*/ 114300 h 142875"/>
                  <a:gd name="connsiteX76" fmla="*/ 2520950 w 2520950"/>
                  <a:gd name="connsiteY76" fmla="*/ 12382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2520950" h="142875">
                    <a:moveTo>
                      <a:pt x="0" y="63500"/>
                    </a:moveTo>
                    <a:cubicBezTo>
                      <a:pt x="7408" y="62442"/>
                      <a:pt x="14767" y="60946"/>
                      <a:pt x="22225" y="60325"/>
                    </a:cubicBezTo>
                    <a:cubicBezTo>
                      <a:pt x="80234" y="55491"/>
                      <a:pt x="84441" y="73633"/>
                      <a:pt x="69850" y="44450"/>
                    </a:cubicBezTo>
                    <a:lnTo>
                      <a:pt x="139700" y="41275"/>
                    </a:lnTo>
                    <a:cubicBezTo>
                      <a:pt x="143964" y="40348"/>
                      <a:pt x="138789" y="30107"/>
                      <a:pt x="142875" y="28575"/>
                    </a:cubicBezTo>
                    <a:cubicBezTo>
                      <a:pt x="149882" y="25947"/>
                      <a:pt x="157692" y="30692"/>
                      <a:pt x="165100" y="31750"/>
                    </a:cubicBezTo>
                    <a:cubicBezTo>
                      <a:pt x="185208" y="30692"/>
                      <a:pt x="205736" y="32794"/>
                      <a:pt x="225425" y="28575"/>
                    </a:cubicBezTo>
                    <a:cubicBezTo>
                      <a:pt x="230998" y="27381"/>
                      <a:pt x="208168" y="27754"/>
                      <a:pt x="209550" y="22225"/>
                    </a:cubicBezTo>
                    <a:cubicBezTo>
                      <a:pt x="211173" y="15731"/>
                      <a:pt x="222055" y="17277"/>
                      <a:pt x="228600" y="15875"/>
                    </a:cubicBezTo>
                    <a:cubicBezTo>
                      <a:pt x="236943" y="14087"/>
                      <a:pt x="245533" y="13758"/>
                      <a:pt x="254000" y="12700"/>
                    </a:cubicBezTo>
                    <a:cubicBezTo>
                      <a:pt x="250825" y="11642"/>
                      <a:pt x="241300" y="10583"/>
                      <a:pt x="244475" y="9525"/>
                    </a:cubicBezTo>
                    <a:cubicBezTo>
                      <a:pt x="263615" y="3145"/>
                      <a:pt x="289186" y="7817"/>
                      <a:pt x="307975" y="9525"/>
                    </a:cubicBezTo>
                    <a:cubicBezTo>
                      <a:pt x="322792" y="8467"/>
                      <a:pt x="338094" y="10258"/>
                      <a:pt x="352425" y="6350"/>
                    </a:cubicBezTo>
                    <a:cubicBezTo>
                      <a:pt x="356106" y="5346"/>
                      <a:pt x="339084" y="0"/>
                      <a:pt x="342900" y="0"/>
                    </a:cubicBezTo>
                    <a:cubicBezTo>
                      <a:pt x="347633" y="0"/>
                      <a:pt x="351110" y="4853"/>
                      <a:pt x="355600" y="6350"/>
                    </a:cubicBezTo>
                    <a:cubicBezTo>
                      <a:pt x="360720" y="8057"/>
                      <a:pt x="366166" y="8560"/>
                      <a:pt x="371475" y="9525"/>
                    </a:cubicBezTo>
                    <a:cubicBezTo>
                      <a:pt x="406837" y="15955"/>
                      <a:pt x="399214" y="13134"/>
                      <a:pt x="454025" y="15875"/>
                    </a:cubicBezTo>
                    <a:cubicBezTo>
                      <a:pt x="456142" y="19050"/>
                      <a:pt x="460375" y="21584"/>
                      <a:pt x="460375" y="25400"/>
                    </a:cubicBezTo>
                    <a:cubicBezTo>
                      <a:pt x="460375" y="29216"/>
                      <a:pt x="450283" y="34177"/>
                      <a:pt x="454025" y="34925"/>
                    </a:cubicBezTo>
                    <a:cubicBezTo>
                      <a:pt x="476880" y="39496"/>
                      <a:pt x="500592" y="37042"/>
                      <a:pt x="523875" y="38100"/>
                    </a:cubicBezTo>
                    <a:cubicBezTo>
                      <a:pt x="561621" y="56973"/>
                      <a:pt x="495826" y="26004"/>
                      <a:pt x="571500" y="47625"/>
                    </a:cubicBezTo>
                    <a:cubicBezTo>
                      <a:pt x="575817" y="48859"/>
                      <a:pt x="577850" y="53975"/>
                      <a:pt x="581025" y="57150"/>
                    </a:cubicBezTo>
                    <a:cubicBezTo>
                      <a:pt x="590550" y="56092"/>
                      <a:pt x="600147" y="55551"/>
                      <a:pt x="609600" y="53975"/>
                    </a:cubicBezTo>
                    <a:cubicBezTo>
                      <a:pt x="612901" y="53425"/>
                      <a:pt x="616340" y="52656"/>
                      <a:pt x="619125" y="50800"/>
                    </a:cubicBezTo>
                    <a:cubicBezTo>
                      <a:pt x="622861" y="48309"/>
                      <a:pt x="625475" y="44450"/>
                      <a:pt x="628650" y="41275"/>
                    </a:cubicBezTo>
                    <a:cubicBezTo>
                      <a:pt x="633942" y="42333"/>
                      <a:pt x="641287" y="40133"/>
                      <a:pt x="644525" y="44450"/>
                    </a:cubicBezTo>
                    <a:cubicBezTo>
                      <a:pt x="646815" y="47503"/>
                      <a:pt x="639882" y="50562"/>
                      <a:pt x="638175" y="53975"/>
                    </a:cubicBezTo>
                    <a:cubicBezTo>
                      <a:pt x="636678" y="56968"/>
                      <a:pt x="631654" y="63440"/>
                      <a:pt x="635000" y="63500"/>
                    </a:cubicBezTo>
                    <a:lnTo>
                      <a:pt x="993775" y="60325"/>
                    </a:lnTo>
                    <a:cubicBezTo>
                      <a:pt x="984250" y="57150"/>
                      <a:pt x="974180" y="55290"/>
                      <a:pt x="965200" y="50800"/>
                    </a:cubicBezTo>
                    <a:cubicBezTo>
                      <a:pt x="960967" y="48683"/>
                      <a:pt x="947769" y="44598"/>
                      <a:pt x="952500" y="44450"/>
                    </a:cubicBezTo>
                    <a:lnTo>
                      <a:pt x="1066800" y="47625"/>
                    </a:lnTo>
                    <a:lnTo>
                      <a:pt x="1196975" y="50800"/>
                    </a:lnTo>
                    <a:cubicBezTo>
                      <a:pt x="1213908" y="49742"/>
                      <a:pt x="1230893" y="49313"/>
                      <a:pt x="1247775" y="47625"/>
                    </a:cubicBezTo>
                    <a:cubicBezTo>
                      <a:pt x="1252117" y="47191"/>
                      <a:pt x="1256447" y="42772"/>
                      <a:pt x="1260475" y="44450"/>
                    </a:cubicBezTo>
                    <a:cubicBezTo>
                      <a:pt x="1270244" y="48521"/>
                      <a:pt x="1275835" y="60153"/>
                      <a:pt x="1285875" y="63500"/>
                    </a:cubicBezTo>
                    <a:lnTo>
                      <a:pt x="1295400" y="66675"/>
                    </a:lnTo>
                    <a:cubicBezTo>
                      <a:pt x="1302808" y="65617"/>
                      <a:pt x="1310179" y="62755"/>
                      <a:pt x="1317625" y="63500"/>
                    </a:cubicBezTo>
                    <a:cubicBezTo>
                      <a:pt x="1321422" y="63880"/>
                      <a:pt x="1323344" y="69578"/>
                      <a:pt x="1327150" y="69850"/>
                    </a:cubicBezTo>
                    <a:cubicBezTo>
                      <a:pt x="1338810" y="70683"/>
                      <a:pt x="1350433" y="67733"/>
                      <a:pt x="1362075" y="66675"/>
                    </a:cubicBezTo>
                    <a:cubicBezTo>
                      <a:pt x="1375833" y="67733"/>
                      <a:pt x="1390017" y="66295"/>
                      <a:pt x="1403350" y="69850"/>
                    </a:cubicBezTo>
                    <a:cubicBezTo>
                      <a:pt x="1407037" y="70833"/>
                      <a:pt x="1406053" y="78253"/>
                      <a:pt x="1409700" y="79375"/>
                    </a:cubicBezTo>
                    <a:cubicBezTo>
                      <a:pt x="1420873" y="82813"/>
                      <a:pt x="1432983" y="81492"/>
                      <a:pt x="1444625" y="82550"/>
                    </a:cubicBezTo>
                    <a:cubicBezTo>
                      <a:pt x="1447800" y="83608"/>
                      <a:pt x="1451074" y="84407"/>
                      <a:pt x="1454150" y="85725"/>
                    </a:cubicBezTo>
                    <a:cubicBezTo>
                      <a:pt x="1458500" y="87589"/>
                      <a:pt x="1462222" y="91083"/>
                      <a:pt x="1466850" y="92075"/>
                    </a:cubicBezTo>
                    <a:cubicBezTo>
                      <a:pt x="1477250" y="94304"/>
                      <a:pt x="1488017" y="94192"/>
                      <a:pt x="1498600" y="95250"/>
                    </a:cubicBezTo>
                    <a:cubicBezTo>
                      <a:pt x="1502710" y="97990"/>
                      <a:pt x="1516313" y="107628"/>
                      <a:pt x="1520825" y="107950"/>
                    </a:cubicBezTo>
                    <a:cubicBezTo>
                      <a:pt x="1531434" y="108708"/>
                      <a:pt x="1541992" y="105833"/>
                      <a:pt x="1552575" y="104775"/>
                    </a:cubicBezTo>
                    <a:cubicBezTo>
                      <a:pt x="1583639" y="97009"/>
                      <a:pt x="1552301" y="100359"/>
                      <a:pt x="1568450" y="111125"/>
                    </a:cubicBezTo>
                    <a:cubicBezTo>
                      <a:pt x="1572940" y="114118"/>
                      <a:pt x="1579033" y="113242"/>
                      <a:pt x="1584325" y="114300"/>
                    </a:cubicBezTo>
                    <a:cubicBezTo>
                      <a:pt x="1595967" y="113242"/>
                      <a:pt x="1607560" y="111125"/>
                      <a:pt x="1619250" y="111125"/>
                    </a:cubicBezTo>
                    <a:cubicBezTo>
                      <a:pt x="1629430" y="111125"/>
                      <a:pt x="1645210" y="118160"/>
                      <a:pt x="1654175" y="120650"/>
                    </a:cubicBezTo>
                    <a:cubicBezTo>
                      <a:pt x="1666788" y="124154"/>
                      <a:pt x="1679575" y="127000"/>
                      <a:pt x="1692275" y="130175"/>
                    </a:cubicBezTo>
                    <a:cubicBezTo>
                      <a:pt x="1695450" y="133350"/>
                      <a:pt x="1697580" y="138166"/>
                      <a:pt x="1701800" y="139700"/>
                    </a:cubicBezTo>
                    <a:cubicBezTo>
                      <a:pt x="1709819" y="142616"/>
                      <a:pt x="1718667" y="142875"/>
                      <a:pt x="1727200" y="142875"/>
                    </a:cubicBezTo>
                    <a:cubicBezTo>
                      <a:pt x="1738733" y="142875"/>
                      <a:pt x="1756390" y="138942"/>
                      <a:pt x="1768475" y="136525"/>
                    </a:cubicBezTo>
                    <a:cubicBezTo>
                      <a:pt x="1784350" y="137583"/>
                      <a:pt x="1800277" y="138034"/>
                      <a:pt x="1816100" y="139700"/>
                    </a:cubicBezTo>
                    <a:cubicBezTo>
                      <a:pt x="1820440" y="140157"/>
                      <a:pt x="1824436" y="142875"/>
                      <a:pt x="1828800" y="142875"/>
                    </a:cubicBezTo>
                    <a:cubicBezTo>
                      <a:pt x="1852107" y="142875"/>
                      <a:pt x="1875367" y="140758"/>
                      <a:pt x="1898650" y="139700"/>
                    </a:cubicBezTo>
                    <a:cubicBezTo>
                      <a:pt x="1897592" y="136525"/>
                      <a:pt x="1892129" y="130257"/>
                      <a:pt x="1895475" y="130175"/>
                    </a:cubicBezTo>
                    <a:cubicBezTo>
                      <a:pt x="1939962" y="129090"/>
                      <a:pt x="2028825" y="136525"/>
                      <a:pt x="2028825" y="136525"/>
                    </a:cubicBezTo>
                    <a:cubicBezTo>
                      <a:pt x="2041525" y="135467"/>
                      <a:pt x="2056321" y="140419"/>
                      <a:pt x="2066925" y="133350"/>
                    </a:cubicBezTo>
                    <a:cubicBezTo>
                      <a:pt x="2072632" y="129545"/>
                      <a:pt x="1972074" y="131054"/>
                      <a:pt x="2073275" y="123825"/>
                    </a:cubicBezTo>
                    <a:cubicBezTo>
                      <a:pt x="2120826" y="120429"/>
                      <a:pt x="2216150" y="117475"/>
                      <a:pt x="2216150" y="117475"/>
                    </a:cubicBezTo>
                    <a:cubicBezTo>
                      <a:pt x="2236258" y="115358"/>
                      <a:pt x="2257293" y="117519"/>
                      <a:pt x="2276475" y="111125"/>
                    </a:cubicBezTo>
                    <a:cubicBezTo>
                      <a:pt x="2283784" y="108689"/>
                      <a:pt x="2260414" y="109398"/>
                      <a:pt x="2254250" y="104775"/>
                    </a:cubicBezTo>
                    <a:cubicBezTo>
                      <a:pt x="2251573" y="102767"/>
                      <a:pt x="2260600" y="102658"/>
                      <a:pt x="2263775" y="101600"/>
                    </a:cubicBezTo>
                    <a:cubicBezTo>
                      <a:pt x="2292350" y="102658"/>
                      <a:pt x="2320935" y="106073"/>
                      <a:pt x="2349500" y="104775"/>
                    </a:cubicBezTo>
                    <a:cubicBezTo>
                      <a:pt x="2355193" y="104516"/>
                      <a:pt x="2327978" y="99195"/>
                      <a:pt x="2333625" y="98425"/>
                    </a:cubicBezTo>
                    <a:cubicBezTo>
                      <a:pt x="2361957" y="94561"/>
                      <a:pt x="2390775" y="96308"/>
                      <a:pt x="2419350" y="95250"/>
                    </a:cubicBezTo>
                    <a:cubicBezTo>
                      <a:pt x="2411942" y="94192"/>
                      <a:pt x="2392974" y="98302"/>
                      <a:pt x="2397125" y="92075"/>
                    </a:cubicBezTo>
                    <a:cubicBezTo>
                      <a:pt x="2405040" y="80202"/>
                      <a:pt x="2459208" y="88517"/>
                      <a:pt x="2463800" y="88900"/>
                    </a:cubicBezTo>
                    <a:cubicBezTo>
                      <a:pt x="2465917" y="92075"/>
                      <a:pt x="2467170" y="96041"/>
                      <a:pt x="2470150" y="98425"/>
                    </a:cubicBezTo>
                    <a:cubicBezTo>
                      <a:pt x="2473404" y="101028"/>
                      <a:pt x="2494759" y="104617"/>
                      <a:pt x="2495550" y="104775"/>
                    </a:cubicBezTo>
                    <a:cubicBezTo>
                      <a:pt x="2499783" y="106892"/>
                      <a:pt x="2503900" y="109261"/>
                      <a:pt x="2508250" y="111125"/>
                    </a:cubicBezTo>
                    <a:cubicBezTo>
                      <a:pt x="2511326" y="112443"/>
                      <a:pt x="2515408" y="111933"/>
                      <a:pt x="2517775" y="114300"/>
                    </a:cubicBezTo>
                    <a:cubicBezTo>
                      <a:pt x="2520142" y="116667"/>
                      <a:pt x="2520950" y="123825"/>
                      <a:pt x="2520950" y="1238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B993A43-4A0B-4E19-8C7F-3D5E1BD4FB02}"/>
                  </a:ext>
                </a:extLst>
              </p:cNvPr>
              <p:cNvSpPr/>
              <p:nvPr/>
            </p:nvSpPr>
            <p:spPr>
              <a:xfrm>
                <a:off x="5000625" y="4017664"/>
                <a:ext cx="962025" cy="51894"/>
              </a:xfrm>
              <a:custGeom>
                <a:avLst/>
                <a:gdLst>
                  <a:gd name="connsiteX0" fmla="*/ 0 w 962025"/>
                  <a:gd name="connsiteY0" fmla="*/ 4267 h 51894"/>
                  <a:gd name="connsiteX1" fmla="*/ 78581 w 962025"/>
                  <a:gd name="connsiteY1" fmla="*/ 16174 h 51894"/>
                  <a:gd name="connsiteX2" fmla="*/ 80963 w 962025"/>
                  <a:gd name="connsiteY2" fmla="*/ 23317 h 51894"/>
                  <a:gd name="connsiteX3" fmla="*/ 119063 w 962025"/>
                  <a:gd name="connsiteY3" fmla="*/ 18555 h 51894"/>
                  <a:gd name="connsiteX4" fmla="*/ 130969 w 962025"/>
                  <a:gd name="connsiteY4" fmla="*/ 13792 h 51894"/>
                  <a:gd name="connsiteX5" fmla="*/ 154781 w 962025"/>
                  <a:gd name="connsiteY5" fmla="*/ 16174 h 51894"/>
                  <a:gd name="connsiteX6" fmla="*/ 185738 w 962025"/>
                  <a:gd name="connsiteY6" fmla="*/ 32842 h 51894"/>
                  <a:gd name="connsiteX7" fmla="*/ 188119 w 962025"/>
                  <a:gd name="connsiteY7" fmla="*/ 47130 h 51894"/>
                  <a:gd name="connsiteX8" fmla="*/ 221456 w 962025"/>
                  <a:gd name="connsiteY8" fmla="*/ 49511 h 51894"/>
                  <a:gd name="connsiteX9" fmla="*/ 230981 w 962025"/>
                  <a:gd name="connsiteY9" fmla="*/ 51892 h 51894"/>
                  <a:gd name="connsiteX10" fmla="*/ 335756 w 962025"/>
                  <a:gd name="connsiteY10" fmla="*/ 47130 h 51894"/>
                  <a:gd name="connsiteX11" fmla="*/ 419100 w 962025"/>
                  <a:gd name="connsiteY11" fmla="*/ 44749 h 51894"/>
                  <a:gd name="connsiteX12" fmla="*/ 409575 w 962025"/>
                  <a:gd name="connsiteY12" fmla="*/ 37605 h 51894"/>
                  <a:gd name="connsiteX13" fmla="*/ 395288 w 962025"/>
                  <a:gd name="connsiteY13" fmla="*/ 35224 h 51894"/>
                  <a:gd name="connsiteX14" fmla="*/ 409575 w 962025"/>
                  <a:gd name="connsiteY14" fmla="*/ 32842 h 51894"/>
                  <a:gd name="connsiteX15" fmla="*/ 438150 w 962025"/>
                  <a:gd name="connsiteY15" fmla="*/ 30461 h 51894"/>
                  <a:gd name="connsiteX16" fmla="*/ 495300 w 962025"/>
                  <a:gd name="connsiteY16" fmla="*/ 32842 h 51894"/>
                  <a:gd name="connsiteX17" fmla="*/ 500063 w 962025"/>
                  <a:gd name="connsiteY17" fmla="*/ 39986 h 51894"/>
                  <a:gd name="connsiteX18" fmla="*/ 519113 w 962025"/>
                  <a:gd name="connsiteY18" fmla="*/ 47130 h 51894"/>
                  <a:gd name="connsiteX19" fmla="*/ 559594 w 962025"/>
                  <a:gd name="connsiteY19" fmla="*/ 44749 h 51894"/>
                  <a:gd name="connsiteX20" fmla="*/ 583406 w 962025"/>
                  <a:gd name="connsiteY20" fmla="*/ 37605 h 51894"/>
                  <a:gd name="connsiteX21" fmla="*/ 604838 w 962025"/>
                  <a:gd name="connsiteY21" fmla="*/ 35224 h 51894"/>
                  <a:gd name="connsiteX22" fmla="*/ 664369 w 962025"/>
                  <a:gd name="connsiteY22" fmla="*/ 30461 h 51894"/>
                  <a:gd name="connsiteX23" fmla="*/ 671513 w 962025"/>
                  <a:gd name="connsiteY23" fmla="*/ 25699 h 51894"/>
                  <a:gd name="connsiteX24" fmla="*/ 795338 w 962025"/>
                  <a:gd name="connsiteY24" fmla="*/ 23317 h 51894"/>
                  <a:gd name="connsiteX25" fmla="*/ 807244 w 962025"/>
                  <a:gd name="connsiteY25" fmla="*/ 11411 h 51894"/>
                  <a:gd name="connsiteX26" fmla="*/ 904875 w 962025"/>
                  <a:gd name="connsiteY26" fmla="*/ 13792 h 51894"/>
                  <a:gd name="connsiteX27" fmla="*/ 912019 w 962025"/>
                  <a:gd name="connsiteY27" fmla="*/ 30461 h 51894"/>
                  <a:gd name="connsiteX28" fmla="*/ 921544 w 962025"/>
                  <a:gd name="connsiteY28" fmla="*/ 32842 h 51894"/>
                  <a:gd name="connsiteX29" fmla="*/ 962025 w 962025"/>
                  <a:gd name="connsiteY29" fmla="*/ 32842 h 51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62025" h="51894">
                    <a:moveTo>
                      <a:pt x="0" y="4267"/>
                    </a:moveTo>
                    <a:cubicBezTo>
                      <a:pt x="44181" y="5740"/>
                      <a:pt x="62344" y="-12239"/>
                      <a:pt x="78581" y="16174"/>
                    </a:cubicBezTo>
                    <a:cubicBezTo>
                      <a:pt x="79826" y="18353"/>
                      <a:pt x="80169" y="20936"/>
                      <a:pt x="80963" y="23317"/>
                    </a:cubicBezTo>
                    <a:cubicBezTo>
                      <a:pt x="93663" y="21730"/>
                      <a:pt x="106490" y="20950"/>
                      <a:pt x="119063" y="18555"/>
                    </a:cubicBezTo>
                    <a:cubicBezTo>
                      <a:pt x="123262" y="17755"/>
                      <a:pt x="126704" y="14076"/>
                      <a:pt x="130969" y="13792"/>
                    </a:cubicBezTo>
                    <a:cubicBezTo>
                      <a:pt x="138928" y="13261"/>
                      <a:pt x="146844" y="15380"/>
                      <a:pt x="154781" y="16174"/>
                    </a:cubicBezTo>
                    <a:cubicBezTo>
                      <a:pt x="165957" y="49697"/>
                      <a:pt x="148187" y="10937"/>
                      <a:pt x="185738" y="32842"/>
                    </a:cubicBezTo>
                    <a:cubicBezTo>
                      <a:pt x="189909" y="35275"/>
                      <a:pt x="183744" y="45088"/>
                      <a:pt x="188119" y="47130"/>
                    </a:cubicBezTo>
                    <a:cubicBezTo>
                      <a:pt x="198214" y="51841"/>
                      <a:pt x="210344" y="48717"/>
                      <a:pt x="221456" y="49511"/>
                    </a:cubicBezTo>
                    <a:cubicBezTo>
                      <a:pt x="224631" y="50305"/>
                      <a:pt x="227709" y="51960"/>
                      <a:pt x="230981" y="51892"/>
                    </a:cubicBezTo>
                    <a:cubicBezTo>
                      <a:pt x="265934" y="51164"/>
                      <a:pt x="300809" y="48128"/>
                      <a:pt x="335756" y="47130"/>
                    </a:cubicBezTo>
                    <a:lnTo>
                      <a:pt x="419100" y="44749"/>
                    </a:lnTo>
                    <a:cubicBezTo>
                      <a:pt x="415925" y="42368"/>
                      <a:pt x="413260" y="39079"/>
                      <a:pt x="409575" y="37605"/>
                    </a:cubicBezTo>
                    <a:cubicBezTo>
                      <a:pt x="405092" y="35812"/>
                      <a:pt x="395288" y="40052"/>
                      <a:pt x="395288" y="35224"/>
                    </a:cubicBezTo>
                    <a:cubicBezTo>
                      <a:pt x="395288" y="30396"/>
                      <a:pt x="404776" y="33375"/>
                      <a:pt x="409575" y="32842"/>
                    </a:cubicBezTo>
                    <a:cubicBezTo>
                      <a:pt x="419075" y="31786"/>
                      <a:pt x="428625" y="31255"/>
                      <a:pt x="438150" y="30461"/>
                    </a:cubicBezTo>
                    <a:cubicBezTo>
                      <a:pt x="457200" y="31255"/>
                      <a:pt x="476455" y="29943"/>
                      <a:pt x="495300" y="32842"/>
                    </a:cubicBezTo>
                    <a:cubicBezTo>
                      <a:pt x="498129" y="33277"/>
                      <a:pt x="497609" y="38513"/>
                      <a:pt x="500063" y="39986"/>
                    </a:cubicBezTo>
                    <a:cubicBezTo>
                      <a:pt x="505878" y="43475"/>
                      <a:pt x="512763" y="44749"/>
                      <a:pt x="519113" y="47130"/>
                    </a:cubicBezTo>
                    <a:cubicBezTo>
                      <a:pt x="532607" y="46336"/>
                      <a:pt x="546138" y="46031"/>
                      <a:pt x="559594" y="44749"/>
                    </a:cubicBezTo>
                    <a:cubicBezTo>
                      <a:pt x="567143" y="44030"/>
                      <a:pt x="576514" y="38983"/>
                      <a:pt x="583406" y="37605"/>
                    </a:cubicBezTo>
                    <a:cubicBezTo>
                      <a:pt x="590454" y="36195"/>
                      <a:pt x="597694" y="36018"/>
                      <a:pt x="604838" y="35224"/>
                    </a:cubicBezTo>
                    <a:cubicBezTo>
                      <a:pt x="637015" y="27177"/>
                      <a:pt x="578142" y="41238"/>
                      <a:pt x="664369" y="30461"/>
                    </a:cubicBezTo>
                    <a:cubicBezTo>
                      <a:pt x="667209" y="30106"/>
                      <a:pt x="668655" y="25855"/>
                      <a:pt x="671513" y="25699"/>
                    </a:cubicBezTo>
                    <a:cubicBezTo>
                      <a:pt x="712734" y="23450"/>
                      <a:pt x="754063" y="24111"/>
                      <a:pt x="795338" y="23317"/>
                    </a:cubicBezTo>
                    <a:cubicBezTo>
                      <a:pt x="792279" y="11086"/>
                      <a:pt x="788998" y="11411"/>
                      <a:pt x="807244" y="11411"/>
                    </a:cubicBezTo>
                    <a:cubicBezTo>
                      <a:pt x="839797" y="11411"/>
                      <a:pt x="872331" y="12998"/>
                      <a:pt x="904875" y="13792"/>
                    </a:cubicBezTo>
                    <a:cubicBezTo>
                      <a:pt x="906070" y="18572"/>
                      <a:pt x="907085" y="27172"/>
                      <a:pt x="912019" y="30461"/>
                    </a:cubicBezTo>
                    <a:cubicBezTo>
                      <a:pt x="914742" y="32276"/>
                      <a:pt x="918275" y="32686"/>
                      <a:pt x="921544" y="32842"/>
                    </a:cubicBezTo>
                    <a:cubicBezTo>
                      <a:pt x="935022" y="33484"/>
                      <a:pt x="948531" y="32842"/>
                      <a:pt x="962025" y="3284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41115EB-58CF-450E-B982-B966F381D4A9}"/>
                  </a:ext>
                </a:extLst>
              </p:cNvPr>
              <p:cNvSpPr/>
              <p:nvPr/>
            </p:nvSpPr>
            <p:spPr>
              <a:xfrm>
                <a:off x="3024188" y="3287433"/>
                <a:ext cx="1414462" cy="104052"/>
              </a:xfrm>
              <a:custGeom>
                <a:avLst/>
                <a:gdLst>
                  <a:gd name="connsiteX0" fmla="*/ 0 w 1414462"/>
                  <a:gd name="connsiteY0" fmla="*/ 8217 h 104052"/>
                  <a:gd name="connsiteX1" fmla="*/ 52387 w 1414462"/>
                  <a:gd name="connsiteY1" fmla="*/ 41555 h 104052"/>
                  <a:gd name="connsiteX2" fmla="*/ 123825 w 1414462"/>
                  <a:gd name="connsiteY2" fmla="*/ 46317 h 104052"/>
                  <a:gd name="connsiteX3" fmla="*/ 171450 w 1414462"/>
                  <a:gd name="connsiteY3" fmla="*/ 41555 h 104052"/>
                  <a:gd name="connsiteX4" fmla="*/ 185737 w 1414462"/>
                  <a:gd name="connsiteY4" fmla="*/ 60605 h 104052"/>
                  <a:gd name="connsiteX5" fmla="*/ 238125 w 1414462"/>
                  <a:gd name="connsiteY5" fmla="*/ 65367 h 104052"/>
                  <a:gd name="connsiteX6" fmla="*/ 309562 w 1414462"/>
                  <a:gd name="connsiteY6" fmla="*/ 60605 h 104052"/>
                  <a:gd name="connsiteX7" fmla="*/ 333375 w 1414462"/>
                  <a:gd name="connsiteY7" fmla="*/ 55842 h 104052"/>
                  <a:gd name="connsiteX8" fmla="*/ 409575 w 1414462"/>
                  <a:gd name="connsiteY8" fmla="*/ 41555 h 104052"/>
                  <a:gd name="connsiteX9" fmla="*/ 461962 w 1414462"/>
                  <a:gd name="connsiteY9" fmla="*/ 46317 h 104052"/>
                  <a:gd name="connsiteX10" fmla="*/ 500062 w 1414462"/>
                  <a:gd name="connsiteY10" fmla="*/ 41555 h 104052"/>
                  <a:gd name="connsiteX11" fmla="*/ 600075 w 1414462"/>
                  <a:gd name="connsiteY11" fmla="*/ 32030 h 104052"/>
                  <a:gd name="connsiteX12" fmla="*/ 585787 w 1414462"/>
                  <a:gd name="connsiteY12" fmla="*/ 3455 h 104052"/>
                  <a:gd name="connsiteX13" fmla="*/ 733425 w 1414462"/>
                  <a:gd name="connsiteY13" fmla="*/ 8217 h 104052"/>
                  <a:gd name="connsiteX14" fmla="*/ 719137 w 1414462"/>
                  <a:gd name="connsiteY14" fmla="*/ 12980 h 104052"/>
                  <a:gd name="connsiteX15" fmla="*/ 709612 w 1414462"/>
                  <a:gd name="connsiteY15" fmla="*/ 27267 h 104052"/>
                  <a:gd name="connsiteX16" fmla="*/ 733425 w 1414462"/>
                  <a:gd name="connsiteY16" fmla="*/ 36792 h 104052"/>
                  <a:gd name="connsiteX17" fmla="*/ 814387 w 1414462"/>
                  <a:gd name="connsiteY17" fmla="*/ 41555 h 104052"/>
                  <a:gd name="connsiteX18" fmla="*/ 819150 w 1414462"/>
                  <a:gd name="connsiteY18" fmla="*/ 70130 h 104052"/>
                  <a:gd name="connsiteX19" fmla="*/ 885825 w 1414462"/>
                  <a:gd name="connsiteY19" fmla="*/ 89180 h 104052"/>
                  <a:gd name="connsiteX20" fmla="*/ 942975 w 1414462"/>
                  <a:gd name="connsiteY20" fmla="*/ 84417 h 104052"/>
                  <a:gd name="connsiteX21" fmla="*/ 966787 w 1414462"/>
                  <a:gd name="connsiteY21" fmla="*/ 74892 h 104052"/>
                  <a:gd name="connsiteX22" fmla="*/ 981075 w 1414462"/>
                  <a:gd name="connsiteY22" fmla="*/ 70130 h 104052"/>
                  <a:gd name="connsiteX23" fmla="*/ 1062037 w 1414462"/>
                  <a:gd name="connsiteY23" fmla="*/ 74892 h 104052"/>
                  <a:gd name="connsiteX24" fmla="*/ 1071562 w 1414462"/>
                  <a:gd name="connsiteY24" fmla="*/ 103467 h 104052"/>
                  <a:gd name="connsiteX25" fmla="*/ 1152525 w 1414462"/>
                  <a:gd name="connsiteY25" fmla="*/ 89180 h 104052"/>
                  <a:gd name="connsiteX26" fmla="*/ 1257300 w 1414462"/>
                  <a:gd name="connsiteY26" fmla="*/ 93942 h 104052"/>
                  <a:gd name="connsiteX27" fmla="*/ 1309687 w 1414462"/>
                  <a:gd name="connsiteY27" fmla="*/ 84417 h 104052"/>
                  <a:gd name="connsiteX28" fmla="*/ 1347787 w 1414462"/>
                  <a:gd name="connsiteY28" fmla="*/ 79655 h 104052"/>
                  <a:gd name="connsiteX29" fmla="*/ 1366837 w 1414462"/>
                  <a:gd name="connsiteY29" fmla="*/ 74892 h 104052"/>
                  <a:gd name="connsiteX30" fmla="*/ 1390650 w 1414462"/>
                  <a:gd name="connsiteY30" fmla="*/ 84417 h 104052"/>
                  <a:gd name="connsiteX31" fmla="*/ 1414462 w 1414462"/>
                  <a:gd name="connsiteY31" fmla="*/ 84417 h 10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414462" h="104052">
                    <a:moveTo>
                      <a:pt x="0" y="8217"/>
                    </a:moveTo>
                    <a:cubicBezTo>
                      <a:pt x="2139" y="9745"/>
                      <a:pt x="40345" y="39654"/>
                      <a:pt x="52387" y="41555"/>
                    </a:cubicBezTo>
                    <a:cubicBezTo>
                      <a:pt x="75960" y="45277"/>
                      <a:pt x="100012" y="44730"/>
                      <a:pt x="123825" y="46317"/>
                    </a:cubicBezTo>
                    <a:cubicBezTo>
                      <a:pt x="139038" y="41246"/>
                      <a:pt x="155419" y="30104"/>
                      <a:pt x="171450" y="41555"/>
                    </a:cubicBezTo>
                    <a:cubicBezTo>
                      <a:pt x="177909" y="46169"/>
                      <a:pt x="178262" y="57935"/>
                      <a:pt x="185737" y="60605"/>
                    </a:cubicBezTo>
                    <a:cubicBezTo>
                      <a:pt x="202250" y="66502"/>
                      <a:pt x="220662" y="63780"/>
                      <a:pt x="238125" y="65367"/>
                    </a:cubicBezTo>
                    <a:cubicBezTo>
                      <a:pt x="261937" y="63780"/>
                      <a:pt x="285815" y="62980"/>
                      <a:pt x="309562" y="60605"/>
                    </a:cubicBezTo>
                    <a:cubicBezTo>
                      <a:pt x="317617" y="59800"/>
                      <a:pt x="325403" y="57249"/>
                      <a:pt x="333375" y="55842"/>
                    </a:cubicBezTo>
                    <a:cubicBezTo>
                      <a:pt x="405470" y="43119"/>
                      <a:pt x="368912" y="51720"/>
                      <a:pt x="409575" y="41555"/>
                    </a:cubicBezTo>
                    <a:cubicBezTo>
                      <a:pt x="357983" y="28656"/>
                      <a:pt x="417936" y="44403"/>
                      <a:pt x="461962" y="46317"/>
                    </a:cubicBezTo>
                    <a:cubicBezTo>
                      <a:pt x="474749" y="46873"/>
                      <a:pt x="487331" y="42872"/>
                      <a:pt x="500062" y="41555"/>
                    </a:cubicBezTo>
                    <a:lnTo>
                      <a:pt x="600075" y="32030"/>
                    </a:lnTo>
                    <a:cubicBezTo>
                      <a:pt x="595312" y="22505"/>
                      <a:pt x="575303" y="5327"/>
                      <a:pt x="585787" y="3455"/>
                    </a:cubicBezTo>
                    <a:cubicBezTo>
                      <a:pt x="634258" y="-5201"/>
                      <a:pt x="684312" y="4709"/>
                      <a:pt x="733425" y="8217"/>
                    </a:cubicBezTo>
                    <a:cubicBezTo>
                      <a:pt x="738433" y="8575"/>
                      <a:pt x="723900" y="11392"/>
                      <a:pt x="719137" y="12980"/>
                    </a:cubicBezTo>
                    <a:cubicBezTo>
                      <a:pt x="715962" y="17742"/>
                      <a:pt x="706667" y="22359"/>
                      <a:pt x="709612" y="27267"/>
                    </a:cubicBezTo>
                    <a:cubicBezTo>
                      <a:pt x="714011" y="34598"/>
                      <a:pt x="724954" y="35637"/>
                      <a:pt x="733425" y="36792"/>
                    </a:cubicBezTo>
                    <a:cubicBezTo>
                      <a:pt x="760211" y="40445"/>
                      <a:pt x="787400" y="39967"/>
                      <a:pt x="814387" y="41555"/>
                    </a:cubicBezTo>
                    <a:cubicBezTo>
                      <a:pt x="815975" y="51080"/>
                      <a:pt x="810648" y="65552"/>
                      <a:pt x="819150" y="70130"/>
                    </a:cubicBezTo>
                    <a:cubicBezTo>
                      <a:pt x="911753" y="119992"/>
                      <a:pt x="856789" y="45624"/>
                      <a:pt x="885825" y="89180"/>
                    </a:cubicBezTo>
                    <a:cubicBezTo>
                      <a:pt x="904875" y="87592"/>
                      <a:pt x="924150" y="87739"/>
                      <a:pt x="942975" y="84417"/>
                    </a:cubicBezTo>
                    <a:cubicBezTo>
                      <a:pt x="951394" y="82931"/>
                      <a:pt x="958782" y="77894"/>
                      <a:pt x="966787" y="74892"/>
                    </a:cubicBezTo>
                    <a:cubicBezTo>
                      <a:pt x="971488" y="73129"/>
                      <a:pt x="976312" y="71717"/>
                      <a:pt x="981075" y="70130"/>
                    </a:cubicBezTo>
                    <a:cubicBezTo>
                      <a:pt x="1008062" y="71717"/>
                      <a:pt x="1036670" y="65546"/>
                      <a:pt x="1062037" y="74892"/>
                    </a:cubicBezTo>
                    <a:cubicBezTo>
                      <a:pt x="1071458" y="78363"/>
                      <a:pt x="1061861" y="100880"/>
                      <a:pt x="1071562" y="103467"/>
                    </a:cubicBezTo>
                    <a:cubicBezTo>
                      <a:pt x="1084286" y="106860"/>
                      <a:pt x="1130665" y="94644"/>
                      <a:pt x="1152525" y="89180"/>
                    </a:cubicBezTo>
                    <a:cubicBezTo>
                      <a:pt x="1187450" y="90767"/>
                      <a:pt x="1222355" y="95001"/>
                      <a:pt x="1257300" y="93942"/>
                    </a:cubicBezTo>
                    <a:cubicBezTo>
                      <a:pt x="1275040" y="93404"/>
                      <a:pt x="1292156" y="87185"/>
                      <a:pt x="1309687" y="84417"/>
                    </a:cubicBezTo>
                    <a:cubicBezTo>
                      <a:pt x="1322329" y="82421"/>
                      <a:pt x="1335087" y="81242"/>
                      <a:pt x="1347787" y="79655"/>
                    </a:cubicBezTo>
                    <a:cubicBezTo>
                      <a:pt x="1354137" y="78067"/>
                      <a:pt x="1360332" y="74169"/>
                      <a:pt x="1366837" y="74892"/>
                    </a:cubicBezTo>
                    <a:cubicBezTo>
                      <a:pt x="1375334" y="75836"/>
                      <a:pt x="1382267" y="82740"/>
                      <a:pt x="1390650" y="84417"/>
                    </a:cubicBezTo>
                    <a:cubicBezTo>
                      <a:pt x="1398433" y="85974"/>
                      <a:pt x="1406525" y="84417"/>
                      <a:pt x="1414462" y="8441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E4F1475-398E-4F40-9CA6-44CC94E3F376}"/>
                  </a:ext>
                </a:extLst>
              </p:cNvPr>
              <p:cNvSpPr/>
              <p:nvPr/>
            </p:nvSpPr>
            <p:spPr>
              <a:xfrm>
                <a:off x="2876550" y="3597146"/>
                <a:ext cx="1014413" cy="217631"/>
              </a:xfrm>
              <a:custGeom>
                <a:avLst/>
                <a:gdLst>
                  <a:gd name="connsiteX0" fmla="*/ 0 w 1014413"/>
                  <a:gd name="connsiteY0" fmla="*/ 31879 h 217631"/>
                  <a:gd name="connsiteX1" fmla="*/ 90488 w 1014413"/>
                  <a:gd name="connsiteY1" fmla="*/ 41404 h 217631"/>
                  <a:gd name="connsiteX2" fmla="*/ 133350 w 1014413"/>
                  <a:gd name="connsiteY2" fmla="*/ 41404 h 217631"/>
                  <a:gd name="connsiteX3" fmla="*/ 157163 w 1014413"/>
                  <a:gd name="connsiteY3" fmla="*/ 36642 h 217631"/>
                  <a:gd name="connsiteX4" fmla="*/ 228600 w 1014413"/>
                  <a:gd name="connsiteY4" fmla="*/ 27117 h 217631"/>
                  <a:gd name="connsiteX5" fmla="*/ 223838 w 1014413"/>
                  <a:gd name="connsiteY5" fmla="*/ 8067 h 217631"/>
                  <a:gd name="connsiteX6" fmla="*/ 361950 w 1014413"/>
                  <a:gd name="connsiteY6" fmla="*/ 8067 h 217631"/>
                  <a:gd name="connsiteX7" fmla="*/ 366713 w 1014413"/>
                  <a:gd name="connsiteY7" fmla="*/ 22354 h 217631"/>
                  <a:gd name="connsiteX8" fmla="*/ 381000 w 1014413"/>
                  <a:gd name="connsiteY8" fmla="*/ 31879 h 217631"/>
                  <a:gd name="connsiteX9" fmla="*/ 433388 w 1014413"/>
                  <a:gd name="connsiteY9" fmla="*/ 36642 h 217631"/>
                  <a:gd name="connsiteX10" fmla="*/ 438150 w 1014413"/>
                  <a:gd name="connsiteY10" fmla="*/ 84267 h 217631"/>
                  <a:gd name="connsiteX11" fmla="*/ 476250 w 1014413"/>
                  <a:gd name="connsiteY11" fmla="*/ 79504 h 217631"/>
                  <a:gd name="connsiteX12" fmla="*/ 495300 w 1014413"/>
                  <a:gd name="connsiteY12" fmla="*/ 69979 h 217631"/>
                  <a:gd name="connsiteX13" fmla="*/ 509588 w 1014413"/>
                  <a:gd name="connsiteY13" fmla="*/ 65217 h 217631"/>
                  <a:gd name="connsiteX14" fmla="*/ 523875 w 1014413"/>
                  <a:gd name="connsiteY14" fmla="*/ 84267 h 217631"/>
                  <a:gd name="connsiteX15" fmla="*/ 619125 w 1014413"/>
                  <a:gd name="connsiteY15" fmla="*/ 93792 h 217631"/>
                  <a:gd name="connsiteX16" fmla="*/ 642938 w 1014413"/>
                  <a:gd name="connsiteY16" fmla="*/ 122367 h 217631"/>
                  <a:gd name="connsiteX17" fmla="*/ 676275 w 1014413"/>
                  <a:gd name="connsiteY17" fmla="*/ 127129 h 217631"/>
                  <a:gd name="connsiteX18" fmla="*/ 728663 w 1014413"/>
                  <a:gd name="connsiteY18" fmla="*/ 136654 h 217631"/>
                  <a:gd name="connsiteX19" fmla="*/ 738188 w 1014413"/>
                  <a:gd name="connsiteY19" fmla="*/ 150942 h 217631"/>
                  <a:gd name="connsiteX20" fmla="*/ 862013 w 1014413"/>
                  <a:gd name="connsiteY20" fmla="*/ 174754 h 217631"/>
                  <a:gd name="connsiteX21" fmla="*/ 876300 w 1014413"/>
                  <a:gd name="connsiteY21" fmla="*/ 179517 h 217631"/>
                  <a:gd name="connsiteX22" fmla="*/ 900113 w 1014413"/>
                  <a:gd name="connsiteY22" fmla="*/ 184279 h 217631"/>
                  <a:gd name="connsiteX23" fmla="*/ 914400 w 1014413"/>
                  <a:gd name="connsiteY23" fmla="*/ 198567 h 217631"/>
                  <a:gd name="connsiteX24" fmla="*/ 933450 w 1014413"/>
                  <a:gd name="connsiteY24" fmla="*/ 208092 h 217631"/>
                  <a:gd name="connsiteX25" fmla="*/ 962025 w 1014413"/>
                  <a:gd name="connsiteY25" fmla="*/ 198567 h 217631"/>
                  <a:gd name="connsiteX26" fmla="*/ 976313 w 1014413"/>
                  <a:gd name="connsiteY26" fmla="*/ 212854 h 217631"/>
                  <a:gd name="connsiteX27" fmla="*/ 1014413 w 1014413"/>
                  <a:gd name="connsiteY27" fmla="*/ 217617 h 21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14413" h="217631">
                    <a:moveTo>
                      <a:pt x="0" y="31879"/>
                    </a:moveTo>
                    <a:cubicBezTo>
                      <a:pt x="30163" y="35054"/>
                      <a:pt x="60183" y="40192"/>
                      <a:pt x="90488" y="41404"/>
                    </a:cubicBezTo>
                    <a:cubicBezTo>
                      <a:pt x="147636" y="43690"/>
                      <a:pt x="97622" y="29496"/>
                      <a:pt x="133350" y="41404"/>
                    </a:cubicBezTo>
                    <a:cubicBezTo>
                      <a:pt x="141288" y="39817"/>
                      <a:pt x="149158" y="37843"/>
                      <a:pt x="157163" y="36642"/>
                    </a:cubicBezTo>
                    <a:cubicBezTo>
                      <a:pt x="180920" y="33079"/>
                      <a:pt x="206519" y="36580"/>
                      <a:pt x="228600" y="27117"/>
                    </a:cubicBezTo>
                    <a:cubicBezTo>
                      <a:pt x="234616" y="24539"/>
                      <a:pt x="225425" y="14417"/>
                      <a:pt x="223838" y="8067"/>
                    </a:cubicBezTo>
                    <a:cubicBezTo>
                      <a:pt x="276826" y="-765"/>
                      <a:pt x="286808" y="-4457"/>
                      <a:pt x="361950" y="8067"/>
                    </a:cubicBezTo>
                    <a:cubicBezTo>
                      <a:pt x="366902" y="8892"/>
                      <a:pt x="363577" y="18434"/>
                      <a:pt x="366713" y="22354"/>
                    </a:cubicBezTo>
                    <a:cubicBezTo>
                      <a:pt x="370289" y="26823"/>
                      <a:pt x="375403" y="30680"/>
                      <a:pt x="381000" y="31879"/>
                    </a:cubicBezTo>
                    <a:cubicBezTo>
                      <a:pt x="398145" y="35553"/>
                      <a:pt x="415925" y="35054"/>
                      <a:pt x="433388" y="36642"/>
                    </a:cubicBezTo>
                    <a:cubicBezTo>
                      <a:pt x="421353" y="72747"/>
                      <a:pt x="417839" y="57185"/>
                      <a:pt x="438150" y="84267"/>
                    </a:cubicBezTo>
                    <a:cubicBezTo>
                      <a:pt x="450850" y="82679"/>
                      <a:pt x="463833" y="82608"/>
                      <a:pt x="476250" y="79504"/>
                    </a:cubicBezTo>
                    <a:cubicBezTo>
                      <a:pt x="483138" y="77782"/>
                      <a:pt x="488774" y="72776"/>
                      <a:pt x="495300" y="69979"/>
                    </a:cubicBezTo>
                    <a:cubicBezTo>
                      <a:pt x="499914" y="68002"/>
                      <a:pt x="504825" y="66804"/>
                      <a:pt x="509588" y="65217"/>
                    </a:cubicBezTo>
                    <a:cubicBezTo>
                      <a:pt x="514350" y="71567"/>
                      <a:pt x="518262" y="78654"/>
                      <a:pt x="523875" y="84267"/>
                    </a:cubicBezTo>
                    <a:cubicBezTo>
                      <a:pt x="554011" y="114403"/>
                      <a:pt x="564738" y="97191"/>
                      <a:pt x="619125" y="93792"/>
                    </a:cubicBezTo>
                    <a:cubicBezTo>
                      <a:pt x="623887" y="100935"/>
                      <a:pt x="634604" y="119034"/>
                      <a:pt x="642938" y="122367"/>
                    </a:cubicBezTo>
                    <a:cubicBezTo>
                      <a:pt x="653360" y="126536"/>
                      <a:pt x="665203" y="125284"/>
                      <a:pt x="676275" y="127129"/>
                    </a:cubicBezTo>
                    <a:cubicBezTo>
                      <a:pt x="693782" y="130047"/>
                      <a:pt x="711200" y="133479"/>
                      <a:pt x="728663" y="136654"/>
                    </a:cubicBezTo>
                    <a:cubicBezTo>
                      <a:pt x="731838" y="141417"/>
                      <a:pt x="734141" y="146895"/>
                      <a:pt x="738188" y="150942"/>
                    </a:cubicBezTo>
                    <a:cubicBezTo>
                      <a:pt x="772338" y="185092"/>
                      <a:pt x="806573" y="169714"/>
                      <a:pt x="862013" y="174754"/>
                    </a:cubicBezTo>
                    <a:cubicBezTo>
                      <a:pt x="866775" y="176342"/>
                      <a:pt x="871430" y="178299"/>
                      <a:pt x="876300" y="179517"/>
                    </a:cubicBezTo>
                    <a:cubicBezTo>
                      <a:pt x="884153" y="181480"/>
                      <a:pt x="892873" y="180659"/>
                      <a:pt x="900113" y="184279"/>
                    </a:cubicBezTo>
                    <a:cubicBezTo>
                      <a:pt x="906137" y="187291"/>
                      <a:pt x="908919" y="194652"/>
                      <a:pt x="914400" y="198567"/>
                    </a:cubicBezTo>
                    <a:cubicBezTo>
                      <a:pt x="920177" y="202694"/>
                      <a:pt x="927100" y="204917"/>
                      <a:pt x="933450" y="208092"/>
                    </a:cubicBezTo>
                    <a:cubicBezTo>
                      <a:pt x="942975" y="204917"/>
                      <a:pt x="954925" y="191468"/>
                      <a:pt x="962025" y="198567"/>
                    </a:cubicBezTo>
                    <a:cubicBezTo>
                      <a:pt x="966788" y="203329"/>
                      <a:pt x="970158" y="210119"/>
                      <a:pt x="976313" y="212854"/>
                    </a:cubicBezTo>
                    <a:cubicBezTo>
                      <a:pt x="988204" y="218139"/>
                      <a:pt x="1001747" y="217617"/>
                      <a:pt x="1014413" y="21761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99931AB-3FED-4B0C-92F6-B73BA3C945E4}"/>
                  </a:ext>
                </a:extLst>
              </p:cNvPr>
              <p:cNvSpPr/>
              <p:nvPr/>
            </p:nvSpPr>
            <p:spPr>
              <a:xfrm>
                <a:off x="4181475" y="3862388"/>
                <a:ext cx="447675" cy="129236"/>
              </a:xfrm>
              <a:custGeom>
                <a:avLst/>
                <a:gdLst>
                  <a:gd name="connsiteX0" fmla="*/ 0 w 447675"/>
                  <a:gd name="connsiteY0" fmla="*/ 0 h 129236"/>
                  <a:gd name="connsiteX1" fmla="*/ 57150 w 447675"/>
                  <a:gd name="connsiteY1" fmla="*/ 4762 h 129236"/>
                  <a:gd name="connsiteX2" fmla="*/ 71438 w 447675"/>
                  <a:gd name="connsiteY2" fmla="*/ 9525 h 129236"/>
                  <a:gd name="connsiteX3" fmla="*/ 114300 w 447675"/>
                  <a:gd name="connsiteY3" fmla="*/ 14287 h 129236"/>
                  <a:gd name="connsiteX4" fmla="*/ 157163 w 447675"/>
                  <a:gd name="connsiteY4" fmla="*/ 23812 h 129236"/>
                  <a:gd name="connsiteX5" fmla="*/ 152400 w 447675"/>
                  <a:gd name="connsiteY5" fmla="*/ 57150 h 129236"/>
                  <a:gd name="connsiteX6" fmla="*/ 223838 w 447675"/>
                  <a:gd name="connsiteY6" fmla="*/ 61912 h 129236"/>
                  <a:gd name="connsiteX7" fmla="*/ 228600 w 447675"/>
                  <a:gd name="connsiteY7" fmla="*/ 76200 h 129236"/>
                  <a:gd name="connsiteX8" fmla="*/ 266700 w 447675"/>
                  <a:gd name="connsiteY8" fmla="*/ 71437 h 129236"/>
                  <a:gd name="connsiteX9" fmla="*/ 271463 w 447675"/>
                  <a:gd name="connsiteY9" fmla="*/ 85725 h 129236"/>
                  <a:gd name="connsiteX10" fmla="*/ 347663 w 447675"/>
                  <a:gd name="connsiteY10" fmla="*/ 100012 h 129236"/>
                  <a:gd name="connsiteX11" fmla="*/ 352425 w 447675"/>
                  <a:gd name="connsiteY11" fmla="*/ 123825 h 129236"/>
                  <a:gd name="connsiteX12" fmla="*/ 371475 w 447675"/>
                  <a:gd name="connsiteY12" fmla="*/ 128587 h 129236"/>
                  <a:gd name="connsiteX13" fmla="*/ 447675 w 447675"/>
                  <a:gd name="connsiteY13" fmla="*/ 114300 h 129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7675" h="129236">
                    <a:moveTo>
                      <a:pt x="0" y="0"/>
                    </a:moveTo>
                    <a:cubicBezTo>
                      <a:pt x="19050" y="1587"/>
                      <a:pt x="38202" y="2236"/>
                      <a:pt x="57150" y="4762"/>
                    </a:cubicBezTo>
                    <a:cubicBezTo>
                      <a:pt x="62126" y="5426"/>
                      <a:pt x="66486" y="8700"/>
                      <a:pt x="71438" y="9525"/>
                    </a:cubicBezTo>
                    <a:cubicBezTo>
                      <a:pt x="85618" y="11888"/>
                      <a:pt x="100013" y="12700"/>
                      <a:pt x="114300" y="14287"/>
                    </a:cubicBezTo>
                    <a:cubicBezTo>
                      <a:pt x="128762" y="72129"/>
                      <a:pt x="99666" y="-17259"/>
                      <a:pt x="157163" y="23812"/>
                    </a:cubicBezTo>
                    <a:cubicBezTo>
                      <a:pt x="166297" y="30337"/>
                      <a:pt x="153988" y="46037"/>
                      <a:pt x="152400" y="57150"/>
                    </a:cubicBezTo>
                    <a:cubicBezTo>
                      <a:pt x="176213" y="58737"/>
                      <a:pt x="200685" y="56124"/>
                      <a:pt x="223838" y="61912"/>
                    </a:cubicBezTo>
                    <a:cubicBezTo>
                      <a:pt x="228708" y="63130"/>
                      <a:pt x="223699" y="75111"/>
                      <a:pt x="228600" y="76200"/>
                    </a:cubicBezTo>
                    <a:cubicBezTo>
                      <a:pt x="241094" y="78976"/>
                      <a:pt x="254000" y="73025"/>
                      <a:pt x="266700" y="71437"/>
                    </a:cubicBezTo>
                    <a:cubicBezTo>
                      <a:pt x="268288" y="76200"/>
                      <a:pt x="268327" y="81805"/>
                      <a:pt x="271463" y="85725"/>
                    </a:cubicBezTo>
                    <a:cubicBezTo>
                      <a:pt x="287304" y="105527"/>
                      <a:pt x="336704" y="99169"/>
                      <a:pt x="347663" y="100012"/>
                    </a:cubicBezTo>
                    <a:cubicBezTo>
                      <a:pt x="349250" y="107950"/>
                      <a:pt x="347243" y="117606"/>
                      <a:pt x="352425" y="123825"/>
                    </a:cubicBezTo>
                    <a:cubicBezTo>
                      <a:pt x="356615" y="128853"/>
                      <a:pt x="364930" y="128587"/>
                      <a:pt x="371475" y="128587"/>
                    </a:cubicBezTo>
                    <a:cubicBezTo>
                      <a:pt x="431294" y="128587"/>
                      <a:pt x="418323" y="133869"/>
                      <a:pt x="447675" y="1143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0DED3A-EE1D-44E6-9786-6F9BD7CEB341}"/>
                  </a:ext>
                </a:extLst>
              </p:cNvPr>
              <p:cNvSpPr/>
              <p:nvPr/>
            </p:nvSpPr>
            <p:spPr>
              <a:xfrm>
                <a:off x="2824163" y="3814763"/>
                <a:ext cx="1819275" cy="376237"/>
              </a:xfrm>
              <a:custGeom>
                <a:avLst/>
                <a:gdLst>
                  <a:gd name="connsiteX0" fmla="*/ 0 w 1819275"/>
                  <a:gd name="connsiteY0" fmla="*/ 0 h 376237"/>
                  <a:gd name="connsiteX1" fmla="*/ 38100 w 1819275"/>
                  <a:gd name="connsiteY1" fmla="*/ 9525 h 376237"/>
                  <a:gd name="connsiteX2" fmla="*/ 42862 w 1819275"/>
                  <a:gd name="connsiteY2" fmla="*/ 23812 h 376237"/>
                  <a:gd name="connsiteX3" fmla="*/ 80962 w 1819275"/>
                  <a:gd name="connsiteY3" fmla="*/ 19050 h 376237"/>
                  <a:gd name="connsiteX4" fmla="*/ 138112 w 1819275"/>
                  <a:gd name="connsiteY4" fmla="*/ 28575 h 376237"/>
                  <a:gd name="connsiteX5" fmla="*/ 147637 w 1819275"/>
                  <a:gd name="connsiteY5" fmla="*/ 42862 h 376237"/>
                  <a:gd name="connsiteX6" fmla="*/ 195262 w 1819275"/>
                  <a:gd name="connsiteY6" fmla="*/ 61912 h 376237"/>
                  <a:gd name="connsiteX7" fmla="*/ 204787 w 1819275"/>
                  <a:gd name="connsiteY7" fmla="*/ 76200 h 376237"/>
                  <a:gd name="connsiteX8" fmla="*/ 252412 w 1819275"/>
                  <a:gd name="connsiteY8" fmla="*/ 61912 h 376237"/>
                  <a:gd name="connsiteX9" fmla="*/ 271462 w 1819275"/>
                  <a:gd name="connsiteY9" fmla="*/ 71437 h 376237"/>
                  <a:gd name="connsiteX10" fmla="*/ 285750 w 1819275"/>
                  <a:gd name="connsiteY10" fmla="*/ 76200 h 376237"/>
                  <a:gd name="connsiteX11" fmla="*/ 381000 w 1819275"/>
                  <a:gd name="connsiteY11" fmla="*/ 80962 h 376237"/>
                  <a:gd name="connsiteX12" fmla="*/ 404812 w 1819275"/>
                  <a:gd name="connsiteY12" fmla="*/ 90487 h 376237"/>
                  <a:gd name="connsiteX13" fmla="*/ 523875 w 1819275"/>
                  <a:gd name="connsiteY13" fmla="*/ 90487 h 376237"/>
                  <a:gd name="connsiteX14" fmla="*/ 585787 w 1819275"/>
                  <a:gd name="connsiteY14" fmla="*/ 76200 h 376237"/>
                  <a:gd name="connsiteX15" fmla="*/ 633412 w 1819275"/>
                  <a:gd name="connsiteY15" fmla="*/ 85725 h 376237"/>
                  <a:gd name="connsiteX16" fmla="*/ 647700 w 1819275"/>
                  <a:gd name="connsiteY16" fmla="*/ 104775 h 376237"/>
                  <a:gd name="connsiteX17" fmla="*/ 681037 w 1819275"/>
                  <a:gd name="connsiteY17" fmla="*/ 114300 h 376237"/>
                  <a:gd name="connsiteX18" fmla="*/ 685800 w 1819275"/>
                  <a:gd name="connsiteY18" fmla="*/ 128587 h 376237"/>
                  <a:gd name="connsiteX19" fmla="*/ 714375 w 1819275"/>
                  <a:gd name="connsiteY19" fmla="*/ 133350 h 376237"/>
                  <a:gd name="connsiteX20" fmla="*/ 800100 w 1819275"/>
                  <a:gd name="connsiteY20" fmla="*/ 138112 h 376237"/>
                  <a:gd name="connsiteX21" fmla="*/ 823912 w 1819275"/>
                  <a:gd name="connsiteY21" fmla="*/ 142875 h 376237"/>
                  <a:gd name="connsiteX22" fmla="*/ 838200 w 1819275"/>
                  <a:gd name="connsiteY22" fmla="*/ 147637 h 376237"/>
                  <a:gd name="connsiteX23" fmla="*/ 857250 w 1819275"/>
                  <a:gd name="connsiteY23" fmla="*/ 152400 h 376237"/>
                  <a:gd name="connsiteX24" fmla="*/ 1019175 w 1819275"/>
                  <a:gd name="connsiteY24" fmla="*/ 147637 h 376237"/>
                  <a:gd name="connsiteX25" fmla="*/ 1104900 w 1819275"/>
                  <a:gd name="connsiteY25" fmla="*/ 142875 h 376237"/>
                  <a:gd name="connsiteX26" fmla="*/ 1176337 w 1819275"/>
                  <a:gd name="connsiteY26" fmla="*/ 147637 h 376237"/>
                  <a:gd name="connsiteX27" fmla="*/ 1290637 w 1819275"/>
                  <a:gd name="connsiteY27" fmla="*/ 161925 h 376237"/>
                  <a:gd name="connsiteX28" fmla="*/ 1295400 w 1819275"/>
                  <a:gd name="connsiteY28" fmla="*/ 180975 h 376237"/>
                  <a:gd name="connsiteX29" fmla="*/ 1390650 w 1819275"/>
                  <a:gd name="connsiteY29" fmla="*/ 190500 h 376237"/>
                  <a:gd name="connsiteX30" fmla="*/ 1462087 w 1819275"/>
                  <a:gd name="connsiteY30" fmla="*/ 200025 h 376237"/>
                  <a:gd name="connsiteX31" fmla="*/ 1466850 w 1819275"/>
                  <a:gd name="connsiteY31" fmla="*/ 214312 h 376237"/>
                  <a:gd name="connsiteX32" fmla="*/ 1495425 w 1819275"/>
                  <a:gd name="connsiteY32" fmla="*/ 228600 h 376237"/>
                  <a:gd name="connsiteX33" fmla="*/ 1509712 w 1819275"/>
                  <a:gd name="connsiteY33" fmla="*/ 238125 h 376237"/>
                  <a:gd name="connsiteX34" fmla="*/ 1581150 w 1819275"/>
                  <a:gd name="connsiteY34" fmla="*/ 247650 h 376237"/>
                  <a:gd name="connsiteX35" fmla="*/ 1624012 w 1819275"/>
                  <a:gd name="connsiteY35" fmla="*/ 295275 h 376237"/>
                  <a:gd name="connsiteX36" fmla="*/ 1628775 w 1819275"/>
                  <a:gd name="connsiteY36" fmla="*/ 333375 h 376237"/>
                  <a:gd name="connsiteX37" fmla="*/ 1633537 w 1819275"/>
                  <a:gd name="connsiteY37" fmla="*/ 352425 h 376237"/>
                  <a:gd name="connsiteX38" fmla="*/ 1657350 w 1819275"/>
                  <a:gd name="connsiteY38" fmla="*/ 357187 h 376237"/>
                  <a:gd name="connsiteX39" fmla="*/ 1676400 w 1819275"/>
                  <a:gd name="connsiteY39" fmla="*/ 371475 h 376237"/>
                  <a:gd name="connsiteX40" fmla="*/ 1700212 w 1819275"/>
                  <a:gd name="connsiteY40" fmla="*/ 376237 h 376237"/>
                  <a:gd name="connsiteX41" fmla="*/ 1795462 w 1819275"/>
                  <a:gd name="connsiteY41" fmla="*/ 371475 h 376237"/>
                  <a:gd name="connsiteX42" fmla="*/ 1819275 w 1819275"/>
                  <a:gd name="connsiteY42" fmla="*/ 357187 h 376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819275" h="376237">
                    <a:moveTo>
                      <a:pt x="0" y="0"/>
                    </a:moveTo>
                    <a:cubicBezTo>
                      <a:pt x="12700" y="3175"/>
                      <a:pt x="26657" y="3168"/>
                      <a:pt x="38100" y="9525"/>
                    </a:cubicBezTo>
                    <a:cubicBezTo>
                      <a:pt x="42488" y="11963"/>
                      <a:pt x="37962" y="22723"/>
                      <a:pt x="42862" y="23812"/>
                    </a:cubicBezTo>
                    <a:cubicBezTo>
                      <a:pt x="55356" y="26588"/>
                      <a:pt x="68262" y="20637"/>
                      <a:pt x="80962" y="19050"/>
                    </a:cubicBezTo>
                    <a:cubicBezTo>
                      <a:pt x="92684" y="54210"/>
                      <a:pt x="75790" y="18987"/>
                      <a:pt x="138112" y="28575"/>
                    </a:cubicBezTo>
                    <a:cubicBezTo>
                      <a:pt x="143769" y="29445"/>
                      <a:pt x="142693" y="39978"/>
                      <a:pt x="147637" y="42862"/>
                    </a:cubicBezTo>
                    <a:cubicBezTo>
                      <a:pt x="162406" y="51477"/>
                      <a:pt x="195262" y="61912"/>
                      <a:pt x="195262" y="61912"/>
                    </a:cubicBezTo>
                    <a:cubicBezTo>
                      <a:pt x="198437" y="66675"/>
                      <a:pt x="199063" y="76200"/>
                      <a:pt x="204787" y="76200"/>
                    </a:cubicBezTo>
                    <a:cubicBezTo>
                      <a:pt x="221361" y="76200"/>
                      <a:pt x="235880" y="63093"/>
                      <a:pt x="252412" y="61912"/>
                    </a:cubicBezTo>
                    <a:cubicBezTo>
                      <a:pt x="259493" y="61406"/>
                      <a:pt x="264937" y="68640"/>
                      <a:pt x="271462" y="71437"/>
                    </a:cubicBezTo>
                    <a:cubicBezTo>
                      <a:pt x="276076" y="73415"/>
                      <a:pt x="280749" y="75765"/>
                      <a:pt x="285750" y="76200"/>
                    </a:cubicBezTo>
                    <a:cubicBezTo>
                      <a:pt x="317420" y="78954"/>
                      <a:pt x="349250" y="79375"/>
                      <a:pt x="381000" y="80962"/>
                    </a:cubicBezTo>
                    <a:cubicBezTo>
                      <a:pt x="388937" y="84137"/>
                      <a:pt x="396358" y="89219"/>
                      <a:pt x="404812" y="90487"/>
                    </a:cubicBezTo>
                    <a:cubicBezTo>
                      <a:pt x="463052" y="99223"/>
                      <a:pt x="471968" y="95678"/>
                      <a:pt x="523875" y="90487"/>
                    </a:cubicBezTo>
                    <a:cubicBezTo>
                      <a:pt x="547239" y="81141"/>
                      <a:pt x="557666" y="74638"/>
                      <a:pt x="585787" y="76200"/>
                    </a:cubicBezTo>
                    <a:cubicBezTo>
                      <a:pt x="601951" y="77098"/>
                      <a:pt x="617537" y="82550"/>
                      <a:pt x="633412" y="85725"/>
                    </a:cubicBezTo>
                    <a:cubicBezTo>
                      <a:pt x="638175" y="92075"/>
                      <a:pt x="641602" y="99694"/>
                      <a:pt x="647700" y="104775"/>
                    </a:cubicBezTo>
                    <a:cubicBezTo>
                      <a:pt x="650627" y="107214"/>
                      <a:pt x="680027" y="114047"/>
                      <a:pt x="681037" y="114300"/>
                    </a:cubicBezTo>
                    <a:cubicBezTo>
                      <a:pt x="682625" y="119062"/>
                      <a:pt x="681441" y="126096"/>
                      <a:pt x="685800" y="128587"/>
                    </a:cubicBezTo>
                    <a:cubicBezTo>
                      <a:pt x="694184" y="133378"/>
                      <a:pt x="704752" y="132548"/>
                      <a:pt x="714375" y="133350"/>
                    </a:cubicBezTo>
                    <a:cubicBezTo>
                      <a:pt x="742895" y="135727"/>
                      <a:pt x="771525" y="136525"/>
                      <a:pt x="800100" y="138112"/>
                    </a:cubicBezTo>
                    <a:cubicBezTo>
                      <a:pt x="808037" y="139700"/>
                      <a:pt x="816059" y="140912"/>
                      <a:pt x="823912" y="142875"/>
                    </a:cubicBezTo>
                    <a:cubicBezTo>
                      <a:pt x="828782" y="144093"/>
                      <a:pt x="833373" y="146258"/>
                      <a:pt x="838200" y="147637"/>
                    </a:cubicBezTo>
                    <a:cubicBezTo>
                      <a:pt x="844494" y="149435"/>
                      <a:pt x="850900" y="150812"/>
                      <a:pt x="857250" y="152400"/>
                    </a:cubicBezTo>
                    <a:lnTo>
                      <a:pt x="1019175" y="147637"/>
                    </a:lnTo>
                    <a:cubicBezTo>
                      <a:pt x="1047773" y="146537"/>
                      <a:pt x="1076281" y="142875"/>
                      <a:pt x="1104900" y="142875"/>
                    </a:cubicBezTo>
                    <a:cubicBezTo>
                      <a:pt x="1128765" y="142875"/>
                      <a:pt x="1152525" y="146050"/>
                      <a:pt x="1176337" y="147637"/>
                    </a:cubicBezTo>
                    <a:cubicBezTo>
                      <a:pt x="1225810" y="180618"/>
                      <a:pt x="1141676" y="128069"/>
                      <a:pt x="1290637" y="161925"/>
                    </a:cubicBezTo>
                    <a:cubicBezTo>
                      <a:pt x="1297020" y="163376"/>
                      <a:pt x="1289106" y="179177"/>
                      <a:pt x="1295400" y="180975"/>
                    </a:cubicBezTo>
                    <a:cubicBezTo>
                      <a:pt x="1326081" y="189741"/>
                      <a:pt x="1358900" y="187325"/>
                      <a:pt x="1390650" y="190500"/>
                    </a:cubicBezTo>
                    <a:cubicBezTo>
                      <a:pt x="1403611" y="229386"/>
                      <a:pt x="1385285" y="189785"/>
                      <a:pt x="1462087" y="200025"/>
                    </a:cubicBezTo>
                    <a:cubicBezTo>
                      <a:pt x="1467063" y="200688"/>
                      <a:pt x="1463714" y="210392"/>
                      <a:pt x="1466850" y="214312"/>
                    </a:cubicBezTo>
                    <a:cubicBezTo>
                      <a:pt x="1475949" y="225686"/>
                      <a:pt x="1483921" y="222848"/>
                      <a:pt x="1495425" y="228600"/>
                    </a:cubicBezTo>
                    <a:cubicBezTo>
                      <a:pt x="1500544" y="231160"/>
                      <a:pt x="1504125" y="236883"/>
                      <a:pt x="1509712" y="238125"/>
                    </a:cubicBezTo>
                    <a:cubicBezTo>
                      <a:pt x="1533163" y="243336"/>
                      <a:pt x="1557337" y="244475"/>
                      <a:pt x="1581150" y="247650"/>
                    </a:cubicBezTo>
                    <a:cubicBezTo>
                      <a:pt x="1593708" y="348128"/>
                      <a:pt x="1567182" y="232131"/>
                      <a:pt x="1624012" y="295275"/>
                    </a:cubicBezTo>
                    <a:cubicBezTo>
                      <a:pt x="1632574" y="304788"/>
                      <a:pt x="1626671" y="320750"/>
                      <a:pt x="1628775" y="333375"/>
                    </a:cubicBezTo>
                    <a:cubicBezTo>
                      <a:pt x="1629851" y="339831"/>
                      <a:pt x="1628509" y="348235"/>
                      <a:pt x="1633537" y="352425"/>
                    </a:cubicBezTo>
                    <a:cubicBezTo>
                      <a:pt x="1639756" y="357607"/>
                      <a:pt x="1649412" y="355600"/>
                      <a:pt x="1657350" y="357187"/>
                    </a:cubicBezTo>
                    <a:cubicBezTo>
                      <a:pt x="1663700" y="361950"/>
                      <a:pt x="1669147" y="368251"/>
                      <a:pt x="1676400" y="371475"/>
                    </a:cubicBezTo>
                    <a:cubicBezTo>
                      <a:pt x="1683797" y="374763"/>
                      <a:pt x="1692118" y="376237"/>
                      <a:pt x="1700212" y="376237"/>
                    </a:cubicBezTo>
                    <a:cubicBezTo>
                      <a:pt x="1732002" y="376237"/>
                      <a:pt x="1763712" y="373062"/>
                      <a:pt x="1795462" y="371475"/>
                    </a:cubicBezTo>
                    <a:cubicBezTo>
                      <a:pt x="1816520" y="360946"/>
                      <a:pt x="1809492" y="366970"/>
                      <a:pt x="1819275" y="35718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331CC4-E081-46E5-A746-1A68151A6A86}"/>
                  </a:ext>
                </a:extLst>
              </p:cNvPr>
              <p:cNvSpPr/>
              <p:nvPr/>
            </p:nvSpPr>
            <p:spPr>
              <a:xfrm>
                <a:off x="2862263" y="3980354"/>
                <a:ext cx="1776412" cy="439246"/>
              </a:xfrm>
              <a:custGeom>
                <a:avLst/>
                <a:gdLst>
                  <a:gd name="connsiteX0" fmla="*/ 0 w 1776412"/>
                  <a:gd name="connsiteY0" fmla="*/ 15384 h 439246"/>
                  <a:gd name="connsiteX1" fmla="*/ 52387 w 1776412"/>
                  <a:gd name="connsiteY1" fmla="*/ 1096 h 439246"/>
                  <a:gd name="connsiteX2" fmla="*/ 57150 w 1776412"/>
                  <a:gd name="connsiteY2" fmla="*/ 29671 h 439246"/>
                  <a:gd name="connsiteX3" fmla="*/ 90487 w 1776412"/>
                  <a:gd name="connsiteY3" fmla="*/ 39196 h 439246"/>
                  <a:gd name="connsiteX4" fmla="*/ 80962 w 1776412"/>
                  <a:gd name="connsiteY4" fmla="*/ 67771 h 439246"/>
                  <a:gd name="connsiteX5" fmla="*/ 133350 w 1776412"/>
                  <a:gd name="connsiteY5" fmla="*/ 72534 h 439246"/>
                  <a:gd name="connsiteX6" fmla="*/ 247650 w 1776412"/>
                  <a:gd name="connsiteY6" fmla="*/ 63009 h 439246"/>
                  <a:gd name="connsiteX7" fmla="*/ 319087 w 1776412"/>
                  <a:gd name="connsiteY7" fmla="*/ 67771 h 439246"/>
                  <a:gd name="connsiteX8" fmla="*/ 457200 w 1776412"/>
                  <a:gd name="connsiteY8" fmla="*/ 53484 h 439246"/>
                  <a:gd name="connsiteX9" fmla="*/ 481012 w 1776412"/>
                  <a:gd name="connsiteY9" fmla="*/ 58246 h 439246"/>
                  <a:gd name="connsiteX10" fmla="*/ 533400 w 1776412"/>
                  <a:gd name="connsiteY10" fmla="*/ 43959 h 439246"/>
                  <a:gd name="connsiteX11" fmla="*/ 547687 w 1776412"/>
                  <a:gd name="connsiteY11" fmla="*/ 39196 h 439246"/>
                  <a:gd name="connsiteX12" fmla="*/ 566737 w 1776412"/>
                  <a:gd name="connsiteY12" fmla="*/ 48721 h 439246"/>
                  <a:gd name="connsiteX13" fmla="*/ 657225 w 1776412"/>
                  <a:gd name="connsiteY13" fmla="*/ 58246 h 439246"/>
                  <a:gd name="connsiteX14" fmla="*/ 681037 w 1776412"/>
                  <a:gd name="connsiteY14" fmla="*/ 67771 h 439246"/>
                  <a:gd name="connsiteX15" fmla="*/ 814387 w 1776412"/>
                  <a:gd name="connsiteY15" fmla="*/ 72534 h 439246"/>
                  <a:gd name="connsiteX16" fmla="*/ 828675 w 1776412"/>
                  <a:gd name="connsiteY16" fmla="*/ 77296 h 439246"/>
                  <a:gd name="connsiteX17" fmla="*/ 1014412 w 1776412"/>
                  <a:gd name="connsiteY17" fmla="*/ 82059 h 439246"/>
                  <a:gd name="connsiteX18" fmla="*/ 1004887 w 1776412"/>
                  <a:gd name="connsiteY18" fmla="*/ 139209 h 439246"/>
                  <a:gd name="connsiteX19" fmla="*/ 995362 w 1776412"/>
                  <a:gd name="connsiteY19" fmla="*/ 153496 h 439246"/>
                  <a:gd name="connsiteX20" fmla="*/ 1014412 w 1776412"/>
                  <a:gd name="connsiteY20" fmla="*/ 186834 h 439246"/>
                  <a:gd name="connsiteX21" fmla="*/ 1057275 w 1776412"/>
                  <a:gd name="connsiteY21" fmla="*/ 205884 h 439246"/>
                  <a:gd name="connsiteX22" fmla="*/ 1162050 w 1776412"/>
                  <a:gd name="connsiteY22" fmla="*/ 201121 h 439246"/>
                  <a:gd name="connsiteX23" fmla="*/ 1185862 w 1776412"/>
                  <a:gd name="connsiteY23" fmla="*/ 196359 h 439246"/>
                  <a:gd name="connsiteX24" fmla="*/ 1223962 w 1776412"/>
                  <a:gd name="connsiteY24" fmla="*/ 201121 h 439246"/>
                  <a:gd name="connsiteX25" fmla="*/ 1228725 w 1776412"/>
                  <a:gd name="connsiteY25" fmla="*/ 229696 h 439246"/>
                  <a:gd name="connsiteX26" fmla="*/ 1243012 w 1776412"/>
                  <a:gd name="connsiteY26" fmla="*/ 234459 h 439246"/>
                  <a:gd name="connsiteX27" fmla="*/ 1233487 w 1776412"/>
                  <a:gd name="connsiteY27" fmla="*/ 258271 h 439246"/>
                  <a:gd name="connsiteX28" fmla="*/ 1228725 w 1776412"/>
                  <a:gd name="connsiteY28" fmla="*/ 277321 h 439246"/>
                  <a:gd name="connsiteX29" fmla="*/ 1223962 w 1776412"/>
                  <a:gd name="connsiteY29" fmla="*/ 291609 h 439246"/>
                  <a:gd name="connsiteX30" fmla="*/ 1228725 w 1776412"/>
                  <a:gd name="connsiteY30" fmla="*/ 315421 h 439246"/>
                  <a:gd name="connsiteX31" fmla="*/ 1362075 w 1776412"/>
                  <a:gd name="connsiteY31" fmla="*/ 339234 h 439246"/>
                  <a:gd name="connsiteX32" fmla="*/ 1376362 w 1776412"/>
                  <a:gd name="connsiteY32" fmla="*/ 401146 h 439246"/>
                  <a:gd name="connsiteX33" fmla="*/ 1385887 w 1776412"/>
                  <a:gd name="connsiteY33" fmla="*/ 420196 h 439246"/>
                  <a:gd name="connsiteX34" fmla="*/ 1423987 w 1776412"/>
                  <a:gd name="connsiteY34" fmla="*/ 424959 h 439246"/>
                  <a:gd name="connsiteX35" fmla="*/ 1481137 w 1776412"/>
                  <a:gd name="connsiteY35" fmla="*/ 439246 h 439246"/>
                  <a:gd name="connsiteX36" fmla="*/ 1662112 w 1776412"/>
                  <a:gd name="connsiteY36" fmla="*/ 434484 h 439246"/>
                  <a:gd name="connsiteX37" fmla="*/ 1657350 w 1776412"/>
                  <a:gd name="connsiteY37" fmla="*/ 420196 h 439246"/>
                  <a:gd name="connsiteX38" fmla="*/ 1700212 w 1776412"/>
                  <a:gd name="connsiteY38" fmla="*/ 429721 h 439246"/>
                  <a:gd name="connsiteX39" fmla="*/ 1762125 w 1776412"/>
                  <a:gd name="connsiteY39" fmla="*/ 420196 h 439246"/>
                  <a:gd name="connsiteX40" fmla="*/ 1776412 w 1776412"/>
                  <a:gd name="connsiteY40" fmla="*/ 415434 h 439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776412" h="439246">
                    <a:moveTo>
                      <a:pt x="0" y="15384"/>
                    </a:moveTo>
                    <a:cubicBezTo>
                      <a:pt x="6876" y="12634"/>
                      <a:pt x="44638" y="-4439"/>
                      <a:pt x="52387" y="1096"/>
                    </a:cubicBezTo>
                    <a:cubicBezTo>
                      <a:pt x="60245" y="6709"/>
                      <a:pt x="50322" y="22843"/>
                      <a:pt x="57150" y="29671"/>
                    </a:cubicBezTo>
                    <a:cubicBezTo>
                      <a:pt x="65322" y="37843"/>
                      <a:pt x="79375" y="36021"/>
                      <a:pt x="90487" y="39196"/>
                    </a:cubicBezTo>
                    <a:cubicBezTo>
                      <a:pt x="87312" y="48721"/>
                      <a:pt x="73037" y="61607"/>
                      <a:pt x="80962" y="67771"/>
                    </a:cubicBezTo>
                    <a:cubicBezTo>
                      <a:pt x="94803" y="78536"/>
                      <a:pt x="115822" y="73035"/>
                      <a:pt x="133350" y="72534"/>
                    </a:cubicBezTo>
                    <a:cubicBezTo>
                      <a:pt x="171566" y="71442"/>
                      <a:pt x="209550" y="66184"/>
                      <a:pt x="247650" y="63009"/>
                    </a:cubicBezTo>
                    <a:cubicBezTo>
                      <a:pt x="271462" y="64596"/>
                      <a:pt x="295230" y="68399"/>
                      <a:pt x="319087" y="67771"/>
                    </a:cubicBezTo>
                    <a:cubicBezTo>
                      <a:pt x="386756" y="65990"/>
                      <a:pt x="406039" y="62010"/>
                      <a:pt x="457200" y="53484"/>
                    </a:cubicBezTo>
                    <a:cubicBezTo>
                      <a:pt x="465137" y="55071"/>
                      <a:pt x="472918" y="58246"/>
                      <a:pt x="481012" y="58246"/>
                    </a:cubicBezTo>
                    <a:cubicBezTo>
                      <a:pt x="504040" y="58246"/>
                      <a:pt x="512998" y="51610"/>
                      <a:pt x="533400" y="43959"/>
                    </a:cubicBezTo>
                    <a:cubicBezTo>
                      <a:pt x="538100" y="42196"/>
                      <a:pt x="542925" y="40784"/>
                      <a:pt x="547687" y="39196"/>
                    </a:cubicBezTo>
                    <a:cubicBezTo>
                      <a:pt x="554037" y="42371"/>
                      <a:pt x="560090" y="46228"/>
                      <a:pt x="566737" y="48721"/>
                    </a:cubicBezTo>
                    <a:cubicBezTo>
                      <a:pt x="591833" y="58133"/>
                      <a:pt x="641628" y="57206"/>
                      <a:pt x="657225" y="58246"/>
                    </a:cubicBezTo>
                    <a:cubicBezTo>
                      <a:pt x="665162" y="61421"/>
                      <a:pt x="672523" y="66997"/>
                      <a:pt x="681037" y="67771"/>
                    </a:cubicBezTo>
                    <a:cubicBezTo>
                      <a:pt x="725333" y="71798"/>
                      <a:pt x="770001" y="69670"/>
                      <a:pt x="814387" y="72534"/>
                    </a:cubicBezTo>
                    <a:cubicBezTo>
                      <a:pt x="819397" y="72857"/>
                      <a:pt x="823660" y="77057"/>
                      <a:pt x="828675" y="77296"/>
                    </a:cubicBezTo>
                    <a:cubicBezTo>
                      <a:pt x="890538" y="80242"/>
                      <a:pt x="952500" y="80471"/>
                      <a:pt x="1014412" y="82059"/>
                    </a:cubicBezTo>
                    <a:cubicBezTo>
                      <a:pt x="1011237" y="101109"/>
                      <a:pt x="1009863" y="120548"/>
                      <a:pt x="1004887" y="139209"/>
                    </a:cubicBezTo>
                    <a:cubicBezTo>
                      <a:pt x="1003412" y="144739"/>
                      <a:pt x="994239" y="147883"/>
                      <a:pt x="995362" y="153496"/>
                    </a:cubicBezTo>
                    <a:cubicBezTo>
                      <a:pt x="997872" y="166046"/>
                      <a:pt x="1005909" y="177268"/>
                      <a:pt x="1014412" y="186834"/>
                    </a:cubicBezTo>
                    <a:cubicBezTo>
                      <a:pt x="1018094" y="190977"/>
                      <a:pt x="1054583" y="204807"/>
                      <a:pt x="1057275" y="205884"/>
                    </a:cubicBezTo>
                    <a:cubicBezTo>
                      <a:pt x="1092200" y="204296"/>
                      <a:pt x="1127184" y="203704"/>
                      <a:pt x="1162050" y="201121"/>
                    </a:cubicBezTo>
                    <a:cubicBezTo>
                      <a:pt x="1170122" y="200523"/>
                      <a:pt x="1177768" y="196359"/>
                      <a:pt x="1185862" y="196359"/>
                    </a:cubicBezTo>
                    <a:cubicBezTo>
                      <a:pt x="1198661" y="196359"/>
                      <a:pt x="1211262" y="199534"/>
                      <a:pt x="1223962" y="201121"/>
                    </a:cubicBezTo>
                    <a:cubicBezTo>
                      <a:pt x="1225550" y="210646"/>
                      <a:pt x="1223934" y="221312"/>
                      <a:pt x="1228725" y="229696"/>
                    </a:cubicBezTo>
                    <a:cubicBezTo>
                      <a:pt x="1231216" y="234055"/>
                      <a:pt x="1242187" y="229507"/>
                      <a:pt x="1243012" y="234459"/>
                    </a:cubicBezTo>
                    <a:cubicBezTo>
                      <a:pt x="1244417" y="242892"/>
                      <a:pt x="1236190" y="250161"/>
                      <a:pt x="1233487" y="258271"/>
                    </a:cubicBezTo>
                    <a:cubicBezTo>
                      <a:pt x="1231417" y="264481"/>
                      <a:pt x="1230523" y="271027"/>
                      <a:pt x="1228725" y="277321"/>
                    </a:cubicBezTo>
                    <a:cubicBezTo>
                      <a:pt x="1227346" y="282148"/>
                      <a:pt x="1225550" y="286846"/>
                      <a:pt x="1223962" y="291609"/>
                    </a:cubicBezTo>
                    <a:cubicBezTo>
                      <a:pt x="1225550" y="299546"/>
                      <a:pt x="1225883" y="307842"/>
                      <a:pt x="1228725" y="315421"/>
                    </a:cubicBezTo>
                    <a:cubicBezTo>
                      <a:pt x="1246578" y="363028"/>
                      <a:pt x="1338380" y="337411"/>
                      <a:pt x="1362075" y="339234"/>
                    </a:cubicBezTo>
                    <a:cubicBezTo>
                      <a:pt x="1364616" y="351937"/>
                      <a:pt x="1368952" y="383855"/>
                      <a:pt x="1376362" y="401146"/>
                    </a:cubicBezTo>
                    <a:cubicBezTo>
                      <a:pt x="1379159" y="407672"/>
                      <a:pt x="1379537" y="417021"/>
                      <a:pt x="1385887" y="420196"/>
                    </a:cubicBezTo>
                    <a:cubicBezTo>
                      <a:pt x="1397335" y="425920"/>
                      <a:pt x="1411287" y="423371"/>
                      <a:pt x="1423987" y="424959"/>
                    </a:cubicBezTo>
                    <a:cubicBezTo>
                      <a:pt x="1461723" y="437538"/>
                      <a:pt x="1442658" y="432834"/>
                      <a:pt x="1481137" y="439246"/>
                    </a:cubicBezTo>
                    <a:cubicBezTo>
                      <a:pt x="1541462" y="437659"/>
                      <a:pt x="1602116" y="440970"/>
                      <a:pt x="1662112" y="434484"/>
                    </a:cubicBezTo>
                    <a:cubicBezTo>
                      <a:pt x="1667103" y="433944"/>
                      <a:pt x="1652689" y="422060"/>
                      <a:pt x="1657350" y="420196"/>
                    </a:cubicBezTo>
                    <a:cubicBezTo>
                      <a:pt x="1664968" y="417149"/>
                      <a:pt x="1690233" y="426395"/>
                      <a:pt x="1700212" y="429721"/>
                    </a:cubicBezTo>
                    <a:cubicBezTo>
                      <a:pt x="1720850" y="426546"/>
                      <a:pt x="1741602" y="424044"/>
                      <a:pt x="1762125" y="420196"/>
                    </a:cubicBezTo>
                    <a:cubicBezTo>
                      <a:pt x="1767059" y="419271"/>
                      <a:pt x="1776412" y="415434"/>
                      <a:pt x="1776412" y="41543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2816FE8-7C69-4C08-BEFA-C274296710B0}"/>
                </a:ext>
              </a:extLst>
            </p:cNvPr>
            <p:cNvGrpSpPr/>
            <p:nvPr/>
          </p:nvGrpSpPr>
          <p:grpSpPr>
            <a:xfrm>
              <a:off x="3329125" y="2181224"/>
              <a:ext cx="2471599" cy="3257729"/>
              <a:chOff x="3329125" y="2181224"/>
              <a:chExt cx="2471599" cy="325772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9296B9-343F-4FAA-A3E2-E6C2674E2A0C}"/>
                  </a:ext>
                </a:extLst>
              </p:cNvPr>
              <p:cNvSpPr/>
              <p:nvPr/>
            </p:nvSpPr>
            <p:spPr>
              <a:xfrm rot="21144744">
                <a:off x="4787623" y="2955585"/>
                <a:ext cx="177243" cy="2483368"/>
              </a:xfrm>
              <a:custGeom>
                <a:avLst/>
                <a:gdLst>
                  <a:gd name="connsiteX0" fmla="*/ 0 w 260960"/>
                  <a:gd name="connsiteY0" fmla="*/ 0 h 2472686"/>
                  <a:gd name="connsiteX1" fmla="*/ 260960 w 260960"/>
                  <a:gd name="connsiteY1" fmla="*/ 0 h 2472686"/>
                  <a:gd name="connsiteX2" fmla="*/ 260960 w 260960"/>
                  <a:gd name="connsiteY2" fmla="*/ 2472686 h 2472686"/>
                  <a:gd name="connsiteX3" fmla="*/ 0 w 260960"/>
                  <a:gd name="connsiteY3" fmla="*/ 2472686 h 2472686"/>
                  <a:gd name="connsiteX4" fmla="*/ 0 w 260960"/>
                  <a:gd name="connsiteY4" fmla="*/ 0 h 2472686"/>
                  <a:gd name="connsiteX0" fmla="*/ 0 w 260960"/>
                  <a:gd name="connsiteY0" fmla="*/ 17608 h 2490294"/>
                  <a:gd name="connsiteX1" fmla="*/ 128778 w 260960"/>
                  <a:gd name="connsiteY1" fmla="*/ 0 h 2490294"/>
                  <a:gd name="connsiteX2" fmla="*/ 260960 w 260960"/>
                  <a:gd name="connsiteY2" fmla="*/ 2490294 h 2490294"/>
                  <a:gd name="connsiteX3" fmla="*/ 0 w 260960"/>
                  <a:gd name="connsiteY3" fmla="*/ 2490294 h 2490294"/>
                  <a:gd name="connsiteX4" fmla="*/ 0 w 260960"/>
                  <a:gd name="connsiteY4" fmla="*/ 17608 h 2490294"/>
                  <a:gd name="connsiteX0" fmla="*/ 0 w 177243"/>
                  <a:gd name="connsiteY0" fmla="*/ 17608 h 2490294"/>
                  <a:gd name="connsiteX1" fmla="*/ 128778 w 177243"/>
                  <a:gd name="connsiteY1" fmla="*/ 0 h 2490294"/>
                  <a:gd name="connsiteX2" fmla="*/ 177243 w 177243"/>
                  <a:gd name="connsiteY2" fmla="*/ 2469534 h 2490294"/>
                  <a:gd name="connsiteX3" fmla="*/ 0 w 177243"/>
                  <a:gd name="connsiteY3" fmla="*/ 2490294 h 2490294"/>
                  <a:gd name="connsiteX4" fmla="*/ 0 w 177243"/>
                  <a:gd name="connsiteY4" fmla="*/ 17608 h 2490294"/>
                  <a:gd name="connsiteX0" fmla="*/ 0 w 177243"/>
                  <a:gd name="connsiteY0" fmla="*/ 17608 h 2483368"/>
                  <a:gd name="connsiteX1" fmla="*/ 128778 w 177243"/>
                  <a:gd name="connsiteY1" fmla="*/ 0 h 2483368"/>
                  <a:gd name="connsiteX2" fmla="*/ 177243 w 177243"/>
                  <a:gd name="connsiteY2" fmla="*/ 2469534 h 2483368"/>
                  <a:gd name="connsiteX3" fmla="*/ 20141 w 177243"/>
                  <a:gd name="connsiteY3" fmla="*/ 2483368 h 2483368"/>
                  <a:gd name="connsiteX4" fmla="*/ 0 w 177243"/>
                  <a:gd name="connsiteY4" fmla="*/ 17608 h 2483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243" h="2483368">
                    <a:moveTo>
                      <a:pt x="0" y="17608"/>
                    </a:moveTo>
                    <a:lnTo>
                      <a:pt x="128778" y="0"/>
                    </a:lnTo>
                    <a:lnTo>
                      <a:pt x="177243" y="2469534"/>
                    </a:lnTo>
                    <a:lnTo>
                      <a:pt x="20141" y="2483368"/>
                    </a:lnTo>
                    <a:lnTo>
                      <a:pt x="0" y="17608"/>
                    </a:lnTo>
                    <a:close/>
                  </a:path>
                </a:pathLst>
              </a:custGeom>
              <a:solidFill>
                <a:srgbClr val="78533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F9B163C-7A23-4F9E-96D3-33BBB33EDADD}"/>
                  </a:ext>
                </a:extLst>
              </p:cNvPr>
              <p:cNvSpPr/>
              <p:nvPr/>
            </p:nvSpPr>
            <p:spPr>
              <a:xfrm rot="1024372">
                <a:off x="3329125" y="2935466"/>
                <a:ext cx="342201" cy="178252"/>
              </a:xfrm>
              <a:custGeom>
                <a:avLst/>
                <a:gdLst>
                  <a:gd name="connsiteX0" fmla="*/ 0 w 219639"/>
                  <a:gd name="connsiteY0" fmla="*/ 0 h 112901"/>
                  <a:gd name="connsiteX1" fmla="*/ 219639 w 219639"/>
                  <a:gd name="connsiteY1" fmla="*/ 0 h 112901"/>
                  <a:gd name="connsiteX2" fmla="*/ 219639 w 219639"/>
                  <a:gd name="connsiteY2" fmla="*/ 112901 h 112901"/>
                  <a:gd name="connsiteX3" fmla="*/ 0 w 219639"/>
                  <a:gd name="connsiteY3" fmla="*/ 112901 h 112901"/>
                  <a:gd name="connsiteX4" fmla="*/ 0 w 219639"/>
                  <a:gd name="connsiteY4" fmla="*/ 0 h 112901"/>
                  <a:gd name="connsiteX0" fmla="*/ 0 w 316642"/>
                  <a:gd name="connsiteY0" fmla="*/ 24810 h 137711"/>
                  <a:gd name="connsiteX1" fmla="*/ 316642 w 316642"/>
                  <a:gd name="connsiteY1" fmla="*/ 0 h 137711"/>
                  <a:gd name="connsiteX2" fmla="*/ 219639 w 316642"/>
                  <a:gd name="connsiteY2" fmla="*/ 137711 h 137711"/>
                  <a:gd name="connsiteX3" fmla="*/ 0 w 316642"/>
                  <a:gd name="connsiteY3" fmla="*/ 137711 h 137711"/>
                  <a:gd name="connsiteX4" fmla="*/ 0 w 316642"/>
                  <a:gd name="connsiteY4" fmla="*/ 24810 h 137711"/>
                  <a:gd name="connsiteX0" fmla="*/ 0 w 316642"/>
                  <a:gd name="connsiteY0" fmla="*/ 24810 h 154198"/>
                  <a:gd name="connsiteX1" fmla="*/ 316642 w 316642"/>
                  <a:gd name="connsiteY1" fmla="*/ 0 h 154198"/>
                  <a:gd name="connsiteX2" fmla="*/ 279504 w 316642"/>
                  <a:gd name="connsiteY2" fmla="*/ 154198 h 154198"/>
                  <a:gd name="connsiteX3" fmla="*/ 0 w 316642"/>
                  <a:gd name="connsiteY3" fmla="*/ 137711 h 154198"/>
                  <a:gd name="connsiteX4" fmla="*/ 0 w 316642"/>
                  <a:gd name="connsiteY4" fmla="*/ 24810 h 154198"/>
                  <a:gd name="connsiteX0" fmla="*/ 0 w 316642"/>
                  <a:gd name="connsiteY0" fmla="*/ 24810 h 154198"/>
                  <a:gd name="connsiteX1" fmla="*/ 316642 w 316642"/>
                  <a:gd name="connsiteY1" fmla="*/ 0 h 154198"/>
                  <a:gd name="connsiteX2" fmla="*/ 279504 w 316642"/>
                  <a:gd name="connsiteY2" fmla="*/ 154198 h 154198"/>
                  <a:gd name="connsiteX3" fmla="*/ 0 w 316642"/>
                  <a:gd name="connsiteY3" fmla="*/ 137711 h 154198"/>
                  <a:gd name="connsiteX4" fmla="*/ 0 w 316642"/>
                  <a:gd name="connsiteY4" fmla="*/ 24810 h 154198"/>
                  <a:gd name="connsiteX0" fmla="*/ 0 w 316642"/>
                  <a:gd name="connsiteY0" fmla="*/ 24810 h 154198"/>
                  <a:gd name="connsiteX1" fmla="*/ 316642 w 316642"/>
                  <a:gd name="connsiteY1" fmla="*/ 0 h 154198"/>
                  <a:gd name="connsiteX2" fmla="*/ 279504 w 316642"/>
                  <a:gd name="connsiteY2" fmla="*/ 154198 h 154198"/>
                  <a:gd name="connsiteX3" fmla="*/ 3155 w 316642"/>
                  <a:gd name="connsiteY3" fmla="*/ 131760 h 154198"/>
                  <a:gd name="connsiteX4" fmla="*/ 0 w 316642"/>
                  <a:gd name="connsiteY4" fmla="*/ 24810 h 154198"/>
                  <a:gd name="connsiteX0" fmla="*/ 0 w 316642"/>
                  <a:gd name="connsiteY0" fmla="*/ 24810 h 165549"/>
                  <a:gd name="connsiteX1" fmla="*/ 316642 w 316642"/>
                  <a:gd name="connsiteY1" fmla="*/ 0 h 165549"/>
                  <a:gd name="connsiteX2" fmla="*/ 279504 w 316642"/>
                  <a:gd name="connsiteY2" fmla="*/ 154198 h 165549"/>
                  <a:gd name="connsiteX3" fmla="*/ 3155 w 316642"/>
                  <a:gd name="connsiteY3" fmla="*/ 131760 h 165549"/>
                  <a:gd name="connsiteX4" fmla="*/ 0 w 316642"/>
                  <a:gd name="connsiteY4" fmla="*/ 24810 h 165549"/>
                  <a:gd name="connsiteX0" fmla="*/ 0 w 316642"/>
                  <a:gd name="connsiteY0" fmla="*/ 24810 h 178252"/>
                  <a:gd name="connsiteX1" fmla="*/ 316642 w 316642"/>
                  <a:gd name="connsiteY1" fmla="*/ 0 h 178252"/>
                  <a:gd name="connsiteX2" fmla="*/ 279504 w 316642"/>
                  <a:gd name="connsiteY2" fmla="*/ 154198 h 178252"/>
                  <a:gd name="connsiteX3" fmla="*/ 3155 w 316642"/>
                  <a:gd name="connsiteY3" fmla="*/ 131760 h 178252"/>
                  <a:gd name="connsiteX4" fmla="*/ 0 w 316642"/>
                  <a:gd name="connsiteY4" fmla="*/ 24810 h 178252"/>
                  <a:gd name="connsiteX0" fmla="*/ 0 w 316642"/>
                  <a:gd name="connsiteY0" fmla="*/ 24810 h 178252"/>
                  <a:gd name="connsiteX1" fmla="*/ 316642 w 316642"/>
                  <a:gd name="connsiteY1" fmla="*/ 0 h 178252"/>
                  <a:gd name="connsiteX2" fmla="*/ 279504 w 316642"/>
                  <a:gd name="connsiteY2" fmla="*/ 154198 h 178252"/>
                  <a:gd name="connsiteX3" fmla="*/ 3155 w 316642"/>
                  <a:gd name="connsiteY3" fmla="*/ 131760 h 178252"/>
                  <a:gd name="connsiteX4" fmla="*/ 0 w 316642"/>
                  <a:gd name="connsiteY4" fmla="*/ 24810 h 178252"/>
                  <a:gd name="connsiteX0" fmla="*/ 0 w 342201"/>
                  <a:gd name="connsiteY0" fmla="*/ 22697 h 178252"/>
                  <a:gd name="connsiteX1" fmla="*/ 342201 w 342201"/>
                  <a:gd name="connsiteY1" fmla="*/ 0 h 178252"/>
                  <a:gd name="connsiteX2" fmla="*/ 305063 w 342201"/>
                  <a:gd name="connsiteY2" fmla="*/ 154198 h 178252"/>
                  <a:gd name="connsiteX3" fmla="*/ 28714 w 342201"/>
                  <a:gd name="connsiteY3" fmla="*/ 131760 h 178252"/>
                  <a:gd name="connsiteX4" fmla="*/ 0 w 342201"/>
                  <a:gd name="connsiteY4" fmla="*/ 22697 h 17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201" h="178252">
                    <a:moveTo>
                      <a:pt x="0" y="22697"/>
                    </a:moveTo>
                    <a:lnTo>
                      <a:pt x="342201" y="0"/>
                    </a:lnTo>
                    <a:cubicBezTo>
                      <a:pt x="329822" y="51399"/>
                      <a:pt x="360496" y="129432"/>
                      <a:pt x="305063" y="154198"/>
                    </a:cubicBezTo>
                    <a:cubicBezTo>
                      <a:pt x="224133" y="183140"/>
                      <a:pt x="128503" y="196667"/>
                      <a:pt x="28714" y="131760"/>
                    </a:cubicBezTo>
                    <a:cubicBezTo>
                      <a:pt x="27662" y="96110"/>
                      <a:pt x="1052" y="58347"/>
                      <a:pt x="0" y="22697"/>
                    </a:cubicBezTo>
                    <a:close/>
                  </a:path>
                </a:pathLst>
              </a:custGeom>
              <a:solidFill>
                <a:srgbClr val="FE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4">
                <a:extLst>
                  <a:ext uri="{FF2B5EF4-FFF2-40B4-BE49-F238E27FC236}">
                    <a16:creationId xmlns:a16="http://schemas.microsoft.com/office/drawing/2014/main" id="{D4095670-CC9A-4B7A-98F5-E91DF5640592}"/>
                  </a:ext>
                </a:extLst>
              </p:cNvPr>
              <p:cNvSpPr/>
              <p:nvPr/>
            </p:nvSpPr>
            <p:spPr>
              <a:xfrm rot="1024372">
                <a:off x="3644424" y="2936188"/>
                <a:ext cx="493076" cy="275849"/>
              </a:xfrm>
              <a:custGeom>
                <a:avLst/>
                <a:gdLst>
                  <a:gd name="connsiteX0" fmla="*/ 0 w 219639"/>
                  <a:gd name="connsiteY0" fmla="*/ 0 h 112901"/>
                  <a:gd name="connsiteX1" fmla="*/ 219639 w 219639"/>
                  <a:gd name="connsiteY1" fmla="*/ 0 h 112901"/>
                  <a:gd name="connsiteX2" fmla="*/ 219639 w 219639"/>
                  <a:gd name="connsiteY2" fmla="*/ 112901 h 112901"/>
                  <a:gd name="connsiteX3" fmla="*/ 0 w 219639"/>
                  <a:gd name="connsiteY3" fmla="*/ 112901 h 112901"/>
                  <a:gd name="connsiteX4" fmla="*/ 0 w 219639"/>
                  <a:gd name="connsiteY4" fmla="*/ 0 h 112901"/>
                  <a:gd name="connsiteX0" fmla="*/ 0 w 316642"/>
                  <a:gd name="connsiteY0" fmla="*/ 24810 h 137711"/>
                  <a:gd name="connsiteX1" fmla="*/ 316642 w 316642"/>
                  <a:gd name="connsiteY1" fmla="*/ 0 h 137711"/>
                  <a:gd name="connsiteX2" fmla="*/ 219639 w 316642"/>
                  <a:gd name="connsiteY2" fmla="*/ 137711 h 137711"/>
                  <a:gd name="connsiteX3" fmla="*/ 0 w 316642"/>
                  <a:gd name="connsiteY3" fmla="*/ 137711 h 137711"/>
                  <a:gd name="connsiteX4" fmla="*/ 0 w 316642"/>
                  <a:gd name="connsiteY4" fmla="*/ 24810 h 137711"/>
                  <a:gd name="connsiteX0" fmla="*/ 0 w 316642"/>
                  <a:gd name="connsiteY0" fmla="*/ 24810 h 154198"/>
                  <a:gd name="connsiteX1" fmla="*/ 316642 w 316642"/>
                  <a:gd name="connsiteY1" fmla="*/ 0 h 154198"/>
                  <a:gd name="connsiteX2" fmla="*/ 279504 w 316642"/>
                  <a:gd name="connsiteY2" fmla="*/ 154198 h 154198"/>
                  <a:gd name="connsiteX3" fmla="*/ 0 w 316642"/>
                  <a:gd name="connsiteY3" fmla="*/ 137711 h 154198"/>
                  <a:gd name="connsiteX4" fmla="*/ 0 w 316642"/>
                  <a:gd name="connsiteY4" fmla="*/ 24810 h 154198"/>
                  <a:gd name="connsiteX0" fmla="*/ 0 w 316642"/>
                  <a:gd name="connsiteY0" fmla="*/ 24810 h 154198"/>
                  <a:gd name="connsiteX1" fmla="*/ 316642 w 316642"/>
                  <a:gd name="connsiteY1" fmla="*/ 0 h 154198"/>
                  <a:gd name="connsiteX2" fmla="*/ 279504 w 316642"/>
                  <a:gd name="connsiteY2" fmla="*/ 154198 h 154198"/>
                  <a:gd name="connsiteX3" fmla="*/ 0 w 316642"/>
                  <a:gd name="connsiteY3" fmla="*/ 137711 h 154198"/>
                  <a:gd name="connsiteX4" fmla="*/ 0 w 316642"/>
                  <a:gd name="connsiteY4" fmla="*/ 24810 h 154198"/>
                  <a:gd name="connsiteX0" fmla="*/ 0 w 316642"/>
                  <a:gd name="connsiteY0" fmla="*/ 24810 h 154198"/>
                  <a:gd name="connsiteX1" fmla="*/ 316642 w 316642"/>
                  <a:gd name="connsiteY1" fmla="*/ 0 h 154198"/>
                  <a:gd name="connsiteX2" fmla="*/ 279504 w 316642"/>
                  <a:gd name="connsiteY2" fmla="*/ 154198 h 154198"/>
                  <a:gd name="connsiteX3" fmla="*/ 3155 w 316642"/>
                  <a:gd name="connsiteY3" fmla="*/ 131760 h 154198"/>
                  <a:gd name="connsiteX4" fmla="*/ 0 w 316642"/>
                  <a:gd name="connsiteY4" fmla="*/ 24810 h 154198"/>
                  <a:gd name="connsiteX0" fmla="*/ 0 w 316642"/>
                  <a:gd name="connsiteY0" fmla="*/ 24810 h 165549"/>
                  <a:gd name="connsiteX1" fmla="*/ 316642 w 316642"/>
                  <a:gd name="connsiteY1" fmla="*/ 0 h 165549"/>
                  <a:gd name="connsiteX2" fmla="*/ 279504 w 316642"/>
                  <a:gd name="connsiteY2" fmla="*/ 154198 h 165549"/>
                  <a:gd name="connsiteX3" fmla="*/ 3155 w 316642"/>
                  <a:gd name="connsiteY3" fmla="*/ 131760 h 165549"/>
                  <a:gd name="connsiteX4" fmla="*/ 0 w 316642"/>
                  <a:gd name="connsiteY4" fmla="*/ 24810 h 165549"/>
                  <a:gd name="connsiteX0" fmla="*/ 0 w 316642"/>
                  <a:gd name="connsiteY0" fmla="*/ 24810 h 178252"/>
                  <a:gd name="connsiteX1" fmla="*/ 316642 w 316642"/>
                  <a:gd name="connsiteY1" fmla="*/ 0 h 178252"/>
                  <a:gd name="connsiteX2" fmla="*/ 279504 w 316642"/>
                  <a:gd name="connsiteY2" fmla="*/ 154198 h 178252"/>
                  <a:gd name="connsiteX3" fmla="*/ 3155 w 316642"/>
                  <a:gd name="connsiteY3" fmla="*/ 131760 h 178252"/>
                  <a:gd name="connsiteX4" fmla="*/ 0 w 316642"/>
                  <a:gd name="connsiteY4" fmla="*/ 24810 h 178252"/>
                  <a:gd name="connsiteX0" fmla="*/ 0 w 316642"/>
                  <a:gd name="connsiteY0" fmla="*/ 24810 h 178252"/>
                  <a:gd name="connsiteX1" fmla="*/ 316642 w 316642"/>
                  <a:gd name="connsiteY1" fmla="*/ 0 h 178252"/>
                  <a:gd name="connsiteX2" fmla="*/ 279504 w 316642"/>
                  <a:gd name="connsiteY2" fmla="*/ 154198 h 178252"/>
                  <a:gd name="connsiteX3" fmla="*/ 3155 w 316642"/>
                  <a:gd name="connsiteY3" fmla="*/ 131760 h 178252"/>
                  <a:gd name="connsiteX4" fmla="*/ 0 w 316642"/>
                  <a:gd name="connsiteY4" fmla="*/ 24810 h 178252"/>
                  <a:gd name="connsiteX0" fmla="*/ 0 w 342201"/>
                  <a:gd name="connsiteY0" fmla="*/ 22697 h 178252"/>
                  <a:gd name="connsiteX1" fmla="*/ 342201 w 342201"/>
                  <a:gd name="connsiteY1" fmla="*/ 0 h 178252"/>
                  <a:gd name="connsiteX2" fmla="*/ 305063 w 342201"/>
                  <a:gd name="connsiteY2" fmla="*/ 154198 h 178252"/>
                  <a:gd name="connsiteX3" fmla="*/ 28714 w 342201"/>
                  <a:gd name="connsiteY3" fmla="*/ 131760 h 178252"/>
                  <a:gd name="connsiteX4" fmla="*/ 0 w 342201"/>
                  <a:gd name="connsiteY4" fmla="*/ 22697 h 178252"/>
                  <a:gd name="connsiteX0" fmla="*/ 0 w 410491"/>
                  <a:gd name="connsiteY0" fmla="*/ 43670 h 178252"/>
                  <a:gd name="connsiteX1" fmla="*/ 410491 w 410491"/>
                  <a:gd name="connsiteY1" fmla="*/ 0 h 178252"/>
                  <a:gd name="connsiteX2" fmla="*/ 373353 w 410491"/>
                  <a:gd name="connsiteY2" fmla="*/ 154198 h 178252"/>
                  <a:gd name="connsiteX3" fmla="*/ 97004 w 410491"/>
                  <a:gd name="connsiteY3" fmla="*/ 131760 h 178252"/>
                  <a:gd name="connsiteX4" fmla="*/ 0 w 410491"/>
                  <a:gd name="connsiteY4" fmla="*/ 43670 h 178252"/>
                  <a:gd name="connsiteX0" fmla="*/ 0 w 410491"/>
                  <a:gd name="connsiteY0" fmla="*/ 43670 h 209748"/>
                  <a:gd name="connsiteX1" fmla="*/ 410491 w 410491"/>
                  <a:gd name="connsiteY1" fmla="*/ 0 h 209748"/>
                  <a:gd name="connsiteX2" fmla="*/ 373353 w 410491"/>
                  <a:gd name="connsiteY2" fmla="*/ 154198 h 209748"/>
                  <a:gd name="connsiteX3" fmla="*/ 97328 w 410491"/>
                  <a:gd name="connsiteY3" fmla="*/ 181481 h 209748"/>
                  <a:gd name="connsiteX4" fmla="*/ 0 w 410491"/>
                  <a:gd name="connsiteY4" fmla="*/ 43670 h 209748"/>
                  <a:gd name="connsiteX0" fmla="*/ 0 w 410491"/>
                  <a:gd name="connsiteY0" fmla="*/ 43670 h 209748"/>
                  <a:gd name="connsiteX1" fmla="*/ 410491 w 410491"/>
                  <a:gd name="connsiteY1" fmla="*/ 0 h 209748"/>
                  <a:gd name="connsiteX2" fmla="*/ 373353 w 410491"/>
                  <a:gd name="connsiteY2" fmla="*/ 154198 h 209748"/>
                  <a:gd name="connsiteX3" fmla="*/ 97328 w 410491"/>
                  <a:gd name="connsiteY3" fmla="*/ 181481 h 209748"/>
                  <a:gd name="connsiteX4" fmla="*/ 0 w 410491"/>
                  <a:gd name="connsiteY4" fmla="*/ 43670 h 209748"/>
                  <a:gd name="connsiteX0" fmla="*/ 0 w 501219"/>
                  <a:gd name="connsiteY0" fmla="*/ 121355 h 287433"/>
                  <a:gd name="connsiteX1" fmla="*/ 501219 w 501219"/>
                  <a:gd name="connsiteY1" fmla="*/ 0 h 287433"/>
                  <a:gd name="connsiteX2" fmla="*/ 373353 w 501219"/>
                  <a:gd name="connsiteY2" fmla="*/ 231883 h 287433"/>
                  <a:gd name="connsiteX3" fmla="*/ 97328 w 501219"/>
                  <a:gd name="connsiteY3" fmla="*/ 259166 h 287433"/>
                  <a:gd name="connsiteX4" fmla="*/ 0 w 501219"/>
                  <a:gd name="connsiteY4" fmla="*/ 121355 h 287433"/>
                  <a:gd name="connsiteX0" fmla="*/ 0 w 501219"/>
                  <a:gd name="connsiteY0" fmla="*/ 121355 h 282789"/>
                  <a:gd name="connsiteX1" fmla="*/ 501219 w 501219"/>
                  <a:gd name="connsiteY1" fmla="*/ 0 h 282789"/>
                  <a:gd name="connsiteX2" fmla="*/ 416083 w 501219"/>
                  <a:gd name="connsiteY2" fmla="*/ 208795 h 282789"/>
                  <a:gd name="connsiteX3" fmla="*/ 97328 w 501219"/>
                  <a:gd name="connsiteY3" fmla="*/ 259166 h 282789"/>
                  <a:gd name="connsiteX4" fmla="*/ 0 w 501219"/>
                  <a:gd name="connsiteY4" fmla="*/ 121355 h 282789"/>
                  <a:gd name="connsiteX0" fmla="*/ 0 w 501219"/>
                  <a:gd name="connsiteY0" fmla="*/ 121355 h 282789"/>
                  <a:gd name="connsiteX1" fmla="*/ 501219 w 501219"/>
                  <a:gd name="connsiteY1" fmla="*/ 0 h 282789"/>
                  <a:gd name="connsiteX2" fmla="*/ 416083 w 501219"/>
                  <a:gd name="connsiteY2" fmla="*/ 208795 h 282789"/>
                  <a:gd name="connsiteX3" fmla="*/ 97328 w 501219"/>
                  <a:gd name="connsiteY3" fmla="*/ 259166 h 282789"/>
                  <a:gd name="connsiteX4" fmla="*/ 0 w 501219"/>
                  <a:gd name="connsiteY4" fmla="*/ 121355 h 282789"/>
                  <a:gd name="connsiteX0" fmla="*/ 0 w 501219"/>
                  <a:gd name="connsiteY0" fmla="*/ 121355 h 282789"/>
                  <a:gd name="connsiteX1" fmla="*/ 501219 w 501219"/>
                  <a:gd name="connsiteY1" fmla="*/ 0 h 282789"/>
                  <a:gd name="connsiteX2" fmla="*/ 416083 w 501219"/>
                  <a:gd name="connsiteY2" fmla="*/ 208795 h 282789"/>
                  <a:gd name="connsiteX3" fmla="*/ 97328 w 501219"/>
                  <a:gd name="connsiteY3" fmla="*/ 259166 h 282789"/>
                  <a:gd name="connsiteX4" fmla="*/ 0 w 501219"/>
                  <a:gd name="connsiteY4" fmla="*/ 121355 h 282789"/>
                  <a:gd name="connsiteX0" fmla="*/ 0 w 501800"/>
                  <a:gd name="connsiteY0" fmla="*/ 121355 h 281442"/>
                  <a:gd name="connsiteX1" fmla="*/ 501219 w 501800"/>
                  <a:gd name="connsiteY1" fmla="*/ 0 h 281442"/>
                  <a:gd name="connsiteX2" fmla="*/ 443398 w 501800"/>
                  <a:gd name="connsiteY2" fmla="*/ 200406 h 281442"/>
                  <a:gd name="connsiteX3" fmla="*/ 97328 w 501800"/>
                  <a:gd name="connsiteY3" fmla="*/ 259166 h 281442"/>
                  <a:gd name="connsiteX4" fmla="*/ 0 w 501800"/>
                  <a:gd name="connsiteY4" fmla="*/ 121355 h 281442"/>
                  <a:gd name="connsiteX0" fmla="*/ 0 w 493076"/>
                  <a:gd name="connsiteY0" fmla="*/ 115762 h 275849"/>
                  <a:gd name="connsiteX1" fmla="*/ 483009 w 493076"/>
                  <a:gd name="connsiteY1" fmla="*/ 0 h 275849"/>
                  <a:gd name="connsiteX2" fmla="*/ 443398 w 493076"/>
                  <a:gd name="connsiteY2" fmla="*/ 194813 h 275849"/>
                  <a:gd name="connsiteX3" fmla="*/ 97328 w 493076"/>
                  <a:gd name="connsiteY3" fmla="*/ 253573 h 275849"/>
                  <a:gd name="connsiteX4" fmla="*/ 0 w 493076"/>
                  <a:gd name="connsiteY4" fmla="*/ 115762 h 275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3076" h="275849">
                    <a:moveTo>
                      <a:pt x="0" y="115762"/>
                    </a:moveTo>
                    <a:lnTo>
                      <a:pt x="483009" y="0"/>
                    </a:lnTo>
                    <a:cubicBezTo>
                      <a:pt x="470630" y="51399"/>
                      <a:pt x="533856" y="154308"/>
                      <a:pt x="443398" y="194813"/>
                    </a:cubicBezTo>
                    <a:cubicBezTo>
                      <a:pt x="362468" y="223755"/>
                      <a:pt x="197117" y="318480"/>
                      <a:pt x="97328" y="253573"/>
                    </a:cubicBezTo>
                    <a:cubicBezTo>
                      <a:pt x="66488" y="266928"/>
                      <a:pt x="1052" y="151412"/>
                      <a:pt x="0" y="1157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4">
                <a:extLst>
                  <a:ext uri="{FF2B5EF4-FFF2-40B4-BE49-F238E27FC236}">
                    <a16:creationId xmlns:a16="http://schemas.microsoft.com/office/drawing/2014/main" id="{EE8D71DA-8E56-4856-AEEF-D8C6AA9EEE1A}"/>
                  </a:ext>
                </a:extLst>
              </p:cNvPr>
              <p:cNvSpPr/>
              <p:nvPr/>
            </p:nvSpPr>
            <p:spPr>
              <a:xfrm rot="1024372">
                <a:off x="4161429" y="2871032"/>
                <a:ext cx="563964" cy="372723"/>
              </a:xfrm>
              <a:custGeom>
                <a:avLst/>
                <a:gdLst>
                  <a:gd name="connsiteX0" fmla="*/ 0 w 219639"/>
                  <a:gd name="connsiteY0" fmla="*/ 0 h 112901"/>
                  <a:gd name="connsiteX1" fmla="*/ 219639 w 219639"/>
                  <a:gd name="connsiteY1" fmla="*/ 0 h 112901"/>
                  <a:gd name="connsiteX2" fmla="*/ 219639 w 219639"/>
                  <a:gd name="connsiteY2" fmla="*/ 112901 h 112901"/>
                  <a:gd name="connsiteX3" fmla="*/ 0 w 219639"/>
                  <a:gd name="connsiteY3" fmla="*/ 112901 h 112901"/>
                  <a:gd name="connsiteX4" fmla="*/ 0 w 219639"/>
                  <a:gd name="connsiteY4" fmla="*/ 0 h 112901"/>
                  <a:gd name="connsiteX0" fmla="*/ 0 w 316642"/>
                  <a:gd name="connsiteY0" fmla="*/ 24810 h 137711"/>
                  <a:gd name="connsiteX1" fmla="*/ 316642 w 316642"/>
                  <a:gd name="connsiteY1" fmla="*/ 0 h 137711"/>
                  <a:gd name="connsiteX2" fmla="*/ 219639 w 316642"/>
                  <a:gd name="connsiteY2" fmla="*/ 137711 h 137711"/>
                  <a:gd name="connsiteX3" fmla="*/ 0 w 316642"/>
                  <a:gd name="connsiteY3" fmla="*/ 137711 h 137711"/>
                  <a:gd name="connsiteX4" fmla="*/ 0 w 316642"/>
                  <a:gd name="connsiteY4" fmla="*/ 24810 h 137711"/>
                  <a:gd name="connsiteX0" fmla="*/ 0 w 316642"/>
                  <a:gd name="connsiteY0" fmla="*/ 24810 h 154198"/>
                  <a:gd name="connsiteX1" fmla="*/ 316642 w 316642"/>
                  <a:gd name="connsiteY1" fmla="*/ 0 h 154198"/>
                  <a:gd name="connsiteX2" fmla="*/ 279504 w 316642"/>
                  <a:gd name="connsiteY2" fmla="*/ 154198 h 154198"/>
                  <a:gd name="connsiteX3" fmla="*/ 0 w 316642"/>
                  <a:gd name="connsiteY3" fmla="*/ 137711 h 154198"/>
                  <a:gd name="connsiteX4" fmla="*/ 0 w 316642"/>
                  <a:gd name="connsiteY4" fmla="*/ 24810 h 154198"/>
                  <a:gd name="connsiteX0" fmla="*/ 0 w 316642"/>
                  <a:gd name="connsiteY0" fmla="*/ 24810 h 154198"/>
                  <a:gd name="connsiteX1" fmla="*/ 316642 w 316642"/>
                  <a:gd name="connsiteY1" fmla="*/ 0 h 154198"/>
                  <a:gd name="connsiteX2" fmla="*/ 279504 w 316642"/>
                  <a:gd name="connsiteY2" fmla="*/ 154198 h 154198"/>
                  <a:gd name="connsiteX3" fmla="*/ 0 w 316642"/>
                  <a:gd name="connsiteY3" fmla="*/ 137711 h 154198"/>
                  <a:gd name="connsiteX4" fmla="*/ 0 w 316642"/>
                  <a:gd name="connsiteY4" fmla="*/ 24810 h 154198"/>
                  <a:gd name="connsiteX0" fmla="*/ 0 w 316642"/>
                  <a:gd name="connsiteY0" fmla="*/ 24810 h 154198"/>
                  <a:gd name="connsiteX1" fmla="*/ 316642 w 316642"/>
                  <a:gd name="connsiteY1" fmla="*/ 0 h 154198"/>
                  <a:gd name="connsiteX2" fmla="*/ 279504 w 316642"/>
                  <a:gd name="connsiteY2" fmla="*/ 154198 h 154198"/>
                  <a:gd name="connsiteX3" fmla="*/ 3155 w 316642"/>
                  <a:gd name="connsiteY3" fmla="*/ 131760 h 154198"/>
                  <a:gd name="connsiteX4" fmla="*/ 0 w 316642"/>
                  <a:gd name="connsiteY4" fmla="*/ 24810 h 154198"/>
                  <a:gd name="connsiteX0" fmla="*/ 0 w 316642"/>
                  <a:gd name="connsiteY0" fmla="*/ 24810 h 165549"/>
                  <a:gd name="connsiteX1" fmla="*/ 316642 w 316642"/>
                  <a:gd name="connsiteY1" fmla="*/ 0 h 165549"/>
                  <a:gd name="connsiteX2" fmla="*/ 279504 w 316642"/>
                  <a:gd name="connsiteY2" fmla="*/ 154198 h 165549"/>
                  <a:gd name="connsiteX3" fmla="*/ 3155 w 316642"/>
                  <a:gd name="connsiteY3" fmla="*/ 131760 h 165549"/>
                  <a:gd name="connsiteX4" fmla="*/ 0 w 316642"/>
                  <a:gd name="connsiteY4" fmla="*/ 24810 h 165549"/>
                  <a:gd name="connsiteX0" fmla="*/ 0 w 316642"/>
                  <a:gd name="connsiteY0" fmla="*/ 24810 h 178252"/>
                  <a:gd name="connsiteX1" fmla="*/ 316642 w 316642"/>
                  <a:gd name="connsiteY1" fmla="*/ 0 h 178252"/>
                  <a:gd name="connsiteX2" fmla="*/ 279504 w 316642"/>
                  <a:gd name="connsiteY2" fmla="*/ 154198 h 178252"/>
                  <a:gd name="connsiteX3" fmla="*/ 3155 w 316642"/>
                  <a:gd name="connsiteY3" fmla="*/ 131760 h 178252"/>
                  <a:gd name="connsiteX4" fmla="*/ 0 w 316642"/>
                  <a:gd name="connsiteY4" fmla="*/ 24810 h 178252"/>
                  <a:gd name="connsiteX0" fmla="*/ 0 w 316642"/>
                  <a:gd name="connsiteY0" fmla="*/ 24810 h 178252"/>
                  <a:gd name="connsiteX1" fmla="*/ 316642 w 316642"/>
                  <a:gd name="connsiteY1" fmla="*/ 0 h 178252"/>
                  <a:gd name="connsiteX2" fmla="*/ 279504 w 316642"/>
                  <a:gd name="connsiteY2" fmla="*/ 154198 h 178252"/>
                  <a:gd name="connsiteX3" fmla="*/ 3155 w 316642"/>
                  <a:gd name="connsiteY3" fmla="*/ 131760 h 178252"/>
                  <a:gd name="connsiteX4" fmla="*/ 0 w 316642"/>
                  <a:gd name="connsiteY4" fmla="*/ 24810 h 178252"/>
                  <a:gd name="connsiteX0" fmla="*/ 0 w 342201"/>
                  <a:gd name="connsiteY0" fmla="*/ 22697 h 178252"/>
                  <a:gd name="connsiteX1" fmla="*/ 342201 w 342201"/>
                  <a:gd name="connsiteY1" fmla="*/ 0 h 178252"/>
                  <a:gd name="connsiteX2" fmla="*/ 305063 w 342201"/>
                  <a:gd name="connsiteY2" fmla="*/ 154198 h 178252"/>
                  <a:gd name="connsiteX3" fmla="*/ 28714 w 342201"/>
                  <a:gd name="connsiteY3" fmla="*/ 131760 h 178252"/>
                  <a:gd name="connsiteX4" fmla="*/ 0 w 342201"/>
                  <a:gd name="connsiteY4" fmla="*/ 22697 h 178252"/>
                  <a:gd name="connsiteX0" fmla="*/ 0 w 410491"/>
                  <a:gd name="connsiteY0" fmla="*/ 43670 h 178252"/>
                  <a:gd name="connsiteX1" fmla="*/ 410491 w 410491"/>
                  <a:gd name="connsiteY1" fmla="*/ 0 h 178252"/>
                  <a:gd name="connsiteX2" fmla="*/ 373353 w 410491"/>
                  <a:gd name="connsiteY2" fmla="*/ 154198 h 178252"/>
                  <a:gd name="connsiteX3" fmla="*/ 97004 w 410491"/>
                  <a:gd name="connsiteY3" fmla="*/ 131760 h 178252"/>
                  <a:gd name="connsiteX4" fmla="*/ 0 w 410491"/>
                  <a:gd name="connsiteY4" fmla="*/ 43670 h 178252"/>
                  <a:gd name="connsiteX0" fmla="*/ 0 w 410491"/>
                  <a:gd name="connsiteY0" fmla="*/ 43670 h 209748"/>
                  <a:gd name="connsiteX1" fmla="*/ 410491 w 410491"/>
                  <a:gd name="connsiteY1" fmla="*/ 0 h 209748"/>
                  <a:gd name="connsiteX2" fmla="*/ 373353 w 410491"/>
                  <a:gd name="connsiteY2" fmla="*/ 154198 h 209748"/>
                  <a:gd name="connsiteX3" fmla="*/ 97328 w 410491"/>
                  <a:gd name="connsiteY3" fmla="*/ 181481 h 209748"/>
                  <a:gd name="connsiteX4" fmla="*/ 0 w 410491"/>
                  <a:gd name="connsiteY4" fmla="*/ 43670 h 209748"/>
                  <a:gd name="connsiteX0" fmla="*/ 0 w 410491"/>
                  <a:gd name="connsiteY0" fmla="*/ 43670 h 209748"/>
                  <a:gd name="connsiteX1" fmla="*/ 410491 w 410491"/>
                  <a:gd name="connsiteY1" fmla="*/ 0 h 209748"/>
                  <a:gd name="connsiteX2" fmla="*/ 373353 w 410491"/>
                  <a:gd name="connsiteY2" fmla="*/ 154198 h 209748"/>
                  <a:gd name="connsiteX3" fmla="*/ 97328 w 410491"/>
                  <a:gd name="connsiteY3" fmla="*/ 181481 h 209748"/>
                  <a:gd name="connsiteX4" fmla="*/ 0 w 410491"/>
                  <a:gd name="connsiteY4" fmla="*/ 43670 h 209748"/>
                  <a:gd name="connsiteX0" fmla="*/ 0 w 501219"/>
                  <a:gd name="connsiteY0" fmla="*/ 121355 h 287433"/>
                  <a:gd name="connsiteX1" fmla="*/ 501219 w 501219"/>
                  <a:gd name="connsiteY1" fmla="*/ 0 h 287433"/>
                  <a:gd name="connsiteX2" fmla="*/ 373353 w 501219"/>
                  <a:gd name="connsiteY2" fmla="*/ 231883 h 287433"/>
                  <a:gd name="connsiteX3" fmla="*/ 97328 w 501219"/>
                  <a:gd name="connsiteY3" fmla="*/ 259166 h 287433"/>
                  <a:gd name="connsiteX4" fmla="*/ 0 w 501219"/>
                  <a:gd name="connsiteY4" fmla="*/ 121355 h 287433"/>
                  <a:gd name="connsiteX0" fmla="*/ 0 w 501219"/>
                  <a:gd name="connsiteY0" fmla="*/ 121355 h 282789"/>
                  <a:gd name="connsiteX1" fmla="*/ 501219 w 501219"/>
                  <a:gd name="connsiteY1" fmla="*/ 0 h 282789"/>
                  <a:gd name="connsiteX2" fmla="*/ 416083 w 501219"/>
                  <a:gd name="connsiteY2" fmla="*/ 208795 h 282789"/>
                  <a:gd name="connsiteX3" fmla="*/ 97328 w 501219"/>
                  <a:gd name="connsiteY3" fmla="*/ 259166 h 282789"/>
                  <a:gd name="connsiteX4" fmla="*/ 0 w 501219"/>
                  <a:gd name="connsiteY4" fmla="*/ 121355 h 282789"/>
                  <a:gd name="connsiteX0" fmla="*/ 0 w 501219"/>
                  <a:gd name="connsiteY0" fmla="*/ 121355 h 282789"/>
                  <a:gd name="connsiteX1" fmla="*/ 501219 w 501219"/>
                  <a:gd name="connsiteY1" fmla="*/ 0 h 282789"/>
                  <a:gd name="connsiteX2" fmla="*/ 416083 w 501219"/>
                  <a:gd name="connsiteY2" fmla="*/ 208795 h 282789"/>
                  <a:gd name="connsiteX3" fmla="*/ 97328 w 501219"/>
                  <a:gd name="connsiteY3" fmla="*/ 259166 h 282789"/>
                  <a:gd name="connsiteX4" fmla="*/ 0 w 501219"/>
                  <a:gd name="connsiteY4" fmla="*/ 121355 h 282789"/>
                  <a:gd name="connsiteX0" fmla="*/ 0 w 501219"/>
                  <a:gd name="connsiteY0" fmla="*/ 121355 h 282789"/>
                  <a:gd name="connsiteX1" fmla="*/ 501219 w 501219"/>
                  <a:gd name="connsiteY1" fmla="*/ 0 h 282789"/>
                  <a:gd name="connsiteX2" fmla="*/ 416083 w 501219"/>
                  <a:gd name="connsiteY2" fmla="*/ 208795 h 282789"/>
                  <a:gd name="connsiteX3" fmla="*/ 97328 w 501219"/>
                  <a:gd name="connsiteY3" fmla="*/ 259166 h 282789"/>
                  <a:gd name="connsiteX4" fmla="*/ 0 w 501219"/>
                  <a:gd name="connsiteY4" fmla="*/ 121355 h 282789"/>
                  <a:gd name="connsiteX0" fmla="*/ 0 w 501800"/>
                  <a:gd name="connsiteY0" fmla="*/ 121355 h 281442"/>
                  <a:gd name="connsiteX1" fmla="*/ 501219 w 501800"/>
                  <a:gd name="connsiteY1" fmla="*/ 0 h 281442"/>
                  <a:gd name="connsiteX2" fmla="*/ 443398 w 501800"/>
                  <a:gd name="connsiteY2" fmla="*/ 200406 h 281442"/>
                  <a:gd name="connsiteX3" fmla="*/ 97328 w 501800"/>
                  <a:gd name="connsiteY3" fmla="*/ 259166 h 281442"/>
                  <a:gd name="connsiteX4" fmla="*/ 0 w 501800"/>
                  <a:gd name="connsiteY4" fmla="*/ 121355 h 281442"/>
                  <a:gd name="connsiteX0" fmla="*/ 0 w 493076"/>
                  <a:gd name="connsiteY0" fmla="*/ 115762 h 275849"/>
                  <a:gd name="connsiteX1" fmla="*/ 483009 w 493076"/>
                  <a:gd name="connsiteY1" fmla="*/ 0 h 275849"/>
                  <a:gd name="connsiteX2" fmla="*/ 443398 w 493076"/>
                  <a:gd name="connsiteY2" fmla="*/ 194813 h 275849"/>
                  <a:gd name="connsiteX3" fmla="*/ 97328 w 493076"/>
                  <a:gd name="connsiteY3" fmla="*/ 253573 h 275849"/>
                  <a:gd name="connsiteX4" fmla="*/ 0 w 493076"/>
                  <a:gd name="connsiteY4" fmla="*/ 115762 h 275849"/>
                  <a:gd name="connsiteX0" fmla="*/ 0 w 540959"/>
                  <a:gd name="connsiteY0" fmla="*/ 229879 h 389966"/>
                  <a:gd name="connsiteX1" fmla="*/ 540959 w 540959"/>
                  <a:gd name="connsiteY1" fmla="*/ 0 h 389966"/>
                  <a:gd name="connsiteX2" fmla="*/ 443398 w 540959"/>
                  <a:gd name="connsiteY2" fmla="*/ 308930 h 389966"/>
                  <a:gd name="connsiteX3" fmla="*/ 97328 w 540959"/>
                  <a:gd name="connsiteY3" fmla="*/ 367690 h 389966"/>
                  <a:gd name="connsiteX4" fmla="*/ 0 w 540959"/>
                  <a:gd name="connsiteY4" fmla="*/ 229879 h 389966"/>
                  <a:gd name="connsiteX0" fmla="*/ 0 w 563964"/>
                  <a:gd name="connsiteY0" fmla="*/ 229879 h 380660"/>
                  <a:gd name="connsiteX1" fmla="*/ 540959 w 563964"/>
                  <a:gd name="connsiteY1" fmla="*/ 0 h 380660"/>
                  <a:gd name="connsiteX2" fmla="*/ 521185 w 563964"/>
                  <a:gd name="connsiteY2" fmla="*/ 205327 h 380660"/>
                  <a:gd name="connsiteX3" fmla="*/ 97328 w 563964"/>
                  <a:gd name="connsiteY3" fmla="*/ 367690 h 380660"/>
                  <a:gd name="connsiteX4" fmla="*/ 0 w 563964"/>
                  <a:gd name="connsiteY4" fmla="*/ 229879 h 380660"/>
                  <a:gd name="connsiteX0" fmla="*/ 0 w 563964"/>
                  <a:gd name="connsiteY0" fmla="*/ 229879 h 372188"/>
                  <a:gd name="connsiteX1" fmla="*/ 540959 w 563964"/>
                  <a:gd name="connsiteY1" fmla="*/ 0 h 372188"/>
                  <a:gd name="connsiteX2" fmla="*/ 521185 w 563964"/>
                  <a:gd name="connsiteY2" fmla="*/ 205327 h 372188"/>
                  <a:gd name="connsiteX3" fmla="*/ 97328 w 563964"/>
                  <a:gd name="connsiteY3" fmla="*/ 367690 h 372188"/>
                  <a:gd name="connsiteX4" fmla="*/ 0 w 563964"/>
                  <a:gd name="connsiteY4" fmla="*/ 229879 h 372188"/>
                  <a:gd name="connsiteX0" fmla="*/ 0 w 563964"/>
                  <a:gd name="connsiteY0" fmla="*/ 229879 h 372723"/>
                  <a:gd name="connsiteX1" fmla="*/ 540959 w 563964"/>
                  <a:gd name="connsiteY1" fmla="*/ 0 h 372723"/>
                  <a:gd name="connsiteX2" fmla="*/ 521185 w 563964"/>
                  <a:gd name="connsiteY2" fmla="*/ 205327 h 372723"/>
                  <a:gd name="connsiteX3" fmla="*/ 97328 w 563964"/>
                  <a:gd name="connsiteY3" fmla="*/ 367690 h 372723"/>
                  <a:gd name="connsiteX4" fmla="*/ 0 w 563964"/>
                  <a:gd name="connsiteY4" fmla="*/ 229879 h 37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964" h="372723">
                    <a:moveTo>
                      <a:pt x="0" y="229879"/>
                    </a:moveTo>
                    <a:lnTo>
                      <a:pt x="540959" y="0"/>
                    </a:lnTo>
                    <a:cubicBezTo>
                      <a:pt x="528580" y="51399"/>
                      <a:pt x="611643" y="164822"/>
                      <a:pt x="521185" y="205327"/>
                    </a:cubicBezTo>
                    <a:cubicBezTo>
                      <a:pt x="446780" y="255514"/>
                      <a:pt x="157684" y="401530"/>
                      <a:pt x="97328" y="367690"/>
                    </a:cubicBezTo>
                    <a:cubicBezTo>
                      <a:pt x="66488" y="381045"/>
                      <a:pt x="1052" y="265529"/>
                      <a:pt x="0" y="229879"/>
                    </a:cubicBezTo>
                    <a:close/>
                  </a:path>
                </a:pathLst>
              </a:custGeom>
              <a:solidFill>
                <a:srgbClr val="FE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9581F6BD-6993-49CD-B4B8-5F0404DE5EBA}"/>
                  </a:ext>
                </a:extLst>
              </p:cNvPr>
              <p:cNvSpPr/>
              <p:nvPr/>
            </p:nvSpPr>
            <p:spPr>
              <a:xfrm rot="1024372">
                <a:off x="4753756" y="2757211"/>
                <a:ext cx="559265" cy="388248"/>
              </a:xfrm>
              <a:custGeom>
                <a:avLst/>
                <a:gdLst>
                  <a:gd name="connsiteX0" fmla="*/ 0 w 219639"/>
                  <a:gd name="connsiteY0" fmla="*/ 0 h 112901"/>
                  <a:gd name="connsiteX1" fmla="*/ 219639 w 219639"/>
                  <a:gd name="connsiteY1" fmla="*/ 0 h 112901"/>
                  <a:gd name="connsiteX2" fmla="*/ 219639 w 219639"/>
                  <a:gd name="connsiteY2" fmla="*/ 112901 h 112901"/>
                  <a:gd name="connsiteX3" fmla="*/ 0 w 219639"/>
                  <a:gd name="connsiteY3" fmla="*/ 112901 h 112901"/>
                  <a:gd name="connsiteX4" fmla="*/ 0 w 219639"/>
                  <a:gd name="connsiteY4" fmla="*/ 0 h 112901"/>
                  <a:gd name="connsiteX0" fmla="*/ 0 w 316642"/>
                  <a:gd name="connsiteY0" fmla="*/ 24810 h 137711"/>
                  <a:gd name="connsiteX1" fmla="*/ 316642 w 316642"/>
                  <a:gd name="connsiteY1" fmla="*/ 0 h 137711"/>
                  <a:gd name="connsiteX2" fmla="*/ 219639 w 316642"/>
                  <a:gd name="connsiteY2" fmla="*/ 137711 h 137711"/>
                  <a:gd name="connsiteX3" fmla="*/ 0 w 316642"/>
                  <a:gd name="connsiteY3" fmla="*/ 137711 h 137711"/>
                  <a:gd name="connsiteX4" fmla="*/ 0 w 316642"/>
                  <a:gd name="connsiteY4" fmla="*/ 24810 h 137711"/>
                  <a:gd name="connsiteX0" fmla="*/ 0 w 316642"/>
                  <a:gd name="connsiteY0" fmla="*/ 24810 h 154198"/>
                  <a:gd name="connsiteX1" fmla="*/ 316642 w 316642"/>
                  <a:gd name="connsiteY1" fmla="*/ 0 h 154198"/>
                  <a:gd name="connsiteX2" fmla="*/ 279504 w 316642"/>
                  <a:gd name="connsiteY2" fmla="*/ 154198 h 154198"/>
                  <a:gd name="connsiteX3" fmla="*/ 0 w 316642"/>
                  <a:gd name="connsiteY3" fmla="*/ 137711 h 154198"/>
                  <a:gd name="connsiteX4" fmla="*/ 0 w 316642"/>
                  <a:gd name="connsiteY4" fmla="*/ 24810 h 154198"/>
                  <a:gd name="connsiteX0" fmla="*/ 0 w 316642"/>
                  <a:gd name="connsiteY0" fmla="*/ 24810 h 154198"/>
                  <a:gd name="connsiteX1" fmla="*/ 316642 w 316642"/>
                  <a:gd name="connsiteY1" fmla="*/ 0 h 154198"/>
                  <a:gd name="connsiteX2" fmla="*/ 279504 w 316642"/>
                  <a:gd name="connsiteY2" fmla="*/ 154198 h 154198"/>
                  <a:gd name="connsiteX3" fmla="*/ 0 w 316642"/>
                  <a:gd name="connsiteY3" fmla="*/ 137711 h 154198"/>
                  <a:gd name="connsiteX4" fmla="*/ 0 w 316642"/>
                  <a:gd name="connsiteY4" fmla="*/ 24810 h 154198"/>
                  <a:gd name="connsiteX0" fmla="*/ 0 w 316642"/>
                  <a:gd name="connsiteY0" fmla="*/ 24810 h 154198"/>
                  <a:gd name="connsiteX1" fmla="*/ 316642 w 316642"/>
                  <a:gd name="connsiteY1" fmla="*/ 0 h 154198"/>
                  <a:gd name="connsiteX2" fmla="*/ 279504 w 316642"/>
                  <a:gd name="connsiteY2" fmla="*/ 154198 h 154198"/>
                  <a:gd name="connsiteX3" fmla="*/ 3155 w 316642"/>
                  <a:gd name="connsiteY3" fmla="*/ 131760 h 154198"/>
                  <a:gd name="connsiteX4" fmla="*/ 0 w 316642"/>
                  <a:gd name="connsiteY4" fmla="*/ 24810 h 154198"/>
                  <a:gd name="connsiteX0" fmla="*/ 0 w 316642"/>
                  <a:gd name="connsiteY0" fmla="*/ 24810 h 165549"/>
                  <a:gd name="connsiteX1" fmla="*/ 316642 w 316642"/>
                  <a:gd name="connsiteY1" fmla="*/ 0 h 165549"/>
                  <a:gd name="connsiteX2" fmla="*/ 279504 w 316642"/>
                  <a:gd name="connsiteY2" fmla="*/ 154198 h 165549"/>
                  <a:gd name="connsiteX3" fmla="*/ 3155 w 316642"/>
                  <a:gd name="connsiteY3" fmla="*/ 131760 h 165549"/>
                  <a:gd name="connsiteX4" fmla="*/ 0 w 316642"/>
                  <a:gd name="connsiteY4" fmla="*/ 24810 h 165549"/>
                  <a:gd name="connsiteX0" fmla="*/ 0 w 316642"/>
                  <a:gd name="connsiteY0" fmla="*/ 24810 h 178252"/>
                  <a:gd name="connsiteX1" fmla="*/ 316642 w 316642"/>
                  <a:gd name="connsiteY1" fmla="*/ 0 h 178252"/>
                  <a:gd name="connsiteX2" fmla="*/ 279504 w 316642"/>
                  <a:gd name="connsiteY2" fmla="*/ 154198 h 178252"/>
                  <a:gd name="connsiteX3" fmla="*/ 3155 w 316642"/>
                  <a:gd name="connsiteY3" fmla="*/ 131760 h 178252"/>
                  <a:gd name="connsiteX4" fmla="*/ 0 w 316642"/>
                  <a:gd name="connsiteY4" fmla="*/ 24810 h 178252"/>
                  <a:gd name="connsiteX0" fmla="*/ 0 w 316642"/>
                  <a:gd name="connsiteY0" fmla="*/ 24810 h 178252"/>
                  <a:gd name="connsiteX1" fmla="*/ 316642 w 316642"/>
                  <a:gd name="connsiteY1" fmla="*/ 0 h 178252"/>
                  <a:gd name="connsiteX2" fmla="*/ 279504 w 316642"/>
                  <a:gd name="connsiteY2" fmla="*/ 154198 h 178252"/>
                  <a:gd name="connsiteX3" fmla="*/ 3155 w 316642"/>
                  <a:gd name="connsiteY3" fmla="*/ 131760 h 178252"/>
                  <a:gd name="connsiteX4" fmla="*/ 0 w 316642"/>
                  <a:gd name="connsiteY4" fmla="*/ 24810 h 178252"/>
                  <a:gd name="connsiteX0" fmla="*/ 0 w 342201"/>
                  <a:gd name="connsiteY0" fmla="*/ 22697 h 178252"/>
                  <a:gd name="connsiteX1" fmla="*/ 342201 w 342201"/>
                  <a:gd name="connsiteY1" fmla="*/ 0 h 178252"/>
                  <a:gd name="connsiteX2" fmla="*/ 305063 w 342201"/>
                  <a:gd name="connsiteY2" fmla="*/ 154198 h 178252"/>
                  <a:gd name="connsiteX3" fmla="*/ 28714 w 342201"/>
                  <a:gd name="connsiteY3" fmla="*/ 131760 h 178252"/>
                  <a:gd name="connsiteX4" fmla="*/ 0 w 342201"/>
                  <a:gd name="connsiteY4" fmla="*/ 22697 h 178252"/>
                  <a:gd name="connsiteX0" fmla="*/ 0 w 410491"/>
                  <a:gd name="connsiteY0" fmla="*/ 43670 h 178252"/>
                  <a:gd name="connsiteX1" fmla="*/ 410491 w 410491"/>
                  <a:gd name="connsiteY1" fmla="*/ 0 h 178252"/>
                  <a:gd name="connsiteX2" fmla="*/ 373353 w 410491"/>
                  <a:gd name="connsiteY2" fmla="*/ 154198 h 178252"/>
                  <a:gd name="connsiteX3" fmla="*/ 97004 w 410491"/>
                  <a:gd name="connsiteY3" fmla="*/ 131760 h 178252"/>
                  <a:gd name="connsiteX4" fmla="*/ 0 w 410491"/>
                  <a:gd name="connsiteY4" fmla="*/ 43670 h 178252"/>
                  <a:gd name="connsiteX0" fmla="*/ 0 w 410491"/>
                  <a:gd name="connsiteY0" fmla="*/ 43670 h 209748"/>
                  <a:gd name="connsiteX1" fmla="*/ 410491 w 410491"/>
                  <a:gd name="connsiteY1" fmla="*/ 0 h 209748"/>
                  <a:gd name="connsiteX2" fmla="*/ 373353 w 410491"/>
                  <a:gd name="connsiteY2" fmla="*/ 154198 h 209748"/>
                  <a:gd name="connsiteX3" fmla="*/ 97328 w 410491"/>
                  <a:gd name="connsiteY3" fmla="*/ 181481 h 209748"/>
                  <a:gd name="connsiteX4" fmla="*/ 0 w 410491"/>
                  <a:gd name="connsiteY4" fmla="*/ 43670 h 209748"/>
                  <a:gd name="connsiteX0" fmla="*/ 0 w 410491"/>
                  <a:gd name="connsiteY0" fmla="*/ 43670 h 209748"/>
                  <a:gd name="connsiteX1" fmla="*/ 410491 w 410491"/>
                  <a:gd name="connsiteY1" fmla="*/ 0 h 209748"/>
                  <a:gd name="connsiteX2" fmla="*/ 373353 w 410491"/>
                  <a:gd name="connsiteY2" fmla="*/ 154198 h 209748"/>
                  <a:gd name="connsiteX3" fmla="*/ 97328 w 410491"/>
                  <a:gd name="connsiteY3" fmla="*/ 181481 h 209748"/>
                  <a:gd name="connsiteX4" fmla="*/ 0 w 410491"/>
                  <a:gd name="connsiteY4" fmla="*/ 43670 h 209748"/>
                  <a:gd name="connsiteX0" fmla="*/ 0 w 501219"/>
                  <a:gd name="connsiteY0" fmla="*/ 121355 h 287433"/>
                  <a:gd name="connsiteX1" fmla="*/ 501219 w 501219"/>
                  <a:gd name="connsiteY1" fmla="*/ 0 h 287433"/>
                  <a:gd name="connsiteX2" fmla="*/ 373353 w 501219"/>
                  <a:gd name="connsiteY2" fmla="*/ 231883 h 287433"/>
                  <a:gd name="connsiteX3" fmla="*/ 97328 w 501219"/>
                  <a:gd name="connsiteY3" fmla="*/ 259166 h 287433"/>
                  <a:gd name="connsiteX4" fmla="*/ 0 w 501219"/>
                  <a:gd name="connsiteY4" fmla="*/ 121355 h 287433"/>
                  <a:gd name="connsiteX0" fmla="*/ 0 w 501219"/>
                  <a:gd name="connsiteY0" fmla="*/ 121355 h 282789"/>
                  <a:gd name="connsiteX1" fmla="*/ 501219 w 501219"/>
                  <a:gd name="connsiteY1" fmla="*/ 0 h 282789"/>
                  <a:gd name="connsiteX2" fmla="*/ 416083 w 501219"/>
                  <a:gd name="connsiteY2" fmla="*/ 208795 h 282789"/>
                  <a:gd name="connsiteX3" fmla="*/ 97328 w 501219"/>
                  <a:gd name="connsiteY3" fmla="*/ 259166 h 282789"/>
                  <a:gd name="connsiteX4" fmla="*/ 0 w 501219"/>
                  <a:gd name="connsiteY4" fmla="*/ 121355 h 282789"/>
                  <a:gd name="connsiteX0" fmla="*/ 0 w 501219"/>
                  <a:gd name="connsiteY0" fmla="*/ 121355 h 282789"/>
                  <a:gd name="connsiteX1" fmla="*/ 501219 w 501219"/>
                  <a:gd name="connsiteY1" fmla="*/ 0 h 282789"/>
                  <a:gd name="connsiteX2" fmla="*/ 416083 w 501219"/>
                  <a:gd name="connsiteY2" fmla="*/ 208795 h 282789"/>
                  <a:gd name="connsiteX3" fmla="*/ 97328 w 501219"/>
                  <a:gd name="connsiteY3" fmla="*/ 259166 h 282789"/>
                  <a:gd name="connsiteX4" fmla="*/ 0 w 501219"/>
                  <a:gd name="connsiteY4" fmla="*/ 121355 h 282789"/>
                  <a:gd name="connsiteX0" fmla="*/ 0 w 501219"/>
                  <a:gd name="connsiteY0" fmla="*/ 121355 h 282789"/>
                  <a:gd name="connsiteX1" fmla="*/ 501219 w 501219"/>
                  <a:gd name="connsiteY1" fmla="*/ 0 h 282789"/>
                  <a:gd name="connsiteX2" fmla="*/ 416083 w 501219"/>
                  <a:gd name="connsiteY2" fmla="*/ 208795 h 282789"/>
                  <a:gd name="connsiteX3" fmla="*/ 97328 w 501219"/>
                  <a:gd name="connsiteY3" fmla="*/ 259166 h 282789"/>
                  <a:gd name="connsiteX4" fmla="*/ 0 w 501219"/>
                  <a:gd name="connsiteY4" fmla="*/ 121355 h 282789"/>
                  <a:gd name="connsiteX0" fmla="*/ 0 w 501800"/>
                  <a:gd name="connsiteY0" fmla="*/ 121355 h 281442"/>
                  <a:gd name="connsiteX1" fmla="*/ 501219 w 501800"/>
                  <a:gd name="connsiteY1" fmla="*/ 0 h 281442"/>
                  <a:gd name="connsiteX2" fmla="*/ 443398 w 501800"/>
                  <a:gd name="connsiteY2" fmla="*/ 200406 h 281442"/>
                  <a:gd name="connsiteX3" fmla="*/ 97328 w 501800"/>
                  <a:gd name="connsiteY3" fmla="*/ 259166 h 281442"/>
                  <a:gd name="connsiteX4" fmla="*/ 0 w 501800"/>
                  <a:gd name="connsiteY4" fmla="*/ 121355 h 281442"/>
                  <a:gd name="connsiteX0" fmla="*/ 0 w 493076"/>
                  <a:gd name="connsiteY0" fmla="*/ 115762 h 275849"/>
                  <a:gd name="connsiteX1" fmla="*/ 483009 w 493076"/>
                  <a:gd name="connsiteY1" fmla="*/ 0 h 275849"/>
                  <a:gd name="connsiteX2" fmla="*/ 443398 w 493076"/>
                  <a:gd name="connsiteY2" fmla="*/ 194813 h 275849"/>
                  <a:gd name="connsiteX3" fmla="*/ 97328 w 493076"/>
                  <a:gd name="connsiteY3" fmla="*/ 253573 h 275849"/>
                  <a:gd name="connsiteX4" fmla="*/ 0 w 493076"/>
                  <a:gd name="connsiteY4" fmla="*/ 115762 h 275849"/>
                  <a:gd name="connsiteX0" fmla="*/ 0 w 540959"/>
                  <a:gd name="connsiteY0" fmla="*/ 229879 h 389966"/>
                  <a:gd name="connsiteX1" fmla="*/ 540959 w 540959"/>
                  <a:gd name="connsiteY1" fmla="*/ 0 h 389966"/>
                  <a:gd name="connsiteX2" fmla="*/ 443398 w 540959"/>
                  <a:gd name="connsiteY2" fmla="*/ 308930 h 389966"/>
                  <a:gd name="connsiteX3" fmla="*/ 97328 w 540959"/>
                  <a:gd name="connsiteY3" fmla="*/ 367690 h 389966"/>
                  <a:gd name="connsiteX4" fmla="*/ 0 w 540959"/>
                  <a:gd name="connsiteY4" fmla="*/ 229879 h 389966"/>
                  <a:gd name="connsiteX0" fmla="*/ 0 w 563964"/>
                  <a:gd name="connsiteY0" fmla="*/ 229879 h 380660"/>
                  <a:gd name="connsiteX1" fmla="*/ 540959 w 563964"/>
                  <a:gd name="connsiteY1" fmla="*/ 0 h 380660"/>
                  <a:gd name="connsiteX2" fmla="*/ 521185 w 563964"/>
                  <a:gd name="connsiteY2" fmla="*/ 205327 h 380660"/>
                  <a:gd name="connsiteX3" fmla="*/ 97328 w 563964"/>
                  <a:gd name="connsiteY3" fmla="*/ 367690 h 380660"/>
                  <a:gd name="connsiteX4" fmla="*/ 0 w 563964"/>
                  <a:gd name="connsiteY4" fmla="*/ 229879 h 380660"/>
                  <a:gd name="connsiteX0" fmla="*/ 0 w 563964"/>
                  <a:gd name="connsiteY0" fmla="*/ 229879 h 372188"/>
                  <a:gd name="connsiteX1" fmla="*/ 540959 w 563964"/>
                  <a:gd name="connsiteY1" fmla="*/ 0 h 372188"/>
                  <a:gd name="connsiteX2" fmla="*/ 521185 w 563964"/>
                  <a:gd name="connsiteY2" fmla="*/ 205327 h 372188"/>
                  <a:gd name="connsiteX3" fmla="*/ 97328 w 563964"/>
                  <a:gd name="connsiteY3" fmla="*/ 367690 h 372188"/>
                  <a:gd name="connsiteX4" fmla="*/ 0 w 563964"/>
                  <a:gd name="connsiteY4" fmla="*/ 229879 h 372188"/>
                  <a:gd name="connsiteX0" fmla="*/ 0 w 563964"/>
                  <a:gd name="connsiteY0" fmla="*/ 229879 h 372723"/>
                  <a:gd name="connsiteX1" fmla="*/ 540959 w 563964"/>
                  <a:gd name="connsiteY1" fmla="*/ 0 h 372723"/>
                  <a:gd name="connsiteX2" fmla="*/ 521185 w 563964"/>
                  <a:gd name="connsiteY2" fmla="*/ 205327 h 372723"/>
                  <a:gd name="connsiteX3" fmla="*/ 97328 w 563964"/>
                  <a:gd name="connsiteY3" fmla="*/ 367690 h 372723"/>
                  <a:gd name="connsiteX4" fmla="*/ 0 w 563964"/>
                  <a:gd name="connsiteY4" fmla="*/ 229879 h 372723"/>
                  <a:gd name="connsiteX0" fmla="*/ 0 w 559929"/>
                  <a:gd name="connsiteY0" fmla="*/ 278440 h 421284"/>
                  <a:gd name="connsiteX1" fmla="*/ 526045 w 559929"/>
                  <a:gd name="connsiteY1" fmla="*/ 0 h 421284"/>
                  <a:gd name="connsiteX2" fmla="*/ 521185 w 559929"/>
                  <a:gd name="connsiteY2" fmla="*/ 253888 h 421284"/>
                  <a:gd name="connsiteX3" fmla="*/ 97328 w 559929"/>
                  <a:gd name="connsiteY3" fmla="*/ 416251 h 421284"/>
                  <a:gd name="connsiteX4" fmla="*/ 0 w 559929"/>
                  <a:gd name="connsiteY4" fmla="*/ 278440 h 421284"/>
                  <a:gd name="connsiteX0" fmla="*/ 0 w 569503"/>
                  <a:gd name="connsiteY0" fmla="*/ 278440 h 421284"/>
                  <a:gd name="connsiteX1" fmla="*/ 526045 w 569503"/>
                  <a:gd name="connsiteY1" fmla="*/ 0 h 421284"/>
                  <a:gd name="connsiteX2" fmla="*/ 521185 w 569503"/>
                  <a:gd name="connsiteY2" fmla="*/ 253888 h 421284"/>
                  <a:gd name="connsiteX3" fmla="*/ 97328 w 569503"/>
                  <a:gd name="connsiteY3" fmla="*/ 416251 h 421284"/>
                  <a:gd name="connsiteX4" fmla="*/ 0 w 569503"/>
                  <a:gd name="connsiteY4" fmla="*/ 278440 h 421284"/>
                  <a:gd name="connsiteX0" fmla="*/ 0 w 568636"/>
                  <a:gd name="connsiteY0" fmla="*/ 278440 h 419293"/>
                  <a:gd name="connsiteX1" fmla="*/ 526045 w 568636"/>
                  <a:gd name="connsiteY1" fmla="*/ 0 h 419293"/>
                  <a:gd name="connsiteX2" fmla="*/ 519843 w 568636"/>
                  <a:gd name="connsiteY2" fmla="*/ 141374 h 419293"/>
                  <a:gd name="connsiteX3" fmla="*/ 97328 w 568636"/>
                  <a:gd name="connsiteY3" fmla="*/ 416251 h 419293"/>
                  <a:gd name="connsiteX4" fmla="*/ 0 w 568636"/>
                  <a:gd name="connsiteY4" fmla="*/ 278440 h 419293"/>
                  <a:gd name="connsiteX0" fmla="*/ 0 w 568636"/>
                  <a:gd name="connsiteY0" fmla="*/ 278440 h 419536"/>
                  <a:gd name="connsiteX1" fmla="*/ 526045 w 568636"/>
                  <a:gd name="connsiteY1" fmla="*/ 0 h 419536"/>
                  <a:gd name="connsiteX2" fmla="*/ 519843 w 568636"/>
                  <a:gd name="connsiteY2" fmla="*/ 141374 h 419536"/>
                  <a:gd name="connsiteX3" fmla="*/ 97328 w 568636"/>
                  <a:gd name="connsiteY3" fmla="*/ 416251 h 419536"/>
                  <a:gd name="connsiteX4" fmla="*/ 0 w 568636"/>
                  <a:gd name="connsiteY4" fmla="*/ 278440 h 419536"/>
                  <a:gd name="connsiteX0" fmla="*/ 0 w 553285"/>
                  <a:gd name="connsiteY0" fmla="*/ 278440 h 419536"/>
                  <a:gd name="connsiteX1" fmla="*/ 526045 w 553285"/>
                  <a:gd name="connsiteY1" fmla="*/ 0 h 419536"/>
                  <a:gd name="connsiteX2" fmla="*/ 519843 w 553285"/>
                  <a:gd name="connsiteY2" fmla="*/ 141374 h 419536"/>
                  <a:gd name="connsiteX3" fmla="*/ 97328 w 553285"/>
                  <a:gd name="connsiteY3" fmla="*/ 416251 h 419536"/>
                  <a:gd name="connsiteX4" fmla="*/ 0 w 553285"/>
                  <a:gd name="connsiteY4" fmla="*/ 278440 h 419536"/>
                  <a:gd name="connsiteX0" fmla="*/ 0 w 553285"/>
                  <a:gd name="connsiteY0" fmla="*/ 278440 h 388248"/>
                  <a:gd name="connsiteX1" fmla="*/ 526045 w 553285"/>
                  <a:gd name="connsiteY1" fmla="*/ 0 h 388248"/>
                  <a:gd name="connsiteX2" fmla="*/ 519843 w 553285"/>
                  <a:gd name="connsiteY2" fmla="*/ 141374 h 388248"/>
                  <a:gd name="connsiteX3" fmla="*/ 114152 w 553285"/>
                  <a:gd name="connsiteY3" fmla="*/ 384513 h 388248"/>
                  <a:gd name="connsiteX4" fmla="*/ 0 w 553285"/>
                  <a:gd name="connsiteY4" fmla="*/ 278440 h 388248"/>
                  <a:gd name="connsiteX0" fmla="*/ 5980 w 559265"/>
                  <a:gd name="connsiteY0" fmla="*/ 278440 h 388248"/>
                  <a:gd name="connsiteX1" fmla="*/ 532025 w 559265"/>
                  <a:gd name="connsiteY1" fmla="*/ 0 h 388248"/>
                  <a:gd name="connsiteX2" fmla="*/ 525823 w 559265"/>
                  <a:gd name="connsiteY2" fmla="*/ 141374 h 388248"/>
                  <a:gd name="connsiteX3" fmla="*/ 120132 w 559265"/>
                  <a:gd name="connsiteY3" fmla="*/ 384513 h 388248"/>
                  <a:gd name="connsiteX4" fmla="*/ 5980 w 559265"/>
                  <a:gd name="connsiteY4" fmla="*/ 278440 h 38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265" h="388248">
                    <a:moveTo>
                      <a:pt x="5980" y="278440"/>
                    </a:moveTo>
                    <a:lnTo>
                      <a:pt x="532025" y="0"/>
                    </a:lnTo>
                    <a:cubicBezTo>
                      <a:pt x="558170" y="36246"/>
                      <a:pt x="579860" y="112055"/>
                      <a:pt x="525823" y="141374"/>
                    </a:cubicBezTo>
                    <a:cubicBezTo>
                      <a:pt x="467980" y="213045"/>
                      <a:pt x="180488" y="418353"/>
                      <a:pt x="120132" y="384513"/>
                    </a:cubicBezTo>
                    <a:cubicBezTo>
                      <a:pt x="89292" y="397868"/>
                      <a:pt x="-27525" y="331346"/>
                      <a:pt x="5980" y="2784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4">
                <a:extLst>
                  <a:ext uri="{FF2B5EF4-FFF2-40B4-BE49-F238E27FC236}">
                    <a16:creationId xmlns:a16="http://schemas.microsoft.com/office/drawing/2014/main" id="{89A8E691-3E45-4A77-9559-C30F488DA2D7}"/>
                  </a:ext>
                </a:extLst>
              </p:cNvPr>
              <p:cNvSpPr/>
              <p:nvPr/>
            </p:nvSpPr>
            <p:spPr>
              <a:xfrm rot="1024372">
                <a:off x="5347797" y="2516409"/>
                <a:ext cx="436177" cy="451936"/>
              </a:xfrm>
              <a:custGeom>
                <a:avLst/>
                <a:gdLst>
                  <a:gd name="connsiteX0" fmla="*/ 0 w 219639"/>
                  <a:gd name="connsiteY0" fmla="*/ 0 h 112901"/>
                  <a:gd name="connsiteX1" fmla="*/ 219639 w 219639"/>
                  <a:gd name="connsiteY1" fmla="*/ 0 h 112901"/>
                  <a:gd name="connsiteX2" fmla="*/ 219639 w 219639"/>
                  <a:gd name="connsiteY2" fmla="*/ 112901 h 112901"/>
                  <a:gd name="connsiteX3" fmla="*/ 0 w 219639"/>
                  <a:gd name="connsiteY3" fmla="*/ 112901 h 112901"/>
                  <a:gd name="connsiteX4" fmla="*/ 0 w 219639"/>
                  <a:gd name="connsiteY4" fmla="*/ 0 h 112901"/>
                  <a:gd name="connsiteX0" fmla="*/ 0 w 316642"/>
                  <a:gd name="connsiteY0" fmla="*/ 24810 h 137711"/>
                  <a:gd name="connsiteX1" fmla="*/ 316642 w 316642"/>
                  <a:gd name="connsiteY1" fmla="*/ 0 h 137711"/>
                  <a:gd name="connsiteX2" fmla="*/ 219639 w 316642"/>
                  <a:gd name="connsiteY2" fmla="*/ 137711 h 137711"/>
                  <a:gd name="connsiteX3" fmla="*/ 0 w 316642"/>
                  <a:gd name="connsiteY3" fmla="*/ 137711 h 137711"/>
                  <a:gd name="connsiteX4" fmla="*/ 0 w 316642"/>
                  <a:gd name="connsiteY4" fmla="*/ 24810 h 137711"/>
                  <a:gd name="connsiteX0" fmla="*/ 0 w 316642"/>
                  <a:gd name="connsiteY0" fmla="*/ 24810 h 154198"/>
                  <a:gd name="connsiteX1" fmla="*/ 316642 w 316642"/>
                  <a:gd name="connsiteY1" fmla="*/ 0 h 154198"/>
                  <a:gd name="connsiteX2" fmla="*/ 279504 w 316642"/>
                  <a:gd name="connsiteY2" fmla="*/ 154198 h 154198"/>
                  <a:gd name="connsiteX3" fmla="*/ 0 w 316642"/>
                  <a:gd name="connsiteY3" fmla="*/ 137711 h 154198"/>
                  <a:gd name="connsiteX4" fmla="*/ 0 w 316642"/>
                  <a:gd name="connsiteY4" fmla="*/ 24810 h 154198"/>
                  <a:gd name="connsiteX0" fmla="*/ 0 w 316642"/>
                  <a:gd name="connsiteY0" fmla="*/ 24810 h 154198"/>
                  <a:gd name="connsiteX1" fmla="*/ 316642 w 316642"/>
                  <a:gd name="connsiteY1" fmla="*/ 0 h 154198"/>
                  <a:gd name="connsiteX2" fmla="*/ 279504 w 316642"/>
                  <a:gd name="connsiteY2" fmla="*/ 154198 h 154198"/>
                  <a:gd name="connsiteX3" fmla="*/ 0 w 316642"/>
                  <a:gd name="connsiteY3" fmla="*/ 137711 h 154198"/>
                  <a:gd name="connsiteX4" fmla="*/ 0 w 316642"/>
                  <a:gd name="connsiteY4" fmla="*/ 24810 h 154198"/>
                  <a:gd name="connsiteX0" fmla="*/ 0 w 316642"/>
                  <a:gd name="connsiteY0" fmla="*/ 24810 h 154198"/>
                  <a:gd name="connsiteX1" fmla="*/ 316642 w 316642"/>
                  <a:gd name="connsiteY1" fmla="*/ 0 h 154198"/>
                  <a:gd name="connsiteX2" fmla="*/ 279504 w 316642"/>
                  <a:gd name="connsiteY2" fmla="*/ 154198 h 154198"/>
                  <a:gd name="connsiteX3" fmla="*/ 3155 w 316642"/>
                  <a:gd name="connsiteY3" fmla="*/ 131760 h 154198"/>
                  <a:gd name="connsiteX4" fmla="*/ 0 w 316642"/>
                  <a:gd name="connsiteY4" fmla="*/ 24810 h 154198"/>
                  <a:gd name="connsiteX0" fmla="*/ 0 w 316642"/>
                  <a:gd name="connsiteY0" fmla="*/ 24810 h 165549"/>
                  <a:gd name="connsiteX1" fmla="*/ 316642 w 316642"/>
                  <a:gd name="connsiteY1" fmla="*/ 0 h 165549"/>
                  <a:gd name="connsiteX2" fmla="*/ 279504 w 316642"/>
                  <a:gd name="connsiteY2" fmla="*/ 154198 h 165549"/>
                  <a:gd name="connsiteX3" fmla="*/ 3155 w 316642"/>
                  <a:gd name="connsiteY3" fmla="*/ 131760 h 165549"/>
                  <a:gd name="connsiteX4" fmla="*/ 0 w 316642"/>
                  <a:gd name="connsiteY4" fmla="*/ 24810 h 165549"/>
                  <a:gd name="connsiteX0" fmla="*/ 0 w 316642"/>
                  <a:gd name="connsiteY0" fmla="*/ 24810 h 178252"/>
                  <a:gd name="connsiteX1" fmla="*/ 316642 w 316642"/>
                  <a:gd name="connsiteY1" fmla="*/ 0 h 178252"/>
                  <a:gd name="connsiteX2" fmla="*/ 279504 w 316642"/>
                  <a:gd name="connsiteY2" fmla="*/ 154198 h 178252"/>
                  <a:gd name="connsiteX3" fmla="*/ 3155 w 316642"/>
                  <a:gd name="connsiteY3" fmla="*/ 131760 h 178252"/>
                  <a:gd name="connsiteX4" fmla="*/ 0 w 316642"/>
                  <a:gd name="connsiteY4" fmla="*/ 24810 h 178252"/>
                  <a:gd name="connsiteX0" fmla="*/ 0 w 316642"/>
                  <a:gd name="connsiteY0" fmla="*/ 24810 h 178252"/>
                  <a:gd name="connsiteX1" fmla="*/ 316642 w 316642"/>
                  <a:gd name="connsiteY1" fmla="*/ 0 h 178252"/>
                  <a:gd name="connsiteX2" fmla="*/ 279504 w 316642"/>
                  <a:gd name="connsiteY2" fmla="*/ 154198 h 178252"/>
                  <a:gd name="connsiteX3" fmla="*/ 3155 w 316642"/>
                  <a:gd name="connsiteY3" fmla="*/ 131760 h 178252"/>
                  <a:gd name="connsiteX4" fmla="*/ 0 w 316642"/>
                  <a:gd name="connsiteY4" fmla="*/ 24810 h 178252"/>
                  <a:gd name="connsiteX0" fmla="*/ 0 w 342201"/>
                  <a:gd name="connsiteY0" fmla="*/ 22697 h 178252"/>
                  <a:gd name="connsiteX1" fmla="*/ 342201 w 342201"/>
                  <a:gd name="connsiteY1" fmla="*/ 0 h 178252"/>
                  <a:gd name="connsiteX2" fmla="*/ 305063 w 342201"/>
                  <a:gd name="connsiteY2" fmla="*/ 154198 h 178252"/>
                  <a:gd name="connsiteX3" fmla="*/ 28714 w 342201"/>
                  <a:gd name="connsiteY3" fmla="*/ 131760 h 178252"/>
                  <a:gd name="connsiteX4" fmla="*/ 0 w 342201"/>
                  <a:gd name="connsiteY4" fmla="*/ 22697 h 178252"/>
                  <a:gd name="connsiteX0" fmla="*/ 0 w 410491"/>
                  <a:gd name="connsiteY0" fmla="*/ 43670 h 178252"/>
                  <a:gd name="connsiteX1" fmla="*/ 410491 w 410491"/>
                  <a:gd name="connsiteY1" fmla="*/ 0 h 178252"/>
                  <a:gd name="connsiteX2" fmla="*/ 373353 w 410491"/>
                  <a:gd name="connsiteY2" fmla="*/ 154198 h 178252"/>
                  <a:gd name="connsiteX3" fmla="*/ 97004 w 410491"/>
                  <a:gd name="connsiteY3" fmla="*/ 131760 h 178252"/>
                  <a:gd name="connsiteX4" fmla="*/ 0 w 410491"/>
                  <a:gd name="connsiteY4" fmla="*/ 43670 h 178252"/>
                  <a:gd name="connsiteX0" fmla="*/ 0 w 410491"/>
                  <a:gd name="connsiteY0" fmla="*/ 43670 h 209748"/>
                  <a:gd name="connsiteX1" fmla="*/ 410491 w 410491"/>
                  <a:gd name="connsiteY1" fmla="*/ 0 h 209748"/>
                  <a:gd name="connsiteX2" fmla="*/ 373353 w 410491"/>
                  <a:gd name="connsiteY2" fmla="*/ 154198 h 209748"/>
                  <a:gd name="connsiteX3" fmla="*/ 97328 w 410491"/>
                  <a:gd name="connsiteY3" fmla="*/ 181481 h 209748"/>
                  <a:gd name="connsiteX4" fmla="*/ 0 w 410491"/>
                  <a:gd name="connsiteY4" fmla="*/ 43670 h 209748"/>
                  <a:gd name="connsiteX0" fmla="*/ 0 w 410491"/>
                  <a:gd name="connsiteY0" fmla="*/ 43670 h 209748"/>
                  <a:gd name="connsiteX1" fmla="*/ 410491 w 410491"/>
                  <a:gd name="connsiteY1" fmla="*/ 0 h 209748"/>
                  <a:gd name="connsiteX2" fmla="*/ 373353 w 410491"/>
                  <a:gd name="connsiteY2" fmla="*/ 154198 h 209748"/>
                  <a:gd name="connsiteX3" fmla="*/ 97328 w 410491"/>
                  <a:gd name="connsiteY3" fmla="*/ 181481 h 209748"/>
                  <a:gd name="connsiteX4" fmla="*/ 0 w 410491"/>
                  <a:gd name="connsiteY4" fmla="*/ 43670 h 209748"/>
                  <a:gd name="connsiteX0" fmla="*/ 0 w 501219"/>
                  <a:gd name="connsiteY0" fmla="*/ 121355 h 287433"/>
                  <a:gd name="connsiteX1" fmla="*/ 501219 w 501219"/>
                  <a:gd name="connsiteY1" fmla="*/ 0 h 287433"/>
                  <a:gd name="connsiteX2" fmla="*/ 373353 w 501219"/>
                  <a:gd name="connsiteY2" fmla="*/ 231883 h 287433"/>
                  <a:gd name="connsiteX3" fmla="*/ 97328 w 501219"/>
                  <a:gd name="connsiteY3" fmla="*/ 259166 h 287433"/>
                  <a:gd name="connsiteX4" fmla="*/ 0 w 501219"/>
                  <a:gd name="connsiteY4" fmla="*/ 121355 h 287433"/>
                  <a:gd name="connsiteX0" fmla="*/ 0 w 501219"/>
                  <a:gd name="connsiteY0" fmla="*/ 121355 h 282789"/>
                  <a:gd name="connsiteX1" fmla="*/ 501219 w 501219"/>
                  <a:gd name="connsiteY1" fmla="*/ 0 h 282789"/>
                  <a:gd name="connsiteX2" fmla="*/ 416083 w 501219"/>
                  <a:gd name="connsiteY2" fmla="*/ 208795 h 282789"/>
                  <a:gd name="connsiteX3" fmla="*/ 97328 w 501219"/>
                  <a:gd name="connsiteY3" fmla="*/ 259166 h 282789"/>
                  <a:gd name="connsiteX4" fmla="*/ 0 w 501219"/>
                  <a:gd name="connsiteY4" fmla="*/ 121355 h 282789"/>
                  <a:gd name="connsiteX0" fmla="*/ 0 w 501219"/>
                  <a:gd name="connsiteY0" fmla="*/ 121355 h 282789"/>
                  <a:gd name="connsiteX1" fmla="*/ 501219 w 501219"/>
                  <a:gd name="connsiteY1" fmla="*/ 0 h 282789"/>
                  <a:gd name="connsiteX2" fmla="*/ 416083 w 501219"/>
                  <a:gd name="connsiteY2" fmla="*/ 208795 h 282789"/>
                  <a:gd name="connsiteX3" fmla="*/ 97328 w 501219"/>
                  <a:gd name="connsiteY3" fmla="*/ 259166 h 282789"/>
                  <a:gd name="connsiteX4" fmla="*/ 0 w 501219"/>
                  <a:gd name="connsiteY4" fmla="*/ 121355 h 282789"/>
                  <a:gd name="connsiteX0" fmla="*/ 0 w 501219"/>
                  <a:gd name="connsiteY0" fmla="*/ 121355 h 282789"/>
                  <a:gd name="connsiteX1" fmla="*/ 501219 w 501219"/>
                  <a:gd name="connsiteY1" fmla="*/ 0 h 282789"/>
                  <a:gd name="connsiteX2" fmla="*/ 416083 w 501219"/>
                  <a:gd name="connsiteY2" fmla="*/ 208795 h 282789"/>
                  <a:gd name="connsiteX3" fmla="*/ 97328 w 501219"/>
                  <a:gd name="connsiteY3" fmla="*/ 259166 h 282789"/>
                  <a:gd name="connsiteX4" fmla="*/ 0 w 501219"/>
                  <a:gd name="connsiteY4" fmla="*/ 121355 h 282789"/>
                  <a:gd name="connsiteX0" fmla="*/ 0 w 501800"/>
                  <a:gd name="connsiteY0" fmla="*/ 121355 h 281442"/>
                  <a:gd name="connsiteX1" fmla="*/ 501219 w 501800"/>
                  <a:gd name="connsiteY1" fmla="*/ 0 h 281442"/>
                  <a:gd name="connsiteX2" fmla="*/ 443398 w 501800"/>
                  <a:gd name="connsiteY2" fmla="*/ 200406 h 281442"/>
                  <a:gd name="connsiteX3" fmla="*/ 97328 w 501800"/>
                  <a:gd name="connsiteY3" fmla="*/ 259166 h 281442"/>
                  <a:gd name="connsiteX4" fmla="*/ 0 w 501800"/>
                  <a:gd name="connsiteY4" fmla="*/ 121355 h 281442"/>
                  <a:gd name="connsiteX0" fmla="*/ 0 w 493076"/>
                  <a:gd name="connsiteY0" fmla="*/ 115762 h 275849"/>
                  <a:gd name="connsiteX1" fmla="*/ 483009 w 493076"/>
                  <a:gd name="connsiteY1" fmla="*/ 0 h 275849"/>
                  <a:gd name="connsiteX2" fmla="*/ 443398 w 493076"/>
                  <a:gd name="connsiteY2" fmla="*/ 194813 h 275849"/>
                  <a:gd name="connsiteX3" fmla="*/ 97328 w 493076"/>
                  <a:gd name="connsiteY3" fmla="*/ 253573 h 275849"/>
                  <a:gd name="connsiteX4" fmla="*/ 0 w 493076"/>
                  <a:gd name="connsiteY4" fmla="*/ 115762 h 275849"/>
                  <a:gd name="connsiteX0" fmla="*/ 0 w 540959"/>
                  <a:gd name="connsiteY0" fmla="*/ 229879 h 389966"/>
                  <a:gd name="connsiteX1" fmla="*/ 540959 w 540959"/>
                  <a:gd name="connsiteY1" fmla="*/ 0 h 389966"/>
                  <a:gd name="connsiteX2" fmla="*/ 443398 w 540959"/>
                  <a:gd name="connsiteY2" fmla="*/ 308930 h 389966"/>
                  <a:gd name="connsiteX3" fmla="*/ 97328 w 540959"/>
                  <a:gd name="connsiteY3" fmla="*/ 367690 h 389966"/>
                  <a:gd name="connsiteX4" fmla="*/ 0 w 540959"/>
                  <a:gd name="connsiteY4" fmla="*/ 229879 h 389966"/>
                  <a:gd name="connsiteX0" fmla="*/ 0 w 563964"/>
                  <a:gd name="connsiteY0" fmla="*/ 229879 h 380660"/>
                  <a:gd name="connsiteX1" fmla="*/ 540959 w 563964"/>
                  <a:gd name="connsiteY1" fmla="*/ 0 h 380660"/>
                  <a:gd name="connsiteX2" fmla="*/ 521185 w 563964"/>
                  <a:gd name="connsiteY2" fmla="*/ 205327 h 380660"/>
                  <a:gd name="connsiteX3" fmla="*/ 97328 w 563964"/>
                  <a:gd name="connsiteY3" fmla="*/ 367690 h 380660"/>
                  <a:gd name="connsiteX4" fmla="*/ 0 w 563964"/>
                  <a:gd name="connsiteY4" fmla="*/ 229879 h 380660"/>
                  <a:gd name="connsiteX0" fmla="*/ 0 w 563964"/>
                  <a:gd name="connsiteY0" fmla="*/ 229879 h 372188"/>
                  <a:gd name="connsiteX1" fmla="*/ 540959 w 563964"/>
                  <a:gd name="connsiteY1" fmla="*/ 0 h 372188"/>
                  <a:gd name="connsiteX2" fmla="*/ 521185 w 563964"/>
                  <a:gd name="connsiteY2" fmla="*/ 205327 h 372188"/>
                  <a:gd name="connsiteX3" fmla="*/ 97328 w 563964"/>
                  <a:gd name="connsiteY3" fmla="*/ 367690 h 372188"/>
                  <a:gd name="connsiteX4" fmla="*/ 0 w 563964"/>
                  <a:gd name="connsiteY4" fmla="*/ 229879 h 372188"/>
                  <a:gd name="connsiteX0" fmla="*/ 0 w 563964"/>
                  <a:gd name="connsiteY0" fmla="*/ 229879 h 372723"/>
                  <a:gd name="connsiteX1" fmla="*/ 540959 w 563964"/>
                  <a:gd name="connsiteY1" fmla="*/ 0 h 372723"/>
                  <a:gd name="connsiteX2" fmla="*/ 521185 w 563964"/>
                  <a:gd name="connsiteY2" fmla="*/ 205327 h 372723"/>
                  <a:gd name="connsiteX3" fmla="*/ 97328 w 563964"/>
                  <a:gd name="connsiteY3" fmla="*/ 367690 h 372723"/>
                  <a:gd name="connsiteX4" fmla="*/ 0 w 563964"/>
                  <a:gd name="connsiteY4" fmla="*/ 229879 h 372723"/>
                  <a:gd name="connsiteX0" fmla="*/ 0 w 559929"/>
                  <a:gd name="connsiteY0" fmla="*/ 278440 h 421284"/>
                  <a:gd name="connsiteX1" fmla="*/ 526045 w 559929"/>
                  <a:gd name="connsiteY1" fmla="*/ 0 h 421284"/>
                  <a:gd name="connsiteX2" fmla="*/ 521185 w 559929"/>
                  <a:gd name="connsiteY2" fmla="*/ 253888 h 421284"/>
                  <a:gd name="connsiteX3" fmla="*/ 97328 w 559929"/>
                  <a:gd name="connsiteY3" fmla="*/ 416251 h 421284"/>
                  <a:gd name="connsiteX4" fmla="*/ 0 w 559929"/>
                  <a:gd name="connsiteY4" fmla="*/ 278440 h 421284"/>
                  <a:gd name="connsiteX0" fmla="*/ 0 w 569503"/>
                  <a:gd name="connsiteY0" fmla="*/ 278440 h 421284"/>
                  <a:gd name="connsiteX1" fmla="*/ 526045 w 569503"/>
                  <a:gd name="connsiteY1" fmla="*/ 0 h 421284"/>
                  <a:gd name="connsiteX2" fmla="*/ 521185 w 569503"/>
                  <a:gd name="connsiteY2" fmla="*/ 253888 h 421284"/>
                  <a:gd name="connsiteX3" fmla="*/ 97328 w 569503"/>
                  <a:gd name="connsiteY3" fmla="*/ 416251 h 421284"/>
                  <a:gd name="connsiteX4" fmla="*/ 0 w 569503"/>
                  <a:gd name="connsiteY4" fmla="*/ 278440 h 421284"/>
                  <a:gd name="connsiteX0" fmla="*/ 0 w 568636"/>
                  <a:gd name="connsiteY0" fmla="*/ 278440 h 419293"/>
                  <a:gd name="connsiteX1" fmla="*/ 526045 w 568636"/>
                  <a:gd name="connsiteY1" fmla="*/ 0 h 419293"/>
                  <a:gd name="connsiteX2" fmla="*/ 519843 w 568636"/>
                  <a:gd name="connsiteY2" fmla="*/ 141374 h 419293"/>
                  <a:gd name="connsiteX3" fmla="*/ 97328 w 568636"/>
                  <a:gd name="connsiteY3" fmla="*/ 416251 h 419293"/>
                  <a:gd name="connsiteX4" fmla="*/ 0 w 568636"/>
                  <a:gd name="connsiteY4" fmla="*/ 278440 h 419293"/>
                  <a:gd name="connsiteX0" fmla="*/ 0 w 568636"/>
                  <a:gd name="connsiteY0" fmla="*/ 278440 h 419536"/>
                  <a:gd name="connsiteX1" fmla="*/ 526045 w 568636"/>
                  <a:gd name="connsiteY1" fmla="*/ 0 h 419536"/>
                  <a:gd name="connsiteX2" fmla="*/ 519843 w 568636"/>
                  <a:gd name="connsiteY2" fmla="*/ 141374 h 419536"/>
                  <a:gd name="connsiteX3" fmla="*/ 97328 w 568636"/>
                  <a:gd name="connsiteY3" fmla="*/ 416251 h 419536"/>
                  <a:gd name="connsiteX4" fmla="*/ 0 w 568636"/>
                  <a:gd name="connsiteY4" fmla="*/ 278440 h 419536"/>
                  <a:gd name="connsiteX0" fmla="*/ 0 w 553285"/>
                  <a:gd name="connsiteY0" fmla="*/ 278440 h 419536"/>
                  <a:gd name="connsiteX1" fmla="*/ 526045 w 553285"/>
                  <a:gd name="connsiteY1" fmla="*/ 0 h 419536"/>
                  <a:gd name="connsiteX2" fmla="*/ 519843 w 553285"/>
                  <a:gd name="connsiteY2" fmla="*/ 141374 h 419536"/>
                  <a:gd name="connsiteX3" fmla="*/ 97328 w 553285"/>
                  <a:gd name="connsiteY3" fmla="*/ 416251 h 419536"/>
                  <a:gd name="connsiteX4" fmla="*/ 0 w 553285"/>
                  <a:gd name="connsiteY4" fmla="*/ 278440 h 419536"/>
                  <a:gd name="connsiteX0" fmla="*/ 0 w 553285"/>
                  <a:gd name="connsiteY0" fmla="*/ 278440 h 388248"/>
                  <a:gd name="connsiteX1" fmla="*/ 526045 w 553285"/>
                  <a:gd name="connsiteY1" fmla="*/ 0 h 388248"/>
                  <a:gd name="connsiteX2" fmla="*/ 519843 w 553285"/>
                  <a:gd name="connsiteY2" fmla="*/ 141374 h 388248"/>
                  <a:gd name="connsiteX3" fmla="*/ 114152 w 553285"/>
                  <a:gd name="connsiteY3" fmla="*/ 384513 h 388248"/>
                  <a:gd name="connsiteX4" fmla="*/ 0 w 553285"/>
                  <a:gd name="connsiteY4" fmla="*/ 278440 h 388248"/>
                  <a:gd name="connsiteX0" fmla="*/ 5980 w 559265"/>
                  <a:gd name="connsiteY0" fmla="*/ 278440 h 388248"/>
                  <a:gd name="connsiteX1" fmla="*/ 532025 w 559265"/>
                  <a:gd name="connsiteY1" fmla="*/ 0 h 388248"/>
                  <a:gd name="connsiteX2" fmla="*/ 525823 w 559265"/>
                  <a:gd name="connsiteY2" fmla="*/ 141374 h 388248"/>
                  <a:gd name="connsiteX3" fmla="*/ 120132 w 559265"/>
                  <a:gd name="connsiteY3" fmla="*/ 384513 h 388248"/>
                  <a:gd name="connsiteX4" fmla="*/ 5980 w 559265"/>
                  <a:gd name="connsiteY4" fmla="*/ 278440 h 388248"/>
                  <a:gd name="connsiteX0" fmla="*/ 5980 w 535963"/>
                  <a:gd name="connsiteY0" fmla="*/ 366525 h 476333"/>
                  <a:gd name="connsiteX1" fmla="*/ 375439 w 535963"/>
                  <a:gd name="connsiteY1" fmla="*/ 0 h 476333"/>
                  <a:gd name="connsiteX2" fmla="*/ 525823 w 535963"/>
                  <a:gd name="connsiteY2" fmla="*/ 229459 h 476333"/>
                  <a:gd name="connsiteX3" fmla="*/ 120132 w 535963"/>
                  <a:gd name="connsiteY3" fmla="*/ 472598 h 476333"/>
                  <a:gd name="connsiteX4" fmla="*/ 5980 w 535963"/>
                  <a:gd name="connsiteY4" fmla="*/ 366525 h 476333"/>
                  <a:gd name="connsiteX0" fmla="*/ 5980 w 449722"/>
                  <a:gd name="connsiteY0" fmla="*/ 366525 h 475490"/>
                  <a:gd name="connsiteX1" fmla="*/ 375439 w 449722"/>
                  <a:gd name="connsiteY1" fmla="*/ 0 h 475490"/>
                  <a:gd name="connsiteX2" fmla="*/ 432019 w 449722"/>
                  <a:gd name="connsiteY2" fmla="*/ 161949 h 475490"/>
                  <a:gd name="connsiteX3" fmla="*/ 120132 w 449722"/>
                  <a:gd name="connsiteY3" fmla="*/ 472598 h 475490"/>
                  <a:gd name="connsiteX4" fmla="*/ 5980 w 449722"/>
                  <a:gd name="connsiteY4" fmla="*/ 366525 h 475490"/>
                  <a:gd name="connsiteX0" fmla="*/ 5980 w 436663"/>
                  <a:gd name="connsiteY0" fmla="*/ 366525 h 475490"/>
                  <a:gd name="connsiteX1" fmla="*/ 375439 w 436663"/>
                  <a:gd name="connsiteY1" fmla="*/ 0 h 475490"/>
                  <a:gd name="connsiteX2" fmla="*/ 432019 w 436663"/>
                  <a:gd name="connsiteY2" fmla="*/ 161949 h 475490"/>
                  <a:gd name="connsiteX3" fmla="*/ 120132 w 436663"/>
                  <a:gd name="connsiteY3" fmla="*/ 472598 h 475490"/>
                  <a:gd name="connsiteX4" fmla="*/ 5980 w 436663"/>
                  <a:gd name="connsiteY4" fmla="*/ 366525 h 475490"/>
                  <a:gd name="connsiteX0" fmla="*/ 5494 w 436177"/>
                  <a:gd name="connsiteY0" fmla="*/ 366525 h 451936"/>
                  <a:gd name="connsiteX1" fmla="*/ 374953 w 436177"/>
                  <a:gd name="connsiteY1" fmla="*/ 0 h 451936"/>
                  <a:gd name="connsiteX2" fmla="*/ 431533 w 436177"/>
                  <a:gd name="connsiteY2" fmla="*/ 161949 h 451936"/>
                  <a:gd name="connsiteX3" fmla="*/ 132264 w 436177"/>
                  <a:gd name="connsiteY3" fmla="*/ 448794 h 451936"/>
                  <a:gd name="connsiteX4" fmla="*/ 5494 w 436177"/>
                  <a:gd name="connsiteY4" fmla="*/ 366525 h 45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77" h="451936">
                    <a:moveTo>
                      <a:pt x="5494" y="366525"/>
                    </a:moveTo>
                    <a:lnTo>
                      <a:pt x="374953" y="0"/>
                    </a:lnTo>
                    <a:cubicBezTo>
                      <a:pt x="401098" y="36246"/>
                      <a:pt x="451729" y="119774"/>
                      <a:pt x="431533" y="161949"/>
                    </a:cubicBezTo>
                    <a:cubicBezTo>
                      <a:pt x="373690" y="233620"/>
                      <a:pt x="192620" y="482634"/>
                      <a:pt x="132264" y="448794"/>
                    </a:cubicBezTo>
                    <a:cubicBezTo>
                      <a:pt x="101424" y="462149"/>
                      <a:pt x="-28011" y="419431"/>
                      <a:pt x="5494" y="366525"/>
                    </a:cubicBezTo>
                    <a:close/>
                  </a:path>
                </a:pathLst>
              </a:custGeom>
              <a:solidFill>
                <a:srgbClr val="FE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537E5BB-4EE8-4FCE-A1DA-D2B554BBE9EE}"/>
                  </a:ext>
                </a:extLst>
              </p:cNvPr>
              <p:cNvSpPr/>
              <p:nvPr/>
            </p:nvSpPr>
            <p:spPr>
              <a:xfrm>
                <a:off x="3347474" y="2181224"/>
                <a:ext cx="2453250" cy="839541"/>
              </a:xfrm>
              <a:custGeom>
                <a:avLst/>
                <a:gdLst>
                  <a:gd name="connsiteX0" fmla="*/ 0 w 476250"/>
                  <a:gd name="connsiteY0" fmla="*/ 0 h 706855"/>
                  <a:gd name="connsiteX1" fmla="*/ 476250 w 476250"/>
                  <a:gd name="connsiteY1" fmla="*/ 0 h 706855"/>
                  <a:gd name="connsiteX2" fmla="*/ 476250 w 476250"/>
                  <a:gd name="connsiteY2" fmla="*/ 706855 h 706855"/>
                  <a:gd name="connsiteX3" fmla="*/ 0 w 476250"/>
                  <a:gd name="connsiteY3" fmla="*/ 706855 h 706855"/>
                  <a:gd name="connsiteX4" fmla="*/ 0 w 476250"/>
                  <a:gd name="connsiteY4" fmla="*/ 0 h 706855"/>
                  <a:gd name="connsiteX0" fmla="*/ 38100 w 476250"/>
                  <a:gd name="connsiteY0" fmla="*/ 0 h 773530"/>
                  <a:gd name="connsiteX1" fmla="*/ 476250 w 476250"/>
                  <a:gd name="connsiteY1" fmla="*/ 66675 h 773530"/>
                  <a:gd name="connsiteX2" fmla="*/ 476250 w 476250"/>
                  <a:gd name="connsiteY2" fmla="*/ 773530 h 773530"/>
                  <a:gd name="connsiteX3" fmla="*/ 0 w 476250"/>
                  <a:gd name="connsiteY3" fmla="*/ 773530 h 773530"/>
                  <a:gd name="connsiteX4" fmla="*/ 38100 w 476250"/>
                  <a:gd name="connsiteY4" fmla="*/ 0 h 773530"/>
                  <a:gd name="connsiteX0" fmla="*/ 412885 w 851035"/>
                  <a:gd name="connsiteY0" fmla="*/ 0 h 773530"/>
                  <a:gd name="connsiteX1" fmla="*/ 851035 w 851035"/>
                  <a:gd name="connsiteY1" fmla="*/ 66675 h 773530"/>
                  <a:gd name="connsiteX2" fmla="*/ 851035 w 851035"/>
                  <a:gd name="connsiteY2" fmla="*/ 773530 h 773530"/>
                  <a:gd name="connsiteX3" fmla="*/ 374785 w 851035"/>
                  <a:gd name="connsiteY3" fmla="*/ 773530 h 773530"/>
                  <a:gd name="connsiteX4" fmla="*/ 412885 w 851035"/>
                  <a:gd name="connsiteY4" fmla="*/ 0 h 773530"/>
                  <a:gd name="connsiteX0" fmla="*/ 1195387 w 1633537"/>
                  <a:gd name="connsiteY0" fmla="*/ 0 h 773530"/>
                  <a:gd name="connsiteX1" fmla="*/ 1633537 w 1633537"/>
                  <a:gd name="connsiteY1" fmla="*/ 66675 h 773530"/>
                  <a:gd name="connsiteX2" fmla="*/ 1633537 w 1633537"/>
                  <a:gd name="connsiteY2" fmla="*/ 773530 h 773530"/>
                  <a:gd name="connsiteX3" fmla="*/ 0 w 1633537"/>
                  <a:gd name="connsiteY3" fmla="*/ 754480 h 773530"/>
                  <a:gd name="connsiteX4" fmla="*/ 1195387 w 1633537"/>
                  <a:gd name="connsiteY4" fmla="*/ 0 h 773530"/>
                  <a:gd name="connsiteX0" fmla="*/ 1195387 w 2433637"/>
                  <a:gd name="connsiteY0" fmla="*/ 0 h 773530"/>
                  <a:gd name="connsiteX1" fmla="*/ 2433637 w 2433637"/>
                  <a:gd name="connsiteY1" fmla="*/ 409575 h 773530"/>
                  <a:gd name="connsiteX2" fmla="*/ 1633537 w 2433637"/>
                  <a:gd name="connsiteY2" fmla="*/ 773530 h 773530"/>
                  <a:gd name="connsiteX3" fmla="*/ 0 w 2433637"/>
                  <a:gd name="connsiteY3" fmla="*/ 754480 h 773530"/>
                  <a:gd name="connsiteX4" fmla="*/ 1195387 w 2433637"/>
                  <a:gd name="connsiteY4" fmla="*/ 0 h 773530"/>
                  <a:gd name="connsiteX0" fmla="*/ 1195387 w 2433637"/>
                  <a:gd name="connsiteY0" fmla="*/ 0 h 773530"/>
                  <a:gd name="connsiteX1" fmla="*/ 2433637 w 2433637"/>
                  <a:gd name="connsiteY1" fmla="*/ 409575 h 773530"/>
                  <a:gd name="connsiteX2" fmla="*/ 1633537 w 2433637"/>
                  <a:gd name="connsiteY2" fmla="*/ 773530 h 773530"/>
                  <a:gd name="connsiteX3" fmla="*/ 0 w 2433637"/>
                  <a:gd name="connsiteY3" fmla="*/ 725905 h 773530"/>
                  <a:gd name="connsiteX4" fmla="*/ 1195387 w 2433637"/>
                  <a:gd name="connsiteY4" fmla="*/ 0 h 773530"/>
                  <a:gd name="connsiteX0" fmla="*/ 1195387 w 2433637"/>
                  <a:gd name="connsiteY0" fmla="*/ 0 h 725905"/>
                  <a:gd name="connsiteX1" fmla="*/ 2433637 w 2433637"/>
                  <a:gd name="connsiteY1" fmla="*/ 409575 h 725905"/>
                  <a:gd name="connsiteX2" fmla="*/ 0 w 2433637"/>
                  <a:gd name="connsiteY2" fmla="*/ 725905 h 725905"/>
                  <a:gd name="connsiteX3" fmla="*/ 1195387 w 2433637"/>
                  <a:gd name="connsiteY3" fmla="*/ 0 h 725905"/>
                  <a:gd name="connsiteX0" fmla="*/ 1195983 w 2434233"/>
                  <a:gd name="connsiteY0" fmla="*/ 0 h 725905"/>
                  <a:gd name="connsiteX1" fmla="*/ 2434233 w 2434233"/>
                  <a:gd name="connsiteY1" fmla="*/ 409575 h 725905"/>
                  <a:gd name="connsiteX2" fmla="*/ 596 w 2434233"/>
                  <a:gd name="connsiteY2" fmla="*/ 725905 h 725905"/>
                  <a:gd name="connsiteX3" fmla="*/ 1195983 w 2434233"/>
                  <a:gd name="connsiteY3" fmla="*/ 0 h 725905"/>
                  <a:gd name="connsiteX0" fmla="*/ 1215000 w 2453250"/>
                  <a:gd name="connsiteY0" fmla="*/ 0 h 721142"/>
                  <a:gd name="connsiteX1" fmla="*/ 2453250 w 2453250"/>
                  <a:gd name="connsiteY1" fmla="*/ 409575 h 721142"/>
                  <a:gd name="connsiteX2" fmla="*/ 563 w 2453250"/>
                  <a:gd name="connsiteY2" fmla="*/ 721142 h 721142"/>
                  <a:gd name="connsiteX3" fmla="*/ 1215000 w 2453250"/>
                  <a:gd name="connsiteY3" fmla="*/ 0 h 721142"/>
                  <a:gd name="connsiteX0" fmla="*/ 1215000 w 2453250"/>
                  <a:gd name="connsiteY0" fmla="*/ 0 h 721142"/>
                  <a:gd name="connsiteX1" fmla="*/ 2453250 w 2453250"/>
                  <a:gd name="connsiteY1" fmla="*/ 395288 h 721142"/>
                  <a:gd name="connsiteX2" fmla="*/ 563 w 2453250"/>
                  <a:gd name="connsiteY2" fmla="*/ 721142 h 721142"/>
                  <a:gd name="connsiteX3" fmla="*/ 1215000 w 2453250"/>
                  <a:gd name="connsiteY3" fmla="*/ 0 h 721142"/>
                  <a:gd name="connsiteX0" fmla="*/ 1215000 w 2453250"/>
                  <a:gd name="connsiteY0" fmla="*/ 0 h 721142"/>
                  <a:gd name="connsiteX1" fmla="*/ 2453250 w 2453250"/>
                  <a:gd name="connsiteY1" fmla="*/ 395288 h 721142"/>
                  <a:gd name="connsiteX2" fmla="*/ 563 w 2453250"/>
                  <a:gd name="connsiteY2" fmla="*/ 721142 h 721142"/>
                  <a:gd name="connsiteX3" fmla="*/ 1215000 w 2453250"/>
                  <a:gd name="connsiteY3" fmla="*/ 0 h 721142"/>
                  <a:gd name="connsiteX0" fmla="*/ 1215000 w 2453250"/>
                  <a:gd name="connsiteY0" fmla="*/ 0 h 721142"/>
                  <a:gd name="connsiteX1" fmla="*/ 2453250 w 2453250"/>
                  <a:gd name="connsiteY1" fmla="*/ 395288 h 721142"/>
                  <a:gd name="connsiteX2" fmla="*/ 563 w 2453250"/>
                  <a:gd name="connsiteY2" fmla="*/ 721142 h 721142"/>
                  <a:gd name="connsiteX3" fmla="*/ 1215000 w 2453250"/>
                  <a:gd name="connsiteY3" fmla="*/ 0 h 721142"/>
                  <a:gd name="connsiteX0" fmla="*/ 1215000 w 2453250"/>
                  <a:gd name="connsiteY0" fmla="*/ 0 h 839541"/>
                  <a:gd name="connsiteX1" fmla="*/ 2453250 w 2453250"/>
                  <a:gd name="connsiteY1" fmla="*/ 395288 h 839541"/>
                  <a:gd name="connsiteX2" fmla="*/ 563 w 2453250"/>
                  <a:gd name="connsiteY2" fmla="*/ 721142 h 839541"/>
                  <a:gd name="connsiteX3" fmla="*/ 1215000 w 2453250"/>
                  <a:gd name="connsiteY3" fmla="*/ 0 h 83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3250" h="839541">
                    <a:moveTo>
                      <a:pt x="1215000" y="0"/>
                    </a:moveTo>
                    <a:cubicBezTo>
                      <a:pt x="1670612" y="279400"/>
                      <a:pt x="2040500" y="263525"/>
                      <a:pt x="2453250" y="395288"/>
                    </a:cubicBezTo>
                    <a:cubicBezTo>
                      <a:pt x="1883338" y="875381"/>
                      <a:pt x="475225" y="936374"/>
                      <a:pt x="563" y="721142"/>
                    </a:cubicBezTo>
                    <a:cubicBezTo>
                      <a:pt x="-15312" y="649036"/>
                      <a:pt x="302187" y="729330"/>
                      <a:pt x="12150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FE0000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D5CF61D-3C6F-4594-95D3-5E60C930312F}"/>
                  </a:ext>
                </a:extLst>
              </p:cNvPr>
              <p:cNvSpPr/>
              <p:nvPr/>
            </p:nvSpPr>
            <p:spPr>
              <a:xfrm>
                <a:off x="4178300" y="2232025"/>
                <a:ext cx="390525" cy="796925"/>
              </a:xfrm>
              <a:custGeom>
                <a:avLst/>
                <a:gdLst>
                  <a:gd name="connsiteX0" fmla="*/ 390525 w 390525"/>
                  <a:gd name="connsiteY0" fmla="*/ 0 h 796925"/>
                  <a:gd name="connsiteX1" fmla="*/ 320675 w 390525"/>
                  <a:gd name="connsiteY1" fmla="*/ 273050 h 796925"/>
                  <a:gd name="connsiteX2" fmla="*/ 203200 w 390525"/>
                  <a:gd name="connsiteY2" fmla="*/ 463550 h 796925"/>
                  <a:gd name="connsiteX3" fmla="*/ 63500 w 390525"/>
                  <a:gd name="connsiteY3" fmla="*/ 685800 h 796925"/>
                  <a:gd name="connsiteX4" fmla="*/ 0 w 390525"/>
                  <a:gd name="connsiteY4" fmla="*/ 796925 h 796925"/>
                  <a:gd name="connsiteX5" fmla="*/ 0 w 390525"/>
                  <a:gd name="connsiteY5" fmla="*/ 796925 h 79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0525" h="796925">
                    <a:moveTo>
                      <a:pt x="390525" y="0"/>
                    </a:moveTo>
                    <a:cubicBezTo>
                      <a:pt x="371210" y="97896"/>
                      <a:pt x="351896" y="195792"/>
                      <a:pt x="320675" y="273050"/>
                    </a:cubicBezTo>
                    <a:cubicBezTo>
                      <a:pt x="289454" y="350308"/>
                      <a:pt x="246063" y="394758"/>
                      <a:pt x="203200" y="463550"/>
                    </a:cubicBezTo>
                    <a:cubicBezTo>
                      <a:pt x="160337" y="532342"/>
                      <a:pt x="97367" y="630238"/>
                      <a:pt x="63500" y="685800"/>
                    </a:cubicBezTo>
                    <a:cubicBezTo>
                      <a:pt x="29633" y="741362"/>
                      <a:pt x="0" y="796925"/>
                      <a:pt x="0" y="796925"/>
                    </a:cubicBezTo>
                    <a:lnTo>
                      <a:pt x="0" y="7969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E48FE98-16B1-430B-A72A-E510EC181712}"/>
                  </a:ext>
                </a:extLst>
              </p:cNvPr>
              <p:cNvSpPr/>
              <p:nvPr/>
            </p:nvSpPr>
            <p:spPr>
              <a:xfrm rot="201163">
                <a:off x="4561418" y="2188944"/>
                <a:ext cx="207875" cy="794456"/>
              </a:xfrm>
              <a:custGeom>
                <a:avLst/>
                <a:gdLst>
                  <a:gd name="connsiteX0" fmla="*/ 355600 w 563475"/>
                  <a:gd name="connsiteY0" fmla="*/ 0 h 804167"/>
                  <a:gd name="connsiteX1" fmla="*/ 415925 w 563475"/>
                  <a:gd name="connsiteY1" fmla="*/ 279400 h 804167"/>
                  <a:gd name="connsiteX2" fmla="*/ 476250 w 563475"/>
                  <a:gd name="connsiteY2" fmla="*/ 581025 h 804167"/>
                  <a:gd name="connsiteX3" fmla="*/ 536575 w 563475"/>
                  <a:gd name="connsiteY3" fmla="*/ 787400 h 804167"/>
                  <a:gd name="connsiteX4" fmla="*/ 0 w 563475"/>
                  <a:gd name="connsiteY4" fmla="*/ 130175 h 804167"/>
                  <a:gd name="connsiteX0" fmla="*/ 0 w 207875"/>
                  <a:gd name="connsiteY0" fmla="*/ 0 h 804167"/>
                  <a:gd name="connsiteX1" fmla="*/ 60325 w 207875"/>
                  <a:gd name="connsiteY1" fmla="*/ 279400 h 804167"/>
                  <a:gd name="connsiteX2" fmla="*/ 120650 w 207875"/>
                  <a:gd name="connsiteY2" fmla="*/ 581025 h 804167"/>
                  <a:gd name="connsiteX3" fmla="*/ 180975 w 207875"/>
                  <a:gd name="connsiteY3" fmla="*/ 787400 h 804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875" h="804167">
                    <a:moveTo>
                      <a:pt x="0" y="0"/>
                    </a:moveTo>
                    <a:cubicBezTo>
                      <a:pt x="20108" y="91281"/>
                      <a:pt x="40217" y="182563"/>
                      <a:pt x="60325" y="279400"/>
                    </a:cubicBezTo>
                    <a:cubicBezTo>
                      <a:pt x="80433" y="376238"/>
                      <a:pt x="100542" y="496358"/>
                      <a:pt x="120650" y="581025"/>
                    </a:cubicBezTo>
                    <a:cubicBezTo>
                      <a:pt x="140758" y="665692"/>
                      <a:pt x="260350" y="862542"/>
                      <a:pt x="180975" y="7874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D7B1DEB-8FF0-48BB-A1E0-9F82503DD1EE}"/>
                  </a:ext>
                </a:extLst>
              </p:cNvPr>
              <p:cNvSpPr/>
              <p:nvPr/>
            </p:nvSpPr>
            <p:spPr>
              <a:xfrm>
                <a:off x="4594225" y="2219325"/>
                <a:ext cx="742950" cy="631825"/>
              </a:xfrm>
              <a:custGeom>
                <a:avLst/>
                <a:gdLst>
                  <a:gd name="connsiteX0" fmla="*/ 0 w 742950"/>
                  <a:gd name="connsiteY0" fmla="*/ 0 h 631825"/>
                  <a:gd name="connsiteX1" fmla="*/ 231775 w 742950"/>
                  <a:gd name="connsiteY1" fmla="*/ 247650 h 631825"/>
                  <a:gd name="connsiteX2" fmla="*/ 514350 w 742950"/>
                  <a:gd name="connsiteY2" fmla="*/ 463550 h 631825"/>
                  <a:gd name="connsiteX3" fmla="*/ 742950 w 742950"/>
                  <a:gd name="connsiteY3" fmla="*/ 631825 h 631825"/>
                  <a:gd name="connsiteX4" fmla="*/ 742950 w 742950"/>
                  <a:gd name="connsiteY4" fmla="*/ 631825 h 631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950" h="631825">
                    <a:moveTo>
                      <a:pt x="0" y="0"/>
                    </a:moveTo>
                    <a:cubicBezTo>
                      <a:pt x="73025" y="85196"/>
                      <a:pt x="146050" y="170392"/>
                      <a:pt x="231775" y="247650"/>
                    </a:cubicBezTo>
                    <a:cubicBezTo>
                      <a:pt x="317500" y="324908"/>
                      <a:pt x="429154" y="399521"/>
                      <a:pt x="514350" y="463550"/>
                    </a:cubicBezTo>
                    <a:cubicBezTo>
                      <a:pt x="599546" y="527579"/>
                      <a:pt x="742950" y="631825"/>
                      <a:pt x="742950" y="631825"/>
                    </a:cubicBezTo>
                    <a:lnTo>
                      <a:pt x="742950" y="6318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EE0F6AA-46AF-4EB3-9030-EAFBFF281CC7}"/>
                  </a:ext>
                </a:extLst>
              </p:cNvPr>
              <p:cNvSpPr/>
              <p:nvPr/>
            </p:nvSpPr>
            <p:spPr>
              <a:xfrm>
                <a:off x="3660775" y="2203450"/>
                <a:ext cx="898525" cy="803275"/>
              </a:xfrm>
              <a:custGeom>
                <a:avLst/>
                <a:gdLst>
                  <a:gd name="connsiteX0" fmla="*/ 898525 w 898525"/>
                  <a:gd name="connsiteY0" fmla="*/ 0 h 803275"/>
                  <a:gd name="connsiteX1" fmla="*/ 336550 w 898525"/>
                  <a:gd name="connsiteY1" fmla="*/ 565150 h 803275"/>
                  <a:gd name="connsiteX2" fmla="*/ 0 w 898525"/>
                  <a:gd name="connsiteY2" fmla="*/ 803275 h 803275"/>
                  <a:gd name="connsiteX3" fmla="*/ 0 w 898525"/>
                  <a:gd name="connsiteY3" fmla="*/ 803275 h 803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525" h="803275">
                    <a:moveTo>
                      <a:pt x="898525" y="0"/>
                    </a:moveTo>
                    <a:cubicBezTo>
                      <a:pt x="692414" y="215635"/>
                      <a:pt x="486304" y="431271"/>
                      <a:pt x="336550" y="565150"/>
                    </a:cubicBezTo>
                    <a:cubicBezTo>
                      <a:pt x="186796" y="699029"/>
                      <a:pt x="0" y="803275"/>
                      <a:pt x="0" y="803275"/>
                    </a:cubicBezTo>
                    <a:lnTo>
                      <a:pt x="0" y="8032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40E3614-1F00-4824-8595-BF8022C179D4}"/>
                </a:ext>
              </a:extLst>
            </p:cNvPr>
            <p:cNvGrpSpPr/>
            <p:nvPr/>
          </p:nvGrpSpPr>
          <p:grpSpPr>
            <a:xfrm>
              <a:off x="2733732" y="3787991"/>
              <a:ext cx="2645797" cy="1648271"/>
              <a:chOff x="2733732" y="3787991"/>
              <a:chExt cx="2645797" cy="164827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26C5066D-11DE-4C7B-9E4F-ADE1ADF3A74F}"/>
                  </a:ext>
                </a:extLst>
              </p:cNvPr>
              <p:cNvGrpSpPr/>
              <p:nvPr/>
            </p:nvGrpSpPr>
            <p:grpSpPr>
              <a:xfrm>
                <a:off x="2733732" y="3787991"/>
                <a:ext cx="2645797" cy="1648271"/>
                <a:chOff x="2733732" y="3787991"/>
                <a:chExt cx="2645797" cy="1648271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FE862CAD-2288-4AC3-8919-A292377E103D}"/>
                    </a:ext>
                  </a:extLst>
                </p:cNvPr>
                <p:cNvSpPr/>
                <p:nvPr/>
              </p:nvSpPr>
              <p:spPr>
                <a:xfrm rot="20077457">
                  <a:off x="3233679" y="5028556"/>
                  <a:ext cx="1238121" cy="984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3330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56A9B2AA-B485-44AD-A445-69A4F7A6A165}"/>
                    </a:ext>
                  </a:extLst>
                </p:cNvPr>
                <p:cNvSpPr/>
                <p:nvPr/>
              </p:nvSpPr>
              <p:spPr>
                <a:xfrm rot="21282271">
                  <a:off x="3733507" y="4887281"/>
                  <a:ext cx="1375663" cy="1088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3330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C9BAFE7B-2E39-4CF5-94A9-A072ABEF2335}"/>
                    </a:ext>
                  </a:extLst>
                </p:cNvPr>
                <p:cNvSpPr/>
                <p:nvPr/>
              </p:nvSpPr>
              <p:spPr>
                <a:xfrm rot="2450091">
                  <a:off x="3458621" y="4742485"/>
                  <a:ext cx="1920908" cy="967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3330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31DD0BB9-885B-4C50-AC4D-FE764CFC4E59}"/>
                    </a:ext>
                  </a:extLst>
                </p:cNvPr>
                <p:cNvSpPr/>
                <p:nvPr/>
              </p:nvSpPr>
              <p:spPr>
                <a:xfrm rot="15688193">
                  <a:off x="2703863" y="4788980"/>
                  <a:ext cx="1033241" cy="1208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3330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FBEC3F8E-FCF1-4C65-A28A-C2EF034E0DE2}"/>
                    </a:ext>
                  </a:extLst>
                </p:cNvPr>
                <p:cNvSpPr/>
                <p:nvPr/>
              </p:nvSpPr>
              <p:spPr>
                <a:xfrm rot="20079761">
                  <a:off x="4312253" y="5331597"/>
                  <a:ext cx="641479" cy="7812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3330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0F924C-DD02-4DD6-BCF8-B5F2603CCC9C}"/>
                    </a:ext>
                  </a:extLst>
                </p:cNvPr>
                <p:cNvSpPr/>
                <p:nvPr/>
              </p:nvSpPr>
              <p:spPr>
                <a:xfrm rot="3044555">
                  <a:off x="3193977" y="4038396"/>
                  <a:ext cx="1648271" cy="1147462"/>
                </a:xfrm>
                <a:custGeom>
                  <a:avLst/>
                  <a:gdLst>
                    <a:gd name="connsiteX0" fmla="*/ 0 w 1718157"/>
                    <a:gd name="connsiteY0" fmla="*/ 0 h 811518"/>
                    <a:gd name="connsiteX1" fmla="*/ 1718157 w 1718157"/>
                    <a:gd name="connsiteY1" fmla="*/ 0 h 811518"/>
                    <a:gd name="connsiteX2" fmla="*/ 1718157 w 1718157"/>
                    <a:gd name="connsiteY2" fmla="*/ 811518 h 811518"/>
                    <a:gd name="connsiteX3" fmla="*/ 0 w 1718157"/>
                    <a:gd name="connsiteY3" fmla="*/ 811518 h 811518"/>
                    <a:gd name="connsiteX4" fmla="*/ 0 w 1718157"/>
                    <a:gd name="connsiteY4" fmla="*/ 0 h 811518"/>
                    <a:gd name="connsiteX0" fmla="*/ 323192 w 1718157"/>
                    <a:gd name="connsiteY0" fmla="*/ 296931 h 811518"/>
                    <a:gd name="connsiteX1" fmla="*/ 1718157 w 1718157"/>
                    <a:gd name="connsiteY1" fmla="*/ 0 h 811518"/>
                    <a:gd name="connsiteX2" fmla="*/ 1718157 w 1718157"/>
                    <a:gd name="connsiteY2" fmla="*/ 811518 h 811518"/>
                    <a:gd name="connsiteX3" fmla="*/ 0 w 1718157"/>
                    <a:gd name="connsiteY3" fmla="*/ 811518 h 811518"/>
                    <a:gd name="connsiteX4" fmla="*/ 323192 w 1718157"/>
                    <a:gd name="connsiteY4" fmla="*/ 296931 h 811518"/>
                    <a:gd name="connsiteX0" fmla="*/ 296387 w 1691352"/>
                    <a:gd name="connsiteY0" fmla="*/ 296931 h 811518"/>
                    <a:gd name="connsiteX1" fmla="*/ 1691352 w 1691352"/>
                    <a:gd name="connsiteY1" fmla="*/ 0 h 811518"/>
                    <a:gd name="connsiteX2" fmla="*/ 1691352 w 1691352"/>
                    <a:gd name="connsiteY2" fmla="*/ 811518 h 811518"/>
                    <a:gd name="connsiteX3" fmla="*/ 0 w 1691352"/>
                    <a:gd name="connsiteY3" fmla="*/ 808823 h 811518"/>
                    <a:gd name="connsiteX4" fmla="*/ 296387 w 1691352"/>
                    <a:gd name="connsiteY4" fmla="*/ 296931 h 811518"/>
                    <a:gd name="connsiteX0" fmla="*/ 296387 w 1702358"/>
                    <a:gd name="connsiteY0" fmla="*/ 296931 h 808823"/>
                    <a:gd name="connsiteX1" fmla="*/ 1691352 w 1702358"/>
                    <a:gd name="connsiteY1" fmla="*/ 0 h 808823"/>
                    <a:gd name="connsiteX2" fmla="*/ 1702358 w 1702358"/>
                    <a:gd name="connsiteY2" fmla="*/ 517080 h 808823"/>
                    <a:gd name="connsiteX3" fmla="*/ 0 w 1702358"/>
                    <a:gd name="connsiteY3" fmla="*/ 808823 h 808823"/>
                    <a:gd name="connsiteX4" fmla="*/ 296387 w 1702358"/>
                    <a:gd name="connsiteY4" fmla="*/ 296931 h 808823"/>
                    <a:gd name="connsiteX0" fmla="*/ 296387 w 1811102"/>
                    <a:gd name="connsiteY0" fmla="*/ 272871 h 784763"/>
                    <a:gd name="connsiteX1" fmla="*/ 1811102 w 1811102"/>
                    <a:gd name="connsiteY1" fmla="*/ 0 h 784763"/>
                    <a:gd name="connsiteX2" fmla="*/ 1702358 w 1811102"/>
                    <a:gd name="connsiteY2" fmla="*/ 493020 h 784763"/>
                    <a:gd name="connsiteX3" fmla="*/ 0 w 1811102"/>
                    <a:gd name="connsiteY3" fmla="*/ 784763 h 784763"/>
                    <a:gd name="connsiteX4" fmla="*/ 296387 w 1811102"/>
                    <a:gd name="connsiteY4" fmla="*/ 272871 h 784763"/>
                    <a:gd name="connsiteX0" fmla="*/ 296387 w 1816019"/>
                    <a:gd name="connsiteY0" fmla="*/ 268853 h 780745"/>
                    <a:gd name="connsiteX1" fmla="*/ 1816019 w 1816019"/>
                    <a:gd name="connsiteY1" fmla="*/ 0 h 780745"/>
                    <a:gd name="connsiteX2" fmla="*/ 1702358 w 1816019"/>
                    <a:gd name="connsiteY2" fmla="*/ 489002 h 780745"/>
                    <a:gd name="connsiteX3" fmla="*/ 0 w 1816019"/>
                    <a:gd name="connsiteY3" fmla="*/ 780745 h 780745"/>
                    <a:gd name="connsiteX4" fmla="*/ 296387 w 1816019"/>
                    <a:gd name="connsiteY4" fmla="*/ 268853 h 780745"/>
                    <a:gd name="connsiteX0" fmla="*/ 296387 w 1816019"/>
                    <a:gd name="connsiteY0" fmla="*/ 268853 h 780745"/>
                    <a:gd name="connsiteX1" fmla="*/ 1816019 w 1816019"/>
                    <a:gd name="connsiteY1" fmla="*/ 0 h 780745"/>
                    <a:gd name="connsiteX2" fmla="*/ 1542746 w 1816019"/>
                    <a:gd name="connsiteY2" fmla="*/ 292953 h 780745"/>
                    <a:gd name="connsiteX3" fmla="*/ 0 w 1816019"/>
                    <a:gd name="connsiteY3" fmla="*/ 780745 h 780745"/>
                    <a:gd name="connsiteX4" fmla="*/ 296387 w 1816019"/>
                    <a:gd name="connsiteY4" fmla="*/ 268853 h 780745"/>
                    <a:gd name="connsiteX0" fmla="*/ 296387 w 1816019"/>
                    <a:gd name="connsiteY0" fmla="*/ 268853 h 780745"/>
                    <a:gd name="connsiteX1" fmla="*/ 1816019 w 1816019"/>
                    <a:gd name="connsiteY1" fmla="*/ 0 h 780745"/>
                    <a:gd name="connsiteX2" fmla="*/ 1542746 w 1816019"/>
                    <a:gd name="connsiteY2" fmla="*/ 292953 h 780745"/>
                    <a:gd name="connsiteX3" fmla="*/ 0 w 1816019"/>
                    <a:gd name="connsiteY3" fmla="*/ 780745 h 780745"/>
                    <a:gd name="connsiteX4" fmla="*/ 296387 w 1816019"/>
                    <a:gd name="connsiteY4" fmla="*/ 268853 h 780745"/>
                    <a:gd name="connsiteX0" fmla="*/ 296387 w 1621041"/>
                    <a:gd name="connsiteY0" fmla="*/ 592217 h 1104109"/>
                    <a:gd name="connsiteX1" fmla="*/ 1621041 w 1621041"/>
                    <a:gd name="connsiteY1" fmla="*/ 0 h 1104109"/>
                    <a:gd name="connsiteX2" fmla="*/ 1542746 w 1621041"/>
                    <a:gd name="connsiteY2" fmla="*/ 616317 h 1104109"/>
                    <a:gd name="connsiteX3" fmla="*/ 0 w 1621041"/>
                    <a:gd name="connsiteY3" fmla="*/ 1104109 h 1104109"/>
                    <a:gd name="connsiteX4" fmla="*/ 296387 w 1621041"/>
                    <a:gd name="connsiteY4" fmla="*/ 592217 h 1104109"/>
                    <a:gd name="connsiteX0" fmla="*/ 296387 w 1621041"/>
                    <a:gd name="connsiteY0" fmla="*/ 592217 h 1104109"/>
                    <a:gd name="connsiteX1" fmla="*/ 1621041 w 1621041"/>
                    <a:gd name="connsiteY1" fmla="*/ 0 h 1104109"/>
                    <a:gd name="connsiteX2" fmla="*/ 1542746 w 1621041"/>
                    <a:gd name="connsiteY2" fmla="*/ 616317 h 1104109"/>
                    <a:gd name="connsiteX3" fmla="*/ 0 w 1621041"/>
                    <a:gd name="connsiteY3" fmla="*/ 1104109 h 1104109"/>
                    <a:gd name="connsiteX4" fmla="*/ 296387 w 1621041"/>
                    <a:gd name="connsiteY4" fmla="*/ 592217 h 1104109"/>
                    <a:gd name="connsiteX0" fmla="*/ 261969 w 1586623"/>
                    <a:gd name="connsiteY0" fmla="*/ 592217 h 1132237"/>
                    <a:gd name="connsiteX1" fmla="*/ 1586623 w 1586623"/>
                    <a:gd name="connsiteY1" fmla="*/ 0 h 1132237"/>
                    <a:gd name="connsiteX2" fmla="*/ 1508328 w 1586623"/>
                    <a:gd name="connsiteY2" fmla="*/ 616317 h 1132237"/>
                    <a:gd name="connsiteX3" fmla="*/ 0 w 1586623"/>
                    <a:gd name="connsiteY3" fmla="*/ 1132237 h 1132237"/>
                    <a:gd name="connsiteX4" fmla="*/ 261969 w 1586623"/>
                    <a:gd name="connsiteY4" fmla="*/ 592217 h 1132237"/>
                    <a:gd name="connsiteX0" fmla="*/ 323617 w 1648271"/>
                    <a:gd name="connsiteY0" fmla="*/ 592217 h 1147462"/>
                    <a:gd name="connsiteX1" fmla="*/ 1648271 w 1648271"/>
                    <a:gd name="connsiteY1" fmla="*/ 0 h 1147462"/>
                    <a:gd name="connsiteX2" fmla="*/ 1569976 w 1648271"/>
                    <a:gd name="connsiteY2" fmla="*/ 616317 h 1147462"/>
                    <a:gd name="connsiteX3" fmla="*/ 0 w 1648271"/>
                    <a:gd name="connsiteY3" fmla="*/ 1147462 h 1147462"/>
                    <a:gd name="connsiteX4" fmla="*/ 323617 w 1648271"/>
                    <a:gd name="connsiteY4" fmla="*/ 592217 h 1147462"/>
                    <a:gd name="connsiteX0" fmla="*/ 337893 w 1648271"/>
                    <a:gd name="connsiteY0" fmla="*/ 554679 h 1147462"/>
                    <a:gd name="connsiteX1" fmla="*/ 1648271 w 1648271"/>
                    <a:gd name="connsiteY1" fmla="*/ 0 h 1147462"/>
                    <a:gd name="connsiteX2" fmla="*/ 1569976 w 1648271"/>
                    <a:gd name="connsiteY2" fmla="*/ 616317 h 1147462"/>
                    <a:gd name="connsiteX3" fmla="*/ 0 w 1648271"/>
                    <a:gd name="connsiteY3" fmla="*/ 1147462 h 1147462"/>
                    <a:gd name="connsiteX4" fmla="*/ 337893 w 1648271"/>
                    <a:gd name="connsiteY4" fmla="*/ 554679 h 1147462"/>
                    <a:gd name="connsiteX0" fmla="*/ 330281 w 1648271"/>
                    <a:gd name="connsiteY0" fmla="*/ 523855 h 1147462"/>
                    <a:gd name="connsiteX1" fmla="*/ 1648271 w 1648271"/>
                    <a:gd name="connsiteY1" fmla="*/ 0 h 1147462"/>
                    <a:gd name="connsiteX2" fmla="*/ 1569976 w 1648271"/>
                    <a:gd name="connsiteY2" fmla="*/ 616317 h 1147462"/>
                    <a:gd name="connsiteX3" fmla="*/ 0 w 1648271"/>
                    <a:gd name="connsiteY3" fmla="*/ 1147462 h 1147462"/>
                    <a:gd name="connsiteX4" fmla="*/ 330281 w 1648271"/>
                    <a:gd name="connsiteY4" fmla="*/ 523855 h 1147462"/>
                    <a:gd name="connsiteX0" fmla="*/ 330281 w 1648271"/>
                    <a:gd name="connsiteY0" fmla="*/ 523855 h 1147462"/>
                    <a:gd name="connsiteX1" fmla="*/ 1648271 w 1648271"/>
                    <a:gd name="connsiteY1" fmla="*/ 0 h 1147462"/>
                    <a:gd name="connsiteX2" fmla="*/ 1569976 w 1648271"/>
                    <a:gd name="connsiteY2" fmla="*/ 616317 h 1147462"/>
                    <a:gd name="connsiteX3" fmla="*/ 0 w 1648271"/>
                    <a:gd name="connsiteY3" fmla="*/ 1147462 h 1147462"/>
                    <a:gd name="connsiteX4" fmla="*/ 330281 w 1648271"/>
                    <a:gd name="connsiteY4" fmla="*/ 523855 h 114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8271" h="1147462">
                      <a:moveTo>
                        <a:pt x="330281" y="523855"/>
                      </a:moveTo>
                      <a:cubicBezTo>
                        <a:pt x="821950" y="465818"/>
                        <a:pt x="1449444" y="412174"/>
                        <a:pt x="1648271" y="0"/>
                      </a:cubicBezTo>
                      <a:lnTo>
                        <a:pt x="1569976" y="616317"/>
                      </a:lnTo>
                      <a:cubicBezTo>
                        <a:pt x="1417828" y="1148649"/>
                        <a:pt x="514249" y="984865"/>
                        <a:pt x="0" y="1147462"/>
                      </a:cubicBezTo>
                      <a:lnTo>
                        <a:pt x="330281" y="523855"/>
                      </a:lnTo>
                      <a:close/>
                    </a:path>
                  </a:pathLst>
                </a:custGeom>
                <a:solidFill>
                  <a:srgbClr val="FE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506E9B03-CD2A-47F7-82AF-BB62DFAF32AA}"/>
                    </a:ext>
                  </a:extLst>
                </p:cNvPr>
                <p:cNvSpPr/>
                <p:nvPr/>
              </p:nvSpPr>
              <p:spPr>
                <a:xfrm>
                  <a:off x="3778250" y="4298950"/>
                  <a:ext cx="317500" cy="279400"/>
                </a:xfrm>
                <a:custGeom>
                  <a:avLst/>
                  <a:gdLst>
                    <a:gd name="connsiteX0" fmla="*/ 0 w 234950"/>
                    <a:gd name="connsiteY0" fmla="*/ 0 h 323850"/>
                    <a:gd name="connsiteX1" fmla="*/ 31750 w 234950"/>
                    <a:gd name="connsiteY1" fmla="*/ 95250 h 323850"/>
                    <a:gd name="connsiteX2" fmla="*/ 69850 w 234950"/>
                    <a:gd name="connsiteY2" fmla="*/ 177800 h 323850"/>
                    <a:gd name="connsiteX3" fmla="*/ 158750 w 234950"/>
                    <a:gd name="connsiteY3" fmla="*/ 254000 h 323850"/>
                    <a:gd name="connsiteX4" fmla="*/ 234950 w 234950"/>
                    <a:gd name="connsiteY4" fmla="*/ 323850 h 323850"/>
                    <a:gd name="connsiteX5" fmla="*/ 234950 w 234950"/>
                    <a:gd name="connsiteY5" fmla="*/ 323850 h 323850"/>
                    <a:gd name="connsiteX0" fmla="*/ 0 w 234950"/>
                    <a:gd name="connsiteY0" fmla="*/ 0 h 323850"/>
                    <a:gd name="connsiteX1" fmla="*/ 31750 w 234950"/>
                    <a:gd name="connsiteY1" fmla="*/ 95250 h 323850"/>
                    <a:gd name="connsiteX2" fmla="*/ 158750 w 234950"/>
                    <a:gd name="connsiteY2" fmla="*/ 254000 h 323850"/>
                    <a:gd name="connsiteX3" fmla="*/ 234950 w 234950"/>
                    <a:gd name="connsiteY3" fmla="*/ 323850 h 323850"/>
                    <a:gd name="connsiteX4" fmla="*/ 234950 w 234950"/>
                    <a:gd name="connsiteY4" fmla="*/ 323850 h 323850"/>
                    <a:gd name="connsiteX0" fmla="*/ 0 w 234950"/>
                    <a:gd name="connsiteY0" fmla="*/ 0 h 323850"/>
                    <a:gd name="connsiteX1" fmla="*/ 158750 w 234950"/>
                    <a:gd name="connsiteY1" fmla="*/ 254000 h 323850"/>
                    <a:gd name="connsiteX2" fmla="*/ 234950 w 234950"/>
                    <a:gd name="connsiteY2" fmla="*/ 323850 h 323850"/>
                    <a:gd name="connsiteX3" fmla="*/ 234950 w 234950"/>
                    <a:gd name="connsiteY3" fmla="*/ 323850 h 323850"/>
                    <a:gd name="connsiteX0" fmla="*/ 0 w 317500"/>
                    <a:gd name="connsiteY0" fmla="*/ 0 h 323850"/>
                    <a:gd name="connsiteX1" fmla="*/ 158750 w 317500"/>
                    <a:gd name="connsiteY1" fmla="*/ 254000 h 323850"/>
                    <a:gd name="connsiteX2" fmla="*/ 234950 w 317500"/>
                    <a:gd name="connsiteY2" fmla="*/ 323850 h 323850"/>
                    <a:gd name="connsiteX3" fmla="*/ 317500 w 317500"/>
                    <a:gd name="connsiteY3" fmla="*/ 279400 h 323850"/>
                    <a:gd name="connsiteX0" fmla="*/ 0 w 317500"/>
                    <a:gd name="connsiteY0" fmla="*/ 0 h 282180"/>
                    <a:gd name="connsiteX1" fmla="*/ 158750 w 317500"/>
                    <a:gd name="connsiteY1" fmla="*/ 254000 h 282180"/>
                    <a:gd name="connsiteX2" fmla="*/ 317500 w 317500"/>
                    <a:gd name="connsiteY2" fmla="*/ 279400 h 282180"/>
                    <a:gd name="connsiteX0" fmla="*/ 0 w 317500"/>
                    <a:gd name="connsiteY0" fmla="*/ 0 h 279400"/>
                    <a:gd name="connsiteX1" fmla="*/ 317500 w 317500"/>
                    <a:gd name="connsiteY1" fmla="*/ 279400 h 279400"/>
                    <a:gd name="connsiteX0" fmla="*/ 0 w 317500"/>
                    <a:gd name="connsiteY0" fmla="*/ 0 h 279400"/>
                    <a:gd name="connsiteX1" fmla="*/ 317500 w 317500"/>
                    <a:gd name="connsiteY1" fmla="*/ 279400 h 279400"/>
                    <a:gd name="connsiteX0" fmla="*/ 0 w 317500"/>
                    <a:gd name="connsiteY0" fmla="*/ 0 h 279400"/>
                    <a:gd name="connsiteX1" fmla="*/ 317500 w 317500"/>
                    <a:gd name="connsiteY1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7500" h="279400">
                      <a:moveTo>
                        <a:pt x="0" y="0"/>
                      </a:moveTo>
                      <a:cubicBezTo>
                        <a:pt x="61383" y="124883"/>
                        <a:pt x="148167" y="230717"/>
                        <a:pt x="317500" y="2794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984BE5A1-4F78-4901-B7E9-B23E664C46EC}"/>
                    </a:ext>
                  </a:extLst>
                </p:cNvPr>
                <p:cNvSpPr/>
                <p:nvPr/>
              </p:nvSpPr>
              <p:spPr>
                <a:xfrm rot="2450091">
                  <a:off x="2733732" y="4923398"/>
                  <a:ext cx="2064422" cy="1148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3330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28EE0D27-49F2-4834-8072-482EED42A86A}"/>
                    </a:ext>
                  </a:extLst>
                </p:cNvPr>
                <p:cNvSpPr/>
                <p:nvPr/>
              </p:nvSpPr>
              <p:spPr>
                <a:xfrm rot="21282271">
                  <a:off x="3150629" y="5235451"/>
                  <a:ext cx="1375663" cy="1088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3330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27E5402A-88C3-459A-90A9-BD01DDD83ECC}"/>
                    </a:ext>
                  </a:extLst>
                </p:cNvPr>
                <p:cNvSpPr/>
                <p:nvPr/>
              </p:nvSpPr>
              <p:spPr>
                <a:xfrm>
                  <a:off x="3835970" y="4495677"/>
                  <a:ext cx="184841" cy="162660"/>
                </a:xfrm>
                <a:custGeom>
                  <a:avLst/>
                  <a:gdLst>
                    <a:gd name="connsiteX0" fmla="*/ 0 w 234950"/>
                    <a:gd name="connsiteY0" fmla="*/ 0 h 323850"/>
                    <a:gd name="connsiteX1" fmla="*/ 31750 w 234950"/>
                    <a:gd name="connsiteY1" fmla="*/ 95250 h 323850"/>
                    <a:gd name="connsiteX2" fmla="*/ 69850 w 234950"/>
                    <a:gd name="connsiteY2" fmla="*/ 177800 h 323850"/>
                    <a:gd name="connsiteX3" fmla="*/ 158750 w 234950"/>
                    <a:gd name="connsiteY3" fmla="*/ 254000 h 323850"/>
                    <a:gd name="connsiteX4" fmla="*/ 234950 w 234950"/>
                    <a:gd name="connsiteY4" fmla="*/ 323850 h 323850"/>
                    <a:gd name="connsiteX5" fmla="*/ 234950 w 234950"/>
                    <a:gd name="connsiteY5" fmla="*/ 323850 h 323850"/>
                    <a:gd name="connsiteX0" fmla="*/ 0 w 234950"/>
                    <a:gd name="connsiteY0" fmla="*/ 0 h 323850"/>
                    <a:gd name="connsiteX1" fmla="*/ 31750 w 234950"/>
                    <a:gd name="connsiteY1" fmla="*/ 95250 h 323850"/>
                    <a:gd name="connsiteX2" fmla="*/ 158750 w 234950"/>
                    <a:gd name="connsiteY2" fmla="*/ 254000 h 323850"/>
                    <a:gd name="connsiteX3" fmla="*/ 234950 w 234950"/>
                    <a:gd name="connsiteY3" fmla="*/ 323850 h 323850"/>
                    <a:gd name="connsiteX4" fmla="*/ 234950 w 234950"/>
                    <a:gd name="connsiteY4" fmla="*/ 323850 h 323850"/>
                    <a:gd name="connsiteX0" fmla="*/ 0 w 234950"/>
                    <a:gd name="connsiteY0" fmla="*/ 0 h 323850"/>
                    <a:gd name="connsiteX1" fmla="*/ 158750 w 234950"/>
                    <a:gd name="connsiteY1" fmla="*/ 254000 h 323850"/>
                    <a:gd name="connsiteX2" fmla="*/ 234950 w 234950"/>
                    <a:gd name="connsiteY2" fmla="*/ 323850 h 323850"/>
                    <a:gd name="connsiteX3" fmla="*/ 234950 w 234950"/>
                    <a:gd name="connsiteY3" fmla="*/ 323850 h 323850"/>
                    <a:gd name="connsiteX0" fmla="*/ 0 w 317500"/>
                    <a:gd name="connsiteY0" fmla="*/ 0 h 323850"/>
                    <a:gd name="connsiteX1" fmla="*/ 158750 w 317500"/>
                    <a:gd name="connsiteY1" fmla="*/ 254000 h 323850"/>
                    <a:gd name="connsiteX2" fmla="*/ 234950 w 317500"/>
                    <a:gd name="connsiteY2" fmla="*/ 323850 h 323850"/>
                    <a:gd name="connsiteX3" fmla="*/ 317500 w 317500"/>
                    <a:gd name="connsiteY3" fmla="*/ 279400 h 323850"/>
                    <a:gd name="connsiteX0" fmla="*/ 0 w 317500"/>
                    <a:gd name="connsiteY0" fmla="*/ 0 h 282180"/>
                    <a:gd name="connsiteX1" fmla="*/ 158750 w 317500"/>
                    <a:gd name="connsiteY1" fmla="*/ 254000 h 282180"/>
                    <a:gd name="connsiteX2" fmla="*/ 317500 w 317500"/>
                    <a:gd name="connsiteY2" fmla="*/ 279400 h 282180"/>
                    <a:gd name="connsiteX0" fmla="*/ 0 w 317500"/>
                    <a:gd name="connsiteY0" fmla="*/ 0 h 279400"/>
                    <a:gd name="connsiteX1" fmla="*/ 317500 w 317500"/>
                    <a:gd name="connsiteY1" fmla="*/ 279400 h 279400"/>
                    <a:gd name="connsiteX0" fmla="*/ 0 w 317500"/>
                    <a:gd name="connsiteY0" fmla="*/ 0 h 279400"/>
                    <a:gd name="connsiteX1" fmla="*/ 317500 w 317500"/>
                    <a:gd name="connsiteY1" fmla="*/ 279400 h 279400"/>
                    <a:gd name="connsiteX0" fmla="*/ 0 w 317500"/>
                    <a:gd name="connsiteY0" fmla="*/ 0 h 279400"/>
                    <a:gd name="connsiteX1" fmla="*/ 317500 w 317500"/>
                    <a:gd name="connsiteY1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7500" h="279400">
                      <a:moveTo>
                        <a:pt x="0" y="0"/>
                      </a:moveTo>
                      <a:cubicBezTo>
                        <a:pt x="61383" y="124883"/>
                        <a:pt x="148167" y="230717"/>
                        <a:pt x="317500" y="2794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D6F90CB6-F91B-435E-A3EE-C1561594CD06}"/>
                    </a:ext>
                  </a:extLst>
                </p:cNvPr>
                <p:cNvSpPr/>
                <p:nvPr/>
              </p:nvSpPr>
              <p:spPr>
                <a:xfrm>
                  <a:off x="4104496" y="4716815"/>
                  <a:ext cx="384243" cy="272227"/>
                </a:xfrm>
                <a:custGeom>
                  <a:avLst/>
                  <a:gdLst>
                    <a:gd name="connsiteX0" fmla="*/ 0 w 234950"/>
                    <a:gd name="connsiteY0" fmla="*/ 0 h 323850"/>
                    <a:gd name="connsiteX1" fmla="*/ 31750 w 234950"/>
                    <a:gd name="connsiteY1" fmla="*/ 95250 h 323850"/>
                    <a:gd name="connsiteX2" fmla="*/ 69850 w 234950"/>
                    <a:gd name="connsiteY2" fmla="*/ 177800 h 323850"/>
                    <a:gd name="connsiteX3" fmla="*/ 158750 w 234950"/>
                    <a:gd name="connsiteY3" fmla="*/ 254000 h 323850"/>
                    <a:gd name="connsiteX4" fmla="*/ 234950 w 234950"/>
                    <a:gd name="connsiteY4" fmla="*/ 323850 h 323850"/>
                    <a:gd name="connsiteX5" fmla="*/ 234950 w 234950"/>
                    <a:gd name="connsiteY5" fmla="*/ 323850 h 323850"/>
                    <a:gd name="connsiteX0" fmla="*/ 0 w 234950"/>
                    <a:gd name="connsiteY0" fmla="*/ 0 h 323850"/>
                    <a:gd name="connsiteX1" fmla="*/ 31750 w 234950"/>
                    <a:gd name="connsiteY1" fmla="*/ 95250 h 323850"/>
                    <a:gd name="connsiteX2" fmla="*/ 158750 w 234950"/>
                    <a:gd name="connsiteY2" fmla="*/ 254000 h 323850"/>
                    <a:gd name="connsiteX3" fmla="*/ 234950 w 234950"/>
                    <a:gd name="connsiteY3" fmla="*/ 323850 h 323850"/>
                    <a:gd name="connsiteX4" fmla="*/ 234950 w 234950"/>
                    <a:gd name="connsiteY4" fmla="*/ 323850 h 323850"/>
                    <a:gd name="connsiteX0" fmla="*/ 0 w 234950"/>
                    <a:gd name="connsiteY0" fmla="*/ 0 h 323850"/>
                    <a:gd name="connsiteX1" fmla="*/ 158750 w 234950"/>
                    <a:gd name="connsiteY1" fmla="*/ 254000 h 323850"/>
                    <a:gd name="connsiteX2" fmla="*/ 234950 w 234950"/>
                    <a:gd name="connsiteY2" fmla="*/ 323850 h 323850"/>
                    <a:gd name="connsiteX3" fmla="*/ 234950 w 234950"/>
                    <a:gd name="connsiteY3" fmla="*/ 323850 h 323850"/>
                    <a:gd name="connsiteX0" fmla="*/ 0 w 317500"/>
                    <a:gd name="connsiteY0" fmla="*/ 0 h 323850"/>
                    <a:gd name="connsiteX1" fmla="*/ 158750 w 317500"/>
                    <a:gd name="connsiteY1" fmla="*/ 254000 h 323850"/>
                    <a:gd name="connsiteX2" fmla="*/ 234950 w 317500"/>
                    <a:gd name="connsiteY2" fmla="*/ 323850 h 323850"/>
                    <a:gd name="connsiteX3" fmla="*/ 317500 w 317500"/>
                    <a:gd name="connsiteY3" fmla="*/ 279400 h 323850"/>
                    <a:gd name="connsiteX0" fmla="*/ 0 w 317500"/>
                    <a:gd name="connsiteY0" fmla="*/ 0 h 282180"/>
                    <a:gd name="connsiteX1" fmla="*/ 158750 w 317500"/>
                    <a:gd name="connsiteY1" fmla="*/ 254000 h 282180"/>
                    <a:gd name="connsiteX2" fmla="*/ 317500 w 317500"/>
                    <a:gd name="connsiteY2" fmla="*/ 279400 h 282180"/>
                    <a:gd name="connsiteX0" fmla="*/ 0 w 317500"/>
                    <a:gd name="connsiteY0" fmla="*/ 0 h 279400"/>
                    <a:gd name="connsiteX1" fmla="*/ 317500 w 317500"/>
                    <a:gd name="connsiteY1" fmla="*/ 279400 h 279400"/>
                    <a:gd name="connsiteX0" fmla="*/ 0 w 317500"/>
                    <a:gd name="connsiteY0" fmla="*/ 0 h 279400"/>
                    <a:gd name="connsiteX1" fmla="*/ 317500 w 317500"/>
                    <a:gd name="connsiteY1" fmla="*/ 279400 h 279400"/>
                    <a:gd name="connsiteX0" fmla="*/ 0 w 317500"/>
                    <a:gd name="connsiteY0" fmla="*/ 0 h 279400"/>
                    <a:gd name="connsiteX1" fmla="*/ 317500 w 317500"/>
                    <a:gd name="connsiteY1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7500" h="279400">
                      <a:moveTo>
                        <a:pt x="0" y="0"/>
                      </a:moveTo>
                      <a:cubicBezTo>
                        <a:pt x="61383" y="124883"/>
                        <a:pt x="148167" y="230717"/>
                        <a:pt x="317500" y="2794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3FE39D92-4780-423D-A07D-3BA0EC0B6C94}"/>
                  </a:ext>
                </a:extLst>
              </p:cNvPr>
              <p:cNvSpPr/>
              <p:nvPr/>
            </p:nvSpPr>
            <p:spPr>
              <a:xfrm>
                <a:off x="4518102" y="4902200"/>
                <a:ext cx="352347" cy="222121"/>
              </a:xfrm>
              <a:custGeom>
                <a:avLst/>
                <a:gdLst>
                  <a:gd name="connsiteX0" fmla="*/ 431584 w 431584"/>
                  <a:gd name="connsiteY0" fmla="*/ 0 h 273650"/>
                  <a:gd name="connsiteX1" fmla="*/ 37884 w 431584"/>
                  <a:gd name="connsiteY1" fmla="*/ 247650 h 273650"/>
                  <a:gd name="connsiteX2" fmla="*/ 37884 w 431584"/>
                  <a:gd name="connsiteY2" fmla="*/ 254000 h 27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584" h="273650">
                    <a:moveTo>
                      <a:pt x="431584" y="0"/>
                    </a:moveTo>
                    <a:lnTo>
                      <a:pt x="37884" y="247650"/>
                    </a:lnTo>
                    <a:cubicBezTo>
                      <a:pt x="-27733" y="289983"/>
                      <a:pt x="5075" y="271991"/>
                      <a:pt x="37884" y="2540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D4747C8-9378-4D5A-93B3-B21AF2571C37}"/>
                  </a:ext>
                </a:extLst>
              </p:cNvPr>
              <p:cNvSpPr/>
              <p:nvPr/>
            </p:nvSpPr>
            <p:spPr>
              <a:xfrm rot="1102767">
                <a:off x="3197055" y="4225144"/>
                <a:ext cx="352347" cy="222121"/>
              </a:xfrm>
              <a:custGeom>
                <a:avLst/>
                <a:gdLst>
                  <a:gd name="connsiteX0" fmla="*/ 431584 w 431584"/>
                  <a:gd name="connsiteY0" fmla="*/ 0 h 273650"/>
                  <a:gd name="connsiteX1" fmla="*/ 37884 w 431584"/>
                  <a:gd name="connsiteY1" fmla="*/ 247650 h 273650"/>
                  <a:gd name="connsiteX2" fmla="*/ 37884 w 431584"/>
                  <a:gd name="connsiteY2" fmla="*/ 254000 h 27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584" h="273650">
                    <a:moveTo>
                      <a:pt x="431584" y="0"/>
                    </a:moveTo>
                    <a:lnTo>
                      <a:pt x="37884" y="247650"/>
                    </a:lnTo>
                    <a:cubicBezTo>
                      <a:pt x="-27733" y="289983"/>
                      <a:pt x="5075" y="271991"/>
                      <a:pt x="37884" y="2540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975E321-E1FD-4241-A8C0-0C6C6844D288}"/>
              </a:ext>
            </a:extLst>
          </p:cNvPr>
          <p:cNvSpPr/>
          <p:nvPr/>
        </p:nvSpPr>
        <p:spPr>
          <a:xfrm>
            <a:off x="7437052" y="665924"/>
            <a:ext cx="857681" cy="51966"/>
          </a:xfrm>
          <a:custGeom>
            <a:avLst/>
            <a:gdLst>
              <a:gd name="connsiteX0" fmla="*/ 428949 w 857681"/>
              <a:gd name="connsiteY0" fmla="*/ 14 h 51966"/>
              <a:gd name="connsiteX1" fmla="*/ 849820 w 857681"/>
              <a:gd name="connsiteY1" fmla="*/ 38721 h 51966"/>
              <a:gd name="connsiteX2" fmla="*/ 857681 w 857681"/>
              <a:gd name="connsiteY2" fmla="*/ 51966 h 51966"/>
              <a:gd name="connsiteX3" fmla="*/ 0 w 857681"/>
              <a:gd name="connsiteY3" fmla="*/ 51966 h 51966"/>
              <a:gd name="connsiteX4" fmla="*/ 8078 w 857681"/>
              <a:gd name="connsiteY4" fmla="*/ 38721 h 51966"/>
              <a:gd name="connsiteX5" fmla="*/ 428949 w 857681"/>
              <a:gd name="connsiteY5" fmla="*/ 14 h 5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681" h="51966">
                <a:moveTo>
                  <a:pt x="428949" y="14"/>
                </a:moveTo>
                <a:cubicBezTo>
                  <a:pt x="621848" y="491"/>
                  <a:pt x="814747" y="13869"/>
                  <a:pt x="849820" y="38721"/>
                </a:cubicBezTo>
                <a:lnTo>
                  <a:pt x="857681" y="51966"/>
                </a:lnTo>
                <a:lnTo>
                  <a:pt x="0" y="51966"/>
                </a:lnTo>
                <a:lnTo>
                  <a:pt x="8078" y="38721"/>
                </a:lnTo>
                <a:cubicBezTo>
                  <a:pt x="43151" y="11964"/>
                  <a:pt x="236050" y="-462"/>
                  <a:pt x="428949" y="1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0CDF49B7-0807-4827-9E9B-D139EF2B6F5C}"/>
              </a:ext>
            </a:extLst>
          </p:cNvPr>
          <p:cNvSpPr/>
          <p:nvPr/>
        </p:nvSpPr>
        <p:spPr>
          <a:xfrm>
            <a:off x="6932612" y="312299"/>
            <a:ext cx="1944688" cy="405591"/>
          </a:xfrm>
          <a:custGeom>
            <a:avLst/>
            <a:gdLst>
              <a:gd name="connsiteX0" fmla="*/ 0 w 1944688"/>
              <a:gd name="connsiteY0" fmla="*/ 0 h 405591"/>
              <a:gd name="connsiteX1" fmla="*/ 1944688 w 1944688"/>
              <a:gd name="connsiteY1" fmla="*/ 0 h 405591"/>
              <a:gd name="connsiteX2" fmla="*/ 1944688 w 1944688"/>
              <a:gd name="connsiteY2" fmla="*/ 405591 h 405591"/>
              <a:gd name="connsiteX3" fmla="*/ 1362120 w 1944688"/>
              <a:gd name="connsiteY3" fmla="*/ 405591 h 405591"/>
              <a:gd name="connsiteX4" fmla="*/ 1354259 w 1944688"/>
              <a:gd name="connsiteY4" fmla="*/ 392346 h 405591"/>
              <a:gd name="connsiteX5" fmla="*/ 512517 w 1944688"/>
              <a:gd name="connsiteY5" fmla="*/ 392346 h 405591"/>
              <a:gd name="connsiteX6" fmla="*/ 504439 w 1944688"/>
              <a:gd name="connsiteY6" fmla="*/ 405591 h 405591"/>
              <a:gd name="connsiteX7" fmla="*/ 0 w 1944688"/>
              <a:gd name="connsiteY7" fmla="*/ 405591 h 405591"/>
              <a:gd name="connsiteX8" fmla="*/ 0 w 1944688"/>
              <a:gd name="connsiteY8" fmla="*/ 0 h 40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688" h="405591">
                <a:moveTo>
                  <a:pt x="0" y="0"/>
                </a:moveTo>
                <a:lnTo>
                  <a:pt x="1944688" y="0"/>
                </a:lnTo>
                <a:lnTo>
                  <a:pt x="1944688" y="405591"/>
                </a:lnTo>
                <a:lnTo>
                  <a:pt x="1362120" y="405591"/>
                </a:lnTo>
                <a:lnTo>
                  <a:pt x="1354259" y="392346"/>
                </a:lnTo>
                <a:cubicBezTo>
                  <a:pt x="1284113" y="342642"/>
                  <a:pt x="582662" y="338832"/>
                  <a:pt x="512517" y="392346"/>
                </a:cubicBezTo>
                <a:lnTo>
                  <a:pt x="504439" y="405591"/>
                </a:lnTo>
                <a:lnTo>
                  <a:pt x="0" y="4055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F98D049-D4DD-4C2B-BA40-A12626FF804B}"/>
              </a:ext>
            </a:extLst>
          </p:cNvPr>
          <p:cNvSpPr/>
          <p:nvPr/>
        </p:nvSpPr>
        <p:spPr>
          <a:xfrm>
            <a:off x="7367588" y="973919"/>
            <a:ext cx="879602" cy="291300"/>
          </a:xfrm>
          <a:custGeom>
            <a:avLst/>
            <a:gdLst>
              <a:gd name="connsiteX0" fmla="*/ 10853 w 879602"/>
              <a:gd name="connsiteY0" fmla="*/ 0 h 309104"/>
              <a:gd name="connsiteX1" fmla="*/ 868534 w 879602"/>
              <a:gd name="connsiteY1" fmla="*/ 0 h 309104"/>
              <a:gd name="connsiteX2" fmla="*/ 877887 w 879602"/>
              <a:gd name="connsiteY2" fmla="*/ 15760 h 309104"/>
              <a:gd name="connsiteX3" fmla="*/ 439802 w 879602"/>
              <a:gd name="connsiteY3" fmla="*/ 307841 h 309104"/>
              <a:gd name="connsiteX4" fmla="*/ 1716 w 879602"/>
              <a:gd name="connsiteY4" fmla="*/ 14979 h 309104"/>
              <a:gd name="connsiteX5" fmla="*/ 10853 w 879602"/>
              <a:gd name="connsiteY5" fmla="*/ 0 h 30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9602" h="309104">
                <a:moveTo>
                  <a:pt x="10853" y="0"/>
                </a:moveTo>
                <a:lnTo>
                  <a:pt x="868534" y="0"/>
                </a:lnTo>
                <a:lnTo>
                  <a:pt x="877887" y="15760"/>
                </a:lnTo>
                <a:cubicBezTo>
                  <a:pt x="896587" y="105066"/>
                  <a:pt x="763204" y="327844"/>
                  <a:pt x="439802" y="307841"/>
                </a:cubicBezTo>
                <a:cubicBezTo>
                  <a:pt x="116400" y="287839"/>
                  <a:pt x="-16983" y="97982"/>
                  <a:pt x="1716" y="14979"/>
                </a:cubicBezTo>
                <a:lnTo>
                  <a:pt x="10853" y="0"/>
                </a:lnTo>
                <a:close/>
              </a:path>
            </a:pathLst>
          </a:custGeom>
          <a:solidFill>
            <a:srgbClr val="FFDF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2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04366" y="1170907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solidFill>
                  <a:srgbClr val="ED7D31">
                    <a:lumMod val="75000"/>
                  </a:srgbClr>
                </a:solidFill>
                <a:latin typeface="Arial Black" panose="020B0A04020102020204" pitchFamily="34" charset="0"/>
              </a:rPr>
              <a:t>S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ammy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Black" panose="020B0A04020102020204" pitchFamily="34" charset="0"/>
              </a:rPr>
              <a:t>S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nail lives by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1CBF3"/>
                </a:solidFill>
                <a:effectLst/>
                <a:uLnTx/>
                <a:uFillTx/>
                <a:latin typeface="Arial Black" panose="020B0A04020102020204" pitchFamily="34" charset="0"/>
              </a:rPr>
              <a:t>s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86A180-6A6B-4264-ABF2-41E88E7C9269}"/>
              </a:ext>
            </a:extLst>
          </p:cNvPr>
          <p:cNvSpPr/>
          <p:nvPr/>
        </p:nvSpPr>
        <p:spPr>
          <a:xfrm>
            <a:off x="-3105" y="5102741"/>
            <a:ext cx="5814142" cy="1747423"/>
          </a:xfrm>
          <a:prstGeom prst="rect">
            <a:avLst/>
          </a:prstGeom>
          <a:gradFill>
            <a:gsLst>
              <a:gs pos="0">
                <a:srgbClr val="FFDC9D"/>
              </a:gs>
              <a:gs pos="79000">
                <a:srgbClr val="FFB42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9">
            <a:extLst>
              <a:ext uri="{FF2B5EF4-FFF2-40B4-BE49-F238E27FC236}">
                <a16:creationId xmlns:a16="http://schemas.microsoft.com/office/drawing/2014/main" id="{CE64638A-82C5-43F2-9F65-56858790D3DE}"/>
              </a:ext>
            </a:extLst>
          </p:cNvPr>
          <p:cNvSpPr/>
          <p:nvPr/>
        </p:nvSpPr>
        <p:spPr>
          <a:xfrm>
            <a:off x="-3106" y="1468161"/>
            <a:ext cx="5827132" cy="4006806"/>
          </a:xfrm>
          <a:custGeom>
            <a:avLst/>
            <a:gdLst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0 w 6585743"/>
              <a:gd name="connsiteY3" fmla="*/ 2449833 h 2449833"/>
              <a:gd name="connsiteX4" fmla="*/ 0 w 6585743"/>
              <a:gd name="connsiteY4" fmla="*/ 0 h 2449833"/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153987 w 6585743"/>
              <a:gd name="connsiteY3" fmla="*/ 2420554 h 2449833"/>
              <a:gd name="connsiteX4" fmla="*/ 0 w 6585743"/>
              <a:gd name="connsiteY4" fmla="*/ 2449833 h 2449833"/>
              <a:gd name="connsiteX5" fmla="*/ 0 w 6585743"/>
              <a:gd name="connsiteY5" fmla="*/ 0 h 2449833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525462 w 6585743"/>
              <a:gd name="connsiteY3" fmla="*/ 2487229 h 2487229"/>
              <a:gd name="connsiteX4" fmla="*/ 153987 w 6585743"/>
              <a:gd name="connsiteY4" fmla="*/ 2420554 h 2487229"/>
              <a:gd name="connsiteX5" fmla="*/ 0 w 6585743"/>
              <a:gd name="connsiteY5" fmla="*/ 2449833 h 2487229"/>
              <a:gd name="connsiteX6" fmla="*/ 0 w 6585743"/>
              <a:gd name="connsiteY6" fmla="*/ 0 h 2487229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1068387 w 6585743"/>
              <a:gd name="connsiteY3" fmla="*/ 2430079 h 2487229"/>
              <a:gd name="connsiteX4" fmla="*/ 525462 w 6585743"/>
              <a:gd name="connsiteY4" fmla="*/ 2487229 h 2487229"/>
              <a:gd name="connsiteX5" fmla="*/ 153987 w 6585743"/>
              <a:gd name="connsiteY5" fmla="*/ 2420554 h 2487229"/>
              <a:gd name="connsiteX6" fmla="*/ 0 w 6585743"/>
              <a:gd name="connsiteY6" fmla="*/ 2449833 h 2487229"/>
              <a:gd name="connsiteX7" fmla="*/ 0 w 6585743"/>
              <a:gd name="connsiteY7" fmla="*/ 0 h 2487229"/>
              <a:gd name="connsiteX0" fmla="*/ 0 w 6585743"/>
              <a:gd name="connsiteY0" fmla="*/ 0 h 2525678"/>
              <a:gd name="connsiteX1" fmla="*/ 6585743 w 6585743"/>
              <a:gd name="connsiteY1" fmla="*/ 0 h 2525678"/>
              <a:gd name="connsiteX2" fmla="*/ 6585743 w 6585743"/>
              <a:gd name="connsiteY2" fmla="*/ 2449833 h 2525678"/>
              <a:gd name="connsiteX3" fmla="*/ 1535112 w 6585743"/>
              <a:gd name="connsiteY3" fmla="*/ 2525329 h 2525678"/>
              <a:gd name="connsiteX4" fmla="*/ 1068387 w 6585743"/>
              <a:gd name="connsiteY4" fmla="*/ 2430079 h 2525678"/>
              <a:gd name="connsiteX5" fmla="*/ 525462 w 6585743"/>
              <a:gd name="connsiteY5" fmla="*/ 2487229 h 2525678"/>
              <a:gd name="connsiteX6" fmla="*/ 153987 w 6585743"/>
              <a:gd name="connsiteY6" fmla="*/ 2420554 h 2525678"/>
              <a:gd name="connsiteX7" fmla="*/ 0 w 6585743"/>
              <a:gd name="connsiteY7" fmla="*/ 2449833 h 2525678"/>
              <a:gd name="connsiteX8" fmla="*/ 0 w 6585743"/>
              <a:gd name="connsiteY8" fmla="*/ 0 h 2525678"/>
              <a:gd name="connsiteX0" fmla="*/ 0 w 6585743"/>
              <a:gd name="connsiteY0" fmla="*/ 0 h 2648866"/>
              <a:gd name="connsiteX1" fmla="*/ 6585743 w 6585743"/>
              <a:gd name="connsiteY1" fmla="*/ 0 h 2648866"/>
              <a:gd name="connsiteX2" fmla="*/ 6585743 w 6585743"/>
              <a:gd name="connsiteY2" fmla="*/ 2449833 h 2648866"/>
              <a:gd name="connsiteX3" fmla="*/ 2563812 w 6585743"/>
              <a:gd name="connsiteY3" fmla="*/ 2506278 h 2648866"/>
              <a:gd name="connsiteX4" fmla="*/ 1535112 w 6585743"/>
              <a:gd name="connsiteY4" fmla="*/ 2525329 h 2648866"/>
              <a:gd name="connsiteX5" fmla="*/ 1068387 w 6585743"/>
              <a:gd name="connsiteY5" fmla="*/ 2430079 h 2648866"/>
              <a:gd name="connsiteX6" fmla="*/ 525462 w 6585743"/>
              <a:gd name="connsiteY6" fmla="*/ 2487229 h 2648866"/>
              <a:gd name="connsiteX7" fmla="*/ 153987 w 6585743"/>
              <a:gd name="connsiteY7" fmla="*/ 2420554 h 2648866"/>
              <a:gd name="connsiteX8" fmla="*/ 0 w 6585743"/>
              <a:gd name="connsiteY8" fmla="*/ 2449833 h 2648866"/>
              <a:gd name="connsiteX9" fmla="*/ 0 w 6585743"/>
              <a:gd name="connsiteY9" fmla="*/ 0 h 2648866"/>
              <a:gd name="connsiteX0" fmla="*/ 0 w 6585743"/>
              <a:gd name="connsiteY0" fmla="*/ 0 h 2685948"/>
              <a:gd name="connsiteX1" fmla="*/ 6585743 w 6585743"/>
              <a:gd name="connsiteY1" fmla="*/ 0 h 2685948"/>
              <a:gd name="connsiteX2" fmla="*/ 6585743 w 6585743"/>
              <a:gd name="connsiteY2" fmla="*/ 2449833 h 2685948"/>
              <a:gd name="connsiteX3" fmla="*/ 3830637 w 6585743"/>
              <a:gd name="connsiteY3" fmla="*/ 2601528 h 2685948"/>
              <a:gd name="connsiteX4" fmla="*/ 2563812 w 6585743"/>
              <a:gd name="connsiteY4" fmla="*/ 2506278 h 2685948"/>
              <a:gd name="connsiteX5" fmla="*/ 1535112 w 6585743"/>
              <a:gd name="connsiteY5" fmla="*/ 2525329 h 2685948"/>
              <a:gd name="connsiteX6" fmla="*/ 1068387 w 6585743"/>
              <a:gd name="connsiteY6" fmla="*/ 2430079 h 2685948"/>
              <a:gd name="connsiteX7" fmla="*/ 525462 w 6585743"/>
              <a:gd name="connsiteY7" fmla="*/ 2487229 h 2685948"/>
              <a:gd name="connsiteX8" fmla="*/ 153987 w 6585743"/>
              <a:gd name="connsiteY8" fmla="*/ 2420554 h 2685948"/>
              <a:gd name="connsiteX9" fmla="*/ 0 w 6585743"/>
              <a:gd name="connsiteY9" fmla="*/ 2449833 h 2685948"/>
              <a:gd name="connsiteX10" fmla="*/ 0 w 6585743"/>
              <a:gd name="connsiteY10" fmla="*/ 0 h 2685948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153987 w 6585743"/>
              <a:gd name="connsiteY9" fmla="*/ 2420554 h 2684135"/>
              <a:gd name="connsiteX10" fmla="*/ 0 w 6585743"/>
              <a:gd name="connsiteY10" fmla="*/ 2449833 h 2684135"/>
              <a:gd name="connsiteX11" fmla="*/ 0 w 6585743"/>
              <a:gd name="connsiteY11" fmla="*/ 0 h 2684135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0 w 6585743"/>
              <a:gd name="connsiteY9" fmla="*/ 2449833 h 2684135"/>
              <a:gd name="connsiteX10" fmla="*/ 0 w 6585743"/>
              <a:gd name="connsiteY10" fmla="*/ 0 h 26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5743" h="2684135">
                <a:moveTo>
                  <a:pt x="0" y="0"/>
                </a:moveTo>
                <a:lnTo>
                  <a:pt x="6585743" y="0"/>
                </a:lnTo>
                <a:lnTo>
                  <a:pt x="6585743" y="2449833"/>
                </a:lnTo>
                <a:cubicBezTo>
                  <a:pt x="6299596" y="2892946"/>
                  <a:pt x="5404246" y="2566720"/>
                  <a:pt x="4945062" y="2592003"/>
                </a:cubicBezTo>
                <a:cubicBezTo>
                  <a:pt x="4485878" y="2617286"/>
                  <a:pt x="4214812" y="2626928"/>
                  <a:pt x="3830637" y="2601528"/>
                </a:cubicBezTo>
                <a:cubicBezTo>
                  <a:pt x="3446462" y="2576128"/>
                  <a:pt x="2946399" y="2512628"/>
                  <a:pt x="2563812" y="2506278"/>
                </a:cubicBezTo>
                <a:cubicBezTo>
                  <a:pt x="2181225" y="2499928"/>
                  <a:pt x="1784349" y="2539616"/>
                  <a:pt x="1535112" y="2525329"/>
                </a:cubicBezTo>
                <a:lnTo>
                  <a:pt x="1068387" y="2430079"/>
                </a:lnTo>
                <a:lnTo>
                  <a:pt x="525462" y="2487229"/>
                </a:lnTo>
                <a:lnTo>
                  <a:pt x="0" y="24498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83FF"/>
              </a:gs>
              <a:gs pos="79000">
                <a:srgbClr val="69E0F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528D35-2C43-41C0-B6FA-5A780932D0AD}"/>
              </a:ext>
            </a:extLst>
          </p:cNvPr>
          <p:cNvGrpSpPr/>
          <p:nvPr/>
        </p:nvGrpSpPr>
        <p:grpSpPr>
          <a:xfrm>
            <a:off x="40717" y="3881159"/>
            <a:ext cx="5739162" cy="999520"/>
            <a:chOff x="2824163" y="3287433"/>
            <a:chExt cx="6500812" cy="1132167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44B35A5-7E2D-4C4F-8EF6-0CC94C6D3CD1}"/>
                </a:ext>
              </a:extLst>
            </p:cNvPr>
            <p:cNvSpPr/>
            <p:nvPr/>
          </p:nvSpPr>
          <p:spPr>
            <a:xfrm>
              <a:off x="5029200" y="3642360"/>
              <a:ext cx="1303020" cy="153226"/>
            </a:xfrm>
            <a:custGeom>
              <a:avLst/>
              <a:gdLst>
                <a:gd name="connsiteX0" fmla="*/ 0 w 1303020"/>
                <a:gd name="connsiteY0" fmla="*/ 0 h 153226"/>
                <a:gd name="connsiteX1" fmla="*/ 68580 w 1303020"/>
                <a:gd name="connsiteY1" fmla="*/ 7620 h 153226"/>
                <a:gd name="connsiteX2" fmla="*/ 99060 w 1303020"/>
                <a:gd name="connsiteY2" fmla="*/ 15240 h 153226"/>
                <a:gd name="connsiteX3" fmla="*/ 137160 w 1303020"/>
                <a:gd name="connsiteY3" fmla="*/ 7620 h 153226"/>
                <a:gd name="connsiteX4" fmla="*/ 182880 w 1303020"/>
                <a:gd name="connsiteY4" fmla="*/ 15240 h 153226"/>
                <a:gd name="connsiteX5" fmla="*/ 205740 w 1303020"/>
                <a:gd name="connsiteY5" fmla="*/ 22860 h 153226"/>
                <a:gd name="connsiteX6" fmla="*/ 289560 w 1303020"/>
                <a:gd name="connsiteY6" fmla="*/ 15240 h 153226"/>
                <a:gd name="connsiteX7" fmla="*/ 312420 w 1303020"/>
                <a:gd name="connsiteY7" fmla="*/ 7620 h 153226"/>
                <a:gd name="connsiteX8" fmla="*/ 358140 w 1303020"/>
                <a:gd name="connsiteY8" fmla="*/ 22860 h 153226"/>
                <a:gd name="connsiteX9" fmla="*/ 419100 w 1303020"/>
                <a:gd name="connsiteY9" fmla="*/ 30480 h 153226"/>
                <a:gd name="connsiteX10" fmla="*/ 434340 w 1303020"/>
                <a:gd name="connsiteY10" fmla="*/ 53340 h 153226"/>
                <a:gd name="connsiteX11" fmla="*/ 457200 w 1303020"/>
                <a:gd name="connsiteY11" fmla="*/ 45720 h 153226"/>
                <a:gd name="connsiteX12" fmla="*/ 487680 w 1303020"/>
                <a:gd name="connsiteY12" fmla="*/ 38100 h 153226"/>
                <a:gd name="connsiteX13" fmla="*/ 518160 w 1303020"/>
                <a:gd name="connsiteY13" fmla="*/ 53340 h 153226"/>
                <a:gd name="connsiteX14" fmla="*/ 571500 w 1303020"/>
                <a:gd name="connsiteY14" fmla="*/ 60960 h 153226"/>
                <a:gd name="connsiteX15" fmla="*/ 617220 w 1303020"/>
                <a:gd name="connsiteY15" fmla="*/ 68580 h 153226"/>
                <a:gd name="connsiteX16" fmla="*/ 655320 w 1303020"/>
                <a:gd name="connsiteY16" fmla="*/ 83820 h 153226"/>
                <a:gd name="connsiteX17" fmla="*/ 746760 w 1303020"/>
                <a:gd name="connsiteY17" fmla="*/ 99060 h 153226"/>
                <a:gd name="connsiteX18" fmla="*/ 815340 w 1303020"/>
                <a:gd name="connsiteY18" fmla="*/ 99060 h 153226"/>
                <a:gd name="connsiteX19" fmla="*/ 853440 w 1303020"/>
                <a:gd name="connsiteY19" fmla="*/ 106680 h 153226"/>
                <a:gd name="connsiteX20" fmla="*/ 861060 w 1303020"/>
                <a:gd name="connsiteY20" fmla="*/ 129540 h 153226"/>
                <a:gd name="connsiteX21" fmla="*/ 891540 w 1303020"/>
                <a:gd name="connsiteY21" fmla="*/ 121920 h 153226"/>
                <a:gd name="connsiteX22" fmla="*/ 914400 w 1303020"/>
                <a:gd name="connsiteY22" fmla="*/ 106680 h 153226"/>
                <a:gd name="connsiteX23" fmla="*/ 975360 w 1303020"/>
                <a:gd name="connsiteY23" fmla="*/ 91440 h 153226"/>
                <a:gd name="connsiteX24" fmla="*/ 1036320 w 1303020"/>
                <a:gd name="connsiteY24" fmla="*/ 106680 h 153226"/>
                <a:gd name="connsiteX25" fmla="*/ 1074420 w 1303020"/>
                <a:gd name="connsiteY25" fmla="*/ 144780 h 153226"/>
                <a:gd name="connsiteX26" fmla="*/ 1188720 w 1303020"/>
                <a:gd name="connsiteY26" fmla="*/ 144780 h 153226"/>
                <a:gd name="connsiteX27" fmla="*/ 1219200 w 1303020"/>
                <a:gd name="connsiteY27" fmla="*/ 152400 h 153226"/>
                <a:gd name="connsiteX28" fmla="*/ 1303020 w 1303020"/>
                <a:gd name="connsiteY28" fmla="*/ 152400 h 15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03020" h="153226">
                  <a:moveTo>
                    <a:pt x="0" y="0"/>
                  </a:moveTo>
                  <a:cubicBezTo>
                    <a:pt x="22860" y="2540"/>
                    <a:pt x="45847" y="4123"/>
                    <a:pt x="68580" y="7620"/>
                  </a:cubicBezTo>
                  <a:cubicBezTo>
                    <a:pt x="78931" y="9212"/>
                    <a:pt x="88587" y="15240"/>
                    <a:pt x="99060" y="15240"/>
                  </a:cubicBezTo>
                  <a:cubicBezTo>
                    <a:pt x="112012" y="15240"/>
                    <a:pt x="124460" y="10160"/>
                    <a:pt x="137160" y="7620"/>
                  </a:cubicBezTo>
                  <a:cubicBezTo>
                    <a:pt x="152400" y="10160"/>
                    <a:pt x="167798" y="11888"/>
                    <a:pt x="182880" y="15240"/>
                  </a:cubicBezTo>
                  <a:cubicBezTo>
                    <a:pt x="190721" y="16982"/>
                    <a:pt x="197708" y="22860"/>
                    <a:pt x="205740" y="22860"/>
                  </a:cubicBezTo>
                  <a:cubicBezTo>
                    <a:pt x="233795" y="22860"/>
                    <a:pt x="261620" y="17780"/>
                    <a:pt x="289560" y="15240"/>
                  </a:cubicBezTo>
                  <a:cubicBezTo>
                    <a:pt x="297180" y="12700"/>
                    <a:pt x="304437" y="6733"/>
                    <a:pt x="312420" y="7620"/>
                  </a:cubicBezTo>
                  <a:cubicBezTo>
                    <a:pt x="328386" y="9394"/>
                    <a:pt x="342200" y="20867"/>
                    <a:pt x="358140" y="22860"/>
                  </a:cubicBezTo>
                  <a:lnTo>
                    <a:pt x="419100" y="30480"/>
                  </a:lnTo>
                  <a:cubicBezTo>
                    <a:pt x="424180" y="38100"/>
                    <a:pt x="425837" y="49939"/>
                    <a:pt x="434340" y="53340"/>
                  </a:cubicBezTo>
                  <a:cubicBezTo>
                    <a:pt x="441798" y="56323"/>
                    <a:pt x="449477" y="47927"/>
                    <a:pt x="457200" y="45720"/>
                  </a:cubicBezTo>
                  <a:cubicBezTo>
                    <a:pt x="467270" y="42843"/>
                    <a:pt x="477520" y="40640"/>
                    <a:pt x="487680" y="38100"/>
                  </a:cubicBezTo>
                  <a:cubicBezTo>
                    <a:pt x="497840" y="43180"/>
                    <a:pt x="507201" y="50351"/>
                    <a:pt x="518160" y="53340"/>
                  </a:cubicBezTo>
                  <a:cubicBezTo>
                    <a:pt x="535488" y="58066"/>
                    <a:pt x="553748" y="58229"/>
                    <a:pt x="571500" y="60960"/>
                  </a:cubicBezTo>
                  <a:cubicBezTo>
                    <a:pt x="586771" y="63309"/>
                    <a:pt x="601980" y="66040"/>
                    <a:pt x="617220" y="68580"/>
                  </a:cubicBezTo>
                  <a:cubicBezTo>
                    <a:pt x="646954" y="113181"/>
                    <a:pt x="614968" y="81130"/>
                    <a:pt x="655320" y="83820"/>
                  </a:cubicBezTo>
                  <a:cubicBezTo>
                    <a:pt x="686152" y="85875"/>
                    <a:pt x="746760" y="99060"/>
                    <a:pt x="746760" y="99060"/>
                  </a:cubicBezTo>
                  <a:cubicBezTo>
                    <a:pt x="809674" y="130517"/>
                    <a:pt x="742370" y="106357"/>
                    <a:pt x="815340" y="99060"/>
                  </a:cubicBezTo>
                  <a:cubicBezTo>
                    <a:pt x="828227" y="97771"/>
                    <a:pt x="840740" y="104140"/>
                    <a:pt x="853440" y="106680"/>
                  </a:cubicBezTo>
                  <a:cubicBezTo>
                    <a:pt x="855980" y="114300"/>
                    <a:pt x="853602" y="126557"/>
                    <a:pt x="861060" y="129540"/>
                  </a:cubicBezTo>
                  <a:cubicBezTo>
                    <a:pt x="870784" y="133429"/>
                    <a:pt x="881914" y="126045"/>
                    <a:pt x="891540" y="121920"/>
                  </a:cubicBezTo>
                  <a:cubicBezTo>
                    <a:pt x="899958" y="118312"/>
                    <a:pt x="906209" y="110776"/>
                    <a:pt x="914400" y="106680"/>
                  </a:cubicBezTo>
                  <a:cubicBezTo>
                    <a:pt x="930021" y="98870"/>
                    <a:pt x="960869" y="94338"/>
                    <a:pt x="975360" y="91440"/>
                  </a:cubicBezTo>
                  <a:cubicBezTo>
                    <a:pt x="995680" y="96520"/>
                    <a:pt x="1024702" y="89252"/>
                    <a:pt x="1036320" y="106680"/>
                  </a:cubicBezTo>
                  <a:cubicBezTo>
                    <a:pt x="1056640" y="137160"/>
                    <a:pt x="1043940" y="124460"/>
                    <a:pt x="1074420" y="144780"/>
                  </a:cubicBezTo>
                  <a:cubicBezTo>
                    <a:pt x="1131901" y="133284"/>
                    <a:pt x="1110769" y="133644"/>
                    <a:pt x="1188720" y="144780"/>
                  </a:cubicBezTo>
                  <a:cubicBezTo>
                    <a:pt x="1199087" y="146261"/>
                    <a:pt x="1208751" y="151703"/>
                    <a:pt x="1219200" y="152400"/>
                  </a:cubicBezTo>
                  <a:cubicBezTo>
                    <a:pt x="1247078" y="154259"/>
                    <a:pt x="1275080" y="152400"/>
                    <a:pt x="1303020" y="15240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48F465D-3213-4460-BB13-65D1FE450D69}"/>
                </a:ext>
              </a:extLst>
            </p:cNvPr>
            <p:cNvSpPr/>
            <p:nvPr/>
          </p:nvSpPr>
          <p:spPr>
            <a:xfrm>
              <a:off x="6480175" y="3793254"/>
              <a:ext cx="904875" cy="48496"/>
            </a:xfrm>
            <a:custGeom>
              <a:avLst/>
              <a:gdLst>
                <a:gd name="connsiteX0" fmla="*/ 0 w 904875"/>
                <a:gd name="connsiteY0" fmla="*/ 19921 h 48496"/>
                <a:gd name="connsiteX1" fmla="*/ 34925 w 904875"/>
                <a:gd name="connsiteY1" fmla="*/ 23096 h 48496"/>
                <a:gd name="connsiteX2" fmla="*/ 57150 w 904875"/>
                <a:gd name="connsiteY2" fmla="*/ 32621 h 48496"/>
                <a:gd name="connsiteX3" fmla="*/ 76200 w 904875"/>
                <a:gd name="connsiteY3" fmla="*/ 26271 h 48496"/>
                <a:gd name="connsiteX4" fmla="*/ 92075 w 904875"/>
                <a:gd name="connsiteY4" fmla="*/ 23096 h 48496"/>
                <a:gd name="connsiteX5" fmla="*/ 88900 w 904875"/>
                <a:gd name="connsiteY5" fmla="*/ 32621 h 48496"/>
                <a:gd name="connsiteX6" fmla="*/ 161925 w 904875"/>
                <a:gd name="connsiteY6" fmla="*/ 35796 h 48496"/>
                <a:gd name="connsiteX7" fmla="*/ 177800 w 904875"/>
                <a:gd name="connsiteY7" fmla="*/ 32621 h 48496"/>
                <a:gd name="connsiteX8" fmla="*/ 187325 w 904875"/>
                <a:gd name="connsiteY8" fmla="*/ 29446 h 48496"/>
                <a:gd name="connsiteX9" fmla="*/ 355600 w 904875"/>
                <a:gd name="connsiteY9" fmla="*/ 32621 h 48496"/>
                <a:gd name="connsiteX10" fmla="*/ 377825 w 904875"/>
                <a:gd name="connsiteY10" fmla="*/ 45321 h 48496"/>
                <a:gd name="connsiteX11" fmla="*/ 400050 w 904875"/>
                <a:gd name="connsiteY11" fmla="*/ 48496 h 48496"/>
                <a:gd name="connsiteX12" fmla="*/ 396875 w 904875"/>
                <a:gd name="connsiteY12" fmla="*/ 38971 h 48496"/>
                <a:gd name="connsiteX13" fmla="*/ 384175 w 904875"/>
                <a:gd name="connsiteY13" fmla="*/ 35796 h 48496"/>
                <a:gd name="connsiteX14" fmla="*/ 361950 w 904875"/>
                <a:gd name="connsiteY14" fmla="*/ 29446 h 48496"/>
                <a:gd name="connsiteX15" fmla="*/ 346075 w 904875"/>
                <a:gd name="connsiteY15" fmla="*/ 26271 h 48496"/>
                <a:gd name="connsiteX16" fmla="*/ 396875 w 904875"/>
                <a:gd name="connsiteY16" fmla="*/ 29446 h 48496"/>
                <a:gd name="connsiteX17" fmla="*/ 593725 w 904875"/>
                <a:gd name="connsiteY17" fmla="*/ 32621 h 48496"/>
                <a:gd name="connsiteX18" fmla="*/ 657225 w 904875"/>
                <a:gd name="connsiteY18" fmla="*/ 29446 h 48496"/>
                <a:gd name="connsiteX19" fmla="*/ 704850 w 904875"/>
                <a:gd name="connsiteY19" fmla="*/ 32621 h 48496"/>
                <a:gd name="connsiteX20" fmla="*/ 717550 w 904875"/>
                <a:gd name="connsiteY20" fmla="*/ 29446 h 48496"/>
                <a:gd name="connsiteX21" fmla="*/ 704850 w 904875"/>
                <a:gd name="connsiteY21" fmla="*/ 13571 h 48496"/>
                <a:gd name="connsiteX22" fmla="*/ 831850 w 904875"/>
                <a:gd name="connsiteY22" fmla="*/ 10396 h 48496"/>
                <a:gd name="connsiteX23" fmla="*/ 825500 w 904875"/>
                <a:gd name="connsiteY23" fmla="*/ 871 h 48496"/>
                <a:gd name="connsiteX24" fmla="*/ 838200 w 904875"/>
                <a:gd name="connsiteY24" fmla="*/ 4046 h 48496"/>
                <a:gd name="connsiteX25" fmla="*/ 904875 w 904875"/>
                <a:gd name="connsiteY25" fmla="*/ 4046 h 4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04875" h="48496">
                  <a:moveTo>
                    <a:pt x="0" y="19921"/>
                  </a:moveTo>
                  <a:cubicBezTo>
                    <a:pt x="11642" y="20979"/>
                    <a:pt x="23514" y="20560"/>
                    <a:pt x="34925" y="23096"/>
                  </a:cubicBezTo>
                  <a:cubicBezTo>
                    <a:pt x="42793" y="24844"/>
                    <a:pt x="49114" y="32003"/>
                    <a:pt x="57150" y="32621"/>
                  </a:cubicBezTo>
                  <a:cubicBezTo>
                    <a:pt x="63824" y="33134"/>
                    <a:pt x="69636" y="27584"/>
                    <a:pt x="76200" y="26271"/>
                  </a:cubicBezTo>
                  <a:lnTo>
                    <a:pt x="92075" y="23096"/>
                  </a:lnTo>
                  <a:cubicBezTo>
                    <a:pt x="91017" y="26271"/>
                    <a:pt x="85907" y="31124"/>
                    <a:pt x="88900" y="32621"/>
                  </a:cubicBezTo>
                  <a:cubicBezTo>
                    <a:pt x="110474" y="43408"/>
                    <a:pt x="139917" y="37630"/>
                    <a:pt x="161925" y="35796"/>
                  </a:cubicBezTo>
                  <a:cubicBezTo>
                    <a:pt x="167217" y="34738"/>
                    <a:pt x="172565" y="33930"/>
                    <a:pt x="177800" y="32621"/>
                  </a:cubicBezTo>
                  <a:cubicBezTo>
                    <a:pt x="181047" y="31809"/>
                    <a:pt x="183978" y="29446"/>
                    <a:pt x="187325" y="29446"/>
                  </a:cubicBezTo>
                  <a:cubicBezTo>
                    <a:pt x="243427" y="29446"/>
                    <a:pt x="299508" y="31563"/>
                    <a:pt x="355600" y="32621"/>
                  </a:cubicBezTo>
                  <a:cubicBezTo>
                    <a:pt x="361568" y="36600"/>
                    <a:pt x="371008" y="43462"/>
                    <a:pt x="377825" y="45321"/>
                  </a:cubicBezTo>
                  <a:cubicBezTo>
                    <a:pt x="385045" y="47290"/>
                    <a:pt x="392642" y="47438"/>
                    <a:pt x="400050" y="48496"/>
                  </a:cubicBezTo>
                  <a:cubicBezTo>
                    <a:pt x="398992" y="45321"/>
                    <a:pt x="399488" y="41062"/>
                    <a:pt x="396875" y="38971"/>
                  </a:cubicBezTo>
                  <a:cubicBezTo>
                    <a:pt x="393468" y="36245"/>
                    <a:pt x="388371" y="36995"/>
                    <a:pt x="384175" y="35796"/>
                  </a:cubicBezTo>
                  <a:cubicBezTo>
                    <a:pt x="365613" y="30492"/>
                    <a:pt x="384283" y="34409"/>
                    <a:pt x="361950" y="29446"/>
                  </a:cubicBezTo>
                  <a:cubicBezTo>
                    <a:pt x="356682" y="28275"/>
                    <a:pt x="340679" y="26271"/>
                    <a:pt x="346075" y="26271"/>
                  </a:cubicBezTo>
                  <a:cubicBezTo>
                    <a:pt x="363041" y="26271"/>
                    <a:pt x="379914" y="29011"/>
                    <a:pt x="396875" y="29446"/>
                  </a:cubicBezTo>
                  <a:lnTo>
                    <a:pt x="593725" y="32621"/>
                  </a:lnTo>
                  <a:cubicBezTo>
                    <a:pt x="558610" y="15063"/>
                    <a:pt x="574562" y="25207"/>
                    <a:pt x="657225" y="29446"/>
                  </a:cubicBezTo>
                  <a:cubicBezTo>
                    <a:pt x="673114" y="30261"/>
                    <a:pt x="688975" y="31563"/>
                    <a:pt x="704850" y="32621"/>
                  </a:cubicBezTo>
                  <a:cubicBezTo>
                    <a:pt x="709083" y="31563"/>
                    <a:pt x="714932" y="32937"/>
                    <a:pt x="717550" y="29446"/>
                  </a:cubicBezTo>
                  <a:cubicBezTo>
                    <a:pt x="722662" y="22630"/>
                    <a:pt x="706335" y="14561"/>
                    <a:pt x="704850" y="13571"/>
                  </a:cubicBezTo>
                  <a:cubicBezTo>
                    <a:pt x="747183" y="12513"/>
                    <a:pt x="789736" y="14829"/>
                    <a:pt x="831850" y="10396"/>
                  </a:cubicBezTo>
                  <a:cubicBezTo>
                    <a:pt x="835645" y="9997"/>
                    <a:pt x="822802" y="3569"/>
                    <a:pt x="825500" y="871"/>
                  </a:cubicBezTo>
                  <a:cubicBezTo>
                    <a:pt x="828586" y="-2215"/>
                    <a:pt x="833840" y="3872"/>
                    <a:pt x="838200" y="4046"/>
                  </a:cubicBezTo>
                  <a:cubicBezTo>
                    <a:pt x="860407" y="4934"/>
                    <a:pt x="882650" y="4046"/>
                    <a:pt x="904875" y="4046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F45C928-5BB7-40E3-A14A-C0D65F83EC4F}"/>
                </a:ext>
              </a:extLst>
            </p:cNvPr>
            <p:cNvSpPr/>
            <p:nvPr/>
          </p:nvSpPr>
          <p:spPr>
            <a:xfrm>
              <a:off x="7367588" y="3795713"/>
              <a:ext cx="938212" cy="40971"/>
            </a:xfrm>
            <a:custGeom>
              <a:avLst/>
              <a:gdLst>
                <a:gd name="connsiteX0" fmla="*/ 0 w 938212"/>
                <a:gd name="connsiteY0" fmla="*/ 2381 h 40971"/>
                <a:gd name="connsiteX1" fmla="*/ 169068 w 938212"/>
                <a:gd name="connsiteY1" fmla="*/ 4762 h 40971"/>
                <a:gd name="connsiteX2" fmla="*/ 161925 w 938212"/>
                <a:gd name="connsiteY2" fmla="*/ 9525 h 40971"/>
                <a:gd name="connsiteX3" fmla="*/ 166687 w 938212"/>
                <a:gd name="connsiteY3" fmla="*/ 19050 h 40971"/>
                <a:gd name="connsiteX4" fmla="*/ 245268 w 938212"/>
                <a:gd name="connsiteY4" fmla="*/ 14287 h 40971"/>
                <a:gd name="connsiteX5" fmla="*/ 257175 w 938212"/>
                <a:gd name="connsiteY5" fmla="*/ 9525 h 40971"/>
                <a:gd name="connsiteX6" fmla="*/ 292893 w 938212"/>
                <a:gd name="connsiteY6" fmla="*/ 4762 h 40971"/>
                <a:gd name="connsiteX7" fmla="*/ 350043 w 938212"/>
                <a:gd name="connsiteY7" fmla="*/ 2381 h 40971"/>
                <a:gd name="connsiteX8" fmla="*/ 388143 w 938212"/>
                <a:gd name="connsiteY8" fmla="*/ 0 h 40971"/>
                <a:gd name="connsiteX9" fmla="*/ 423862 w 938212"/>
                <a:gd name="connsiteY9" fmla="*/ 2381 h 40971"/>
                <a:gd name="connsiteX10" fmla="*/ 426243 w 938212"/>
                <a:gd name="connsiteY10" fmla="*/ 14287 h 40971"/>
                <a:gd name="connsiteX11" fmla="*/ 433387 w 938212"/>
                <a:gd name="connsiteY11" fmla="*/ 16668 h 40971"/>
                <a:gd name="connsiteX12" fmla="*/ 445293 w 938212"/>
                <a:gd name="connsiteY12" fmla="*/ 19050 h 40971"/>
                <a:gd name="connsiteX13" fmla="*/ 535781 w 938212"/>
                <a:gd name="connsiteY13" fmla="*/ 14287 h 40971"/>
                <a:gd name="connsiteX14" fmla="*/ 585787 w 938212"/>
                <a:gd name="connsiteY14" fmla="*/ 23812 h 40971"/>
                <a:gd name="connsiteX15" fmla="*/ 573881 w 938212"/>
                <a:gd name="connsiteY15" fmla="*/ 33337 h 40971"/>
                <a:gd name="connsiteX16" fmla="*/ 623887 w 938212"/>
                <a:gd name="connsiteY16" fmla="*/ 21431 h 40971"/>
                <a:gd name="connsiteX17" fmla="*/ 716756 w 938212"/>
                <a:gd name="connsiteY17" fmla="*/ 16668 h 40971"/>
                <a:gd name="connsiteX18" fmla="*/ 740568 w 938212"/>
                <a:gd name="connsiteY18" fmla="*/ 19050 h 40971"/>
                <a:gd name="connsiteX19" fmla="*/ 745331 w 938212"/>
                <a:gd name="connsiteY19" fmla="*/ 26193 h 40971"/>
                <a:gd name="connsiteX20" fmla="*/ 726281 w 938212"/>
                <a:gd name="connsiteY20" fmla="*/ 38100 h 40971"/>
                <a:gd name="connsiteX21" fmla="*/ 809625 w 938212"/>
                <a:gd name="connsiteY21" fmla="*/ 38100 h 40971"/>
                <a:gd name="connsiteX22" fmla="*/ 938212 w 938212"/>
                <a:gd name="connsiteY22" fmla="*/ 38100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8212" h="40971">
                  <a:moveTo>
                    <a:pt x="0" y="2381"/>
                  </a:moveTo>
                  <a:cubicBezTo>
                    <a:pt x="56356" y="3175"/>
                    <a:pt x="112761" y="2278"/>
                    <a:pt x="169068" y="4762"/>
                  </a:cubicBezTo>
                  <a:cubicBezTo>
                    <a:pt x="171927" y="4888"/>
                    <a:pt x="162395" y="6702"/>
                    <a:pt x="161925" y="9525"/>
                  </a:cubicBezTo>
                  <a:cubicBezTo>
                    <a:pt x="161342" y="13026"/>
                    <a:pt x="165100" y="15875"/>
                    <a:pt x="166687" y="19050"/>
                  </a:cubicBezTo>
                  <a:cubicBezTo>
                    <a:pt x="192881" y="17462"/>
                    <a:pt x="219170" y="17034"/>
                    <a:pt x="245268" y="14287"/>
                  </a:cubicBezTo>
                  <a:cubicBezTo>
                    <a:pt x="249519" y="13840"/>
                    <a:pt x="253081" y="10753"/>
                    <a:pt x="257175" y="9525"/>
                  </a:cubicBezTo>
                  <a:cubicBezTo>
                    <a:pt x="266317" y="6782"/>
                    <a:pt x="285917" y="5172"/>
                    <a:pt x="292893" y="4762"/>
                  </a:cubicBezTo>
                  <a:cubicBezTo>
                    <a:pt x="311927" y="3642"/>
                    <a:pt x="331000" y="3333"/>
                    <a:pt x="350043" y="2381"/>
                  </a:cubicBezTo>
                  <a:cubicBezTo>
                    <a:pt x="362752" y="1746"/>
                    <a:pt x="375443" y="794"/>
                    <a:pt x="388143" y="0"/>
                  </a:cubicBezTo>
                  <a:lnTo>
                    <a:pt x="423862" y="2381"/>
                  </a:lnTo>
                  <a:cubicBezTo>
                    <a:pt x="427652" y="3802"/>
                    <a:pt x="423998" y="10920"/>
                    <a:pt x="426243" y="14287"/>
                  </a:cubicBezTo>
                  <a:cubicBezTo>
                    <a:pt x="427635" y="16376"/>
                    <a:pt x="430952" y="16059"/>
                    <a:pt x="433387" y="16668"/>
                  </a:cubicBezTo>
                  <a:cubicBezTo>
                    <a:pt x="437313" y="17650"/>
                    <a:pt x="441324" y="18256"/>
                    <a:pt x="445293" y="19050"/>
                  </a:cubicBezTo>
                  <a:cubicBezTo>
                    <a:pt x="475456" y="17462"/>
                    <a:pt x="505577" y="14287"/>
                    <a:pt x="535781" y="14287"/>
                  </a:cubicBezTo>
                  <a:cubicBezTo>
                    <a:pt x="614683" y="14287"/>
                    <a:pt x="614283" y="12415"/>
                    <a:pt x="585787" y="23812"/>
                  </a:cubicBezTo>
                  <a:cubicBezTo>
                    <a:pt x="581818" y="26987"/>
                    <a:pt x="568830" y="32776"/>
                    <a:pt x="573881" y="33337"/>
                  </a:cubicBezTo>
                  <a:cubicBezTo>
                    <a:pt x="603270" y="36602"/>
                    <a:pt x="601171" y="23406"/>
                    <a:pt x="623887" y="21431"/>
                  </a:cubicBezTo>
                  <a:cubicBezTo>
                    <a:pt x="654767" y="18746"/>
                    <a:pt x="685800" y="18256"/>
                    <a:pt x="716756" y="16668"/>
                  </a:cubicBezTo>
                  <a:cubicBezTo>
                    <a:pt x="724693" y="17462"/>
                    <a:pt x="733000" y="16527"/>
                    <a:pt x="740568" y="19050"/>
                  </a:cubicBezTo>
                  <a:cubicBezTo>
                    <a:pt x="743283" y="19955"/>
                    <a:pt x="745801" y="23370"/>
                    <a:pt x="745331" y="26193"/>
                  </a:cubicBezTo>
                  <a:cubicBezTo>
                    <a:pt x="744242" y="32728"/>
                    <a:pt x="729792" y="36695"/>
                    <a:pt x="726281" y="38100"/>
                  </a:cubicBezTo>
                  <a:cubicBezTo>
                    <a:pt x="767733" y="44021"/>
                    <a:pt x="726376" y="39115"/>
                    <a:pt x="809625" y="38100"/>
                  </a:cubicBezTo>
                  <a:cubicBezTo>
                    <a:pt x="852484" y="37577"/>
                    <a:pt x="895350" y="38100"/>
                    <a:pt x="938212" y="3810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08ECF24-BC17-4B8E-9FF2-A03C84A9EC92}"/>
                </a:ext>
              </a:extLst>
            </p:cNvPr>
            <p:cNvSpPr/>
            <p:nvPr/>
          </p:nvSpPr>
          <p:spPr>
            <a:xfrm>
              <a:off x="8270081" y="3788569"/>
              <a:ext cx="1054894" cy="47460"/>
            </a:xfrm>
            <a:custGeom>
              <a:avLst/>
              <a:gdLst>
                <a:gd name="connsiteX0" fmla="*/ 0 w 1054894"/>
                <a:gd name="connsiteY0" fmla="*/ 45244 h 47460"/>
                <a:gd name="connsiteX1" fmla="*/ 71438 w 1054894"/>
                <a:gd name="connsiteY1" fmla="*/ 40481 h 47460"/>
                <a:gd name="connsiteX2" fmla="*/ 102394 w 1054894"/>
                <a:gd name="connsiteY2" fmla="*/ 42862 h 47460"/>
                <a:gd name="connsiteX3" fmla="*/ 157163 w 1054894"/>
                <a:gd name="connsiteY3" fmla="*/ 45244 h 47460"/>
                <a:gd name="connsiteX4" fmla="*/ 240507 w 1054894"/>
                <a:gd name="connsiteY4" fmla="*/ 42862 h 47460"/>
                <a:gd name="connsiteX5" fmla="*/ 252413 w 1054894"/>
                <a:gd name="connsiteY5" fmla="*/ 40481 h 47460"/>
                <a:gd name="connsiteX6" fmla="*/ 240507 w 1054894"/>
                <a:gd name="connsiteY6" fmla="*/ 33337 h 47460"/>
                <a:gd name="connsiteX7" fmla="*/ 226219 w 1054894"/>
                <a:gd name="connsiteY7" fmla="*/ 30956 h 47460"/>
                <a:gd name="connsiteX8" fmla="*/ 216694 w 1054894"/>
                <a:gd name="connsiteY8" fmla="*/ 28575 h 47460"/>
                <a:gd name="connsiteX9" fmla="*/ 366713 w 1054894"/>
                <a:gd name="connsiteY9" fmla="*/ 35719 h 47460"/>
                <a:gd name="connsiteX10" fmla="*/ 414338 w 1054894"/>
                <a:gd name="connsiteY10" fmla="*/ 30956 h 47460"/>
                <a:gd name="connsiteX11" fmla="*/ 402432 w 1054894"/>
                <a:gd name="connsiteY11" fmla="*/ 23812 h 47460"/>
                <a:gd name="connsiteX12" fmla="*/ 428625 w 1054894"/>
                <a:gd name="connsiteY12" fmla="*/ 19050 h 47460"/>
                <a:gd name="connsiteX13" fmla="*/ 447675 w 1054894"/>
                <a:gd name="connsiteY13" fmla="*/ 23812 h 47460"/>
                <a:gd name="connsiteX14" fmla="*/ 490538 w 1054894"/>
                <a:gd name="connsiteY14" fmla="*/ 28575 h 47460"/>
                <a:gd name="connsiteX15" fmla="*/ 488157 w 1054894"/>
                <a:gd name="connsiteY15" fmla="*/ 21431 h 47460"/>
                <a:gd name="connsiteX16" fmla="*/ 469107 w 1054894"/>
                <a:gd name="connsiteY16" fmla="*/ 14287 h 47460"/>
                <a:gd name="connsiteX17" fmla="*/ 488157 w 1054894"/>
                <a:gd name="connsiteY17" fmla="*/ 11906 h 47460"/>
                <a:gd name="connsiteX18" fmla="*/ 531019 w 1054894"/>
                <a:gd name="connsiteY18" fmla="*/ 19050 h 47460"/>
                <a:gd name="connsiteX19" fmla="*/ 559594 w 1054894"/>
                <a:gd name="connsiteY19" fmla="*/ 21431 h 47460"/>
                <a:gd name="connsiteX20" fmla="*/ 604838 w 1054894"/>
                <a:gd name="connsiteY20" fmla="*/ 19050 h 47460"/>
                <a:gd name="connsiteX21" fmla="*/ 590550 w 1054894"/>
                <a:gd name="connsiteY21" fmla="*/ 2381 h 47460"/>
                <a:gd name="connsiteX22" fmla="*/ 576263 w 1054894"/>
                <a:gd name="connsiteY22" fmla="*/ 0 h 47460"/>
                <a:gd name="connsiteX23" fmla="*/ 733425 w 1054894"/>
                <a:gd name="connsiteY23" fmla="*/ 2381 h 47460"/>
                <a:gd name="connsiteX24" fmla="*/ 740569 w 1054894"/>
                <a:gd name="connsiteY24" fmla="*/ 4762 h 47460"/>
                <a:gd name="connsiteX25" fmla="*/ 766763 w 1054894"/>
                <a:gd name="connsiteY25" fmla="*/ 7144 h 47460"/>
                <a:gd name="connsiteX26" fmla="*/ 750094 w 1054894"/>
                <a:gd name="connsiteY26" fmla="*/ 16669 h 47460"/>
                <a:gd name="connsiteX27" fmla="*/ 800100 w 1054894"/>
                <a:gd name="connsiteY27" fmla="*/ 16669 h 47460"/>
                <a:gd name="connsiteX28" fmla="*/ 807244 w 1054894"/>
                <a:gd name="connsiteY28" fmla="*/ 14287 h 47460"/>
                <a:gd name="connsiteX29" fmla="*/ 823913 w 1054894"/>
                <a:gd name="connsiteY29" fmla="*/ 9525 h 47460"/>
                <a:gd name="connsiteX30" fmla="*/ 840582 w 1054894"/>
                <a:gd name="connsiteY30" fmla="*/ 14287 h 47460"/>
                <a:gd name="connsiteX31" fmla="*/ 838200 w 1054894"/>
                <a:gd name="connsiteY31" fmla="*/ 23812 h 47460"/>
                <a:gd name="connsiteX32" fmla="*/ 850107 w 1054894"/>
                <a:gd name="connsiteY32" fmla="*/ 26194 h 47460"/>
                <a:gd name="connsiteX33" fmla="*/ 878682 w 1054894"/>
                <a:gd name="connsiteY33" fmla="*/ 23812 h 47460"/>
                <a:gd name="connsiteX34" fmla="*/ 888207 w 1054894"/>
                <a:gd name="connsiteY34" fmla="*/ 21431 h 47460"/>
                <a:gd name="connsiteX35" fmla="*/ 909638 w 1054894"/>
                <a:gd name="connsiteY35" fmla="*/ 30956 h 47460"/>
                <a:gd name="connsiteX36" fmla="*/ 907257 w 1054894"/>
                <a:gd name="connsiteY36" fmla="*/ 38100 h 47460"/>
                <a:gd name="connsiteX37" fmla="*/ 952500 w 1054894"/>
                <a:gd name="connsiteY37" fmla="*/ 33337 h 47460"/>
                <a:gd name="connsiteX38" fmla="*/ 962025 w 1054894"/>
                <a:gd name="connsiteY38" fmla="*/ 35719 h 47460"/>
                <a:gd name="connsiteX39" fmla="*/ 971550 w 1054894"/>
                <a:gd name="connsiteY39" fmla="*/ 45244 h 47460"/>
                <a:gd name="connsiteX40" fmla="*/ 985838 w 1054894"/>
                <a:gd name="connsiteY40" fmla="*/ 42862 h 47460"/>
                <a:gd name="connsiteX41" fmla="*/ 1054894 w 1054894"/>
                <a:gd name="connsiteY41" fmla="*/ 42862 h 47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4894" h="47460">
                  <a:moveTo>
                    <a:pt x="0" y="45244"/>
                  </a:moveTo>
                  <a:cubicBezTo>
                    <a:pt x="23813" y="43656"/>
                    <a:pt x="47579" y="41036"/>
                    <a:pt x="71438" y="40481"/>
                  </a:cubicBezTo>
                  <a:cubicBezTo>
                    <a:pt x="81784" y="40240"/>
                    <a:pt x="92061" y="42288"/>
                    <a:pt x="102394" y="42862"/>
                  </a:cubicBezTo>
                  <a:cubicBezTo>
                    <a:pt x="120639" y="43876"/>
                    <a:pt x="138907" y="44450"/>
                    <a:pt x="157163" y="45244"/>
                  </a:cubicBezTo>
                  <a:cubicBezTo>
                    <a:pt x="184944" y="44450"/>
                    <a:pt x="212749" y="44250"/>
                    <a:pt x="240507" y="42862"/>
                  </a:cubicBezTo>
                  <a:cubicBezTo>
                    <a:pt x="244549" y="42660"/>
                    <a:pt x="252413" y="44528"/>
                    <a:pt x="252413" y="40481"/>
                  </a:cubicBezTo>
                  <a:cubicBezTo>
                    <a:pt x="252413" y="35853"/>
                    <a:pt x="244857" y="34919"/>
                    <a:pt x="240507" y="33337"/>
                  </a:cubicBezTo>
                  <a:cubicBezTo>
                    <a:pt x="235969" y="31687"/>
                    <a:pt x="230954" y="31903"/>
                    <a:pt x="226219" y="30956"/>
                  </a:cubicBezTo>
                  <a:cubicBezTo>
                    <a:pt x="223010" y="30314"/>
                    <a:pt x="219869" y="29369"/>
                    <a:pt x="216694" y="28575"/>
                  </a:cubicBezTo>
                  <a:cubicBezTo>
                    <a:pt x="268090" y="62838"/>
                    <a:pt x="229553" y="41063"/>
                    <a:pt x="366713" y="35719"/>
                  </a:cubicBezTo>
                  <a:cubicBezTo>
                    <a:pt x="382655" y="35098"/>
                    <a:pt x="398463" y="32544"/>
                    <a:pt x="414338" y="30956"/>
                  </a:cubicBezTo>
                  <a:cubicBezTo>
                    <a:pt x="410369" y="28575"/>
                    <a:pt x="406572" y="25882"/>
                    <a:pt x="402432" y="23812"/>
                  </a:cubicBezTo>
                  <a:cubicBezTo>
                    <a:pt x="389887" y="17539"/>
                    <a:pt x="369848" y="23248"/>
                    <a:pt x="428625" y="19050"/>
                  </a:cubicBezTo>
                  <a:cubicBezTo>
                    <a:pt x="434975" y="20637"/>
                    <a:pt x="441242" y="22606"/>
                    <a:pt x="447675" y="23812"/>
                  </a:cubicBezTo>
                  <a:cubicBezTo>
                    <a:pt x="455394" y="25259"/>
                    <a:pt x="484349" y="27956"/>
                    <a:pt x="490538" y="28575"/>
                  </a:cubicBezTo>
                  <a:cubicBezTo>
                    <a:pt x="489744" y="26194"/>
                    <a:pt x="490085" y="23038"/>
                    <a:pt x="488157" y="21431"/>
                  </a:cubicBezTo>
                  <a:cubicBezTo>
                    <a:pt x="486264" y="19853"/>
                    <a:pt x="473057" y="15604"/>
                    <a:pt x="469107" y="14287"/>
                  </a:cubicBezTo>
                  <a:cubicBezTo>
                    <a:pt x="475457" y="13493"/>
                    <a:pt x="481758" y="11906"/>
                    <a:pt x="488157" y="11906"/>
                  </a:cubicBezTo>
                  <a:cubicBezTo>
                    <a:pt x="520036" y="11906"/>
                    <a:pt x="502955" y="14840"/>
                    <a:pt x="531019" y="19050"/>
                  </a:cubicBezTo>
                  <a:cubicBezTo>
                    <a:pt x="540471" y="20468"/>
                    <a:pt x="550069" y="20637"/>
                    <a:pt x="559594" y="21431"/>
                  </a:cubicBezTo>
                  <a:cubicBezTo>
                    <a:pt x="574675" y="20637"/>
                    <a:pt x="589780" y="20208"/>
                    <a:pt x="604838" y="19050"/>
                  </a:cubicBezTo>
                  <a:cubicBezTo>
                    <a:pt x="633168" y="16871"/>
                    <a:pt x="625773" y="15358"/>
                    <a:pt x="590550" y="2381"/>
                  </a:cubicBezTo>
                  <a:cubicBezTo>
                    <a:pt x="586020" y="712"/>
                    <a:pt x="571435" y="0"/>
                    <a:pt x="576263" y="0"/>
                  </a:cubicBezTo>
                  <a:cubicBezTo>
                    <a:pt x="628656" y="0"/>
                    <a:pt x="681038" y="1587"/>
                    <a:pt x="733425" y="2381"/>
                  </a:cubicBezTo>
                  <a:cubicBezTo>
                    <a:pt x="735806" y="3175"/>
                    <a:pt x="738084" y="4407"/>
                    <a:pt x="740569" y="4762"/>
                  </a:cubicBezTo>
                  <a:cubicBezTo>
                    <a:pt x="749248" y="6002"/>
                    <a:pt x="761286" y="298"/>
                    <a:pt x="766763" y="7144"/>
                  </a:cubicBezTo>
                  <a:cubicBezTo>
                    <a:pt x="770761" y="12141"/>
                    <a:pt x="755650" y="13494"/>
                    <a:pt x="750094" y="16669"/>
                  </a:cubicBezTo>
                  <a:cubicBezTo>
                    <a:pt x="774310" y="20128"/>
                    <a:pt x="768075" y="20437"/>
                    <a:pt x="800100" y="16669"/>
                  </a:cubicBezTo>
                  <a:cubicBezTo>
                    <a:pt x="802593" y="16376"/>
                    <a:pt x="804840" y="15008"/>
                    <a:pt x="807244" y="14287"/>
                  </a:cubicBezTo>
                  <a:cubicBezTo>
                    <a:pt x="812779" y="12627"/>
                    <a:pt x="818357" y="11112"/>
                    <a:pt x="823913" y="9525"/>
                  </a:cubicBezTo>
                  <a:cubicBezTo>
                    <a:pt x="829469" y="11112"/>
                    <a:pt x="836496" y="10201"/>
                    <a:pt x="840582" y="14287"/>
                  </a:cubicBezTo>
                  <a:cubicBezTo>
                    <a:pt x="842896" y="16601"/>
                    <a:pt x="836156" y="21256"/>
                    <a:pt x="838200" y="23812"/>
                  </a:cubicBezTo>
                  <a:cubicBezTo>
                    <a:pt x="840728" y="26973"/>
                    <a:pt x="846138" y="25400"/>
                    <a:pt x="850107" y="26194"/>
                  </a:cubicBezTo>
                  <a:cubicBezTo>
                    <a:pt x="859632" y="25400"/>
                    <a:pt x="869198" y="24998"/>
                    <a:pt x="878682" y="23812"/>
                  </a:cubicBezTo>
                  <a:cubicBezTo>
                    <a:pt x="881929" y="23406"/>
                    <a:pt x="885018" y="20695"/>
                    <a:pt x="888207" y="21431"/>
                  </a:cubicBezTo>
                  <a:cubicBezTo>
                    <a:pt x="895824" y="23189"/>
                    <a:pt x="902494" y="27781"/>
                    <a:pt x="909638" y="30956"/>
                  </a:cubicBezTo>
                  <a:cubicBezTo>
                    <a:pt x="908844" y="33337"/>
                    <a:pt x="904776" y="37718"/>
                    <a:pt x="907257" y="38100"/>
                  </a:cubicBezTo>
                  <a:cubicBezTo>
                    <a:pt x="920842" y="40190"/>
                    <a:pt x="938312" y="36175"/>
                    <a:pt x="952500" y="33337"/>
                  </a:cubicBezTo>
                  <a:cubicBezTo>
                    <a:pt x="955675" y="34131"/>
                    <a:pt x="959250" y="33984"/>
                    <a:pt x="962025" y="35719"/>
                  </a:cubicBezTo>
                  <a:cubicBezTo>
                    <a:pt x="965833" y="38099"/>
                    <a:pt x="967249" y="43954"/>
                    <a:pt x="971550" y="45244"/>
                  </a:cubicBezTo>
                  <a:cubicBezTo>
                    <a:pt x="976175" y="46631"/>
                    <a:pt x="981012" y="43000"/>
                    <a:pt x="985838" y="42862"/>
                  </a:cubicBezTo>
                  <a:cubicBezTo>
                    <a:pt x="1008847" y="42204"/>
                    <a:pt x="1031875" y="42862"/>
                    <a:pt x="1054894" y="42862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DF46D6F-D786-437A-A38D-C9D513349737}"/>
                </a:ext>
              </a:extLst>
            </p:cNvPr>
            <p:cNvSpPr/>
            <p:nvPr/>
          </p:nvSpPr>
          <p:spPr>
            <a:xfrm>
              <a:off x="6791325" y="3971925"/>
              <a:ext cx="2520950" cy="142875"/>
            </a:xfrm>
            <a:custGeom>
              <a:avLst/>
              <a:gdLst>
                <a:gd name="connsiteX0" fmla="*/ 0 w 2520950"/>
                <a:gd name="connsiteY0" fmla="*/ 63500 h 142875"/>
                <a:gd name="connsiteX1" fmla="*/ 22225 w 2520950"/>
                <a:gd name="connsiteY1" fmla="*/ 60325 h 142875"/>
                <a:gd name="connsiteX2" fmla="*/ 69850 w 2520950"/>
                <a:gd name="connsiteY2" fmla="*/ 44450 h 142875"/>
                <a:gd name="connsiteX3" fmla="*/ 139700 w 2520950"/>
                <a:gd name="connsiteY3" fmla="*/ 41275 h 142875"/>
                <a:gd name="connsiteX4" fmla="*/ 142875 w 2520950"/>
                <a:gd name="connsiteY4" fmla="*/ 28575 h 142875"/>
                <a:gd name="connsiteX5" fmla="*/ 165100 w 2520950"/>
                <a:gd name="connsiteY5" fmla="*/ 31750 h 142875"/>
                <a:gd name="connsiteX6" fmla="*/ 225425 w 2520950"/>
                <a:gd name="connsiteY6" fmla="*/ 28575 h 142875"/>
                <a:gd name="connsiteX7" fmla="*/ 209550 w 2520950"/>
                <a:gd name="connsiteY7" fmla="*/ 22225 h 142875"/>
                <a:gd name="connsiteX8" fmla="*/ 228600 w 2520950"/>
                <a:gd name="connsiteY8" fmla="*/ 15875 h 142875"/>
                <a:gd name="connsiteX9" fmla="*/ 254000 w 2520950"/>
                <a:gd name="connsiteY9" fmla="*/ 12700 h 142875"/>
                <a:gd name="connsiteX10" fmla="*/ 244475 w 2520950"/>
                <a:gd name="connsiteY10" fmla="*/ 9525 h 142875"/>
                <a:gd name="connsiteX11" fmla="*/ 307975 w 2520950"/>
                <a:gd name="connsiteY11" fmla="*/ 9525 h 142875"/>
                <a:gd name="connsiteX12" fmla="*/ 352425 w 2520950"/>
                <a:gd name="connsiteY12" fmla="*/ 6350 h 142875"/>
                <a:gd name="connsiteX13" fmla="*/ 342900 w 2520950"/>
                <a:gd name="connsiteY13" fmla="*/ 0 h 142875"/>
                <a:gd name="connsiteX14" fmla="*/ 355600 w 2520950"/>
                <a:gd name="connsiteY14" fmla="*/ 6350 h 142875"/>
                <a:gd name="connsiteX15" fmla="*/ 371475 w 2520950"/>
                <a:gd name="connsiteY15" fmla="*/ 9525 h 142875"/>
                <a:gd name="connsiteX16" fmla="*/ 454025 w 2520950"/>
                <a:gd name="connsiteY16" fmla="*/ 15875 h 142875"/>
                <a:gd name="connsiteX17" fmla="*/ 460375 w 2520950"/>
                <a:gd name="connsiteY17" fmla="*/ 25400 h 142875"/>
                <a:gd name="connsiteX18" fmla="*/ 454025 w 2520950"/>
                <a:gd name="connsiteY18" fmla="*/ 34925 h 142875"/>
                <a:gd name="connsiteX19" fmla="*/ 523875 w 2520950"/>
                <a:gd name="connsiteY19" fmla="*/ 38100 h 142875"/>
                <a:gd name="connsiteX20" fmla="*/ 571500 w 2520950"/>
                <a:gd name="connsiteY20" fmla="*/ 47625 h 142875"/>
                <a:gd name="connsiteX21" fmla="*/ 581025 w 2520950"/>
                <a:gd name="connsiteY21" fmla="*/ 57150 h 142875"/>
                <a:gd name="connsiteX22" fmla="*/ 609600 w 2520950"/>
                <a:gd name="connsiteY22" fmla="*/ 53975 h 142875"/>
                <a:gd name="connsiteX23" fmla="*/ 619125 w 2520950"/>
                <a:gd name="connsiteY23" fmla="*/ 50800 h 142875"/>
                <a:gd name="connsiteX24" fmla="*/ 628650 w 2520950"/>
                <a:gd name="connsiteY24" fmla="*/ 41275 h 142875"/>
                <a:gd name="connsiteX25" fmla="*/ 644525 w 2520950"/>
                <a:gd name="connsiteY25" fmla="*/ 44450 h 142875"/>
                <a:gd name="connsiteX26" fmla="*/ 638175 w 2520950"/>
                <a:gd name="connsiteY26" fmla="*/ 53975 h 142875"/>
                <a:gd name="connsiteX27" fmla="*/ 635000 w 2520950"/>
                <a:gd name="connsiteY27" fmla="*/ 63500 h 142875"/>
                <a:gd name="connsiteX28" fmla="*/ 993775 w 2520950"/>
                <a:gd name="connsiteY28" fmla="*/ 60325 h 142875"/>
                <a:gd name="connsiteX29" fmla="*/ 965200 w 2520950"/>
                <a:gd name="connsiteY29" fmla="*/ 50800 h 142875"/>
                <a:gd name="connsiteX30" fmla="*/ 952500 w 2520950"/>
                <a:gd name="connsiteY30" fmla="*/ 44450 h 142875"/>
                <a:gd name="connsiteX31" fmla="*/ 1066800 w 2520950"/>
                <a:gd name="connsiteY31" fmla="*/ 47625 h 142875"/>
                <a:gd name="connsiteX32" fmla="*/ 1196975 w 2520950"/>
                <a:gd name="connsiteY32" fmla="*/ 50800 h 142875"/>
                <a:gd name="connsiteX33" fmla="*/ 1247775 w 2520950"/>
                <a:gd name="connsiteY33" fmla="*/ 47625 h 142875"/>
                <a:gd name="connsiteX34" fmla="*/ 1260475 w 2520950"/>
                <a:gd name="connsiteY34" fmla="*/ 44450 h 142875"/>
                <a:gd name="connsiteX35" fmla="*/ 1285875 w 2520950"/>
                <a:gd name="connsiteY35" fmla="*/ 63500 h 142875"/>
                <a:gd name="connsiteX36" fmla="*/ 1295400 w 2520950"/>
                <a:gd name="connsiteY36" fmla="*/ 66675 h 142875"/>
                <a:gd name="connsiteX37" fmla="*/ 1317625 w 2520950"/>
                <a:gd name="connsiteY37" fmla="*/ 63500 h 142875"/>
                <a:gd name="connsiteX38" fmla="*/ 1327150 w 2520950"/>
                <a:gd name="connsiteY38" fmla="*/ 69850 h 142875"/>
                <a:gd name="connsiteX39" fmla="*/ 1362075 w 2520950"/>
                <a:gd name="connsiteY39" fmla="*/ 66675 h 142875"/>
                <a:gd name="connsiteX40" fmla="*/ 1403350 w 2520950"/>
                <a:gd name="connsiteY40" fmla="*/ 69850 h 142875"/>
                <a:gd name="connsiteX41" fmla="*/ 1409700 w 2520950"/>
                <a:gd name="connsiteY41" fmla="*/ 79375 h 142875"/>
                <a:gd name="connsiteX42" fmla="*/ 1444625 w 2520950"/>
                <a:gd name="connsiteY42" fmla="*/ 82550 h 142875"/>
                <a:gd name="connsiteX43" fmla="*/ 1454150 w 2520950"/>
                <a:gd name="connsiteY43" fmla="*/ 85725 h 142875"/>
                <a:gd name="connsiteX44" fmla="*/ 1466850 w 2520950"/>
                <a:gd name="connsiteY44" fmla="*/ 92075 h 142875"/>
                <a:gd name="connsiteX45" fmla="*/ 1498600 w 2520950"/>
                <a:gd name="connsiteY45" fmla="*/ 95250 h 142875"/>
                <a:gd name="connsiteX46" fmla="*/ 1520825 w 2520950"/>
                <a:gd name="connsiteY46" fmla="*/ 107950 h 142875"/>
                <a:gd name="connsiteX47" fmla="*/ 1552575 w 2520950"/>
                <a:gd name="connsiteY47" fmla="*/ 104775 h 142875"/>
                <a:gd name="connsiteX48" fmla="*/ 1568450 w 2520950"/>
                <a:gd name="connsiteY48" fmla="*/ 111125 h 142875"/>
                <a:gd name="connsiteX49" fmla="*/ 1584325 w 2520950"/>
                <a:gd name="connsiteY49" fmla="*/ 114300 h 142875"/>
                <a:gd name="connsiteX50" fmla="*/ 1619250 w 2520950"/>
                <a:gd name="connsiteY50" fmla="*/ 111125 h 142875"/>
                <a:gd name="connsiteX51" fmla="*/ 1654175 w 2520950"/>
                <a:gd name="connsiteY51" fmla="*/ 120650 h 142875"/>
                <a:gd name="connsiteX52" fmla="*/ 1692275 w 2520950"/>
                <a:gd name="connsiteY52" fmla="*/ 130175 h 142875"/>
                <a:gd name="connsiteX53" fmla="*/ 1701800 w 2520950"/>
                <a:gd name="connsiteY53" fmla="*/ 139700 h 142875"/>
                <a:gd name="connsiteX54" fmla="*/ 1727200 w 2520950"/>
                <a:gd name="connsiteY54" fmla="*/ 142875 h 142875"/>
                <a:gd name="connsiteX55" fmla="*/ 1768475 w 2520950"/>
                <a:gd name="connsiteY55" fmla="*/ 136525 h 142875"/>
                <a:gd name="connsiteX56" fmla="*/ 1816100 w 2520950"/>
                <a:gd name="connsiteY56" fmla="*/ 139700 h 142875"/>
                <a:gd name="connsiteX57" fmla="*/ 1828800 w 2520950"/>
                <a:gd name="connsiteY57" fmla="*/ 142875 h 142875"/>
                <a:gd name="connsiteX58" fmla="*/ 1898650 w 2520950"/>
                <a:gd name="connsiteY58" fmla="*/ 139700 h 142875"/>
                <a:gd name="connsiteX59" fmla="*/ 1895475 w 2520950"/>
                <a:gd name="connsiteY59" fmla="*/ 130175 h 142875"/>
                <a:gd name="connsiteX60" fmla="*/ 2028825 w 2520950"/>
                <a:gd name="connsiteY60" fmla="*/ 136525 h 142875"/>
                <a:gd name="connsiteX61" fmla="*/ 2066925 w 2520950"/>
                <a:gd name="connsiteY61" fmla="*/ 133350 h 142875"/>
                <a:gd name="connsiteX62" fmla="*/ 2073275 w 2520950"/>
                <a:gd name="connsiteY62" fmla="*/ 123825 h 142875"/>
                <a:gd name="connsiteX63" fmla="*/ 2216150 w 2520950"/>
                <a:gd name="connsiteY63" fmla="*/ 117475 h 142875"/>
                <a:gd name="connsiteX64" fmla="*/ 2276475 w 2520950"/>
                <a:gd name="connsiteY64" fmla="*/ 111125 h 142875"/>
                <a:gd name="connsiteX65" fmla="*/ 2254250 w 2520950"/>
                <a:gd name="connsiteY65" fmla="*/ 104775 h 142875"/>
                <a:gd name="connsiteX66" fmla="*/ 2263775 w 2520950"/>
                <a:gd name="connsiteY66" fmla="*/ 101600 h 142875"/>
                <a:gd name="connsiteX67" fmla="*/ 2349500 w 2520950"/>
                <a:gd name="connsiteY67" fmla="*/ 104775 h 142875"/>
                <a:gd name="connsiteX68" fmla="*/ 2333625 w 2520950"/>
                <a:gd name="connsiteY68" fmla="*/ 98425 h 142875"/>
                <a:gd name="connsiteX69" fmla="*/ 2419350 w 2520950"/>
                <a:gd name="connsiteY69" fmla="*/ 95250 h 142875"/>
                <a:gd name="connsiteX70" fmla="*/ 2397125 w 2520950"/>
                <a:gd name="connsiteY70" fmla="*/ 92075 h 142875"/>
                <a:gd name="connsiteX71" fmla="*/ 2463800 w 2520950"/>
                <a:gd name="connsiteY71" fmla="*/ 88900 h 142875"/>
                <a:gd name="connsiteX72" fmla="*/ 2470150 w 2520950"/>
                <a:gd name="connsiteY72" fmla="*/ 98425 h 142875"/>
                <a:gd name="connsiteX73" fmla="*/ 2495550 w 2520950"/>
                <a:gd name="connsiteY73" fmla="*/ 104775 h 142875"/>
                <a:gd name="connsiteX74" fmla="*/ 2508250 w 2520950"/>
                <a:gd name="connsiteY74" fmla="*/ 111125 h 142875"/>
                <a:gd name="connsiteX75" fmla="*/ 2517775 w 2520950"/>
                <a:gd name="connsiteY75" fmla="*/ 114300 h 142875"/>
                <a:gd name="connsiteX76" fmla="*/ 2520950 w 2520950"/>
                <a:gd name="connsiteY76" fmla="*/ 12382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520950" h="142875">
                  <a:moveTo>
                    <a:pt x="0" y="63500"/>
                  </a:moveTo>
                  <a:cubicBezTo>
                    <a:pt x="7408" y="62442"/>
                    <a:pt x="14767" y="60946"/>
                    <a:pt x="22225" y="60325"/>
                  </a:cubicBezTo>
                  <a:cubicBezTo>
                    <a:pt x="80234" y="55491"/>
                    <a:pt x="84441" y="73633"/>
                    <a:pt x="69850" y="44450"/>
                  </a:cubicBezTo>
                  <a:lnTo>
                    <a:pt x="139700" y="41275"/>
                  </a:lnTo>
                  <a:cubicBezTo>
                    <a:pt x="143964" y="40348"/>
                    <a:pt x="138789" y="30107"/>
                    <a:pt x="142875" y="28575"/>
                  </a:cubicBezTo>
                  <a:cubicBezTo>
                    <a:pt x="149882" y="25947"/>
                    <a:pt x="157692" y="30692"/>
                    <a:pt x="165100" y="31750"/>
                  </a:cubicBezTo>
                  <a:cubicBezTo>
                    <a:pt x="185208" y="30692"/>
                    <a:pt x="205736" y="32794"/>
                    <a:pt x="225425" y="28575"/>
                  </a:cubicBezTo>
                  <a:cubicBezTo>
                    <a:pt x="230998" y="27381"/>
                    <a:pt x="208168" y="27754"/>
                    <a:pt x="209550" y="22225"/>
                  </a:cubicBezTo>
                  <a:cubicBezTo>
                    <a:pt x="211173" y="15731"/>
                    <a:pt x="222055" y="17277"/>
                    <a:pt x="228600" y="15875"/>
                  </a:cubicBezTo>
                  <a:cubicBezTo>
                    <a:pt x="236943" y="14087"/>
                    <a:pt x="245533" y="13758"/>
                    <a:pt x="254000" y="12700"/>
                  </a:cubicBezTo>
                  <a:cubicBezTo>
                    <a:pt x="250825" y="11642"/>
                    <a:pt x="241300" y="10583"/>
                    <a:pt x="244475" y="9525"/>
                  </a:cubicBezTo>
                  <a:cubicBezTo>
                    <a:pt x="263615" y="3145"/>
                    <a:pt x="289186" y="7817"/>
                    <a:pt x="307975" y="9525"/>
                  </a:cubicBezTo>
                  <a:cubicBezTo>
                    <a:pt x="322792" y="8467"/>
                    <a:pt x="338094" y="10258"/>
                    <a:pt x="352425" y="6350"/>
                  </a:cubicBezTo>
                  <a:cubicBezTo>
                    <a:pt x="356106" y="5346"/>
                    <a:pt x="339084" y="0"/>
                    <a:pt x="342900" y="0"/>
                  </a:cubicBezTo>
                  <a:cubicBezTo>
                    <a:pt x="347633" y="0"/>
                    <a:pt x="351110" y="4853"/>
                    <a:pt x="355600" y="6350"/>
                  </a:cubicBezTo>
                  <a:cubicBezTo>
                    <a:pt x="360720" y="8057"/>
                    <a:pt x="366166" y="8560"/>
                    <a:pt x="371475" y="9525"/>
                  </a:cubicBezTo>
                  <a:cubicBezTo>
                    <a:pt x="406837" y="15955"/>
                    <a:pt x="399214" y="13134"/>
                    <a:pt x="454025" y="15875"/>
                  </a:cubicBezTo>
                  <a:cubicBezTo>
                    <a:pt x="456142" y="19050"/>
                    <a:pt x="460375" y="21584"/>
                    <a:pt x="460375" y="25400"/>
                  </a:cubicBezTo>
                  <a:cubicBezTo>
                    <a:pt x="460375" y="29216"/>
                    <a:pt x="450283" y="34177"/>
                    <a:pt x="454025" y="34925"/>
                  </a:cubicBezTo>
                  <a:cubicBezTo>
                    <a:pt x="476880" y="39496"/>
                    <a:pt x="500592" y="37042"/>
                    <a:pt x="523875" y="38100"/>
                  </a:cubicBezTo>
                  <a:cubicBezTo>
                    <a:pt x="561621" y="56973"/>
                    <a:pt x="495826" y="26004"/>
                    <a:pt x="571500" y="47625"/>
                  </a:cubicBezTo>
                  <a:cubicBezTo>
                    <a:pt x="575817" y="48859"/>
                    <a:pt x="577850" y="53975"/>
                    <a:pt x="581025" y="57150"/>
                  </a:cubicBezTo>
                  <a:cubicBezTo>
                    <a:pt x="590550" y="56092"/>
                    <a:pt x="600147" y="55551"/>
                    <a:pt x="609600" y="53975"/>
                  </a:cubicBezTo>
                  <a:cubicBezTo>
                    <a:pt x="612901" y="53425"/>
                    <a:pt x="616340" y="52656"/>
                    <a:pt x="619125" y="50800"/>
                  </a:cubicBezTo>
                  <a:cubicBezTo>
                    <a:pt x="622861" y="48309"/>
                    <a:pt x="625475" y="44450"/>
                    <a:pt x="628650" y="41275"/>
                  </a:cubicBezTo>
                  <a:cubicBezTo>
                    <a:pt x="633942" y="42333"/>
                    <a:pt x="641287" y="40133"/>
                    <a:pt x="644525" y="44450"/>
                  </a:cubicBezTo>
                  <a:cubicBezTo>
                    <a:pt x="646815" y="47503"/>
                    <a:pt x="639882" y="50562"/>
                    <a:pt x="638175" y="53975"/>
                  </a:cubicBezTo>
                  <a:cubicBezTo>
                    <a:pt x="636678" y="56968"/>
                    <a:pt x="631654" y="63440"/>
                    <a:pt x="635000" y="63500"/>
                  </a:cubicBezTo>
                  <a:lnTo>
                    <a:pt x="993775" y="60325"/>
                  </a:lnTo>
                  <a:cubicBezTo>
                    <a:pt x="984250" y="57150"/>
                    <a:pt x="974180" y="55290"/>
                    <a:pt x="965200" y="50800"/>
                  </a:cubicBezTo>
                  <a:cubicBezTo>
                    <a:pt x="960967" y="48683"/>
                    <a:pt x="947769" y="44598"/>
                    <a:pt x="952500" y="44450"/>
                  </a:cubicBezTo>
                  <a:lnTo>
                    <a:pt x="1066800" y="47625"/>
                  </a:lnTo>
                  <a:lnTo>
                    <a:pt x="1196975" y="50800"/>
                  </a:lnTo>
                  <a:cubicBezTo>
                    <a:pt x="1213908" y="49742"/>
                    <a:pt x="1230893" y="49313"/>
                    <a:pt x="1247775" y="47625"/>
                  </a:cubicBezTo>
                  <a:cubicBezTo>
                    <a:pt x="1252117" y="47191"/>
                    <a:pt x="1256447" y="42772"/>
                    <a:pt x="1260475" y="44450"/>
                  </a:cubicBezTo>
                  <a:cubicBezTo>
                    <a:pt x="1270244" y="48521"/>
                    <a:pt x="1275835" y="60153"/>
                    <a:pt x="1285875" y="63500"/>
                  </a:cubicBezTo>
                  <a:lnTo>
                    <a:pt x="1295400" y="66675"/>
                  </a:lnTo>
                  <a:cubicBezTo>
                    <a:pt x="1302808" y="65617"/>
                    <a:pt x="1310179" y="62755"/>
                    <a:pt x="1317625" y="63500"/>
                  </a:cubicBezTo>
                  <a:cubicBezTo>
                    <a:pt x="1321422" y="63880"/>
                    <a:pt x="1323344" y="69578"/>
                    <a:pt x="1327150" y="69850"/>
                  </a:cubicBezTo>
                  <a:cubicBezTo>
                    <a:pt x="1338810" y="70683"/>
                    <a:pt x="1350433" y="67733"/>
                    <a:pt x="1362075" y="66675"/>
                  </a:cubicBezTo>
                  <a:cubicBezTo>
                    <a:pt x="1375833" y="67733"/>
                    <a:pt x="1390017" y="66295"/>
                    <a:pt x="1403350" y="69850"/>
                  </a:cubicBezTo>
                  <a:cubicBezTo>
                    <a:pt x="1407037" y="70833"/>
                    <a:pt x="1406053" y="78253"/>
                    <a:pt x="1409700" y="79375"/>
                  </a:cubicBezTo>
                  <a:cubicBezTo>
                    <a:pt x="1420873" y="82813"/>
                    <a:pt x="1432983" y="81492"/>
                    <a:pt x="1444625" y="82550"/>
                  </a:cubicBezTo>
                  <a:cubicBezTo>
                    <a:pt x="1447800" y="83608"/>
                    <a:pt x="1451074" y="84407"/>
                    <a:pt x="1454150" y="85725"/>
                  </a:cubicBezTo>
                  <a:cubicBezTo>
                    <a:pt x="1458500" y="87589"/>
                    <a:pt x="1462222" y="91083"/>
                    <a:pt x="1466850" y="92075"/>
                  </a:cubicBezTo>
                  <a:cubicBezTo>
                    <a:pt x="1477250" y="94304"/>
                    <a:pt x="1488017" y="94192"/>
                    <a:pt x="1498600" y="95250"/>
                  </a:cubicBezTo>
                  <a:cubicBezTo>
                    <a:pt x="1502710" y="97990"/>
                    <a:pt x="1516313" y="107628"/>
                    <a:pt x="1520825" y="107950"/>
                  </a:cubicBezTo>
                  <a:cubicBezTo>
                    <a:pt x="1531434" y="108708"/>
                    <a:pt x="1541992" y="105833"/>
                    <a:pt x="1552575" y="104775"/>
                  </a:cubicBezTo>
                  <a:cubicBezTo>
                    <a:pt x="1583639" y="97009"/>
                    <a:pt x="1552301" y="100359"/>
                    <a:pt x="1568450" y="111125"/>
                  </a:cubicBezTo>
                  <a:cubicBezTo>
                    <a:pt x="1572940" y="114118"/>
                    <a:pt x="1579033" y="113242"/>
                    <a:pt x="1584325" y="114300"/>
                  </a:cubicBezTo>
                  <a:cubicBezTo>
                    <a:pt x="1595967" y="113242"/>
                    <a:pt x="1607560" y="111125"/>
                    <a:pt x="1619250" y="111125"/>
                  </a:cubicBezTo>
                  <a:cubicBezTo>
                    <a:pt x="1629430" y="111125"/>
                    <a:pt x="1645210" y="118160"/>
                    <a:pt x="1654175" y="120650"/>
                  </a:cubicBezTo>
                  <a:cubicBezTo>
                    <a:pt x="1666788" y="124154"/>
                    <a:pt x="1679575" y="127000"/>
                    <a:pt x="1692275" y="130175"/>
                  </a:cubicBezTo>
                  <a:cubicBezTo>
                    <a:pt x="1695450" y="133350"/>
                    <a:pt x="1697580" y="138166"/>
                    <a:pt x="1701800" y="139700"/>
                  </a:cubicBezTo>
                  <a:cubicBezTo>
                    <a:pt x="1709819" y="142616"/>
                    <a:pt x="1718667" y="142875"/>
                    <a:pt x="1727200" y="142875"/>
                  </a:cubicBezTo>
                  <a:cubicBezTo>
                    <a:pt x="1738733" y="142875"/>
                    <a:pt x="1756390" y="138942"/>
                    <a:pt x="1768475" y="136525"/>
                  </a:cubicBezTo>
                  <a:cubicBezTo>
                    <a:pt x="1784350" y="137583"/>
                    <a:pt x="1800277" y="138034"/>
                    <a:pt x="1816100" y="139700"/>
                  </a:cubicBezTo>
                  <a:cubicBezTo>
                    <a:pt x="1820440" y="140157"/>
                    <a:pt x="1824436" y="142875"/>
                    <a:pt x="1828800" y="142875"/>
                  </a:cubicBezTo>
                  <a:cubicBezTo>
                    <a:pt x="1852107" y="142875"/>
                    <a:pt x="1875367" y="140758"/>
                    <a:pt x="1898650" y="139700"/>
                  </a:cubicBezTo>
                  <a:cubicBezTo>
                    <a:pt x="1897592" y="136525"/>
                    <a:pt x="1892129" y="130257"/>
                    <a:pt x="1895475" y="130175"/>
                  </a:cubicBezTo>
                  <a:cubicBezTo>
                    <a:pt x="1939962" y="129090"/>
                    <a:pt x="2028825" y="136525"/>
                    <a:pt x="2028825" y="136525"/>
                  </a:cubicBezTo>
                  <a:cubicBezTo>
                    <a:pt x="2041525" y="135467"/>
                    <a:pt x="2056321" y="140419"/>
                    <a:pt x="2066925" y="133350"/>
                  </a:cubicBezTo>
                  <a:cubicBezTo>
                    <a:pt x="2072632" y="129545"/>
                    <a:pt x="1972074" y="131054"/>
                    <a:pt x="2073275" y="123825"/>
                  </a:cubicBezTo>
                  <a:cubicBezTo>
                    <a:pt x="2120826" y="120429"/>
                    <a:pt x="2216150" y="117475"/>
                    <a:pt x="2216150" y="117475"/>
                  </a:cubicBezTo>
                  <a:cubicBezTo>
                    <a:pt x="2236258" y="115358"/>
                    <a:pt x="2257293" y="117519"/>
                    <a:pt x="2276475" y="111125"/>
                  </a:cubicBezTo>
                  <a:cubicBezTo>
                    <a:pt x="2283784" y="108689"/>
                    <a:pt x="2260414" y="109398"/>
                    <a:pt x="2254250" y="104775"/>
                  </a:cubicBezTo>
                  <a:cubicBezTo>
                    <a:pt x="2251573" y="102767"/>
                    <a:pt x="2260600" y="102658"/>
                    <a:pt x="2263775" y="101600"/>
                  </a:cubicBezTo>
                  <a:cubicBezTo>
                    <a:pt x="2292350" y="102658"/>
                    <a:pt x="2320935" y="106073"/>
                    <a:pt x="2349500" y="104775"/>
                  </a:cubicBezTo>
                  <a:cubicBezTo>
                    <a:pt x="2355193" y="104516"/>
                    <a:pt x="2327978" y="99195"/>
                    <a:pt x="2333625" y="98425"/>
                  </a:cubicBezTo>
                  <a:cubicBezTo>
                    <a:pt x="2361957" y="94561"/>
                    <a:pt x="2390775" y="96308"/>
                    <a:pt x="2419350" y="95250"/>
                  </a:cubicBezTo>
                  <a:cubicBezTo>
                    <a:pt x="2411942" y="94192"/>
                    <a:pt x="2392974" y="98302"/>
                    <a:pt x="2397125" y="92075"/>
                  </a:cubicBezTo>
                  <a:cubicBezTo>
                    <a:pt x="2405040" y="80202"/>
                    <a:pt x="2459208" y="88517"/>
                    <a:pt x="2463800" y="88900"/>
                  </a:cubicBezTo>
                  <a:cubicBezTo>
                    <a:pt x="2465917" y="92075"/>
                    <a:pt x="2467170" y="96041"/>
                    <a:pt x="2470150" y="98425"/>
                  </a:cubicBezTo>
                  <a:cubicBezTo>
                    <a:pt x="2473404" y="101028"/>
                    <a:pt x="2494759" y="104617"/>
                    <a:pt x="2495550" y="104775"/>
                  </a:cubicBezTo>
                  <a:cubicBezTo>
                    <a:pt x="2499783" y="106892"/>
                    <a:pt x="2503900" y="109261"/>
                    <a:pt x="2508250" y="111125"/>
                  </a:cubicBezTo>
                  <a:cubicBezTo>
                    <a:pt x="2511326" y="112443"/>
                    <a:pt x="2515408" y="111933"/>
                    <a:pt x="2517775" y="114300"/>
                  </a:cubicBezTo>
                  <a:cubicBezTo>
                    <a:pt x="2520142" y="116667"/>
                    <a:pt x="2520950" y="123825"/>
                    <a:pt x="2520950" y="123825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D1EC935-56CF-445E-A6CB-DB8848B72475}"/>
                </a:ext>
              </a:extLst>
            </p:cNvPr>
            <p:cNvSpPr/>
            <p:nvPr/>
          </p:nvSpPr>
          <p:spPr>
            <a:xfrm>
              <a:off x="5000625" y="4017664"/>
              <a:ext cx="962025" cy="51894"/>
            </a:xfrm>
            <a:custGeom>
              <a:avLst/>
              <a:gdLst>
                <a:gd name="connsiteX0" fmla="*/ 0 w 962025"/>
                <a:gd name="connsiteY0" fmla="*/ 4267 h 51894"/>
                <a:gd name="connsiteX1" fmla="*/ 78581 w 962025"/>
                <a:gd name="connsiteY1" fmla="*/ 16174 h 51894"/>
                <a:gd name="connsiteX2" fmla="*/ 80963 w 962025"/>
                <a:gd name="connsiteY2" fmla="*/ 23317 h 51894"/>
                <a:gd name="connsiteX3" fmla="*/ 119063 w 962025"/>
                <a:gd name="connsiteY3" fmla="*/ 18555 h 51894"/>
                <a:gd name="connsiteX4" fmla="*/ 130969 w 962025"/>
                <a:gd name="connsiteY4" fmla="*/ 13792 h 51894"/>
                <a:gd name="connsiteX5" fmla="*/ 154781 w 962025"/>
                <a:gd name="connsiteY5" fmla="*/ 16174 h 51894"/>
                <a:gd name="connsiteX6" fmla="*/ 185738 w 962025"/>
                <a:gd name="connsiteY6" fmla="*/ 32842 h 51894"/>
                <a:gd name="connsiteX7" fmla="*/ 188119 w 962025"/>
                <a:gd name="connsiteY7" fmla="*/ 47130 h 51894"/>
                <a:gd name="connsiteX8" fmla="*/ 221456 w 962025"/>
                <a:gd name="connsiteY8" fmla="*/ 49511 h 51894"/>
                <a:gd name="connsiteX9" fmla="*/ 230981 w 962025"/>
                <a:gd name="connsiteY9" fmla="*/ 51892 h 51894"/>
                <a:gd name="connsiteX10" fmla="*/ 335756 w 962025"/>
                <a:gd name="connsiteY10" fmla="*/ 47130 h 51894"/>
                <a:gd name="connsiteX11" fmla="*/ 419100 w 962025"/>
                <a:gd name="connsiteY11" fmla="*/ 44749 h 51894"/>
                <a:gd name="connsiteX12" fmla="*/ 409575 w 962025"/>
                <a:gd name="connsiteY12" fmla="*/ 37605 h 51894"/>
                <a:gd name="connsiteX13" fmla="*/ 395288 w 962025"/>
                <a:gd name="connsiteY13" fmla="*/ 35224 h 51894"/>
                <a:gd name="connsiteX14" fmla="*/ 409575 w 962025"/>
                <a:gd name="connsiteY14" fmla="*/ 32842 h 51894"/>
                <a:gd name="connsiteX15" fmla="*/ 438150 w 962025"/>
                <a:gd name="connsiteY15" fmla="*/ 30461 h 51894"/>
                <a:gd name="connsiteX16" fmla="*/ 495300 w 962025"/>
                <a:gd name="connsiteY16" fmla="*/ 32842 h 51894"/>
                <a:gd name="connsiteX17" fmla="*/ 500063 w 962025"/>
                <a:gd name="connsiteY17" fmla="*/ 39986 h 51894"/>
                <a:gd name="connsiteX18" fmla="*/ 519113 w 962025"/>
                <a:gd name="connsiteY18" fmla="*/ 47130 h 51894"/>
                <a:gd name="connsiteX19" fmla="*/ 559594 w 962025"/>
                <a:gd name="connsiteY19" fmla="*/ 44749 h 51894"/>
                <a:gd name="connsiteX20" fmla="*/ 583406 w 962025"/>
                <a:gd name="connsiteY20" fmla="*/ 37605 h 51894"/>
                <a:gd name="connsiteX21" fmla="*/ 604838 w 962025"/>
                <a:gd name="connsiteY21" fmla="*/ 35224 h 51894"/>
                <a:gd name="connsiteX22" fmla="*/ 664369 w 962025"/>
                <a:gd name="connsiteY22" fmla="*/ 30461 h 51894"/>
                <a:gd name="connsiteX23" fmla="*/ 671513 w 962025"/>
                <a:gd name="connsiteY23" fmla="*/ 25699 h 51894"/>
                <a:gd name="connsiteX24" fmla="*/ 795338 w 962025"/>
                <a:gd name="connsiteY24" fmla="*/ 23317 h 51894"/>
                <a:gd name="connsiteX25" fmla="*/ 807244 w 962025"/>
                <a:gd name="connsiteY25" fmla="*/ 11411 h 51894"/>
                <a:gd name="connsiteX26" fmla="*/ 904875 w 962025"/>
                <a:gd name="connsiteY26" fmla="*/ 13792 h 51894"/>
                <a:gd name="connsiteX27" fmla="*/ 912019 w 962025"/>
                <a:gd name="connsiteY27" fmla="*/ 30461 h 51894"/>
                <a:gd name="connsiteX28" fmla="*/ 921544 w 962025"/>
                <a:gd name="connsiteY28" fmla="*/ 32842 h 51894"/>
                <a:gd name="connsiteX29" fmla="*/ 962025 w 962025"/>
                <a:gd name="connsiteY29" fmla="*/ 32842 h 5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62025" h="51894">
                  <a:moveTo>
                    <a:pt x="0" y="4267"/>
                  </a:moveTo>
                  <a:cubicBezTo>
                    <a:pt x="44181" y="5740"/>
                    <a:pt x="62344" y="-12239"/>
                    <a:pt x="78581" y="16174"/>
                  </a:cubicBezTo>
                  <a:cubicBezTo>
                    <a:pt x="79826" y="18353"/>
                    <a:pt x="80169" y="20936"/>
                    <a:pt x="80963" y="23317"/>
                  </a:cubicBezTo>
                  <a:cubicBezTo>
                    <a:pt x="93663" y="21730"/>
                    <a:pt x="106490" y="20950"/>
                    <a:pt x="119063" y="18555"/>
                  </a:cubicBezTo>
                  <a:cubicBezTo>
                    <a:pt x="123262" y="17755"/>
                    <a:pt x="126704" y="14076"/>
                    <a:pt x="130969" y="13792"/>
                  </a:cubicBezTo>
                  <a:cubicBezTo>
                    <a:pt x="138928" y="13261"/>
                    <a:pt x="146844" y="15380"/>
                    <a:pt x="154781" y="16174"/>
                  </a:cubicBezTo>
                  <a:cubicBezTo>
                    <a:pt x="165957" y="49697"/>
                    <a:pt x="148187" y="10937"/>
                    <a:pt x="185738" y="32842"/>
                  </a:cubicBezTo>
                  <a:cubicBezTo>
                    <a:pt x="189909" y="35275"/>
                    <a:pt x="183744" y="45088"/>
                    <a:pt x="188119" y="47130"/>
                  </a:cubicBezTo>
                  <a:cubicBezTo>
                    <a:pt x="198214" y="51841"/>
                    <a:pt x="210344" y="48717"/>
                    <a:pt x="221456" y="49511"/>
                  </a:cubicBezTo>
                  <a:cubicBezTo>
                    <a:pt x="224631" y="50305"/>
                    <a:pt x="227709" y="51960"/>
                    <a:pt x="230981" y="51892"/>
                  </a:cubicBezTo>
                  <a:cubicBezTo>
                    <a:pt x="265934" y="51164"/>
                    <a:pt x="300809" y="48128"/>
                    <a:pt x="335756" y="47130"/>
                  </a:cubicBezTo>
                  <a:lnTo>
                    <a:pt x="419100" y="44749"/>
                  </a:lnTo>
                  <a:cubicBezTo>
                    <a:pt x="415925" y="42368"/>
                    <a:pt x="413260" y="39079"/>
                    <a:pt x="409575" y="37605"/>
                  </a:cubicBezTo>
                  <a:cubicBezTo>
                    <a:pt x="405092" y="35812"/>
                    <a:pt x="395288" y="40052"/>
                    <a:pt x="395288" y="35224"/>
                  </a:cubicBezTo>
                  <a:cubicBezTo>
                    <a:pt x="395288" y="30396"/>
                    <a:pt x="404776" y="33375"/>
                    <a:pt x="409575" y="32842"/>
                  </a:cubicBezTo>
                  <a:cubicBezTo>
                    <a:pt x="419075" y="31786"/>
                    <a:pt x="428625" y="31255"/>
                    <a:pt x="438150" y="30461"/>
                  </a:cubicBezTo>
                  <a:cubicBezTo>
                    <a:pt x="457200" y="31255"/>
                    <a:pt x="476455" y="29943"/>
                    <a:pt x="495300" y="32842"/>
                  </a:cubicBezTo>
                  <a:cubicBezTo>
                    <a:pt x="498129" y="33277"/>
                    <a:pt x="497609" y="38513"/>
                    <a:pt x="500063" y="39986"/>
                  </a:cubicBezTo>
                  <a:cubicBezTo>
                    <a:pt x="505878" y="43475"/>
                    <a:pt x="512763" y="44749"/>
                    <a:pt x="519113" y="47130"/>
                  </a:cubicBezTo>
                  <a:cubicBezTo>
                    <a:pt x="532607" y="46336"/>
                    <a:pt x="546138" y="46031"/>
                    <a:pt x="559594" y="44749"/>
                  </a:cubicBezTo>
                  <a:cubicBezTo>
                    <a:pt x="567143" y="44030"/>
                    <a:pt x="576514" y="38983"/>
                    <a:pt x="583406" y="37605"/>
                  </a:cubicBezTo>
                  <a:cubicBezTo>
                    <a:pt x="590454" y="36195"/>
                    <a:pt x="597694" y="36018"/>
                    <a:pt x="604838" y="35224"/>
                  </a:cubicBezTo>
                  <a:cubicBezTo>
                    <a:pt x="637015" y="27177"/>
                    <a:pt x="578142" y="41238"/>
                    <a:pt x="664369" y="30461"/>
                  </a:cubicBezTo>
                  <a:cubicBezTo>
                    <a:pt x="667209" y="30106"/>
                    <a:pt x="668655" y="25855"/>
                    <a:pt x="671513" y="25699"/>
                  </a:cubicBezTo>
                  <a:cubicBezTo>
                    <a:pt x="712734" y="23450"/>
                    <a:pt x="754063" y="24111"/>
                    <a:pt x="795338" y="23317"/>
                  </a:cubicBezTo>
                  <a:cubicBezTo>
                    <a:pt x="792279" y="11086"/>
                    <a:pt x="788998" y="11411"/>
                    <a:pt x="807244" y="11411"/>
                  </a:cubicBezTo>
                  <a:cubicBezTo>
                    <a:pt x="839797" y="11411"/>
                    <a:pt x="872331" y="12998"/>
                    <a:pt x="904875" y="13792"/>
                  </a:cubicBezTo>
                  <a:cubicBezTo>
                    <a:pt x="906070" y="18572"/>
                    <a:pt x="907085" y="27172"/>
                    <a:pt x="912019" y="30461"/>
                  </a:cubicBezTo>
                  <a:cubicBezTo>
                    <a:pt x="914742" y="32276"/>
                    <a:pt x="918275" y="32686"/>
                    <a:pt x="921544" y="32842"/>
                  </a:cubicBezTo>
                  <a:cubicBezTo>
                    <a:pt x="935022" y="33484"/>
                    <a:pt x="948531" y="32842"/>
                    <a:pt x="962025" y="32842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828042E-1FB1-408B-ABB2-A495F92C4B00}"/>
                </a:ext>
              </a:extLst>
            </p:cNvPr>
            <p:cNvSpPr/>
            <p:nvPr/>
          </p:nvSpPr>
          <p:spPr>
            <a:xfrm>
              <a:off x="3024188" y="3287433"/>
              <a:ext cx="1414462" cy="104052"/>
            </a:xfrm>
            <a:custGeom>
              <a:avLst/>
              <a:gdLst>
                <a:gd name="connsiteX0" fmla="*/ 0 w 1414462"/>
                <a:gd name="connsiteY0" fmla="*/ 8217 h 104052"/>
                <a:gd name="connsiteX1" fmla="*/ 52387 w 1414462"/>
                <a:gd name="connsiteY1" fmla="*/ 41555 h 104052"/>
                <a:gd name="connsiteX2" fmla="*/ 123825 w 1414462"/>
                <a:gd name="connsiteY2" fmla="*/ 46317 h 104052"/>
                <a:gd name="connsiteX3" fmla="*/ 171450 w 1414462"/>
                <a:gd name="connsiteY3" fmla="*/ 41555 h 104052"/>
                <a:gd name="connsiteX4" fmla="*/ 185737 w 1414462"/>
                <a:gd name="connsiteY4" fmla="*/ 60605 h 104052"/>
                <a:gd name="connsiteX5" fmla="*/ 238125 w 1414462"/>
                <a:gd name="connsiteY5" fmla="*/ 65367 h 104052"/>
                <a:gd name="connsiteX6" fmla="*/ 309562 w 1414462"/>
                <a:gd name="connsiteY6" fmla="*/ 60605 h 104052"/>
                <a:gd name="connsiteX7" fmla="*/ 333375 w 1414462"/>
                <a:gd name="connsiteY7" fmla="*/ 55842 h 104052"/>
                <a:gd name="connsiteX8" fmla="*/ 409575 w 1414462"/>
                <a:gd name="connsiteY8" fmla="*/ 41555 h 104052"/>
                <a:gd name="connsiteX9" fmla="*/ 461962 w 1414462"/>
                <a:gd name="connsiteY9" fmla="*/ 46317 h 104052"/>
                <a:gd name="connsiteX10" fmla="*/ 500062 w 1414462"/>
                <a:gd name="connsiteY10" fmla="*/ 41555 h 104052"/>
                <a:gd name="connsiteX11" fmla="*/ 600075 w 1414462"/>
                <a:gd name="connsiteY11" fmla="*/ 32030 h 104052"/>
                <a:gd name="connsiteX12" fmla="*/ 585787 w 1414462"/>
                <a:gd name="connsiteY12" fmla="*/ 3455 h 104052"/>
                <a:gd name="connsiteX13" fmla="*/ 733425 w 1414462"/>
                <a:gd name="connsiteY13" fmla="*/ 8217 h 104052"/>
                <a:gd name="connsiteX14" fmla="*/ 719137 w 1414462"/>
                <a:gd name="connsiteY14" fmla="*/ 12980 h 104052"/>
                <a:gd name="connsiteX15" fmla="*/ 709612 w 1414462"/>
                <a:gd name="connsiteY15" fmla="*/ 27267 h 104052"/>
                <a:gd name="connsiteX16" fmla="*/ 733425 w 1414462"/>
                <a:gd name="connsiteY16" fmla="*/ 36792 h 104052"/>
                <a:gd name="connsiteX17" fmla="*/ 814387 w 1414462"/>
                <a:gd name="connsiteY17" fmla="*/ 41555 h 104052"/>
                <a:gd name="connsiteX18" fmla="*/ 819150 w 1414462"/>
                <a:gd name="connsiteY18" fmla="*/ 70130 h 104052"/>
                <a:gd name="connsiteX19" fmla="*/ 885825 w 1414462"/>
                <a:gd name="connsiteY19" fmla="*/ 89180 h 104052"/>
                <a:gd name="connsiteX20" fmla="*/ 942975 w 1414462"/>
                <a:gd name="connsiteY20" fmla="*/ 84417 h 104052"/>
                <a:gd name="connsiteX21" fmla="*/ 966787 w 1414462"/>
                <a:gd name="connsiteY21" fmla="*/ 74892 h 104052"/>
                <a:gd name="connsiteX22" fmla="*/ 981075 w 1414462"/>
                <a:gd name="connsiteY22" fmla="*/ 70130 h 104052"/>
                <a:gd name="connsiteX23" fmla="*/ 1062037 w 1414462"/>
                <a:gd name="connsiteY23" fmla="*/ 74892 h 104052"/>
                <a:gd name="connsiteX24" fmla="*/ 1071562 w 1414462"/>
                <a:gd name="connsiteY24" fmla="*/ 103467 h 104052"/>
                <a:gd name="connsiteX25" fmla="*/ 1152525 w 1414462"/>
                <a:gd name="connsiteY25" fmla="*/ 89180 h 104052"/>
                <a:gd name="connsiteX26" fmla="*/ 1257300 w 1414462"/>
                <a:gd name="connsiteY26" fmla="*/ 93942 h 104052"/>
                <a:gd name="connsiteX27" fmla="*/ 1309687 w 1414462"/>
                <a:gd name="connsiteY27" fmla="*/ 84417 h 104052"/>
                <a:gd name="connsiteX28" fmla="*/ 1347787 w 1414462"/>
                <a:gd name="connsiteY28" fmla="*/ 79655 h 104052"/>
                <a:gd name="connsiteX29" fmla="*/ 1366837 w 1414462"/>
                <a:gd name="connsiteY29" fmla="*/ 74892 h 104052"/>
                <a:gd name="connsiteX30" fmla="*/ 1390650 w 1414462"/>
                <a:gd name="connsiteY30" fmla="*/ 84417 h 104052"/>
                <a:gd name="connsiteX31" fmla="*/ 1414462 w 1414462"/>
                <a:gd name="connsiteY31" fmla="*/ 84417 h 10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14462" h="104052">
                  <a:moveTo>
                    <a:pt x="0" y="8217"/>
                  </a:moveTo>
                  <a:cubicBezTo>
                    <a:pt x="2139" y="9745"/>
                    <a:pt x="40345" y="39654"/>
                    <a:pt x="52387" y="41555"/>
                  </a:cubicBezTo>
                  <a:cubicBezTo>
                    <a:pt x="75960" y="45277"/>
                    <a:pt x="100012" y="44730"/>
                    <a:pt x="123825" y="46317"/>
                  </a:cubicBezTo>
                  <a:cubicBezTo>
                    <a:pt x="139038" y="41246"/>
                    <a:pt x="155419" y="30104"/>
                    <a:pt x="171450" y="41555"/>
                  </a:cubicBezTo>
                  <a:cubicBezTo>
                    <a:pt x="177909" y="46169"/>
                    <a:pt x="178262" y="57935"/>
                    <a:pt x="185737" y="60605"/>
                  </a:cubicBezTo>
                  <a:cubicBezTo>
                    <a:pt x="202250" y="66502"/>
                    <a:pt x="220662" y="63780"/>
                    <a:pt x="238125" y="65367"/>
                  </a:cubicBezTo>
                  <a:cubicBezTo>
                    <a:pt x="261937" y="63780"/>
                    <a:pt x="285815" y="62980"/>
                    <a:pt x="309562" y="60605"/>
                  </a:cubicBezTo>
                  <a:cubicBezTo>
                    <a:pt x="317617" y="59800"/>
                    <a:pt x="325403" y="57249"/>
                    <a:pt x="333375" y="55842"/>
                  </a:cubicBezTo>
                  <a:cubicBezTo>
                    <a:pt x="405470" y="43119"/>
                    <a:pt x="368912" y="51720"/>
                    <a:pt x="409575" y="41555"/>
                  </a:cubicBezTo>
                  <a:cubicBezTo>
                    <a:pt x="357983" y="28656"/>
                    <a:pt x="417936" y="44403"/>
                    <a:pt x="461962" y="46317"/>
                  </a:cubicBezTo>
                  <a:cubicBezTo>
                    <a:pt x="474749" y="46873"/>
                    <a:pt x="487331" y="42872"/>
                    <a:pt x="500062" y="41555"/>
                  </a:cubicBezTo>
                  <a:lnTo>
                    <a:pt x="600075" y="32030"/>
                  </a:lnTo>
                  <a:cubicBezTo>
                    <a:pt x="595312" y="22505"/>
                    <a:pt x="575303" y="5327"/>
                    <a:pt x="585787" y="3455"/>
                  </a:cubicBezTo>
                  <a:cubicBezTo>
                    <a:pt x="634258" y="-5201"/>
                    <a:pt x="684312" y="4709"/>
                    <a:pt x="733425" y="8217"/>
                  </a:cubicBezTo>
                  <a:cubicBezTo>
                    <a:pt x="738433" y="8575"/>
                    <a:pt x="723900" y="11392"/>
                    <a:pt x="719137" y="12980"/>
                  </a:cubicBezTo>
                  <a:cubicBezTo>
                    <a:pt x="715962" y="17742"/>
                    <a:pt x="706667" y="22359"/>
                    <a:pt x="709612" y="27267"/>
                  </a:cubicBezTo>
                  <a:cubicBezTo>
                    <a:pt x="714011" y="34598"/>
                    <a:pt x="724954" y="35637"/>
                    <a:pt x="733425" y="36792"/>
                  </a:cubicBezTo>
                  <a:cubicBezTo>
                    <a:pt x="760211" y="40445"/>
                    <a:pt x="787400" y="39967"/>
                    <a:pt x="814387" y="41555"/>
                  </a:cubicBezTo>
                  <a:cubicBezTo>
                    <a:pt x="815975" y="51080"/>
                    <a:pt x="810648" y="65552"/>
                    <a:pt x="819150" y="70130"/>
                  </a:cubicBezTo>
                  <a:cubicBezTo>
                    <a:pt x="911753" y="119992"/>
                    <a:pt x="856789" y="45624"/>
                    <a:pt x="885825" y="89180"/>
                  </a:cubicBezTo>
                  <a:cubicBezTo>
                    <a:pt x="904875" y="87592"/>
                    <a:pt x="924150" y="87739"/>
                    <a:pt x="942975" y="84417"/>
                  </a:cubicBezTo>
                  <a:cubicBezTo>
                    <a:pt x="951394" y="82931"/>
                    <a:pt x="958782" y="77894"/>
                    <a:pt x="966787" y="74892"/>
                  </a:cubicBezTo>
                  <a:cubicBezTo>
                    <a:pt x="971488" y="73129"/>
                    <a:pt x="976312" y="71717"/>
                    <a:pt x="981075" y="70130"/>
                  </a:cubicBezTo>
                  <a:cubicBezTo>
                    <a:pt x="1008062" y="71717"/>
                    <a:pt x="1036670" y="65546"/>
                    <a:pt x="1062037" y="74892"/>
                  </a:cubicBezTo>
                  <a:cubicBezTo>
                    <a:pt x="1071458" y="78363"/>
                    <a:pt x="1061861" y="100880"/>
                    <a:pt x="1071562" y="103467"/>
                  </a:cubicBezTo>
                  <a:cubicBezTo>
                    <a:pt x="1084286" y="106860"/>
                    <a:pt x="1130665" y="94644"/>
                    <a:pt x="1152525" y="89180"/>
                  </a:cubicBezTo>
                  <a:cubicBezTo>
                    <a:pt x="1187450" y="90767"/>
                    <a:pt x="1222355" y="95001"/>
                    <a:pt x="1257300" y="93942"/>
                  </a:cubicBezTo>
                  <a:cubicBezTo>
                    <a:pt x="1275040" y="93404"/>
                    <a:pt x="1292156" y="87185"/>
                    <a:pt x="1309687" y="84417"/>
                  </a:cubicBezTo>
                  <a:cubicBezTo>
                    <a:pt x="1322329" y="82421"/>
                    <a:pt x="1335087" y="81242"/>
                    <a:pt x="1347787" y="79655"/>
                  </a:cubicBezTo>
                  <a:cubicBezTo>
                    <a:pt x="1354137" y="78067"/>
                    <a:pt x="1360332" y="74169"/>
                    <a:pt x="1366837" y="74892"/>
                  </a:cubicBezTo>
                  <a:cubicBezTo>
                    <a:pt x="1375334" y="75836"/>
                    <a:pt x="1382267" y="82740"/>
                    <a:pt x="1390650" y="84417"/>
                  </a:cubicBezTo>
                  <a:cubicBezTo>
                    <a:pt x="1398433" y="85974"/>
                    <a:pt x="1406525" y="84417"/>
                    <a:pt x="1414462" y="84417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084AC4D-CA59-4330-A7E0-59E3A8BF7596}"/>
                </a:ext>
              </a:extLst>
            </p:cNvPr>
            <p:cNvSpPr/>
            <p:nvPr/>
          </p:nvSpPr>
          <p:spPr>
            <a:xfrm>
              <a:off x="2876550" y="3597146"/>
              <a:ext cx="1014413" cy="217631"/>
            </a:xfrm>
            <a:custGeom>
              <a:avLst/>
              <a:gdLst>
                <a:gd name="connsiteX0" fmla="*/ 0 w 1014413"/>
                <a:gd name="connsiteY0" fmla="*/ 31879 h 217631"/>
                <a:gd name="connsiteX1" fmla="*/ 90488 w 1014413"/>
                <a:gd name="connsiteY1" fmla="*/ 41404 h 217631"/>
                <a:gd name="connsiteX2" fmla="*/ 133350 w 1014413"/>
                <a:gd name="connsiteY2" fmla="*/ 41404 h 217631"/>
                <a:gd name="connsiteX3" fmla="*/ 157163 w 1014413"/>
                <a:gd name="connsiteY3" fmla="*/ 36642 h 217631"/>
                <a:gd name="connsiteX4" fmla="*/ 228600 w 1014413"/>
                <a:gd name="connsiteY4" fmla="*/ 27117 h 217631"/>
                <a:gd name="connsiteX5" fmla="*/ 223838 w 1014413"/>
                <a:gd name="connsiteY5" fmla="*/ 8067 h 217631"/>
                <a:gd name="connsiteX6" fmla="*/ 361950 w 1014413"/>
                <a:gd name="connsiteY6" fmla="*/ 8067 h 217631"/>
                <a:gd name="connsiteX7" fmla="*/ 366713 w 1014413"/>
                <a:gd name="connsiteY7" fmla="*/ 22354 h 217631"/>
                <a:gd name="connsiteX8" fmla="*/ 381000 w 1014413"/>
                <a:gd name="connsiteY8" fmla="*/ 31879 h 217631"/>
                <a:gd name="connsiteX9" fmla="*/ 433388 w 1014413"/>
                <a:gd name="connsiteY9" fmla="*/ 36642 h 217631"/>
                <a:gd name="connsiteX10" fmla="*/ 438150 w 1014413"/>
                <a:gd name="connsiteY10" fmla="*/ 84267 h 217631"/>
                <a:gd name="connsiteX11" fmla="*/ 476250 w 1014413"/>
                <a:gd name="connsiteY11" fmla="*/ 79504 h 217631"/>
                <a:gd name="connsiteX12" fmla="*/ 495300 w 1014413"/>
                <a:gd name="connsiteY12" fmla="*/ 69979 h 217631"/>
                <a:gd name="connsiteX13" fmla="*/ 509588 w 1014413"/>
                <a:gd name="connsiteY13" fmla="*/ 65217 h 217631"/>
                <a:gd name="connsiteX14" fmla="*/ 523875 w 1014413"/>
                <a:gd name="connsiteY14" fmla="*/ 84267 h 217631"/>
                <a:gd name="connsiteX15" fmla="*/ 619125 w 1014413"/>
                <a:gd name="connsiteY15" fmla="*/ 93792 h 217631"/>
                <a:gd name="connsiteX16" fmla="*/ 642938 w 1014413"/>
                <a:gd name="connsiteY16" fmla="*/ 122367 h 217631"/>
                <a:gd name="connsiteX17" fmla="*/ 676275 w 1014413"/>
                <a:gd name="connsiteY17" fmla="*/ 127129 h 217631"/>
                <a:gd name="connsiteX18" fmla="*/ 728663 w 1014413"/>
                <a:gd name="connsiteY18" fmla="*/ 136654 h 217631"/>
                <a:gd name="connsiteX19" fmla="*/ 738188 w 1014413"/>
                <a:gd name="connsiteY19" fmla="*/ 150942 h 217631"/>
                <a:gd name="connsiteX20" fmla="*/ 862013 w 1014413"/>
                <a:gd name="connsiteY20" fmla="*/ 174754 h 217631"/>
                <a:gd name="connsiteX21" fmla="*/ 876300 w 1014413"/>
                <a:gd name="connsiteY21" fmla="*/ 179517 h 217631"/>
                <a:gd name="connsiteX22" fmla="*/ 900113 w 1014413"/>
                <a:gd name="connsiteY22" fmla="*/ 184279 h 217631"/>
                <a:gd name="connsiteX23" fmla="*/ 914400 w 1014413"/>
                <a:gd name="connsiteY23" fmla="*/ 198567 h 217631"/>
                <a:gd name="connsiteX24" fmla="*/ 933450 w 1014413"/>
                <a:gd name="connsiteY24" fmla="*/ 208092 h 217631"/>
                <a:gd name="connsiteX25" fmla="*/ 962025 w 1014413"/>
                <a:gd name="connsiteY25" fmla="*/ 198567 h 217631"/>
                <a:gd name="connsiteX26" fmla="*/ 976313 w 1014413"/>
                <a:gd name="connsiteY26" fmla="*/ 212854 h 217631"/>
                <a:gd name="connsiteX27" fmla="*/ 1014413 w 1014413"/>
                <a:gd name="connsiteY27" fmla="*/ 217617 h 21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14413" h="217631">
                  <a:moveTo>
                    <a:pt x="0" y="31879"/>
                  </a:moveTo>
                  <a:cubicBezTo>
                    <a:pt x="30163" y="35054"/>
                    <a:pt x="60183" y="40192"/>
                    <a:pt x="90488" y="41404"/>
                  </a:cubicBezTo>
                  <a:cubicBezTo>
                    <a:pt x="147636" y="43690"/>
                    <a:pt x="97622" y="29496"/>
                    <a:pt x="133350" y="41404"/>
                  </a:cubicBezTo>
                  <a:cubicBezTo>
                    <a:pt x="141288" y="39817"/>
                    <a:pt x="149158" y="37843"/>
                    <a:pt x="157163" y="36642"/>
                  </a:cubicBezTo>
                  <a:cubicBezTo>
                    <a:pt x="180920" y="33079"/>
                    <a:pt x="206519" y="36580"/>
                    <a:pt x="228600" y="27117"/>
                  </a:cubicBezTo>
                  <a:cubicBezTo>
                    <a:pt x="234616" y="24539"/>
                    <a:pt x="225425" y="14417"/>
                    <a:pt x="223838" y="8067"/>
                  </a:cubicBezTo>
                  <a:cubicBezTo>
                    <a:pt x="276826" y="-765"/>
                    <a:pt x="286808" y="-4457"/>
                    <a:pt x="361950" y="8067"/>
                  </a:cubicBezTo>
                  <a:cubicBezTo>
                    <a:pt x="366902" y="8892"/>
                    <a:pt x="363577" y="18434"/>
                    <a:pt x="366713" y="22354"/>
                  </a:cubicBezTo>
                  <a:cubicBezTo>
                    <a:pt x="370289" y="26823"/>
                    <a:pt x="375403" y="30680"/>
                    <a:pt x="381000" y="31879"/>
                  </a:cubicBezTo>
                  <a:cubicBezTo>
                    <a:pt x="398145" y="35553"/>
                    <a:pt x="415925" y="35054"/>
                    <a:pt x="433388" y="36642"/>
                  </a:cubicBezTo>
                  <a:cubicBezTo>
                    <a:pt x="421353" y="72747"/>
                    <a:pt x="417839" y="57185"/>
                    <a:pt x="438150" y="84267"/>
                  </a:cubicBezTo>
                  <a:cubicBezTo>
                    <a:pt x="450850" y="82679"/>
                    <a:pt x="463833" y="82608"/>
                    <a:pt x="476250" y="79504"/>
                  </a:cubicBezTo>
                  <a:cubicBezTo>
                    <a:pt x="483138" y="77782"/>
                    <a:pt x="488774" y="72776"/>
                    <a:pt x="495300" y="69979"/>
                  </a:cubicBezTo>
                  <a:cubicBezTo>
                    <a:pt x="499914" y="68002"/>
                    <a:pt x="504825" y="66804"/>
                    <a:pt x="509588" y="65217"/>
                  </a:cubicBezTo>
                  <a:cubicBezTo>
                    <a:pt x="514350" y="71567"/>
                    <a:pt x="518262" y="78654"/>
                    <a:pt x="523875" y="84267"/>
                  </a:cubicBezTo>
                  <a:cubicBezTo>
                    <a:pt x="554011" y="114403"/>
                    <a:pt x="564738" y="97191"/>
                    <a:pt x="619125" y="93792"/>
                  </a:cubicBezTo>
                  <a:cubicBezTo>
                    <a:pt x="623887" y="100935"/>
                    <a:pt x="634604" y="119034"/>
                    <a:pt x="642938" y="122367"/>
                  </a:cubicBezTo>
                  <a:cubicBezTo>
                    <a:pt x="653360" y="126536"/>
                    <a:pt x="665203" y="125284"/>
                    <a:pt x="676275" y="127129"/>
                  </a:cubicBezTo>
                  <a:cubicBezTo>
                    <a:pt x="693782" y="130047"/>
                    <a:pt x="711200" y="133479"/>
                    <a:pt x="728663" y="136654"/>
                  </a:cubicBezTo>
                  <a:cubicBezTo>
                    <a:pt x="731838" y="141417"/>
                    <a:pt x="734141" y="146895"/>
                    <a:pt x="738188" y="150942"/>
                  </a:cubicBezTo>
                  <a:cubicBezTo>
                    <a:pt x="772338" y="185092"/>
                    <a:pt x="806573" y="169714"/>
                    <a:pt x="862013" y="174754"/>
                  </a:cubicBezTo>
                  <a:cubicBezTo>
                    <a:pt x="866775" y="176342"/>
                    <a:pt x="871430" y="178299"/>
                    <a:pt x="876300" y="179517"/>
                  </a:cubicBezTo>
                  <a:cubicBezTo>
                    <a:pt x="884153" y="181480"/>
                    <a:pt x="892873" y="180659"/>
                    <a:pt x="900113" y="184279"/>
                  </a:cubicBezTo>
                  <a:cubicBezTo>
                    <a:pt x="906137" y="187291"/>
                    <a:pt x="908919" y="194652"/>
                    <a:pt x="914400" y="198567"/>
                  </a:cubicBezTo>
                  <a:cubicBezTo>
                    <a:pt x="920177" y="202694"/>
                    <a:pt x="927100" y="204917"/>
                    <a:pt x="933450" y="208092"/>
                  </a:cubicBezTo>
                  <a:cubicBezTo>
                    <a:pt x="942975" y="204917"/>
                    <a:pt x="954925" y="191468"/>
                    <a:pt x="962025" y="198567"/>
                  </a:cubicBezTo>
                  <a:cubicBezTo>
                    <a:pt x="966788" y="203329"/>
                    <a:pt x="970158" y="210119"/>
                    <a:pt x="976313" y="212854"/>
                  </a:cubicBezTo>
                  <a:cubicBezTo>
                    <a:pt x="988204" y="218139"/>
                    <a:pt x="1001747" y="217617"/>
                    <a:pt x="1014413" y="217617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17F76E1-A743-4D9E-9414-2C34D1C9AEB7}"/>
                </a:ext>
              </a:extLst>
            </p:cNvPr>
            <p:cNvSpPr/>
            <p:nvPr/>
          </p:nvSpPr>
          <p:spPr>
            <a:xfrm>
              <a:off x="4181475" y="3862388"/>
              <a:ext cx="447675" cy="129236"/>
            </a:xfrm>
            <a:custGeom>
              <a:avLst/>
              <a:gdLst>
                <a:gd name="connsiteX0" fmla="*/ 0 w 447675"/>
                <a:gd name="connsiteY0" fmla="*/ 0 h 129236"/>
                <a:gd name="connsiteX1" fmla="*/ 57150 w 447675"/>
                <a:gd name="connsiteY1" fmla="*/ 4762 h 129236"/>
                <a:gd name="connsiteX2" fmla="*/ 71438 w 447675"/>
                <a:gd name="connsiteY2" fmla="*/ 9525 h 129236"/>
                <a:gd name="connsiteX3" fmla="*/ 114300 w 447675"/>
                <a:gd name="connsiteY3" fmla="*/ 14287 h 129236"/>
                <a:gd name="connsiteX4" fmla="*/ 157163 w 447675"/>
                <a:gd name="connsiteY4" fmla="*/ 23812 h 129236"/>
                <a:gd name="connsiteX5" fmla="*/ 152400 w 447675"/>
                <a:gd name="connsiteY5" fmla="*/ 57150 h 129236"/>
                <a:gd name="connsiteX6" fmla="*/ 223838 w 447675"/>
                <a:gd name="connsiteY6" fmla="*/ 61912 h 129236"/>
                <a:gd name="connsiteX7" fmla="*/ 228600 w 447675"/>
                <a:gd name="connsiteY7" fmla="*/ 76200 h 129236"/>
                <a:gd name="connsiteX8" fmla="*/ 266700 w 447675"/>
                <a:gd name="connsiteY8" fmla="*/ 71437 h 129236"/>
                <a:gd name="connsiteX9" fmla="*/ 271463 w 447675"/>
                <a:gd name="connsiteY9" fmla="*/ 85725 h 129236"/>
                <a:gd name="connsiteX10" fmla="*/ 347663 w 447675"/>
                <a:gd name="connsiteY10" fmla="*/ 100012 h 129236"/>
                <a:gd name="connsiteX11" fmla="*/ 352425 w 447675"/>
                <a:gd name="connsiteY11" fmla="*/ 123825 h 129236"/>
                <a:gd name="connsiteX12" fmla="*/ 371475 w 447675"/>
                <a:gd name="connsiteY12" fmla="*/ 128587 h 129236"/>
                <a:gd name="connsiteX13" fmla="*/ 447675 w 447675"/>
                <a:gd name="connsiteY13" fmla="*/ 114300 h 12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675" h="129236">
                  <a:moveTo>
                    <a:pt x="0" y="0"/>
                  </a:moveTo>
                  <a:cubicBezTo>
                    <a:pt x="19050" y="1587"/>
                    <a:pt x="38202" y="2236"/>
                    <a:pt x="57150" y="4762"/>
                  </a:cubicBezTo>
                  <a:cubicBezTo>
                    <a:pt x="62126" y="5426"/>
                    <a:pt x="66486" y="8700"/>
                    <a:pt x="71438" y="9525"/>
                  </a:cubicBezTo>
                  <a:cubicBezTo>
                    <a:pt x="85618" y="11888"/>
                    <a:pt x="100013" y="12700"/>
                    <a:pt x="114300" y="14287"/>
                  </a:cubicBezTo>
                  <a:cubicBezTo>
                    <a:pt x="128762" y="72129"/>
                    <a:pt x="99666" y="-17259"/>
                    <a:pt x="157163" y="23812"/>
                  </a:cubicBezTo>
                  <a:cubicBezTo>
                    <a:pt x="166297" y="30337"/>
                    <a:pt x="153988" y="46037"/>
                    <a:pt x="152400" y="57150"/>
                  </a:cubicBezTo>
                  <a:cubicBezTo>
                    <a:pt x="176213" y="58737"/>
                    <a:pt x="200685" y="56124"/>
                    <a:pt x="223838" y="61912"/>
                  </a:cubicBezTo>
                  <a:cubicBezTo>
                    <a:pt x="228708" y="63130"/>
                    <a:pt x="223699" y="75111"/>
                    <a:pt x="228600" y="76200"/>
                  </a:cubicBezTo>
                  <a:cubicBezTo>
                    <a:pt x="241094" y="78976"/>
                    <a:pt x="254000" y="73025"/>
                    <a:pt x="266700" y="71437"/>
                  </a:cubicBezTo>
                  <a:cubicBezTo>
                    <a:pt x="268288" y="76200"/>
                    <a:pt x="268327" y="81805"/>
                    <a:pt x="271463" y="85725"/>
                  </a:cubicBezTo>
                  <a:cubicBezTo>
                    <a:pt x="287304" y="105527"/>
                    <a:pt x="336704" y="99169"/>
                    <a:pt x="347663" y="100012"/>
                  </a:cubicBezTo>
                  <a:cubicBezTo>
                    <a:pt x="349250" y="107950"/>
                    <a:pt x="347243" y="117606"/>
                    <a:pt x="352425" y="123825"/>
                  </a:cubicBezTo>
                  <a:cubicBezTo>
                    <a:pt x="356615" y="128853"/>
                    <a:pt x="364930" y="128587"/>
                    <a:pt x="371475" y="128587"/>
                  </a:cubicBezTo>
                  <a:cubicBezTo>
                    <a:pt x="431294" y="128587"/>
                    <a:pt x="418323" y="133869"/>
                    <a:pt x="447675" y="11430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CC20117-A709-409C-BDAF-AAA70965DBEE}"/>
                </a:ext>
              </a:extLst>
            </p:cNvPr>
            <p:cNvSpPr/>
            <p:nvPr/>
          </p:nvSpPr>
          <p:spPr>
            <a:xfrm>
              <a:off x="2824163" y="3814763"/>
              <a:ext cx="1819275" cy="376237"/>
            </a:xfrm>
            <a:custGeom>
              <a:avLst/>
              <a:gdLst>
                <a:gd name="connsiteX0" fmla="*/ 0 w 1819275"/>
                <a:gd name="connsiteY0" fmla="*/ 0 h 376237"/>
                <a:gd name="connsiteX1" fmla="*/ 38100 w 1819275"/>
                <a:gd name="connsiteY1" fmla="*/ 9525 h 376237"/>
                <a:gd name="connsiteX2" fmla="*/ 42862 w 1819275"/>
                <a:gd name="connsiteY2" fmla="*/ 23812 h 376237"/>
                <a:gd name="connsiteX3" fmla="*/ 80962 w 1819275"/>
                <a:gd name="connsiteY3" fmla="*/ 19050 h 376237"/>
                <a:gd name="connsiteX4" fmla="*/ 138112 w 1819275"/>
                <a:gd name="connsiteY4" fmla="*/ 28575 h 376237"/>
                <a:gd name="connsiteX5" fmla="*/ 147637 w 1819275"/>
                <a:gd name="connsiteY5" fmla="*/ 42862 h 376237"/>
                <a:gd name="connsiteX6" fmla="*/ 195262 w 1819275"/>
                <a:gd name="connsiteY6" fmla="*/ 61912 h 376237"/>
                <a:gd name="connsiteX7" fmla="*/ 204787 w 1819275"/>
                <a:gd name="connsiteY7" fmla="*/ 76200 h 376237"/>
                <a:gd name="connsiteX8" fmla="*/ 252412 w 1819275"/>
                <a:gd name="connsiteY8" fmla="*/ 61912 h 376237"/>
                <a:gd name="connsiteX9" fmla="*/ 271462 w 1819275"/>
                <a:gd name="connsiteY9" fmla="*/ 71437 h 376237"/>
                <a:gd name="connsiteX10" fmla="*/ 285750 w 1819275"/>
                <a:gd name="connsiteY10" fmla="*/ 76200 h 376237"/>
                <a:gd name="connsiteX11" fmla="*/ 381000 w 1819275"/>
                <a:gd name="connsiteY11" fmla="*/ 80962 h 376237"/>
                <a:gd name="connsiteX12" fmla="*/ 404812 w 1819275"/>
                <a:gd name="connsiteY12" fmla="*/ 90487 h 376237"/>
                <a:gd name="connsiteX13" fmla="*/ 523875 w 1819275"/>
                <a:gd name="connsiteY13" fmla="*/ 90487 h 376237"/>
                <a:gd name="connsiteX14" fmla="*/ 585787 w 1819275"/>
                <a:gd name="connsiteY14" fmla="*/ 76200 h 376237"/>
                <a:gd name="connsiteX15" fmla="*/ 633412 w 1819275"/>
                <a:gd name="connsiteY15" fmla="*/ 85725 h 376237"/>
                <a:gd name="connsiteX16" fmla="*/ 647700 w 1819275"/>
                <a:gd name="connsiteY16" fmla="*/ 104775 h 376237"/>
                <a:gd name="connsiteX17" fmla="*/ 681037 w 1819275"/>
                <a:gd name="connsiteY17" fmla="*/ 114300 h 376237"/>
                <a:gd name="connsiteX18" fmla="*/ 685800 w 1819275"/>
                <a:gd name="connsiteY18" fmla="*/ 128587 h 376237"/>
                <a:gd name="connsiteX19" fmla="*/ 714375 w 1819275"/>
                <a:gd name="connsiteY19" fmla="*/ 133350 h 376237"/>
                <a:gd name="connsiteX20" fmla="*/ 800100 w 1819275"/>
                <a:gd name="connsiteY20" fmla="*/ 138112 h 376237"/>
                <a:gd name="connsiteX21" fmla="*/ 823912 w 1819275"/>
                <a:gd name="connsiteY21" fmla="*/ 142875 h 376237"/>
                <a:gd name="connsiteX22" fmla="*/ 838200 w 1819275"/>
                <a:gd name="connsiteY22" fmla="*/ 147637 h 376237"/>
                <a:gd name="connsiteX23" fmla="*/ 857250 w 1819275"/>
                <a:gd name="connsiteY23" fmla="*/ 152400 h 376237"/>
                <a:gd name="connsiteX24" fmla="*/ 1019175 w 1819275"/>
                <a:gd name="connsiteY24" fmla="*/ 147637 h 376237"/>
                <a:gd name="connsiteX25" fmla="*/ 1104900 w 1819275"/>
                <a:gd name="connsiteY25" fmla="*/ 142875 h 376237"/>
                <a:gd name="connsiteX26" fmla="*/ 1176337 w 1819275"/>
                <a:gd name="connsiteY26" fmla="*/ 147637 h 376237"/>
                <a:gd name="connsiteX27" fmla="*/ 1290637 w 1819275"/>
                <a:gd name="connsiteY27" fmla="*/ 161925 h 376237"/>
                <a:gd name="connsiteX28" fmla="*/ 1295400 w 1819275"/>
                <a:gd name="connsiteY28" fmla="*/ 180975 h 376237"/>
                <a:gd name="connsiteX29" fmla="*/ 1390650 w 1819275"/>
                <a:gd name="connsiteY29" fmla="*/ 190500 h 376237"/>
                <a:gd name="connsiteX30" fmla="*/ 1462087 w 1819275"/>
                <a:gd name="connsiteY30" fmla="*/ 200025 h 376237"/>
                <a:gd name="connsiteX31" fmla="*/ 1466850 w 1819275"/>
                <a:gd name="connsiteY31" fmla="*/ 214312 h 376237"/>
                <a:gd name="connsiteX32" fmla="*/ 1495425 w 1819275"/>
                <a:gd name="connsiteY32" fmla="*/ 228600 h 376237"/>
                <a:gd name="connsiteX33" fmla="*/ 1509712 w 1819275"/>
                <a:gd name="connsiteY33" fmla="*/ 238125 h 376237"/>
                <a:gd name="connsiteX34" fmla="*/ 1581150 w 1819275"/>
                <a:gd name="connsiteY34" fmla="*/ 247650 h 376237"/>
                <a:gd name="connsiteX35" fmla="*/ 1624012 w 1819275"/>
                <a:gd name="connsiteY35" fmla="*/ 295275 h 376237"/>
                <a:gd name="connsiteX36" fmla="*/ 1628775 w 1819275"/>
                <a:gd name="connsiteY36" fmla="*/ 333375 h 376237"/>
                <a:gd name="connsiteX37" fmla="*/ 1633537 w 1819275"/>
                <a:gd name="connsiteY37" fmla="*/ 352425 h 376237"/>
                <a:gd name="connsiteX38" fmla="*/ 1657350 w 1819275"/>
                <a:gd name="connsiteY38" fmla="*/ 357187 h 376237"/>
                <a:gd name="connsiteX39" fmla="*/ 1676400 w 1819275"/>
                <a:gd name="connsiteY39" fmla="*/ 371475 h 376237"/>
                <a:gd name="connsiteX40" fmla="*/ 1700212 w 1819275"/>
                <a:gd name="connsiteY40" fmla="*/ 376237 h 376237"/>
                <a:gd name="connsiteX41" fmla="*/ 1795462 w 1819275"/>
                <a:gd name="connsiteY41" fmla="*/ 371475 h 376237"/>
                <a:gd name="connsiteX42" fmla="*/ 1819275 w 1819275"/>
                <a:gd name="connsiteY42" fmla="*/ 35718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819275" h="376237">
                  <a:moveTo>
                    <a:pt x="0" y="0"/>
                  </a:moveTo>
                  <a:cubicBezTo>
                    <a:pt x="12700" y="3175"/>
                    <a:pt x="26657" y="3168"/>
                    <a:pt x="38100" y="9525"/>
                  </a:cubicBezTo>
                  <a:cubicBezTo>
                    <a:pt x="42488" y="11963"/>
                    <a:pt x="37962" y="22723"/>
                    <a:pt x="42862" y="23812"/>
                  </a:cubicBezTo>
                  <a:cubicBezTo>
                    <a:pt x="55356" y="26588"/>
                    <a:pt x="68262" y="20637"/>
                    <a:pt x="80962" y="19050"/>
                  </a:cubicBezTo>
                  <a:cubicBezTo>
                    <a:pt x="92684" y="54210"/>
                    <a:pt x="75790" y="18987"/>
                    <a:pt x="138112" y="28575"/>
                  </a:cubicBezTo>
                  <a:cubicBezTo>
                    <a:pt x="143769" y="29445"/>
                    <a:pt x="142693" y="39978"/>
                    <a:pt x="147637" y="42862"/>
                  </a:cubicBezTo>
                  <a:cubicBezTo>
                    <a:pt x="162406" y="51477"/>
                    <a:pt x="195262" y="61912"/>
                    <a:pt x="195262" y="61912"/>
                  </a:cubicBezTo>
                  <a:cubicBezTo>
                    <a:pt x="198437" y="66675"/>
                    <a:pt x="199063" y="76200"/>
                    <a:pt x="204787" y="76200"/>
                  </a:cubicBezTo>
                  <a:cubicBezTo>
                    <a:pt x="221361" y="76200"/>
                    <a:pt x="235880" y="63093"/>
                    <a:pt x="252412" y="61912"/>
                  </a:cubicBezTo>
                  <a:cubicBezTo>
                    <a:pt x="259493" y="61406"/>
                    <a:pt x="264937" y="68640"/>
                    <a:pt x="271462" y="71437"/>
                  </a:cubicBezTo>
                  <a:cubicBezTo>
                    <a:pt x="276076" y="73415"/>
                    <a:pt x="280749" y="75765"/>
                    <a:pt x="285750" y="76200"/>
                  </a:cubicBezTo>
                  <a:cubicBezTo>
                    <a:pt x="317420" y="78954"/>
                    <a:pt x="349250" y="79375"/>
                    <a:pt x="381000" y="80962"/>
                  </a:cubicBezTo>
                  <a:cubicBezTo>
                    <a:pt x="388937" y="84137"/>
                    <a:pt x="396358" y="89219"/>
                    <a:pt x="404812" y="90487"/>
                  </a:cubicBezTo>
                  <a:cubicBezTo>
                    <a:pt x="463052" y="99223"/>
                    <a:pt x="471968" y="95678"/>
                    <a:pt x="523875" y="90487"/>
                  </a:cubicBezTo>
                  <a:cubicBezTo>
                    <a:pt x="547239" y="81141"/>
                    <a:pt x="557666" y="74638"/>
                    <a:pt x="585787" y="76200"/>
                  </a:cubicBezTo>
                  <a:cubicBezTo>
                    <a:pt x="601951" y="77098"/>
                    <a:pt x="617537" y="82550"/>
                    <a:pt x="633412" y="85725"/>
                  </a:cubicBezTo>
                  <a:cubicBezTo>
                    <a:pt x="638175" y="92075"/>
                    <a:pt x="641602" y="99694"/>
                    <a:pt x="647700" y="104775"/>
                  </a:cubicBezTo>
                  <a:cubicBezTo>
                    <a:pt x="650627" y="107214"/>
                    <a:pt x="680027" y="114047"/>
                    <a:pt x="681037" y="114300"/>
                  </a:cubicBezTo>
                  <a:cubicBezTo>
                    <a:pt x="682625" y="119062"/>
                    <a:pt x="681441" y="126096"/>
                    <a:pt x="685800" y="128587"/>
                  </a:cubicBezTo>
                  <a:cubicBezTo>
                    <a:pt x="694184" y="133378"/>
                    <a:pt x="704752" y="132548"/>
                    <a:pt x="714375" y="133350"/>
                  </a:cubicBezTo>
                  <a:cubicBezTo>
                    <a:pt x="742895" y="135727"/>
                    <a:pt x="771525" y="136525"/>
                    <a:pt x="800100" y="138112"/>
                  </a:cubicBezTo>
                  <a:cubicBezTo>
                    <a:pt x="808037" y="139700"/>
                    <a:pt x="816059" y="140912"/>
                    <a:pt x="823912" y="142875"/>
                  </a:cubicBezTo>
                  <a:cubicBezTo>
                    <a:pt x="828782" y="144093"/>
                    <a:pt x="833373" y="146258"/>
                    <a:pt x="838200" y="147637"/>
                  </a:cubicBezTo>
                  <a:cubicBezTo>
                    <a:pt x="844494" y="149435"/>
                    <a:pt x="850900" y="150812"/>
                    <a:pt x="857250" y="152400"/>
                  </a:cubicBezTo>
                  <a:lnTo>
                    <a:pt x="1019175" y="147637"/>
                  </a:lnTo>
                  <a:cubicBezTo>
                    <a:pt x="1047773" y="146537"/>
                    <a:pt x="1076281" y="142875"/>
                    <a:pt x="1104900" y="142875"/>
                  </a:cubicBezTo>
                  <a:cubicBezTo>
                    <a:pt x="1128765" y="142875"/>
                    <a:pt x="1152525" y="146050"/>
                    <a:pt x="1176337" y="147637"/>
                  </a:cubicBezTo>
                  <a:cubicBezTo>
                    <a:pt x="1225810" y="180618"/>
                    <a:pt x="1141676" y="128069"/>
                    <a:pt x="1290637" y="161925"/>
                  </a:cubicBezTo>
                  <a:cubicBezTo>
                    <a:pt x="1297020" y="163376"/>
                    <a:pt x="1289106" y="179177"/>
                    <a:pt x="1295400" y="180975"/>
                  </a:cubicBezTo>
                  <a:cubicBezTo>
                    <a:pt x="1326081" y="189741"/>
                    <a:pt x="1358900" y="187325"/>
                    <a:pt x="1390650" y="190500"/>
                  </a:cubicBezTo>
                  <a:cubicBezTo>
                    <a:pt x="1403611" y="229386"/>
                    <a:pt x="1385285" y="189785"/>
                    <a:pt x="1462087" y="200025"/>
                  </a:cubicBezTo>
                  <a:cubicBezTo>
                    <a:pt x="1467063" y="200688"/>
                    <a:pt x="1463714" y="210392"/>
                    <a:pt x="1466850" y="214312"/>
                  </a:cubicBezTo>
                  <a:cubicBezTo>
                    <a:pt x="1475949" y="225686"/>
                    <a:pt x="1483921" y="222848"/>
                    <a:pt x="1495425" y="228600"/>
                  </a:cubicBezTo>
                  <a:cubicBezTo>
                    <a:pt x="1500544" y="231160"/>
                    <a:pt x="1504125" y="236883"/>
                    <a:pt x="1509712" y="238125"/>
                  </a:cubicBezTo>
                  <a:cubicBezTo>
                    <a:pt x="1533163" y="243336"/>
                    <a:pt x="1557337" y="244475"/>
                    <a:pt x="1581150" y="247650"/>
                  </a:cubicBezTo>
                  <a:cubicBezTo>
                    <a:pt x="1593708" y="348128"/>
                    <a:pt x="1567182" y="232131"/>
                    <a:pt x="1624012" y="295275"/>
                  </a:cubicBezTo>
                  <a:cubicBezTo>
                    <a:pt x="1632574" y="304788"/>
                    <a:pt x="1626671" y="320750"/>
                    <a:pt x="1628775" y="333375"/>
                  </a:cubicBezTo>
                  <a:cubicBezTo>
                    <a:pt x="1629851" y="339831"/>
                    <a:pt x="1628509" y="348235"/>
                    <a:pt x="1633537" y="352425"/>
                  </a:cubicBezTo>
                  <a:cubicBezTo>
                    <a:pt x="1639756" y="357607"/>
                    <a:pt x="1649412" y="355600"/>
                    <a:pt x="1657350" y="357187"/>
                  </a:cubicBezTo>
                  <a:cubicBezTo>
                    <a:pt x="1663700" y="361950"/>
                    <a:pt x="1669147" y="368251"/>
                    <a:pt x="1676400" y="371475"/>
                  </a:cubicBezTo>
                  <a:cubicBezTo>
                    <a:pt x="1683797" y="374763"/>
                    <a:pt x="1692118" y="376237"/>
                    <a:pt x="1700212" y="376237"/>
                  </a:cubicBezTo>
                  <a:cubicBezTo>
                    <a:pt x="1732002" y="376237"/>
                    <a:pt x="1763712" y="373062"/>
                    <a:pt x="1795462" y="371475"/>
                  </a:cubicBezTo>
                  <a:cubicBezTo>
                    <a:pt x="1816520" y="360946"/>
                    <a:pt x="1809492" y="366970"/>
                    <a:pt x="1819275" y="357187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8BAF1BB-DACA-45A1-B9B4-A89BDEE2720B}"/>
                </a:ext>
              </a:extLst>
            </p:cNvPr>
            <p:cNvSpPr/>
            <p:nvPr/>
          </p:nvSpPr>
          <p:spPr>
            <a:xfrm>
              <a:off x="2862263" y="3980354"/>
              <a:ext cx="1776412" cy="439246"/>
            </a:xfrm>
            <a:custGeom>
              <a:avLst/>
              <a:gdLst>
                <a:gd name="connsiteX0" fmla="*/ 0 w 1776412"/>
                <a:gd name="connsiteY0" fmla="*/ 15384 h 439246"/>
                <a:gd name="connsiteX1" fmla="*/ 52387 w 1776412"/>
                <a:gd name="connsiteY1" fmla="*/ 1096 h 439246"/>
                <a:gd name="connsiteX2" fmla="*/ 57150 w 1776412"/>
                <a:gd name="connsiteY2" fmla="*/ 29671 h 439246"/>
                <a:gd name="connsiteX3" fmla="*/ 90487 w 1776412"/>
                <a:gd name="connsiteY3" fmla="*/ 39196 h 439246"/>
                <a:gd name="connsiteX4" fmla="*/ 80962 w 1776412"/>
                <a:gd name="connsiteY4" fmla="*/ 67771 h 439246"/>
                <a:gd name="connsiteX5" fmla="*/ 133350 w 1776412"/>
                <a:gd name="connsiteY5" fmla="*/ 72534 h 439246"/>
                <a:gd name="connsiteX6" fmla="*/ 247650 w 1776412"/>
                <a:gd name="connsiteY6" fmla="*/ 63009 h 439246"/>
                <a:gd name="connsiteX7" fmla="*/ 319087 w 1776412"/>
                <a:gd name="connsiteY7" fmla="*/ 67771 h 439246"/>
                <a:gd name="connsiteX8" fmla="*/ 457200 w 1776412"/>
                <a:gd name="connsiteY8" fmla="*/ 53484 h 439246"/>
                <a:gd name="connsiteX9" fmla="*/ 481012 w 1776412"/>
                <a:gd name="connsiteY9" fmla="*/ 58246 h 439246"/>
                <a:gd name="connsiteX10" fmla="*/ 533400 w 1776412"/>
                <a:gd name="connsiteY10" fmla="*/ 43959 h 439246"/>
                <a:gd name="connsiteX11" fmla="*/ 547687 w 1776412"/>
                <a:gd name="connsiteY11" fmla="*/ 39196 h 439246"/>
                <a:gd name="connsiteX12" fmla="*/ 566737 w 1776412"/>
                <a:gd name="connsiteY12" fmla="*/ 48721 h 439246"/>
                <a:gd name="connsiteX13" fmla="*/ 657225 w 1776412"/>
                <a:gd name="connsiteY13" fmla="*/ 58246 h 439246"/>
                <a:gd name="connsiteX14" fmla="*/ 681037 w 1776412"/>
                <a:gd name="connsiteY14" fmla="*/ 67771 h 439246"/>
                <a:gd name="connsiteX15" fmla="*/ 814387 w 1776412"/>
                <a:gd name="connsiteY15" fmla="*/ 72534 h 439246"/>
                <a:gd name="connsiteX16" fmla="*/ 828675 w 1776412"/>
                <a:gd name="connsiteY16" fmla="*/ 77296 h 439246"/>
                <a:gd name="connsiteX17" fmla="*/ 1014412 w 1776412"/>
                <a:gd name="connsiteY17" fmla="*/ 82059 h 439246"/>
                <a:gd name="connsiteX18" fmla="*/ 1004887 w 1776412"/>
                <a:gd name="connsiteY18" fmla="*/ 139209 h 439246"/>
                <a:gd name="connsiteX19" fmla="*/ 995362 w 1776412"/>
                <a:gd name="connsiteY19" fmla="*/ 153496 h 439246"/>
                <a:gd name="connsiteX20" fmla="*/ 1014412 w 1776412"/>
                <a:gd name="connsiteY20" fmla="*/ 186834 h 439246"/>
                <a:gd name="connsiteX21" fmla="*/ 1057275 w 1776412"/>
                <a:gd name="connsiteY21" fmla="*/ 205884 h 439246"/>
                <a:gd name="connsiteX22" fmla="*/ 1162050 w 1776412"/>
                <a:gd name="connsiteY22" fmla="*/ 201121 h 439246"/>
                <a:gd name="connsiteX23" fmla="*/ 1185862 w 1776412"/>
                <a:gd name="connsiteY23" fmla="*/ 196359 h 439246"/>
                <a:gd name="connsiteX24" fmla="*/ 1223962 w 1776412"/>
                <a:gd name="connsiteY24" fmla="*/ 201121 h 439246"/>
                <a:gd name="connsiteX25" fmla="*/ 1228725 w 1776412"/>
                <a:gd name="connsiteY25" fmla="*/ 229696 h 439246"/>
                <a:gd name="connsiteX26" fmla="*/ 1243012 w 1776412"/>
                <a:gd name="connsiteY26" fmla="*/ 234459 h 439246"/>
                <a:gd name="connsiteX27" fmla="*/ 1233487 w 1776412"/>
                <a:gd name="connsiteY27" fmla="*/ 258271 h 439246"/>
                <a:gd name="connsiteX28" fmla="*/ 1228725 w 1776412"/>
                <a:gd name="connsiteY28" fmla="*/ 277321 h 439246"/>
                <a:gd name="connsiteX29" fmla="*/ 1223962 w 1776412"/>
                <a:gd name="connsiteY29" fmla="*/ 291609 h 439246"/>
                <a:gd name="connsiteX30" fmla="*/ 1228725 w 1776412"/>
                <a:gd name="connsiteY30" fmla="*/ 315421 h 439246"/>
                <a:gd name="connsiteX31" fmla="*/ 1362075 w 1776412"/>
                <a:gd name="connsiteY31" fmla="*/ 339234 h 439246"/>
                <a:gd name="connsiteX32" fmla="*/ 1376362 w 1776412"/>
                <a:gd name="connsiteY32" fmla="*/ 401146 h 439246"/>
                <a:gd name="connsiteX33" fmla="*/ 1385887 w 1776412"/>
                <a:gd name="connsiteY33" fmla="*/ 420196 h 439246"/>
                <a:gd name="connsiteX34" fmla="*/ 1423987 w 1776412"/>
                <a:gd name="connsiteY34" fmla="*/ 424959 h 439246"/>
                <a:gd name="connsiteX35" fmla="*/ 1481137 w 1776412"/>
                <a:gd name="connsiteY35" fmla="*/ 439246 h 439246"/>
                <a:gd name="connsiteX36" fmla="*/ 1662112 w 1776412"/>
                <a:gd name="connsiteY36" fmla="*/ 434484 h 439246"/>
                <a:gd name="connsiteX37" fmla="*/ 1657350 w 1776412"/>
                <a:gd name="connsiteY37" fmla="*/ 420196 h 439246"/>
                <a:gd name="connsiteX38" fmla="*/ 1700212 w 1776412"/>
                <a:gd name="connsiteY38" fmla="*/ 429721 h 439246"/>
                <a:gd name="connsiteX39" fmla="*/ 1762125 w 1776412"/>
                <a:gd name="connsiteY39" fmla="*/ 420196 h 439246"/>
                <a:gd name="connsiteX40" fmla="*/ 1776412 w 1776412"/>
                <a:gd name="connsiteY40" fmla="*/ 415434 h 43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76412" h="439246">
                  <a:moveTo>
                    <a:pt x="0" y="15384"/>
                  </a:moveTo>
                  <a:cubicBezTo>
                    <a:pt x="6876" y="12634"/>
                    <a:pt x="44638" y="-4439"/>
                    <a:pt x="52387" y="1096"/>
                  </a:cubicBezTo>
                  <a:cubicBezTo>
                    <a:pt x="60245" y="6709"/>
                    <a:pt x="50322" y="22843"/>
                    <a:pt x="57150" y="29671"/>
                  </a:cubicBezTo>
                  <a:cubicBezTo>
                    <a:pt x="65322" y="37843"/>
                    <a:pt x="79375" y="36021"/>
                    <a:pt x="90487" y="39196"/>
                  </a:cubicBezTo>
                  <a:cubicBezTo>
                    <a:pt x="87312" y="48721"/>
                    <a:pt x="73037" y="61607"/>
                    <a:pt x="80962" y="67771"/>
                  </a:cubicBezTo>
                  <a:cubicBezTo>
                    <a:pt x="94803" y="78536"/>
                    <a:pt x="115822" y="73035"/>
                    <a:pt x="133350" y="72534"/>
                  </a:cubicBezTo>
                  <a:cubicBezTo>
                    <a:pt x="171566" y="71442"/>
                    <a:pt x="209550" y="66184"/>
                    <a:pt x="247650" y="63009"/>
                  </a:cubicBezTo>
                  <a:cubicBezTo>
                    <a:pt x="271462" y="64596"/>
                    <a:pt x="295230" y="68399"/>
                    <a:pt x="319087" y="67771"/>
                  </a:cubicBezTo>
                  <a:cubicBezTo>
                    <a:pt x="386756" y="65990"/>
                    <a:pt x="406039" y="62010"/>
                    <a:pt x="457200" y="53484"/>
                  </a:cubicBezTo>
                  <a:cubicBezTo>
                    <a:pt x="465137" y="55071"/>
                    <a:pt x="472918" y="58246"/>
                    <a:pt x="481012" y="58246"/>
                  </a:cubicBezTo>
                  <a:cubicBezTo>
                    <a:pt x="504040" y="58246"/>
                    <a:pt x="512998" y="51610"/>
                    <a:pt x="533400" y="43959"/>
                  </a:cubicBezTo>
                  <a:cubicBezTo>
                    <a:pt x="538100" y="42196"/>
                    <a:pt x="542925" y="40784"/>
                    <a:pt x="547687" y="39196"/>
                  </a:cubicBezTo>
                  <a:cubicBezTo>
                    <a:pt x="554037" y="42371"/>
                    <a:pt x="560090" y="46228"/>
                    <a:pt x="566737" y="48721"/>
                  </a:cubicBezTo>
                  <a:cubicBezTo>
                    <a:pt x="591833" y="58133"/>
                    <a:pt x="641628" y="57206"/>
                    <a:pt x="657225" y="58246"/>
                  </a:cubicBezTo>
                  <a:cubicBezTo>
                    <a:pt x="665162" y="61421"/>
                    <a:pt x="672523" y="66997"/>
                    <a:pt x="681037" y="67771"/>
                  </a:cubicBezTo>
                  <a:cubicBezTo>
                    <a:pt x="725333" y="71798"/>
                    <a:pt x="770001" y="69670"/>
                    <a:pt x="814387" y="72534"/>
                  </a:cubicBezTo>
                  <a:cubicBezTo>
                    <a:pt x="819397" y="72857"/>
                    <a:pt x="823660" y="77057"/>
                    <a:pt x="828675" y="77296"/>
                  </a:cubicBezTo>
                  <a:cubicBezTo>
                    <a:pt x="890538" y="80242"/>
                    <a:pt x="952500" y="80471"/>
                    <a:pt x="1014412" y="82059"/>
                  </a:cubicBezTo>
                  <a:cubicBezTo>
                    <a:pt x="1011237" y="101109"/>
                    <a:pt x="1009863" y="120548"/>
                    <a:pt x="1004887" y="139209"/>
                  </a:cubicBezTo>
                  <a:cubicBezTo>
                    <a:pt x="1003412" y="144739"/>
                    <a:pt x="994239" y="147883"/>
                    <a:pt x="995362" y="153496"/>
                  </a:cubicBezTo>
                  <a:cubicBezTo>
                    <a:pt x="997872" y="166046"/>
                    <a:pt x="1005909" y="177268"/>
                    <a:pt x="1014412" y="186834"/>
                  </a:cubicBezTo>
                  <a:cubicBezTo>
                    <a:pt x="1018094" y="190977"/>
                    <a:pt x="1054583" y="204807"/>
                    <a:pt x="1057275" y="205884"/>
                  </a:cubicBezTo>
                  <a:cubicBezTo>
                    <a:pt x="1092200" y="204296"/>
                    <a:pt x="1127184" y="203704"/>
                    <a:pt x="1162050" y="201121"/>
                  </a:cubicBezTo>
                  <a:cubicBezTo>
                    <a:pt x="1170122" y="200523"/>
                    <a:pt x="1177768" y="196359"/>
                    <a:pt x="1185862" y="196359"/>
                  </a:cubicBezTo>
                  <a:cubicBezTo>
                    <a:pt x="1198661" y="196359"/>
                    <a:pt x="1211262" y="199534"/>
                    <a:pt x="1223962" y="201121"/>
                  </a:cubicBezTo>
                  <a:cubicBezTo>
                    <a:pt x="1225550" y="210646"/>
                    <a:pt x="1223934" y="221312"/>
                    <a:pt x="1228725" y="229696"/>
                  </a:cubicBezTo>
                  <a:cubicBezTo>
                    <a:pt x="1231216" y="234055"/>
                    <a:pt x="1242187" y="229507"/>
                    <a:pt x="1243012" y="234459"/>
                  </a:cubicBezTo>
                  <a:cubicBezTo>
                    <a:pt x="1244417" y="242892"/>
                    <a:pt x="1236190" y="250161"/>
                    <a:pt x="1233487" y="258271"/>
                  </a:cubicBezTo>
                  <a:cubicBezTo>
                    <a:pt x="1231417" y="264481"/>
                    <a:pt x="1230523" y="271027"/>
                    <a:pt x="1228725" y="277321"/>
                  </a:cubicBezTo>
                  <a:cubicBezTo>
                    <a:pt x="1227346" y="282148"/>
                    <a:pt x="1225550" y="286846"/>
                    <a:pt x="1223962" y="291609"/>
                  </a:cubicBezTo>
                  <a:cubicBezTo>
                    <a:pt x="1225550" y="299546"/>
                    <a:pt x="1225883" y="307842"/>
                    <a:pt x="1228725" y="315421"/>
                  </a:cubicBezTo>
                  <a:cubicBezTo>
                    <a:pt x="1246578" y="363028"/>
                    <a:pt x="1338380" y="337411"/>
                    <a:pt x="1362075" y="339234"/>
                  </a:cubicBezTo>
                  <a:cubicBezTo>
                    <a:pt x="1364616" y="351937"/>
                    <a:pt x="1368952" y="383855"/>
                    <a:pt x="1376362" y="401146"/>
                  </a:cubicBezTo>
                  <a:cubicBezTo>
                    <a:pt x="1379159" y="407672"/>
                    <a:pt x="1379537" y="417021"/>
                    <a:pt x="1385887" y="420196"/>
                  </a:cubicBezTo>
                  <a:cubicBezTo>
                    <a:pt x="1397335" y="425920"/>
                    <a:pt x="1411287" y="423371"/>
                    <a:pt x="1423987" y="424959"/>
                  </a:cubicBezTo>
                  <a:cubicBezTo>
                    <a:pt x="1461723" y="437538"/>
                    <a:pt x="1442658" y="432834"/>
                    <a:pt x="1481137" y="439246"/>
                  </a:cubicBezTo>
                  <a:cubicBezTo>
                    <a:pt x="1541462" y="437659"/>
                    <a:pt x="1602116" y="440970"/>
                    <a:pt x="1662112" y="434484"/>
                  </a:cubicBezTo>
                  <a:cubicBezTo>
                    <a:pt x="1667103" y="433944"/>
                    <a:pt x="1652689" y="422060"/>
                    <a:pt x="1657350" y="420196"/>
                  </a:cubicBezTo>
                  <a:cubicBezTo>
                    <a:pt x="1664968" y="417149"/>
                    <a:pt x="1690233" y="426395"/>
                    <a:pt x="1700212" y="429721"/>
                  </a:cubicBezTo>
                  <a:cubicBezTo>
                    <a:pt x="1720850" y="426546"/>
                    <a:pt x="1741602" y="424044"/>
                    <a:pt x="1762125" y="420196"/>
                  </a:cubicBezTo>
                  <a:cubicBezTo>
                    <a:pt x="1767059" y="419271"/>
                    <a:pt x="1776412" y="415434"/>
                    <a:pt x="1776412" y="415434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12CDE1-C812-4A2C-885F-F2A334C76EBC}"/>
              </a:ext>
            </a:extLst>
          </p:cNvPr>
          <p:cNvGrpSpPr/>
          <p:nvPr/>
        </p:nvGrpSpPr>
        <p:grpSpPr>
          <a:xfrm>
            <a:off x="486516" y="2904556"/>
            <a:ext cx="2182021" cy="2876047"/>
            <a:chOff x="3329125" y="2181224"/>
            <a:chExt cx="2471599" cy="3257729"/>
          </a:xfrm>
        </p:grpSpPr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A3F0EFE5-75A3-4091-BAFF-3D7129D9FFF1}"/>
                </a:ext>
              </a:extLst>
            </p:cNvPr>
            <p:cNvSpPr/>
            <p:nvPr/>
          </p:nvSpPr>
          <p:spPr>
            <a:xfrm rot="21144744">
              <a:off x="4787623" y="2955585"/>
              <a:ext cx="177243" cy="2483368"/>
            </a:xfrm>
            <a:custGeom>
              <a:avLst/>
              <a:gdLst>
                <a:gd name="connsiteX0" fmla="*/ 0 w 260960"/>
                <a:gd name="connsiteY0" fmla="*/ 0 h 2472686"/>
                <a:gd name="connsiteX1" fmla="*/ 260960 w 260960"/>
                <a:gd name="connsiteY1" fmla="*/ 0 h 2472686"/>
                <a:gd name="connsiteX2" fmla="*/ 260960 w 260960"/>
                <a:gd name="connsiteY2" fmla="*/ 2472686 h 2472686"/>
                <a:gd name="connsiteX3" fmla="*/ 0 w 260960"/>
                <a:gd name="connsiteY3" fmla="*/ 2472686 h 2472686"/>
                <a:gd name="connsiteX4" fmla="*/ 0 w 260960"/>
                <a:gd name="connsiteY4" fmla="*/ 0 h 2472686"/>
                <a:gd name="connsiteX0" fmla="*/ 0 w 260960"/>
                <a:gd name="connsiteY0" fmla="*/ 17608 h 2490294"/>
                <a:gd name="connsiteX1" fmla="*/ 128778 w 260960"/>
                <a:gd name="connsiteY1" fmla="*/ 0 h 2490294"/>
                <a:gd name="connsiteX2" fmla="*/ 260960 w 260960"/>
                <a:gd name="connsiteY2" fmla="*/ 2490294 h 2490294"/>
                <a:gd name="connsiteX3" fmla="*/ 0 w 260960"/>
                <a:gd name="connsiteY3" fmla="*/ 2490294 h 2490294"/>
                <a:gd name="connsiteX4" fmla="*/ 0 w 260960"/>
                <a:gd name="connsiteY4" fmla="*/ 17608 h 2490294"/>
                <a:gd name="connsiteX0" fmla="*/ 0 w 177243"/>
                <a:gd name="connsiteY0" fmla="*/ 17608 h 2490294"/>
                <a:gd name="connsiteX1" fmla="*/ 128778 w 177243"/>
                <a:gd name="connsiteY1" fmla="*/ 0 h 2490294"/>
                <a:gd name="connsiteX2" fmla="*/ 177243 w 177243"/>
                <a:gd name="connsiteY2" fmla="*/ 2469534 h 2490294"/>
                <a:gd name="connsiteX3" fmla="*/ 0 w 177243"/>
                <a:gd name="connsiteY3" fmla="*/ 2490294 h 2490294"/>
                <a:gd name="connsiteX4" fmla="*/ 0 w 177243"/>
                <a:gd name="connsiteY4" fmla="*/ 17608 h 2490294"/>
                <a:gd name="connsiteX0" fmla="*/ 0 w 177243"/>
                <a:gd name="connsiteY0" fmla="*/ 17608 h 2483368"/>
                <a:gd name="connsiteX1" fmla="*/ 128778 w 177243"/>
                <a:gd name="connsiteY1" fmla="*/ 0 h 2483368"/>
                <a:gd name="connsiteX2" fmla="*/ 177243 w 177243"/>
                <a:gd name="connsiteY2" fmla="*/ 2469534 h 2483368"/>
                <a:gd name="connsiteX3" fmla="*/ 20141 w 177243"/>
                <a:gd name="connsiteY3" fmla="*/ 2483368 h 2483368"/>
                <a:gd name="connsiteX4" fmla="*/ 0 w 177243"/>
                <a:gd name="connsiteY4" fmla="*/ 17608 h 2483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243" h="2483368">
                  <a:moveTo>
                    <a:pt x="0" y="17608"/>
                  </a:moveTo>
                  <a:lnTo>
                    <a:pt x="128778" y="0"/>
                  </a:lnTo>
                  <a:lnTo>
                    <a:pt x="177243" y="2469534"/>
                  </a:lnTo>
                  <a:lnTo>
                    <a:pt x="20141" y="2483368"/>
                  </a:lnTo>
                  <a:lnTo>
                    <a:pt x="0" y="17608"/>
                  </a:lnTo>
                  <a:close/>
                </a:path>
              </a:pathLst>
            </a:custGeom>
            <a:solidFill>
              <a:srgbClr val="7853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736FF8A8-D12B-4C59-B098-D4AB0FBC97D7}"/>
                </a:ext>
              </a:extLst>
            </p:cNvPr>
            <p:cNvSpPr/>
            <p:nvPr/>
          </p:nvSpPr>
          <p:spPr>
            <a:xfrm rot="1024372">
              <a:off x="3329125" y="2935466"/>
              <a:ext cx="342201" cy="178252"/>
            </a:xfrm>
            <a:custGeom>
              <a:avLst/>
              <a:gdLst>
                <a:gd name="connsiteX0" fmla="*/ 0 w 219639"/>
                <a:gd name="connsiteY0" fmla="*/ 0 h 112901"/>
                <a:gd name="connsiteX1" fmla="*/ 219639 w 219639"/>
                <a:gd name="connsiteY1" fmla="*/ 0 h 112901"/>
                <a:gd name="connsiteX2" fmla="*/ 219639 w 219639"/>
                <a:gd name="connsiteY2" fmla="*/ 112901 h 112901"/>
                <a:gd name="connsiteX3" fmla="*/ 0 w 219639"/>
                <a:gd name="connsiteY3" fmla="*/ 112901 h 112901"/>
                <a:gd name="connsiteX4" fmla="*/ 0 w 219639"/>
                <a:gd name="connsiteY4" fmla="*/ 0 h 112901"/>
                <a:gd name="connsiteX0" fmla="*/ 0 w 316642"/>
                <a:gd name="connsiteY0" fmla="*/ 24810 h 137711"/>
                <a:gd name="connsiteX1" fmla="*/ 316642 w 316642"/>
                <a:gd name="connsiteY1" fmla="*/ 0 h 137711"/>
                <a:gd name="connsiteX2" fmla="*/ 219639 w 316642"/>
                <a:gd name="connsiteY2" fmla="*/ 137711 h 137711"/>
                <a:gd name="connsiteX3" fmla="*/ 0 w 316642"/>
                <a:gd name="connsiteY3" fmla="*/ 137711 h 137711"/>
                <a:gd name="connsiteX4" fmla="*/ 0 w 316642"/>
                <a:gd name="connsiteY4" fmla="*/ 24810 h 137711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0 w 316642"/>
                <a:gd name="connsiteY3" fmla="*/ 137711 h 154198"/>
                <a:gd name="connsiteX4" fmla="*/ 0 w 316642"/>
                <a:gd name="connsiteY4" fmla="*/ 24810 h 154198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0 w 316642"/>
                <a:gd name="connsiteY3" fmla="*/ 137711 h 154198"/>
                <a:gd name="connsiteX4" fmla="*/ 0 w 316642"/>
                <a:gd name="connsiteY4" fmla="*/ 24810 h 154198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3155 w 316642"/>
                <a:gd name="connsiteY3" fmla="*/ 131760 h 154198"/>
                <a:gd name="connsiteX4" fmla="*/ 0 w 316642"/>
                <a:gd name="connsiteY4" fmla="*/ 24810 h 154198"/>
                <a:gd name="connsiteX0" fmla="*/ 0 w 316642"/>
                <a:gd name="connsiteY0" fmla="*/ 24810 h 165549"/>
                <a:gd name="connsiteX1" fmla="*/ 316642 w 316642"/>
                <a:gd name="connsiteY1" fmla="*/ 0 h 165549"/>
                <a:gd name="connsiteX2" fmla="*/ 279504 w 316642"/>
                <a:gd name="connsiteY2" fmla="*/ 154198 h 165549"/>
                <a:gd name="connsiteX3" fmla="*/ 3155 w 316642"/>
                <a:gd name="connsiteY3" fmla="*/ 131760 h 165549"/>
                <a:gd name="connsiteX4" fmla="*/ 0 w 316642"/>
                <a:gd name="connsiteY4" fmla="*/ 24810 h 165549"/>
                <a:gd name="connsiteX0" fmla="*/ 0 w 316642"/>
                <a:gd name="connsiteY0" fmla="*/ 24810 h 178252"/>
                <a:gd name="connsiteX1" fmla="*/ 316642 w 316642"/>
                <a:gd name="connsiteY1" fmla="*/ 0 h 178252"/>
                <a:gd name="connsiteX2" fmla="*/ 279504 w 316642"/>
                <a:gd name="connsiteY2" fmla="*/ 154198 h 178252"/>
                <a:gd name="connsiteX3" fmla="*/ 3155 w 316642"/>
                <a:gd name="connsiteY3" fmla="*/ 131760 h 178252"/>
                <a:gd name="connsiteX4" fmla="*/ 0 w 316642"/>
                <a:gd name="connsiteY4" fmla="*/ 24810 h 178252"/>
                <a:gd name="connsiteX0" fmla="*/ 0 w 316642"/>
                <a:gd name="connsiteY0" fmla="*/ 24810 h 178252"/>
                <a:gd name="connsiteX1" fmla="*/ 316642 w 316642"/>
                <a:gd name="connsiteY1" fmla="*/ 0 h 178252"/>
                <a:gd name="connsiteX2" fmla="*/ 279504 w 316642"/>
                <a:gd name="connsiteY2" fmla="*/ 154198 h 178252"/>
                <a:gd name="connsiteX3" fmla="*/ 3155 w 316642"/>
                <a:gd name="connsiteY3" fmla="*/ 131760 h 178252"/>
                <a:gd name="connsiteX4" fmla="*/ 0 w 316642"/>
                <a:gd name="connsiteY4" fmla="*/ 24810 h 178252"/>
                <a:gd name="connsiteX0" fmla="*/ 0 w 342201"/>
                <a:gd name="connsiteY0" fmla="*/ 22697 h 178252"/>
                <a:gd name="connsiteX1" fmla="*/ 342201 w 342201"/>
                <a:gd name="connsiteY1" fmla="*/ 0 h 178252"/>
                <a:gd name="connsiteX2" fmla="*/ 305063 w 342201"/>
                <a:gd name="connsiteY2" fmla="*/ 154198 h 178252"/>
                <a:gd name="connsiteX3" fmla="*/ 28714 w 342201"/>
                <a:gd name="connsiteY3" fmla="*/ 131760 h 178252"/>
                <a:gd name="connsiteX4" fmla="*/ 0 w 342201"/>
                <a:gd name="connsiteY4" fmla="*/ 22697 h 17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201" h="178252">
                  <a:moveTo>
                    <a:pt x="0" y="22697"/>
                  </a:moveTo>
                  <a:lnTo>
                    <a:pt x="342201" y="0"/>
                  </a:lnTo>
                  <a:cubicBezTo>
                    <a:pt x="329822" y="51399"/>
                    <a:pt x="360496" y="129432"/>
                    <a:pt x="305063" y="154198"/>
                  </a:cubicBezTo>
                  <a:cubicBezTo>
                    <a:pt x="224133" y="183140"/>
                    <a:pt x="128503" y="196667"/>
                    <a:pt x="28714" y="131760"/>
                  </a:cubicBezTo>
                  <a:cubicBezTo>
                    <a:pt x="27662" y="96110"/>
                    <a:pt x="1052" y="58347"/>
                    <a:pt x="0" y="22697"/>
                  </a:cubicBezTo>
                  <a:close/>
                </a:path>
              </a:pathLst>
            </a:custGeom>
            <a:solidFill>
              <a:srgbClr val="FE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4">
              <a:extLst>
                <a:ext uri="{FF2B5EF4-FFF2-40B4-BE49-F238E27FC236}">
                  <a16:creationId xmlns:a16="http://schemas.microsoft.com/office/drawing/2014/main" id="{DFAC3D95-8DB0-4360-8479-23520E09A1DA}"/>
                </a:ext>
              </a:extLst>
            </p:cNvPr>
            <p:cNvSpPr/>
            <p:nvPr/>
          </p:nvSpPr>
          <p:spPr>
            <a:xfrm rot="1024372">
              <a:off x="3644424" y="2936188"/>
              <a:ext cx="493076" cy="275849"/>
            </a:xfrm>
            <a:custGeom>
              <a:avLst/>
              <a:gdLst>
                <a:gd name="connsiteX0" fmla="*/ 0 w 219639"/>
                <a:gd name="connsiteY0" fmla="*/ 0 h 112901"/>
                <a:gd name="connsiteX1" fmla="*/ 219639 w 219639"/>
                <a:gd name="connsiteY1" fmla="*/ 0 h 112901"/>
                <a:gd name="connsiteX2" fmla="*/ 219639 w 219639"/>
                <a:gd name="connsiteY2" fmla="*/ 112901 h 112901"/>
                <a:gd name="connsiteX3" fmla="*/ 0 w 219639"/>
                <a:gd name="connsiteY3" fmla="*/ 112901 h 112901"/>
                <a:gd name="connsiteX4" fmla="*/ 0 w 219639"/>
                <a:gd name="connsiteY4" fmla="*/ 0 h 112901"/>
                <a:gd name="connsiteX0" fmla="*/ 0 w 316642"/>
                <a:gd name="connsiteY0" fmla="*/ 24810 h 137711"/>
                <a:gd name="connsiteX1" fmla="*/ 316642 w 316642"/>
                <a:gd name="connsiteY1" fmla="*/ 0 h 137711"/>
                <a:gd name="connsiteX2" fmla="*/ 219639 w 316642"/>
                <a:gd name="connsiteY2" fmla="*/ 137711 h 137711"/>
                <a:gd name="connsiteX3" fmla="*/ 0 w 316642"/>
                <a:gd name="connsiteY3" fmla="*/ 137711 h 137711"/>
                <a:gd name="connsiteX4" fmla="*/ 0 w 316642"/>
                <a:gd name="connsiteY4" fmla="*/ 24810 h 137711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0 w 316642"/>
                <a:gd name="connsiteY3" fmla="*/ 137711 h 154198"/>
                <a:gd name="connsiteX4" fmla="*/ 0 w 316642"/>
                <a:gd name="connsiteY4" fmla="*/ 24810 h 154198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0 w 316642"/>
                <a:gd name="connsiteY3" fmla="*/ 137711 h 154198"/>
                <a:gd name="connsiteX4" fmla="*/ 0 w 316642"/>
                <a:gd name="connsiteY4" fmla="*/ 24810 h 154198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3155 w 316642"/>
                <a:gd name="connsiteY3" fmla="*/ 131760 h 154198"/>
                <a:gd name="connsiteX4" fmla="*/ 0 w 316642"/>
                <a:gd name="connsiteY4" fmla="*/ 24810 h 154198"/>
                <a:gd name="connsiteX0" fmla="*/ 0 w 316642"/>
                <a:gd name="connsiteY0" fmla="*/ 24810 h 165549"/>
                <a:gd name="connsiteX1" fmla="*/ 316642 w 316642"/>
                <a:gd name="connsiteY1" fmla="*/ 0 h 165549"/>
                <a:gd name="connsiteX2" fmla="*/ 279504 w 316642"/>
                <a:gd name="connsiteY2" fmla="*/ 154198 h 165549"/>
                <a:gd name="connsiteX3" fmla="*/ 3155 w 316642"/>
                <a:gd name="connsiteY3" fmla="*/ 131760 h 165549"/>
                <a:gd name="connsiteX4" fmla="*/ 0 w 316642"/>
                <a:gd name="connsiteY4" fmla="*/ 24810 h 165549"/>
                <a:gd name="connsiteX0" fmla="*/ 0 w 316642"/>
                <a:gd name="connsiteY0" fmla="*/ 24810 h 178252"/>
                <a:gd name="connsiteX1" fmla="*/ 316642 w 316642"/>
                <a:gd name="connsiteY1" fmla="*/ 0 h 178252"/>
                <a:gd name="connsiteX2" fmla="*/ 279504 w 316642"/>
                <a:gd name="connsiteY2" fmla="*/ 154198 h 178252"/>
                <a:gd name="connsiteX3" fmla="*/ 3155 w 316642"/>
                <a:gd name="connsiteY3" fmla="*/ 131760 h 178252"/>
                <a:gd name="connsiteX4" fmla="*/ 0 w 316642"/>
                <a:gd name="connsiteY4" fmla="*/ 24810 h 178252"/>
                <a:gd name="connsiteX0" fmla="*/ 0 w 316642"/>
                <a:gd name="connsiteY0" fmla="*/ 24810 h 178252"/>
                <a:gd name="connsiteX1" fmla="*/ 316642 w 316642"/>
                <a:gd name="connsiteY1" fmla="*/ 0 h 178252"/>
                <a:gd name="connsiteX2" fmla="*/ 279504 w 316642"/>
                <a:gd name="connsiteY2" fmla="*/ 154198 h 178252"/>
                <a:gd name="connsiteX3" fmla="*/ 3155 w 316642"/>
                <a:gd name="connsiteY3" fmla="*/ 131760 h 178252"/>
                <a:gd name="connsiteX4" fmla="*/ 0 w 316642"/>
                <a:gd name="connsiteY4" fmla="*/ 24810 h 178252"/>
                <a:gd name="connsiteX0" fmla="*/ 0 w 342201"/>
                <a:gd name="connsiteY0" fmla="*/ 22697 h 178252"/>
                <a:gd name="connsiteX1" fmla="*/ 342201 w 342201"/>
                <a:gd name="connsiteY1" fmla="*/ 0 h 178252"/>
                <a:gd name="connsiteX2" fmla="*/ 305063 w 342201"/>
                <a:gd name="connsiteY2" fmla="*/ 154198 h 178252"/>
                <a:gd name="connsiteX3" fmla="*/ 28714 w 342201"/>
                <a:gd name="connsiteY3" fmla="*/ 131760 h 178252"/>
                <a:gd name="connsiteX4" fmla="*/ 0 w 342201"/>
                <a:gd name="connsiteY4" fmla="*/ 22697 h 178252"/>
                <a:gd name="connsiteX0" fmla="*/ 0 w 410491"/>
                <a:gd name="connsiteY0" fmla="*/ 43670 h 178252"/>
                <a:gd name="connsiteX1" fmla="*/ 410491 w 410491"/>
                <a:gd name="connsiteY1" fmla="*/ 0 h 178252"/>
                <a:gd name="connsiteX2" fmla="*/ 373353 w 410491"/>
                <a:gd name="connsiteY2" fmla="*/ 154198 h 178252"/>
                <a:gd name="connsiteX3" fmla="*/ 97004 w 410491"/>
                <a:gd name="connsiteY3" fmla="*/ 131760 h 178252"/>
                <a:gd name="connsiteX4" fmla="*/ 0 w 410491"/>
                <a:gd name="connsiteY4" fmla="*/ 43670 h 178252"/>
                <a:gd name="connsiteX0" fmla="*/ 0 w 410491"/>
                <a:gd name="connsiteY0" fmla="*/ 43670 h 209748"/>
                <a:gd name="connsiteX1" fmla="*/ 410491 w 410491"/>
                <a:gd name="connsiteY1" fmla="*/ 0 h 209748"/>
                <a:gd name="connsiteX2" fmla="*/ 373353 w 410491"/>
                <a:gd name="connsiteY2" fmla="*/ 154198 h 209748"/>
                <a:gd name="connsiteX3" fmla="*/ 97328 w 410491"/>
                <a:gd name="connsiteY3" fmla="*/ 181481 h 209748"/>
                <a:gd name="connsiteX4" fmla="*/ 0 w 410491"/>
                <a:gd name="connsiteY4" fmla="*/ 43670 h 209748"/>
                <a:gd name="connsiteX0" fmla="*/ 0 w 410491"/>
                <a:gd name="connsiteY0" fmla="*/ 43670 h 209748"/>
                <a:gd name="connsiteX1" fmla="*/ 410491 w 410491"/>
                <a:gd name="connsiteY1" fmla="*/ 0 h 209748"/>
                <a:gd name="connsiteX2" fmla="*/ 373353 w 410491"/>
                <a:gd name="connsiteY2" fmla="*/ 154198 h 209748"/>
                <a:gd name="connsiteX3" fmla="*/ 97328 w 410491"/>
                <a:gd name="connsiteY3" fmla="*/ 181481 h 209748"/>
                <a:gd name="connsiteX4" fmla="*/ 0 w 410491"/>
                <a:gd name="connsiteY4" fmla="*/ 43670 h 209748"/>
                <a:gd name="connsiteX0" fmla="*/ 0 w 501219"/>
                <a:gd name="connsiteY0" fmla="*/ 121355 h 287433"/>
                <a:gd name="connsiteX1" fmla="*/ 501219 w 501219"/>
                <a:gd name="connsiteY1" fmla="*/ 0 h 287433"/>
                <a:gd name="connsiteX2" fmla="*/ 373353 w 501219"/>
                <a:gd name="connsiteY2" fmla="*/ 231883 h 287433"/>
                <a:gd name="connsiteX3" fmla="*/ 97328 w 501219"/>
                <a:gd name="connsiteY3" fmla="*/ 259166 h 287433"/>
                <a:gd name="connsiteX4" fmla="*/ 0 w 501219"/>
                <a:gd name="connsiteY4" fmla="*/ 121355 h 287433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800"/>
                <a:gd name="connsiteY0" fmla="*/ 121355 h 281442"/>
                <a:gd name="connsiteX1" fmla="*/ 501219 w 501800"/>
                <a:gd name="connsiteY1" fmla="*/ 0 h 281442"/>
                <a:gd name="connsiteX2" fmla="*/ 443398 w 501800"/>
                <a:gd name="connsiteY2" fmla="*/ 200406 h 281442"/>
                <a:gd name="connsiteX3" fmla="*/ 97328 w 501800"/>
                <a:gd name="connsiteY3" fmla="*/ 259166 h 281442"/>
                <a:gd name="connsiteX4" fmla="*/ 0 w 501800"/>
                <a:gd name="connsiteY4" fmla="*/ 121355 h 281442"/>
                <a:gd name="connsiteX0" fmla="*/ 0 w 493076"/>
                <a:gd name="connsiteY0" fmla="*/ 115762 h 275849"/>
                <a:gd name="connsiteX1" fmla="*/ 483009 w 493076"/>
                <a:gd name="connsiteY1" fmla="*/ 0 h 275849"/>
                <a:gd name="connsiteX2" fmla="*/ 443398 w 493076"/>
                <a:gd name="connsiteY2" fmla="*/ 194813 h 275849"/>
                <a:gd name="connsiteX3" fmla="*/ 97328 w 493076"/>
                <a:gd name="connsiteY3" fmla="*/ 253573 h 275849"/>
                <a:gd name="connsiteX4" fmla="*/ 0 w 493076"/>
                <a:gd name="connsiteY4" fmla="*/ 115762 h 27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076" h="275849">
                  <a:moveTo>
                    <a:pt x="0" y="115762"/>
                  </a:moveTo>
                  <a:lnTo>
                    <a:pt x="483009" y="0"/>
                  </a:lnTo>
                  <a:cubicBezTo>
                    <a:pt x="470630" y="51399"/>
                    <a:pt x="533856" y="154308"/>
                    <a:pt x="443398" y="194813"/>
                  </a:cubicBezTo>
                  <a:cubicBezTo>
                    <a:pt x="362468" y="223755"/>
                    <a:pt x="197117" y="318480"/>
                    <a:pt x="97328" y="253573"/>
                  </a:cubicBezTo>
                  <a:cubicBezTo>
                    <a:pt x="66488" y="266928"/>
                    <a:pt x="1052" y="151412"/>
                    <a:pt x="0" y="11576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02159FCD-6B44-4541-B9FC-9C6431009211}"/>
                </a:ext>
              </a:extLst>
            </p:cNvPr>
            <p:cNvSpPr/>
            <p:nvPr/>
          </p:nvSpPr>
          <p:spPr>
            <a:xfrm rot="1024372">
              <a:off x="4161429" y="2871032"/>
              <a:ext cx="563964" cy="372723"/>
            </a:xfrm>
            <a:custGeom>
              <a:avLst/>
              <a:gdLst>
                <a:gd name="connsiteX0" fmla="*/ 0 w 219639"/>
                <a:gd name="connsiteY0" fmla="*/ 0 h 112901"/>
                <a:gd name="connsiteX1" fmla="*/ 219639 w 219639"/>
                <a:gd name="connsiteY1" fmla="*/ 0 h 112901"/>
                <a:gd name="connsiteX2" fmla="*/ 219639 w 219639"/>
                <a:gd name="connsiteY2" fmla="*/ 112901 h 112901"/>
                <a:gd name="connsiteX3" fmla="*/ 0 w 219639"/>
                <a:gd name="connsiteY3" fmla="*/ 112901 h 112901"/>
                <a:gd name="connsiteX4" fmla="*/ 0 w 219639"/>
                <a:gd name="connsiteY4" fmla="*/ 0 h 112901"/>
                <a:gd name="connsiteX0" fmla="*/ 0 w 316642"/>
                <a:gd name="connsiteY0" fmla="*/ 24810 h 137711"/>
                <a:gd name="connsiteX1" fmla="*/ 316642 w 316642"/>
                <a:gd name="connsiteY1" fmla="*/ 0 h 137711"/>
                <a:gd name="connsiteX2" fmla="*/ 219639 w 316642"/>
                <a:gd name="connsiteY2" fmla="*/ 137711 h 137711"/>
                <a:gd name="connsiteX3" fmla="*/ 0 w 316642"/>
                <a:gd name="connsiteY3" fmla="*/ 137711 h 137711"/>
                <a:gd name="connsiteX4" fmla="*/ 0 w 316642"/>
                <a:gd name="connsiteY4" fmla="*/ 24810 h 137711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0 w 316642"/>
                <a:gd name="connsiteY3" fmla="*/ 137711 h 154198"/>
                <a:gd name="connsiteX4" fmla="*/ 0 w 316642"/>
                <a:gd name="connsiteY4" fmla="*/ 24810 h 154198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0 w 316642"/>
                <a:gd name="connsiteY3" fmla="*/ 137711 h 154198"/>
                <a:gd name="connsiteX4" fmla="*/ 0 w 316642"/>
                <a:gd name="connsiteY4" fmla="*/ 24810 h 154198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3155 w 316642"/>
                <a:gd name="connsiteY3" fmla="*/ 131760 h 154198"/>
                <a:gd name="connsiteX4" fmla="*/ 0 w 316642"/>
                <a:gd name="connsiteY4" fmla="*/ 24810 h 154198"/>
                <a:gd name="connsiteX0" fmla="*/ 0 w 316642"/>
                <a:gd name="connsiteY0" fmla="*/ 24810 h 165549"/>
                <a:gd name="connsiteX1" fmla="*/ 316642 w 316642"/>
                <a:gd name="connsiteY1" fmla="*/ 0 h 165549"/>
                <a:gd name="connsiteX2" fmla="*/ 279504 w 316642"/>
                <a:gd name="connsiteY2" fmla="*/ 154198 h 165549"/>
                <a:gd name="connsiteX3" fmla="*/ 3155 w 316642"/>
                <a:gd name="connsiteY3" fmla="*/ 131760 h 165549"/>
                <a:gd name="connsiteX4" fmla="*/ 0 w 316642"/>
                <a:gd name="connsiteY4" fmla="*/ 24810 h 165549"/>
                <a:gd name="connsiteX0" fmla="*/ 0 w 316642"/>
                <a:gd name="connsiteY0" fmla="*/ 24810 h 178252"/>
                <a:gd name="connsiteX1" fmla="*/ 316642 w 316642"/>
                <a:gd name="connsiteY1" fmla="*/ 0 h 178252"/>
                <a:gd name="connsiteX2" fmla="*/ 279504 w 316642"/>
                <a:gd name="connsiteY2" fmla="*/ 154198 h 178252"/>
                <a:gd name="connsiteX3" fmla="*/ 3155 w 316642"/>
                <a:gd name="connsiteY3" fmla="*/ 131760 h 178252"/>
                <a:gd name="connsiteX4" fmla="*/ 0 w 316642"/>
                <a:gd name="connsiteY4" fmla="*/ 24810 h 178252"/>
                <a:gd name="connsiteX0" fmla="*/ 0 w 316642"/>
                <a:gd name="connsiteY0" fmla="*/ 24810 h 178252"/>
                <a:gd name="connsiteX1" fmla="*/ 316642 w 316642"/>
                <a:gd name="connsiteY1" fmla="*/ 0 h 178252"/>
                <a:gd name="connsiteX2" fmla="*/ 279504 w 316642"/>
                <a:gd name="connsiteY2" fmla="*/ 154198 h 178252"/>
                <a:gd name="connsiteX3" fmla="*/ 3155 w 316642"/>
                <a:gd name="connsiteY3" fmla="*/ 131760 h 178252"/>
                <a:gd name="connsiteX4" fmla="*/ 0 w 316642"/>
                <a:gd name="connsiteY4" fmla="*/ 24810 h 178252"/>
                <a:gd name="connsiteX0" fmla="*/ 0 w 342201"/>
                <a:gd name="connsiteY0" fmla="*/ 22697 h 178252"/>
                <a:gd name="connsiteX1" fmla="*/ 342201 w 342201"/>
                <a:gd name="connsiteY1" fmla="*/ 0 h 178252"/>
                <a:gd name="connsiteX2" fmla="*/ 305063 w 342201"/>
                <a:gd name="connsiteY2" fmla="*/ 154198 h 178252"/>
                <a:gd name="connsiteX3" fmla="*/ 28714 w 342201"/>
                <a:gd name="connsiteY3" fmla="*/ 131760 h 178252"/>
                <a:gd name="connsiteX4" fmla="*/ 0 w 342201"/>
                <a:gd name="connsiteY4" fmla="*/ 22697 h 178252"/>
                <a:gd name="connsiteX0" fmla="*/ 0 w 410491"/>
                <a:gd name="connsiteY0" fmla="*/ 43670 h 178252"/>
                <a:gd name="connsiteX1" fmla="*/ 410491 w 410491"/>
                <a:gd name="connsiteY1" fmla="*/ 0 h 178252"/>
                <a:gd name="connsiteX2" fmla="*/ 373353 w 410491"/>
                <a:gd name="connsiteY2" fmla="*/ 154198 h 178252"/>
                <a:gd name="connsiteX3" fmla="*/ 97004 w 410491"/>
                <a:gd name="connsiteY3" fmla="*/ 131760 h 178252"/>
                <a:gd name="connsiteX4" fmla="*/ 0 w 410491"/>
                <a:gd name="connsiteY4" fmla="*/ 43670 h 178252"/>
                <a:gd name="connsiteX0" fmla="*/ 0 w 410491"/>
                <a:gd name="connsiteY0" fmla="*/ 43670 h 209748"/>
                <a:gd name="connsiteX1" fmla="*/ 410491 w 410491"/>
                <a:gd name="connsiteY1" fmla="*/ 0 h 209748"/>
                <a:gd name="connsiteX2" fmla="*/ 373353 w 410491"/>
                <a:gd name="connsiteY2" fmla="*/ 154198 h 209748"/>
                <a:gd name="connsiteX3" fmla="*/ 97328 w 410491"/>
                <a:gd name="connsiteY3" fmla="*/ 181481 h 209748"/>
                <a:gd name="connsiteX4" fmla="*/ 0 w 410491"/>
                <a:gd name="connsiteY4" fmla="*/ 43670 h 209748"/>
                <a:gd name="connsiteX0" fmla="*/ 0 w 410491"/>
                <a:gd name="connsiteY0" fmla="*/ 43670 h 209748"/>
                <a:gd name="connsiteX1" fmla="*/ 410491 w 410491"/>
                <a:gd name="connsiteY1" fmla="*/ 0 h 209748"/>
                <a:gd name="connsiteX2" fmla="*/ 373353 w 410491"/>
                <a:gd name="connsiteY2" fmla="*/ 154198 h 209748"/>
                <a:gd name="connsiteX3" fmla="*/ 97328 w 410491"/>
                <a:gd name="connsiteY3" fmla="*/ 181481 h 209748"/>
                <a:gd name="connsiteX4" fmla="*/ 0 w 410491"/>
                <a:gd name="connsiteY4" fmla="*/ 43670 h 209748"/>
                <a:gd name="connsiteX0" fmla="*/ 0 w 501219"/>
                <a:gd name="connsiteY0" fmla="*/ 121355 h 287433"/>
                <a:gd name="connsiteX1" fmla="*/ 501219 w 501219"/>
                <a:gd name="connsiteY1" fmla="*/ 0 h 287433"/>
                <a:gd name="connsiteX2" fmla="*/ 373353 w 501219"/>
                <a:gd name="connsiteY2" fmla="*/ 231883 h 287433"/>
                <a:gd name="connsiteX3" fmla="*/ 97328 w 501219"/>
                <a:gd name="connsiteY3" fmla="*/ 259166 h 287433"/>
                <a:gd name="connsiteX4" fmla="*/ 0 w 501219"/>
                <a:gd name="connsiteY4" fmla="*/ 121355 h 287433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800"/>
                <a:gd name="connsiteY0" fmla="*/ 121355 h 281442"/>
                <a:gd name="connsiteX1" fmla="*/ 501219 w 501800"/>
                <a:gd name="connsiteY1" fmla="*/ 0 h 281442"/>
                <a:gd name="connsiteX2" fmla="*/ 443398 w 501800"/>
                <a:gd name="connsiteY2" fmla="*/ 200406 h 281442"/>
                <a:gd name="connsiteX3" fmla="*/ 97328 w 501800"/>
                <a:gd name="connsiteY3" fmla="*/ 259166 h 281442"/>
                <a:gd name="connsiteX4" fmla="*/ 0 w 501800"/>
                <a:gd name="connsiteY4" fmla="*/ 121355 h 281442"/>
                <a:gd name="connsiteX0" fmla="*/ 0 w 493076"/>
                <a:gd name="connsiteY0" fmla="*/ 115762 h 275849"/>
                <a:gd name="connsiteX1" fmla="*/ 483009 w 493076"/>
                <a:gd name="connsiteY1" fmla="*/ 0 h 275849"/>
                <a:gd name="connsiteX2" fmla="*/ 443398 w 493076"/>
                <a:gd name="connsiteY2" fmla="*/ 194813 h 275849"/>
                <a:gd name="connsiteX3" fmla="*/ 97328 w 493076"/>
                <a:gd name="connsiteY3" fmla="*/ 253573 h 275849"/>
                <a:gd name="connsiteX4" fmla="*/ 0 w 493076"/>
                <a:gd name="connsiteY4" fmla="*/ 115762 h 275849"/>
                <a:gd name="connsiteX0" fmla="*/ 0 w 540959"/>
                <a:gd name="connsiteY0" fmla="*/ 229879 h 389966"/>
                <a:gd name="connsiteX1" fmla="*/ 540959 w 540959"/>
                <a:gd name="connsiteY1" fmla="*/ 0 h 389966"/>
                <a:gd name="connsiteX2" fmla="*/ 443398 w 540959"/>
                <a:gd name="connsiteY2" fmla="*/ 308930 h 389966"/>
                <a:gd name="connsiteX3" fmla="*/ 97328 w 540959"/>
                <a:gd name="connsiteY3" fmla="*/ 367690 h 389966"/>
                <a:gd name="connsiteX4" fmla="*/ 0 w 540959"/>
                <a:gd name="connsiteY4" fmla="*/ 229879 h 389966"/>
                <a:gd name="connsiteX0" fmla="*/ 0 w 563964"/>
                <a:gd name="connsiteY0" fmla="*/ 229879 h 380660"/>
                <a:gd name="connsiteX1" fmla="*/ 540959 w 563964"/>
                <a:gd name="connsiteY1" fmla="*/ 0 h 380660"/>
                <a:gd name="connsiteX2" fmla="*/ 521185 w 563964"/>
                <a:gd name="connsiteY2" fmla="*/ 205327 h 380660"/>
                <a:gd name="connsiteX3" fmla="*/ 97328 w 563964"/>
                <a:gd name="connsiteY3" fmla="*/ 367690 h 380660"/>
                <a:gd name="connsiteX4" fmla="*/ 0 w 563964"/>
                <a:gd name="connsiteY4" fmla="*/ 229879 h 380660"/>
                <a:gd name="connsiteX0" fmla="*/ 0 w 563964"/>
                <a:gd name="connsiteY0" fmla="*/ 229879 h 372188"/>
                <a:gd name="connsiteX1" fmla="*/ 540959 w 563964"/>
                <a:gd name="connsiteY1" fmla="*/ 0 h 372188"/>
                <a:gd name="connsiteX2" fmla="*/ 521185 w 563964"/>
                <a:gd name="connsiteY2" fmla="*/ 205327 h 372188"/>
                <a:gd name="connsiteX3" fmla="*/ 97328 w 563964"/>
                <a:gd name="connsiteY3" fmla="*/ 367690 h 372188"/>
                <a:gd name="connsiteX4" fmla="*/ 0 w 563964"/>
                <a:gd name="connsiteY4" fmla="*/ 229879 h 372188"/>
                <a:gd name="connsiteX0" fmla="*/ 0 w 563964"/>
                <a:gd name="connsiteY0" fmla="*/ 229879 h 372723"/>
                <a:gd name="connsiteX1" fmla="*/ 540959 w 563964"/>
                <a:gd name="connsiteY1" fmla="*/ 0 h 372723"/>
                <a:gd name="connsiteX2" fmla="*/ 521185 w 563964"/>
                <a:gd name="connsiteY2" fmla="*/ 205327 h 372723"/>
                <a:gd name="connsiteX3" fmla="*/ 97328 w 563964"/>
                <a:gd name="connsiteY3" fmla="*/ 367690 h 372723"/>
                <a:gd name="connsiteX4" fmla="*/ 0 w 563964"/>
                <a:gd name="connsiteY4" fmla="*/ 229879 h 372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64" h="372723">
                  <a:moveTo>
                    <a:pt x="0" y="229879"/>
                  </a:moveTo>
                  <a:lnTo>
                    <a:pt x="540959" y="0"/>
                  </a:lnTo>
                  <a:cubicBezTo>
                    <a:pt x="528580" y="51399"/>
                    <a:pt x="611643" y="164822"/>
                    <a:pt x="521185" y="205327"/>
                  </a:cubicBezTo>
                  <a:cubicBezTo>
                    <a:pt x="446780" y="255514"/>
                    <a:pt x="157684" y="401530"/>
                    <a:pt x="97328" y="367690"/>
                  </a:cubicBezTo>
                  <a:cubicBezTo>
                    <a:pt x="66488" y="381045"/>
                    <a:pt x="1052" y="265529"/>
                    <a:pt x="0" y="229879"/>
                  </a:cubicBezTo>
                  <a:close/>
                </a:path>
              </a:pathLst>
            </a:custGeom>
            <a:solidFill>
              <a:srgbClr val="FE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DD3739C9-CE33-480D-BAEF-BE61F09FB1EC}"/>
                </a:ext>
              </a:extLst>
            </p:cNvPr>
            <p:cNvSpPr/>
            <p:nvPr/>
          </p:nvSpPr>
          <p:spPr>
            <a:xfrm rot="1024372">
              <a:off x="4753756" y="2757211"/>
              <a:ext cx="559265" cy="388248"/>
            </a:xfrm>
            <a:custGeom>
              <a:avLst/>
              <a:gdLst>
                <a:gd name="connsiteX0" fmla="*/ 0 w 219639"/>
                <a:gd name="connsiteY0" fmla="*/ 0 h 112901"/>
                <a:gd name="connsiteX1" fmla="*/ 219639 w 219639"/>
                <a:gd name="connsiteY1" fmla="*/ 0 h 112901"/>
                <a:gd name="connsiteX2" fmla="*/ 219639 w 219639"/>
                <a:gd name="connsiteY2" fmla="*/ 112901 h 112901"/>
                <a:gd name="connsiteX3" fmla="*/ 0 w 219639"/>
                <a:gd name="connsiteY3" fmla="*/ 112901 h 112901"/>
                <a:gd name="connsiteX4" fmla="*/ 0 w 219639"/>
                <a:gd name="connsiteY4" fmla="*/ 0 h 112901"/>
                <a:gd name="connsiteX0" fmla="*/ 0 w 316642"/>
                <a:gd name="connsiteY0" fmla="*/ 24810 h 137711"/>
                <a:gd name="connsiteX1" fmla="*/ 316642 w 316642"/>
                <a:gd name="connsiteY1" fmla="*/ 0 h 137711"/>
                <a:gd name="connsiteX2" fmla="*/ 219639 w 316642"/>
                <a:gd name="connsiteY2" fmla="*/ 137711 h 137711"/>
                <a:gd name="connsiteX3" fmla="*/ 0 w 316642"/>
                <a:gd name="connsiteY3" fmla="*/ 137711 h 137711"/>
                <a:gd name="connsiteX4" fmla="*/ 0 w 316642"/>
                <a:gd name="connsiteY4" fmla="*/ 24810 h 137711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0 w 316642"/>
                <a:gd name="connsiteY3" fmla="*/ 137711 h 154198"/>
                <a:gd name="connsiteX4" fmla="*/ 0 w 316642"/>
                <a:gd name="connsiteY4" fmla="*/ 24810 h 154198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0 w 316642"/>
                <a:gd name="connsiteY3" fmla="*/ 137711 h 154198"/>
                <a:gd name="connsiteX4" fmla="*/ 0 w 316642"/>
                <a:gd name="connsiteY4" fmla="*/ 24810 h 154198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3155 w 316642"/>
                <a:gd name="connsiteY3" fmla="*/ 131760 h 154198"/>
                <a:gd name="connsiteX4" fmla="*/ 0 w 316642"/>
                <a:gd name="connsiteY4" fmla="*/ 24810 h 154198"/>
                <a:gd name="connsiteX0" fmla="*/ 0 w 316642"/>
                <a:gd name="connsiteY0" fmla="*/ 24810 h 165549"/>
                <a:gd name="connsiteX1" fmla="*/ 316642 w 316642"/>
                <a:gd name="connsiteY1" fmla="*/ 0 h 165549"/>
                <a:gd name="connsiteX2" fmla="*/ 279504 w 316642"/>
                <a:gd name="connsiteY2" fmla="*/ 154198 h 165549"/>
                <a:gd name="connsiteX3" fmla="*/ 3155 w 316642"/>
                <a:gd name="connsiteY3" fmla="*/ 131760 h 165549"/>
                <a:gd name="connsiteX4" fmla="*/ 0 w 316642"/>
                <a:gd name="connsiteY4" fmla="*/ 24810 h 165549"/>
                <a:gd name="connsiteX0" fmla="*/ 0 w 316642"/>
                <a:gd name="connsiteY0" fmla="*/ 24810 h 178252"/>
                <a:gd name="connsiteX1" fmla="*/ 316642 w 316642"/>
                <a:gd name="connsiteY1" fmla="*/ 0 h 178252"/>
                <a:gd name="connsiteX2" fmla="*/ 279504 w 316642"/>
                <a:gd name="connsiteY2" fmla="*/ 154198 h 178252"/>
                <a:gd name="connsiteX3" fmla="*/ 3155 w 316642"/>
                <a:gd name="connsiteY3" fmla="*/ 131760 h 178252"/>
                <a:gd name="connsiteX4" fmla="*/ 0 w 316642"/>
                <a:gd name="connsiteY4" fmla="*/ 24810 h 178252"/>
                <a:gd name="connsiteX0" fmla="*/ 0 w 316642"/>
                <a:gd name="connsiteY0" fmla="*/ 24810 h 178252"/>
                <a:gd name="connsiteX1" fmla="*/ 316642 w 316642"/>
                <a:gd name="connsiteY1" fmla="*/ 0 h 178252"/>
                <a:gd name="connsiteX2" fmla="*/ 279504 w 316642"/>
                <a:gd name="connsiteY2" fmla="*/ 154198 h 178252"/>
                <a:gd name="connsiteX3" fmla="*/ 3155 w 316642"/>
                <a:gd name="connsiteY3" fmla="*/ 131760 h 178252"/>
                <a:gd name="connsiteX4" fmla="*/ 0 w 316642"/>
                <a:gd name="connsiteY4" fmla="*/ 24810 h 178252"/>
                <a:gd name="connsiteX0" fmla="*/ 0 w 342201"/>
                <a:gd name="connsiteY0" fmla="*/ 22697 h 178252"/>
                <a:gd name="connsiteX1" fmla="*/ 342201 w 342201"/>
                <a:gd name="connsiteY1" fmla="*/ 0 h 178252"/>
                <a:gd name="connsiteX2" fmla="*/ 305063 w 342201"/>
                <a:gd name="connsiteY2" fmla="*/ 154198 h 178252"/>
                <a:gd name="connsiteX3" fmla="*/ 28714 w 342201"/>
                <a:gd name="connsiteY3" fmla="*/ 131760 h 178252"/>
                <a:gd name="connsiteX4" fmla="*/ 0 w 342201"/>
                <a:gd name="connsiteY4" fmla="*/ 22697 h 178252"/>
                <a:gd name="connsiteX0" fmla="*/ 0 w 410491"/>
                <a:gd name="connsiteY0" fmla="*/ 43670 h 178252"/>
                <a:gd name="connsiteX1" fmla="*/ 410491 w 410491"/>
                <a:gd name="connsiteY1" fmla="*/ 0 h 178252"/>
                <a:gd name="connsiteX2" fmla="*/ 373353 w 410491"/>
                <a:gd name="connsiteY2" fmla="*/ 154198 h 178252"/>
                <a:gd name="connsiteX3" fmla="*/ 97004 w 410491"/>
                <a:gd name="connsiteY3" fmla="*/ 131760 h 178252"/>
                <a:gd name="connsiteX4" fmla="*/ 0 w 410491"/>
                <a:gd name="connsiteY4" fmla="*/ 43670 h 178252"/>
                <a:gd name="connsiteX0" fmla="*/ 0 w 410491"/>
                <a:gd name="connsiteY0" fmla="*/ 43670 h 209748"/>
                <a:gd name="connsiteX1" fmla="*/ 410491 w 410491"/>
                <a:gd name="connsiteY1" fmla="*/ 0 h 209748"/>
                <a:gd name="connsiteX2" fmla="*/ 373353 w 410491"/>
                <a:gd name="connsiteY2" fmla="*/ 154198 h 209748"/>
                <a:gd name="connsiteX3" fmla="*/ 97328 w 410491"/>
                <a:gd name="connsiteY3" fmla="*/ 181481 h 209748"/>
                <a:gd name="connsiteX4" fmla="*/ 0 w 410491"/>
                <a:gd name="connsiteY4" fmla="*/ 43670 h 209748"/>
                <a:gd name="connsiteX0" fmla="*/ 0 w 410491"/>
                <a:gd name="connsiteY0" fmla="*/ 43670 h 209748"/>
                <a:gd name="connsiteX1" fmla="*/ 410491 w 410491"/>
                <a:gd name="connsiteY1" fmla="*/ 0 h 209748"/>
                <a:gd name="connsiteX2" fmla="*/ 373353 w 410491"/>
                <a:gd name="connsiteY2" fmla="*/ 154198 h 209748"/>
                <a:gd name="connsiteX3" fmla="*/ 97328 w 410491"/>
                <a:gd name="connsiteY3" fmla="*/ 181481 h 209748"/>
                <a:gd name="connsiteX4" fmla="*/ 0 w 410491"/>
                <a:gd name="connsiteY4" fmla="*/ 43670 h 209748"/>
                <a:gd name="connsiteX0" fmla="*/ 0 w 501219"/>
                <a:gd name="connsiteY0" fmla="*/ 121355 h 287433"/>
                <a:gd name="connsiteX1" fmla="*/ 501219 w 501219"/>
                <a:gd name="connsiteY1" fmla="*/ 0 h 287433"/>
                <a:gd name="connsiteX2" fmla="*/ 373353 w 501219"/>
                <a:gd name="connsiteY2" fmla="*/ 231883 h 287433"/>
                <a:gd name="connsiteX3" fmla="*/ 97328 w 501219"/>
                <a:gd name="connsiteY3" fmla="*/ 259166 h 287433"/>
                <a:gd name="connsiteX4" fmla="*/ 0 w 501219"/>
                <a:gd name="connsiteY4" fmla="*/ 121355 h 287433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800"/>
                <a:gd name="connsiteY0" fmla="*/ 121355 h 281442"/>
                <a:gd name="connsiteX1" fmla="*/ 501219 w 501800"/>
                <a:gd name="connsiteY1" fmla="*/ 0 h 281442"/>
                <a:gd name="connsiteX2" fmla="*/ 443398 w 501800"/>
                <a:gd name="connsiteY2" fmla="*/ 200406 h 281442"/>
                <a:gd name="connsiteX3" fmla="*/ 97328 w 501800"/>
                <a:gd name="connsiteY3" fmla="*/ 259166 h 281442"/>
                <a:gd name="connsiteX4" fmla="*/ 0 w 501800"/>
                <a:gd name="connsiteY4" fmla="*/ 121355 h 281442"/>
                <a:gd name="connsiteX0" fmla="*/ 0 w 493076"/>
                <a:gd name="connsiteY0" fmla="*/ 115762 h 275849"/>
                <a:gd name="connsiteX1" fmla="*/ 483009 w 493076"/>
                <a:gd name="connsiteY1" fmla="*/ 0 h 275849"/>
                <a:gd name="connsiteX2" fmla="*/ 443398 w 493076"/>
                <a:gd name="connsiteY2" fmla="*/ 194813 h 275849"/>
                <a:gd name="connsiteX3" fmla="*/ 97328 w 493076"/>
                <a:gd name="connsiteY3" fmla="*/ 253573 h 275849"/>
                <a:gd name="connsiteX4" fmla="*/ 0 w 493076"/>
                <a:gd name="connsiteY4" fmla="*/ 115762 h 275849"/>
                <a:gd name="connsiteX0" fmla="*/ 0 w 540959"/>
                <a:gd name="connsiteY0" fmla="*/ 229879 h 389966"/>
                <a:gd name="connsiteX1" fmla="*/ 540959 w 540959"/>
                <a:gd name="connsiteY1" fmla="*/ 0 h 389966"/>
                <a:gd name="connsiteX2" fmla="*/ 443398 w 540959"/>
                <a:gd name="connsiteY2" fmla="*/ 308930 h 389966"/>
                <a:gd name="connsiteX3" fmla="*/ 97328 w 540959"/>
                <a:gd name="connsiteY3" fmla="*/ 367690 h 389966"/>
                <a:gd name="connsiteX4" fmla="*/ 0 w 540959"/>
                <a:gd name="connsiteY4" fmla="*/ 229879 h 389966"/>
                <a:gd name="connsiteX0" fmla="*/ 0 w 563964"/>
                <a:gd name="connsiteY0" fmla="*/ 229879 h 380660"/>
                <a:gd name="connsiteX1" fmla="*/ 540959 w 563964"/>
                <a:gd name="connsiteY1" fmla="*/ 0 h 380660"/>
                <a:gd name="connsiteX2" fmla="*/ 521185 w 563964"/>
                <a:gd name="connsiteY2" fmla="*/ 205327 h 380660"/>
                <a:gd name="connsiteX3" fmla="*/ 97328 w 563964"/>
                <a:gd name="connsiteY3" fmla="*/ 367690 h 380660"/>
                <a:gd name="connsiteX4" fmla="*/ 0 w 563964"/>
                <a:gd name="connsiteY4" fmla="*/ 229879 h 380660"/>
                <a:gd name="connsiteX0" fmla="*/ 0 w 563964"/>
                <a:gd name="connsiteY0" fmla="*/ 229879 h 372188"/>
                <a:gd name="connsiteX1" fmla="*/ 540959 w 563964"/>
                <a:gd name="connsiteY1" fmla="*/ 0 h 372188"/>
                <a:gd name="connsiteX2" fmla="*/ 521185 w 563964"/>
                <a:gd name="connsiteY2" fmla="*/ 205327 h 372188"/>
                <a:gd name="connsiteX3" fmla="*/ 97328 w 563964"/>
                <a:gd name="connsiteY3" fmla="*/ 367690 h 372188"/>
                <a:gd name="connsiteX4" fmla="*/ 0 w 563964"/>
                <a:gd name="connsiteY4" fmla="*/ 229879 h 372188"/>
                <a:gd name="connsiteX0" fmla="*/ 0 w 563964"/>
                <a:gd name="connsiteY0" fmla="*/ 229879 h 372723"/>
                <a:gd name="connsiteX1" fmla="*/ 540959 w 563964"/>
                <a:gd name="connsiteY1" fmla="*/ 0 h 372723"/>
                <a:gd name="connsiteX2" fmla="*/ 521185 w 563964"/>
                <a:gd name="connsiteY2" fmla="*/ 205327 h 372723"/>
                <a:gd name="connsiteX3" fmla="*/ 97328 w 563964"/>
                <a:gd name="connsiteY3" fmla="*/ 367690 h 372723"/>
                <a:gd name="connsiteX4" fmla="*/ 0 w 563964"/>
                <a:gd name="connsiteY4" fmla="*/ 229879 h 372723"/>
                <a:gd name="connsiteX0" fmla="*/ 0 w 559929"/>
                <a:gd name="connsiteY0" fmla="*/ 278440 h 421284"/>
                <a:gd name="connsiteX1" fmla="*/ 526045 w 559929"/>
                <a:gd name="connsiteY1" fmla="*/ 0 h 421284"/>
                <a:gd name="connsiteX2" fmla="*/ 521185 w 559929"/>
                <a:gd name="connsiteY2" fmla="*/ 253888 h 421284"/>
                <a:gd name="connsiteX3" fmla="*/ 97328 w 559929"/>
                <a:gd name="connsiteY3" fmla="*/ 416251 h 421284"/>
                <a:gd name="connsiteX4" fmla="*/ 0 w 559929"/>
                <a:gd name="connsiteY4" fmla="*/ 278440 h 421284"/>
                <a:gd name="connsiteX0" fmla="*/ 0 w 569503"/>
                <a:gd name="connsiteY0" fmla="*/ 278440 h 421284"/>
                <a:gd name="connsiteX1" fmla="*/ 526045 w 569503"/>
                <a:gd name="connsiteY1" fmla="*/ 0 h 421284"/>
                <a:gd name="connsiteX2" fmla="*/ 521185 w 569503"/>
                <a:gd name="connsiteY2" fmla="*/ 253888 h 421284"/>
                <a:gd name="connsiteX3" fmla="*/ 97328 w 569503"/>
                <a:gd name="connsiteY3" fmla="*/ 416251 h 421284"/>
                <a:gd name="connsiteX4" fmla="*/ 0 w 569503"/>
                <a:gd name="connsiteY4" fmla="*/ 278440 h 421284"/>
                <a:gd name="connsiteX0" fmla="*/ 0 w 568636"/>
                <a:gd name="connsiteY0" fmla="*/ 278440 h 419293"/>
                <a:gd name="connsiteX1" fmla="*/ 526045 w 568636"/>
                <a:gd name="connsiteY1" fmla="*/ 0 h 419293"/>
                <a:gd name="connsiteX2" fmla="*/ 519843 w 568636"/>
                <a:gd name="connsiteY2" fmla="*/ 141374 h 419293"/>
                <a:gd name="connsiteX3" fmla="*/ 97328 w 568636"/>
                <a:gd name="connsiteY3" fmla="*/ 416251 h 419293"/>
                <a:gd name="connsiteX4" fmla="*/ 0 w 568636"/>
                <a:gd name="connsiteY4" fmla="*/ 278440 h 419293"/>
                <a:gd name="connsiteX0" fmla="*/ 0 w 568636"/>
                <a:gd name="connsiteY0" fmla="*/ 278440 h 419536"/>
                <a:gd name="connsiteX1" fmla="*/ 526045 w 568636"/>
                <a:gd name="connsiteY1" fmla="*/ 0 h 419536"/>
                <a:gd name="connsiteX2" fmla="*/ 519843 w 568636"/>
                <a:gd name="connsiteY2" fmla="*/ 141374 h 419536"/>
                <a:gd name="connsiteX3" fmla="*/ 97328 w 568636"/>
                <a:gd name="connsiteY3" fmla="*/ 416251 h 419536"/>
                <a:gd name="connsiteX4" fmla="*/ 0 w 568636"/>
                <a:gd name="connsiteY4" fmla="*/ 278440 h 419536"/>
                <a:gd name="connsiteX0" fmla="*/ 0 w 553285"/>
                <a:gd name="connsiteY0" fmla="*/ 278440 h 419536"/>
                <a:gd name="connsiteX1" fmla="*/ 526045 w 553285"/>
                <a:gd name="connsiteY1" fmla="*/ 0 h 419536"/>
                <a:gd name="connsiteX2" fmla="*/ 519843 w 553285"/>
                <a:gd name="connsiteY2" fmla="*/ 141374 h 419536"/>
                <a:gd name="connsiteX3" fmla="*/ 97328 w 553285"/>
                <a:gd name="connsiteY3" fmla="*/ 416251 h 419536"/>
                <a:gd name="connsiteX4" fmla="*/ 0 w 553285"/>
                <a:gd name="connsiteY4" fmla="*/ 278440 h 419536"/>
                <a:gd name="connsiteX0" fmla="*/ 0 w 553285"/>
                <a:gd name="connsiteY0" fmla="*/ 278440 h 388248"/>
                <a:gd name="connsiteX1" fmla="*/ 526045 w 553285"/>
                <a:gd name="connsiteY1" fmla="*/ 0 h 388248"/>
                <a:gd name="connsiteX2" fmla="*/ 519843 w 553285"/>
                <a:gd name="connsiteY2" fmla="*/ 141374 h 388248"/>
                <a:gd name="connsiteX3" fmla="*/ 114152 w 553285"/>
                <a:gd name="connsiteY3" fmla="*/ 384513 h 388248"/>
                <a:gd name="connsiteX4" fmla="*/ 0 w 553285"/>
                <a:gd name="connsiteY4" fmla="*/ 278440 h 388248"/>
                <a:gd name="connsiteX0" fmla="*/ 5980 w 559265"/>
                <a:gd name="connsiteY0" fmla="*/ 278440 h 388248"/>
                <a:gd name="connsiteX1" fmla="*/ 532025 w 559265"/>
                <a:gd name="connsiteY1" fmla="*/ 0 h 388248"/>
                <a:gd name="connsiteX2" fmla="*/ 525823 w 559265"/>
                <a:gd name="connsiteY2" fmla="*/ 141374 h 388248"/>
                <a:gd name="connsiteX3" fmla="*/ 120132 w 559265"/>
                <a:gd name="connsiteY3" fmla="*/ 384513 h 388248"/>
                <a:gd name="connsiteX4" fmla="*/ 5980 w 559265"/>
                <a:gd name="connsiteY4" fmla="*/ 278440 h 38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265" h="388248">
                  <a:moveTo>
                    <a:pt x="5980" y="278440"/>
                  </a:moveTo>
                  <a:lnTo>
                    <a:pt x="532025" y="0"/>
                  </a:lnTo>
                  <a:cubicBezTo>
                    <a:pt x="558170" y="36246"/>
                    <a:pt x="579860" y="112055"/>
                    <a:pt x="525823" y="141374"/>
                  </a:cubicBezTo>
                  <a:cubicBezTo>
                    <a:pt x="467980" y="213045"/>
                    <a:pt x="180488" y="418353"/>
                    <a:pt x="120132" y="384513"/>
                  </a:cubicBezTo>
                  <a:cubicBezTo>
                    <a:pt x="89292" y="397868"/>
                    <a:pt x="-27525" y="331346"/>
                    <a:pt x="5980" y="27844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1134531D-3391-4C1F-84C0-D05A65454028}"/>
                </a:ext>
              </a:extLst>
            </p:cNvPr>
            <p:cNvSpPr/>
            <p:nvPr/>
          </p:nvSpPr>
          <p:spPr>
            <a:xfrm rot="1024372">
              <a:off x="5347797" y="2516409"/>
              <a:ext cx="436177" cy="451936"/>
            </a:xfrm>
            <a:custGeom>
              <a:avLst/>
              <a:gdLst>
                <a:gd name="connsiteX0" fmla="*/ 0 w 219639"/>
                <a:gd name="connsiteY0" fmla="*/ 0 h 112901"/>
                <a:gd name="connsiteX1" fmla="*/ 219639 w 219639"/>
                <a:gd name="connsiteY1" fmla="*/ 0 h 112901"/>
                <a:gd name="connsiteX2" fmla="*/ 219639 w 219639"/>
                <a:gd name="connsiteY2" fmla="*/ 112901 h 112901"/>
                <a:gd name="connsiteX3" fmla="*/ 0 w 219639"/>
                <a:gd name="connsiteY3" fmla="*/ 112901 h 112901"/>
                <a:gd name="connsiteX4" fmla="*/ 0 w 219639"/>
                <a:gd name="connsiteY4" fmla="*/ 0 h 112901"/>
                <a:gd name="connsiteX0" fmla="*/ 0 w 316642"/>
                <a:gd name="connsiteY0" fmla="*/ 24810 h 137711"/>
                <a:gd name="connsiteX1" fmla="*/ 316642 w 316642"/>
                <a:gd name="connsiteY1" fmla="*/ 0 h 137711"/>
                <a:gd name="connsiteX2" fmla="*/ 219639 w 316642"/>
                <a:gd name="connsiteY2" fmla="*/ 137711 h 137711"/>
                <a:gd name="connsiteX3" fmla="*/ 0 w 316642"/>
                <a:gd name="connsiteY3" fmla="*/ 137711 h 137711"/>
                <a:gd name="connsiteX4" fmla="*/ 0 w 316642"/>
                <a:gd name="connsiteY4" fmla="*/ 24810 h 137711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0 w 316642"/>
                <a:gd name="connsiteY3" fmla="*/ 137711 h 154198"/>
                <a:gd name="connsiteX4" fmla="*/ 0 w 316642"/>
                <a:gd name="connsiteY4" fmla="*/ 24810 h 154198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0 w 316642"/>
                <a:gd name="connsiteY3" fmla="*/ 137711 h 154198"/>
                <a:gd name="connsiteX4" fmla="*/ 0 w 316642"/>
                <a:gd name="connsiteY4" fmla="*/ 24810 h 154198"/>
                <a:gd name="connsiteX0" fmla="*/ 0 w 316642"/>
                <a:gd name="connsiteY0" fmla="*/ 24810 h 154198"/>
                <a:gd name="connsiteX1" fmla="*/ 316642 w 316642"/>
                <a:gd name="connsiteY1" fmla="*/ 0 h 154198"/>
                <a:gd name="connsiteX2" fmla="*/ 279504 w 316642"/>
                <a:gd name="connsiteY2" fmla="*/ 154198 h 154198"/>
                <a:gd name="connsiteX3" fmla="*/ 3155 w 316642"/>
                <a:gd name="connsiteY3" fmla="*/ 131760 h 154198"/>
                <a:gd name="connsiteX4" fmla="*/ 0 w 316642"/>
                <a:gd name="connsiteY4" fmla="*/ 24810 h 154198"/>
                <a:gd name="connsiteX0" fmla="*/ 0 w 316642"/>
                <a:gd name="connsiteY0" fmla="*/ 24810 h 165549"/>
                <a:gd name="connsiteX1" fmla="*/ 316642 w 316642"/>
                <a:gd name="connsiteY1" fmla="*/ 0 h 165549"/>
                <a:gd name="connsiteX2" fmla="*/ 279504 w 316642"/>
                <a:gd name="connsiteY2" fmla="*/ 154198 h 165549"/>
                <a:gd name="connsiteX3" fmla="*/ 3155 w 316642"/>
                <a:gd name="connsiteY3" fmla="*/ 131760 h 165549"/>
                <a:gd name="connsiteX4" fmla="*/ 0 w 316642"/>
                <a:gd name="connsiteY4" fmla="*/ 24810 h 165549"/>
                <a:gd name="connsiteX0" fmla="*/ 0 w 316642"/>
                <a:gd name="connsiteY0" fmla="*/ 24810 h 178252"/>
                <a:gd name="connsiteX1" fmla="*/ 316642 w 316642"/>
                <a:gd name="connsiteY1" fmla="*/ 0 h 178252"/>
                <a:gd name="connsiteX2" fmla="*/ 279504 w 316642"/>
                <a:gd name="connsiteY2" fmla="*/ 154198 h 178252"/>
                <a:gd name="connsiteX3" fmla="*/ 3155 w 316642"/>
                <a:gd name="connsiteY3" fmla="*/ 131760 h 178252"/>
                <a:gd name="connsiteX4" fmla="*/ 0 w 316642"/>
                <a:gd name="connsiteY4" fmla="*/ 24810 h 178252"/>
                <a:gd name="connsiteX0" fmla="*/ 0 w 316642"/>
                <a:gd name="connsiteY0" fmla="*/ 24810 h 178252"/>
                <a:gd name="connsiteX1" fmla="*/ 316642 w 316642"/>
                <a:gd name="connsiteY1" fmla="*/ 0 h 178252"/>
                <a:gd name="connsiteX2" fmla="*/ 279504 w 316642"/>
                <a:gd name="connsiteY2" fmla="*/ 154198 h 178252"/>
                <a:gd name="connsiteX3" fmla="*/ 3155 w 316642"/>
                <a:gd name="connsiteY3" fmla="*/ 131760 h 178252"/>
                <a:gd name="connsiteX4" fmla="*/ 0 w 316642"/>
                <a:gd name="connsiteY4" fmla="*/ 24810 h 178252"/>
                <a:gd name="connsiteX0" fmla="*/ 0 w 342201"/>
                <a:gd name="connsiteY0" fmla="*/ 22697 h 178252"/>
                <a:gd name="connsiteX1" fmla="*/ 342201 w 342201"/>
                <a:gd name="connsiteY1" fmla="*/ 0 h 178252"/>
                <a:gd name="connsiteX2" fmla="*/ 305063 w 342201"/>
                <a:gd name="connsiteY2" fmla="*/ 154198 h 178252"/>
                <a:gd name="connsiteX3" fmla="*/ 28714 w 342201"/>
                <a:gd name="connsiteY3" fmla="*/ 131760 h 178252"/>
                <a:gd name="connsiteX4" fmla="*/ 0 w 342201"/>
                <a:gd name="connsiteY4" fmla="*/ 22697 h 178252"/>
                <a:gd name="connsiteX0" fmla="*/ 0 w 410491"/>
                <a:gd name="connsiteY0" fmla="*/ 43670 h 178252"/>
                <a:gd name="connsiteX1" fmla="*/ 410491 w 410491"/>
                <a:gd name="connsiteY1" fmla="*/ 0 h 178252"/>
                <a:gd name="connsiteX2" fmla="*/ 373353 w 410491"/>
                <a:gd name="connsiteY2" fmla="*/ 154198 h 178252"/>
                <a:gd name="connsiteX3" fmla="*/ 97004 w 410491"/>
                <a:gd name="connsiteY3" fmla="*/ 131760 h 178252"/>
                <a:gd name="connsiteX4" fmla="*/ 0 w 410491"/>
                <a:gd name="connsiteY4" fmla="*/ 43670 h 178252"/>
                <a:gd name="connsiteX0" fmla="*/ 0 w 410491"/>
                <a:gd name="connsiteY0" fmla="*/ 43670 h 209748"/>
                <a:gd name="connsiteX1" fmla="*/ 410491 w 410491"/>
                <a:gd name="connsiteY1" fmla="*/ 0 h 209748"/>
                <a:gd name="connsiteX2" fmla="*/ 373353 w 410491"/>
                <a:gd name="connsiteY2" fmla="*/ 154198 h 209748"/>
                <a:gd name="connsiteX3" fmla="*/ 97328 w 410491"/>
                <a:gd name="connsiteY3" fmla="*/ 181481 h 209748"/>
                <a:gd name="connsiteX4" fmla="*/ 0 w 410491"/>
                <a:gd name="connsiteY4" fmla="*/ 43670 h 209748"/>
                <a:gd name="connsiteX0" fmla="*/ 0 w 410491"/>
                <a:gd name="connsiteY0" fmla="*/ 43670 h 209748"/>
                <a:gd name="connsiteX1" fmla="*/ 410491 w 410491"/>
                <a:gd name="connsiteY1" fmla="*/ 0 h 209748"/>
                <a:gd name="connsiteX2" fmla="*/ 373353 w 410491"/>
                <a:gd name="connsiteY2" fmla="*/ 154198 h 209748"/>
                <a:gd name="connsiteX3" fmla="*/ 97328 w 410491"/>
                <a:gd name="connsiteY3" fmla="*/ 181481 h 209748"/>
                <a:gd name="connsiteX4" fmla="*/ 0 w 410491"/>
                <a:gd name="connsiteY4" fmla="*/ 43670 h 209748"/>
                <a:gd name="connsiteX0" fmla="*/ 0 w 501219"/>
                <a:gd name="connsiteY0" fmla="*/ 121355 h 287433"/>
                <a:gd name="connsiteX1" fmla="*/ 501219 w 501219"/>
                <a:gd name="connsiteY1" fmla="*/ 0 h 287433"/>
                <a:gd name="connsiteX2" fmla="*/ 373353 w 501219"/>
                <a:gd name="connsiteY2" fmla="*/ 231883 h 287433"/>
                <a:gd name="connsiteX3" fmla="*/ 97328 w 501219"/>
                <a:gd name="connsiteY3" fmla="*/ 259166 h 287433"/>
                <a:gd name="connsiteX4" fmla="*/ 0 w 501219"/>
                <a:gd name="connsiteY4" fmla="*/ 121355 h 287433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219"/>
                <a:gd name="connsiteY0" fmla="*/ 121355 h 282789"/>
                <a:gd name="connsiteX1" fmla="*/ 501219 w 501219"/>
                <a:gd name="connsiteY1" fmla="*/ 0 h 282789"/>
                <a:gd name="connsiteX2" fmla="*/ 416083 w 501219"/>
                <a:gd name="connsiteY2" fmla="*/ 208795 h 282789"/>
                <a:gd name="connsiteX3" fmla="*/ 97328 w 501219"/>
                <a:gd name="connsiteY3" fmla="*/ 259166 h 282789"/>
                <a:gd name="connsiteX4" fmla="*/ 0 w 501219"/>
                <a:gd name="connsiteY4" fmla="*/ 121355 h 282789"/>
                <a:gd name="connsiteX0" fmla="*/ 0 w 501800"/>
                <a:gd name="connsiteY0" fmla="*/ 121355 h 281442"/>
                <a:gd name="connsiteX1" fmla="*/ 501219 w 501800"/>
                <a:gd name="connsiteY1" fmla="*/ 0 h 281442"/>
                <a:gd name="connsiteX2" fmla="*/ 443398 w 501800"/>
                <a:gd name="connsiteY2" fmla="*/ 200406 h 281442"/>
                <a:gd name="connsiteX3" fmla="*/ 97328 w 501800"/>
                <a:gd name="connsiteY3" fmla="*/ 259166 h 281442"/>
                <a:gd name="connsiteX4" fmla="*/ 0 w 501800"/>
                <a:gd name="connsiteY4" fmla="*/ 121355 h 281442"/>
                <a:gd name="connsiteX0" fmla="*/ 0 w 493076"/>
                <a:gd name="connsiteY0" fmla="*/ 115762 h 275849"/>
                <a:gd name="connsiteX1" fmla="*/ 483009 w 493076"/>
                <a:gd name="connsiteY1" fmla="*/ 0 h 275849"/>
                <a:gd name="connsiteX2" fmla="*/ 443398 w 493076"/>
                <a:gd name="connsiteY2" fmla="*/ 194813 h 275849"/>
                <a:gd name="connsiteX3" fmla="*/ 97328 w 493076"/>
                <a:gd name="connsiteY3" fmla="*/ 253573 h 275849"/>
                <a:gd name="connsiteX4" fmla="*/ 0 w 493076"/>
                <a:gd name="connsiteY4" fmla="*/ 115762 h 275849"/>
                <a:gd name="connsiteX0" fmla="*/ 0 w 540959"/>
                <a:gd name="connsiteY0" fmla="*/ 229879 h 389966"/>
                <a:gd name="connsiteX1" fmla="*/ 540959 w 540959"/>
                <a:gd name="connsiteY1" fmla="*/ 0 h 389966"/>
                <a:gd name="connsiteX2" fmla="*/ 443398 w 540959"/>
                <a:gd name="connsiteY2" fmla="*/ 308930 h 389966"/>
                <a:gd name="connsiteX3" fmla="*/ 97328 w 540959"/>
                <a:gd name="connsiteY3" fmla="*/ 367690 h 389966"/>
                <a:gd name="connsiteX4" fmla="*/ 0 w 540959"/>
                <a:gd name="connsiteY4" fmla="*/ 229879 h 389966"/>
                <a:gd name="connsiteX0" fmla="*/ 0 w 563964"/>
                <a:gd name="connsiteY0" fmla="*/ 229879 h 380660"/>
                <a:gd name="connsiteX1" fmla="*/ 540959 w 563964"/>
                <a:gd name="connsiteY1" fmla="*/ 0 h 380660"/>
                <a:gd name="connsiteX2" fmla="*/ 521185 w 563964"/>
                <a:gd name="connsiteY2" fmla="*/ 205327 h 380660"/>
                <a:gd name="connsiteX3" fmla="*/ 97328 w 563964"/>
                <a:gd name="connsiteY3" fmla="*/ 367690 h 380660"/>
                <a:gd name="connsiteX4" fmla="*/ 0 w 563964"/>
                <a:gd name="connsiteY4" fmla="*/ 229879 h 380660"/>
                <a:gd name="connsiteX0" fmla="*/ 0 w 563964"/>
                <a:gd name="connsiteY0" fmla="*/ 229879 h 372188"/>
                <a:gd name="connsiteX1" fmla="*/ 540959 w 563964"/>
                <a:gd name="connsiteY1" fmla="*/ 0 h 372188"/>
                <a:gd name="connsiteX2" fmla="*/ 521185 w 563964"/>
                <a:gd name="connsiteY2" fmla="*/ 205327 h 372188"/>
                <a:gd name="connsiteX3" fmla="*/ 97328 w 563964"/>
                <a:gd name="connsiteY3" fmla="*/ 367690 h 372188"/>
                <a:gd name="connsiteX4" fmla="*/ 0 w 563964"/>
                <a:gd name="connsiteY4" fmla="*/ 229879 h 372188"/>
                <a:gd name="connsiteX0" fmla="*/ 0 w 563964"/>
                <a:gd name="connsiteY0" fmla="*/ 229879 h 372723"/>
                <a:gd name="connsiteX1" fmla="*/ 540959 w 563964"/>
                <a:gd name="connsiteY1" fmla="*/ 0 h 372723"/>
                <a:gd name="connsiteX2" fmla="*/ 521185 w 563964"/>
                <a:gd name="connsiteY2" fmla="*/ 205327 h 372723"/>
                <a:gd name="connsiteX3" fmla="*/ 97328 w 563964"/>
                <a:gd name="connsiteY3" fmla="*/ 367690 h 372723"/>
                <a:gd name="connsiteX4" fmla="*/ 0 w 563964"/>
                <a:gd name="connsiteY4" fmla="*/ 229879 h 372723"/>
                <a:gd name="connsiteX0" fmla="*/ 0 w 559929"/>
                <a:gd name="connsiteY0" fmla="*/ 278440 h 421284"/>
                <a:gd name="connsiteX1" fmla="*/ 526045 w 559929"/>
                <a:gd name="connsiteY1" fmla="*/ 0 h 421284"/>
                <a:gd name="connsiteX2" fmla="*/ 521185 w 559929"/>
                <a:gd name="connsiteY2" fmla="*/ 253888 h 421284"/>
                <a:gd name="connsiteX3" fmla="*/ 97328 w 559929"/>
                <a:gd name="connsiteY3" fmla="*/ 416251 h 421284"/>
                <a:gd name="connsiteX4" fmla="*/ 0 w 559929"/>
                <a:gd name="connsiteY4" fmla="*/ 278440 h 421284"/>
                <a:gd name="connsiteX0" fmla="*/ 0 w 569503"/>
                <a:gd name="connsiteY0" fmla="*/ 278440 h 421284"/>
                <a:gd name="connsiteX1" fmla="*/ 526045 w 569503"/>
                <a:gd name="connsiteY1" fmla="*/ 0 h 421284"/>
                <a:gd name="connsiteX2" fmla="*/ 521185 w 569503"/>
                <a:gd name="connsiteY2" fmla="*/ 253888 h 421284"/>
                <a:gd name="connsiteX3" fmla="*/ 97328 w 569503"/>
                <a:gd name="connsiteY3" fmla="*/ 416251 h 421284"/>
                <a:gd name="connsiteX4" fmla="*/ 0 w 569503"/>
                <a:gd name="connsiteY4" fmla="*/ 278440 h 421284"/>
                <a:gd name="connsiteX0" fmla="*/ 0 w 568636"/>
                <a:gd name="connsiteY0" fmla="*/ 278440 h 419293"/>
                <a:gd name="connsiteX1" fmla="*/ 526045 w 568636"/>
                <a:gd name="connsiteY1" fmla="*/ 0 h 419293"/>
                <a:gd name="connsiteX2" fmla="*/ 519843 w 568636"/>
                <a:gd name="connsiteY2" fmla="*/ 141374 h 419293"/>
                <a:gd name="connsiteX3" fmla="*/ 97328 w 568636"/>
                <a:gd name="connsiteY3" fmla="*/ 416251 h 419293"/>
                <a:gd name="connsiteX4" fmla="*/ 0 w 568636"/>
                <a:gd name="connsiteY4" fmla="*/ 278440 h 419293"/>
                <a:gd name="connsiteX0" fmla="*/ 0 w 568636"/>
                <a:gd name="connsiteY0" fmla="*/ 278440 h 419536"/>
                <a:gd name="connsiteX1" fmla="*/ 526045 w 568636"/>
                <a:gd name="connsiteY1" fmla="*/ 0 h 419536"/>
                <a:gd name="connsiteX2" fmla="*/ 519843 w 568636"/>
                <a:gd name="connsiteY2" fmla="*/ 141374 h 419536"/>
                <a:gd name="connsiteX3" fmla="*/ 97328 w 568636"/>
                <a:gd name="connsiteY3" fmla="*/ 416251 h 419536"/>
                <a:gd name="connsiteX4" fmla="*/ 0 w 568636"/>
                <a:gd name="connsiteY4" fmla="*/ 278440 h 419536"/>
                <a:gd name="connsiteX0" fmla="*/ 0 w 553285"/>
                <a:gd name="connsiteY0" fmla="*/ 278440 h 419536"/>
                <a:gd name="connsiteX1" fmla="*/ 526045 w 553285"/>
                <a:gd name="connsiteY1" fmla="*/ 0 h 419536"/>
                <a:gd name="connsiteX2" fmla="*/ 519843 w 553285"/>
                <a:gd name="connsiteY2" fmla="*/ 141374 h 419536"/>
                <a:gd name="connsiteX3" fmla="*/ 97328 w 553285"/>
                <a:gd name="connsiteY3" fmla="*/ 416251 h 419536"/>
                <a:gd name="connsiteX4" fmla="*/ 0 w 553285"/>
                <a:gd name="connsiteY4" fmla="*/ 278440 h 419536"/>
                <a:gd name="connsiteX0" fmla="*/ 0 w 553285"/>
                <a:gd name="connsiteY0" fmla="*/ 278440 h 388248"/>
                <a:gd name="connsiteX1" fmla="*/ 526045 w 553285"/>
                <a:gd name="connsiteY1" fmla="*/ 0 h 388248"/>
                <a:gd name="connsiteX2" fmla="*/ 519843 w 553285"/>
                <a:gd name="connsiteY2" fmla="*/ 141374 h 388248"/>
                <a:gd name="connsiteX3" fmla="*/ 114152 w 553285"/>
                <a:gd name="connsiteY3" fmla="*/ 384513 h 388248"/>
                <a:gd name="connsiteX4" fmla="*/ 0 w 553285"/>
                <a:gd name="connsiteY4" fmla="*/ 278440 h 388248"/>
                <a:gd name="connsiteX0" fmla="*/ 5980 w 559265"/>
                <a:gd name="connsiteY0" fmla="*/ 278440 h 388248"/>
                <a:gd name="connsiteX1" fmla="*/ 532025 w 559265"/>
                <a:gd name="connsiteY1" fmla="*/ 0 h 388248"/>
                <a:gd name="connsiteX2" fmla="*/ 525823 w 559265"/>
                <a:gd name="connsiteY2" fmla="*/ 141374 h 388248"/>
                <a:gd name="connsiteX3" fmla="*/ 120132 w 559265"/>
                <a:gd name="connsiteY3" fmla="*/ 384513 h 388248"/>
                <a:gd name="connsiteX4" fmla="*/ 5980 w 559265"/>
                <a:gd name="connsiteY4" fmla="*/ 278440 h 388248"/>
                <a:gd name="connsiteX0" fmla="*/ 5980 w 535963"/>
                <a:gd name="connsiteY0" fmla="*/ 366525 h 476333"/>
                <a:gd name="connsiteX1" fmla="*/ 375439 w 535963"/>
                <a:gd name="connsiteY1" fmla="*/ 0 h 476333"/>
                <a:gd name="connsiteX2" fmla="*/ 525823 w 535963"/>
                <a:gd name="connsiteY2" fmla="*/ 229459 h 476333"/>
                <a:gd name="connsiteX3" fmla="*/ 120132 w 535963"/>
                <a:gd name="connsiteY3" fmla="*/ 472598 h 476333"/>
                <a:gd name="connsiteX4" fmla="*/ 5980 w 535963"/>
                <a:gd name="connsiteY4" fmla="*/ 366525 h 476333"/>
                <a:gd name="connsiteX0" fmla="*/ 5980 w 449722"/>
                <a:gd name="connsiteY0" fmla="*/ 366525 h 475490"/>
                <a:gd name="connsiteX1" fmla="*/ 375439 w 449722"/>
                <a:gd name="connsiteY1" fmla="*/ 0 h 475490"/>
                <a:gd name="connsiteX2" fmla="*/ 432019 w 449722"/>
                <a:gd name="connsiteY2" fmla="*/ 161949 h 475490"/>
                <a:gd name="connsiteX3" fmla="*/ 120132 w 449722"/>
                <a:gd name="connsiteY3" fmla="*/ 472598 h 475490"/>
                <a:gd name="connsiteX4" fmla="*/ 5980 w 449722"/>
                <a:gd name="connsiteY4" fmla="*/ 366525 h 475490"/>
                <a:gd name="connsiteX0" fmla="*/ 5980 w 436663"/>
                <a:gd name="connsiteY0" fmla="*/ 366525 h 475490"/>
                <a:gd name="connsiteX1" fmla="*/ 375439 w 436663"/>
                <a:gd name="connsiteY1" fmla="*/ 0 h 475490"/>
                <a:gd name="connsiteX2" fmla="*/ 432019 w 436663"/>
                <a:gd name="connsiteY2" fmla="*/ 161949 h 475490"/>
                <a:gd name="connsiteX3" fmla="*/ 120132 w 436663"/>
                <a:gd name="connsiteY3" fmla="*/ 472598 h 475490"/>
                <a:gd name="connsiteX4" fmla="*/ 5980 w 436663"/>
                <a:gd name="connsiteY4" fmla="*/ 366525 h 475490"/>
                <a:gd name="connsiteX0" fmla="*/ 5494 w 436177"/>
                <a:gd name="connsiteY0" fmla="*/ 366525 h 451936"/>
                <a:gd name="connsiteX1" fmla="*/ 374953 w 436177"/>
                <a:gd name="connsiteY1" fmla="*/ 0 h 451936"/>
                <a:gd name="connsiteX2" fmla="*/ 431533 w 436177"/>
                <a:gd name="connsiteY2" fmla="*/ 161949 h 451936"/>
                <a:gd name="connsiteX3" fmla="*/ 132264 w 436177"/>
                <a:gd name="connsiteY3" fmla="*/ 448794 h 451936"/>
                <a:gd name="connsiteX4" fmla="*/ 5494 w 436177"/>
                <a:gd name="connsiteY4" fmla="*/ 366525 h 45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177" h="451936">
                  <a:moveTo>
                    <a:pt x="5494" y="366525"/>
                  </a:moveTo>
                  <a:lnTo>
                    <a:pt x="374953" y="0"/>
                  </a:lnTo>
                  <a:cubicBezTo>
                    <a:pt x="401098" y="36246"/>
                    <a:pt x="451729" y="119774"/>
                    <a:pt x="431533" y="161949"/>
                  </a:cubicBezTo>
                  <a:cubicBezTo>
                    <a:pt x="373690" y="233620"/>
                    <a:pt x="192620" y="482634"/>
                    <a:pt x="132264" y="448794"/>
                  </a:cubicBezTo>
                  <a:cubicBezTo>
                    <a:pt x="101424" y="462149"/>
                    <a:pt x="-28011" y="419431"/>
                    <a:pt x="5494" y="366525"/>
                  </a:cubicBezTo>
                  <a:close/>
                </a:path>
              </a:pathLst>
            </a:custGeom>
            <a:solidFill>
              <a:srgbClr val="FE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78E06E70-BF46-41C4-8EA7-B5D601CBB399}"/>
                </a:ext>
              </a:extLst>
            </p:cNvPr>
            <p:cNvSpPr/>
            <p:nvPr/>
          </p:nvSpPr>
          <p:spPr>
            <a:xfrm>
              <a:off x="3347474" y="2181224"/>
              <a:ext cx="2453250" cy="839541"/>
            </a:xfrm>
            <a:custGeom>
              <a:avLst/>
              <a:gdLst>
                <a:gd name="connsiteX0" fmla="*/ 0 w 476250"/>
                <a:gd name="connsiteY0" fmla="*/ 0 h 706855"/>
                <a:gd name="connsiteX1" fmla="*/ 476250 w 476250"/>
                <a:gd name="connsiteY1" fmla="*/ 0 h 706855"/>
                <a:gd name="connsiteX2" fmla="*/ 476250 w 476250"/>
                <a:gd name="connsiteY2" fmla="*/ 706855 h 706855"/>
                <a:gd name="connsiteX3" fmla="*/ 0 w 476250"/>
                <a:gd name="connsiteY3" fmla="*/ 706855 h 706855"/>
                <a:gd name="connsiteX4" fmla="*/ 0 w 476250"/>
                <a:gd name="connsiteY4" fmla="*/ 0 h 706855"/>
                <a:gd name="connsiteX0" fmla="*/ 38100 w 476250"/>
                <a:gd name="connsiteY0" fmla="*/ 0 h 773530"/>
                <a:gd name="connsiteX1" fmla="*/ 476250 w 476250"/>
                <a:gd name="connsiteY1" fmla="*/ 66675 h 773530"/>
                <a:gd name="connsiteX2" fmla="*/ 476250 w 476250"/>
                <a:gd name="connsiteY2" fmla="*/ 773530 h 773530"/>
                <a:gd name="connsiteX3" fmla="*/ 0 w 476250"/>
                <a:gd name="connsiteY3" fmla="*/ 773530 h 773530"/>
                <a:gd name="connsiteX4" fmla="*/ 38100 w 476250"/>
                <a:gd name="connsiteY4" fmla="*/ 0 h 773530"/>
                <a:gd name="connsiteX0" fmla="*/ 412885 w 851035"/>
                <a:gd name="connsiteY0" fmla="*/ 0 h 773530"/>
                <a:gd name="connsiteX1" fmla="*/ 851035 w 851035"/>
                <a:gd name="connsiteY1" fmla="*/ 66675 h 773530"/>
                <a:gd name="connsiteX2" fmla="*/ 851035 w 851035"/>
                <a:gd name="connsiteY2" fmla="*/ 773530 h 773530"/>
                <a:gd name="connsiteX3" fmla="*/ 374785 w 851035"/>
                <a:gd name="connsiteY3" fmla="*/ 773530 h 773530"/>
                <a:gd name="connsiteX4" fmla="*/ 412885 w 851035"/>
                <a:gd name="connsiteY4" fmla="*/ 0 h 773530"/>
                <a:gd name="connsiteX0" fmla="*/ 1195387 w 1633537"/>
                <a:gd name="connsiteY0" fmla="*/ 0 h 773530"/>
                <a:gd name="connsiteX1" fmla="*/ 1633537 w 1633537"/>
                <a:gd name="connsiteY1" fmla="*/ 66675 h 773530"/>
                <a:gd name="connsiteX2" fmla="*/ 1633537 w 1633537"/>
                <a:gd name="connsiteY2" fmla="*/ 773530 h 773530"/>
                <a:gd name="connsiteX3" fmla="*/ 0 w 1633537"/>
                <a:gd name="connsiteY3" fmla="*/ 754480 h 773530"/>
                <a:gd name="connsiteX4" fmla="*/ 1195387 w 1633537"/>
                <a:gd name="connsiteY4" fmla="*/ 0 h 773530"/>
                <a:gd name="connsiteX0" fmla="*/ 1195387 w 2433637"/>
                <a:gd name="connsiteY0" fmla="*/ 0 h 773530"/>
                <a:gd name="connsiteX1" fmla="*/ 2433637 w 2433637"/>
                <a:gd name="connsiteY1" fmla="*/ 409575 h 773530"/>
                <a:gd name="connsiteX2" fmla="*/ 1633537 w 2433637"/>
                <a:gd name="connsiteY2" fmla="*/ 773530 h 773530"/>
                <a:gd name="connsiteX3" fmla="*/ 0 w 2433637"/>
                <a:gd name="connsiteY3" fmla="*/ 754480 h 773530"/>
                <a:gd name="connsiteX4" fmla="*/ 1195387 w 2433637"/>
                <a:gd name="connsiteY4" fmla="*/ 0 h 773530"/>
                <a:gd name="connsiteX0" fmla="*/ 1195387 w 2433637"/>
                <a:gd name="connsiteY0" fmla="*/ 0 h 773530"/>
                <a:gd name="connsiteX1" fmla="*/ 2433637 w 2433637"/>
                <a:gd name="connsiteY1" fmla="*/ 409575 h 773530"/>
                <a:gd name="connsiteX2" fmla="*/ 1633537 w 2433637"/>
                <a:gd name="connsiteY2" fmla="*/ 773530 h 773530"/>
                <a:gd name="connsiteX3" fmla="*/ 0 w 2433637"/>
                <a:gd name="connsiteY3" fmla="*/ 725905 h 773530"/>
                <a:gd name="connsiteX4" fmla="*/ 1195387 w 2433637"/>
                <a:gd name="connsiteY4" fmla="*/ 0 h 773530"/>
                <a:gd name="connsiteX0" fmla="*/ 1195387 w 2433637"/>
                <a:gd name="connsiteY0" fmla="*/ 0 h 725905"/>
                <a:gd name="connsiteX1" fmla="*/ 2433637 w 2433637"/>
                <a:gd name="connsiteY1" fmla="*/ 409575 h 725905"/>
                <a:gd name="connsiteX2" fmla="*/ 0 w 2433637"/>
                <a:gd name="connsiteY2" fmla="*/ 725905 h 725905"/>
                <a:gd name="connsiteX3" fmla="*/ 1195387 w 2433637"/>
                <a:gd name="connsiteY3" fmla="*/ 0 h 725905"/>
                <a:gd name="connsiteX0" fmla="*/ 1195983 w 2434233"/>
                <a:gd name="connsiteY0" fmla="*/ 0 h 725905"/>
                <a:gd name="connsiteX1" fmla="*/ 2434233 w 2434233"/>
                <a:gd name="connsiteY1" fmla="*/ 409575 h 725905"/>
                <a:gd name="connsiteX2" fmla="*/ 596 w 2434233"/>
                <a:gd name="connsiteY2" fmla="*/ 725905 h 725905"/>
                <a:gd name="connsiteX3" fmla="*/ 1195983 w 2434233"/>
                <a:gd name="connsiteY3" fmla="*/ 0 h 725905"/>
                <a:gd name="connsiteX0" fmla="*/ 1215000 w 2453250"/>
                <a:gd name="connsiteY0" fmla="*/ 0 h 721142"/>
                <a:gd name="connsiteX1" fmla="*/ 2453250 w 2453250"/>
                <a:gd name="connsiteY1" fmla="*/ 409575 h 721142"/>
                <a:gd name="connsiteX2" fmla="*/ 563 w 2453250"/>
                <a:gd name="connsiteY2" fmla="*/ 721142 h 721142"/>
                <a:gd name="connsiteX3" fmla="*/ 1215000 w 2453250"/>
                <a:gd name="connsiteY3" fmla="*/ 0 h 721142"/>
                <a:gd name="connsiteX0" fmla="*/ 1215000 w 2453250"/>
                <a:gd name="connsiteY0" fmla="*/ 0 h 721142"/>
                <a:gd name="connsiteX1" fmla="*/ 2453250 w 2453250"/>
                <a:gd name="connsiteY1" fmla="*/ 395288 h 721142"/>
                <a:gd name="connsiteX2" fmla="*/ 563 w 2453250"/>
                <a:gd name="connsiteY2" fmla="*/ 721142 h 721142"/>
                <a:gd name="connsiteX3" fmla="*/ 1215000 w 2453250"/>
                <a:gd name="connsiteY3" fmla="*/ 0 h 721142"/>
                <a:gd name="connsiteX0" fmla="*/ 1215000 w 2453250"/>
                <a:gd name="connsiteY0" fmla="*/ 0 h 721142"/>
                <a:gd name="connsiteX1" fmla="*/ 2453250 w 2453250"/>
                <a:gd name="connsiteY1" fmla="*/ 395288 h 721142"/>
                <a:gd name="connsiteX2" fmla="*/ 563 w 2453250"/>
                <a:gd name="connsiteY2" fmla="*/ 721142 h 721142"/>
                <a:gd name="connsiteX3" fmla="*/ 1215000 w 2453250"/>
                <a:gd name="connsiteY3" fmla="*/ 0 h 721142"/>
                <a:gd name="connsiteX0" fmla="*/ 1215000 w 2453250"/>
                <a:gd name="connsiteY0" fmla="*/ 0 h 721142"/>
                <a:gd name="connsiteX1" fmla="*/ 2453250 w 2453250"/>
                <a:gd name="connsiteY1" fmla="*/ 395288 h 721142"/>
                <a:gd name="connsiteX2" fmla="*/ 563 w 2453250"/>
                <a:gd name="connsiteY2" fmla="*/ 721142 h 721142"/>
                <a:gd name="connsiteX3" fmla="*/ 1215000 w 2453250"/>
                <a:gd name="connsiteY3" fmla="*/ 0 h 721142"/>
                <a:gd name="connsiteX0" fmla="*/ 1215000 w 2453250"/>
                <a:gd name="connsiteY0" fmla="*/ 0 h 839541"/>
                <a:gd name="connsiteX1" fmla="*/ 2453250 w 2453250"/>
                <a:gd name="connsiteY1" fmla="*/ 395288 h 839541"/>
                <a:gd name="connsiteX2" fmla="*/ 563 w 2453250"/>
                <a:gd name="connsiteY2" fmla="*/ 721142 h 839541"/>
                <a:gd name="connsiteX3" fmla="*/ 1215000 w 2453250"/>
                <a:gd name="connsiteY3" fmla="*/ 0 h 83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3250" h="839541">
                  <a:moveTo>
                    <a:pt x="1215000" y="0"/>
                  </a:moveTo>
                  <a:cubicBezTo>
                    <a:pt x="1670612" y="279400"/>
                    <a:pt x="2040500" y="263525"/>
                    <a:pt x="2453250" y="395288"/>
                  </a:cubicBezTo>
                  <a:cubicBezTo>
                    <a:pt x="1883338" y="875381"/>
                    <a:pt x="475225" y="936374"/>
                    <a:pt x="563" y="721142"/>
                  </a:cubicBezTo>
                  <a:cubicBezTo>
                    <a:pt x="-15312" y="649036"/>
                    <a:pt x="302187" y="729330"/>
                    <a:pt x="1215000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FE000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B1FF74E-E6C5-43FF-B7D0-163EC33BCB21}"/>
                </a:ext>
              </a:extLst>
            </p:cNvPr>
            <p:cNvSpPr/>
            <p:nvPr/>
          </p:nvSpPr>
          <p:spPr>
            <a:xfrm>
              <a:off x="4178300" y="2232025"/>
              <a:ext cx="390525" cy="796925"/>
            </a:xfrm>
            <a:custGeom>
              <a:avLst/>
              <a:gdLst>
                <a:gd name="connsiteX0" fmla="*/ 390525 w 390525"/>
                <a:gd name="connsiteY0" fmla="*/ 0 h 796925"/>
                <a:gd name="connsiteX1" fmla="*/ 320675 w 390525"/>
                <a:gd name="connsiteY1" fmla="*/ 273050 h 796925"/>
                <a:gd name="connsiteX2" fmla="*/ 203200 w 390525"/>
                <a:gd name="connsiteY2" fmla="*/ 463550 h 796925"/>
                <a:gd name="connsiteX3" fmla="*/ 63500 w 390525"/>
                <a:gd name="connsiteY3" fmla="*/ 685800 h 796925"/>
                <a:gd name="connsiteX4" fmla="*/ 0 w 390525"/>
                <a:gd name="connsiteY4" fmla="*/ 796925 h 796925"/>
                <a:gd name="connsiteX5" fmla="*/ 0 w 390525"/>
                <a:gd name="connsiteY5" fmla="*/ 796925 h 79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525" h="796925">
                  <a:moveTo>
                    <a:pt x="390525" y="0"/>
                  </a:moveTo>
                  <a:cubicBezTo>
                    <a:pt x="371210" y="97896"/>
                    <a:pt x="351896" y="195792"/>
                    <a:pt x="320675" y="273050"/>
                  </a:cubicBezTo>
                  <a:cubicBezTo>
                    <a:pt x="289454" y="350308"/>
                    <a:pt x="246063" y="394758"/>
                    <a:pt x="203200" y="463550"/>
                  </a:cubicBezTo>
                  <a:cubicBezTo>
                    <a:pt x="160337" y="532342"/>
                    <a:pt x="97367" y="630238"/>
                    <a:pt x="63500" y="685800"/>
                  </a:cubicBezTo>
                  <a:cubicBezTo>
                    <a:pt x="29633" y="741362"/>
                    <a:pt x="0" y="796925"/>
                    <a:pt x="0" y="796925"/>
                  </a:cubicBezTo>
                  <a:lnTo>
                    <a:pt x="0" y="7969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3FEBFF-21EB-4A05-BC3A-B04ADE6AE131}"/>
                </a:ext>
              </a:extLst>
            </p:cNvPr>
            <p:cNvSpPr/>
            <p:nvPr/>
          </p:nvSpPr>
          <p:spPr>
            <a:xfrm rot="201163">
              <a:off x="4561418" y="2188944"/>
              <a:ext cx="207875" cy="794456"/>
            </a:xfrm>
            <a:custGeom>
              <a:avLst/>
              <a:gdLst>
                <a:gd name="connsiteX0" fmla="*/ 355600 w 563475"/>
                <a:gd name="connsiteY0" fmla="*/ 0 h 804167"/>
                <a:gd name="connsiteX1" fmla="*/ 415925 w 563475"/>
                <a:gd name="connsiteY1" fmla="*/ 279400 h 804167"/>
                <a:gd name="connsiteX2" fmla="*/ 476250 w 563475"/>
                <a:gd name="connsiteY2" fmla="*/ 581025 h 804167"/>
                <a:gd name="connsiteX3" fmla="*/ 536575 w 563475"/>
                <a:gd name="connsiteY3" fmla="*/ 787400 h 804167"/>
                <a:gd name="connsiteX4" fmla="*/ 0 w 563475"/>
                <a:gd name="connsiteY4" fmla="*/ 130175 h 804167"/>
                <a:gd name="connsiteX0" fmla="*/ 0 w 207875"/>
                <a:gd name="connsiteY0" fmla="*/ 0 h 804167"/>
                <a:gd name="connsiteX1" fmla="*/ 60325 w 207875"/>
                <a:gd name="connsiteY1" fmla="*/ 279400 h 804167"/>
                <a:gd name="connsiteX2" fmla="*/ 120650 w 207875"/>
                <a:gd name="connsiteY2" fmla="*/ 581025 h 804167"/>
                <a:gd name="connsiteX3" fmla="*/ 180975 w 207875"/>
                <a:gd name="connsiteY3" fmla="*/ 787400 h 80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875" h="804167">
                  <a:moveTo>
                    <a:pt x="0" y="0"/>
                  </a:moveTo>
                  <a:cubicBezTo>
                    <a:pt x="20108" y="91281"/>
                    <a:pt x="40217" y="182563"/>
                    <a:pt x="60325" y="279400"/>
                  </a:cubicBezTo>
                  <a:cubicBezTo>
                    <a:pt x="80433" y="376238"/>
                    <a:pt x="100542" y="496358"/>
                    <a:pt x="120650" y="581025"/>
                  </a:cubicBezTo>
                  <a:cubicBezTo>
                    <a:pt x="140758" y="665692"/>
                    <a:pt x="260350" y="862542"/>
                    <a:pt x="180975" y="7874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E32B3A9-B34F-4FB3-9BDF-2AF8CB64CAE8}"/>
                </a:ext>
              </a:extLst>
            </p:cNvPr>
            <p:cNvSpPr/>
            <p:nvPr/>
          </p:nvSpPr>
          <p:spPr>
            <a:xfrm>
              <a:off x="4594225" y="2219325"/>
              <a:ext cx="742950" cy="631825"/>
            </a:xfrm>
            <a:custGeom>
              <a:avLst/>
              <a:gdLst>
                <a:gd name="connsiteX0" fmla="*/ 0 w 742950"/>
                <a:gd name="connsiteY0" fmla="*/ 0 h 631825"/>
                <a:gd name="connsiteX1" fmla="*/ 231775 w 742950"/>
                <a:gd name="connsiteY1" fmla="*/ 247650 h 631825"/>
                <a:gd name="connsiteX2" fmla="*/ 514350 w 742950"/>
                <a:gd name="connsiteY2" fmla="*/ 463550 h 631825"/>
                <a:gd name="connsiteX3" fmla="*/ 742950 w 742950"/>
                <a:gd name="connsiteY3" fmla="*/ 631825 h 631825"/>
                <a:gd name="connsiteX4" fmla="*/ 742950 w 742950"/>
                <a:gd name="connsiteY4" fmla="*/ 631825 h 63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2950" h="631825">
                  <a:moveTo>
                    <a:pt x="0" y="0"/>
                  </a:moveTo>
                  <a:cubicBezTo>
                    <a:pt x="73025" y="85196"/>
                    <a:pt x="146050" y="170392"/>
                    <a:pt x="231775" y="247650"/>
                  </a:cubicBezTo>
                  <a:cubicBezTo>
                    <a:pt x="317500" y="324908"/>
                    <a:pt x="429154" y="399521"/>
                    <a:pt x="514350" y="463550"/>
                  </a:cubicBezTo>
                  <a:cubicBezTo>
                    <a:pt x="599546" y="527579"/>
                    <a:pt x="742950" y="631825"/>
                    <a:pt x="742950" y="631825"/>
                  </a:cubicBezTo>
                  <a:lnTo>
                    <a:pt x="742950" y="6318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23136A4-1B03-462E-87BB-4D41B3E75C0E}"/>
                </a:ext>
              </a:extLst>
            </p:cNvPr>
            <p:cNvSpPr/>
            <p:nvPr/>
          </p:nvSpPr>
          <p:spPr>
            <a:xfrm>
              <a:off x="3660775" y="2203450"/>
              <a:ext cx="898525" cy="803275"/>
            </a:xfrm>
            <a:custGeom>
              <a:avLst/>
              <a:gdLst>
                <a:gd name="connsiteX0" fmla="*/ 898525 w 898525"/>
                <a:gd name="connsiteY0" fmla="*/ 0 h 803275"/>
                <a:gd name="connsiteX1" fmla="*/ 336550 w 898525"/>
                <a:gd name="connsiteY1" fmla="*/ 565150 h 803275"/>
                <a:gd name="connsiteX2" fmla="*/ 0 w 898525"/>
                <a:gd name="connsiteY2" fmla="*/ 803275 h 803275"/>
                <a:gd name="connsiteX3" fmla="*/ 0 w 898525"/>
                <a:gd name="connsiteY3" fmla="*/ 803275 h 80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8525" h="803275">
                  <a:moveTo>
                    <a:pt x="898525" y="0"/>
                  </a:moveTo>
                  <a:cubicBezTo>
                    <a:pt x="692414" y="215635"/>
                    <a:pt x="486304" y="431271"/>
                    <a:pt x="336550" y="565150"/>
                  </a:cubicBezTo>
                  <a:cubicBezTo>
                    <a:pt x="186796" y="699029"/>
                    <a:pt x="0" y="803275"/>
                    <a:pt x="0" y="803275"/>
                  </a:cubicBezTo>
                  <a:lnTo>
                    <a:pt x="0" y="8032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988273-21C0-42DE-9DB0-DE8CB0DDE25E}"/>
              </a:ext>
            </a:extLst>
          </p:cNvPr>
          <p:cNvGrpSpPr/>
          <p:nvPr/>
        </p:nvGrpSpPr>
        <p:grpSpPr>
          <a:xfrm>
            <a:off x="-39119" y="4323071"/>
            <a:ext cx="2335809" cy="1455156"/>
            <a:chOff x="2733732" y="3787991"/>
            <a:chExt cx="2645797" cy="164827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9E3DCB3-45D7-419D-9421-26B9DEC6901D}"/>
                </a:ext>
              </a:extLst>
            </p:cNvPr>
            <p:cNvGrpSpPr/>
            <p:nvPr/>
          </p:nvGrpSpPr>
          <p:grpSpPr>
            <a:xfrm>
              <a:off x="2733732" y="3787991"/>
              <a:ext cx="2645797" cy="1648271"/>
              <a:chOff x="2733732" y="3787991"/>
              <a:chExt cx="2645797" cy="1648271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0B5F169-0BBC-4D00-97C7-FA98B7A10EBD}"/>
                  </a:ext>
                </a:extLst>
              </p:cNvPr>
              <p:cNvSpPr/>
              <p:nvPr/>
            </p:nvSpPr>
            <p:spPr>
              <a:xfrm rot="20077457">
                <a:off x="3233679" y="5028556"/>
                <a:ext cx="1238121" cy="98437"/>
              </a:xfrm>
              <a:prstGeom prst="roundRect">
                <a:avLst>
                  <a:gd name="adj" fmla="val 50000"/>
                </a:avLst>
              </a:prstGeom>
              <a:solidFill>
                <a:srgbClr val="63330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8DBD9FD-CE02-442C-AA9C-FE17E167246A}"/>
                  </a:ext>
                </a:extLst>
              </p:cNvPr>
              <p:cNvSpPr/>
              <p:nvPr/>
            </p:nvSpPr>
            <p:spPr>
              <a:xfrm rot="21282271">
                <a:off x="3733507" y="4887281"/>
                <a:ext cx="1375663" cy="108880"/>
              </a:xfrm>
              <a:prstGeom prst="roundRect">
                <a:avLst>
                  <a:gd name="adj" fmla="val 50000"/>
                </a:avLst>
              </a:prstGeom>
              <a:solidFill>
                <a:srgbClr val="63330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2B70E8E-EA53-4B2A-AE82-441A94EB3CD2}"/>
                  </a:ext>
                </a:extLst>
              </p:cNvPr>
              <p:cNvSpPr/>
              <p:nvPr/>
            </p:nvSpPr>
            <p:spPr>
              <a:xfrm rot="2450091">
                <a:off x="3458621" y="4742485"/>
                <a:ext cx="1920908" cy="96724"/>
              </a:xfrm>
              <a:prstGeom prst="roundRect">
                <a:avLst>
                  <a:gd name="adj" fmla="val 50000"/>
                </a:avLst>
              </a:prstGeom>
              <a:solidFill>
                <a:srgbClr val="63330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22C5F8F2-17C4-45CD-B2DD-9B0104F78A5A}"/>
                  </a:ext>
                </a:extLst>
              </p:cNvPr>
              <p:cNvSpPr/>
              <p:nvPr/>
            </p:nvSpPr>
            <p:spPr>
              <a:xfrm rot="15688193">
                <a:off x="2703863" y="4788980"/>
                <a:ext cx="1033241" cy="120842"/>
              </a:xfrm>
              <a:prstGeom prst="roundRect">
                <a:avLst>
                  <a:gd name="adj" fmla="val 50000"/>
                </a:avLst>
              </a:prstGeom>
              <a:solidFill>
                <a:srgbClr val="63330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122C687C-6F89-4C21-9A22-F4CC71503C81}"/>
                  </a:ext>
                </a:extLst>
              </p:cNvPr>
              <p:cNvSpPr/>
              <p:nvPr/>
            </p:nvSpPr>
            <p:spPr>
              <a:xfrm rot="20079761">
                <a:off x="4312253" y="5331597"/>
                <a:ext cx="641479" cy="78129"/>
              </a:xfrm>
              <a:prstGeom prst="roundRect">
                <a:avLst>
                  <a:gd name="adj" fmla="val 50000"/>
                </a:avLst>
              </a:prstGeom>
              <a:solidFill>
                <a:srgbClr val="63330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43">
                <a:extLst>
                  <a:ext uri="{FF2B5EF4-FFF2-40B4-BE49-F238E27FC236}">
                    <a16:creationId xmlns:a16="http://schemas.microsoft.com/office/drawing/2014/main" id="{463957E5-69F5-4507-8A5B-DE3200FD5AE0}"/>
                  </a:ext>
                </a:extLst>
              </p:cNvPr>
              <p:cNvSpPr/>
              <p:nvPr/>
            </p:nvSpPr>
            <p:spPr>
              <a:xfrm rot="3044555">
                <a:off x="3193977" y="4038396"/>
                <a:ext cx="1648271" cy="1147462"/>
              </a:xfrm>
              <a:custGeom>
                <a:avLst/>
                <a:gdLst>
                  <a:gd name="connsiteX0" fmla="*/ 0 w 1718157"/>
                  <a:gd name="connsiteY0" fmla="*/ 0 h 811518"/>
                  <a:gd name="connsiteX1" fmla="*/ 1718157 w 1718157"/>
                  <a:gd name="connsiteY1" fmla="*/ 0 h 811518"/>
                  <a:gd name="connsiteX2" fmla="*/ 1718157 w 1718157"/>
                  <a:gd name="connsiteY2" fmla="*/ 811518 h 811518"/>
                  <a:gd name="connsiteX3" fmla="*/ 0 w 1718157"/>
                  <a:gd name="connsiteY3" fmla="*/ 811518 h 811518"/>
                  <a:gd name="connsiteX4" fmla="*/ 0 w 1718157"/>
                  <a:gd name="connsiteY4" fmla="*/ 0 h 811518"/>
                  <a:gd name="connsiteX0" fmla="*/ 323192 w 1718157"/>
                  <a:gd name="connsiteY0" fmla="*/ 296931 h 811518"/>
                  <a:gd name="connsiteX1" fmla="*/ 1718157 w 1718157"/>
                  <a:gd name="connsiteY1" fmla="*/ 0 h 811518"/>
                  <a:gd name="connsiteX2" fmla="*/ 1718157 w 1718157"/>
                  <a:gd name="connsiteY2" fmla="*/ 811518 h 811518"/>
                  <a:gd name="connsiteX3" fmla="*/ 0 w 1718157"/>
                  <a:gd name="connsiteY3" fmla="*/ 811518 h 811518"/>
                  <a:gd name="connsiteX4" fmla="*/ 323192 w 1718157"/>
                  <a:gd name="connsiteY4" fmla="*/ 296931 h 811518"/>
                  <a:gd name="connsiteX0" fmla="*/ 296387 w 1691352"/>
                  <a:gd name="connsiteY0" fmla="*/ 296931 h 811518"/>
                  <a:gd name="connsiteX1" fmla="*/ 1691352 w 1691352"/>
                  <a:gd name="connsiteY1" fmla="*/ 0 h 811518"/>
                  <a:gd name="connsiteX2" fmla="*/ 1691352 w 1691352"/>
                  <a:gd name="connsiteY2" fmla="*/ 811518 h 811518"/>
                  <a:gd name="connsiteX3" fmla="*/ 0 w 1691352"/>
                  <a:gd name="connsiteY3" fmla="*/ 808823 h 811518"/>
                  <a:gd name="connsiteX4" fmla="*/ 296387 w 1691352"/>
                  <a:gd name="connsiteY4" fmla="*/ 296931 h 811518"/>
                  <a:gd name="connsiteX0" fmla="*/ 296387 w 1702358"/>
                  <a:gd name="connsiteY0" fmla="*/ 296931 h 808823"/>
                  <a:gd name="connsiteX1" fmla="*/ 1691352 w 1702358"/>
                  <a:gd name="connsiteY1" fmla="*/ 0 h 808823"/>
                  <a:gd name="connsiteX2" fmla="*/ 1702358 w 1702358"/>
                  <a:gd name="connsiteY2" fmla="*/ 517080 h 808823"/>
                  <a:gd name="connsiteX3" fmla="*/ 0 w 1702358"/>
                  <a:gd name="connsiteY3" fmla="*/ 808823 h 808823"/>
                  <a:gd name="connsiteX4" fmla="*/ 296387 w 1702358"/>
                  <a:gd name="connsiteY4" fmla="*/ 296931 h 808823"/>
                  <a:gd name="connsiteX0" fmla="*/ 296387 w 1811102"/>
                  <a:gd name="connsiteY0" fmla="*/ 272871 h 784763"/>
                  <a:gd name="connsiteX1" fmla="*/ 1811102 w 1811102"/>
                  <a:gd name="connsiteY1" fmla="*/ 0 h 784763"/>
                  <a:gd name="connsiteX2" fmla="*/ 1702358 w 1811102"/>
                  <a:gd name="connsiteY2" fmla="*/ 493020 h 784763"/>
                  <a:gd name="connsiteX3" fmla="*/ 0 w 1811102"/>
                  <a:gd name="connsiteY3" fmla="*/ 784763 h 784763"/>
                  <a:gd name="connsiteX4" fmla="*/ 296387 w 1811102"/>
                  <a:gd name="connsiteY4" fmla="*/ 272871 h 784763"/>
                  <a:gd name="connsiteX0" fmla="*/ 296387 w 1816019"/>
                  <a:gd name="connsiteY0" fmla="*/ 268853 h 780745"/>
                  <a:gd name="connsiteX1" fmla="*/ 1816019 w 1816019"/>
                  <a:gd name="connsiteY1" fmla="*/ 0 h 780745"/>
                  <a:gd name="connsiteX2" fmla="*/ 1702358 w 1816019"/>
                  <a:gd name="connsiteY2" fmla="*/ 489002 h 780745"/>
                  <a:gd name="connsiteX3" fmla="*/ 0 w 1816019"/>
                  <a:gd name="connsiteY3" fmla="*/ 780745 h 780745"/>
                  <a:gd name="connsiteX4" fmla="*/ 296387 w 1816019"/>
                  <a:gd name="connsiteY4" fmla="*/ 268853 h 780745"/>
                  <a:gd name="connsiteX0" fmla="*/ 296387 w 1816019"/>
                  <a:gd name="connsiteY0" fmla="*/ 268853 h 780745"/>
                  <a:gd name="connsiteX1" fmla="*/ 1816019 w 1816019"/>
                  <a:gd name="connsiteY1" fmla="*/ 0 h 780745"/>
                  <a:gd name="connsiteX2" fmla="*/ 1542746 w 1816019"/>
                  <a:gd name="connsiteY2" fmla="*/ 292953 h 780745"/>
                  <a:gd name="connsiteX3" fmla="*/ 0 w 1816019"/>
                  <a:gd name="connsiteY3" fmla="*/ 780745 h 780745"/>
                  <a:gd name="connsiteX4" fmla="*/ 296387 w 1816019"/>
                  <a:gd name="connsiteY4" fmla="*/ 268853 h 780745"/>
                  <a:gd name="connsiteX0" fmla="*/ 296387 w 1816019"/>
                  <a:gd name="connsiteY0" fmla="*/ 268853 h 780745"/>
                  <a:gd name="connsiteX1" fmla="*/ 1816019 w 1816019"/>
                  <a:gd name="connsiteY1" fmla="*/ 0 h 780745"/>
                  <a:gd name="connsiteX2" fmla="*/ 1542746 w 1816019"/>
                  <a:gd name="connsiteY2" fmla="*/ 292953 h 780745"/>
                  <a:gd name="connsiteX3" fmla="*/ 0 w 1816019"/>
                  <a:gd name="connsiteY3" fmla="*/ 780745 h 780745"/>
                  <a:gd name="connsiteX4" fmla="*/ 296387 w 1816019"/>
                  <a:gd name="connsiteY4" fmla="*/ 268853 h 780745"/>
                  <a:gd name="connsiteX0" fmla="*/ 296387 w 1621041"/>
                  <a:gd name="connsiteY0" fmla="*/ 592217 h 1104109"/>
                  <a:gd name="connsiteX1" fmla="*/ 1621041 w 1621041"/>
                  <a:gd name="connsiteY1" fmla="*/ 0 h 1104109"/>
                  <a:gd name="connsiteX2" fmla="*/ 1542746 w 1621041"/>
                  <a:gd name="connsiteY2" fmla="*/ 616317 h 1104109"/>
                  <a:gd name="connsiteX3" fmla="*/ 0 w 1621041"/>
                  <a:gd name="connsiteY3" fmla="*/ 1104109 h 1104109"/>
                  <a:gd name="connsiteX4" fmla="*/ 296387 w 1621041"/>
                  <a:gd name="connsiteY4" fmla="*/ 592217 h 1104109"/>
                  <a:gd name="connsiteX0" fmla="*/ 296387 w 1621041"/>
                  <a:gd name="connsiteY0" fmla="*/ 592217 h 1104109"/>
                  <a:gd name="connsiteX1" fmla="*/ 1621041 w 1621041"/>
                  <a:gd name="connsiteY1" fmla="*/ 0 h 1104109"/>
                  <a:gd name="connsiteX2" fmla="*/ 1542746 w 1621041"/>
                  <a:gd name="connsiteY2" fmla="*/ 616317 h 1104109"/>
                  <a:gd name="connsiteX3" fmla="*/ 0 w 1621041"/>
                  <a:gd name="connsiteY3" fmla="*/ 1104109 h 1104109"/>
                  <a:gd name="connsiteX4" fmla="*/ 296387 w 1621041"/>
                  <a:gd name="connsiteY4" fmla="*/ 592217 h 1104109"/>
                  <a:gd name="connsiteX0" fmla="*/ 261969 w 1586623"/>
                  <a:gd name="connsiteY0" fmla="*/ 592217 h 1132237"/>
                  <a:gd name="connsiteX1" fmla="*/ 1586623 w 1586623"/>
                  <a:gd name="connsiteY1" fmla="*/ 0 h 1132237"/>
                  <a:gd name="connsiteX2" fmla="*/ 1508328 w 1586623"/>
                  <a:gd name="connsiteY2" fmla="*/ 616317 h 1132237"/>
                  <a:gd name="connsiteX3" fmla="*/ 0 w 1586623"/>
                  <a:gd name="connsiteY3" fmla="*/ 1132237 h 1132237"/>
                  <a:gd name="connsiteX4" fmla="*/ 261969 w 1586623"/>
                  <a:gd name="connsiteY4" fmla="*/ 592217 h 1132237"/>
                  <a:gd name="connsiteX0" fmla="*/ 323617 w 1648271"/>
                  <a:gd name="connsiteY0" fmla="*/ 592217 h 1147462"/>
                  <a:gd name="connsiteX1" fmla="*/ 1648271 w 1648271"/>
                  <a:gd name="connsiteY1" fmla="*/ 0 h 1147462"/>
                  <a:gd name="connsiteX2" fmla="*/ 1569976 w 1648271"/>
                  <a:gd name="connsiteY2" fmla="*/ 616317 h 1147462"/>
                  <a:gd name="connsiteX3" fmla="*/ 0 w 1648271"/>
                  <a:gd name="connsiteY3" fmla="*/ 1147462 h 1147462"/>
                  <a:gd name="connsiteX4" fmla="*/ 323617 w 1648271"/>
                  <a:gd name="connsiteY4" fmla="*/ 592217 h 1147462"/>
                  <a:gd name="connsiteX0" fmla="*/ 337893 w 1648271"/>
                  <a:gd name="connsiteY0" fmla="*/ 554679 h 1147462"/>
                  <a:gd name="connsiteX1" fmla="*/ 1648271 w 1648271"/>
                  <a:gd name="connsiteY1" fmla="*/ 0 h 1147462"/>
                  <a:gd name="connsiteX2" fmla="*/ 1569976 w 1648271"/>
                  <a:gd name="connsiteY2" fmla="*/ 616317 h 1147462"/>
                  <a:gd name="connsiteX3" fmla="*/ 0 w 1648271"/>
                  <a:gd name="connsiteY3" fmla="*/ 1147462 h 1147462"/>
                  <a:gd name="connsiteX4" fmla="*/ 337893 w 1648271"/>
                  <a:gd name="connsiteY4" fmla="*/ 554679 h 1147462"/>
                  <a:gd name="connsiteX0" fmla="*/ 330281 w 1648271"/>
                  <a:gd name="connsiteY0" fmla="*/ 523855 h 1147462"/>
                  <a:gd name="connsiteX1" fmla="*/ 1648271 w 1648271"/>
                  <a:gd name="connsiteY1" fmla="*/ 0 h 1147462"/>
                  <a:gd name="connsiteX2" fmla="*/ 1569976 w 1648271"/>
                  <a:gd name="connsiteY2" fmla="*/ 616317 h 1147462"/>
                  <a:gd name="connsiteX3" fmla="*/ 0 w 1648271"/>
                  <a:gd name="connsiteY3" fmla="*/ 1147462 h 1147462"/>
                  <a:gd name="connsiteX4" fmla="*/ 330281 w 1648271"/>
                  <a:gd name="connsiteY4" fmla="*/ 523855 h 1147462"/>
                  <a:gd name="connsiteX0" fmla="*/ 330281 w 1648271"/>
                  <a:gd name="connsiteY0" fmla="*/ 523855 h 1147462"/>
                  <a:gd name="connsiteX1" fmla="*/ 1648271 w 1648271"/>
                  <a:gd name="connsiteY1" fmla="*/ 0 h 1147462"/>
                  <a:gd name="connsiteX2" fmla="*/ 1569976 w 1648271"/>
                  <a:gd name="connsiteY2" fmla="*/ 616317 h 1147462"/>
                  <a:gd name="connsiteX3" fmla="*/ 0 w 1648271"/>
                  <a:gd name="connsiteY3" fmla="*/ 1147462 h 1147462"/>
                  <a:gd name="connsiteX4" fmla="*/ 330281 w 1648271"/>
                  <a:gd name="connsiteY4" fmla="*/ 523855 h 114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8271" h="1147462">
                    <a:moveTo>
                      <a:pt x="330281" y="523855"/>
                    </a:moveTo>
                    <a:cubicBezTo>
                      <a:pt x="821950" y="465818"/>
                      <a:pt x="1449444" y="412174"/>
                      <a:pt x="1648271" y="0"/>
                    </a:cubicBezTo>
                    <a:lnTo>
                      <a:pt x="1569976" y="616317"/>
                    </a:lnTo>
                    <a:cubicBezTo>
                      <a:pt x="1417828" y="1148649"/>
                      <a:pt x="514249" y="984865"/>
                      <a:pt x="0" y="1147462"/>
                    </a:cubicBezTo>
                    <a:lnTo>
                      <a:pt x="330281" y="523855"/>
                    </a:lnTo>
                    <a:close/>
                  </a:path>
                </a:pathLst>
              </a:custGeom>
              <a:solidFill>
                <a:srgbClr val="FE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A57037E-0449-49DA-9944-06DBB0B44F8A}"/>
                  </a:ext>
                </a:extLst>
              </p:cNvPr>
              <p:cNvSpPr/>
              <p:nvPr/>
            </p:nvSpPr>
            <p:spPr>
              <a:xfrm>
                <a:off x="3778250" y="4298950"/>
                <a:ext cx="317500" cy="279400"/>
              </a:xfrm>
              <a:custGeom>
                <a:avLst/>
                <a:gdLst>
                  <a:gd name="connsiteX0" fmla="*/ 0 w 234950"/>
                  <a:gd name="connsiteY0" fmla="*/ 0 h 323850"/>
                  <a:gd name="connsiteX1" fmla="*/ 31750 w 234950"/>
                  <a:gd name="connsiteY1" fmla="*/ 95250 h 323850"/>
                  <a:gd name="connsiteX2" fmla="*/ 69850 w 234950"/>
                  <a:gd name="connsiteY2" fmla="*/ 177800 h 323850"/>
                  <a:gd name="connsiteX3" fmla="*/ 158750 w 234950"/>
                  <a:gd name="connsiteY3" fmla="*/ 254000 h 323850"/>
                  <a:gd name="connsiteX4" fmla="*/ 234950 w 234950"/>
                  <a:gd name="connsiteY4" fmla="*/ 323850 h 323850"/>
                  <a:gd name="connsiteX5" fmla="*/ 234950 w 234950"/>
                  <a:gd name="connsiteY5" fmla="*/ 323850 h 323850"/>
                  <a:gd name="connsiteX0" fmla="*/ 0 w 234950"/>
                  <a:gd name="connsiteY0" fmla="*/ 0 h 323850"/>
                  <a:gd name="connsiteX1" fmla="*/ 31750 w 234950"/>
                  <a:gd name="connsiteY1" fmla="*/ 95250 h 323850"/>
                  <a:gd name="connsiteX2" fmla="*/ 158750 w 234950"/>
                  <a:gd name="connsiteY2" fmla="*/ 254000 h 323850"/>
                  <a:gd name="connsiteX3" fmla="*/ 234950 w 234950"/>
                  <a:gd name="connsiteY3" fmla="*/ 323850 h 323850"/>
                  <a:gd name="connsiteX4" fmla="*/ 234950 w 234950"/>
                  <a:gd name="connsiteY4" fmla="*/ 323850 h 323850"/>
                  <a:gd name="connsiteX0" fmla="*/ 0 w 234950"/>
                  <a:gd name="connsiteY0" fmla="*/ 0 h 323850"/>
                  <a:gd name="connsiteX1" fmla="*/ 158750 w 234950"/>
                  <a:gd name="connsiteY1" fmla="*/ 254000 h 323850"/>
                  <a:gd name="connsiteX2" fmla="*/ 234950 w 234950"/>
                  <a:gd name="connsiteY2" fmla="*/ 323850 h 323850"/>
                  <a:gd name="connsiteX3" fmla="*/ 234950 w 234950"/>
                  <a:gd name="connsiteY3" fmla="*/ 323850 h 323850"/>
                  <a:gd name="connsiteX0" fmla="*/ 0 w 317500"/>
                  <a:gd name="connsiteY0" fmla="*/ 0 h 323850"/>
                  <a:gd name="connsiteX1" fmla="*/ 158750 w 317500"/>
                  <a:gd name="connsiteY1" fmla="*/ 254000 h 323850"/>
                  <a:gd name="connsiteX2" fmla="*/ 234950 w 317500"/>
                  <a:gd name="connsiteY2" fmla="*/ 323850 h 323850"/>
                  <a:gd name="connsiteX3" fmla="*/ 317500 w 317500"/>
                  <a:gd name="connsiteY3" fmla="*/ 279400 h 323850"/>
                  <a:gd name="connsiteX0" fmla="*/ 0 w 317500"/>
                  <a:gd name="connsiteY0" fmla="*/ 0 h 282180"/>
                  <a:gd name="connsiteX1" fmla="*/ 158750 w 317500"/>
                  <a:gd name="connsiteY1" fmla="*/ 254000 h 282180"/>
                  <a:gd name="connsiteX2" fmla="*/ 317500 w 317500"/>
                  <a:gd name="connsiteY2" fmla="*/ 279400 h 282180"/>
                  <a:gd name="connsiteX0" fmla="*/ 0 w 317500"/>
                  <a:gd name="connsiteY0" fmla="*/ 0 h 279400"/>
                  <a:gd name="connsiteX1" fmla="*/ 317500 w 317500"/>
                  <a:gd name="connsiteY1" fmla="*/ 279400 h 279400"/>
                  <a:gd name="connsiteX0" fmla="*/ 0 w 317500"/>
                  <a:gd name="connsiteY0" fmla="*/ 0 h 279400"/>
                  <a:gd name="connsiteX1" fmla="*/ 317500 w 317500"/>
                  <a:gd name="connsiteY1" fmla="*/ 279400 h 279400"/>
                  <a:gd name="connsiteX0" fmla="*/ 0 w 317500"/>
                  <a:gd name="connsiteY0" fmla="*/ 0 h 279400"/>
                  <a:gd name="connsiteX1" fmla="*/ 317500 w 317500"/>
                  <a:gd name="connsiteY1" fmla="*/ 279400 h 27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7500" h="279400">
                    <a:moveTo>
                      <a:pt x="0" y="0"/>
                    </a:moveTo>
                    <a:cubicBezTo>
                      <a:pt x="61383" y="124883"/>
                      <a:pt x="148167" y="230717"/>
                      <a:pt x="317500" y="2794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64602BF-28DF-4A3C-A3DD-ECB27E36CA6F}"/>
                  </a:ext>
                </a:extLst>
              </p:cNvPr>
              <p:cNvSpPr/>
              <p:nvPr/>
            </p:nvSpPr>
            <p:spPr>
              <a:xfrm rot="2450091">
                <a:off x="2733732" y="4923398"/>
                <a:ext cx="2064422" cy="114858"/>
              </a:xfrm>
              <a:prstGeom prst="roundRect">
                <a:avLst>
                  <a:gd name="adj" fmla="val 50000"/>
                </a:avLst>
              </a:prstGeom>
              <a:solidFill>
                <a:srgbClr val="63330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60DC8BB-2812-41CB-BC1B-FC17ECDE3B33}"/>
                  </a:ext>
                </a:extLst>
              </p:cNvPr>
              <p:cNvSpPr/>
              <p:nvPr/>
            </p:nvSpPr>
            <p:spPr>
              <a:xfrm rot="21282271">
                <a:off x="3150629" y="5235451"/>
                <a:ext cx="1375663" cy="108880"/>
              </a:xfrm>
              <a:prstGeom prst="roundRect">
                <a:avLst>
                  <a:gd name="adj" fmla="val 50000"/>
                </a:avLst>
              </a:prstGeom>
              <a:solidFill>
                <a:srgbClr val="63330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18FD13-1063-49D2-A40D-D386EFF6BA65}"/>
                  </a:ext>
                </a:extLst>
              </p:cNvPr>
              <p:cNvSpPr/>
              <p:nvPr/>
            </p:nvSpPr>
            <p:spPr>
              <a:xfrm>
                <a:off x="3835970" y="4495677"/>
                <a:ext cx="184841" cy="162660"/>
              </a:xfrm>
              <a:custGeom>
                <a:avLst/>
                <a:gdLst>
                  <a:gd name="connsiteX0" fmla="*/ 0 w 234950"/>
                  <a:gd name="connsiteY0" fmla="*/ 0 h 323850"/>
                  <a:gd name="connsiteX1" fmla="*/ 31750 w 234950"/>
                  <a:gd name="connsiteY1" fmla="*/ 95250 h 323850"/>
                  <a:gd name="connsiteX2" fmla="*/ 69850 w 234950"/>
                  <a:gd name="connsiteY2" fmla="*/ 177800 h 323850"/>
                  <a:gd name="connsiteX3" fmla="*/ 158750 w 234950"/>
                  <a:gd name="connsiteY3" fmla="*/ 254000 h 323850"/>
                  <a:gd name="connsiteX4" fmla="*/ 234950 w 234950"/>
                  <a:gd name="connsiteY4" fmla="*/ 323850 h 323850"/>
                  <a:gd name="connsiteX5" fmla="*/ 234950 w 234950"/>
                  <a:gd name="connsiteY5" fmla="*/ 323850 h 323850"/>
                  <a:gd name="connsiteX0" fmla="*/ 0 w 234950"/>
                  <a:gd name="connsiteY0" fmla="*/ 0 h 323850"/>
                  <a:gd name="connsiteX1" fmla="*/ 31750 w 234950"/>
                  <a:gd name="connsiteY1" fmla="*/ 95250 h 323850"/>
                  <a:gd name="connsiteX2" fmla="*/ 158750 w 234950"/>
                  <a:gd name="connsiteY2" fmla="*/ 254000 h 323850"/>
                  <a:gd name="connsiteX3" fmla="*/ 234950 w 234950"/>
                  <a:gd name="connsiteY3" fmla="*/ 323850 h 323850"/>
                  <a:gd name="connsiteX4" fmla="*/ 234950 w 234950"/>
                  <a:gd name="connsiteY4" fmla="*/ 323850 h 323850"/>
                  <a:gd name="connsiteX0" fmla="*/ 0 w 234950"/>
                  <a:gd name="connsiteY0" fmla="*/ 0 h 323850"/>
                  <a:gd name="connsiteX1" fmla="*/ 158750 w 234950"/>
                  <a:gd name="connsiteY1" fmla="*/ 254000 h 323850"/>
                  <a:gd name="connsiteX2" fmla="*/ 234950 w 234950"/>
                  <a:gd name="connsiteY2" fmla="*/ 323850 h 323850"/>
                  <a:gd name="connsiteX3" fmla="*/ 234950 w 234950"/>
                  <a:gd name="connsiteY3" fmla="*/ 323850 h 323850"/>
                  <a:gd name="connsiteX0" fmla="*/ 0 w 317500"/>
                  <a:gd name="connsiteY0" fmla="*/ 0 h 323850"/>
                  <a:gd name="connsiteX1" fmla="*/ 158750 w 317500"/>
                  <a:gd name="connsiteY1" fmla="*/ 254000 h 323850"/>
                  <a:gd name="connsiteX2" fmla="*/ 234950 w 317500"/>
                  <a:gd name="connsiteY2" fmla="*/ 323850 h 323850"/>
                  <a:gd name="connsiteX3" fmla="*/ 317500 w 317500"/>
                  <a:gd name="connsiteY3" fmla="*/ 279400 h 323850"/>
                  <a:gd name="connsiteX0" fmla="*/ 0 w 317500"/>
                  <a:gd name="connsiteY0" fmla="*/ 0 h 282180"/>
                  <a:gd name="connsiteX1" fmla="*/ 158750 w 317500"/>
                  <a:gd name="connsiteY1" fmla="*/ 254000 h 282180"/>
                  <a:gd name="connsiteX2" fmla="*/ 317500 w 317500"/>
                  <a:gd name="connsiteY2" fmla="*/ 279400 h 282180"/>
                  <a:gd name="connsiteX0" fmla="*/ 0 w 317500"/>
                  <a:gd name="connsiteY0" fmla="*/ 0 h 279400"/>
                  <a:gd name="connsiteX1" fmla="*/ 317500 w 317500"/>
                  <a:gd name="connsiteY1" fmla="*/ 279400 h 279400"/>
                  <a:gd name="connsiteX0" fmla="*/ 0 w 317500"/>
                  <a:gd name="connsiteY0" fmla="*/ 0 h 279400"/>
                  <a:gd name="connsiteX1" fmla="*/ 317500 w 317500"/>
                  <a:gd name="connsiteY1" fmla="*/ 279400 h 279400"/>
                  <a:gd name="connsiteX0" fmla="*/ 0 w 317500"/>
                  <a:gd name="connsiteY0" fmla="*/ 0 h 279400"/>
                  <a:gd name="connsiteX1" fmla="*/ 317500 w 317500"/>
                  <a:gd name="connsiteY1" fmla="*/ 279400 h 27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7500" h="279400">
                    <a:moveTo>
                      <a:pt x="0" y="0"/>
                    </a:moveTo>
                    <a:cubicBezTo>
                      <a:pt x="61383" y="124883"/>
                      <a:pt x="148167" y="230717"/>
                      <a:pt x="317500" y="2794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125E42F-25B0-42B3-903B-04FB1E21FA20}"/>
                  </a:ext>
                </a:extLst>
              </p:cNvPr>
              <p:cNvSpPr/>
              <p:nvPr/>
            </p:nvSpPr>
            <p:spPr>
              <a:xfrm>
                <a:off x="4104496" y="4716815"/>
                <a:ext cx="384243" cy="272227"/>
              </a:xfrm>
              <a:custGeom>
                <a:avLst/>
                <a:gdLst>
                  <a:gd name="connsiteX0" fmla="*/ 0 w 234950"/>
                  <a:gd name="connsiteY0" fmla="*/ 0 h 323850"/>
                  <a:gd name="connsiteX1" fmla="*/ 31750 w 234950"/>
                  <a:gd name="connsiteY1" fmla="*/ 95250 h 323850"/>
                  <a:gd name="connsiteX2" fmla="*/ 69850 w 234950"/>
                  <a:gd name="connsiteY2" fmla="*/ 177800 h 323850"/>
                  <a:gd name="connsiteX3" fmla="*/ 158750 w 234950"/>
                  <a:gd name="connsiteY3" fmla="*/ 254000 h 323850"/>
                  <a:gd name="connsiteX4" fmla="*/ 234950 w 234950"/>
                  <a:gd name="connsiteY4" fmla="*/ 323850 h 323850"/>
                  <a:gd name="connsiteX5" fmla="*/ 234950 w 234950"/>
                  <a:gd name="connsiteY5" fmla="*/ 323850 h 323850"/>
                  <a:gd name="connsiteX0" fmla="*/ 0 w 234950"/>
                  <a:gd name="connsiteY0" fmla="*/ 0 h 323850"/>
                  <a:gd name="connsiteX1" fmla="*/ 31750 w 234950"/>
                  <a:gd name="connsiteY1" fmla="*/ 95250 h 323850"/>
                  <a:gd name="connsiteX2" fmla="*/ 158750 w 234950"/>
                  <a:gd name="connsiteY2" fmla="*/ 254000 h 323850"/>
                  <a:gd name="connsiteX3" fmla="*/ 234950 w 234950"/>
                  <a:gd name="connsiteY3" fmla="*/ 323850 h 323850"/>
                  <a:gd name="connsiteX4" fmla="*/ 234950 w 234950"/>
                  <a:gd name="connsiteY4" fmla="*/ 323850 h 323850"/>
                  <a:gd name="connsiteX0" fmla="*/ 0 w 234950"/>
                  <a:gd name="connsiteY0" fmla="*/ 0 h 323850"/>
                  <a:gd name="connsiteX1" fmla="*/ 158750 w 234950"/>
                  <a:gd name="connsiteY1" fmla="*/ 254000 h 323850"/>
                  <a:gd name="connsiteX2" fmla="*/ 234950 w 234950"/>
                  <a:gd name="connsiteY2" fmla="*/ 323850 h 323850"/>
                  <a:gd name="connsiteX3" fmla="*/ 234950 w 234950"/>
                  <a:gd name="connsiteY3" fmla="*/ 323850 h 323850"/>
                  <a:gd name="connsiteX0" fmla="*/ 0 w 317500"/>
                  <a:gd name="connsiteY0" fmla="*/ 0 h 323850"/>
                  <a:gd name="connsiteX1" fmla="*/ 158750 w 317500"/>
                  <a:gd name="connsiteY1" fmla="*/ 254000 h 323850"/>
                  <a:gd name="connsiteX2" fmla="*/ 234950 w 317500"/>
                  <a:gd name="connsiteY2" fmla="*/ 323850 h 323850"/>
                  <a:gd name="connsiteX3" fmla="*/ 317500 w 317500"/>
                  <a:gd name="connsiteY3" fmla="*/ 279400 h 323850"/>
                  <a:gd name="connsiteX0" fmla="*/ 0 w 317500"/>
                  <a:gd name="connsiteY0" fmla="*/ 0 h 282180"/>
                  <a:gd name="connsiteX1" fmla="*/ 158750 w 317500"/>
                  <a:gd name="connsiteY1" fmla="*/ 254000 h 282180"/>
                  <a:gd name="connsiteX2" fmla="*/ 317500 w 317500"/>
                  <a:gd name="connsiteY2" fmla="*/ 279400 h 282180"/>
                  <a:gd name="connsiteX0" fmla="*/ 0 w 317500"/>
                  <a:gd name="connsiteY0" fmla="*/ 0 h 279400"/>
                  <a:gd name="connsiteX1" fmla="*/ 317500 w 317500"/>
                  <a:gd name="connsiteY1" fmla="*/ 279400 h 279400"/>
                  <a:gd name="connsiteX0" fmla="*/ 0 w 317500"/>
                  <a:gd name="connsiteY0" fmla="*/ 0 h 279400"/>
                  <a:gd name="connsiteX1" fmla="*/ 317500 w 317500"/>
                  <a:gd name="connsiteY1" fmla="*/ 279400 h 279400"/>
                  <a:gd name="connsiteX0" fmla="*/ 0 w 317500"/>
                  <a:gd name="connsiteY0" fmla="*/ 0 h 279400"/>
                  <a:gd name="connsiteX1" fmla="*/ 317500 w 317500"/>
                  <a:gd name="connsiteY1" fmla="*/ 279400 h 27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7500" h="279400">
                    <a:moveTo>
                      <a:pt x="0" y="0"/>
                    </a:moveTo>
                    <a:cubicBezTo>
                      <a:pt x="61383" y="124883"/>
                      <a:pt x="148167" y="230717"/>
                      <a:pt x="317500" y="2794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E1EED4-0636-43AC-AB3A-5B64D28F96BE}"/>
                </a:ext>
              </a:extLst>
            </p:cNvPr>
            <p:cNvSpPr/>
            <p:nvPr/>
          </p:nvSpPr>
          <p:spPr>
            <a:xfrm>
              <a:off x="4518102" y="4902200"/>
              <a:ext cx="352347" cy="222121"/>
            </a:xfrm>
            <a:custGeom>
              <a:avLst/>
              <a:gdLst>
                <a:gd name="connsiteX0" fmla="*/ 431584 w 431584"/>
                <a:gd name="connsiteY0" fmla="*/ 0 h 273650"/>
                <a:gd name="connsiteX1" fmla="*/ 37884 w 431584"/>
                <a:gd name="connsiteY1" fmla="*/ 247650 h 273650"/>
                <a:gd name="connsiteX2" fmla="*/ 37884 w 431584"/>
                <a:gd name="connsiteY2" fmla="*/ 254000 h 27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584" h="273650">
                  <a:moveTo>
                    <a:pt x="431584" y="0"/>
                  </a:moveTo>
                  <a:lnTo>
                    <a:pt x="37884" y="247650"/>
                  </a:lnTo>
                  <a:cubicBezTo>
                    <a:pt x="-27733" y="289983"/>
                    <a:pt x="5075" y="271991"/>
                    <a:pt x="37884" y="2540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6B9E2CA-473B-4FFE-A819-96EB3EAB9EA1}"/>
                </a:ext>
              </a:extLst>
            </p:cNvPr>
            <p:cNvSpPr/>
            <p:nvPr/>
          </p:nvSpPr>
          <p:spPr>
            <a:xfrm rot="1102767">
              <a:off x="3197055" y="4225144"/>
              <a:ext cx="352347" cy="222121"/>
            </a:xfrm>
            <a:custGeom>
              <a:avLst/>
              <a:gdLst>
                <a:gd name="connsiteX0" fmla="*/ 431584 w 431584"/>
                <a:gd name="connsiteY0" fmla="*/ 0 h 273650"/>
                <a:gd name="connsiteX1" fmla="*/ 37884 w 431584"/>
                <a:gd name="connsiteY1" fmla="*/ 247650 h 273650"/>
                <a:gd name="connsiteX2" fmla="*/ 37884 w 431584"/>
                <a:gd name="connsiteY2" fmla="*/ 254000 h 27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584" h="273650">
                  <a:moveTo>
                    <a:pt x="431584" y="0"/>
                  </a:moveTo>
                  <a:lnTo>
                    <a:pt x="37884" y="247650"/>
                  </a:lnTo>
                  <a:cubicBezTo>
                    <a:pt x="-27733" y="289983"/>
                    <a:pt x="5075" y="271991"/>
                    <a:pt x="37884" y="2540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53D8267-D8D4-44A8-8452-F7F44C6E0475}"/>
              </a:ext>
            </a:extLst>
          </p:cNvPr>
          <p:cNvGrpSpPr/>
          <p:nvPr/>
        </p:nvGrpSpPr>
        <p:grpSpPr>
          <a:xfrm flipH="1">
            <a:off x="2575918" y="4703533"/>
            <a:ext cx="2982643" cy="1987206"/>
            <a:chOff x="2265331" y="1360859"/>
            <a:chExt cx="7475326" cy="4980486"/>
          </a:xfrm>
        </p:grpSpPr>
        <p:sp>
          <p:nvSpPr>
            <p:cNvPr id="54" name="Oval 2">
              <a:extLst>
                <a:ext uri="{FF2B5EF4-FFF2-40B4-BE49-F238E27FC236}">
                  <a16:creationId xmlns:a16="http://schemas.microsoft.com/office/drawing/2014/main" id="{711B084C-4C34-410E-9E30-02A668826133}"/>
                </a:ext>
              </a:extLst>
            </p:cNvPr>
            <p:cNvSpPr/>
            <p:nvPr/>
          </p:nvSpPr>
          <p:spPr>
            <a:xfrm>
              <a:off x="2265331" y="2092680"/>
              <a:ext cx="7475326" cy="4248665"/>
            </a:xfrm>
            <a:custGeom>
              <a:avLst/>
              <a:gdLst>
                <a:gd name="connsiteX0" fmla="*/ 0 w 2584174"/>
                <a:gd name="connsiteY0" fmla="*/ 1292087 h 2584174"/>
                <a:gd name="connsiteX1" fmla="*/ 1292087 w 2584174"/>
                <a:gd name="connsiteY1" fmla="*/ 0 h 2584174"/>
                <a:gd name="connsiteX2" fmla="*/ 2584174 w 2584174"/>
                <a:gd name="connsiteY2" fmla="*/ 1292087 h 2584174"/>
                <a:gd name="connsiteX3" fmla="*/ 1292087 w 2584174"/>
                <a:gd name="connsiteY3" fmla="*/ 2584174 h 2584174"/>
                <a:gd name="connsiteX4" fmla="*/ 0 w 2584174"/>
                <a:gd name="connsiteY4" fmla="*/ 1292087 h 2584174"/>
                <a:gd name="connsiteX0" fmla="*/ 4945632 w 7529806"/>
                <a:gd name="connsiteY0" fmla="*/ 1292087 h 3193774"/>
                <a:gd name="connsiteX1" fmla="*/ 6237719 w 7529806"/>
                <a:gd name="connsiteY1" fmla="*/ 0 h 3193774"/>
                <a:gd name="connsiteX2" fmla="*/ 7529806 w 7529806"/>
                <a:gd name="connsiteY2" fmla="*/ 1292087 h 3193774"/>
                <a:gd name="connsiteX3" fmla="*/ 75458 w 7529806"/>
                <a:gd name="connsiteY3" fmla="*/ 3193774 h 3193774"/>
                <a:gd name="connsiteX4" fmla="*/ 4945632 w 7529806"/>
                <a:gd name="connsiteY4" fmla="*/ 1292087 h 3193774"/>
                <a:gd name="connsiteX0" fmla="*/ 4913437 w 7484359"/>
                <a:gd name="connsiteY0" fmla="*/ 1775705 h 3204908"/>
                <a:gd name="connsiteX1" fmla="*/ 6192272 w 7484359"/>
                <a:gd name="connsiteY1" fmla="*/ 6540 h 3204908"/>
                <a:gd name="connsiteX2" fmla="*/ 7484359 w 7484359"/>
                <a:gd name="connsiteY2" fmla="*/ 1298627 h 3204908"/>
                <a:gd name="connsiteX3" fmla="*/ 30011 w 7484359"/>
                <a:gd name="connsiteY3" fmla="*/ 3200314 h 3204908"/>
                <a:gd name="connsiteX4" fmla="*/ 4913437 w 7484359"/>
                <a:gd name="connsiteY4" fmla="*/ 1775705 h 3204908"/>
                <a:gd name="connsiteX0" fmla="*/ 4926319 w 7483989"/>
                <a:gd name="connsiteY0" fmla="*/ 1966406 h 3215617"/>
                <a:gd name="connsiteX1" fmla="*/ 6191902 w 7483989"/>
                <a:gd name="connsiteY1" fmla="*/ 11711 h 3215617"/>
                <a:gd name="connsiteX2" fmla="*/ 7483989 w 7483989"/>
                <a:gd name="connsiteY2" fmla="*/ 1303798 h 3215617"/>
                <a:gd name="connsiteX3" fmla="*/ 29641 w 7483989"/>
                <a:gd name="connsiteY3" fmla="*/ 3205485 h 3215617"/>
                <a:gd name="connsiteX4" fmla="*/ 4926319 w 7483989"/>
                <a:gd name="connsiteY4" fmla="*/ 1966406 h 3215617"/>
                <a:gd name="connsiteX0" fmla="*/ 4926319 w 7483989"/>
                <a:gd name="connsiteY0" fmla="*/ 2075855 h 3223751"/>
                <a:gd name="connsiteX1" fmla="*/ 6191902 w 7483989"/>
                <a:gd name="connsiteY1" fmla="*/ 15142 h 3223751"/>
                <a:gd name="connsiteX2" fmla="*/ 7483989 w 7483989"/>
                <a:gd name="connsiteY2" fmla="*/ 1307229 h 3223751"/>
                <a:gd name="connsiteX3" fmla="*/ 29641 w 7483989"/>
                <a:gd name="connsiteY3" fmla="*/ 3208916 h 3223751"/>
                <a:gd name="connsiteX4" fmla="*/ 4926319 w 7483989"/>
                <a:gd name="connsiteY4" fmla="*/ 2075855 h 3223751"/>
                <a:gd name="connsiteX0" fmla="*/ 4939206 w 7483623"/>
                <a:gd name="connsiteY0" fmla="*/ 1980072 h 3216547"/>
                <a:gd name="connsiteX1" fmla="*/ 6191536 w 7483623"/>
                <a:gd name="connsiteY1" fmla="*/ 12124 h 3216547"/>
                <a:gd name="connsiteX2" fmla="*/ 7483623 w 7483623"/>
                <a:gd name="connsiteY2" fmla="*/ 1304211 h 3216547"/>
                <a:gd name="connsiteX3" fmla="*/ 29275 w 7483623"/>
                <a:gd name="connsiteY3" fmla="*/ 3205898 h 3216547"/>
                <a:gd name="connsiteX4" fmla="*/ 4939206 w 7483623"/>
                <a:gd name="connsiteY4" fmla="*/ 1980072 h 3216547"/>
                <a:gd name="connsiteX0" fmla="*/ 4916363 w 6231337"/>
                <a:gd name="connsiteY0" fmla="*/ 1973363 h 3257271"/>
                <a:gd name="connsiteX1" fmla="*/ 6168693 w 6231337"/>
                <a:gd name="connsiteY1" fmla="*/ 5415 h 3257271"/>
                <a:gd name="connsiteX2" fmla="*/ 6056049 w 6231337"/>
                <a:gd name="connsiteY2" fmla="*/ 2622719 h 3257271"/>
                <a:gd name="connsiteX3" fmla="*/ 6432 w 6231337"/>
                <a:gd name="connsiteY3" fmla="*/ 3199189 h 3257271"/>
                <a:gd name="connsiteX4" fmla="*/ 4916363 w 6231337"/>
                <a:gd name="connsiteY4" fmla="*/ 1973363 h 3257271"/>
                <a:gd name="connsiteX0" fmla="*/ 4916363 w 6365943"/>
                <a:gd name="connsiteY0" fmla="*/ 11324 h 1252825"/>
                <a:gd name="connsiteX1" fmla="*/ 6056049 w 6365943"/>
                <a:gd name="connsiteY1" fmla="*/ 660680 h 1252825"/>
                <a:gd name="connsiteX2" fmla="*/ 6432 w 6365943"/>
                <a:gd name="connsiteY2" fmla="*/ 1237150 h 1252825"/>
                <a:gd name="connsiteX3" fmla="*/ 4916363 w 6365943"/>
                <a:gd name="connsiteY3" fmla="*/ 11324 h 1252825"/>
                <a:gd name="connsiteX0" fmla="*/ 4915611 w 6295981"/>
                <a:gd name="connsiteY0" fmla="*/ 1829931 h 4121103"/>
                <a:gd name="connsiteX1" fmla="*/ 6055297 w 6295981"/>
                <a:gd name="connsiteY1" fmla="*/ 2479287 h 4121103"/>
                <a:gd name="connsiteX2" fmla="*/ 5680 w 6295981"/>
                <a:gd name="connsiteY2" fmla="*/ 3055757 h 4121103"/>
                <a:gd name="connsiteX3" fmla="*/ 4915611 w 6295981"/>
                <a:gd name="connsiteY3" fmla="*/ 1829931 h 4121103"/>
                <a:gd name="connsiteX0" fmla="*/ 4915611 w 7480254"/>
                <a:gd name="connsiteY0" fmla="*/ 1975323 h 4266495"/>
                <a:gd name="connsiteX1" fmla="*/ 6055297 w 7480254"/>
                <a:gd name="connsiteY1" fmla="*/ 2624679 h 4266495"/>
                <a:gd name="connsiteX2" fmla="*/ 5680 w 7480254"/>
                <a:gd name="connsiteY2" fmla="*/ 3201149 h 4266495"/>
                <a:gd name="connsiteX3" fmla="*/ 4915611 w 7480254"/>
                <a:gd name="connsiteY3" fmla="*/ 1975323 h 4266495"/>
                <a:gd name="connsiteX0" fmla="*/ 4914623 w 7314151"/>
                <a:gd name="connsiteY0" fmla="*/ 1899125 h 4116631"/>
                <a:gd name="connsiteX1" fmla="*/ 6054309 w 7314151"/>
                <a:gd name="connsiteY1" fmla="*/ 2548481 h 4116631"/>
                <a:gd name="connsiteX2" fmla="*/ 4692 w 7314151"/>
                <a:gd name="connsiteY2" fmla="*/ 3124951 h 4116631"/>
                <a:gd name="connsiteX3" fmla="*/ 4914623 w 7314151"/>
                <a:gd name="connsiteY3" fmla="*/ 1899125 h 4116631"/>
                <a:gd name="connsiteX0" fmla="*/ 4914623 w 7493279"/>
                <a:gd name="connsiteY0" fmla="*/ 2075631 h 4293137"/>
                <a:gd name="connsiteX1" fmla="*/ 6054309 w 7493279"/>
                <a:gd name="connsiteY1" fmla="*/ 2724987 h 4293137"/>
                <a:gd name="connsiteX2" fmla="*/ 4692 w 7493279"/>
                <a:gd name="connsiteY2" fmla="*/ 3301457 h 4293137"/>
                <a:gd name="connsiteX3" fmla="*/ 4914623 w 7493279"/>
                <a:gd name="connsiteY3" fmla="*/ 2075631 h 4293137"/>
                <a:gd name="connsiteX0" fmla="*/ 4912395 w 7491051"/>
                <a:gd name="connsiteY0" fmla="*/ 2075631 h 4445643"/>
                <a:gd name="connsiteX1" fmla="*/ 6052081 w 7491051"/>
                <a:gd name="connsiteY1" fmla="*/ 2724987 h 4445643"/>
                <a:gd name="connsiteX2" fmla="*/ 2464 w 7491051"/>
                <a:gd name="connsiteY2" fmla="*/ 3301457 h 4445643"/>
                <a:gd name="connsiteX3" fmla="*/ 4912395 w 7491051"/>
                <a:gd name="connsiteY3" fmla="*/ 2075631 h 4445643"/>
                <a:gd name="connsiteX0" fmla="*/ 4910123 w 7488779"/>
                <a:gd name="connsiteY0" fmla="*/ 2075631 h 4184114"/>
                <a:gd name="connsiteX1" fmla="*/ 6049809 w 7488779"/>
                <a:gd name="connsiteY1" fmla="*/ 2724987 h 4184114"/>
                <a:gd name="connsiteX2" fmla="*/ 192 w 7488779"/>
                <a:gd name="connsiteY2" fmla="*/ 3301457 h 4184114"/>
                <a:gd name="connsiteX3" fmla="*/ 4910123 w 7488779"/>
                <a:gd name="connsiteY3" fmla="*/ 2075631 h 4184114"/>
                <a:gd name="connsiteX0" fmla="*/ 4912527 w 8753344"/>
                <a:gd name="connsiteY0" fmla="*/ 526291 h 1900325"/>
                <a:gd name="connsiteX1" fmla="*/ 6052213 w 8753344"/>
                <a:gd name="connsiteY1" fmla="*/ 1175647 h 1900325"/>
                <a:gd name="connsiteX2" fmla="*/ 2596 w 8753344"/>
                <a:gd name="connsiteY2" fmla="*/ 1752117 h 1900325"/>
                <a:gd name="connsiteX3" fmla="*/ 4912527 w 8753344"/>
                <a:gd name="connsiteY3" fmla="*/ 526291 h 1900325"/>
                <a:gd name="connsiteX0" fmla="*/ 4912527 w 7975501"/>
                <a:gd name="connsiteY0" fmla="*/ 425651 h 1799685"/>
                <a:gd name="connsiteX1" fmla="*/ 6052213 w 7975501"/>
                <a:gd name="connsiteY1" fmla="*/ 1075007 h 1799685"/>
                <a:gd name="connsiteX2" fmla="*/ 2596 w 7975501"/>
                <a:gd name="connsiteY2" fmla="*/ 1651477 h 1799685"/>
                <a:gd name="connsiteX3" fmla="*/ 4912527 w 7975501"/>
                <a:gd name="connsiteY3" fmla="*/ 425651 h 1799685"/>
                <a:gd name="connsiteX0" fmla="*/ 4910156 w 6754535"/>
                <a:gd name="connsiteY0" fmla="*/ 172897 h 1546931"/>
                <a:gd name="connsiteX1" fmla="*/ 6049842 w 6754535"/>
                <a:gd name="connsiteY1" fmla="*/ 822253 h 1546931"/>
                <a:gd name="connsiteX2" fmla="*/ 225 w 6754535"/>
                <a:gd name="connsiteY2" fmla="*/ 1398723 h 1546931"/>
                <a:gd name="connsiteX3" fmla="*/ 4910156 w 6754535"/>
                <a:gd name="connsiteY3" fmla="*/ 172897 h 1546931"/>
                <a:gd name="connsiteX0" fmla="*/ 4910156 w 6324209"/>
                <a:gd name="connsiteY0" fmla="*/ 1706582 h 3080616"/>
                <a:gd name="connsiteX1" fmla="*/ 6049842 w 6324209"/>
                <a:gd name="connsiteY1" fmla="*/ 2355938 h 3080616"/>
                <a:gd name="connsiteX2" fmla="*/ 225 w 6324209"/>
                <a:gd name="connsiteY2" fmla="*/ 2932408 h 3080616"/>
                <a:gd name="connsiteX3" fmla="*/ 4910156 w 6324209"/>
                <a:gd name="connsiteY3" fmla="*/ 1706582 h 3080616"/>
                <a:gd name="connsiteX0" fmla="*/ 4910205 w 6865444"/>
                <a:gd name="connsiteY0" fmla="*/ 1900684 h 3274718"/>
                <a:gd name="connsiteX1" fmla="*/ 6719124 w 6865444"/>
                <a:gd name="connsiteY1" fmla="*/ 5624 h 3274718"/>
                <a:gd name="connsiteX2" fmla="*/ 6049891 w 6865444"/>
                <a:gd name="connsiteY2" fmla="*/ 2550040 h 3274718"/>
                <a:gd name="connsiteX3" fmla="*/ 274 w 6865444"/>
                <a:gd name="connsiteY3" fmla="*/ 3126510 h 3274718"/>
                <a:gd name="connsiteX4" fmla="*/ 4910205 w 6865444"/>
                <a:gd name="connsiteY4" fmla="*/ 1900684 h 3274718"/>
                <a:gd name="connsiteX0" fmla="*/ 4910205 w 7404243"/>
                <a:gd name="connsiteY0" fmla="*/ 1900684 h 3274718"/>
                <a:gd name="connsiteX1" fmla="*/ 6719124 w 7404243"/>
                <a:gd name="connsiteY1" fmla="*/ 5624 h 3274718"/>
                <a:gd name="connsiteX2" fmla="*/ 6049891 w 7404243"/>
                <a:gd name="connsiteY2" fmla="*/ 2550040 h 3274718"/>
                <a:gd name="connsiteX3" fmla="*/ 274 w 7404243"/>
                <a:gd name="connsiteY3" fmla="*/ 3126510 h 3274718"/>
                <a:gd name="connsiteX4" fmla="*/ 4910205 w 7404243"/>
                <a:gd name="connsiteY4" fmla="*/ 1900684 h 3274718"/>
                <a:gd name="connsiteX0" fmla="*/ 4910205 w 7404243"/>
                <a:gd name="connsiteY0" fmla="*/ 1981267 h 3355301"/>
                <a:gd name="connsiteX1" fmla="*/ 6719124 w 7404243"/>
                <a:gd name="connsiteY1" fmla="*/ 86207 h 3355301"/>
                <a:gd name="connsiteX2" fmla="*/ 6049891 w 7404243"/>
                <a:gd name="connsiteY2" fmla="*/ 2630623 h 3355301"/>
                <a:gd name="connsiteX3" fmla="*/ 274 w 7404243"/>
                <a:gd name="connsiteY3" fmla="*/ 3207093 h 3355301"/>
                <a:gd name="connsiteX4" fmla="*/ 4910205 w 7404243"/>
                <a:gd name="connsiteY4" fmla="*/ 1981267 h 3355301"/>
                <a:gd name="connsiteX0" fmla="*/ 4910146 w 7404184"/>
                <a:gd name="connsiteY0" fmla="*/ 1971408 h 3345442"/>
                <a:gd name="connsiteX1" fmla="*/ 6719065 w 7404184"/>
                <a:gd name="connsiteY1" fmla="*/ 76348 h 3345442"/>
                <a:gd name="connsiteX2" fmla="*/ 6049832 w 7404184"/>
                <a:gd name="connsiteY2" fmla="*/ 2620764 h 3345442"/>
                <a:gd name="connsiteX3" fmla="*/ 215 w 7404184"/>
                <a:gd name="connsiteY3" fmla="*/ 3197234 h 3345442"/>
                <a:gd name="connsiteX4" fmla="*/ 4910146 w 7404184"/>
                <a:gd name="connsiteY4" fmla="*/ 1971408 h 3345442"/>
                <a:gd name="connsiteX0" fmla="*/ 4910146 w 7451322"/>
                <a:gd name="connsiteY0" fmla="*/ 1971408 h 3345442"/>
                <a:gd name="connsiteX1" fmla="*/ 6719065 w 7451322"/>
                <a:gd name="connsiteY1" fmla="*/ 76348 h 3345442"/>
                <a:gd name="connsiteX2" fmla="*/ 6049832 w 7451322"/>
                <a:gd name="connsiteY2" fmla="*/ 2620764 h 3345442"/>
                <a:gd name="connsiteX3" fmla="*/ 215 w 7451322"/>
                <a:gd name="connsiteY3" fmla="*/ 3197234 h 3345442"/>
                <a:gd name="connsiteX4" fmla="*/ 4910146 w 7451322"/>
                <a:gd name="connsiteY4" fmla="*/ 1971408 h 3345442"/>
                <a:gd name="connsiteX0" fmla="*/ 4917351 w 7458527"/>
                <a:gd name="connsiteY0" fmla="*/ 1971408 h 3551774"/>
                <a:gd name="connsiteX1" fmla="*/ 6726270 w 7458527"/>
                <a:gd name="connsiteY1" fmla="*/ 76348 h 3551774"/>
                <a:gd name="connsiteX2" fmla="*/ 6057037 w 7458527"/>
                <a:gd name="connsiteY2" fmla="*/ 2620764 h 3551774"/>
                <a:gd name="connsiteX3" fmla="*/ 7420 w 7458527"/>
                <a:gd name="connsiteY3" fmla="*/ 3197234 h 3551774"/>
                <a:gd name="connsiteX4" fmla="*/ 4917351 w 7458527"/>
                <a:gd name="connsiteY4" fmla="*/ 1971408 h 3551774"/>
                <a:gd name="connsiteX0" fmla="*/ 4917351 w 7458527"/>
                <a:gd name="connsiteY0" fmla="*/ 1971408 h 4207893"/>
                <a:gd name="connsiteX1" fmla="*/ 6726270 w 7458527"/>
                <a:gd name="connsiteY1" fmla="*/ 76348 h 4207893"/>
                <a:gd name="connsiteX2" fmla="*/ 6057037 w 7458527"/>
                <a:gd name="connsiteY2" fmla="*/ 2620764 h 4207893"/>
                <a:gd name="connsiteX3" fmla="*/ 7420 w 7458527"/>
                <a:gd name="connsiteY3" fmla="*/ 3197234 h 4207893"/>
                <a:gd name="connsiteX4" fmla="*/ 4917351 w 7458527"/>
                <a:gd name="connsiteY4" fmla="*/ 1971408 h 4207893"/>
                <a:gd name="connsiteX0" fmla="*/ 4917351 w 7458527"/>
                <a:gd name="connsiteY0" fmla="*/ 2015798 h 4252283"/>
                <a:gd name="connsiteX1" fmla="*/ 6726270 w 7458527"/>
                <a:gd name="connsiteY1" fmla="*/ 120738 h 4252283"/>
                <a:gd name="connsiteX2" fmla="*/ 6057037 w 7458527"/>
                <a:gd name="connsiteY2" fmla="*/ 2665154 h 4252283"/>
                <a:gd name="connsiteX3" fmla="*/ 7420 w 7458527"/>
                <a:gd name="connsiteY3" fmla="*/ 3241624 h 4252283"/>
                <a:gd name="connsiteX4" fmla="*/ 4917351 w 7458527"/>
                <a:gd name="connsiteY4" fmla="*/ 2015798 h 4252283"/>
                <a:gd name="connsiteX0" fmla="*/ 4917351 w 7458527"/>
                <a:gd name="connsiteY0" fmla="*/ 2012180 h 4248665"/>
                <a:gd name="connsiteX1" fmla="*/ 6726270 w 7458527"/>
                <a:gd name="connsiteY1" fmla="*/ 117120 h 4248665"/>
                <a:gd name="connsiteX2" fmla="*/ 6057037 w 7458527"/>
                <a:gd name="connsiteY2" fmla="*/ 2661536 h 4248665"/>
                <a:gd name="connsiteX3" fmla="*/ 7420 w 7458527"/>
                <a:gd name="connsiteY3" fmla="*/ 3238006 h 4248665"/>
                <a:gd name="connsiteX4" fmla="*/ 4917351 w 7458527"/>
                <a:gd name="connsiteY4" fmla="*/ 2012180 h 4248665"/>
                <a:gd name="connsiteX0" fmla="*/ 4917351 w 7475326"/>
                <a:gd name="connsiteY0" fmla="*/ 2012180 h 4248665"/>
                <a:gd name="connsiteX1" fmla="*/ 6726270 w 7475326"/>
                <a:gd name="connsiteY1" fmla="*/ 117120 h 4248665"/>
                <a:gd name="connsiteX2" fmla="*/ 6057037 w 7475326"/>
                <a:gd name="connsiteY2" fmla="*/ 2661536 h 4248665"/>
                <a:gd name="connsiteX3" fmla="*/ 7420 w 7475326"/>
                <a:gd name="connsiteY3" fmla="*/ 3238006 h 4248665"/>
                <a:gd name="connsiteX4" fmla="*/ 4917351 w 7475326"/>
                <a:gd name="connsiteY4" fmla="*/ 2012180 h 424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5326" h="4248665">
                  <a:moveTo>
                    <a:pt x="4917351" y="2012180"/>
                  </a:moveTo>
                  <a:cubicBezTo>
                    <a:pt x="4951309" y="1796832"/>
                    <a:pt x="4517022" y="-543556"/>
                    <a:pt x="6726270" y="117120"/>
                  </a:cubicBezTo>
                  <a:cubicBezTo>
                    <a:pt x="8173518" y="941626"/>
                    <a:pt x="7287970" y="2611288"/>
                    <a:pt x="6057037" y="2661536"/>
                  </a:cubicBezTo>
                  <a:cubicBezTo>
                    <a:pt x="6705565" y="5132790"/>
                    <a:pt x="235468" y="4222532"/>
                    <a:pt x="7420" y="3238006"/>
                  </a:cubicBezTo>
                  <a:cubicBezTo>
                    <a:pt x="-220628" y="2253480"/>
                    <a:pt x="4883393" y="2227528"/>
                    <a:pt x="4917351" y="201218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chemeClr val="accent2">
                    <a:lumMod val="60000"/>
                    <a:lumOff val="40000"/>
                  </a:schemeClr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3">
              <a:extLst>
                <a:ext uri="{FF2B5EF4-FFF2-40B4-BE49-F238E27FC236}">
                  <a16:creationId xmlns:a16="http://schemas.microsoft.com/office/drawing/2014/main" id="{F5BD8F60-3DAB-49DF-8C98-FEA415C1687D}"/>
                </a:ext>
              </a:extLst>
            </p:cNvPr>
            <p:cNvSpPr/>
            <p:nvPr/>
          </p:nvSpPr>
          <p:spPr>
            <a:xfrm>
              <a:off x="2474036" y="2107884"/>
              <a:ext cx="4653652" cy="3645233"/>
            </a:xfrm>
            <a:custGeom>
              <a:avLst/>
              <a:gdLst>
                <a:gd name="connsiteX0" fmla="*/ 0 w 1714500"/>
                <a:gd name="connsiteY0" fmla="*/ 0 h 228600"/>
                <a:gd name="connsiteX1" fmla="*/ 1714500 w 1714500"/>
                <a:gd name="connsiteY1" fmla="*/ 0 h 228600"/>
                <a:gd name="connsiteX2" fmla="*/ 1714500 w 1714500"/>
                <a:gd name="connsiteY2" fmla="*/ 228600 h 228600"/>
                <a:gd name="connsiteX3" fmla="*/ 0 w 1714500"/>
                <a:gd name="connsiteY3" fmla="*/ 228600 h 228600"/>
                <a:gd name="connsiteX4" fmla="*/ 0 w 1714500"/>
                <a:gd name="connsiteY4" fmla="*/ 0 h 228600"/>
                <a:gd name="connsiteX0" fmla="*/ 0 w 1816100"/>
                <a:gd name="connsiteY0" fmla="*/ 0 h 2832100"/>
                <a:gd name="connsiteX1" fmla="*/ 1816100 w 1816100"/>
                <a:gd name="connsiteY1" fmla="*/ 26035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1816100"/>
                <a:gd name="connsiteY0" fmla="*/ 0 h 2832100"/>
                <a:gd name="connsiteX1" fmla="*/ 1397000 w 1816100"/>
                <a:gd name="connsiteY1" fmla="*/ 889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2019300"/>
                <a:gd name="connsiteY0" fmla="*/ 596900 h 2743200"/>
                <a:gd name="connsiteX1" fmla="*/ 1600200 w 2019300"/>
                <a:gd name="connsiteY1" fmla="*/ 0 h 2743200"/>
                <a:gd name="connsiteX2" fmla="*/ 2019300 w 2019300"/>
                <a:gd name="connsiteY2" fmla="*/ 2743200 h 2743200"/>
                <a:gd name="connsiteX3" fmla="*/ 304800 w 2019300"/>
                <a:gd name="connsiteY3" fmla="*/ 2743200 h 2743200"/>
                <a:gd name="connsiteX4" fmla="*/ 0 w 2019300"/>
                <a:gd name="connsiteY4" fmla="*/ 596900 h 2743200"/>
                <a:gd name="connsiteX0" fmla="*/ 0 w 2019300"/>
                <a:gd name="connsiteY0" fmla="*/ 596900 h 2844800"/>
                <a:gd name="connsiteX1" fmla="*/ 1600200 w 2019300"/>
                <a:gd name="connsiteY1" fmla="*/ 0 h 2844800"/>
                <a:gd name="connsiteX2" fmla="*/ 2019300 w 2019300"/>
                <a:gd name="connsiteY2" fmla="*/ 2743200 h 2844800"/>
                <a:gd name="connsiteX3" fmla="*/ 304800 w 2019300"/>
                <a:gd name="connsiteY3" fmla="*/ 2743200 h 2844800"/>
                <a:gd name="connsiteX4" fmla="*/ 0 w 2019300"/>
                <a:gd name="connsiteY4" fmla="*/ 596900 h 2844800"/>
                <a:gd name="connsiteX0" fmla="*/ 0 w 2019300"/>
                <a:gd name="connsiteY0" fmla="*/ 596900 h 2875182"/>
                <a:gd name="connsiteX1" fmla="*/ 1600200 w 2019300"/>
                <a:gd name="connsiteY1" fmla="*/ 0 h 2875182"/>
                <a:gd name="connsiteX2" fmla="*/ 2019300 w 2019300"/>
                <a:gd name="connsiteY2" fmla="*/ 2743200 h 2875182"/>
                <a:gd name="connsiteX3" fmla="*/ 304800 w 2019300"/>
                <a:gd name="connsiteY3" fmla="*/ 2743200 h 2875182"/>
                <a:gd name="connsiteX4" fmla="*/ 0 w 2019300"/>
                <a:gd name="connsiteY4" fmla="*/ 596900 h 2875182"/>
                <a:gd name="connsiteX0" fmla="*/ 0 w 2279202"/>
                <a:gd name="connsiteY0" fmla="*/ 596900 h 2875182"/>
                <a:gd name="connsiteX1" fmla="*/ 1600200 w 2279202"/>
                <a:gd name="connsiteY1" fmla="*/ 0 h 2875182"/>
                <a:gd name="connsiteX2" fmla="*/ 2019300 w 2279202"/>
                <a:gd name="connsiteY2" fmla="*/ 2743200 h 2875182"/>
                <a:gd name="connsiteX3" fmla="*/ 304800 w 2279202"/>
                <a:gd name="connsiteY3" fmla="*/ 2743200 h 2875182"/>
                <a:gd name="connsiteX4" fmla="*/ 0 w 2279202"/>
                <a:gd name="connsiteY4" fmla="*/ 596900 h 2875182"/>
                <a:gd name="connsiteX0" fmla="*/ 0 w 2301689"/>
                <a:gd name="connsiteY0" fmla="*/ 596900 h 2875182"/>
                <a:gd name="connsiteX1" fmla="*/ 1600200 w 2301689"/>
                <a:gd name="connsiteY1" fmla="*/ 0 h 2875182"/>
                <a:gd name="connsiteX2" fmla="*/ 2019300 w 2301689"/>
                <a:gd name="connsiteY2" fmla="*/ 2743200 h 2875182"/>
                <a:gd name="connsiteX3" fmla="*/ 304800 w 2301689"/>
                <a:gd name="connsiteY3" fmla="*/ 2743200 h 2875182"/>
                <a:gd name="connsiteX4" fmla="*/ 0 w 2301689"/>
                <a:gd name="connsiteY4" fmla="*/ 596900 h 2875182"/>
                <a:gd name="connsiteX0" fmla="*/ 1300593 w 3602282"/>
                <a:gd name="connsiteY0" fmla="*/ 990600 h 3268882"/>
                <a:gd name="connsiteX1" fmla="*/ 30593 w 3602282"/>
                <a:gd name="connsiteY1" fmla="*/ 0 h 3268882"/>
                <a:gd name="connsiteX2" fmla="*/ 2900793 w 3602282"/>
                <a:gd name="connsiteY2" fmla="*/ 393700 h 3268882"/>
                <a:gd name="connsiteX3" fmla="*/ 3319893 w 3602282"/>
                <a:gd name="connsiteY3" fmla="*/ 3136900 h 3268882"/>
                <a:gd name="connsiteX4" fmla="*/ 1605393 w 3602282"/>
                <a:gd name="connsiteY4" fmla="*/ 3136900 h 3268882"/>
                <a:gd name="connsiteX5" fmla="*/ 1300593 w 3602282"/>
                <a:gd name="connsiteY5" fmla="*/ 990600 h 3268882"/>
                <a:gd name="connsiteX0" fmla="*/ 1636356 w 3938045"/>
                <a:gd name="connsiteY0" fmla="*/ 990600 h 3268882"/>
                <a:gd name="connsiteX1" fmla="*/ 112356 w 3938045"/>
                <a:gd name="connsiteY1" fmla="*/ 1524000 h 3268882"/>
                <a:gd name="connsiteX2" fmla="*/ 366356 w 3938045"/>
                <a:gd name="connsiteY2" fmla="*/ 0 h 3268882"/>
                <a:gd name="connsiteX3" fmla="*/ 3236556 w 3938045"/>
                <a:gd name="connsiteY3" fmla="*/ 393700 h 3268882"/>
                <a:gd name="connsiteX4" fmla="*/ 3655656 w 3938045"/>
                <a:gd name="connsiteY4" fmla="*/ 3136900 h 3268882"/>
                <a:gd name="connsiteX5" fmla="*/ 1941156 w 3938045"/>
                <a:gd name="connsiteY5" fmla="*/ 3136900 h 3268882"/>
                <a:gd name="connsiteX6" fmla="*/ 1636356 w 3938045"/>
                <a:gd name="connsiteY6" fmla="*/ 990600 h 3268882"/>
                <a:gd name="connsiteX0" fmla="*/ 1636356 w 3938045"/>
                <a:gd name="connsiteY0" fmla="*/ 1149884 h 3428166"/>
                <a:gd name="connsiteX1" fmla="*/ 112356 w 3938045"/>
                <a:gd name="connsiteY1" fmla="*/ 1683284 h 3428166"/>
                <a:gd name="connsiteX2" fmla="*/ 366356 w 3938045"/>
                <a:gd name="connsiteY2" fmla="*/ 159284 h 3428166"/>
                <a:gd name="connsiteX3" fmla="*/ 3236556 w 3938045"/>
                <a:gd name="connsiteY3" fmla="*/ 552984 h 3428166"/>
                <a:gd name="connsiteX4" fmla="*/ 3655656 w 3938045"/>
                <a:gd name="connsiteY4" fmla="*/ 3296184 h 3428166"/>
                <a:gd name="connsiteX5" fmla="*/ 1941156 w 3938045"/>
                <a:gd name="connsiteY5" fmla="*/ 3296184 h 3428166"/>
                <a:gd name="connsiteX6" fmla="*/ 1636356 w 3938045"/>
                <a:gd name="connsiteY6" fmla="*/ 1149884 h 3428166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10040 w 3911729"/>
                <a:gd name="connsiteY0" fmla="*/ 1308416 h 3586698"/>
                <a:gd name="connsiteX1" fmla="*/ 124140 w 3911729"/>
                <a:gd name="connsiteY1" fmla="*/ 1879916 h 3586698"/>
                <a:gd name="connsiteX2" fmla="*/ 340040 w 3911729"/>
                <a:gd name="connsiteY2" fmla="*/ 317816 h 3586698"/>
                <a:gd name="connsiteX3" fmla="*/ 3210240 w 3911729"/>
                <a:gd name="connsiteY3" fmla="*/ 711516 h 3586698"/>
                <a:gd name="connsiteX4" fmla="*/ 3629340 w 3911729"/>
                <a:gd name="connsiteY4" fmla="*/ 3454716 h 3586698"/>
                <a:gd name="connsiteX5" fmla="*/ 1914840 w 3911729"/>
                <a:gd name="connsiteY5" fmla="*/ 3454716 h 3586698"/>
                <a:gd name="connsiteX6" fmla="*/ 1610040 w 3911729"/>
                <a:gd name="connsiteY6" fmla="*/ 1308416 h 3586698"/>
                <a:gd name="connsiteX0" fmla="*/ 2186368 w 4488057"/>
                <a:gd name="connsiteY0" fmla="*/ 1308416 h 3586698"/>
                <a:gd name="connsiteX1" fmla="*/ 700468 w 4488057"/>
                <a:gd name="connsiteY1" fmla="*/ 1879916 h 3586698"/>
                <a:gd name="connsiteX2" fmla="*/ 1969 w 4488057"/>
                <a:gd name="connsiteY2" fmla="*/ 2972116 h 3586698"/>
                <a:gd name="connsiteX3" fmla="*/ 916368 w 4488057"/>
                <a:gd name="connsiteY3" fmla="*/ 317816 h 3586698"/>
                <a:gd name="connsiteX4" fmla="*/ 3786568 w 4488057"/>
                <a:gd name="connsiteY4" fmla="*/ 711516 h 3586698"/>
                <a:gd name="connsiteX5" fmla="*/ 4205668 w 4488057"/>
                <a:gd name="connsiteY5" fmla="*/ 3454716 h 3586698"/>
                <a:gd name="connsiteX6" fmla="*/ 2491168 w 4488057"/>
                <a:gd name="connsiteY6" fmla="*/ 3454716 h 3586698"/>
                <a:gd name="connsiteX7" fmla="*/ 2186368 w 4488057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67564 w 4653652"/>
                <a:gd name="connsiteY2" fmla="*/ 2972116 h 3586698"/>
                <a:gd name="connsiteX3" fmla="*/ 1081963 w 4653652"/>
                <a:gd name="connsiteY3" fmla="*/ 317816 h 3586698"/>
                <a:gd name="connsiteX4" fmla="*/ 3952163 w 4653652"/>
                <a:gd name="connsiteY4" fmla="*/ 711516 h 3586698"/>
                <a:gd name="connsiteX5" fmla="*/ 4371263 w 4653652"/>
                <a:gd name="connsiteY5" fmla="*/ 3454716 h 3586698"/>
                <a:gd name="connsiteX6" fmla="*/ 2656763 w 4653652"/>
                <a:gd name="connsiteY6" fmla="*/ 3454716 h 3586698"/>
                <a:gd name="connsiteX7" fmla="*/ 2351963 w 4653652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635680"/>
                <a:gd name="connsiteX1" fmla="*/ 866063 w 4653652"/>
                <a:gd name="connsiteY1" fmla="*/ 1879916 h 3635680"/>
                <a:gd name="connsiteX2" fmla="*/ 1196264 w 4653652"/>
                <a:gd name="connsiteY2" fmla="*/ 2768916 h 3635680"/>
                <a:gd name="connsiteX3" fmla="*/ 1996364 w 4653652"/>
                <a:gd name="connsiteY3" fmla="*/ 3632516 h 3635680"/>
                <a:gd name="connsiteX4" fmla="*/ 167564 w 4653652"/>
                <a:gd name="connsiteY4" fmla="*/ 2972116 h 3635680"/>
                <a:gd name="connsiteX5" fmla="*/ 1081963 w 4653652"/>
                <a:gd name="connsiteY5" fmla="*/ 317816 h 3635680"/>
                <a:gd name="connsiteX6" fmla="*/ 3952163 w 4653652"/>
                <a:gd name="connsiteY6" fmla="*/ 711516 h 3635680"/>
                <a:gd name="connsiteX7" fmla="*/ 4371263 w 4653652"/>
                <a:gd name="connsiteY7" fmla="*/ 3454716 h 3635680"/>
                <a:gd name="connsiteX8" fmla="*/ 2656763 w 4653652"/>
                <a:gd name="connsiteY8" fmla="*/ 3454716 h 3635680"/>
                <a:gd name="connsiteX9" fmla="*/ 2351963 w 4653652"/>
                <a:gd name="connsiteY9" fmla="*/ 1308416 h 3635680"/>
                <a:gd name="connsiteX0" fmla="*/ 2351963 w 4653652"/>
                <a:gd name="connsiteY0" fmla="*/ 1308416 h 3670629"/>
                <a:gd name="connsiteX1" fmla="*/ 866063 w 4653652"/>
                <a:gd name="connsiteY1" fmla="*/ 1879916 h 3670629"/>
                <a:gd name="connsiteX2" fmla="*/ 1196264 w 4653652"/>
                <a:gd name="connsiteY2" fmla="*/ 2768916 h 3670629"/>
                <a:gd name="connsiteX3" fmla="*/ 1996364 w 4653652"/>
                <a:gd name="connsiteY3" fmla="*/ 3632516 h 3670629"/>
                <a:gd name="connsiteX4" fmla="*/ 167564 w 4653652"/>
                <a:gd name="connsiteY4" fmla="*/ 2972116 h 3670629"/>
                <a:gd name="connsiteX5" fmla="*/ 1081963 w 4653652"/>
                <a:gd name="connsiteY5" fmla="*/ 317816 h 3670629"/>
                <a:gd name="connsiteX6" fmla="*/ 3952163 w 4653652"/>
                <a:gd name="connsiteY6" fmla="*/ 711516 h 3670629"/>
                <a:gd name="connsiteX7" fmla="*/ 4371263 w 4653652"/>
                <a:gd name="connsiteY7" fmla="*/ 3454716 h 3670629"/>
                <a:gd name="connsiteX8" fmla="*/ 2656763 w 4653652"/>
                <a:gd name="connsiteY8" fmla="*/ 3454716 h 3670629"/>
                <a:gd name="connsiteX9" fmla="*/ 2351963 w 4653652"/>
                <a:gd name="connsiteY9" fmla="*/ 1308416 h 3670629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26464 w 4653652"/>
                <a:gd name="connsiteY5" fmla="*/ 13211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5264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197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75664 w 4653652"/>
                <a:gd name="connsiteY7" fmla="*/ 18672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18037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526464 w 4653652"/>
                <a:gd name="connsiteY7" fmla="*/ 21720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3652" h="3645233">
                  <a:moveTo>
                    <a:pt x="2351963" y="1308416"/>
                  </a:moveTo>
                  <a:cubicBezTo>
                    <a:pt x="1810096" y="1081933"/>
                    <a:pt x="1090430" y="1276666"/>
                    <a:pt x="859713" y="1860866"/>
                  </a:cubicBezTo>
                  <a:cubicBezTo>
                    <a:pt x="741180" y="2406966"/>
                    <a:pt x="1242036" y="2625777"/>
                    <a:pt x="1290720" y="2718910"/>
                  </a:cubicBezTo>
                  <a:cubicBezTo>
                    <a:pt x="1387294" y="2824479"/>
                    <a:pt x="1736808" y="2893271"/>
                    <a:pt x="2219408" y="2580004"/>
                  </a:cubicBezTo>
                  <a:cubicBezTo>
                    <a:pt x="2367575" y="2478404"/>
                    <a:pt x="2411231" y="1918016"/>
                    <a:pt x="2148764" y="1727516"/>
                  </a:cubicBezTo>
                  <a:cubicBezTo>
                    <a:pt x="2060922" y="1599458"/>
                    <a:pt x="1247064" y="1630149"/>
                    <a:pt x="1412164" y="2083116"/>
                  </a:cubicBezTo>
                  <a:cubicBezTo>
                    <a:pt x="1363481" y="2212233"/>
                    <a:pt x="1668281" y="2392149"/>
                    <a:pt x="1831264" y="2159316"/>
                  </a:cubicBezTo>
                  <a:cubicBezTo>
                    <a:pt x="1860897" y="2138149"/>
                    <a:pt x="1657697" y="2377333"/>
                    <a:pt x="1462964" y="2197416"/>
                  </a:cubicBezTo>
                  <a:cubicBezTo>
                    <a:pt x="1325381" y="2087349"/>
                    <a:pt x="1420631" y="1848166"/>
                    <a:pt x="1462964" y="1803716"/>
                  </a:cubicBezTo>
                  <a:cubicBezTo>
                    <a:pt x="1505297" y="1759266"/>
                    <a:pt x="1566945" y="1689945"/>
                    <a:pt x="1853489" y="1660047"/>
                  </a:cubicBezTo>
                  <a:cubicBezTo>
                    <a:pt x="2185806" y="1590197"/>
                    <a:pt x="2354081" y="1989983"/>
                    <a:pt x="2326564" y="2165666"/>
                  </a:cubicBezTo>
                  <a:cubicBezTo>
                    <a:pt x="2481081" y="2754099"/>
                    <a:pt x="1374064" y="2931899"/>
                    <a:pt x="1323264" y="2730816"/>
                  </a:cubicBezTo>
                  <a:cubicBezTo>
                    <a:pt x="288214" y="2013266"/>
                    <a:pt x="1140172" y="1388849"/>
                    <a:pt x="1459789" y="1289366"/>
                  </a:cubicBezTo>
                  <a:cubicBezTo>
                    <a:pt x="2744606" y="878733"/>
                    <a:pt x="2976381" y="2186833"/>
                    <a:pt x="2872664" y="2464116"/>
                  </a:cubicBezTo>
                  <a:cubicBezTo>
                    <a:pt x="2908647" y="3500224"/>
                    <a:pt x="2356197" y="3655799"/>
                    <a:pt x="1996364" y="3632516"/>
                  </a:cubicBezTo>
                  <a:cubicBezTo>
                    <a:pt x="1636531" y="3609233"/>
                    <a:pt x="552798" y="3846299"/>
                    <a:pt x="167564" y="2972116"/>
                  </a:cubicBezTo>
                  <a:cubicBezTo>
                    <a:pt x="-380653" y="1759266"/>
                    <a:pt x="546447" y="374966"/>
                    <a:pt x="1081963" y="317816"/>
                  </a:cubicBezTo>
                  <a:cubicBezTo>
                    <a:pt x="1721196" y="-8151"/>
                    <a:pt x="2982730" y="-334117"/>
                    <a:pt x="3952163" y="711516"/>
                  </a:cubicBezTo>
                  <a:cubicBezTo>
                    <a:pt x="4231563" y="1092516"/>
                    <a:pt x="5095163" y="1625916"/>
                    <a:pt x="4371263" y="3454716"/>
                  </a:cubicBezTo>
                  <a:cubicBezTo>
                    <a:pt x="3837863" y="3569016"/>
                    <a:pt x="3317163" y="3683316"/>
                    <a:pt x="2656763" y="3454716"/>
                  </a:cubicBezTo>
                  <a:cubicBezTo>
                    <a:pt x="3164763" y="2218583"/>
                    <a:pt x="2771063" y="1522199"/>
                    <a:pt x="2351963" y="13084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7DC6371-AA4E-4574-84C5-88DA952F3EE9}"/>
                </a:ext>
              </a:extLst>
            </p:cNvPr>
            <p:cNvCxnSpPr/>
            <p:nvPr/>
          </p:nvCxnSpPr>
          <p:spPr>
            <a:xfrm>
              <a:off x="7725163" y="1664115"/>
              <a:ext cx="125809" cy="523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6BB5DCC-1805-4AAF-B50B-CF497E2DB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9001" y="1760424"/>
              <a:ext cx="289466" cy="5624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51DC102-9241-4F57-AF9C-F971348B258D}"/>
                </a:ext>
              </a:extLst>
            </p:cNvPr>
            <p:cNvSpPr/>
            <p:nvPr/>
          </p:nvSpPr>
          <p:spPr>
            <a:xfrm>
              <a:off x="9340937" y="1497987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70E044C-4493-4474-A183-3C97227F661C}"/>
                </a:ext>
              </a:extLst>
            </p:cNvPr>
            <p:cNvSpPr/>
            <p:nvPr/>
          </p:nvSpPr>
          <p:spPr>
            <a:xfrm>
              <a:off x="7559035" y="1360859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84D84A0-4959-4F56-B88F-A6F6C2334B48}"/>
                </a:ext>
              </a:extLst>
            </p:cNvPr>
            <p:cNvSpPr/>
            <p:nvPr/>
          </p:nvSpPr>
          <p:spPr>
            <a:xfrm>
              <a:off x="8596146" y="2555245"/>
              <a:ext cx="611331" cy="931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ED5BEBA-B73C-4FFA-874E-FE0E6CB50D10}"/>
                </a:ext>
              </a:extLst>
            </p:cNvPr>
            <p:cNvSpPr/>
            <p:nvPr/>
          </p:nvSpPr>
          <p:spPr>
            <a:xfrm>
              <a:off x="9498137" y="3441008"/>
              <a:ext cx="229109" cy="185532"/>
            </a:xfrm>
            <a:custGeom>
              <a:avLst/>
              <a:gdLst>
                <a:gd name="connsiteX0" fmla="*/ 66261 w 225319"/>
                <a:gd name="connsiteY0" fmla="*/ 0 h 216207"/>
                <a:gd name="connsiteX1" fmla="*/ 225287 w 225319"/>
                <a:gd name="connsiteY1" fmla="*/ 79513 h 216207"/>
                <a:gd name="connsiteX2" fmla="*/ 79513 w 225319"/>
                <a:gd name="connsiteY2" fmla="*/ 212035 h 216207"/>
                <a:gd name="connsiteX3" fmla="*/ 0 w 225319"/>
                <a:gd name="connsiteY3" fmla="*/ 185531 h 216207"/>
                <a:gd name="connsiteX4" fmla="*/ 0 w 225319"/>
                <a:gd name="connsiteY4" fmla="*/ 185531 h 216207"/>
                <a:gd name="connsiteX0" fmla="*/ 66261 w 226196"/>
                <a:gd name="connsiteY0" fmla="*/ 0 h 185531"/>
                <a:gd name="connsiteX1" fmla="*/ 225287 w 226196"/>
                <a:gd name="connsiteY1" fmla="*/ 79513 h 185531"/>
                <a:gd name="connsiteX2" fmla="*/ 0 w 226196"/>
                <a:gd name="connsiteY2" fmla="*/ 185531 h 185531"/>
                <a:gd name="connsiteX3" fmla="*/ 0 w 226196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0 w 229109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16669 w 229109"/>
                <a:gd name="connsiteY3" fmla="*/ 156956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109" h="185531">
                  <a:moveTo>
                    <a:pt x="66261" y="0"/>
                  </a:moveTo>
                  <a:cubicBezTo>
                    <a:pt x="144669" y="22087"/>
                    <a:pt x="250618" y="-6178"/>
                    <a:pt x="225287" y="79513"/>
                  </a:cubicBezTo>
                  <a:cubicBezTo>
                    <a:pt x="199956" y="165204"/>
                    <a:pt x="37548" y="167861"/>
                    <a:pt x="0" y="18553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8CA41455-3C79-4678-98A4-342F75D1A9FB}"/>
                </a:ext>
              </a:extLst>
            </p:cNvPr>
            <p:cNvSpPr/>
            <p:nvPr/>
          </p:nvSpPr>
          <p:spPr>
            <a:xfrm rot="8784611">
              <a:off x="9375458" y="3647680"/>
              <a:ext cx="251164" cy="251164"/>
            </a:xfrm>
            <a:prstGeom prst="arc">
              <a:avLst>
                <a:gd name="adj1" fmla="val 13142050"/>
                <a:gd name="adj2" fmla="val 18549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F817FFF-A231-4AE3-AFFF-25AD9A1409B8}"/>
                </a:ext>
              </a:extLst>
            </p:cNvPr>
            <p:cNvSpPr/>
            <p:nvPr/>
          </p:nvSpPr>
          <p:spPr>
            <a:xfrm>
              <a:off x="8800250" y="2698935"/>
              <a:ext cx="407227" cy="6203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21423B-6EF5-4DC8-93D4-0D17FA9343D7}"/>
                </a:ext>
              </a:extLst>
            </p:cNvPr>
            <p:cNvSpPr/>
            <p:nvPr/>
          </p:nvSpPr>
          <p:spPr>
            <a:xfrm>
              <a:off x="8990832" y="2920660"/>
              <a:ext cx="196818" cy="299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55D7D454-2DA5-402A-8901-E74E1120C1C8}"/>
              </a:ext>
            </a:extLst>
          </p:cNvPr>
          <p:cNvSpPr/>
          <p:nvPr/>
        </p:nvSpPr>
        <p:spPr>
          <a:xfrm>
            <a:off x="1" y="-12677"/>
            <a:ext cx="5820792" cy="1438568"/>
          </a:xfrm>
          <a:prstGeom prst="rect">
            <a:avLst/>
          </a:prstGeom>
          <a:gradFill>
            <a:gsLst>
              <a:gs pos="0">
                <a:srgbClr val="C0F3FD"/>
              </a:gs>
              <a:gs pos="79000">
                <a:srgbClr val="01CBF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685A33A-EC40-4765-8EE0-87F28681171E}"/>
              </a:ext>
            </a:extLst>
          </p:cNvPr>
          <p:cNvSpPr/>
          <p:nvPr/>
        </p:nvSpPr>
        <p:spPr>
          <a:xfrm>
            <a:off x="3601292" y="-22669"/>
            <a:ext cx="879602" cy="291300"/>
          </a:xfrm>
          <a:custGeom>
            <a:avLst/>
            <a:gdLst>
              <a:gd name="connsiteX0" fmla="*/ 10853 w 879602"/>
              <a:gd name="connsiteY0" fmla="*/ 0 h 309104"/>
              <a:gd name="connsiteX1" fmla="*/ 868534 w 879602"/>
              <a:gd name="connsiteY1" fmla="*/ 0 h 309104"/>
              <a:gd name="connsiteX2" fmla="*/ 877887 w 879602"/>
              <a:gd name="connsiteY2" fmla="*/ 15760 h 309104"/>
              <a:gd name="connsiteX3" fmla="*/ 439802 w 879602"/>
              <a:gd name="connsiteY3" fmla="*/ 307841 h 309104"/>
              <a:gd name="connsiteX4" fmla="*/ 1716 w 879602"/>
              <a:gd name="connsiteY4" fmla="*/ 14979 h 309104"/>
              <a:gd name="connsiteX5" fmla="*/ 10853 w 879602"/>
              <a:gd name="connsiteY5" fmla="*/ 0 h 30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9602" h="309104">
                <a:moveTo>
                  <a:pt x="10853" y="0"/>
                </a:moveTo>
                <a:lnTo>
                  <a:pt x="868534" y="0"/>
                </a:lnTo>
                <a:lnTo>
                  <a:pt x="877887" y="15760"/>
                </a:lnTo>
                <a:cubicBezTo>
                  <a:pt x="896587" y="105066"/>
                  <a:pt x="763204" y="327844"/>
                  <a:pt x="439802" y="307841"/>
                </a:cubicBezTo>
                <a:cubicBezTo>
                  <a:pt x="116400" y="287839"/>
                  <a:pt x="-16983" y="97982"/>
                  <a:pt x="1716" y="14979"/>
                </a:cubicBezTo>
                <a:lnTo>
                  <a:pt x="10853" y="0"/>
                </a:lnTo>
                <a:close/>
              </a:path>
            </a:pathLst>
          </a:custGeom>
          <a:solidFill>
            <a:srgbClr val="FFD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220DE-694E-44CA-9845-C33E92D85D3E}"/>
              </a:ext>
            </a:extLst>
          </p:cNvPr>
          <p:cNvGrpSpPr/>
          <p:nvPr/>
        </p:nvGrpSpPr>
        <p:grpSpPr>
          <a:xfrm>
            <a:off x="-16888" y="673155"/>
            <a:ext cx="5843836" cy="840081"/>
            <a:chOff x="130" y="660682"/>
            <a:chExt cx="5860743" cy="840081"/>
          </a:xfrm>
        </p:grpSpPr>
        <p:sp>
          <p:nvSpPr>
            <p:cNvPr id="71" name="Rectangle 72">
              <a:extLst>
                <a:ext uri="{FF2B5EF4-FFF2-40B4-BE49-F238E27FC236}">
                  <a16:creationId xmlns:a16="http://schemas.microsoft.com/office/drawing/2014/main" id="{7EEBEE8F-6AF2-4CAC-8E94-E378E2087D02}"/>
                </a:ext>
              </a:extLst>
            </p:cNvPr>
            <p:cNvSpPr/>
            <p:nvPr/>
          </p:nvSpPr>
          <p:spPr>
            <a:xfrm>
              <a:off x="130" y="660682"/>
              <a:ext cx="5860742" cy="801002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601903"/>
                <a:gd name="connsiteY0" fmla="*/ 868441 h 1207550"/>
                <a:gd name="connsiteX1" fmla="*/ 478130 w 9601903"/>
                <a:gd name="connsiteY1" fmla="*/ 904122 h 1207550"/>
                <a:gd name="connsiteX2" fmla="*/ 725780 w 9601903"/>
                <a:gd name="connsiteY2" fmla="*/ 808872 h 1207550"/>
                <a:gd name="connsiteX3" fmla="*/ 916280 w 9601903"/>
                <a:gd name="connsiteY3" fmla="*/ 745372 h 1207550"/>
                <a:gd name="connsiteX4" fmla="*/ 1430630 w 9601903"/>
                <a:gd name="connsiteY4" fmla="*/ 764422 h 1207550"/>
                <a:gd name="connsiteX5" fmla="*/ 1627480 w 9601903"/>
                <a:gd name="connsiteY5" fmla="*/ 808872 h 1207550"/>
                <a:gd name="connsiteX6" fmla="*/ 1792580 w 9601903"/>
                <a:gd name="connsiteY6" fmla="*/ 758072 h 1207550"/>
                <a:gd name="connsiteX7" fmla="*/ 2002130 w 9601903"/>
                <a:gd name="connsiteY7" fmla="*/ 599322 h 1207550"/>
                <a:gd name="connsiteX8" fmla="*/ 2281530 w 9601903"/>
                <a:gd name="connsiteY8" fmla="*/ 472322 h 1207550"/>
                <a:gd name="connsiteX9" fmla="*/ 2637130 w 9601903"/>
                <a:gd name="connsiteY9" fmla="*/ 415172 h 1207550"/>
                <a:gd name="connsiteX10" fmla="*/ 2916530 w 9601903"/>
                <a:gd name="connsiteY10" fmla="*/ 624722 h 1207550"/>
                <a:gd name="connsiteX11" fmla="*/ 3113380 w 9601903"/>
                <a:gd name="connsiteY11" fmla="*/ 910472 h 1207550"/>
                <a:gd name="connsiteX12" fmla="*/ 3437230 w 9601903"/>
                <a:gd name="connsiteY12" fmla="*/ 961272 h 1207550"/>
                <a:gd name="connsiteX13" fmla="*/ 3697580 w 9601903"/>
                <a:gd name="connsiteY13" fmla="*/ 897772 h 1207550"/>
                <a:gd name="connsiteX14" fmla="*/ 3989680 w 9601903"/>
                <a:gd name="connsiteY14" fmla="*/ 846972 h 1207550"/>
                <a:gd name="connsiteX15" fmla="*/ 4440530 w 9601903"/>
                <a:gd name="connsiteY15" fmla="*/ 815222 h 1207550"/>
                <a:gd name="connsiteX16" fmla="*/ 4688180 w 9601903"/>
                <a:gd name="connsiteY16" fmla="*/ 910472 h 1207550"/>
                <a:gd name="connsiteX17" fmla="*/ 4929480 w 9601903"/>
                <a:gd name="connsiteY17" fmla="*/ 732672 h 1207550"/>
                <a:gd name="connsiteX18" fmla="*/ 5075530 w 9601903"/>
                <a:gd name="connsiteY18" fmla="*/ 643772 h 1207550"/>
                <a:gd name="connsiteX19" fmla="*/ 5488280 w 9601903"/>
                <a:gd name="connsiteY19" fmla="*/ 567572 h 1207550"/>
                <a:gd name="connsiteX20" fmla="*/ 5913730 w 9601903"/>
                <a:gd name="connsiteY20" fmla="*/ 688222 h 1207550"/>
                <a:gd name="connsiteX21" fmla="*/ 6243930 w 9601903"/>
                <a:gd name="connsiteY21" fmla="*/ 700922 h 1207550"/>
                <a:gd name="connsiteX22" fmla="*/ 6536030 w 9601903"/>
                <a:gd name="connsiteY22" fmla="*/ 446922 h 1207550"/>
                <a:gd name="connsiteX23" fmla="*/ 7012280 w 9601903"/>
                <a:gd name="connsiteY23" fmla="*/ 313572 h 1207550"/>
                <a:gd name="connsiteX24" fmla="*/ 7374230 w 9601903"/>
                <a:gd name="connsiteY24" fmla="*/ 504072 h 1207550"/>
                <a:gd name="connsiteX25" fmla="*/ 7590130 w 9601903"/>
                <a:gd name="connsiteY25" fmla="*/ 554872 h 1207550"/>
                <a:gd name="connsiteX26" fmla="*/ 7907629 w 9601903"/>
                <a:gd name="connsiteY26" fmla="*/ 281822 h 1207550"/>
                <a:gd name="connsiteX27" fmla="*/ 8358479 w 9601903"/>
                <a:gd name="connsiteY27" fmla="*/ 377072 h 1207550"/>
                <a:gd name="connsiteX28" fmla="*/ 8707729 w 9601903"/>
                <a:gd name="connsiteY28" fmla="*/ 465972 h 1207550"/>
                <a:gd name="connsiteX29" fmla="*/ 9177629 w 9601903"/>
                <a:gd name="connsiteY29" fmla="*/ 326272 h 1207550"/>
                <a:gd name="connsiteX30" fmla="*/ 9589418 w 9601903"/>
                <a:gd name="connsiteY30" fmla="*/ 21472 h 1207550"/>
                <a:gd name="connsiteX31" fmla="*/ 9590866 w 9601903"/>
                <a:gd name="connsiteY31" fmla="*/ 1178974 h 1207550"/>
                <a:gd name="connsiteX32" fmla="*/ 0 w 9601903"/>
                <a:gd name="connsiteY32" fmla="*/ 1207550 h 1207550"/>
                <a:gd name="connsiteX33" fmla="*/ 98425 w 9601903"/>
                <a:gd name="connsiteY33" fmla="*/ 868441 h 120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3" h="1207550">
                  <a:moveTo>
                    <a:pt x="98425" y="868441"/>
                  </a:moveTo>
                  <a:cubicBezTo>
                    <a:pt x="328710" y="733226"/>
                    <a:pt x="425645" y="852012"/>
                    <a:pt x="478130" y="904122"/>
                  </a:cubicBezTo>
                  <a:cubicBezTo>
                    <a:pt x="537397" y="825805"/>
                    <a:pt x="641113" y="766539"/>
                    <a:pt x="725780" y="808872"/>
                  </a:cubicBezTo>
                  <a:cubicBezTo>
                    <a:pt x="757530" y="694572"/>
                    <a:pt x="846430" y="700922"/>
                    <a:pt x="916280" y="745372"/>
                  </a:cubicBezTo>
                  <a:cubicBezTo>
                    <a:pt x="1142763" y="506189"/>
                    <a:pt x="1375597" y="616255"/>
                    <a:pt x="1430630" y="764422"/>
                  </a:cubicBezTo>
                  <a:cubicBezTo>
                    <a:pt x="1521647" y="669172"/>
                    <a:pt x="1587263" y="732672"/>
                    <a:pt x="1627480" y="808872"/>
                  </a:cubicBezTo>
                  <a:cubicBezTo>
                    <a:pt x="1661347" y="741139"/>
                    <a:pt x="1726963" y="755955"/>
                    <a:pt x="1792580" y="758072"/>
                  </a:cubicBezTo>
                  <a:cubicBezTo>
                    <a:pt x="1796813" y="563339"/>
                    <a:pt x="1902647" y="590855"/>
                    <a:pt x="2002130" y="599322"/>
                  </a:cubicBezTo>
                  <a:cubicBezTo>
                    <a:pt x="2008480" y="554872"/>
                    <a:pt x="2110080" y="364372"/>
                    <a:pt x="2281530" y="472322"/>
                  </a:cubicBezTo>
                  <a:cubicBezTo>
                    <a:pt x="2330213" y="228905"/>
                    <a:pt x="2620197" y="302989"/>
                    <a:pt x="2637130" y="415172"/>
                  </a:cubicBezTo>
                  <a:cubicBezTo>
                    <a:pt x="2778947" y="343205"/>
                    <a:pt x="3009663" y="449039"/>
                    <a:pt x="2916530" y="624722"/>
                  </a:cubicBezTo>
                  <a:cubicBezTo>
                    <a:pt x="3111263" y="620489"/>
                    <a:pt x="3128197" y="794055"/>
                    <a:pt x="3113380" y="910472"/>
                  </a:cubicBezTo>
                  <a:cubicBezTo>
                    <a:pt x="3193813" y="846972"/>
                    <a:pt x="3350447" y="808872"/>
                    <a:pt x="3437230" y="961272"/>
                  </a:cubicBezTo>
                  <a:cubicBezTo>
                    <a:pt x="3475330" y="927405"/>
                    <a:pt x="3589630" y="785589"/>
                    <a:pt x="3697580" y="897772"/>
                  </a:cubicBezTo>
                  <a:cubicBezTo>
                    <a:pt x="3769547" y="753839"/>
                    <a:pt x="3936763" y="762305"/>
                    <a:pt x="3989680" y="846972"/>
                  </a:cubicBezTo>
                  <a:cubicBezTo>
                    <a:pt x="4148430" y="550639"/>
                    <a:pt x="4434180" y="648005"/>
                    <a:pt x="4440530" y="815222"/>
                  </a:cubicBezTo>
                  <a:cubicBezTo>
                    <a:pt x="4605630" y="751722"/>
                    <a:pt x="4662780" y="872372"/>
                    <a:pt x="4688180" y="910472"/>
                  </a:cubicBezTo>
                  <a:cubicBezTo>
                    <a:pt x="4686063" y="715739"/>
                    <a:pt x="4849047" y="724205"/>
                    <a:pt x="4929480" y="732672"/>
                  </a:cubicBezTo>
                  <a:cubicBezTo>
                    <a:pt x="4912547" y="673405"/>
                    <a:pt x="4927363" y="576039"/>
                    <a:pt x="5075530" y="643772"/>
                  </a:cubicBezTo>
                  <a:cubicBezTo>
                    <a:pt x="5086113" y="434222"/>
                    <a:pt x="5363397" y="408822"/>
                    <a:pt x="5488280" y="567572"/>
                  </a:cubicBezTo>
                  <a:cubicBezTo>
                    <a:pt x="5575063" y="402472"/>
                    <a:pt x="5915847" y="427872"/>
                    <a:pt x="5913730" y="688222"/>
                  </a:cubicBezTo>
                  <a:cubicBezTo>
                    <a:pt x="6023797" y="563339"/>
                    <a:pt x="6178313" y="590855"/>
                    <a:pt x="6243930" y="700922"/>
                  </a:cubicBezTo>
                  <a:cubicBezTo>
                    <a:pt x="6220647" y="317805"/>
                    <a:pt x="6451363" y="366489"/>
                    <a:pt x="6536030" y="446922"/>
                  </a:cubicBezTo>
                  <a:cubicBezTo>
                    <a:pt x="6459830" y="68039"/>
                    <a:pt x="6967830" y="146355"/>
                    <a:pt x="7012280" y="313572"/>
                  </a:cubicBezTo>
                  <a:cubicBezTo>
                    <a:pt x="7143513" y="216205"/>
                    <a:pt x="7344597" y="366489"/>
                    <a:pt x="7374230" y="504072"/>
                  </a:cubicBezTo>
                  <a:cubicBezTo>
                    <a:pt x="7441963" y="480789"/>
                    <a:pt x="7566847" y="413055"/>
                    <a:pt x="7590130" y="554872"/>
                  </a:cubicBezTo>
                  <a:cubicBezTo>
                    <a:pt x="7513930" y="254305"/>
                    <a:pt x="7945729" y="226789"/>
                    <a:pt x="7907629" y="281822"/>
                  </a:cubicBezTo>
                  <a:cubicBezTo>
                    <a:pt x="8049446" y="65922"/>
                    <a:pt x="8445262" y="250072"/>
                    <a:pt x="8358479" y="377072"/>
                  </a:cubicBezTo>
                  <a:cubicBezTo>
                    <a:pt x="8629412" y="247955"/>
                    <a:pt x="8709846" y="429989"/>
                    <a:pt x="8707729" y="465972"/>
                  </a:cubicBezTo>
                  <a:cubicBezTo>
                    <a:pt x="8915162" y="175989"/>
                    <a:pt x="9243246" y="286055"/>
                    <a:pt x="9177629" y="326272"/>
                  </a:cubicBezTo>
                  <a:cubicBezTo>
                    <a:pt x="9160696" y="-18745"/>
                    <a:pt x="9688901" y="-27211"/>
                    <a:pt x="9589418" y="21472"/>
                  </a:cubicBezTo>
                  <a:cubicBezTo>
                    <a:pt x="9577215" y="591408"/>
                    <a:pt x="9597546" y="1006141"/>
                    <a:pt x="9590866" y="1178974"/>
                  </a:cubicBezTo>
                  <a:lnTo>
                    <a:pt x="0" y="1207550"/>
                  </a:lnTo>
                  <a:cubicBezTo>
                    <a:pt x="32808" y="1094514"/>
                    <a:pt x="-10583" y="648102"/>
                    <a:pt x="98425" y="868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72">
              <a:extLst>
                <a:ext uri="{FF2B5EF4-FFF2-40B4-BE49-F238E27FC236}">
                  <a16:creationId xmlns:a16="http://schemas.microsoft.com/office/drawing/2014/main" id="{3A79AF49-5FD8-453B-90E0-D70F83F81285}"/>
                </a:ext>
              </a:extLst>
            </p:cNvPr>
            <p:cNvSpPr/>
            <p:nvPr/>
          </p:nvSpPr>
          <p:spPr>
            <a:xfrm>
              <a:off x="132" y="701734"/>
              <a:ext cx="5860741" cy="799029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592897"/>
                <a:gd name="connsiteY0" fmla="*/ 868441 h 1207550"/>
                <a:gd name="connsiteX1" fmla="*/ 478130 w 9592897"/>
                <a:gd name="connsiteY1" fmla="*/ 904122 h 1207550"/>
                <a:gd name="connsiteX2" fmla="*/ 725780 w 9592897"/>
                <a:gd name="connsiteY2" fmla="*/ 808872 h 1207550"/>
                <a:gd name="connsiteX3" fmla="*/ 916280 w 9592897"/>
                <a:gd name="connsiteY3" fmla="*/ 745372 h 1207550"/>
                <a:gd name="connsiteX4" fmla="*/ 1430630 w 9592897"/>
                <a:gd name="connsiteY4" fmla="*/ 764422 h 1207550"/>
                <a:gd name="connsiteX5" fmla="*/ 1627480 w 9592897"/>
                <a:gd name="connsiteY5" fmla="*/ 808872 h 1207550"/>
                <a:gd name="connsiteX6" fmla="*/ 1792580 w 9592897"/>
                <a:gd name="connsiteY6" fmla="*/ 758072 h 1207550"/>
                <a:gd name="connsiteX7" fmla="*/ 2002130 w 9592897"/>
                <a:gd name="connsiteY7" fmla="*/ 599322 h 1207550"/>
                <a:gd name="connsiteX8" fmla="*/ 2281530 w 9592897"/>
                <a:gd name="connsiteY8" fmla="*/ 472322 h 1207550"/>
                <a:gd name="connsiteX9" fmla="*/ 2637130 w 9592897"/>
                <a:gd name="connsiteY9" fmla="*/ 415172 h 1207550"/>
                <a:gd name="connsiteX10" fmla="*/ 2916530 w 9592897"/>
                <a:gd name="connsiteY10" fmla="*/ 624722 h 1207550"/>
                <a:gd name="connsiteX11" fmla="*/ 3113380 w 9592897"/>
                <a:gd name="connsiteY11" fmla="*/ 910472 h 1207550"/>
                <a:gd name="connsiteX12" fmla="*/ 3437230 w 9592897"/>
                <a:gd name="connsiteY12" fmla="*/ 961272 h 1207550"/>
                <a:gd name="connsiteX13" fmla="*/ 3697580 w 9592897"/>
                <a:gd name="connsiteY13" fmla="*/ 897772 h 1207550"/>
                <a:gd name="connsiteX14" fmla="*/ 3989680 w 9592897"/>
                <a:gd name="connsiteY14" fmla="*/ 846972 h 1207550"/>
                <a:gd name="connsiteX15" fmla="*/ 4440530 w 9592897"/>
                <a:gd name="connsiteY15" fmla="*/ 815222 h 1207550"/>
                <a:gd name="connsiteX16" fmla="*/ 4688180 w 9592897"/>
                <a:gd name="connsiteY16" fmla="*/ 910472 h 1207550"/>
                <a:gd name="connsiteX17" fmla="*/ 4929480 w 9592897"/>
                <a:gd name="connsiteY17" fmla="*/ 732672 h 1207550"/>
                <a:gd name="connsiteX18" fmla="*/ 5075530 w 9592897"/>
                <a:gd name="connsiteY18" fmla="*/ 643772 h 1207550"/>
                <a:gd name="connsiteX19" fmla="*/ 5488280 w 9592897"/>
                <a:gd name="connsiteY19" fmla="*/ 567572 h 1207550"/>
                <a:gd name="connsiteX20" fmla="*/ 5913730 w 9592897"/>
                <a:gd name="connsiteY20" fmla="*/ 688222 h 1207550"/>
                <a:gd name="connsiteX21" fmla="*/ 6243930 w 9592897"/>
                <a:gd name="connsiteY21" fmla="*/ 700922 h 1207550"/>
                <a:gd name="connsiteX22" fmla="*/ 6536030 w 9592897"/>
                <a:gd name="connsiteY22" fmla="*/ 446922 h 1207550"/>
                <a:gd name="connsiteX23" fmla="*/ 7012280 w 9592897"/>
                <a:gd name="connsiteY23" fmla="*/ 313572 h 1207550"/>
                <a:gd name="connsiteX24" fmla="*/ 7374230 w 9592897"/>
                <a:gd name="connsiteY24" fmla="*/ 504072 h 1207550"/>
                <a:gd name="connsiteX25" fmla="*/ 7590130 w 9592897"/>
                <a:gd name="connsiteY25" fmla="*/ 554872 h 1207550"/>
                <a:gd name="connsiteX26" fmla="*/ 7907629 w 9592897"/>
                <a:gd name="connsiteY26" fmla="*/ 281822 h 1207550"/>
                <a:gd name="connsiteX27" fmla="*/ 8358479 w 9592897"/>
                <a:gd name="connsiteY27" fmla="*/ 377072 h 1207550"/>
                <a:gd name="connsiteX28" fmla="*/ 8707729 w 9592897"/>
                <a:gd name="connsiteY28" fmla="*/ 465972 h 1207550"/>
                <a:gd name="connsiteX29" fmla="*/ 9177629 w 9592897"/>
                <a:gd name="connsiteY29" fmla="*/ 326272 h 1207550"/>
                <a:gd name="connsiteX30" fmla="*/ 9577679 w 9592897"/>
                <a:gd name="connsiteY30" fmla="*/ 21472 h 1207550"/>
                <a:gd name="connsiteX31" fmla="*/ 9590866 w 9592897"/>
                <a:gd name="connsiteY31" fmla="*/ 1178974 h 1207550"/>
                <a:gd name="connsiteX32" fmla="*/ 0 w 9592897"/>
                <a:gd name="connsiteY32" fmla="*/ 1207550 h 1207550"/>
                <a:gd name="connsiteX33" fmla="*/ 98425 w 9592897"/>
                <a:gd name="connsiteY33" fmla="*/ 868441 h 1207550"/>
                <a:gd name="connsiteX0" fmla="*/ 98425 w 9598071"/>
                <a:gd name="connsiteY0" fmla="*/ 865467 h 1204576"/>
                <a:gd name="connsiteX1" fmla="*/ 478130 w 9598071"/>
                <a:gd name="connsiteY1" fmla="*/ 901148 h 1204576"/>
                <a:gd name="connsiteX2" fmla="*/ 725780 w 9598071"/>
                <a:gd name="connsiteY2" fmla="*/ 805898 h 1204576"/>
                <a:gd name="connsiteX3" fmla="*/ 916280 w 9598071"/>
                <a:gd name="connsiteY3" fmla="*/ 742398 h 1204576"/>
                <a:gd name="connsiteX4" fmla="*/ 1430630 w 9598071"/>
                <a:gd name="connsiteY4" fmla="*/ 761448 h 1204576"/>
                <a:gd name="connsiteX5" fmla="*/ 1627480 w 9598071"/>
                <a:gd name="connsiteY5" fmla="*/ 805898 h 1204576"/>
                <a:gd name="connsiteX6" fmla="*/ 1792580 w 9598071"/>
                <a:gd name="connsiteY6" fmla="*/ 755098 h 1204576"/>
                <a:gd name="connsiteX7" fmla="*/ 2002130 w 9598071"/>
                <a:gd name="connsiteY7" fmla="*/ 596348 h 1204576"/>
                <a:gd name="connsiteX8" fmla="*/ 2281530 w 9598071"/>
                <a:gd name="connsiteY8" fmla="*/ 469348 h 1204576"/>
                <a:gd name="connsiteX9" fmla="*/ 2637130 w 9598071"/>
                <a:gd name="connsiteY9" fmla="*/ 412198 h 1204576"/>
                <a:gd name="connsiteX10" fmla="*/ 2916530 w 9598071"/>
                <a:gd name="connsiteY10" fmla="*/ 621748 h 1204576"/>
                <a:gd name="connsiteX11" fmla="*/ 3113380 w 9598071"/>
                <a:gd name="connsiteY11" fmla="*/ 907498 h 1204576"/>
                <a:gd name="connsiteX12" fmla="*/ 3437230 w 9598071"/>
                <a:gd name="connsiteY12" fmla="*/ 958298 h 1204576"/>
                <a:gd name="connsiteX13" fmla="*/ 3697580 w 9598071"/>
                <a:gd name="connsiteY13" fmla="*/ 894798 h 1204576"/>
                <a:gd name="connsiteX14" fmla="*/ 3989680 w 9598071"/>
                <a:gd name="connsiteY14" fmla="*/ 843998 h 1204576"/>
                <a:gd name="connsiteX15" fmla="*/ 4440530 w 9598071"/>
                <a:gd name="connsiteY15" fmla="*/ 812248 h 1204576"/>
                <a:gd name="connsiteX16" fmla="*/ 4688180 w 9598071"/>
                <a:gd name="connsiteY16" fmla="*/ 907498 h 1204576"/>
                <a:gd name="connsiteX17" fmla="*/ 4929480 w 9598071"/>
                <a:gd name="connsiteY17" fmla="*/ 729698 h 1204576"/>
                <a:gd name="connsiteX18" fmla="*/ 5075530 w 9598071"/>
                <a:gd name="connsiteY18" fmla="*/ 640798 h 1204576"/>
                <a:gd name="connsiteX19" fmla="*/ 5488280 w 9598071"/>
                <a:gd name="connsiteY19" fmla="*/ 564598 h 1204576"/>
                <a:gd name="connsiteX20" fmla="*/ 5913730 w 9598071"/>
                <a:gd name="connsiteY20" fmla="*/ 685248 h 1204576"/>
                <a:gd name="connsiteX21" fmla="*/ 6243930 w 9598071"/>
                <a:gd name="connsiteY21" fmla="*/ 697948 h 1204576"/>
                <a:gd name="connsiteX22" fmla="*/ 6536030 w 9598071"/>
                <a:gd name="connsiteY22" fmla="*/ 443948 h 1204576"/>
                <a:gd name="connsiteX23" fmla="*/ 7012280 w 9598071"/>
                <a:gd name="connsiteY23" fmla="*/ 310598 h 1204576"/>
                <a:gd name="connsiteX24" fmla="*/ 7374230 w 9598071"/>
                <a:gd name="connsiteY24" fmla="*/ 501098 h 1204576"/>
                <a:gd name="connsiteX25" fmla="*/ 7590130 w 9598071"/>
                <a:gd name="connsiteY25" fmla="*/ 551898 h 1204576"/>
                <a:gd name="connsiteX26" fmla="*/ 7907629 w 9598071"/>
                <a:gd name="connsiteY26" fmla="*/ 278848 h 1204576"/>
                <a:gd name="connsiteX27" fmla="*/ 8358479 w 9598071"/>
                <a:gd name="connsiteY27" fmla="*/ 374098 h 1204576"/>
                <a:gd name="connsiteX28" fmla="*/ 8707729 w 9598071"/>
                <a:gd name="connsiteY28" fmla="*/ 462998 h 1204576"/>
                <a:gd name="connsiteX29" fmla="*/ 9177629 w 9598071"/>
                <a:gd name="connsiteY29" fmla="*/ 323298 h 1204576"/>
                <a:gd name="connsiteX30" fmla="*/ 9585503 w 9598071"/>
                <a:gd name="connsiteY30" fmla="*/ 22087 h 1204576"/>
                <a:gd name="connsiteX31" fmla="*/ 9590866 w 9598071"/>
                <a:gd name="connsiteY31" fmla="*/ 1176000 h 1204576"/>
                <a:gd name="connsiteX32" fmla="*/ 0 w 9598071"/>
                <a:gd name="connsiteY32" fmla="*/ 1204576 h 1204576"/>
                <a:gd name="connsiteX33" fmla="*/ 98425 w 959807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0866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4778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4778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8692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1" h="1204576">
                  <a:moveTo>
                    <a:pt x="98425" y="865467"/>
                  </a:moveTo>
                  <a:cubicBezTo>
                    <a:pt x="328710" y="730252"/>
                    <a:pt x="425645" y="849038"/>
                    <a:pt x="478130" y="901148"/>
                  </a:cubicBezTo>
                  <a:cubicBezTo>
                    <a:pt x="537397" y="822831"/>
                    <a:pt x="641113" y="763565"/>
                    <a:pt x="725780" y="805898"/>
                  </a:cubicBezTo>
                  <a:cubicBezTo>
                    <a:pt x="757530" y="691598"/>
                    <a:pt x="846430" y="697948"/>
                    <a:pt x="916280" y="742398"/>
                  </a:cubicBezTo>
                  <a:cubicBezTo>
                    <a:pt x="1142763" y="503215"/>
                    <a:pt x="1375597" y="613281"/>
                    <a:pt x="1430630" y="761448"/>
                  </a:cubicBezTo>
                  <a:cubicBezTo>
                    <a:pt x="1521647" y="666198"/>
                    <a:pt x="1587263" y="729698"/>
                    <a:pt x="1627480" y="805898"/>
                  </a:cubicBezTo>
                  <a:cubicBezTo>
                    <a:pt x="1661347" y="738165"/>
                    <a:pt x="1726963" y="752981"/>
                    <a:pt x="1792580" y="755098"/>
                  </a:cubicBezTo>
                  <a:cubicBezTo>
                    <a:pt x="1796813" y="560365"/>
                    <a:pt x="1902647" y="587881"/>
                    <a:pt x="2002130" y="596348"/>
                  </a:cubicBezTo>
                  <a:cubicBezTo>
                    <a:pt x="2008480" y="551898"/>
                    <a:pt x="2110080" y="361398"/>
                    <a:pt x="2281530" y="469348"/>
                  </a:cubicBezTo>
                  <a:cubicBezTo>
                    <a:pt x="2330213" y="225931"/>
                    <a:pt x="2620197" y="300015"/>
                    <a:pt x="2637130" y="412198"/>
                  </a:cubicBezTo>
                  <a:cubicBezTo>
                    <a:pt x="2778947" y="340231"/>
                    <a:pt x="3009663" y="446065"/>
                    <a:pt x="2916530" y="621748"/>
                  </a:cubicBezTo>
                  <a:cubicBezTo>
                    <a:pt x="3111263" y="617515"/>
                    <a:pt x="3128197" y="791081"/>
                    <a:pt x="3113380" y="907498"/>
                  </a:cubicBezTo>
                  <a:cubicBezTo>
                    <a:pt x="3193813" y="843998"/>
                    <a:pt x="3350447" y="805898"/>
                    <a:pt x="3437230" y="958298"/>
                  </a:cubicBezTo>
                  <a:cubicBezTo>
                    <a:pt x="3475330" y="924431"/>
                    <a:pt x="3589630" y="782615"/>
                    <a:pt x="3697580" y="894798"/>
                  </a:cubicBezTo>
                  <a:cubicBezTo>
                    <a:pt x="3769547" y="750865"/>
                    <a:pt x="3936763" y="759331"/>
                    <a:pt x="3989680" y="843998"/>
                  </a:cubicBezTo>
                  <a:cubicBezTo>
                    <a:pt x="4148430" y="547665"/>
                    <a:pt x="4434180" y="645031"/>
                    <a:pt x="4440530" y="812248"/>
                  </a:cubicBezTo>
                  <a:cubicBezTo>
                    <a:pt x="4605630" y="748748"/>
                    <a:pt x="4662780" y="869398"/>
                    <a:pt x="4688180" y="907498"/>
                  </a:cubicBezTo>
                  <a:cubicBezTo>
                    <a:pt x="4686063" y="712765"/>
                    <a:pt x="4849047" y="721231"/>
                    <a:pt x="4929480" y="729698"/>
                  </a:cubicBezTo>
                  <a:cubicBezTo>
                    <a:pt x="4912547" y="670431"/>
                    <a:pt x="4927363" y="573065"/>
                    <a:pt x="5075530" y="640798"/>
                  </a:cubicBezTo>
                  <a:cubicBezTo>
                    <a:pt x="5086113" y="431248"/>
                    <a:pt x="5363397" y="405848"/>
                    <a:pt x="5488280" y="564598"/>
                  </a:cubicBezTo>
                  <a:cubicBezTo>
                    <a:pt x="5575063" y="399498"/>
                    <a:pt x="5915847" y="424898"/>
                    <a:pt x="5913730" y="685248"/>
                  </a:cubicBezTo>
                  <a:cubicBezTo>
                    <a:pt x="6023797" y="560365"/>
                    <a:pt x="6178313" y="587881"/>
                    <a:pt x="6243930" y="697948"/>
                  </a:cubicBezTo>
                  <a:cubicBezTo>
                    <a:pt x="6220647" y="314831"/>
                    <a:pt x="6451363" y="363515"/>
                    <a:pt x="6536030" y="443948"/>
                  </a:cubicBezTo>
                  <a:cubicBezTo>
                    <a:pt x="6459830" y="65065"/>
                    <a:pt x="6967830" y="143381"/>
                    <a:pt x="7012280" y="310598"/>
                  </a:cubicBezTo>
                  <a:cubicBezTo>
                    <a:pt x="7143513" y="213231"/>
                    <a:pt x="7344597" y="363515"/>
                    <a:pt x="7374230" y="501098"/>
                  </a:cubicBezTo>
                  <a:cubicBezTo>
                    <a:pt x="7441963" y="477815"/>
                    <a:pt x="7566847" y="410081"/>
                    <a:pt x="7590130" y="551898"/>
                  </a:cubicBezTo>
                  <a:cubicBezTo>
                    <a:pt x="7513930" y="251331"/>
                    <a:pt x="7945729" y="223815"/>
                    <a:pt x="7907629" y="278848"/>
                  </a:cubicBezTo>
                  <a:cubicBezTo>
                    <a:pt x="8049446" y="62948"/>
                    <a:pt x="8445262" y="247098"/>
                    <a:pt x="8358479" y="374098"/>
                  </a:cubicBezTo>
                  <a:cubicBezTo>
                    <a:pt x="8629412" y="244981"/>
                    <a:pt x="8709846" y="427015"/>
                    <a:pt x="8707729" y="462998"/>
                  </a:cubicBezTo>
                  <a:cubicBezTo>
                    <a:pt x="8915162" y="173015"/>
                    <a:pt x="9243246" y="283081"/>
                    <a:pt x="9177629" y="323298"/>
                  </a:cubicBezTo>
                  <a:cubicBezTo>
                    <a:pt x="9160696" y="-21719"/>
                    <a:pt x="9688898" y="-26596"/>
                    <a:pt x="9589415" y="22087"/>
                  </a:cubicBezTo>
                  <a:cubicBezTo>
                    <a:pt x="9598080" y="592024"/>
                    <a:pt x="9605372" y="1003167"/>
                    <a:pt x="9598692" y="1176000"/>
                  </a:cubicBezTo>
                  <a:lnTo>
                    <a:pt x="0" y="1204576"/>
                  </a:lnTo>
                  <a:cubicBezTo>
                    <a:pt x="32808" y="1091540"/>
                    <a:pt x="-10583" y="645128"/>
                    <a:pt x="98425" y="8654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539831"/>
            <a:ext cx="580079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1CBF3"/>
                </a:solidFill>
                <a:effectLst/>
                <a:uLnTx/>
                <a:uFillTx/>
                <a:latin typeface="Arial Black" panose="020B0A04020102020204" pitchFamily="34" charset="0"/>
              </a:rPr>
              <a:t>s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lides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Black" panose="020B0A04020102020204" pitchFamily="34" charset="0"/>
              </a:rPr>
              <a:t>s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lowly across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</a:rPr>
              <a:t>s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E45F6C-CBB2-44EC-AF1B-A480F5A474DD}"/>
              </a:ext>
            </a:extLst>
          </p:cNvPr>
          <p:cNvSpPr/>
          <p:nvPr/>
        </p:nvSpPr>
        <p:spPr>
          <a:xfrm>
            <a:off x="6485839" y="3503828"/>
            <a:ext cx="5814142" cy="3354172"/>
          </a:xfrm>
          <a:prstGeom prst="rect">
            <a:avLst/>
          </a:prstGeom>
          <a:gradFill>
            <a:gsLst>
              <a:gs pos="0">
                <a:srgbClr val="FFDC9D"/>
              </a:gs>
              <a:gs pos="79000">
                <a:srgbClr val="FFB42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9">
            <a:extLst>
              <a:ext uri="{FF2B5EF4-FFF2-40B4-BE49-F238E27FC236}">
                <a16:creationId xmlns:a16="http://schemas.microsoft.com/office/drawing/2014/main" id="{4C5EF377-4170-44CA-89B4-AA7D9656AA44}"/>
              </a:ext>
            </a:extLst>
          </p:cNvPr>
          <p:cNvSpPr/>
          <p:nvPr/>
        </p:nvSpPr>
        <p:spPr>
          <a:xfrm>
            <a:off x="6485838" y="1475996"/>
            <a:ext cx="5827132" cy="2273629"/>
          </a:xfrm>
          <a:custGeom>
            <a:avLst/>
            <a:gdLst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0 w 6585743"/>
              <a:gd name="connsiteY3" fmla="*/ 2449833 h 2449833"/>
              <a:gd name="connsiteX4" fmla="*/ 0 w 6585743"/>
              <a:gd name="connsiteY4" fmla="*/ 0 h 2449833"/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153987 w 6585743"/>
              <a:gd name="connsiteY3" fmla="*/ 2420554 h 2449833"/>
              <a:gd name="connsiteX4" fmla="*/ 0 w 6585743"/>
              <a:gd name="connsiteY4" fmla="*/ 2449833 h 2449833"/>
              <a:gd name="connsiteX5" fmla="*/ 0 w 6585743"/>
              <a:gd name="connsiteY5" fmla="*/ 0 h 2449833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525462 w 6585743"/>
              <a:gd name="connsiteY3" fmla="*/ 2487229 h 2487229"/>
              <a:gd name="connsiteX4" fmla="*/ 153987 w 6585743"/>
              <a:gd name="connsiteY4" fmla="*/ 2420554 h 2487229"/>
              <a:gd name="connsiteX5" fmla="*/ 0 w 6585743"/>
              <a:gd name="connsiteY5" fmla="*/ 2449833 h 2487229"/>
              <a:gd name="connsiteX6" fmla="*/ 0 w 6585743"/>
              <a:gd name="connsiteY6" fmla="*/ 0 h 2487229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1068387 w 6585743"/>
              <a:gd name="connsiteY3" fmla="*/ 2430079 h 2487229"/>
              <a:gd name="connsiteX4" fmla="*/ 525462 w 6585743"/>
              <a:gd name="connsiteY4" fmla="*/ 2487229 h 2487229"/>
              <a:gd name="connsiteX5" fmla="*/ 153987 w 6585743"/>
              <a:gd name="connsiteY5" fmla="*/ 2420554 h 2487229"/>
              <a:gd name="connsiteX6" fmla="*/ 0 w 6585743"/>
              <a:gd name="connsiteY6" fmla="*/ 2449833 h 2487229"/>
              <a:gd name="connsiteX7" fmla="*/ 0 w 6585743"/>
              <a:gd name="connsiteY7" fmla="*/ 0 h 2487229"/>
              <a:gd name="connsiteX0" fmla="*/ 0 w 6585743"/>
              <a:gd name="connsiteY0" fmla="*/ 0 h 2525678"/>
              <a:gd name="connsiteX1" fmla="*/ 6585743 w 6585743"/>
              <a:gd name="connsiteY1" fmla="*/ 0 h 2525678"/>
              <a:gd name="connsiteX2" fmla="*/ 6585743 w 6585743"/>
              <a:gd name="connsiteY2" fmla="*/ 2449833 h 2525678"/>
              <a:gd name="connsiteX3" fmla="*/ 1535112 w 6585743"/>
              <a:gd name="connsiteY3" fmla="*/ 2525329 h 2525678"/>
              <a:gd name="connsiteX4" fmla="*/ 1068387 w 6585743"/>
              <a:gd name="connsiteY4" fmla="*/ 2430079 h 2525678"/>
              <a:gd name="connsiteX5" fmla="*/ 525462 w 6585743"/>
              <a:gd name="connsiteY5" fmla="*/ 2487229 h 2525678"/>
              <a:gd name="connsiteX6" fmla="*/ 153987 w 6585743"/>
              <a:gd name="connsiteY6" fmla="*/ 2420554 h 2525678"/>
              <a:gd name="connsiteX7" fmla="*/ 0 w 6585743"/>
              <a:gd name="connsiteY7" fmla="*/ 2449833 h 2525678"/>
              <a:gd name="connsiteX8" fmla="*/ 0 w 6585743"/>
              <a:gd name="connsiteY8" fmla="*/ 0 h 2525678"/>
              <a:gd name="connsiteX0" fmla="*/ 0 w 6585743"/>
              <a:gd name="connsiteY0" fmla="*/ 0 h 2648866"/>
              <a:gd name="connsiteX1" fmla="*/ 6585743 w 6585743"/>
              <a:gd name="connsiteY1" fmla="*/ 0 h 2648866"/>
              <a:gd name="connsiteX2" fmla="*/ 6585743 w 6585743"/>
              <a:gd name="connsiteY2" fmla="*/ 2449833 h 2648866"/>
              <a:gd name="connsiteX3" fmla="*/ 2563812 w 6585743"/>
              <a:gd name="connsiteY3" fmla="*/ 2506278 h 2648866"/>
              <a:gd name="connsiteX4" fmla="*/ 1535112 w 6585743"/>
              <a:gd name="connsiteY4" fmla="*/ 2525329 h 2648866"/>
              <a:gd name="connsiteX5" fmla="*/ 1068387 w 6585743"/>
              <a:gd name="connsiteY5" fmla="*/ 2430079 h 2648866"/>
              <a:gd name="connsiteX6" fmla="*/ 525462 w 6585743"/>
              <a:gd name="connsiteY6" fmla="*/ 2487229 h 2648866"/>
              <a:gd name="connsiteX7" fmla="*/ 153987 w 6585743"/>
              <a:gd name="connsiteY7" fmla="*/ 2420554 h 2648866"/>
              <a:gd name="connsiteX8" fmla="*/ 0 w 6585743"/>
              <a:gd name="connsiteY8" fmla="*/ 2449833 h 2648866"/>
              <a:gd name="connsiteX9" fmla="*/ 0 w 6585743"/>
              <a:gd name="connsiteY9" fmla="*/ 0 h 2648866"/>
              <a:gd name="connsiteX0" fmla="*/ 0 w 6585743"/>
              <a:gd name="connsiteY0" fmla="*/ 0 h 2685948"/>
              <a:gd name="connsiteX1" fmla="*/ 6585743 w 6585743"/>
              <a:gd name="connsiteY1" fmla="*/ 0 h 2685948"/>
              <a:gd name="connsiteX2" fmla="*/ 6585743 w 6585743"/>
              <a:gd name="connsiteY2" fmla="*/ 2449833 h 2685948"/>
              <a:gd name="connsiteX3" fmla="*/ 3830637 w 6585743"/>
              <a:gd name="connsiteY3" fmla="*/ 2601528 h 2685948"/>
              <a:gd name="connsiteX4" fmla="*/ 2563812 w 6585743"/>
              <a:gd name="connsiteY4" fmla="*/ 2506278 h 2685948"/>
              <a:gd name="connsiteX5" fmla="*/ 1535112 w 6585743"/>
              <a:gd name="connsiteY5" fmla="*/ 2525329 h 2685948"/>
              <a:gd name="connsiteX6" fmla="*/ 1068387 w 6585743"/>
              <a:gd name="connsiteY6" fmla="*/ 2430079 h 2685948"/>
              <a:gd name="connsiteX7" fmla="*/ 525462 w 6585743"/>
              <a:gd name="connsiteY7" fmla="*/ 2487229 h 2685948"/>
              <a:gd name="connsiteX8" fmla="*/ 153987 w 6585743"/>
              <a:gd name="connsiteY8" fmla="*/ 2420554 h 2685948"/>
              <a:gd name="connsiteX9" fmla="*/ 0 w 6585743"/>
              <a:gd name="connsiteY9" fmla="*/ 2449833 h 2685948"/>
              <a:gd name="connsiteX10" fmla="*/ 0 w 6585743"/>
              <a:gd name="connsiteY10" fmla="*/ 0 h 2685948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153987 w 6585743"/>
              <a:gd name="connsiteY9" fmla="*/ 2420554 h 2684135"/>
              <a:gd name="connsiteX10" fmla="*/ 0 w 6585743"/>
              <a:gd name="connsiteY10" fmla="*/ 2449833 h 2684135"/>
              <a:gd name="connsiteX11" fmla="*/ 0 w 6585743"/>
              <a:gd name="connsiteY11" fmla="*/ 0 h 2684135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0 w 6585743"/>
              <a:gd name="connsiteY9" fmla="*/ 2449833 h 2684135"/>
              <a:gd name="connsiteX10" fmla="*/ 0 w 6585743"/>
              <a:gd name="connsiteY10" fmla="*/ 0 h 26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5743" h="2684135">
                <a:moveTo>
                  <a:pt x="0" y="0"/>
                </a:moveTo>
                <a:lnTo>
                  <a:pt x="6585743" y="0"/>
                </a:lnTo>
                <a:lnTo>
                  <a:pt x="6585743" y="2449833"/>
                </a:lnTo>
                <a:cubicBezTo>
                  <a:pt x="6299596" y="2892946"/>
                  <a:pt x="5404246" y="2566720"/>
                  <a:pt x="4945062" y="2592003"/>
                </a:cubicBezTo>
                <a:cubicBezTo>
                  <a:pt x="4485878" y="2617286"/>
                  <a:pt x="4214812" y="2626928"/>
                  <a:pt x="3830637" y="2601528"/>
                </a:cubicBezTo>
                <a:cubicBezTo>
                  <a:pt x="3446462" y="2576128"/>
                  <a:pt x="2946399" y="2512628"/>
                  <a:pt x="2563812" y="2506278"/>
                </a:cubicBezTo>
                <a:cubicBezTo>
                  <a:pt x="2181225" y="2499928"/>
                  <a:pt x="1784349" y="2539616"/>
                  <a:pt x="1535112" y="2525329"/>
                </a:cubicBezTo>
                <a:lnTo>
                  <a:pt x="1068387" y="2430079"/>
                </a:lnTo>
                <a:lnTo>
                  <a:pt x="525462" y="2487229"/>
                </a:lnTo>
                <a:lnTo>
                  <a:pt x="0" y="24498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83FF"/>
              </a:gs>
              <a:gs pos="79000">
                <a:srgbClr val="69E0F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6FA405-D0AF-488A-8317-B320BCDF2250}"/>
              </a:ext>
            </a:extLst>
          </p:cNvPr>
          <p:cNvGrpSpPr/>
          <p:nvPr/>
        </p:nvGrpSpPr>
        <p:grpSpPr>
          <a:xfrm>
            <a:off x="6523329" y="2231296"/>
            <a:ext cx="5739162" cy="999520"/>
            <a:chOff x="2824163" y="3287433"/>
            <a:chExt cx="6500812" cy="1132167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41AD90E-431D-42DF-BD70-FA6D4706ED82}"/>
                </a:ext>
              </a:extLst>
            </p:cNvPr>
            <p:cNvSpPr/>
            <p:nvPr/>
          </p:nvSpPr>
          <p:spPr>
            <a:xfrm>
              <a:off x="5029200" y="3642360"/>
              <a:ext cx="1303020" cy="153226"/>
            </a:xfrm>
            <a:custGeom>
              <a:avLst/>
              <a:gdLst>
                <a:gd name="connsiteX0" fmla="*/ 0 w 1303020"/>
                <a:gd name="connsiteY0" fmla="*/ 0 h 153226"/>
                <a:gd name="connsiteX1" fmla="*/ 68580 w 1303020"/>
                <a:gd name="connsiteY1" fmla="*/ 7620 h 153226"/>
                <a:gd name="connsiteX2" fmla="*/ 99060 w 1303020"/>
                <a:gd name="connsiteY2" fmla="*/ 15240 h 153226"/>
                <a:gd name="connsiteX3" fmla="*/ 137160 w 1303020"/>
                <a:gd name="connsiteY3" fmla="*/ 7620 h 153226"/>
                <a:gd name="connsiteX4" fmla="*/ 182880 w 1303020"/>
                <a:gd name="connsiteY4" fmla="*/ 15240 h 153226"/>
                <a:gd name="connsiteX5" fmla="*/ 205740 w 1303020"/>
                <a:gd name="connsiteY5" fmla="*/ 22860 h 153226"/>
                <a:gd name="connsiteX6" fmla="*/ 289560 w 1303020"/>
                <a:gd name="connsiteY6" fmla="*/ 15240 h 153226"/>
                <a:gd name="connsiteX7" fmla="*/ 312420 w 1303020"/>
                <a:gd name="connsiteY7" fmla="*/ 7620 h 153226"/>
                <a:gd name="connsiteX8" fmla="*/ 358140 w 1303020"/>
                <a:gd name="connsiteY8" fmla="*/ 22860 h 153226"/>
                <a:gd name="connsiteX9" fmla="*/ 419100 w 1303020"/>
                <a:gd name="connsiteY9" fmla="*/ 30480 h 153226"/>
                <a:gd name="connsiteX10" fmla="*/ 434340 w 1303020"/>
                <a:gd name="connsiteY10" fmla="*/ 53340 h 153226"/>
                <a:gd name="connsiteX11" fmla="*/ 457200 w 1303020"/>
                <a:gd name="connsiteY11" fmla="*/ 45720 h 153226"/>
                <a:gd name="connsiteX12" fmla="*/ 487680 w 1303020"/>
                <a:gd name="connsiteY12" fmla="*/ 38100 h 153226"/>
                <a:gd name="connsiteX13" fmla="*/ 518160 w 1303020"/>
                <a:gd name="connsiteY13" fmla="*/ 53340 h 153226"/>
                <a:gd name="connsiteX14" fmla="*/ 571500 w 1303020"/>
                <a:gd name="connsiteY14" fmla="*/ 60960 h 153226"/>
                <a:gd name="connsiteX15" fmla="*/ 617220 w 1303020"/>
                <a:gd name="connsiteY15" fmla="*/ 68580 h 153226"/>
                <a:gd name="connsiteX16" fmla="*/ 655320 w 1303020"/>
                <a:gd name="connsiteY16" fmla="*/ 83820 h 153226"/>
                <a:gd name="connsiteX17" fmla="*/ 746760 w 1303020"/>
                <a:gd name="connsiteY17" fmla="*/ 99060 h 153226"/>
                <a:gd name="connsiteX18" fmla="*/ 815340 w 1303020"/>
                <a:gd name="connsiteY18" fmla="*/ 99060 h 153226"/>
                <a:gd name="connsiteX19" fmla="*/ 853440 w 1303020"/>
                <a:gd name="connsiteY19" fmla="*/ 106680 h 153226"/>
                <a:gd name="connsiteX20" fmla="*/ 861060 w 1303020"/>
                <a:gd name="connsiteY20" fmla="*/ 129540 h 153226"/>
                <a:gd name="connsiteX21" fmla="*/ 891540 w 1303020"/>
                <a:gd name="connsiteY21" fmla="*/ 121920 h 153226"/>
                <a:gd name="connsiteX22" fmla="*/ 914400 w 1303020"/>
                <a:gd name="connsiteY22" fmla="*/ 106680 h 153226"/>
                <a:gd name="connsiteX23" fmla="*/ 975360 w 1303020"/>
                <a:gd name="connsiteY23" fmla="*/ 91440 h 153226"/>
                <a:gd name="connsiteX24" fmla="*/ 1036320 w 1303020"/>
                <a:gd name="connsiteY24" fmla="*/ 106680 h 153226"/>
                <a:gd name="connsiteX25" fmla="*/ 1074420 w 1303020"/>
                <a:gd name="connsiteY25" fmla="*/ 144780 h 153226"/>
                <a:gd name="connsiteX26" fmla="*/ 1188720 w 1303020"/>
                <a:gd name="connsiteY26" fmla="*/ 144780 h 153226"/>
                <a:gd name="connsiteX27" fmla="*/ 1219200 w 1303020"/>
                <a:gd name="connsiteY27" fmla="*/ 152400 h 153226"/>
                <a:gd name="connsiteX28" fmla="*/ 1303020 w 1303020"/>
                <a:gd name="connsiteY28" fmla="*/ 152400 h 15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03020" h="153226">
                  <a:moveTo>
                    <a:pt x="0" y="0"/>
                  </a:moveTo>
                  <a:cubicBezTo>
                    <a:pt x="22860" y="2540"/>
                    <a:pt x="45847" y="4123"/>
                    <a:pt x="68580" y="7620"/>
                  </a:cubicBezTo>
                  <a:cubicBezTo>
                    <a:pt x="78931" y="9212"/>
                    <a:pt x="88587" y="15240"/>
                    <a:pt x="99060" y="15240"/>
                  </a:cubicBezTo>
                  <a:cubicBezTo>
                    <a:pt x="112012" y="15240"/>
                    <a:pt x="124460" y="10160"/>
                    <a:pt x="137160" y="7620"/>
                  </a:cubicBezTo>
                  <a:cubicBezTo>
                    <a:pt x="152400" y="10160"/>
                    <a:pt x="167798" y="11888"/>
                    <a:pt x="182880" y="15240"/>
                  </a:cubicBezTo>
                  <a:cubicBezTo>
                    <a:pt x="190721" y="16982"/>
                    <a:pt x="197708" y="22860"/>
                    <a:pt x="205740" y="22860"/>
                  </a:cubicBezTo>
                  <a:cubicBezTo>
                    <a:pt x="233795" y="22860"/>
                    <a:pt x="261620" y="17780"/>
                    <a:pt x="289560" y="15240"/>
                  </a:cubicBezTo>
                  <a:cubicBezTo>
                    <a:pt x="297180" y="12700"/>
                    <a:pt x="304437" y="6733"/>
                    <a:pt x="312420" y="7620"/>
                  </a:cubicBezTo>
                  <a:cubicBezTo>
                    <a:pt x="328386" y="9394"/>
                    <a:pt x="342200" y="20867"/>
                    <a:pt x="358140" y="22860"/>
                  </a:cubicBezTo>
                  <a:lnTo>
                    <a:pt x="419100" y="30480"/>
                  </a:lnTo>
                  <a:cubicBezTo>
                    <a:pt x="424180" y="38100"/>
                    <a:pt x="425837" y="49939"/>
                    <a:pt x="434340" y="53340"/>
                  </a:cubicBezTo>
                  <a:cubicBezTo>
                    <a:pt x="441798" y="56323"/>
                    <a:pt x="449477" y="47927"/>
                    <a:pt x="457200" y="45720"/>
                  </a:cubicBezTo>
                  <a:cubicBezTo>
                    <a:pt x="467270" y="42843"/>
                    <a:pt x="477520" y="40640"/>
                    <a:pt x="487680" y="38100"/>
                  </a:cubicBezTo>
                  <a:cubicBezTo>
                    <a:pt x="497840" y="43180"/>
                    <a:pt x="507201" y="50351"/>
                    <a:pt x="518160" y="53340"/>
                  </a:cubicBezTo>
                  <a:cubicBezTo>
                    <a:pt x="535488" y="58066"/>
                    <a:pt x="553748" y="58229"/>
                    <a:pt x="571500" y="60960"/>
                  </a:cubicBezTo>
                  <a:cubicBezTo>
                    <a:pt x="586771" y="63309"/>
                    <a:pt x="601980" y="66040"/>
                    <a:pt x="617220" y="68580"/>
                  </a:cubicBezTo>
                  <a:cubicBezTo>
                    <a:pt x="646954" y="113181"/>
                    <a:pt x="614968" y="81130"/>
                    <a:pt x="655320" y="83820"/>
                  </a:cubicBezTo>
                  <a:cubicBezTo>
                    <a:pt x="686152" y="85875"/>
                    <a:pt x="746760" y="99060"/>
                    <a:pt x="746760" y="99060"/>
                  </a:cubicBezTo>
                  <a:cubicBezTo>
                    <a:pt x="809674" y="130517"/>
                    <a:pt x="742370" y="106357"/>
                    <a:pt x="815340" y="99060"/>
                  </a:cubicBezTo>
                  <a:cubicBezTo>
                    <a:pt x="828227" y="97771"/>
                    <a:pt x="840740" y="104140"/>
                    <a:pt x="853440" y="106680"/>
                  </a:cubicBezTo>
                  <a:cubicBezTo>
                    <a:pt x="855980" y="114300"/>
                    <a:pt x="853602" y="126557"/>
                    <a:pt x="861060" y="129540"/>
                  </a:cubicBezTo>
                  <a:cubicBezTo>
                    <a:pt x="870784" y="133429"/>
                    <a:pt x="881914" y="126045"/>
                    <a:pt x="891540" y="121920"/>
                  </a:cubicBezTo>
                  <a:cubicBezTo>
                    <a:pt x="899958" y="118312"/>
                    <a:pt x="906209" y="110776"/>
                    <a:pt x="914400" y="106680"/>
                  </a:cubicBezTo>
                  <a:cubicBezTo>
                    <a:pt x="930021" y="98870"/>
                    <a:pt x="960869" y="94338"/>
                    <a:pt x="975360" y="91440"/>
                  </a:cubicBezTo>
                  <a:cubicBezTo>
                    <a:pt x="995680" y="96520"/>
                    <a:pt x="1024702" y="89252"/>
                    <a:pt x="1036320" y="106680"/>
                  </a:cubicBezTo>
                  <a:cubicBezTo>
                    <a:pt x="1056640" y="137160"/>
                    <a:pt x="1043940" y="124460"/>
                    <a:pt x="1074420" y="144780"/>
                  </a:cubicBezTo>
                  <a:cubicBezTo>
                    <a:pt x="1131901" y="133284"/>
                    <a:pt x="1110769" y="133644"/>
                    <a:pt x="1188720" y="144780"/>
                  </a:cubicBezTo>
                  <a:cubicBezTo>
                    <a:pt x="1199087" y="146261"/>
                    <a:pt x="1208751" y="151703"/>
                    <a:pt x="1219200" y="152400"/>
                  </a:cubicBezTo>
                  <a:cubicBezTo>
                    <a:pt x="1247078" y="154259"/>
                    <a:pt x="1275080" y="152400"/>
                    <a:pt x="1303020" y="15240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49668D7-2855-44CB-9A95-1A361D2F0700}"/>
                </a:ext>
              </a:extLst>
            </p:cNvPr>
            <p:cNvSpPr/>
            <p:nvPr/>
          </p:nvSpPr>
          <p:spPr>
            <a:xfrm>
              <a:off x="6480175" y="3793254"/>
              <a:ext cx="904875" cy="48496"/>
            </a:xfrm>
            <a:custGeom>
              <a:avLst/>
              <a:gdLst>
                <a:gd name="connsiteX0" fmla="*/ 0 w 904875"/>
                <a:gd name="connsiteY0" fmla="*/ 19921 h 48496"/>
                <a:gd name="connsiteX1" fmla="*/ 34925 w 904875"/>
                <a:gd name="connsiteY1" fmla="*/ 23096 h 48496"/>
                <a:gd name="connsiteX2" fmla="*/ 57150 w 904875"/>
                <a:gd name="connsiteY2" fmla="*/ 32621 h 48496"/>
                <a:gd name="connsiteX3" fmla="*/ 76200 w 904875"/>
                <a:gd name="connsiteY3" fmla="*/ 26271 h 48496"/>
                <a:gd name="connsiteX4" fmla="*/ 92075 w 904875"/>
                <a:gd name="connsiteY4" fmla="*/ 23096 h 48496"/>
                <a:gd name="connsiteX5" fmla="*/ 88900 w 904875"/>
                <a:gd name="connsiteY5" fmla="*/ 32621 h 48496"/>
                <a:gd name="connsiteX6" fmla="*/ 161925 w 904875"/>
                <a:gd name="connsiteY6" fmla="*/ 35796 h 48496"/>
                <a:gd name="connsiteX7" fmla="*/ 177800 w 904875"/>
                <a:gd name="connsiteY7" fmla="*/ 32621 h 48496"/>
                <a:gd name="connsiteX8" fmla="*/ 187325 w 904875"/>
                <a:gd name="connsiteY8" fmla="*/ 29446 h 48496"/>
                <a:gd name="connsiteX9" fmla="*/ 355600 w 904875"/>
                <a:gd name="connsiteY9" fmla="*/ 32621 h 48496"/>
                <a:gd name="connsiteX10" fmla="*/ 377825 w 904875"/>
                <a:gd name="connsiteY10" fmla="*/ 45321 h 48496"/>
                <a:gd name="connsiteX11" fmla="*/ 400050 w 904875"/>
                <a:gd name="connsiteY11" fmla="*/ 48496 h 48496"/>
                <a:gd name="connsiteX12" fmla="*/ 396875 w 904875"/>
                <a:gd name="connsiteY12" fmla="*/ 38971 h 48496"/>
                <a:gd name="connsiteX13" fmla="*/ 384175 w 904875"/>
                <a:gd name="connsiteY13" fmla="*/ 35796 h 48496"/>
                <a:gd name="connsiteX14" fmla="*/ 361950 w 904875"/>
                <a:gd name="connsiteY14" fmla="*/ 29446 h 48496"/>
                <a:gd name="connsiteX15" fmla="*/ 346075 w 904875"/>
                <a:gd name="connsiteY15" fmla="*/ 26271 h 48496"/>
                <a:gd name="connsiteX16" fmla="*/ 396875 w 904875"/>
                <a:gd name="connsiteY16" fmla="*/ 29446 h 48496"/>
                <a:gd name="connsiteX17" fmla="*/ 593725 w 904875"/>
                <a:gd name="connsiteY17" fmla="*/ 32621 h 48496"/>
                <a:gd name="connsiteX18" fmla="*/ 657225 w 904875"/>
                <a:gd name="connsiteY18" fmla="*/ 29446 h 48496"/>
                <a:gd name="connsiteX19" fmla="*/ 704850 w 904875"/>
                <a:gd name="connsiteY19" fmla="*/ 32621 h 48496"/>
                <a:gd name="connsiteX20" fmla="*/ 717550 w 904875"/>
                <a:gd name="connsiteY20" fmla="*/ 29446 h 48496"/>
                <a:gd name="connsiteX21" fmla="*/ 704850 w 904875"/>
                <a:gd name="connsiteY21" fmla="*/ 13571 h 48496"/>
                <a:gd name="connsiteX22" fmla="*/ 831850 w 904875"/>
                <a:gd name="connsiteY22" fmla="*/ 10396 h 48496"/>
                <a:gd name="connsiteX23" fmla="*/ 825500 w 904875"/>
                <a:gd name="connsiteY23" fmla="*/ 871 h 48496"/>
                <a:gd name="connsiteX24" fmla="*/ 838200 w 904875"/>
                <a:gd name="connsiteY24" fmla="*/ 4046 h 48496"/>
                <a:gd name="connsiteX25" fmla="*/ 904875 w 904875"/>
                <a:gd name="connsiteY25" fmla="*/ 4046 h 4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04875" h="48496">
                  <a:moveTo>
                    <a:pt x="0" y="19921"/>
                  </a:moveTo>
                  <a:cubicBezTo>
                    <a:pt x="11642" y="20979"/>
                    <a:pt x="23514" y="20560"/>
                    <a:pt x="34925" y="23096"/>
                  </a:cubicBezTo>
                  <a:cubicBezTo>
                    <a:pt x="42793" y="24844"/>
                    <a:pt x="49114" y="32003"/>
                    <a:pt x="57150" y="32621"/>
                  </a:cubicBezTo>
                  <a:cubicBezTo>
                    <a:pt x="63824" y="33134"/>
                    <a:pt x="69636" y="27584"/>
                    <a:pt x="76200" y="26271"/>
                  </a:cubicBezTo>
                  <a:lnTo>
                    <a:pt x="92075" y="23096"/>
                  </a:lnTo>
                  <a:cubicBezTo>
                    <a:pt x="91017" y="26271"/>
                    <a:pt x="85907" y="31124"/>
                    <a:pt x="88900" y="32621"/>
                  </a:cubicBezTo>
                  <a:cubicBezTo>
                    <a:pt x="110474" y="43408"/>
                    <a:pt x="139917" y="37630"/>
                    <a:pt x="161925" y="35796"/>
                  </a:cubicBezTo>
                  <a:cubicBezTo>
                    <a:pt x="167217" y="34738"/>
                    <a:pt x="172565" y="33930"/>
                    <a:pt x="177800" y="32621"/>
                  </a:cubicBezTo>
                  <a:cubicBezTo>
                    <a:pt x="181047" y="31809"/>
                    <a:pt x="183978" y="29446"/>
                    <a:pt x="187325" y="29446"/>
                  </a:cubicBezTo>
                  <a:cubicBezTo>
                    <a:pt x="243427" y="29446"/>
                    <a:pt x="299508" y="31563"/>
                    <a:pt x="355600" y="32621"/>
                  </a:cubicBezTo>
                  <a:cubicBezTo>
                    <a:pt x="361568" y="36600"/>
                    <a:pt x="371008" y="43462"/>
                    <a:pt x="377825" y="45321"/>
                  </a:cubicBezTo>
                  <a:cubicBezTo>
                    <a:pt x="385045" y="47290"/>
                    <a:pt x="392642" y="47438"/>
                    <a:pt x="400050" y="48496"/>
                  </a:cubicBezTo>
                  <a:cubicBezTo>
                    <a:pt x="398992" y="45321"/>
                    <a:pt x="399488" y="41062"/>
                    <a:pt x="396875" y="38971"/>
                  </a:cubicBezTo>
                  <a:cubicBezTo>
                    <a:pt x="393468" y="36245"/>
                    <a:pt x="388371" y="36995"/>
                    <a:pt x="384175" y="35796"/>
                  </a:cubicBezTo>
                  <a:cubicBezTo>
                    <a:pt x="365613" y="30492"/>
                    <a:pt x="384283" y="34409"/>
                    <a:pt x="361950" y="29446"/>
                  </a:cubicBezTo>
                  <a:cubicBezTo>
                    <a:pt x="356682" y="28275"/>
                    <a:pt x="340679" y="26271"/>
                    <a:pt x="346075" y="26271"/>
                  </a:cubicBezTo>
                  <a:cubicBezTo>
                    <a:pt x="363041" y="26271"/>
                    <a:pt x="379914" y="29011"/>
                    <a:pt x="396875" y="29446"/>
                  </a:cubicBezTo>
                  <a:lnTo>
                    <a:pt x="593725" y="32621"/>
                  </a:lnTo>
                  <a:cubicBezTo>
                    <a:pt x="558610" y="15063"/>
                    <a:pt x="574562" y="25207"/>
                    <a:pt x="657225" y="29446"/>
                  </a:cubicBezTo>
                  <a:cubicBezTo>
                    <a:pt x="673114" y="30261"/>
                    <a:pt x="688975" y="31563"/>
                    <a:pt x="704850" y="32621"/>
                  </a:cubicBezTo>
                  <a:cubicBezTo>
                    <a:pt x="709083" y="31563"/>
                    <a:pt x="714932" y="32937"/>
                    <a:pt x="717550" y="29446"/>
                  </a:cubicBezTo>
                  <a:cubicBezTo>
                    <a:pt x="722662" y="22630"/>
                    <a:pt x="706335" y="14561"/>
                    <a:pt x="704850" y="13571"/>
                  </a:cubicBezTo>
                  <a:cubicBezTo>
                    <a:pt x="747183" y="12513"/>
                    <a:pt x="789736" y="14829"/>
                    <a:pt x="831850" y="10396"/>
                  </a:cubicBezTo>
                  <a:cubicBezTo>
                    <a:pt x="835645" y="9997"/>
                    <a:pt x="822802" y="3569"/>
                    <a:pt x="825500" y="871"/>
                  </a:cubicBezTo>
                  <a:cubicBezTo>
                    <a:pt x="828586" y="-2215"/>
                    <a:pt x="833840" y="3872"/>
                    <a:pt x="838200" y="4046"/>
                  </a:cubicBezTo>
                  <a:cubicBezTo>
                    <a:pt x="860407" y="4934"/>
                    <a:pt x="882650" y="4046"/>
                    <a:pt x="904875" y="4046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7AA2ABB-F69A-48CC-B94A-58462419BA0A}"/>
                </a:ext>
              </a:extLst>
            </p:cNvPr>
            <p:cNvSpPr/>
            <p:nvPr/>
          </p:nvSpPr>
          <p:spPr>
            <a:xfrm>
              <a:off x="7367588" y="3795713"/>
              <a:ext cx="938212" cy="40971"/>
            </a:xfrm>
            <a:custGeom>
              <a:avLst/>
              <a:gdLst>
                <a:gd name="connsiteX0" fmla="*/ 0 w 938212"/>
                <a:gd name="connsiteY0" fmla="*/ 2381 h 40971"/>
                <a:gd name="connsiteX1" fmla="*/ 169068 w 938212"/>
                <a:gd name="connsiteY1" fmla="*/ 4762 h 40971"/>
                <a:gd name="connsiteX2" fmla="*/ 161925 w 938212"/>
                <a:gd name="connsiteY2" fmla="*/ 9525 h 40971"/>
                <a:gd name="connsiteX3" fmla="*/ 166687 w 938212"/>
                <a:gd name="connsiteY3" fmla="*/ 19050 h 40971"/>
                <a:gd name="connsiteX4" fmla="*/ 245268 w 938212"/>
                <a:gd name="connsiteY4" fmla="*/ 14287 h 40971"/>
                <a:gd name="connsiteX5" fmla="*/ 257175 w 938212"/>
                <a:gd name="connsiteY5" fmla="*/ 9525 h 40971"/>
                <a:gd name="connsiteX6" fmla="*/ 292893 w 938212"/>
                <a:gd name="connsiteY6" fmla="*/ 4762 h 40971"/>
                <a:gd name="connsiteX7" fmla="*/ 350043 w 938212"/>
                <a:gd name="connsiteY7" fmla="*/ 2381 h 40971"/>
                <a:gd name="connsiteX8" fmla="*/ 388143 w 938212"/>
                <a:gd name="connsiteY8" fmla="*/ 0 h 40971"/>
                <a:gd name="connsiteX9" fmla="*/ 423862 w 938212"/>
                <a:gd name="connsiteY9" fmla="*/ 2381 h 40971"/>
                <a:gd name="connsiteX10" fmla="*/ 426243 w 938212"/>
                <a:gd name="connsiteY10" fmla="*/ 14287 h 40971"/>
                <a:gd name="connsiteX11" fmla="*/ 433387 w 938212"/>
                <a:gd name="connsiteY11" fmla="*/ 16668 h 40971"/>
                <a:gd name="connsiteX12" fmla="*/ 445293 w 938212"/>
                <a:gd name="connsiteY12" fmla="*/ 19050 h 40971"/>
                <a:gd name="connsiteX13" fmla="*/ 535781 w 938212"/>
                <a:gd name="connsiteY13" fmla="*/ 14287 h 40971"/>
                <a:gd name="connsiteX14" fmla="*/ 585787 w 938212"/>
                <a:gd name="connsiteY14" fmla="*/ 23812 h 40971"/>
                <a:gd name="connsiteX15" fmla="*/ 573881 w 938212"/>
                <a:gd name="connsiteY15" fmla="*/ 33337 h 40971"/>
                <a:gd name="connsiteX16" fmla="*/ 623887 w 938212"/>
                <a:gd name="connsiteY16" fmla="*/ 21431 h 40971"/>
                <a:gd name="connsiteX17" fmla="*/ 716756 w 938212"/>
                <a:gd name="connsiteY17" fmla="*/ 16668 h 40971"/>
                <a:gd name="connsiteX18" fmla="*/ 740568 w 938212"/>
                <a:gd name="connsiteY18" fmla="*/ 19050 h 40971"/>
                <a:gd name="connsiteX19" fmla="*/ 745331 w 938212"/>
                <a:gd name="connsiteY19" fmla="*/ 26193 h 40971"/>
                <a:gd name="connsiteX20" fmla="*/ 726281 w 938212"/>
                <a:gd name="connsiteY20" fmla="*/ 38100 h 40971"/>
                <a:gd name="connsiteX21" fmla="*/ 809625 w 938212"/>
                <a:gd name="connsiteY21" fmla="*/ 38100 h 40971"/>
                <a:gd name="connsiteX22" fmla="*/ 938212 w 938212"/>
                <a:gd name="connsiteY22" fmla="*/ 38100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8212" h="40971">
                  <a:moveTo>
                    <a:pt x="0" y="2381"/>
                  </a:moveTo>
                  <a:cubicBezTo>
                    <a:pt x="56356" y="3175"/>
                    <a:pt x="112761" y="2278"/>
                    <a:pt x="169068" y="4762"/>
                  </a:cubicBezTo>
                  <a:cubicBezTo>
                    <a:pt x="171927" y="4888"/>
                    <a:pt x="162395" y="6702"/>
                    <a:pt x="161925" y="9525"/>
                  </a:cubicBezTo>
                  <a:cubicBezTo>
                    <a:pt x="161342" y="13026"/>
                    <a:pt x="165100" y="15875"/>
                    <a:pt x="166687" y="19050"/>
                  </a:cubicBezTo>
                  <a:cubicBezTo>
                    <a:pt x="192881" y="17462"/>
                    <a:pt x="219170" y="17034"/>
                    <a:pt x="245268" y="14287"/>
                  </a:cubicBezTo>
                  <a:cubicBezTo>
                    <a:pt x="249519" y="13840"/>
                    <a:pt x="253081" y="10753"/>
                    <a:pt x="257175" y="9525"/>
                  </a:cubicBezTo>
                  <a:cubicBezTo>
                    <a:pt x="266317" y="6782"/>
                    <a:pt x="285917" y="5172"/>
                    <a:pt x="292893" y="4762"/>
                  </a:cubicBezTo>
                  <a:cubicBezTo>
                    <a:pt x="311927" y="3642"/>
                    <a:pt x="331000" y="3333"/>
                    <a:pt x="350043" y="2381"/>
                  </a:cubicBezTo>
                  <a:cubicBezTo>
                    <a:pt x="362752" y="1746"/>
                    <a:pt x="375443" y="794"/>
                    <a:pt x="388143" y="0"/>
                  </a:cubicBezTo>
                  <a:lnTo>
                    <a:pt x="423862" y="2381"/>
                  </a:lnTo>
                  <a:cubicBezTo>
                    <a:pt x="427652" y="3802"/>
                    <a:pt x="423998" y="10920"/>
                    <a:pt x="426243" y="14287"/>
                  </a:cubicBezTo>
                  <a:cubicBezTo>
                    <a:pt x="427635" y="16376"/>
                    <a:pt x="430952" y="16059"/>
                    <a:pt x="433387" y="16668"/>
                  </a:cubicBezTo>
                  <a:cubicBezTo>
                    <a:pt x="437313" y="17650"/>
                    <a:pt x="441324" y="18256"/>
                    <a:pt x="445293" y="19050"/>
                  </a:cubicBezTo>
                  <a:cubicBezTo>
                    <a:pt x="475456" y="17462"/>
                    <a:pt x="505577" y="14287"/>
                    <a:pt x="535781" y="14287"/>
                  </a:cubicBezTo>
                  <a:cubicBezTo>
                    <a:pt x="614683" y="14287"/>
                    <a:pt x="614283" y="12415"/>
                    <a:pt x="585787" y="23812"/>
                  </a:cubicBezTo>
                  <a:cubicBezTo>
                    <a:pt x="581818" y="26987"/>
                    <a:pt x="568830" y="32776"/>
                    <a:pt x="573881" y="33337"/>
                  </a:cubicBezTo>
                  <a:cubicBezTo>
                    <a:pt x="603270" y="36602"/>
                    <a:pt x="601171" y="23406"/>
                    <a:pt x="623887" y="21431"/>
                  </a:cubicBezTo>
                  <a:cubicBezTo>
                    <a:pt x="654767" y="18746"/>
                    <a:pt x="685800" y="18256"/>
                    <a:pt x="716756" y="16668"/>
                  </a:cubicBezTo>
                  <a:cubicBezTo>
                    <a:pt x="724693" y="17462"/>
                    <a:pt x="733000" y="16527"/>
                    <a:pt x="740568" y="19050"/>
                  </a:cubicBezTo>
                  <a:cubicBezTo>
                    <a:pt x="743283" y="19955"/>
                    <a:pt x="745801" y="23370"/>
                    <a:pt x="745331" y="26193"/>
                  </a:cubicBezTo>
                  <a:cubicBezTo>
                    <a:pt x="744242" y="32728"/>
                    <a:pt x="729792" y="36695"/>
                    <a:pt x="726281" y="38100"/>
                  </a:cubicBezTo>
                  <a:cubicBezTo>
                    <a:pt x="767733" y="44021"/>
                    <a:pt x="726376" y="39115"/>
                    <a:pt x="809625" y="38100"/>
                  </a:cubicBezTo>
                  <a:cubicBezTo>
                    <a:pt x="852484" y="37577"/>
                    <a:pt x="895350" y="38100"/>
                    <a:pt x="938212" y="3810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560FE67-1017-4EA5-AA33-5244F5BA64BA}"/>
                </a:ext>
              </a:extLst>
            </p:cNvPr>
            <p:cNvSpPr/>
            <p:nvPr/>
          </p:nvSpPr>
          <p:spPr>
            <a:xfrm>
              <a:off x="8270081" y="3788569"/>
              <a:ext cx="1054894" cy="47460"/>
            </a:xfrm>
            <a:custGeom>
              <a:avLst/>
              <a:gdLst>
                <a:gd name="connsiteX0" fmla="*/ 0 w 1054894"/>
                <a:gd name="connsiteY0" fmla="*/ 45244 h 47460"/>
                <a:gd name="connsiteX1" fmla="*/ 71438 w 1054894"/>
                <a:gd name="connsiteY1" fmla="*/ 40481 h 47460"/>
                <a:gd name="connsiteX2" fmla="*/ 102394 w 1054894"/>
                <a:gd name="connsiteY2" fmla="*/ 42862 h 47460"/>
                <a:gd name="connsiteX3" fmla="*/ 157163 w 1054894"/>
                <a:gd name="connsiteY3" fmla="*/ 45244 h 47460"/>
                <a:gd name="connsiteX4" fmla="*/ 240507 w 1054894"/>
                <a:gd name="connsiteY4" fmla="*/ 42862 h 47460"/>
                <a:gd name="connsiteX5" fmla="*/ 252413 w 1054894"/>
                <a:gd name="connsiteY5" fmla="*/ 40481 h 47460"/>
                <a:gd name="connsiteX6" fmla="*/ 240507 w 1054894"/>
                <a:gd name="connsiteY6" fmla="*/ 33337 h 47460"/>
                <a:gd name="connsiteX7" fmla="*/ 226219 w 1054894"/>
                <a:gd name="connsiteY7" fmla="*/ 30956 h 47460"/>
                <a:gd name="connsiteX8" fmla="*/ 216694 w 1054894"/>
                <a:gd name="connsiteY8" fmla="*/ 28575 h 47460"/>
                <a:gd name="connsiteX9" fmla="*/ 366713 w 1054894"/>
                <a:gd name="connsiteY9" fmla="*/ 35719 h 47460"/>
                <a:gd name="connsiteX10" fmla="*/ 414338 w 1054894"/>
                <a:gd name="connsiteY10" fmla="*/ 30956 h 47460"/>
                <a:gd name="connsiteX11" fmla="*/ 402432 w 1054894"/>
                <a:gd name="connsiteY11" fmla="*/ 23812 h 47460"/>
                <a:gd name="connsiteX12" fmla="*/ 428625 w 1054894"/>
                <a:gd name="connsiteY12" fmla="*/ 19050 h 47460"/>
                <a:gd name="connsiteX13" fmla="*/ 447675 w 1054894"/>
                <a:gd name="connsiteY13" fmla="*/ 23812 h 47460"/>
                <a:gd name="connsiteX14" fmla="*/ 490538 w 1054894"/>
                <a:gd name="connsiteY14" fmla="*/ 28575 h 47460"/>
                <a:gd name="connsiteX15" fmla="*/ 488157 w 1054894"/>
                <a:gd name="connsiteY15" fmla="*/ 21431 h 47460"/>
                <a:gd name="connsiteX16" fmla="*/ 469107 w 1054894"/>
                <a:gd name="connsiteY16" fmla="*/ 14287 h 47460"/>
                <a:gd name="connsiteX17" fmla="*/ 488157 w 1054894"/>
                <a:gd name="connsiteY17" fmla="*/ 11906 h 47460"/>
                <a:gd name="connsiteX18" fmla="*/ 531019 w 1054894"/>
                <a:gd name="connsiteY18" fmla="*/ 19050 h 47460"/>
                <a:gd name="connsiteX19" fmla="*/ 559594 w 1054894"/>
                <a:gd name="connsiteY19" fmla="*/ 21431 h 47460"/>
                <a:gd name="connsiteX20" fmla="*/ 604838 w 1054894"/>
                <a:gd name="connsiteY20" fmla="*/ 19050 h 47460"/>
                <a:gd name="connsiteX21" fmla="*/ 590550 w 1054894"/>
                <a:gd name="connsiteY21" fmla="*/ 2381 h 47460"/>
                <a:gd name="connsiteX22" fmla="*/ 576263 w 1054894"/>
                <a:gd name="connsiteY22" fmla="*/ 0 h 47460"/>
                <a:gd name="connsiteX23" fmla="*/ 733425 w 1054894"/>
                <a:gd name="connsiteY23" fmla="*/ 2381 h 47460"/>
                <a:gd name="connsiteX24" fmla="*/ 740569 w 1054894"/>
                <a:gd name="connsiteY24" fmla="*/ 4762 h 47460"/>
                <a:gd name="connsiteX25" fmla="*/ 766763 w 1054894"/>
                <a:gd name="connsiteY25" fmla="*/ 7144 h 47460"/>
                <a:gd name="connsiteX26" fmla="*/ 750094 w 1054894"/>
                <a:gd name="connsiteY26" fmla="*/ 16669 h 47460"/>
                <a:gd name="connsiteX27" fmla="*/ 800100 w 1054894"/>
                <a:gd name="connsiteY27" fmla="*/ 16669 h 47460"/>
                <a:gd name="connsiteX28" fmla="*/ 807244 w 1054894"/>
                <a:gd name="connsiteY28" fmla="*/ 14287 h 47460"/>
                <a:gd name="connsiteX29" fmla="*/ 823913 w 1054894"/>
                <a:gd name="connsiteY29" fmla="*/ 9525 h 47460"/>
                <a:gd name="connsiteX30" fmla="*/ 840582 w 1054894"/>
                <a:gd name="connsiteY30" fmla="*/ 14287 h 47460"/>
                <a:gd name="connsiteX31" fmla="*/ 838200 w 1054894"/>
                <a:gd name="connsiteY31" fmla="*/ 23812 h 47460"/>
                <a:gd name="connsiteX32" fmla="*/ 850107 w 1054894"/>
                <a:gd name="connsiteY32" fmla="*/ 26194 h 47460"/>
                <a:gd name="connsiteX33" fmla="*/ 878682 w 1054894"/>
                <a:gd name="connsiteY33" fmla="*/ 23812 h 47460"/>
                <a:gd name="connsiteX34" fmla="*/ 888207 w 1054894"/>
                <a:gd name="connsiteY34" fmla="*/ 21431 h 47460"/>
                <a:gd name="connsiteX35" fmla="*/ 909638 w 1054894"/>
                <a:gd name="connsiteY35" fmla="*/ 30956 h 47460"/>
                <a:gd name="connsiteX36" fmla="*/ 907257 w 1054894"/>
                <a:gd name="connsiteY36" fmla="*/ 38100 h 47460"/>
                <a:gd name="connsiteX37" fmla="*/ 952500 w 1054894"/>
                <a:gd name="connsiteY37" fmla="*/ 33337 h 47460"/>
                <a:gd name="connsiteX38" fmla="*/ 962025 w 1054894"/>
                <a:gd name="connsiteY38" fmla="*/ 35719 h 47460"/>
                <a:gd name="connsiteX39" fmla="*/ 971550 w 1054894"/>
                <a:gd name="connsiteY39" fmla="*/ 45244 h 47460"/>
                <a:gd name="connsiteX40" fmla="*/ 985838 w 1054894"/>
                <a:gd name="connsiteY40" fmla="*/ 42862 h 47460"/>
                <a:gd name="connsiteX41" fmla="*/ 1054894 w 1054894"/>
                <a:gd name="connsiteY41" fmla="*/ 42862 h 47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4894" h="47460">
                  <a:moveTo>
                    <a:pt x="0" y="45244"/>
                  </a:moveTo>
                  <a:cubicBezTo>
                    <a:pt x="23813" y="43656"/>
                    <a:pt x="47579" y="41036"/>
                    <a:pt x="71438" y="40481"/>
                  </a:cubicBezTo>
                  <a:cubicBezTo>
                    <a:pt x="81784" y="40240"/>
                    <a:pt x="92061" y="42288"/>
                    <a:pt x="102394" y="42862"/>
                  </a:cubicBezTo>
                  <a:cubicBezTo>
                    <a:pt x="120639" y="43876"/>
                    <a:pt x="138907" y="44450"/>
                    <a:pt x="157163" y="45244"/>
                  </a:cubicBezTo>
                  <a:cubicBezTo>
                    <a:pt x="184944" y="44450"/>
                    <a:pt x="212749" y="44250"/>
                    <a:pt x="240507" y="42862"/>
                  </a:cubicBezTo>
                  <a:cubicBezTo>
                    <a:pt x="244549" y="42660"/>
                    <a:pt x="252413" y="44528"/>
                    <a:pt x="252413" y="40481"/>
                  </a:cubicBezTo>
                  <a:cubicBezTo>
                    <a:pt x="252413" y="35853"/>
                    <a:pt x="244857" y="34919"/>
                    <a:pt x="240507" y="33337"/>
                  </a:cubicBezTo>
                  <a:cubicBezTo>
                    <a:pt x="235969" y="31687"/>
                    <a:pt x="230954" y="31903"/>
                    <a:pt x="226219" y="30956"/>
                  </a:cubicBezTo>
                  <a:cubicBezTo>
                    <a:pt x="223010" y="30314"/>
                    <a:pt x="219869" y="29369"/>
                    <a:pt x="216694" y="28575"/>
                  </a:cubicBezTo>
                  <a:cubicBezTo>
                    <a:pt x="268090" y="62838"/>
                    <a:pt x="229553" y="41063"/>
                    <a:pt x="366713" y="35719"/>
                  </a:cubicBezTo>
                  <a:cubicBezTo>
                    <a:pt x="382655" y="35098"/>
                    <a:pt x="398463" y="32544"/>
                    <a:pt x="414338" y="30956"/>
                  </a:cubicBezTo>
                  <a:cubicBezTo>
                    <a:pt x="410369" y="28575"/>
                    <a:pt x="406572" y="25882"/>
                    <a:pt x="402432" y="23812"/>
                  </a:cubicBezTo>
                  <a:cubicBezTo>
                    <a:pt x="389887" y="17539"/>
                    <a:pt x="369848" y="23248"/>
                    <a:pt x="428625" y="19050"/>
                  </a:cubicBezTo>
                  <a:cubicBezTo>
                    <a:pt x="434975" y="20637"/>
                    <a:pt x="441242" y="22606"/>
                    <a:pt x="447675" y="23812"/>
                  </a:cubicBezTo>
                  <a:cubicBezTo>
                    <a:pt x="455394" y="25259"/>
                    <a:pt x="484349" y="27956"/>
                    <a:pt x="490538" y="28575"/>
                  </a:cubicBezTo>
                  <a:cubicBezTo>
                    <a:pt x="489744" y="26194"/>
                    <a:pt x="490085" y="23038"/>
                    <a:pt x="488157" y="21431"/>
                  </a:cubicBezTo>
                  <a:cubicBezTo>
                    <a:pt x="486264" y="19853"/>
                    <a:pt x="473057" y="15604"/>
                    <a:pt x="469107" y="14287"/>
                  </a:cubicBezTo>
                  <a:cubicBezTo>
                    <a:pt x="475457" y="13493"/>
                    <a:pt x="481758" y="11906"/>
                    <a:pt x="488157" y="11906"/>
                  </a:cubicBezTo>
                  <a:cubicBezTo>
                    <a:pt x="520036" y="11906"/>
                    <a:pt x="502955" y="14840"/>
                    <a:pt x="531019" y="19050"/>
                  </a:cubicBezTo>
                  <a:cubicBezTo>
                    <a:pt x="540471" y="20468"/>
                    <a:pt x="550069" y="20637"/>
                    <a:pt x="559594" y="21431"/>
                  </a:cubicBezTo>
                  <a:cubicBezTo>
                    <a:pt x="574675" y="20637"/>
                    <a:pt x="589780" y="20208"/>
                    <a:pt x="604838" y="19050"/>
                  </a:cubicBezTo>
                  <a:cubicBezTo>
                    <a:pt x="633168" y="16871"/>
                    <a:pt x="625773" y="15358"/>
                    <a:pt x="590550" y="2381"/>
                  </a:cubicBezTo>
                  <a:cubicBezTo>
                    <a:pt x="586020" y="712"/>
                    <a:pt x="571435" y="0"/>
                    <a:pt x="576263" y="0"/>
                  </a:cubicBezTo>
                  <a:cubicBezTo>
                    <a:pt x="628656" y="0"/>
                    <a:pt x="681038" y="1587"/>
                    <a:pt x="733425" y="2381"/>
                  </a:cubicBezTo>
                  <a:cubicBezTo>
                    <a:pt x="735806" y="3175"/>
                    <a:pt x="738084" y="4407"/>
                    <a:pt x="740569" y="4762"/>
                  </a:cubicBezTo>
                  <a:cubicBezTo>
                    <a:pt x="749248" y="6002"/>
                    <a:pt x="761286" y="298"/>
                    <a:pt x="766763" y="7144"/>
                  </a:cubicBezTo>
                  <a:cubicBezTo>
                    <a:pt x="770761" y="12141"/>
                    <a:pt x="755650" y="13494"/>
                    <a:pt x="750094" y="16669"/>
                  </a:cubicBezTo>
                  <a:cubicBezTo>
                    <a:pt x="774310" y="20128"/>
                    <a:pt x="768075" y="20437"/>
                    <a:pt x="800100" y="16669"/>
                  </a:cubicBezTo>
                  <a:cubicBezTo>
                    <a:pt x="802593" y="16376"/>
                    <a:pt x="804840" y="15008"/>
                    <a:pt x="807244" y="14287"/>
                  </a:cubicBezTo>
                  <a:cubicBezTo>
                    <a:pt x="812779" y="12627"/>
                    <a:pt x="818357" y="11112"/>
                    <a:pt x="823913" y="9525"/>
                  </a:cubicBezTo>
                  <a:cubicBezTo>
                    <a:pt x="829469" y="11112"/>
                    <a:pt x="836496" y="10201"/>
                    <a:pt x="840582" y="14287"/>
                  </a:cubicBezTo>
                  <a:cubicBezTo>
                    <a:pt x="842896" y="16601"/>
                    <a:pt x="836156" y="21256"/>
                    <a:pt x="838200" y="23812"/>
                  </a:cubicBezTo>
                  <a:cubicBezTo>
                    <a:pt x="840728" y="26973"/>
                    <a:pt x="846138" y="25400"/>
                    <a:pt x="850107" y="26194"/>
                  </a:cubicBezTo>
                  <a:cubicBezTo>
                    <a:pt x="859632" y="25400"/>
                    <a:pt x="869198" y="24998"/>
                    <a:pt x="878682" y="23812"/>
                  </a:cubicBezTo>
                  <a:cubicBezTo>
                    <a:pt x="881929" y="23406"/>
                    <a:pt x="885018" y="20695"/>
                    <a:pt x="888207" y="21431"/>
                  </a:cubicBezTo>
                  <a:cubicBezTo>
                    <a:pt x="895824" y="23189"/>
                    <a:pt x="902494" y="27781"/>
                    <a:pt x="909638" y="30956"/>
                  </a:cubicBezTo>
                  <a:cubicBezTo>
                    <a:pt x="908844" y="33337"/>
                    <a:pt x="904776" y="37718"/>
                    <a:pt x="907257" y="38100"/>
                  </a:cubicBezTo>
                  <a:cubicBezTo>
                    <a:pt x="920842" y="40190"/>
                    <a:pt x="938312" y="36175"/>
                    <a:pt x="952500" y="33337"/>
                  </a:cubicBezTo>
                  <a:cubicBezTo>
                    <a:pt x="955675" y="34131"/>
                    <a:pt x="959250" y="33984"/>
                    <a:pt x="962025" y="35719"/>
                  </a:cubicBezTo>
                  <a:cubicBezTo>
                    <a:pt x="965833" y="38099"/>
                    <a:pt x="967249" y="43954"/>
                    <a:pt x="971550" y="45244"/>
                  </a:cubicBezTo>
                  <a:cubicBezTo>
                    <a:pt x="976175" y="46631"/>
                    <a:pt x="981012" y="43000"/>
                    <a:pt x="985838" y="42862"/>
                  </a:cubicBezTo>
                  <a:cubicBezTo>
                    <a:pt x="1008847" y="42204"/>
                    <a:pt x="1031875" y="42862"/>
                    <a:pt x="1054894" y="42862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64E8933-458C-48C5-9BAF-A27761CE6F1B}"/>
                </a:ext>
              </a:extLst>
            </p:cNvPr>
            <p:cNvSpPr/>
            <p:nvPr/>
          </p:nvSpPr>
          <p:spPr>
            <a:xfrm>
              <a:off x="6791325" y="3971925"/>
              <a:ext cx="2520950" cy="142875"/>
            </a:xfrm>
            <a:custGeom>
              <a:avLst/>
              <a:gdLst>
                <a:gd name="connsiteX0" fmla="*/ 0 w 2520950"/>
                <a:gd name="connsiteY0" fmla="*/ 63500 h 142875"/>
                <a:gd name="connsiteX1" fmla="*/ 22225 w 2520950"/>
                <a:gd name="connsiteY1" fmla="*/ 60325 h 142875"/>
                <a:gd name="connsiteX2" fmla="*/ 69850 w 2520950"/>
                <a:gd name="connsiteY2" fmla="*/ 44450 h 142875"/>
                <a:gd name="connsiteX3" fmla="*/ 139700 w 2520950"/>
                <a:gd name="connsiteY3" fmla="*/ 41275 h 142875"/>
                <a:gd name="connsiteX4" fmla="*/ 142875 w 2520950"/>
                <a:gd name="connsiteY4" fmla="*/ 28575 h 142875"/>
                <a:gd name="connsiteX5" fmla="*/ 165100 w 2520950"/>
                <a:gd name="connsiteY5" fmla="*/ 31750 h 142875"/>
                <a:gd name="connsiteX6" fmla="*/ 225425 w 2520950"/>
                <a:gd name="connsiteY6" fmla="*/ 28575 h 142875"/>
                <a:gd name="connsiteX7" fmla="*/ 209550 w 2520950"/>
                <a:gd name="connsiteY7" fmla="*/ 22225 h 142875"/>
                <a:gd name="connsiteX8" fmla="*/ 228600 w 2520950"/>
                <a:gd name="connsiteY8" fmla="*/ 15875 h 142875"/>
                <a:gd name="connsiteX9" fmla="*/ 254000 w 2520950"/>
                <a:gd name="connsiteY9" fmla="*/ 12700 h 142875"/>
                <a:gd name="connsiteX10" fmla="*/ 244475 w 2520950"/>
                <a:gd name="connsiteY10" fmla="*/ 9525 h 142875"/>
                <a:gd name="connsiteX11" fmla="*/ 307975 w 2520950"/>
                <a:gd name="connsiteY11" fmla="*/ 9525 h 142875"/>
                <a:gd name="connsiteX12" fmla="*/ 352425 w 2520950"/>
                <a:gd name="connsiteY12" fmla="*/ 6350 h 142875"/>
                <a:gd name="connsiteX13" fmla="*/ 342900 w 2520950"/>
                <a:gd name="connsiteY13" fmla="*/ 0 h 142875"/>
                <a:gd name="connsiteX14" fmla="*/ 355600 w 2520950"/>
                <a:gd name="connsiteY14" fmla="*/ 6350 h 142875"/>
                <a:gd name="connsiteX15" fmla="*/ 371475 w 2520950"/>
                <a:gd name="connsiteY15" fmla="*/ 9525 h 142875"/>
                <a:gd name="connsiteX16" fmla="*/ 454025 w 2520950"/>
                <a:gd name="connsiteY16" fmla="*/ 15875 h 142875"/>
                <a:gd name="connsiteX17" fmla="*/ 460375 w 2520950"/>
                <a:gd name="connsiteY17" fmla="*/ 25400 h 142875"/>
                <a:gd name="connsiteX18" fmla="*/ 454025 w 2520950"/>
                <a:gd name="connsiteY18" fmla="*/ 34925 h 142875"/>
                <a:gd name="connsiteX19" fmla="*/ 523875 w 2520950"/>
                <a:gd name="connsiteY19" fmla="*/ 38100 h 142875"/>
                <a:gd name="connsiteX20" fmla="*/ 571500 w 2520950"/>
                <a:gd name="connsiteY20" fmla="*/ 47625 h 142875"/>
                <a:gd name="connsiteX21" fmla="*/ 581025 w 2520950"/>
                <a:gd name="connsiteY21" fmla="*/ 57150 h 142875"/>
                <a:gd name="connsiteX22" fmla="*/ 609600 w 2520950"/>
                <a:gd name="connsiteY22" fmla="*/ 53975 h 142875"/>
                <a:gd name="connsiteX23" fmla="*/ 619125 w 2520950"/>
                <a:gd name="connsiteY23" fmla="*/ 50800 h 142875"/>
                <a:gd name="connsiteX24" fmla="*/ 628650 w 2520950"/>
                <a:gd name="connsiteY24" fmla="*/ 41275 h 142875"/>
                <a:gd name="connsiteX25" fmla="*/ 644525 w 2520950"/>
                <a:gd name="connsiteY25" fmla="*/ 44450 h 142875"/>
                <a:gd name="connsiteX26" fmla="*/ 638175 w 2520950"/>
                <a:gd name="connsiteY26" fmla="*/ 53975 h 142875"/>
                <a:gd name="connsiteX27" fmla="*/ 635000 w 2520950"/>
                <a:gd name="connsiteY27" fmla="*/ 63500 h 142875"/>
                <a:gd name="connsiteX28" fmla="*/ 993775 w 2520950"/>
                <a:gd name="connsiteY28" fmla="*/ 60325 h 142875"/>
                <a:gd name="connsiteX29" fmla="*/ 965200 w 2520950"/>
                <a:gd name="connsiteY29" fmla="*/ 50800 h 142875"/>
                <a:gd name="connsiteX30" fmla="*/ 952500 w 2520950"/>
                <a:gd name="connsiteY30" fmla="*/ 44450 h 142875"/>
                <a:gd name="connsiteX31" fmla="*/ 1066800 w 2520950"/>
                <a:gd name="connsiteY31" fmla="*/ 47625 h 142875"/>
                <a:gd name="connsiteX32" fmla="*/ 1196975 w 2520950"/>
                <a:gd name="connsiteY32" fmla="*/ 50800 h 142875"/>
                <a:gd name="connsiteX33" fmla="*/ 1247775 w 2520950"/>
                <a:gd name="connsiteY33" fmla="*/ 47625 h 142875"/>
                <a:gd name="connsiteX34" fmla="*/ 1260475 w 2520950"/>
                <a:gd name="connsiteY34" fmla="*/ 44450 h 142875"/>
                <a:gd name="connsiteX35" fmla="*/ 1285875 w 2520950"/>
                <a:gd name="connsiteY35" fmla="*/ 63500 h 142875"/>
                <a:gd name="connsiteX36" fmla="*/ 1295400 w 2520950"/>
                <a:gd name="connsiteY36" fmla="*/ 66675 h 142875"/>
                <a:gd name="connsiteX37" fmla="*/ 1317625 w 2520950"/>
                <a:gd name="connsiteY37" fmla="*/ 63500 h 142875"/>
                <a:gd name="connsiteX38" fmla="*/ 1327150 w 2520950"/>
                <a:gd name="connsiteY38" fmla="*/ 69850 h 142875"/>
                <a:gd name="connsiteX39" fmla="*/ 1362075 w 2520950"/>
                <a:gd name="connsiteY39" fmla="*/ 66675 h 142875"/>
                <a:gd name="connsiteX40" fmla="*/ 1403350 w 2520950"/>
                <a:gd name="connsiteY40" fmla="*/ 69850 h 142875"/>
                <a:gd name="connsiteX41" fmla="*/ 1409700 w 2520950"/>
                <a:gd name="connsiteY41" fmla="*/ 79375 h 142875"/>
                <a:gd name="connsiteX42" fmla="*/ 1444625 w 2520950"/>
                <a:gd name="connsiteY42" fmla="*/ 82550 h 142875"/>
                <a:gd name="connsiteX43" fmla="*/ 1454150 w 2520950"/>
                <a:gd name="connsiteY43" fmla="*/ 85725 h 142875"/>
                <a:gd name="connsiteX44" fmla="*/ 1466850 w 2520950"/>
                <a:gd name="connsiteY44" fmla="*/ 92075 h 142875"/>
                <a:gd name="connsiteX45" fmla="*/ 1498600 w 2520950"/>
                <a:gd name="connsiteY45" fmla="*/ 95250 h 142875"/>
                <a:gd name="connsiteX46" fmla="*/ 1520825 w 2520950"/>
                <a:gd name="connsiteY46" fmla="*/ 107950 h 142875"/>
                <a:gd name="connsiteX47" fmla="*/ 1552575 w 2520950"/>
                <a:gd name="connsiteY47" fmla="*/ 104775 h 142875"/>
                <a:gd name="connsiteX48" fmla="*/ 1568450 w 2520950"/>
                <a:gd name="connsiteY48" fmla="*/ 111125 h 142875"/>
                <a:gd name="connsiteX49" fmla="*/ 1584325 w 2520950"/>
                <a:gd name="connsiteY49" fmla="*/ 114300 h 142875"/>
                <a:gd name="connsiteX50" fmla="*/ 1619250 w 2520950"/>
                <a:gd name="connsiteY50" fmla="*/ 111125 h 142875"/>
                <a:gd name="connsiteX51" fmla="*/ 1654175 w 2520950"/>
                <a:gd name="connsiteY51" fmla="*/ 120650 h 142875"/>
                <a:gd name="connsiteX52" fmla="*/ 1692275 w 2520950"/>
                <a:gd name="connsiteY52" fmla="*/ 130175 h 142875"/>
                <a:gd name="connsiteX53" fmla="*/ 1701800 w 2520950"/>
                <a:gd name="connsiteY53" fmla="*/ 139700 h 142875"/>
                <a:gd name="connsiteX54" fmla="*/ 1727200 w 2520950"/>
                <a:gd name="connsiteY54" fmla="*/ 142875 h 142875"/>
                <a:gd name="connsiteX55" fmla="*/ 1768475 w 2520950"/>
                <a:gd name="connsiteY55" fmla="*/ 136525 h 142875"/>
                <a:gd name="connsiteX56" fmla="*/ 1816100 w 2520950"/>
                <a:gd name="connsiteY56" fmla="*/ 139700 h 142875"/>
                <a:gd name="connsiteX57" fmla="*/ 1828800 w 2520950"/>
                <a:gd name="connsiteY57" fmla="*/ 142875 h 142875"/>
                <a:gd name="connsiteX58" fmla="*/ 1898650 w 2520950"/>
                <a:gd name="connsiteY58" fmla="*/ 139700 h 142875"/>
                <a:gd name="connsiteX59" fmla="*/ 1895475 w 2520950"/>
                <a:gd name="connsiteY59" fmla="*/ 130175 h 142875"/>
                <a:gd name="connsiteX60" fmla="*/ 2028825 w 2520950"/>
                <a:gd name="connsiteY60" fmla="*/ 136525 h 142875"/>
                <a:gd name="connsiteX61" fmla="*/ 2066925 w 2520950"/>
                <a:gd name="connsiteY61" fmla="*/ 133350 h 142875"/>
                <a:gd name="connsiteX62" fmla="*/ 2073275 w 2520950"/>
                <a:gd name="connsiteY62" fmla="*/ 123825 h 142875"/>
                <a:gd name="connsiteX63" fmla="*/ 2216150 w 2520950"/>
                <a:gd name="connsiteY63" fmla="*/ 117475 h 142875"/>
                <a:gd name="connsiteX64" fmla="*/ 2276475 w 2520950"/>
                <a:gd name="connsiteY64" fmla="*/ 111125 h 142875"/>
                <a:gd name="connsiteX65" fmla="*/ 2254250 w 2520950"/>
                <a:gd name="connsiteY65" fmla="*/ 104775 h 142875"/>
                <a:gd name="connsiteX66" fmla="*/ 2263775 w 2520950"/>
                <a:gd name="connsiteY66" fmla="*/ 101600 h 142875"/>
                <a:gd name="connsiteX67" fmla="*/ 2349500 w 2520950"/>
                <a:gd name="connsiteY67" fmla="*/ 104775 h 142875"/>
                <a:gd name="connsiteX68" fmla="*/ 2333625 w 2520950"/>
                <a:gd name="connsiteY68" fmla="*/ 98425 h 142875"/>
                <a:gd name="connsiteX69" fmla="*/ 2419350 w 2520950"/>
                <a:gd name="connsiteY69" fmla="*/ 95250 h 142875"/>
                <a:gd name="connsiteX70" fmla="*/ 2397125 w 2520950"/>
                <a:gd name="connsiteY70" fmla="*/ 92075 h 142875"/>
                <a:gd name="connsiteX71" fmla="*/ 2463800 w 2520950"/>
                <a:gd name="connsiteY71" fmla="*/ 88900 h 142875"/>
                <a:gd name="connsiteX72" fmla="*/ 2470150 w 2520950"/>
                <a:gd name="connsiteY72" fmla="*/ 98425 h 142875"/>
                <a:gd name="connsiteX73" fmla="*/ 2495550 w 2520950"/>
                <a:gd name="connsiteY73" fmla="*/ 104775 h 142875"/>
                <a:gd name="connsiteX74" fmla="*/ 2508250 w 2520950"/>
                <a:gd name="connsiteY74" fmla="*/ 111125 h 142875"/>
                <a:gd name="connsiteX75" fmla="*/ 2517775 w 2520950"/>
                <a:gd name="connsiteY75" fmla="*/ 114300 h 142875"/>
                <a:gd name="connsiteX76" fmla="*/ 2520950 w 2520950"/>
                <a:gd name="connsiteY76" fmla="*/ 12382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520950" h="142875">
                  <a:moveTo>
                    <a:pt x="0" y="63500"/>
                  </a:moveTo>
                  <a:cubicBezTo>
                    <a:pt x="7408" y="62442"/>
                    <a:pt x="14767" y="60946"/>
                    <a:pt x="22225" y="60325"/>
                  </a:cubicBezTo>
                  <a:cubicBezTo>
                    <a:pt x="80234" y="55491"/>
                    <a:pt x="84441" y="73633"/>
                    <a:pt x="69850" y="44450"/>
                  </a:cubicBezTo>
                  <a:lnTo>
                    <a:pt x="139700" y="41275"/>
                  </a:lnTo>
                  <a:cubicBezTo>
                    <a:pt x="143964" y="40348"/>
                    <a:pt x="138789" y="30107"/>
                    <a:pt x="142875" y="28575"/>
                  </a:cubicBezTo>
                  <a:cubicBezTo>
                    <a:pt x="149882" y="25947"/>
                    <a:pt x="157692" y="30692"/>
                    <a:pt x="165100" y="31750"/>
                  </a:cubicBezTo>
                  <a:cubicBezTo>
                    <a:pt x="185208" y="30692"/>
                    <a:pt x="205736" y="32794"/>
                    <a:pt x="225425" y="28575"/>
                  </a:cubicBezTo>
                  <a:cubicBezTo>
                    <a:pt x="230998" y="27381"/>
                    <a:pt x="208168" y="27754"/>
                    <a:pt x="209550" y="22225"/>
                  </a:cubicBezTo>
                  <a:cubicBezTo>
                    <a:pt x="211173" y="15731"/>
                    <a:pt x="222055" y="17277"/>
                    <a:pt x="228600" y="15875"/>
                  </a:cubicBezTo>
                  <a:cubicBezTo>
                    <a:pt x="236943" y="14087"/>
                    <a:pt x="245533" y="13758"/>
                    <a:pt x="254000" y="12700"/>
                  </a:cubicBezTo>
                  <a:cubicBezTo>
                    <a:pt x="250825" y="11642"/>
                    <a:pt x="241300" y="10583"/>
                    <a:pt x="244475" y="9525"/>
                  </a:cubicBezTo>
                  <a:cubicBezTo>
                    <a:pt x="263615" y="3145"/>
                    <a:pt x="289186" y="7817"/>
                    <a:pt x="307975" y="9525"/>
                  </a:cubicBezTo>
                  <a:cubicBezTo>
                    <a:pt x="322792" y="8467"/>
                    <a:pt x="338094" y="10258"/>
                    <a:pt x="352425" y="6350"/>
                  </a:cubicBezTo>
                  <a:cubicBezTo>
                    <a:pt x="356106" y="5346"/>
                    <a:pt x="339084" y="0"/>
                    <a:pt x="342900" y="0"/>
                  </a:cubicBezTo>
                  <a:cubicBezTo>
                    <a:pt x="347633" y="0"/>
                    <a:pt x="351110" y="4853"/>
                    <a:pt x="355600" y="6350"/>
                  </a:cubicBezTo>
                  <a:cubicBezTo>
                    <a:pt x="360720" y="8057"/>
                    <a:pt x="366166" y="8560"/>
                    <a:pt x="371475" y="9525"/>
                  </a:cubicBezTo>
                  <a:cubicBezTo>
                    <a:pt x="406837" y="15955"/>
                    <a:pt x="399214" y="13134"/>
                    <a:pt x="454025" y="15875"/>
                  </a:cubicBezTo>
                  <a:cubicBezTo>
                    <a:pt x="456142" y="19050"/>
                    <a:pt x="460375" y="21584"/>
                    <a:pt x="460375" y="25400"/>
                  </a:cubicBezTo>
                  <a:cubicBezTo>
                    <a:pt x="460375" y="29216"/>
                    <a:pt x="450283" y="34177"/>
                    <a:pt x="454025" y="34925"/>
                  </a:cubicBezTo>
                  <a:cubicBezTo>
                    <a:pt x="476880" y="39496"/>
                    <a:pt x="500592" y="37042"/>
                    <a:pt x="523875" y="38100"/>
                  </a:cubicBezTo>
                  <a:cubicBezTo>
                    <a:pt x="561621" y="56973"/>
                    <a:pt x="495826" y="26004"/>
                    <a:pt x="571500" y="47625"/>
                  </a:cubicBezTo>
                  <a:cubicBezTo>
                    <a:pt x="575817" y="48859"/>
                    <a:pt x="577850" y="53975"/>
                    <a:pt x="581025" y="57150"/>
                  </a:cubicBezTo>
                  <a:cubicBezTo>
                    <a:pt x="590550" y="56092"/>
                    <a:pt x="600147" y="55551"/>
                    <a:pt x="609600" y="53975"/>
                  </a:cubicBezTo>
                  <a:cubicBezTo>
                    <a:pt x="612901" y="53425"/>
                    <a:pt x="616340" y="52656"/>
                    <a:pt x="619125" y="50800"/>
                  </a:cubicBezTo>
                  <a:cubicBezTo>
                    <a:pt x="622861" y="48309"/>
                    <a:pt x="625475" y="44450"/>
                    <a:pt x="628650" y="41275"/>
                  </a:cubicBezTo>
                  <a:cubicBezTo>
                    <a:pt x="633942" y="42333"/>
                    <a:pt x="641287" y="40133"/>
                    <a:pt x="644525" y="44450"/>
                  </a:cubicBezTo>
                  <a:cubicBezTo>
                    <a:pt x="646815" y="47503"/>
                    <a:pt x="639882" y="50562"/>
                    <a:pt x="638175" y="53975"/>
                  </a:cubicBezTo>
                  <a:cubicBezTo>
                    <a:pt x="636678" y="56968"/>
                    <a:pt x="631654" y="63440"/>
                    <a:pt x="635000" y="63500"/>
                  </a:cubicBezTo>
                  <a:lnTo>
                    <a:pt x="993775" y="60325"/>
                  </a:lnTo>
                  <a:cubicBezTo>
                    <a:pt x="984250" y="57150"/>
                    <a:pt x="974180" y="55290"/>
                    <a:pt x="965200" y="50800"/>
                  </a:cubicBezTo>
                  <a:cubicBezTo>
                    <a:pt x="960967" y="48683"/>
                    <a:pt x="947769" y="44598"/>
                    <a:pt x="952500" y="44450"/>
                  </a:cubicBezTo>
                  <a:lnTo>
                    <a:pt x="1066800" y="47625"/>
                  </a:lnTo>
                  <a:lnTo>
                    <a:pt x="1196975" y="50800"/>
                  </a:lnTo>
                  <a:cubicBezTo>
                    <a:pt x="1213908" y="49742"/>
                    <a:pt x="1230893" y="49313"/>
                    <a:pt x="1247775" y="47625"/>
                  </a:cubicBezTo>
                  <a:cubicBezTo>
                    <a:pt x="1252117" y="47191"/>
                    <a:pt x="1256447" y="42772"/>
                    <a:pt x="1260475" y="44450"/>
                  </a:cubicBezTo>
                  <a:cubicBezTo>
                    <a:pt x="1270244" y="48521"/>
                    <a:pt x="1275835" y="60153"/>
                    <a:pt x="1285875" y="63500"/>
                  </a:cubicBezTo>
                  <a:lnTo>
                    <a:pt x="1295400" y="66675"/>
                  </a:lnTo>
                  <a:cubicBezTo>
                    <a:pt x="1302808" y="65617"/>
                    <a:pt x="1310179" y="62755"/>
                    <a:pt x="1317625" y="63500"/>
                  </a:cubicBezTo>
                  <a:cubicBezTo>
                    <a:pt x="1321422" y="63880"/>
                    <a:pt x="1323344" y="69578"/>
                    <a:pt x="1327150" y="69850"/>
                  </a:cubicBezTo>
                  <a:cubicBezTo>
                    <a:pt x="1338810" y="70683"/>
                    <a:pt x="1350433" y="67733"/>
                    <a:pt x="1362075" y="66675"/>
                  </a:cubicBezTo>
                  <a:cubicBezTo>
                    <a:pt x="1375833" y="67733"/>
                    <a:pt x="1390017" y="66295"/>
                    <a:pt x="1403350" y="69850"/>
                  </a:cubicBezTo>
                  <a:cubicBezTo>
                    <a:pt x="1407037" y="70833"/>
                    <a:pt x="1406053" y="78253"/>
                    <a:pt x="1409700" y="79375"/>
                  </a:cubicBezTo>
                  <a:cubicBezTo>
                    <a:pt x="1420873" y="82813"/>
                    <a:pt x="1432983" y="81492"/>
                    <a:pt x="1444625" y="82550"/>
                  </a:cubicBezTo>
                  <a:cubicBezTo>
                    <a:pt x="1447800" y="83608"/>
                    <a:pt x="1451074" y="84407"/>
                    <a:pt x="1454150" y="85725"/>
                  </a:cubicBezTo>
                  <a:cubicBezTo>
                    <a:pt x="1458500" y="87589"/>
                    <a:pt x="1462222" y="91083"/>
                    <a:pt x="1466850" y="92075"/>
                  </a:cubicBezTo>
                  <a:cubicBezTo>
                    <a:pt x="1477250" y="94304"/>
                    <a:pt x="1488017" y="94192"/>
                    <a:pt x="1498600" y="95250"/>
                  </a:cubicBezTo>
                  <a:cubicBezTo>
                    <a:pt x="1502710" y="97990"/>
                    <a:pt x="1516313" y="107628"/>
                    <a:pt x="1520825" y="107950"/>
                  </a:cubicBezTo>
                  <a:cubicBezTo>
                    <a:pt x="1531434" y="108708"/>
                    <a:pt x="1541992" y="105833"/>
                    <a:pt x="1552575" y="104775"/>
                  </a:cubicBezTo>
                  <a:cubicBezTo>
                    <a:pt x="1583639" y="97009"/>
                    <a:pt x="1552301" y="100359"/>
                    <a:pt x="1568450" y="111125"/>
                  </a:cubicBezTo>
                  <a:cubicBezTo>
                    <a:pt x="1572940" y="114118"/>
                    <a:pt x="1579033" y="113242"/>
                    <a:pt x="1584325" y="114300"/>
                  </a:cubicBezTo>
                  <a:cubicBezTo>
                    <a:pt x="1595967" y="113242"/>
                    <a:pt x="1607560" y="111125"/>
                    <a:pt x="1619250" y="111125"/>
                  </a:cubicBezTo>
                  <a:cubicBezTo>
                    <a:pt x="1629430" y="111125"/>
                    <a:pt x="1645210" y="118160"/>
                    <a:pt x="1654175" y="120650"/>
                  </a:cubicBezTo>
                  <a:cubicBezTo>
                    <a:pt x="1666788" y="124154"/>
                    <a:pt x="1679575" y="127000"/>
                    <a:pt x="1692275" y="130175"/>
                  </a:cubicBezTo>
                  <a:cubicBezTo>
                    <a:pt x="1695450" y="133350"/>
                    <a:pt x="1697580" y="138166"/>
                    <a:pt x="1701800" y="139700"/>
                  </a:cubicBezTo>
                  <a:cubicBezTo>
                    <a:pt x="1709819" y="142616"/>
                    <a:pt x="1718667" y="142875"/>
                    <a:pt x="1727200" y="142875"/>
                  </a:cubicBezTo>
                  <a:cubicBezTo>
                    <a:pt x="1738733" y="142875"/>
                    <a:pt x="1756390" y="138942"/>
                    <a:pt x="1768475" y="136525"/>
                  </a:cubicBezTo>
                  <a:cubicBezTo>
                    <a:pt x="1784350" y="137583"/>
                    <a:pt x="1800277" y="138034"/>
                    <a:pt x="1816100" y="139700"/>
                  </a:cubicBezTo>
                  <a:cubicBezTo>
                    <a:pt x="1820440" y="140157"/>
                    <a:pt x="1824436" y="142875"/>
                    <a:pt x="1828800" y="142875"/>
                  </a:cubicBezTo>
                  <a:cubicBezTo>
                    <a:pt x="1852107" y="142875"/>
                    <a:pt x="1875367" y="140758"/>
                    <a:pt x="1898650" y="139700"/>
                  </a:cubicBezTo>
                  <a:cubicBezTo>
                    <a:pt x="1897592" y="136525"/>
                    <a:pt x="1892129" y="130257"/>
                    <a:pt x="1895475" y="130175"/>
                  </a:cubicBezTo>
                  <a:cubicBezTo>
                    <a:pt x="1939962" y="129090"/>
                    <a:pt x="2028825" y="136525"/>
                    <a:pt x="2028825" y="136525"/>
                  </a:cubicBezTo>
                  <a:cubicBezTo>
                    <a:pt x="2041525" y="135467"/>
                    <a:pt x="2056321" y="140419"/>
                    <a:pt x="2066925" y="133350"/>
                  </a:cubicBezTo>
                  <a:cubicBezTo>
                    <a:pt x="2072632" y="129545"/>
                    <a:pt x="1972074" y="131054"/>
                    <a:pt x="2073275" y="123825"/>
                  </a:cubicBezTo>
                  <a:cubicBezTo>
                    <a:pt x="2120826" y="120429"/>
                    <a:pt x="2216150" y="117475"/>
                    <a:pt x="2216150" y="117475"/>
                  </a:cubicBezTo>
                  <a:cubicBezTo>
                    <a:pt x="2236258" y="115358"/>
                    <a:pt x="2257293" y="117519"/>
                    <a:pt x="2276475" y="111125"/>
                  </a:cubicBezTo>
                  <a:cubicBezTo>
                    <a:pt x="2283784" y="108689"/>
                    <a:pt x="2260414" y="109398"/>
                    <a:pt x="2254250" y="104775"/>
                  </a:cubicBezTo>
                  <a:cubicBezTo>
                    <a:pt x="2251573" y="102767"/>
                    <a:pt x="2260600" y="102658"/>
                    <a:pt x="2263775" y="101600"/>
                  </a:cubicBezTo>
                  <a:cubicBezTo>
                    <a:pt x="2292350" y="102658"/>
                    <a:pt x="2320935" y="106073"/>
                    <a:pt x="2349500" y="104775"/>
                  </a:cubicBezTo>
                  <a:cubicBezTo>
                    <a:pt x="2355193" y="104516"/>
                    <a:pt x="2327978" y="99195"/>
                    <a:pt x="2333625" y="98425"/>
                  </a:cubicBezTo>
                  <a:cubicBezTo>
                    <a:pt x="2361957" y="94561"/>
                    <a:pt x="2390775" y="96308"/>
                    <a:pt x="2419350" y="95250"/>
                  </a:cubicBezTo>
                  <a:cubicBezTo>
                    <a:pt x="2411942" y="94192"/>
                    <a:pt x="2392974" y="98302"/>
                    <a:pt x="2397125" y="92075"/>
                  </a:cubicBezTo>
                  <a:cubicBezTo>
                    <a:pt x="2405040" y="80202"/>
                    <a:pt x="2459208" y="88517"/>
                    <a:pt x="2463800" y="88900"/>
                  </a:cubicBezTo>
                  <a:cubicBezTo>
                    <a:pt x="2465917" y="92075"/>
                    <a:pt x="2467170" y="96041"/>
                    <a:pt x="2470150" y="98425"/>
                  </a:cubicBezTo>
                  <a:cubicBezTo>
                    <a:pt x="2473404" y="101028"/>
                    <a:pt x="2494759" y="104617"/>
                    <a:pt x="2495550" y="104775"/>
                  </a:cubicBezTo>
                  <a:cubicBezTo>
                    <a:pt x="2499783" y="106892"/>
                    <a:pt x="2503900" y="109261"/>
                    <a:pt x="2508250" y="111125"/>
                  </a:cubicBezTo>
                  <a:cubicBezTo>
                    <a:pt x="2511326" y="112443"/>
                    <a:pt x="2515408" y="111933"/>
                    <a:pt x="2517775" y="114300"/>
                  </a:cubicBezTo>
                  <a:cubicBezTo>
                    <a:pt x="2520142" y="116667"/>
                    <a:pt x="2520950" y="123825"/>
                    <a:pt x="2520950" y="123825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D7A2832-8964-4702-B824-512098DB7019}"/>
                </a:ext>
              </a:extLst>
            </p:cNvPr>
            <p:cNvSpPr/>
            <p:nvPr/>
          </p:nvSpPr>
          <p:spPr>
            <a:xfrm>
              <a:off x="5000625" y="4017664"/>
              <a:ext cx="962025" cy="51894"/>
            </a:xfrm>
            <a:custGeom>
              <a:avLst/>
              <a:gdLst>
                <a:gd name="connsiteX0" fmla="*/ 0 w 962025"/>
                <a:gd name="connsiteY0" fmla="*/ 4267 h 51894"/>
                <a:gd name="connsiteX1" fmla="*/ 78581 w 962025"/>
                <a:gd name="connsiteY1" fmla="*/ 16174 h 51894"/>
                <a:gd name="connsiteX2" fmla="*/ 80963 w 962025"/>
                <a:gd name="connsiteY2" fmla="*/ 23317 h 51894"/>
                <a:gd name="connsiteX3" fmla="*/ 119063 w 962025"/>
                <a:gd name="connsiteY3" fmla="*/ 18555 h 51894"/>
                <a:gd name="connsiteX4" fmla="*/ 130969 w 962025"/>
                <a:gd name="connsiteY4" fmla="*/ 13792 h 51894"/>
                <a:gd name="connsiteX5" fmla="*/ 154781 w 962025"/>
                <a:gd name="connsiteY5" fmla="*/ 16174 h 51894"/>
                <a:gd name="connsiteX6" fmla="*/ 185738 w 962025"/>
                <a:gd name="connsiteY6" fmla="*/ 32842 h 51894"/>
                <a:gd name="connsiteX7" fmla="*/ 188119 w 962025"/>
                <a:gd name="connsiteY7" fmla="*/ 47130 h 51894"/>
                <a:gd name="connsiteX8" fmla="*/ 221456 w 962025"/>
                <a:gd name="connsiteY8" fmla="*/ 49511 h 51894"/>
                <a:gd name="connsiteX9" fmla="*/ 230981 w 962025"/>
                <a:gd name="connsiteY9" fmla="*/ 51892 h 51894"/>
                <a:gd name="connsiteX10" fmla="*/ 335756 w 962025"/>
                <a:gd name="connsiteY10" fmla="*/ 47130 h 51894"/>
                <a:gd name="connsiteX11" fmla="*/ 419100 w 962025"/>
                <a:gd name="connsiteY11" fmla="*/ 44749 h 51894"/>
                <a:gd name="connsiteX12" fmla="*/ 409575 w 962025"/>
                <a:gd name="connsiteY12" fmla="*/ 37605 h 51894"/>
                <a:gd name="connsiteX13" fmla="*/ 395288 w 962025"/>
                <a:gd name="connsiteY13" fmla="*/ 35224 h 51894"/>
                <a:gd name="connsiteX14" fmla="*/ 409575 w 962025"/>
                <a:gd name="connsiteY14" fmla="*/ 32842 h 51894"/>
                <a:gd name="connsiteX15" fmla="*/ 438150 w 962025"/>
                <a:gd name="connsiteY15" fmla="*/ 30461 h 51894"/>
                <a:gd name="connsiteX16" fmla="*/ 495300 w 962025"/>
                <a:gd name="connsiteY16" fmla="*/ 32842 h 51894"/>
                <a:gd name="connsiteX17" fmla="*/ 500063 w 962025"/>
                <a:gd name="connsiteY17" fmla="*/ 39986 h 51894"/>
                <a:gd name="connsiteX18" fmla="*/ 519113 w 962025"/>
                <a:gd name="connsiteY18" fmla="*/ 47130 h 51894"/>
                <a:gd name="connsiteX19" fmla="*/ 559594 w 962025"/>
                <a:gd name="connsiteY19" fmla="*/ 44749 h 51894"/>
                <a:gd name="connsiteX20" fmla="*/ 583406 w 962025"/>
                <a:gd name="connsiteY20" fmla="*/ 37605 h 51894"/>
                <a:gd name="connsiteX21" fmla="*/ 604838 w 962025"/>
                <a:gd name="connsiteY21" fmla="*/ 35224 h 51894"/>
                <a:gd name="connsiteX22" fmla="*/ 664369 w 962025"/>
                <a:gd name="connsiteY22" fmla="*/ 30461 h 51894"/>
                <a:gd name="connsiteX23" fmla="*/ 671513 w 962025"/>
                <a:gd name="connsiteY23" fmla="*/ 25699 h 51894"/>
                <a:gd name="connsiteX24" fmla="*/ 795338 w 962025"/>
                <a:gd name="connsiteY24" fmla="*/ 23317 h 51894"/>
                <a:gd name="connsiteX25" fmla="*/ 807244 w 962025"/>
                <a:gd name="connsiteY25" fmla="*/ 11411 h 51894"/>
                <a:gd name="connsiteX26" fmla="*/ 904875 w 962025"/>
                <a:gd name="connsiteY26" fmla="*/ 13792 h 51894"/>
                <a:gd name="connsiteX27" fmla="*/ 912019 w 962025"/>
                <a:gd name="connsiteY27" fmla="*/ 30461 h 51894"/>
                <a:gd name="connsiteX28" fmla="*/ 921544 w 962025"/>
                <a:gd name="connsiteY28" fmla="*/ 32842 h 51894"/>
                <a:gd name="connsiteX29" fmla="*/ 962025 w 962025"/>
                <a:gd name="connsiteY29" fmla="*/ 32842 h 5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62025" h="51894">
                  <a:moveTo>
                    <a:pt x="0" y="4267"/>
                  </a:moveTo>
                  <a:cubicBezTo>
                    <a:pt x="44181" y="5740"/>
                    <a:pt x="62344" y="-12239"/>
                    <a:pt x="78581" y="16174"/>
                  </a:cubicBezTo>
                  <a:cubicBezTo>
                    <a:pt x="79826" y="18353"/>
                    <a:pt x="80169" y="20936"/>
                    <a:pt x="80963" y="23317"/>
                  </a:cubicBezTo>
                  <a:cubicBezTo>
                    <a:pt x="93663" y="21730"/>
                    <a:pt x="106490" y="20950"/>
                    <a:pt x="119063" y="18555"/>
                  </a:cubicBezTo>
                  <a:cubicBezTo>
                    <a:pt x="123262" y="17755"/>
                    <a:pt x="126704" y="14076"/>
                    <a:pt x="130969" y="13792"/>
                  </a:cubicBezTo>
                  <a:cubicBezTo>
                    <a:pt x="138928" y="13261"/>
                    <a:pt x="146844" y="15380"/>
                    <a:pt x="154781" y="16174"/>
                  </a:cubicBezTo>
                  <a:cubicBezTo>
                    <a:pt x="165957" y="49697"/>
                    <a:pt x="148187" y="10937"/>
                    <a:pt x="185738" y="32842"/>
                  </a:cubicBezTo>
                  <a:cubicBezTo>
                    <a:pt x="189909" y="35275"/>
                    <a:pt x="183744" y="45088"/>
                    <a:pt x="188119" y="47130"/>
                  </a:cubicBezTo>
                  <a:cubicBezTo>
                    <a:pt x="198214" y="51841"/>
                    <a:pt x="210344" y="48717"/>
                    <a:pt x="221456" y="49511"/>
                  </a:cubicBezTo>
                  <a:cubicBezTo>
                    <a:pt x="224631" y="50305"/>
                    <a:pt x="227709" y="51960"/>
                    <a:pt x="230981" y="51892"/>
                  </a:cubicBezTo>
                  <a:cubicBezTo>
                    <a:pt x="265934" y="51164"/>
                    <a:pt x="300809" y="48128"/>
                    <a:pt x="335756" y="47130"/>
                  </a:cubicBezTo>
                  <a:lnTo>
                    <a:pt x="419100" y="44749"/>
                  </a:lnTo>
                  <a:cubicBezTo>
                    <a:pt x="415925" y="42368"/>
                    <a:pt x="413260" y="39079"/>
                    <a:pt x="409575" y="37605"/>
                  </a:cubicBezTo>
                  <a:cubicBezTo>
                    <a:pt x="405092" y="35812"/>
                    <a:pt x="395288" y="40052"/>
                    <a:pt x="395288" y="35224"/>
                  </a:cubicBezTo>
                  <a:cubicBezTo>
                    <a:pt x="395288" y="30396"/>
                    <a:pt x="404776" y="33375"/>
                    <a:pt x="409575" y="32842"/>
                  </a:cubicBezTo>
                  <a:cubicBezTo>
                    <a:pt x="419075" y="31786"/>
                    <a:pt x="428625" y="31255"/>
                    <a:pt x="438150" y="30461"/>
                  </a:cubicBezTo>
                  <a:cubicBezTo>
                    <a:pt x="457200" y="31255"/>
                    <a:pt x="476455" y="29943"/>
                    <a:pt x="495300" y="32842"/>
                  </a:cubicBezTo>
                  <a:cubicBezTo>
                    <a:pt x="498129" y="33277"/>
                    <a:pt x="497609" y="38513"/>
                    <a:pt x="500063" y="39986"/>
                  </a:cubicBezTo>
                  <a:cubicBezTo>
                    <a:pt x="505878" y="43475"/>
                    <a:pt x="512763" y="44749"/>
                    <a:pt x="519113" y="47130"/>
                  </a:cubicBezTo>
                  <a:cubicBezTo>
                    <a:pt x="532607" y="46336"/>
                    <a:pt x="546138" y="46031"/>
                    <a:pt x="559594" y="44749"/>
                  </a:cubicBezTo>
                  <a:cubicBezTo>
                    <a:pt x="567143" y="44030"/>
                    <a:pt x="576514" y="38983"/>
                    <a:pt x="583406" y="37605"/>
                  </a:cubicBezTo>
                  <a:cubicBezTo>
                    <a:pt x="590454" y="36195"/>
                    <a:pt x="597694" y="36018"/>
                    <a:pt x="604838" y="35224"/>
                  </a:cubicBezTo>
                  <a:cubicBezTo>
                    <a:pt x="637015" y="27177"/>
                    <a:pt x="578142" y="41238"/>
                    <a:pt x="664369" y="30461"/>
                  </a:cubicBezTo>
                  <a:cubicBezTo>
                    <a:pt x="667209" y="30106"/>
                    <a:pt x="668655" y="25855"/>
                    <a:pt x="671513" y="25699"/>
                  </a:cubicBezTo>
                  <a:cubicBezTo>
                    <a:pt x="712734" y="23450"/>
                    <a:pt x="754063" y="24111"/>
                    <a:pt x="795338" y="23317"/>
                  </a:cubicBezTo>
                  <a:cubicBezTo>
                    <a:pt x="792279" y="11086"/>
                    <a:pt x="788998" y="11411"/>
                    <a:pt x="807244" y="11411"/>
                  </a:cubicBezTo>
                  <a:cubicBezTo>
                    <a:pt x="839797" y="11411"/>
                    <a:pt x="872331" y="12998"/>
                    <a:pt x="904875" y="13792"/>
                  </a:cubicBezTo>
                  <a:cubicBezTo>
                    <a:pt x="906070" y="18572"/>
                    <a:pt x="907085" y="27172"/>
                    <a:pt x="912019" y="30461"/>
                  </a:cubicBezTo>
                  <a:cubicBezTo>
                    <a:pt x="914742" y="32276"/>
                    <a:pt x="918275" y="32686"/>
                    <a:pt x="921544" y="32842"/>
                  </a:cubicBezTo>
                  <a:cubicBezTo>
                    <a:pt x="935022" y="33484"/>
                    <a:pt x="948531" y="32842"/>
                    <a:pt x="962025" y="32842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B77B867-D6D3-4B62-A0DB-9FFF828383BF}"/>
                </a:ext>
              </a:extLst>
            </p:cNvPr>
            <p:cNvSpPr/>
            <p:nvPr/>
          </p:nvSpPr>
          <p:spPr>
            <a:xfrm>
              <a:off x="3024188" y="3287433"/>
              <a:ext cx="1414462" cy="104052"/>
            </a:xfrm>
            <a:custGeom>
              <a:avLst/>
              <a:gdLst>
                <a:gd name="connsiteX0" fmla="*/ 0 w 1414462"/>
                <a:gd name="connsiteY0" fmla="*/ 8217 h 104052"/>
                <a:gd name="connsiteX1" fmla="*/ 52387 w 1414462"/>
                <a:gd name="connsiteY1" fmla="*/ 41555 h 104052"/>
                <a:gd name="connsiteX2" fmla="*/ 123825 w 1414462"/>
                <a:gd name="connsiteY2" fmla="*/ 46317 h 104052"/>
                <a:gd name="connsiteX3" fmla="*/ 171450 w 1414462"/>
                <a:gd name="connsiteY3" fmla="*/ 41555 h 104052"/>
                <a:gd name="connsiteX4" fmla="*/ 185737 w 1414462"/>
                <a:gd name="connsiteY4" fmla="*/ 60605 h 104052"/>
                <a:gd name="connsiteX5" fmla="*/ 238125 w 1414462"/>
                <a:gd name="connsiteY5" fmla="*/ 65367 h 104052"/>
                <a:gd name="connsiteX6" fmla="*/ 309562 w 1414462"/>
                <a:gd name="connsiteY6" fmla="*/ 60605 h 104052"/>
                <a:gd name="connsiteX7" fmla="*/ 333375 w 1414462"/>
                <a:gd name="connsiteY7" fmla="*/ 55842 h 104052"/>
                <a:gd name="connsiteX8" fmla="*/ 409575 w 1414462"/>
                <a:gd name="connsiteY8" fmla="*/ 41555 h 104052"/>
                <a:gd name="connsiteX9" fmla="*/ 461962 w 1414462"/>
                <a:gd name="connsiteY9" fmla="*/ 46317 h 104052"/>
                <a:gd name="connsiteX10" fmla="*/ 500062 w 1414462"/>
                <a:gd name="connsiteY10" fmla="*/ 41555 h 104052"/>
                <a:gd name="connsiteX11" fmla="*/ 600075 w 1414462"/>
                <a:gd name="connsiteY11" fmla="*/ 32030 h 104052"/>
                <a:gd name="connsiteX12" fmla="*/ 585787 w 1414462"/>
                <a:gd name="connsiteY12" fmla="*/ 3455 h 104052"/>
                <a:gd name="connsiteX13" fmla="*/ 733425 w 1414462"/>
                <a:gd name="connsiteY13" fmla="*/ 8217 h 104052"/>
                <a:gd name="connsiteX14" fmla="*/ 719137 w 1414462"/>
                <a:gd name="connsiteY14" fmla="*/ 12980 h 104052"/>
                <a:gd name="connsiteX15" fmla="*/ 709612 w 1414462"/>
                <a:gd name="connsiteY15" fmla="*/ 27267 h 104052"/>
                <a:gd name="connsiteX16" fmla="*/ 733425 w 1414462"/>
                <a:gd name="connsiteY16" fmla="*/ 36792 h 104052"/>
                <a:gd name="connsiteX17" fmla="*/ 814387 w 1414462"/>
                <a:gd name="connsiteY17" fmla="*/ 41555 h 104052"/>
                <a:gd name="connsiteX18" fmla="*/ 819150 w 1414462"/>
                <a:gd name="connsiteY18" fmla="*/ 70130 h 104052"/>
                <a:gd name="connsiteX19" fmla="*/ 885825 w 1414462"/>
                <a:gd name="connsiteY19" fmla="*/ 89180 h 104052"/>
                <a:gd name="connsiteX20" fmla="*/ 942975 w 1414462"/>
                <a:gd name="connsiteY20" fmla="*/ 84417 h 104052"/>
                <a:gd name="connsiteX21" fmla="*/ 966787 w 1414462"/>
                <a:gd name="connsiteY21" fmla="*/ 74892 h 104052"/>
                <a:gd name="connsiteX22" fmla="*/ 981075 w 1414462"/>
                <a:gd name="connsiteY22" fmla="*/ 70130 h 104052"/>
                <a:gd name="connsiteX23" fmla="*/ 1062037 w 1414462"/>
                <a:gd name="connsiteY23" fmla="*/ 74892 h 104052"/>
                <a:gd name="connsiteX24" fmla="*/ 1071562 w 1414462"/>
                <a:gd name="connsiteY24" fmla="*/ 103467 h 104052"/>
                <a:gd name="connsiteX25" fmla="*/ 1152525 w 1414462"/>
                <a:gd name="connsiteY25" fmla="*/ 89180 h 104052"/>
                <a:gd name="connsiteX26" fmla="*/ 1257300 w 1414462"/>
                <a:gd name="connsiteY26" fmla="*/ 93942 h 104052"/>
                <a:gd name="connsiteX27" fmla="*/ 1309687 w 1414462"/>
                <a:gd name="connsiteY27" fmla="*/ 84417 h 104052"/>
                <a:gd name="connsiteX28" fmla="*/ 1347787 w 1414462"/>
                <a:gd name="connsiteY28" fmla="*/ 79655 h 104052"/>
                <a:gd name="connsiteX29" fmla="*/ 1366837 w 1414462"/>
                <a:gd name="connsiteY29" fmla="*/ 74892 h 104052"/>
                <a:gd name="connsiteX30" fmla="*/ 1390650 w 1414462"/>
                <a:gd name="connsiteY30" fmla="*/ 84417 h 104052"/>
                <a:gd name="connsiteX31" fmla="*/ 1414462 w 1414462"/>
                <a:gd name="connsiteY31" fmla="*/ 84417 h 10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14462" h="104052">
                  <a:moveTo>
                    <a:pt x="0" y="8217"/>
                  </a:moveTo>
                  <a:cubicBezTo>
                    <a:pt x="2139" y="9745"/>
                    <a:pt x="40345" y="39654"/>
                    <a:pt x="52387" y="41555"/>
                  </a:cubicBezTo>
                  <a:cubicBezTo>
                    <a:pt x="75960" y="45277"/>
                    <a:pt x="100012" y="44730"/>
                    <a:pt x="123825" y="46317"/>
                  </a:cubicBezTo>
                  <a:cubicBezTo>
                    <a:pt x="139038" y="41246"/>
                    <a:pt x="155419" y="30104"/>
                    <a:pt x="171450" y="41555"/>
                  </a:cubicBezTo>
                  <a:cubicBezTo>
                    <a:pt x="177909" y="46169"/>
                    <a:pt x="178262" y="57935"/>
                    <a:pt x="185737" y="60605"/>
                  </a:cubicBezTo>
                  <a:cubicBezTo>
                    <a:pt x="202250" y="66502"/>
                    <a:pt x="220662" y="63780"/>
                    <a:pt x="238125" y="65367"/>
                  </a:cubicBezTo>
                  <a:cubicBezTo>
                    <a:pt x="261937" y="63780"/>
                    <a:pt x="285815" y="62980"/>
                    <a:pt x="309562" y="60605"/>
                  </a:cubicBezTo>
                  <a:cubicBezTo>
                    <a:pt x="317617" y="59800"/>
                    <a:pt x="325403" y="57249"/>
                    <a:pt x="333375" y="55842"/>
                  </a:cubicBezTo>
                  <a:cubicBezTo>
                    <a:pt x="405470" y="43119"/>
                    <a:pt x="368912" y="51720"/>
                    <a:pt x="409575" y="41555"/>
                  </a:cubicBezTo>
                  <a:cubicBezTo>
                    <a:pt x="357983" y="28656"/>
                    <a:pt x="417936" y="44403"/>
                    <a:pt x="461962" y="46317"/>
                  </a:cubicBezTo>
                  <a:cubicBezTo>
                    <a:pt x="474749" y="46873"/>
                    <a:pt x="487331" y="42872"/>
                    <a:pt x="500062" y="41555"/>
                  </a:cubicBezTo>
                  <a:lnTo>
                    <a:pt x="600075" y="32030"/>
                  </a:lnTo>
                  <a:cubicBezTo>
                    <a:pt x="595312" y="22505"/>
                    <a:pt x="575303" y="5327"/>
                    <a:pt x="585787" y="3455"/>
                  </a:cubicBezTo>
                  <a:cubicBezTo>
                    <a:pt x="634258" y="-5201"/>
                    <a:pt x="684312" y="4709"/>
                    <a:pt x="733425" y="8217"/>
                  </a:cubicBezTo>
                  <a:cubicBezTo>
                    <a:pt x="738433" y="8575"/>
                    <a:pt x="723900" y="11392"/>
                    <a:pt x="719137" y="12980"/>
                  </a:cubicBezTo>
                  <a:cubicBezTo>
                    <a:pt x="715962" y="17742"/>
                    <a:pt x="706667" y="22359"/>
                    <a:pt x="709612" y="27267"/>
                  </a:cubicBezTo>
                  <a:cubicBezTo>
                    <a:pt x="714011" y="34598"/>
                    <a:pt x="724954" y="35637"/>
                    <a:pt x="733425" y="36792"/>
                  </a:cubicBezTo>
                  <a:cubicBezTo>
                    <a:pt x="760211" y="40445"/>
                    <a:pt x="787400" y="39967"/>
                    <a:pt x="814387" y="41555"/>
                  </a:cubicBezTo>
                  <a:cubicBezTo>
                    <a:pt x="815975" y="51080"/>
                    <a:pt x="810648" y="65552"/>
                    <a:pt x="819150" y="70130"/>
                  </a:cubicBezTo>
                  <a:cubicBezTo>
                    <a:pt x="911753" y="119992"/>
                    <a:pt x="856789" y="45624"/>
                    <a:pt x="885825" y="89180"/>
                  </a:cubicBezTo>
                  <a:cubicBezTo>
                    <a:pt x="904875" y="87592"/>
                    <a:pt x="924150" y="87739"/>
                    <a:pt x="942975" y="84417"/>
                  </a:cubicBezTo>
                  <a:cubicBezTo>
                    <a:pt x="951394" y="82931"/>
                    <a:pt x="958782" y="77894"/>
                    <a:pt x="966787" y="74892"/>
                  </a:cubicBezTo>
                  <a:cubicBezTo>
                    <a:pt x="971488" y="73129"/>
                    <a:pt x="976312" y="71717"/>
                    <a:pt x="981075" y="70130"/>
                  </a:cubicBezTo>
                  <a:cubicBezTo>
                    <a:pt x="1008062" y="71717"/>
                    <a:pt x="1036670" y="65546"/>
                    <a:pt x="1062037" y="74892"/>
                  </a:cubicBezTo>
                  <a:cubicBezTo>
                    <a:pt x="1071458" y="78363"/>
                    <a:pt x="1061861" y="100880"/>
                    <a:pt x="1071562" y="103467"/>
                  </a:cubicBezTo>
                  <a:cubicBezTo>
                    <a:pt x="1084286" y="106860"/>
                    <a:pt x="1130665" y="94644"/>
                    <a:pt x="1152525" y="89180"/>
                  </a:cubicBezTo>
                  <a:cubicBezTo>
                    <a:pt x="1187450" y="90767"/>
                    <a:pt x="1222355" y="95001"/>
                    <a:pt x="1257300" y="93942"/>
                  </a:cubicBezTo>
                  <a:cubicBezTo>
                    <a:pt x="1275040" y="93404"/>
                    <a:pt x="1292156" y="87185"/>
                    <a:pt x="1309687" y="84417"/>
                  </a:cubicBezTo>
                  <a:cubicBezTo>
                    <a:pt x="1322329" y="82421"/>
                    <a:pt x="1335087" y="81242"/>
                    <a:pt x="1347787" y="79655"/>
                  </a:cubicBezTo>
                  <a:cubicBezTo>
                    <a:pt x="1354137" y="78067"/>
                    <a:pt x="1360332" y="74169"/>
                    <a:pt x="1366837" y="74892"/>
                  </a:cubicBezTo>
                  <a:cubicBezTo>
                    <a:pt x="1375334" y="75836"/>
                    <a:pt x="1382267" y="82740"/>
                    <a:pt x="1390650" y="84417"/>
                  </a:cubicBezTo>
                  <a:cubicBezTo>
                    <a:pt x="1398433" y="85974"/>
                    <a:pt x="1406525" y="84417"/>
                    <a:pt x="1414462" y="84417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527D701-E01C-4F96-BBD0-DA371B8859E0}"/>
                </a:ext>
              </a:extLst>
            </p:cNvPr>
            <p:cNvSpPr/>
            <p:nvPr/>
          </p:nvSpPr>
          <p:spPr>
            <a:xfrm>
              <a:off x="2876550" y="3597146"/>
              <a:ext cx="1014413" cy="217631"/>
            </a:xfrm>
            <a:custGeom>
              <a:avLst/>
              <a:gdLst>
                <a:gd name="connsiteX0" fmla="*/ 0 w 1014413"/>
                <a:gd name="connsiteY0" fmla="*/ 31879 h 217631"/>
                <a:gd name="connsiteX1" fmla="*/ 90488 w 1014413"/>
                <a:gd name="connsiteY1" fmla="*/ 41404 h 217631"/>
                <a:gd name="connsiteX2" fmla="*/ 133350 w 1014413"/>
                <a:gd name="connsiteY2" fmla="*/ 41404 h 217631"/>
                <a:gd name="connsiteX3" fmla="*/ 157163 w 1014413"/>
                <a:gd name="connsiteY3" fmla="*/ 36642 h 217631"/>
                <a:gd name="connsiteX4" fmla="*/ 228600 w 1014413"/>
                <a:gd name="connsiteY4" fmla="*/ 27117 h 217631"/>
                <a:gd name="connsiteX5" fmla="*/ 223838 w 1014413"/>
                <a:gd name="connsiteY5" fmla="*/ 8067 h 217631"/>
                <a:gd name="connsiteX6" fmla="*/ 361950 w 1014413"/>
                <a:gd name="connsiteY6" fmla="*/ 8067 h 217631"/>
                <a:gd name="connsiteX7" fmla="*/ 366713 w 1014413"/>
                <a:gd name="connsiteY7" fmla="*/ 22354 h 217631"/>
                <a:gd name="connsiteX8" fmla="*/ 381000 w 1014413"/>
                <a:gd name="connsiteY8" fmla="*/ 31879 h 217631"/>
                <a:gd name="connsiteX9" fmla="*/ 433388 w 1014413"/>
                <a:gd name="connsiteY9" fmla="*/ 36642 h 217631"/>
                <a:gd name="connsiteX10" fmla="*/ 438150 w 1014413"/>
                <a:gd name="connsiteY10" fmla="*/ 84267 h 217631"/>
                <a:gd name="connsiteX11" fmla="*/ 476250 w 1014413"/>
                <a:gd name="connsiteY11" fmla="*/ 79504 h 217631"/>
                <a:gd name="connsiteX12" fmla="*/ 495300 w 1014413"/>
                <a:gd name="connsiteY12" fmla="*/ 69979 h 217631"/>
                <a:gd name="connsiteX13" fmla="*/ 509588 w 1014413"/>
                <a:gd name="connsiteY13" fmla="*/ 65217 h 217631"/>
                <a:gd name="connsiteX14" fmla="*/ 523875 w 1014413"/>
                <a:gd name="connsiteY14" fmla="*/ 84267 h 217631"/>
                <a:gd name="connsiteX15" fmla="*/ 619125 w 1014413"/>
                <a:gd name="connsiteY15" fmla="*/ 93792 h 217631"/>
                <a:gd name="connsiteX16" fmla="*/ 642938 w 1014413"/>
                <a:gd name="connsiteY16" fmla="*/ 122367 h 217631"/>
                <a:gd name="connsiteX17" fmla="*/ 676275 w 1014413"/>
                <a:gd name="connsiteY17" fmla="*/ 127129 h 217631"/>
                <a:gd name="connsiteX18" fmla="*/ 728663 w 1014413"/>
                <a:gd name="connsiteY18" fmla="*/ 136654 h 217631"/>
                <a:gd name="connsiteX19" fmla="*/ 738188 w 1014413"/>
                <a:gd name="connsiteY19" fmla="*/ 150942 h 217631"/>
                <a:gd name="connsiteX20" fmla="*/ 862013 w 1014413"/>
                <a:gd name="connsiteY20" fmla="*/ 174754 h 217631"/>
                <a:gd name="connsiteX21" fmla="*/ 876300 w 1014413"/>
                <a:gd name="connsiteY21" fmla="*/ 179517 h 217631"/>
                <a:gd name="connsiteX22" fmla="*/ 900113 w 1014413"/>
                <a:gd name="connsiteY22" fmla="*/ 184279 h 217631"/>
                <a:gd name="connsiteX23" fmla="*/ 914400 w 1014413"/>
                <a:gd name="connsiteY23" fmla="*/ 198567 h 217631"/>
                <a:gd name="connsiteX24" fmla="*/ 933450 w 1014413"/>
                <a:gd name="connsiteY24" fmla="*/ 208092 h 217631"/>
                <a:gd name="connsiteX25" fmla="*/ 962025 w 1014413"/>
                <a:gd name="connsiteY25" fmla="*/ 198567 h 217631"/>
                <a:gd name="connsiteX26" fmla="*/ 976313 w 1014413"/>
                <a:gd name="connsiteY26" fmla="*/ 212854 h 217631"/>
                <a:gd name="connsiteX27" fmla="*/ 1014413 w 1014413"/>
                <a:gd name="connsiteY27" fmla="*/ 217617 h 21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14413" h="217631">
                  <a:moveTo>
                    <a:pt x="0" y="31879"/>
                  </a:moveTo>
                  <a:cubicBezTo>
                    <a:pt x="30163" y="35054"/>
                    <a:pt x="60183" y="40192"/>
                    <a:pt x="90488" y="41404"/>
                  </a:cubicBezTo>
                  <a:cubicBezTo>
                    <a:pt x="147636" y="43690"/>
                    <a:pt x="97622" y="29496"/>
                    <a:pt x="133350" y="41404"/>
                  </a:cubicBezTo>
                  <a:cubicBezTo>
                    <a:pt x="141288" y="39817"/>
                    <a:pt x="149158" y="37843"/>
                    <a:pt x="157163" y="36642"/>
                  </a:cubicBezTo>
                  <a:cubicBezTo>
                    <a:pt x="180920" y="33079"/>
                    <a:pt x="206519" y="36580"/>
                    <a:pt x="228600" y="27117"/>
                  </a:cubicBezTo>
                  <a:cubicBezTo>
                    <a:pt x="234616" y="24539"/>
                    <a:pt x="225425" y="14417"/>
                    <a:pt x="223838" y="8067"/>
                  </a:cubicBezTo>
                  <a:cubicBezTo>
                    <a:pt x="276826" y="-765"/>
                    <a:pt x="286808" y="-4457"/>
                    <a:pt x="361950" y="8067"/>
                  </a:cubicBezTo>
                  <a:cubicBezTo>
                    <a:pt x="366902" y="8892"/>
                    <a:pt x="363577" y="18434"/>
                    <a:pt x="366713" y="22354"/>
                  </a:cubicBezTo>
                  <a:cubicBezTo>
                    <a:pt x="370289" y="26823"/>
                    <a:pt x="375403" y="30680"/>
                    <a:pt x="381000" y="31879"/>
                  </a:cubicBezTo>
                  <a:cubicBezTo>
                    <a:pt x="398145" y="35553"/>
                    <a:pt x="415925" y="35054"/>
                    <a:pt x="433388" y="36642"/>
                  </a:cubicBezTo>
                  <a:cubicBezTo>
                    <a:pt x="421353" y="72747"/>
                    <a:pt x="417839" y="57185"/>
                    <a:pt x="438150" y="84267"/>
                  </a:cubicBezTo>
                  <a:cubicBezTo>
                    <a:pt x="450850" y="82679"/>
                    <a:pt x="463833" y="82608"/>
                    <a:pt x="476250" y="79504"/>
                  </a:cubicBezTo>
                  <a:cubicBezTo>
                    <a:pt x="483138" y="77782"/>
                    <a:pt x="488774" y="72776"/>
                    <a:pt x="495300" y="69979"/>
                  </a:cubicBezTo>
                  <a:cubicBezTo>
                    <a:pt x="499914" y="68002"/>
                    <a:pt x="504825" y="66804"/>
                    <a:pt x="509588" y="65217"/>
                  </a:cubicBezTo>
                  <a:cubicBezTo>
                    <a:pt x="514350" y="71567"/>
                    <a:pt x="518262" y="78654"/>
                    <a:pt x="523875" y="84267"/>
                  </a:cubicBezTo>
                  <a:cubicBezTo>
                    <a:pt x="554011" y="114403"/>
                    <a:pt x="564738" y="97191"/>
                    <a:pt x="619125" y="93792"/>
                  </a:cubicBezTo>
                  <a:cubicBezTo>
                    <a:pt x="623887" y="100935"/>
                    <a:pt x="634604" y="119034"/>
                    <a:pt x="642938" y="122367"/>
                  </a:cubicBezTo>
                  <a:cubicBezTo>
                    <a:pt x="653360" y="126536"/>
                    <a:pt x="665203" y="125284"/>
                    <a:pt x="676275" y="127129"/>
                  </a:cubicBezTo>
                  <a:cubicBezTo>
                    <a:pt x="693782" y="130047"/>
                    <a:pt x="711200" y="133479"/>
                    <a:pt x="728663" y="136654"/>
                  </a:cubicBezTo>
                  <a:cubicBezTo>
                    <a:pt x="731838" y="141417"/>
                    <a:pt x="734141" y="146895"/>
                    <a:pt x="738188" y="150942"/>
                  </a:cubicBezTo>
                  <a:cubicBezTo>
                    <a:pt x="772338" y="185092"/>
                    <a:pt x="806573" y="169714"/>
                    <a:pt x="862013" y="174754"/>
                  </a:cubicBezTo>
                  <a:cubicBezTo>
                    <a:pt x="866775" y="176342"/>
                    <a:pt x="871430" y="178299"/>
                    <a:pt x="876300" y="179517"/>
                  </a:cubicBezTo>
                  <a:cubicBezTo>
                    <a:pt x="884153" y="181480"/>
                    <a:pt x="892873" y="180659"/>
                    <a:pt x="900113" y="184279"/>
                  </a:cubicBezTo>
                  <a:cubicBezTo>
                    <a:pt x="906137" y="187291"/>
                    <a:pt x="908919" y="194652"/>
                    <a:pt x="914400" y="198567"/>
                  </a:cubicBezTo>
                  <a:cubicBezTo>
                    <a:pt x="920177" y="202694"/>
                    <a:pt x="927100" y="204917"/>
                    <a:pt x="933450" y="208092"/>
                  </a:cubicBezTo>
                  <a:cubicBezTo>
                    <a:pt x="942975" y="204917"/>
                    <a:pt x="954925" y="191468"/>
                    <a:pt x="962025" y="198567"/>
                  </a:cubicBezTo>
                  <a:cubicBezTo>
                    <a:pt x="966788" y="203329"/>
                    <a:pt x="970158" y="210119"/>
                    <a:pt x="976313" y="212854"/>
                  </a:cubicBezTo>
                  <a:cubicBezTo>
                    <a:pt x="988204" y="218139"/>
                    <a:pt x="1001747" y="217617"/>
                    <a:pt x="1014413" y="217617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A22CE7E-F060-4B7B-82E3-560A03022989}"/>
                </a:ext>
              </a:extLst>
            </p:cNvPr>
            <p:cNvSpPr/>
            <p:nvPr/>
          </p:nvSpPr>
          <p:spPr>
            <a:xfrm>
              <a:off x="4181475" y="3862388"/>
              <a:ext cx="447675" cy="129236"/>
            </a:xfrm>
            <a:custGeom>
              <a:avLst/>
              <a:gdLst>
                <a:gd name="connsiteX0" fmla="*/ 0 w 447675"/>
                <a:gd name="connsiteY0" fmla="*/ 0 h 129236"/>
                <a:gd name="connsiteX1" fmla="*/ 57150 w 447675"/>
                <a:gd name="connsiteY1" fmla="*/ 4762 h 129236"/>
                <a:gd name="connsiteX2" fmla="*/ 71438 w 447675"/>
                <a:gd name="connsiteY2" fmla="*/ 9525 h 129236"/>
                <a:gd name="connsiteX3" fmla="*/ 114300 w 447675"/>
                <a:gd name="connsiteY3" fmla="*/ 14287 h 129236"/>
                <a:gd name="connsiteX4" fmla="*/ 157163 w 447675"/>
                <a:gd name="connsiteY4" fmla="*/ 23812 h 129236"/>
                <a:gd name="connsiteX5" fmla="*/ 152400 w 447675"/>
                <a:gd name="connsiteY5" fmla="*/ 57150 h 129236"/>
                <a:gd name="connsiteX6" fmla="*/ 223838 w 447675"/>
                <a:gd name="connsiteY6" fmla="*/ 61912 h 129236"/>
                <a:gd name="connsiteX7" fmla="*/ 228600 w 447675"/>
                <a:gd name="connsiteY7" fmla="*/ 76200 h 129236"/>
                <a:gd name="connsiteX8" fmla="*/ 266700 w 447675"/>
                <a:gd name="connsiteY8" fmla="*/ 71437 h 129236"/>
                <a:gd name="connsiteX9" fmla="*/ 271463 w 447675"/>
                <a:gd name="connsiteY9" fmla="*/ 85725 h 129236"/>
                <a:gd name="connsiteX10" fmla="*/ 347663 w 447675"/>
                <a:gd name="connsiteY10" fmla="*/ 100012 h 129236"/>
                <a:gd name="connsiteX11" fmla="*/ 352425 w 447675"/>
                <a:gd name="connsiteY11" fmla="*/ 123825 h 129236"/>
                <a:gd name="connsiteX12" fmla="*/ 371475 w 447675"/>
                <a:gd name="connsiteY12" fmla="*/ 128587 h 129236"/>
                <a:gd name="connsiteX13" fmla="*/ 447675 w 447675"/>
                <a:gd name="connsiteY13" fmla="*/ 114300 h 12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675" h="129236">
                  <a:moveTo>
                    <a:pt x="0" y="0"/>
                  </a:moveTo>
                  <a:cubicBezTo>
                    <a:pt x="19050" y="1587"/>
                    <a:pt x="38202" y="2236"/>
                    <a:pt x="57150" y="4762"/>
                  </a:cubicBezTo>
                  <a:cubicBezTo>
                    <a:pt x="62126" y="5426"/>
                    <a:pt x="66486" y="8700"/>
                    <a:pt x="71438" y="9525"/>
                  </a:cubicBezTo>
                  <a:cubicBezTo>
                    <a:pt x="85618" y="11888"/>
                    <a:pt x="100013" y="12700"/>
                    <a:pt x="114300" y="14287"/>
                  </a:cubicBezTo>
                  <a:cubicBezTo>
                    <a:pt x="128762" y="72129"/>
                    <a:pt x="99666" y="-17259"/>
                    <a:pt x="157163" y="23812"/>
                  </a:cubicBezTo>
                  <a:cubicBezTo>
                    <a:pt x="166297" y="30337"/>
                    <a:pt x="153988" y="46037"/>
                    <a:pt x="152400" y="57150"/>
                  </a:cubicBezTo>
                  <a:cubicBezTo>
                    <a:pt x="176213" y="58737"/>
                    <a:pt x="200685" y="56124"/>
                    <a:pt x="223838" y="61912"/>
                  </a:cubicBezTo>
                  <a:cubicBezTo>
                    <a:pt x="228708" y="63130"/>
                    <a:pt x="223699" y="75111"/>
                    <a:pt x="228600" y="76200"/>
                  </a:cubicBezTo>
                  <a:cubicBezTo>
                    <a:pt x="241094" y="78976"/>
                    <a:pt x="254000" y="73025"/>
                    <a:pt x="266700" y="71437"/>
                  </a:cubicBezTo>
                  <a:cubicBezTo>
                    <a:pt x="268288" y="76200"/>
                    <a:pt x="268327" y="81805"/>
                    <a:pt x="271463" y="85725"/>
                  </a:cubicBezTo>
                  <a:cubicBezTo>
                    <a:pt x="287304" y="105527"/>
                    <a:pt x="336704" y="99169"/>
                    <a:pt x="347663" y="100012"/>
                  </a:cubicBezTo>
                  <a:cubicBezTo>
                    <a:pt x="349250" y="107950"/>
                    <a:pt x="347243" y="117606"/>
                    <a:pt x="352425" y="123825"/>
                  </a:cubicBezTo>
                  <a:cubicBezTo>
                    <a:pt x="356615" y="128853"/>
                    <a:pt x="364930" y="128587"/>
                    <a:pt x="371475" y="128587"/>
                  </a:cubicBezTo>
                  <a:cubicBezTo>
                    <a:pt x="431294" y="128587"/>
                    <a:pt x="418323" y="133869"/>
                    <a:pt x="447675" y="11430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3F80C2D-DBA2-483B-8756-3E4EB7B5582A}"/>
                </a:ext>
              </a:extLst>
            </p:cNvPr>
            <p:cNvSpPr/>
            <p:nvPr/>
          </p:nvSpPr>
          <p:spPr>
            <a:xfrm>
              <a:off x="2824163" y="3814763"/>
              <a:ext cx="1819275" cy="376237"/>
            </a:xfrm>
            <a:custGeom>
              <a:avLst/>
              <a:gdLst>
                <a:gd name="connsiteX0" fmla="*/ 0 w 1819275"/>
                <a:gd name="connsiteY0" fmla="*/ 0 h 376237"/>
                <a:gd name="connsiteX1" fmla="*/ 38100 w 1819275"/>
                <a:gd name="connsiteY1" fmla="*/ 9525 h 376237"/>
                <a:gd name="connsiteX2" fmla="*/ 42862 w 1819275"/>
                <a:gd name="connsiteY2" fmla="*/ 23812 h 376237"/>
                <a:gd name="connsiteX3" fmla="*/ 80962 w 1819275"/>
                <a:gd name="connsiteY3" fmla="*/ 19050 h 376237"/>
                <a:gd name="connsiteX4" fmla="*/ 138112 w 1819275"/>
                <a:gd name="connsiteY4" fmla="*/ 28575 h 376237"/>
                <a:gd name="connsiteX5" fmla="*/ 147637 w 1819275"/>
                <a:gd name="connsiteY5" fmla="*/ 42862 h 376237"/>
                <a:gd name="connsiteX6" fmla="*/ 195262 w 1819275"/>
                <a:gd name="connsiteY6" fmla="*/ 61912 h 376237"/>
                <a:gd name="connsiteX7" fmla="*/ 204787 w 1819275"/>
                <a:gd name="connsiteY7" fmla="*/ 76200 h 376237"/>
                <a:gd name="connsiteX8" fmla="*/ 252412 w 1819275"/>
                <a:gd name="connsiteY8" fmla="*/ 61912 h 376237"/>
                <a:gd name="connsiteX9" fmla="*/ 271462 w 1819275"/>
                <a:gd name="connsiteY9" fmla="*/ 71437 h 376237"/>
                <a:gd name="connsiteX10" fmla="*/ 285750 w 1819275"/>
                <a:gd name="connsiteY10" fmla="*/ 76200 h 376237"/>
                <a:gd name="connsiteX11" fmla="*/ 381000 w 1819275"/>
                <a:gd name="connsiteY11" fmla="*/ 80962 h 376237"/>
                <a:gd name="connsiteX12" fmla="*/ 404812 w 1819275"/>
                <a:gd name="connsiteY12" fmla="*/ 90487 h 376237"/>
                <a:gd name="connsiteX13" fmla="*/ 523875 w 1819275"/>
                <a:gd name="connsiteY13" fmla="*/ 90487 h 376237"/>
                <a:gd name="connsiteX14" fmla="*/ 585787 w 1819275"/>
                <a:gd name="connsiteY14" fmla="*/ 76200 h 376237"/>
                <a:gd name="connsiteX15" fmla="*/ 633412 w 1819275"/>
                <a:gd name="connsiteY15" fmla="*/ 85725 h 376237"/>
                <a:gd name="connsiteX16" fmla="*/ 647700 w 1819275"/>
                <a:gd name="connsiteY16" fmla="*/ 104775 h 376237"/>
                <a:gd name="connsiteX17" fmla="*/ 681037 w 1819275"/>
                <a:gd name="connsiteY17" fmla="*/ 114300 h 376237"/>
                <a:gd name="connsiteX18" fmla="*/ 685800 w 1819275"/>
                <a:gd name="connsiteY18" fmla="*/ 128587 h 376237"/>
                <a:gd name="connsiteX19" fmla="*/ 714375 w 1819275"/>
                <a:gd name="connsiteY19" fmla="*/ 133350 h 376237"/>
                <a:gd name="connsiteX20" fmla="*/ 800100 w 1819275"/>
                <a:gd name="connsiteY20" fmla="*/ 138112 h 376237"/>
                <a:gd name="connsiteX21" fmla="*/ 823912 w 1819275"/>
                <a:gd name="connsiteY21" fmla="*/ 142875 h 376237"/>
                <a:gd name="connsiteX22" fmla="*/ 838200 w 1819275"/>
                <a:gd name="connsiteY22" fmla="*/ 147637 h 376237"/>
                <a:gd name="connsiteX23" fmla="*/ 857250 w 1819275"/>
                <a:gd name="connsiteY23" fmla="*/ 152400 h 376237"/>
                <a:gd name="connsiteX24" fmla="*/ 1019175 w 1819275"/>
                <a:gd name="connsiteY24" fmla="*/ 147637 h 376237"/>
                <a:gd name="connsiteX25" fmla="*/ 1104900 w 1819275"/>
                <a:gd name="connsiteY25" fmla="*/ 142875 h 376237"/>
                <a:gd name="connsiteX26" fmla="*/ 1176337 w 1819275"/>
                <a:gd name="connsiteY26" fmla="*/ 147637 h 376237"/>
                <a:gd name="connsiteX27" fmla="*/ 1290637 w 1819275"/>
                <a:gd name="connsiteY27" fmla="*/ 161925 h 376237"/>
                <a:gd name="connsiteX28" fmla="*/ 1295400 w 1819275"/>
                <a:gd name="connsiteY28" fmla="*/ 180975 h 376237"/>
                <a:gd name="connsiteX29" fmla="*/ 1390650 w 1819275"/>
                <a:gd name="connsiteY29" fmla="*/ 190500 h 376237"/>
                <a:gd name="connsiteX30" fmla="*/ 1462087 w 1819275"/>
                <a:gd name="connsiteY30" fmla="*/ 200025 h 376237"/>
                <a:gd name="connsiteX31" fmla="*/ 1466850 w 1819275"/>
                <a:gd name="connsiteY31" fmla="*/ 214312 h 376237"/>
                <a:gd name="connsiteX32" fmla="*/ 1495425 w 1819275"/>
                <a:gd name="connsiteY32" fmla="*/ 228600 h 376237"/>
                <a:gd name="connsiteX33" fmla="*/ 1509712 w 1819275"/>
                <a:gd name="connsiteY33" fmla="*/ 238125 h 376237"/>
                <a:gd name="connsiteX34" fmla="*/ 1581150 w 1819275"/>
                <a:gd name="connsiteY34" fmla="*/ 247650 h 376237"/>
                <a:gd name="connsiteX35" fmla="*/ 1624012 w 1819275"/>
                <a:gd name="connsiteY35" fmla="*/ 295275 h 376237"/>
                <a:gd name="connsiteX36" fmla="*/ 1628775 w 1819275"/>
                <a:gd name="connsiteY36" fmla="*/ 333375 h 376237"/>
                <a:gd name="connsiteX37" fmla="*/ 1633537 w 1819275"/>
                <a:gd name="connsiteY37" fmla="*/ 352425 h 376237"/>
                <a:gd name="connsiteX38" fmla="*/ 1657350 w 1819275"/>
                <a:gd name="connsiteY38" fmla="*/ 357187 h 376237"/>
                <a:gd name="connsiteX39" fmla="*/ 1676400 w 1819275"/>
                <a:gd name="connsiteY39" fmla="*/ 371475 h 376237"/>
                <a:gd name="connsiteX40" fmla="*/ 1700212 w 1819275"/>
                <a:gd name="connsiteY40" fmla="*/ 376237 h 376237"/>
                <a:gd name="connsiteX41" fmla="*/ 1795462 w 1819275"/>
                <a:gd name="connsiteY41" fmla="*/ 371475 h 376237"/>
                <a:gd name="connsiteX42" fmla="*/ 1819275 w 1819275"/>
                <a:gd name="connsiteY42" fmla="*/ 35718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819275" h="376237">
                  <a:moveTo>
                    <a:pt x="0" y="0"/>
                  </a:moveTo>
                  <a:cubicBezTo>
                    <a:pt x="12700" y="3175"/>
                    <a:pt x="26657" y="3168"/>
                    <a:pt x="38100" y="9525"/>
                  </a:cubicBezTo>
                  <a:cubicBezTo>
                    <a:pt x="42488" y="11963"/>
                    <a:pt x="37962" y="22723"/>
                    <a:pt x="42862" y="23812"/>
                  </a:cubicBezTo>
                  <a:cubicBezTo>
                    <a:pt x="55356" y="26588"/>
                    <a:pt x="68262" y="20637"/>
                    <a:pt x="80962" y="19050"/>
                  </a:cubicBezTo>
                  <a:cubicBezTo>
                    <a:pt x="92684" y="54210"/>
                    <a:pt x="75790" y="18987"/>
                    <a:pt x="138112" y="28575"/>
                  </a:cubicBezTo>
                  <a:cubicBezTo>
                    <a:pt x="143769" y="29445"/>
                    <a:pt x="142693" y="39978"/>
                    <a:pt x="147637" y="42862"/>
                  </a:cubicBezTo>
                  <a:cubicBezTo>
                    <a:pt x="162406" y="51477"/>
                    <a:pt x="195262" y="61912"/>
                    <a:pt x="195262" y="61912"/>
                  </a:cubicBezTo>
                  <a:cubicBezTo>
                    <a:pt x="198437" y="66675"/>
                    <a:pt x="199063" y="76200"/>
                    <a:pt x="204787" y="76200"/>
                  </a:cubicBezTo>
                  <a:cubicBezTo>
                    <a:pt x="221361" y="76200"/>
                    <a:pt x="235880" y="63093"/>
                    <a:pt x="252412" y="61912"/>
                  </a:cubicBezTo>
                  <a:cubicBezTo>
                    <a:pt x="259493" y="61406"/>
                    <a:pt x="264937" y="68640"/>
                    <a:pt x="271462" y="71437"/>
                  </a:cubicBezTo>
                  <a:cubicBezTo>
                    <a:pt x="276076" y="73415"/>
                    <a:pt x="280749" y="75765"/>
                    <a:pt x="285750" y="76200"/>
                  </a:cubicBezTo>
                  <a:cubicBezTo>
                    <a:pt x="317420" y="78954"/>
                    <a:pt x="349250" y="79375"/>
                    <a:pt x="381000" y="80962"/>
                  </a:cubicBezTo>
                  <a:cubicBezTo>
                    <a:pt x="388937" y="84137"/>
                    <a:pt x="396358" y="89219"/>
                    <a:pt x="404812" y="90487"/>
                  </a:cubicBezTo>
                  <a:cubicBezTo>
                    <a:pt x="463052" y="99223"/>
                    <a:pt x="471968" y="95678"/>
                    <a:pt x="523875" y="90487"/>
                  </a:cubicBezTo>
                  <a:cubicBezTo>
                    <a:pt x="547239" y="81141"/>
                    <a:pt x="557666" y="74638"/>
                    <a:pt x="585787" y="76200"/>
                  </a:cubicBezTo>
                  <a:cubicBezTo>
                    <a:pt x="601951" y="77098"/>
                    <a:pt x="617537" y="82550"/>
                    <a:pt x="633412" y="85725"/>
                  </a:cubicBezTo>
                  <a:cubicBezTo>
                    <a:pt x="638175" y="92075"/>
                    <a:pt x="641602" y="99694"/>
                    <a:pt x="647700" y="104775"/>
                  </a:cubicBezTo>
                  <a:cubicBezTo>
                    <a:pt x="650627" y="107214"/>
                    <a:pt x="680027" y="114047"/>
                    <a:pt x="681037" y="114300"/>
                  </a:cubicBezTo>
                  <a:cubicBezTo>
                    <a:pt x="682625" y="119062"/>
                    <a:pt x="681441" y="126096"/>
                    <a:pt x="685800" y="128587"/>
                  </a:cubicBezTo>
                  <a:cubicBezTo>
                    <a:pt x="694184" y="133378"/>
                    <a:pt x="704752" y="132548"/>
                    <a:pt x="714375" y="133350"/>
                  </a:cubicBezTo>
                  <a:cubicBezTo>
                    <a:pt x="742895" y="135727"/>
                    <a:pt x="771525" y="136525"/>
                    <a:pt x="800100" y="138112"/>
                  </a:cubicBezTo>
                  <a:cubicBezTo>
                    <a:pt x="808037" y="139700"/>
                    <a:pt x="816059" y="140912"/>
                    <a:pt x="823912" y="142875"/>
                  </a:cubicBezTo>
                  <a:cubicBezTo>
                    <a:pt x="828782" y="144093"/>
                    <a:pt x="833373" y="146258"/>
                    <a:pt x="838200" y="147637"/>
                  </a:cubicBezTo>
                  <a:cubicBezTo>
                    <a:pt x="844494" y="149435"/>
                    <a:pt x="850900" y="150812"/>
                    <a:pt x="857250" y="152400"/>
                  </a:cubicBezTo>
                  <a:lnTo>
                    <a:pt x="1019175" y="147637"/>
                  </a:lnTo>
                  <a:cubicBezTo>
                    <a:pt x="1047773" y="146537"/>
                    <a:pt x="1076281" y="142875"/>
                    <a:pt x="1104900" y="142875"/>
                  </a:cubicBezTo>
                  <a:cubicBezTo>
                    <a:pt x="1128765" y="142875"/>
                    <a:pt x="1152525" y="146050"/>
                    <a:pt x="1176337" y="147637"/>
                  </a:cubicBezTo>
                  <a:cubicBezTo>
                    <a:pt x="1225810" y="180618"/>
                    <a:pt x="1141676" y="128069"/>
                    <a:pt x="1290637" y="161925"/>
                  </a:cubicBezTo>
                  <a:cubicBezTo>
                    <a:pt x="1297020" y="163376"/>
                    <a:pt x="1289106" y="179177"/>
                    <a:pt x="1295400" y="180975"/>
                  </a:cubicBezTo>
                  <a:cubicBezTo>
                    <a:pt x="1326081" y="189741"/>
                    <a:pt x="1358900" y="187325"/>
                    <a:pt x="1390650" y="190500"/>
                  </a:cubicBezTo>
                  <a:cubicBezTo>
                    <a:pt x="1403611" y="229386"/>
                    <a:pt x="1385285" y="189785"/>
                    <a:pt x="1462087" y="200025"/>
                  </a:cubicBezTo>
                  <a:cubicBezTo>
                    <a:pt x="1467063" y="200688"/>
                    <a:pt x="1463714" y="210392"/>
                    <a:pt x="1466850" y="214312"/>
                  </a:cubicBezTo>
                  <a:cubicBezTo>
                    <a:pt x="1475949" y="225686"/>
                    <a:pt x="1483921" y="222848"/>
                    <a:pt x="1495425" y="228600"/>
                  </a:cubicBezTo>
                  <a:cubicBezTo>
                    <a:pt x="1500544" y="231160"/>
                    <a:pt x="1504125" y="236883"/>
                    <a:pt x="1509712" y="238125"/>
                  </a:cubicBezTo>
                  <a:cubicBezTo>
                    <a:pt x="1533163" y="243336"/>
                    <a:pt x="1557337" y="244475"/>
                    <a:pt x="1581150" y="247650"/>
                  </a:cubicBezTo>
                  <a:cubicBezTo>
                    <a:pt x="1593708" y="348128"/>
                    <a:pt x="1567182" y="232131"/>
                    <a:pt x="1624012" y="295275"/>
                  </a:cubicBezTo>
                  <a:cubicBezTo>
                    <a:pt x="1632574" y="304788"/>
                    <a:pt x="1626671" y="320750"/>
                    <a:pt x="1628775" y="333375"/>
                  </a:cubicBezTo>
                  <a:cubicBezTo>
                    <a:pt x="1629851" y="339831"/>
                    <a:pt x="1628509" y="348235"/>
                    <a:pt x="1633537" y="352425"/>
                  </a:cubicBezTo>
                  <a:cubicBezTo>
                    <a:pt x="1639756" y="357607"/>
                    <a:pt x="1649412" y="355600"/>
                    <a:pt x="1657350" y="357187"/>
                  </a:cubicBezTo>
                  <a:cubicBezTo>
                    <a:pt x="1663700" y="361950"/>
                    <a:pt x="1669147" y="368251"/>
                    <a:pt x="1676400" y="371475"/>
                  </a:cubicBezTo>
                  <a:cubicBezTo>
                    <a:pt x="1683797" y="374763"/>
                    <a:pt x="1692118" y="376237"/>
                    <a:pt x="1700212" y="376237"/>
                  </a:cubicBezTo>
                  <a:cubicBezTo>
                    <a:pt x="1732002" y="376237"/>
                    <a:pt x="1763712" y="373062"/>
                    <a:pt x="1795462" y="371475"/>
                  </a:cubicBezTo>
                  <a:cubicBezTo>
                    <a:pt x="1816520" y="360946"/>
                    <a:pt x="1809492" y="366970"/>
                    <a:pt x="1819275" y="357187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C0EF80B-014E-41B2-85F4-156D21B3C6D6}"/>
                </a:ext>
              </a:extLst>
            </p:cNvPr>
            <p:cNvSpPr/>
            <p:nvPr/>
          </p:nvSpPr>
          <p:spPr>
            <a:xfrm>
              <a:off x="2862263" y="3980354"/>
              <a:ext cx="1776412" cy="439246"/>
            </a:xfrm>
            <a:custGeom>
              <a:avLst/>
              <a:gdLst>
                <a:gd name="connsiteX0" fmla="*/ 0 w 1776412"/>
                <a:gd name="connsiteY0" fmla="*/ 15384 h 439246"/>
                <a:gd name="connsiteX1" fmla="*/ 52387 w 1776412"/>
                <a:gd name="connsiteY1" fmla="*/ 1096 h 439246"/>
                <a:gd name="connsiteX2" fmla="*/ 57150 w 1776412"/>
                <a:gd name="connsiteY2" fmla="*/ 29671 h 439246"/>
                <a:gd name="connsiteX3" fmla="*/ 90487 w 1776412"/>
                <a:gd name="connsiteY3" fmla="*/ 39196 h 439246"/>
                <a:gd name="connsiteX4" fmla="*/ 80962 w 1776412"/>
                <a:gd name="connsiteY4" fmla="*/ 67771 h 439246"/>
                <a:gd name="connsiteX5" fmla="*/ 133350 w 1776412"/>
                <a:gd name="connsiteY5" fmla="*/ 72534 h 439246"/>
                <a:gd name="connsiteX6" fmla="*/ 247650 w 1776412"/>
                <a:gd name="connsiteY6" fmla="*/ 63009 h 439246"/>
                <a:gd name="connsiteX7" fmla="*/ 319087 w 1776412"/>
                <a:gd name="connsiteY7" fmla="*/ 67771 h 439246"/>
                <a:gd name="connsiteX8" fmla="*/ 457200 w 1776412"/>
                <a:gd name="connsiteY8" fmla="*/ 53484 h 439246"/>
                <a:gd name="connsiteX9" fmla="*/ 481012 w 1776412"/>
                <a:gd name="connsiteY9" fmla="*/ 58246 h 439246"/>
                <a:gd name="connsiteX10" fmla="*/ 533400 w 1776412"/>
                <a:gd name="connsiteY10" fmla="*/ 43959 h 439246"/>
                <a:gd name="connsiteX11" fmla="*/ 547687 w 1776412"/>
                <a:gd name="connsiteY11" fmla="*/ 39196 h 439246"/>
                <a:gd name="connsiteX12" fmla="*/ 566737 w 1776412"/>
                <a:gd name="connsiteY12" fmla="*/ 48721 h 439246"/>
                <a:gd name="connsiteX13" fmla="*/ 657225 w 1776412"/>
                <a:gd name="connsiteY13" fmla="*/ 58246 h 439246"/>
                <a:gd name="connsiteX14" fmla="*/ 681037 w 1776412"/>
                <a:gd name="connsiteY14" fmla="*/ 67771 h 439246"/>
                <a:gd name="connsiteX15" fmla="*/ 814387 w 1776412"/>
                <a:gd name="connsiteY15" fmla="*/ 72534 h 439246"/>
                <a:gd name="connsiteX16" fmla="*/ 828675 w 1776412"/>
                <a:gd name="connsiteY16" fmla="*/ 77296 h 439246"/>
                <a:gd name="connsiteX17" fmla="*/ 1014412 w 1776412"/>
                <a:gd name="connsiteY17" fmla="*/ 82059 h 439246"/>
                <a:gd name="connsiteX18" fmla="*/ 1004887 w 1776412"/>
                <a:gd name="connsiteY18" fmla="*/ 139209 h 439246"/>
                <a:gd name="connsiteX19" fmla="*/ 995362 w 1776412"/>
                <a:gd name="connsiteY19" fmla="*/ 153496 h 439246"/>
                <a:gd name="connsiteX20" fmla="*/ 1014412 w 1776412"/>
                <a:gd name="connsiteY20" fmla="*/ 186834 h 439246"/>
                <a:gd name="connsiteX21" fmla="*/ 1057275 w 1776412"/>
                <a:gd name="connsiteY21" fmla="*/ 205884 h 439246"/>
                <a:gd name="connsiteX22" fmla="*/ 1162050 w 1776412"/>
                <a:gd name="connsiteY22" fmla="*/ 201121 h 439246"/>
                <a:gd name="connsiteX23" fmla="*/ 1185862 w 1776412"/>
                <a:gd name="connsiteY23" fmla="*/ 196359 h 439246"/>
                <a:gd name="connsiteX24" fmla="*/ 1223962 w 1776412"/>
                <a:gd name="connsiteY24" fmla="*/ 201121 h 439246"/>
                <a:gd name="connsiteX25" fmla="*/ 1228725 w 1776412"/>
                <a:gd name="connsiteY25" fmla="*/ 229696 h 439246"/>
                <a:gd name="connsiteX26" fmla="*/ 1243012 w 1776412"/>
                <a:gd name="connsiteY26" fmla="*/ 234459 h 439246"/>
                <a:gd name="connsiteX27" fmla="*/ 1233487 w 1776412"/>
                <a:gd name="connsiteY27" fmla="*/ 258271 h 439246"/>
                <a:gd name="connsiteX28" fmla="*/ 1228725 w 1776412"/>
                <a:gd name="connsiteY28" fmla="*/ 277321 h 439246"/>
                <a:gd name="connsiteX29" fmla="*/ 1223962 w 1776412"/>
                <a:gd name="connsiteY29" fmla="*/ 291609 h 439246"/>
                <a:gd name="connsiteX30" fmla="*/ 1228725 w 1776412"/>
                <a:gd name="connsiteY30" fmla="*/ 315421 h 439246"/>
                <a:gd name="connsiteX31" fmla="*/ 1362075 w 1776412"/>
                <a:gd name="connsiteY31" fmla="*/ 339234 h 439246"/>
                <a:gd name="connsiteX32" fmla="*/ 1376362 w 1776412"/>
                <a:gd name="connsiteY32" fmla="*/ 401146 h 439246"/>
                <a:gd name="connsiteX33" fmla="*/ 1385887 w 1776412"/>
                <a:gd name="connsiteY33" fmla="*/ 420196 h 439246"/>
                <a:gd name="connsiteX34" fmla="*/ 1423987 w 1776412"/>
                <a:gd name="connsiteY34" fmla="*/ 424959 h 439246"/>
                <a:gd name="connsiteX35" fmla="*/ 1481137 w 1776412"/>
                <a:gd name="connsiteY35" fmla="*/ 439246 h 439246"/>
                <a:gd name="connsiteX36" fmla="*/ 1662112 w 1776412"/>
                <a:gd name="connsiteY36" fmla="*/ 434484 h 439246"/>
                <a:gd name="connsiteX37" fmla="*/ 1657350 w 1776412"/>
                <a:gd name="connsiteY37" fmla="*/ 420196 h 439246"/>
                <a:gd name="connsiteX38" fmla="*/ 1700212 w 1776412"/>
                <a:gd name="connsiteY38" fmla="*/ 429721 h 439246"/>
                <a:gd name="connsiteX39" fmla="*/ 1762125 w 1776412"/>
                <a:gd name="connsiteY39" fmla="*/ 420196 h 439246"/>
                <a:gd name="connsiteX40" fmla="*/ 1776412 w 1776412"/>
                <a:gd name="connsiteY40" fmla="*/ 415434 h 43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76412" h="439246">
                  <a:moveTo>
                    <a:pt x="0" y="15384"/>
                  </a:moveTo>
                  <a:cubicBezTo>
                    <a:pt x="6876" y="12634"/>
                    <a:pt x="44638" y="-4439"/>
                    <a:pt x="52387" y="1096"/>
                  </a:cubicBezTo>
                  <a:cubicBezTo>
                    <a:pt x="60245" y="6709"/>
                    <a:pt x="50322" y="22843"/>
                    <a:pt x="57150" y="29671"/>
                  </a:cubicBezTo>
                  <a:cubicBezTo>
                    <a:pt x="65322" y="37843"/>
                    <a:pt x="79375" y="36021"/>
                    <a:pt x="90487" y="39196"/>
                  </a:cubicBezTo>
                  <a:cubicBezTo>
                    <a:pt x="87312" y="48721"/>
                    <a:pt x="73037" y="61607"/>
                    <a:pt x="80962" y="67771"/>
                  </a:cubicBezTo>
                  <a:cubicBezTo>
                    <a:pt x="94803" y="78536"/>
                    <a:pt x="115822" y="73035"/>
                    <a:pt x="133350" y="72534"/>
                  </a:cubicBezTo>
                  <a:cubicBezTo>
                    <a:pt x="171566" y="71442"/>
                    <a:pt x="209550" y="66184"/>
                    <a:pt x="247650" y="63009"/>
                  </a:cubicBezTo>
                  <a:cubicBezTo>
                    <a:pt x="271462" y="64596"/>
                    <a:pt x="295230" y="68399"/>
                    <a:pt x="319087" y="67771"/>
                  </a:cubicBezTo>
                  <a:cubicBezTo>
                    <a:pt x="386756" y="65990"/>
                    <a:pt x="406039" y="62010"/>
                    <a:pt x="457200" y="53484"/>
                  </a:cubicBezTo>
                  <a:cubicBezTo>
                    <a:pt x="465137" y="55071"/>
                    <a:pt x="472918" y="58246"/>
                    <a:pt x="481012" y="58246"/>
                  </a:cubicBezTo>
                  <a:cubicBezTo>
                    <a:pt x="504040" y="58246"/>
                    <a:pt x="512998" y="51610"/>
                    <a:pt x="533400" y="43959"/>
                  </a:cubicBezTo>
                  <a:cubicBezTo>
                    <a:pt x="538100" y="42196"/>
                    <a:pt x="542925" y="40784"/>
                    <a:pt x="547687" y="39196"/>
                  </a:cubicBezTo>
                  <a:cubicBezTo>
                    <a:pt x="554037" y="42371"/>
                    <a:pt x="560090" y="46228"/>
                    <a:pt x="566737" y="48721"/>
                  </a:cubicBezTo>
                  <a:cubicBezTo>
                    <a:pt x="591833" y="58133"/>
                    <a:pt x="641628" y="57206"/>
                    <a:pt x="657225" y="58246"/>
                  </a:cubicBezTo>
                  <a:cubicBezTo>
                    <a:pt x="665162" y="61421"/>
                    <a:pt x="672523" y="66997"/>
                    <a:pt x="681037" y="67771"/>
                  </a:cubicBezTo>
                  <a:cubicBezTo>
                    <a:pt x="725333" y="71798"/>
                    <a:pt x="770001" y="69670"/>
                    <a:pt x="814387" y="72534"/>
                  </a:cubicBezTo>
                  <a:cubicBezTo>
                    <a:pt x="819397" y="72857"/>
                    <a:pt x="823660" y="77057"/>
                    <a:pt x="828675" y="77296"/>
                  </a:cubicBezTo>
                  <a:cubicBezTo>
                    <a:pt x="890538" y="80242"/>
                    <a:pt x="952500" y="80471"/>
                    <a:pt x="1014412" y="82059"/>
                  </a:cubicBezTo>
                  <a:cubicBezTo>
                    <a:pt x="1011237" y="101109"/>
                    <a:pt x="1009863" y="120548"/>
                    <a:pt x="1004887" y="139209"/>
                  </a:cubicBezTo>
                  <a:cubicBezTo>
                    <a:pt x="1003412" y="144739"/>
                    <a:pt x="994239" y="147883"/>
                    <a:pt x="995362" y="153496"/>
                  </a:cubicBezTo>
                  <a:cubicBezTo>
                    <a:pt x="997872" y="166046"/>
                    <a:pt x="1005909" y="177268"/>
                    <a:pt x="1014412" y="186834"/>
                  </a:cubicBezTo>
                  <a:cubicBezTo>
                    <a:pt x="1018094" y="190977"/>
                    <a:pt x="1054583" y="204807"/>
                    <a:pt x="1057275" y="205884"/>
                  </a:cubicBezTo>
                  <a:cubicBezTo>
                    <a:pt x="1092200" y="204296"/>
                    <a:pt x="1127184" y="203704"/>
                    <a:pt x="1162050" y="201121"/>
                  </a:cubicBezTo>
                  <a:cubicBezTo>
                    <a:pt x="1170122" y="200523"/>
                    <a:pt x="1177768" y="196359"/>
                    <a:pt x="1185862" y="196359"/>
                  </a:cubicBezTo>
                  <a:cubicBezTo>
                    <a:pt x="1198661" y="196359"/>
                    <a:pt x="1211262" y="199534"/>
                    <a:pt x="1223962" y="201121"/>
                  </a:cubicBezTo>
                  <a:cubicBezTo>
                    <a:pt x="1225550" y="210646"/>
                    <a:pt x="1223934" y="221312"/>
                    <a:pt x="1228725" y="229696"/>
                  </a:cubicBezTo>
                  <a:cubicBezTo>
                    <a:pt x="1231216" y="234055"/>
                    <a:pt x="1242187" y="229507"/>
                    <a:pt x="1243012" y="234459"/>
                  </a:cubicBezTo>
                  <a:cubicBezTo>
                    <a:pt x="1244417" y="242892"/>
                    <a:pt x="1236190" y="250161"/>
                    <a:pt x="1233487" y="258271"/>
                  </a:cubicBezTo>
                  <a:cubicBezTo>
                    <a:pt x="1231417" y="264481"/>
                    <a:pt x="1230523" y="271027"/>
                    <a:pt x="1228725" y="277321"/>
                  </a:cubicBezTo>
                  <a:cubicBezTo>
                    <a:pt x="1227346" y="282148"/>
                    <a:pt x="1225550" y="286846"/>
                    <a:pt x="1223962" y="291609"/>
                  </a:cubicBezTo>
                  <a:cubicBezTo>
                    <a:pt x="1225550" y="299546"/>
                    <a:pt x="1225883" y="307842"/>
                    <a:pt x="1228725" y="315421"/>
                  </a:cubicBezTo>
                  <a:cubicBezTo>
                    <a:pt x="1246578" y="363028"/>
                    <a:pt x="1338380" y="337411"/>
                    <a:pt x="1362075" y="339234"/>
                  </a:cubicBezTo>
                  <a:cubicBezTo>
                    <a:pt x="1364616" y="351937"/>
                    <a:pt x="1368952" y="383855"/>
                    <a:pt x="1376362" y="401146"/>
                  </a:cubicBezTo>
                  <a:cubicBezTo>
                    <a:pt x="1379159" y="407672"/>
                    <a:pt x="1379537" y="417021"/>
                    <a:pt x="1385887" y="420196"/>
                  </a:cubicBezTo>
                  <a:cubicBezTo>
                    <a:pt x="1397335" y="425920"/>
                    <a:pt x="1411287" y="423371"/>
                    <a:pt x="1423987" y="424959"/>
                  </a:cubicBezTo>
                  <a:cubicBezTo>
                    <a:pt x="1461723" y="437538"/>
                    <a:pt x="1442658" y="432834"/>
                    <a:pt x="1481137" y="439246"/>
                  </a:cubicBezTo>
                  <a:cubicBezTo>
                    <a:pt x="1541462" y="437659"/>
                    <a:pt x="1602116" y="440970"/>
                    <a:pt x="1662112" y="434484"/>
                  </a:cubicBezTo>
                  <a:cubicBezTo>
                    <a:pt x="1667103" y="433944"/>
                    <a:pt x="1652689" y="422060"/>
                    <a:pt x="1657350" y="420196"/>
                  </a:cubicBezTo>
                  <a:cubicBezTo>
                    <a:pt x="1664968" y="417149"/>
                    <a:pt x="1690233" y="426395"/>
                    <a:pt x="1700212" y="429721"/>
                  </a:cubicBezTo>
                  <a:cubicBezTo>
                    <a:pt x="1720850" y="426546"/>
                    <a:pt x="1741602" y="424044"/>
                    <a:pt x="1762125" y="420196"/>
                  </a:cubicBezTo>
                  <a:cubicBezTo>
                    <a:pt x="1767059" y="419271"/>
                    <a:pt x="1776412" y="415434"/>
                    <a:pt x="1776412" y="415434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118700E-46D2-40B9-BC66-DEB838C277DF}"/>
              </a:ext>
            </a:extLst>
          </p:cNvPr>
          <p:cNvSpPr/>
          <p:nvPr/>
        </p:nvSpPr>
        <p:spPr>
          <a:xfrm>
            <a:off x="6488945" y="-4842"/>
            <a:ext cx="5820792" cy="1438568"/>
          </a:xfrm>
          <a:prstGeom prst="rect">
            <a:avLst/>
          </a:prstGeom>
          <a:gradFill>
            <a:gsLst>
              <a:gs pos="0">
                <a:srgbClr val="C0F3FD"/>
              </a:gs>
              <a:gs pos="79000">
                <a:srgbClr val="01CBF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135C9F9-99C5-4EF7-8F83-BD259B667D61}"/>
              </a:ext>
            </a:extLst>
          </p:cNvPr>
          <p:cNvSpPr/>
          <p:nvPr/>
        </p:nvSpPr>
        <p:spPr>
          <a:xfrm>
            <a:off x="10090236" y="-14834"/>
            <a:ext cx="879602" cy="291300"/>
          </a:xfrm>
          <a:custGeom>
            <a:avLst/>
            <a:gdLst>
              <a:gd name="connsiteX0" fmla="*/ 10853 w 879602"/>
              <a:gd name="connsiteY0" fmla="*/ 0 h 309104"/>
              <a:gd name="connsiteX1" fmla="*/ 868534 w 879602"/>
              <a:gd name="connsiteY1" fmla="*/ 0 h 309104"/>
              <a:gd name="connsiteX2" fmla="*/ 877887 w 879602"/>
              <a:gd name="connsiteY2" fmla="*/ 15760 h 309104"/>
              <a:gd name="connsiteX3" fmla="*/ 439802 w 879602"/>
              <a:gd name="connsiteY3" fmla="*/ 307841 h 309104"/>
              <a:gd name="connsiteX4" fmla="*/ 1716 w 879602"/>
              <a:gd name="connsiteY4" fmla="*/ 14979 h 309104"/>
              <a:gd name="connsiteX5" fmla="*/ 10853 w 879602"/>
              <a:gd name="connsiteY5" fmla="*/ 0 h 30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9602" h="309104">
                <a:moveTo>
                  <a:pt x="10853" y="0"/>
                </a:moveTo>
                <a:lnTo>
                  <a:pt x="868534" y="0"/>
                </a:lnTo>
                <a:lnTo>
                  <a:pt x="877887" y="15760"/>
                </a:lnTo>
                <a:cubicBezTo>
                  <a:pt x="896587" y="105066"/>
                  <a:pt x="763204" y="327844"/>
                  <a:pt x="439802" y="307841"/>
                </a:cubicBezTo>
                <a:cubicBezTo>
                  <a:pt x="116400" y="287839"/>
                  <a:pt x="-16983" y="97982"/>
                  <a:pt x="1716" y="14979"/>
                </a:cubicBezTo>
                <a:lnTo>
                  <a:pt x="10853" y="0"/>
                </a:lnTo>
                <a:close/>
              </a:path>
            </a:pathLst>
          </a:custGeom>
          <a:solidFill>
            <a:srgbClr val="FFD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3513E31-7F8C-4917-8CDA-D32A907443CF}"/>
              </a:ext>
            </a:extLst>
          </p:cNvPr>
          <p:cNvGrpSpPr/>
          <p:nvPr/>
        </p:nvGrpSpPr>
        <p:grpSpPr>
          <a:xfrm>
            <a:off x="6472056" y="680990"/>
            <a:ext cx="5843836" cy="840081"/>
            <a:chOff x="130" y="660682"/>
            <a:chExt cx="5860743" cy="840081"/>
          </a:xfrm>
        </p:grpSpPr>
        <p:sp>
          <p:nvSpPr>
            <p:cNvPr id="67" name="Rectangle 72">
              <a:extLst>
                <a:ext uri="{FF2B5EF4-FFF2-40B4-BE49-F238E27FC236}">
                  <a16:creationId xmlns:a16="http://schemas.microsoft.com/office/drawing/2014/main" id="{FF2239EE-A28D-455E-9AAD-CECE357F9C5E}"/>
                </a:ext>
              </a:extLst>
            </p:cNvPr>
            <p:cNvSpPr/>
            <p:nvPr/>
          </p:nvSpPr>
          <p:spPr>
            <a:xfrm>
              <a:off x="130" y="660682"/>
              <a:ext cx="5860742" cy="801002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601903"/>
                <a:gd name="connsiteY0" fmla="*/ 868441 h 1207550"/>
                <a:gd name="connsiteX1" fmla="*/ 478130 w 9601903"/>
                <a:gd name="connsiteY1" fmla="*/ 904122 h 1207550"/>
                <a:gd name="connsiteX2" fmla="*/ 725780 w 9601903"/>
                <a:gd name="connsiteY2" fmla="*/ 808872 h 1207550"/>
                <a:gd name="connsiteX3" fmla="*/ 916280 w 9601903"/>
                <a:gd name="connsiteY3" fmla="*/ 745372 h 1207550"/>
                <a:gd name="connsiteX4" fmla="*/ 1430630 w 9601903"/>
                <a:gd name="connsiteY4" fmla="*/ 764422 h 1207550"/>
                <a:gd name="connsiteX5" fmla="*/ 1627480 w 9601903"/>
                <a:gd name="connsiteY5" fmla="*/ 808872 h 1207550"/>
                <a:gd name="connsiteX6" fmla="*/ 1792580 w 9601903"/>
                <a:gd name="connsiteY6" fmla="*/ 758072 h 1207550"/>
                <a:gd name="connsiteX7" fmla="*/ 2002130 w 9601903"/>
                <a:gd name="connsiteY7" fmla="*/ 599322 h 1207550"/>
                <a:gd name="connsiteX8" fmla="*/ 2281530 w 9601903"/>
                <a:gd name="connsiteY8" fmla="*/ 472322 h 1207550"/>
                <a:gd name="connsiteX9" fmla="*/ 2637130 w 9601903"/>
                <a:gd name="connsiteY9" fmla="*/ 415172 h 1207550"/>
                <a:gd name="connsiteX10" fmla="*/ 2916530 w 9601903"/>
                <a:gd name="connsiteY10" fmla="*/ 624722 h 1207550"/>
                <a:gd name="connsiteX11" fmla="*/ 3113380 w 9601903"/>
                <a:gd name="connsiteY11" fmla="*/ 910472 h 1207550"/>
                <a:gd name="connsiteX12" fmla="*/ 3437230 w 9601903"/>
                <a:gd name="connsiteY12" fmla="*/ 961272 h 1207550"/>
                <a:gd name="connsiteX13" fmla="*/ 3697580 w 9601903"/>
                <a:gd name="connsiteY13" fmla="*/ 897772 h 1207550"/>
                <a:gd name="connsiteX14" fmla="*/ 3989680 w 9601903"/>
                <a:gd name="connsiteY14" fmla="*/ 846972 h 1207550"/>
                <a:gd name="connsiteX15" fmla="*/ 4440530 w 9601903"/>
                <a:gd name="connsiteY15" fmla="*/ 815222 h 1207550"/>
                <a:gd name="connsiteX16" fmla="*/ 4688180 w 9601903"/>
                <a:gd name="connsiteY16" fmla="*/ 910472 h 1207550"/>
                <a:gd name="connsiteX17" fmla="*/ 4929480 w 9601903"/>
                <a:gd name="connsiteY17" fmla="*/ 732672 h 1207550"/>
                <a:gd name="connsiteX18" fmla="*/ 5075530 w 9601903"/>
                <a:gd name="connsiteY18" fmla="*/ 643772 h 1207550"/>
                <a:gd name="connsiteX19" fmla="*/ 5488280 w 9601903"/>
                <a:gd name="connsiteY19" fmla="*/ 567572 h 1207550"/>
                <a:gd name="connsiteX20" fmla="*/ 5913730 w 9601903"/>
                <a:gd name="connsiteY20" fmla="*/ 688222 h 1207550"/>
                <a:gd name="connsiteX21" fmla="*/ 6243930 w 9601903"/>
                <a:gd name="connsiteY21" fmla="*/ 700922 h 1207550"/>
                <a:gd name="connsiteX22" fmla="*/ 6536030 w 9601903"/>
                <a:gd name="connsiteY22" fmla="*/ 446922 h 1207550"/>
                <a:gd name="connsiteX23" fmla="*/ 7012280 w 9601903"/>
                <a:gd name="connsiteY23" fmla="*/ 313572 h 1207550"/>
                <a:gd name="connsiteX24" fmla="*/ 7374230 w 9601903"/>
                <a:gd name="connsiteY24" fmla="*/ 504072 h 1207550"/>
                <a:gd name="connsiteX25" fmla="*/ 7590130 w 9601903"/>
                <a:gd name="connsiteY25" fmla="*/ 554872 h 1207550"/>
                <a:gd name="connsiteX26" fmla="*/ 7907629 w 9601903"/>
                <a:gd name="connsiteY26" fmla="*/ 281822 h 1207550"/>
                <a:gd name="connsiteX27" fmla="*/ 8358479 w 9601903"/>
                <a:gd name="connsiteY27" fmla="*/ 377072 h 1207550"/>
                <a:gd name="connsiteX28" fmla="*/ 8707729 w 9601903"/>
                <a:gd name="connsiteY28" fmla="*/ 465972 h 1207550"/>
                <a:gd name="connsiteX29" fmla="*/ 9177629 w 9601903"/>
                <a:gd name="connsiteY29" fmla="*/ 326272 h 1207550"/>
                <a:gd name="connsiteX30" fmla="*/ 9589418 w 9601903"/>
                <a:gd name="connsiteY30" fmla="*/ 21472 h 1207550"/>
                <a:gd name="connsiteX31" fmla="*/ 9590866 w 9601903"/>
                <a:gd name="connsiteY31" fmla="*/ 1178974 h 1207550"/>
                <a:gd name="connsiteX32" fmla="*/ 0 w 9601903"/>
                <a:gd name="connsiteY32" fmla="*/ 1207550 h 1207550"/>
                <a:gd name="connsiteX33" fmla="*/ 98425 w 9601903"/>
                <a:gd name="connsiteY33" fmla="*/ 868441 h 120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3" h="1207550">
                  <a:moveTo>
                    <a:pt x="98425" y="868441"/>
                  </a:moveTo>
                  <a:cubicBezTo>
                    <a:pt x="328710" y="733226"/>
                    <a:pt x="425645" y="852012"/>
                    <a:pt x="478130" y="904122"/>
                  </a:cubicBezTo>
                  <a:cubicBezTo>
                    <a:pt x="537397" y="825805"/>
                    <a:pt x="641113" y="766539"/>
                    <a:pt x="725780" y="808872"/>
                  </a:cubicBezTo>
                  <a:cubicBezTo>
                    <a:pt x="757530" y="694572"/>
                    <a:pt x="846430" y="700922"/>
                    <a:pt x="916280" y="745372"/>
                  </a:cubicBezTo>
                  <a:cubicBezTo>
                    <a:pt x="1142763" y="506189"/>
                    <a:pt x="1375597" y="616255"/>
                    <a:pt x="1430630" y="764422"/>
                  </a:cubicBezTo>
                  <a:cubicBezTo>
                    <a:pt x="1521647" y="669172"/>
                    <a:pt x="1587263" y="732672"/>
                    <a:pt x="1627480" y="808872"/>
                  </a:cubicBezTo>
                  <a:cubicBezTo>
                    <a:pt x="1661347" y="741139"/>
                    <a:pt x="1726963" y="755955"/>
                    <a:pt x="1792580" y="758072"/>
                  </a:cubicBezTo>
                  <a:cubicBezTo>
                    <a:pt x="1796813" y="563339"/>
                    <a:pt x="1902647" y="590855"/>
                    <a:pt x="2002130" y="599322"/>
                  </a:cubicBezTo>
                  <a:cubicBezTo>
                    <a:pt x="2008480" y="554872"/>
                    <a:pt x="2110080" y="364372"/>
                    <a:pt x="2281530" y="472322"/>
                  </a:cubicBezTo>
                  <a:cubicBezTo>
                    <a:pt x="2330213" y="228905"/>
                    <a:pt x="2620197" y="302989"/>
                    <a:pt x="2637130" y="415172"/>
                  </a:cubicBezTo>
                  <a:cubicBezTo>
                    <a:pt x="2778947" y="343205"/>
                    <a:pt x="3009663" y="449039"/>
                    <a:pt x="2916530" y="624722"/>
                  </a:cubicBezTo>
                  <a:cubicBezTo>
                    <a:pt x="3111263" y="620489"/>
                    <a:pt x="3128197" y="794055"/>
                    <a:pt x="3113380" y="910472"/>
                  </a:cubicBezTo>
                  <a:cubicBezTo>
                    <a:pt x="3193813" y="846972"/>
                    <a:pt x="3350447" y="808872"/>
                    <a:pt x="3437230" y="961272"/>
                  </a:cubicBezTo>
                  <a:cubicBezTo>
                    <a:pt x="3475330" y="927405"/>
                    <a:pt x="3589630" y="785589"/>
                    <a:pt x="3697580" y="897772"/>
                  </a:cubicBezTo>
                  <a:cubicBezTo>
                    <a:pt x="3769547" y="753839"/>
                    <a:pt x="3936763" y="762305"/>
                    <a:pt x="3989680" y="846972"/>
                  </a:cubicBezTo>
                  <a:cubicBezTo>
                    <a:pt x="4148430" y="550639"/>
                    <a:pt x="4434180" y="648005"/>
                    <a:pt x="4440530" y="815222"/>
                  </a:cubicBezTo>
                  <a:cubicBezTo>
                    <a:pt x="4605630" y="751722"/>
                    <a:pt x="4662780" y="872372"/>
                    <a:pt x="4688180" y="910472"/>
                  </a:cubicBezTo>
                  <a:cubicBezTo>
                    <a:pt x="4686063" y="715739"/>
                    <a:pt x="4849047" y="724205"/>
                    <a:pt x="4929480" y="732672"/>
                  </a:cubicBezTo>
                  <a:cubicBezTo>
                    <a:pt x="4912547" y="673405"/>
                    <a:pt x="4927363" y="576039"/>
                    <a:pt x="5075530" y="643772"/>
                  </a:cubicBezTo>
                  <a:cubicBezTo>
                    <a:pt x="5086113" y="434222"/>
                    <a:pt x="5363397" y="408822"/>
                    <a:pt x="5488280" y="567572"/>
                  </a:cubicBezTo>
                  <a:cubicBezTo>
                    <a:pt x="5575063" y="402472"/>
                    <a:pt x="5915847" y="427872"/>
                    <a:pt x="5913730" y="688222"/>
                  </a:cubicBezTo>
                  <a:cubicBezTo>
                    <a:pt x="6023797" y="563339"/>
                    <a:pt x="6178313" y="590855"/>
                    <a:pt x="6243930" y="700922"/>
                  </a:cubicBezTo>
                  <a:cubicBezTo>
                    <a:pt x="6220647" y="317805"/>
                    <a:pt x="6451363" y="366489"/>
                    <a:pt x="6536030" y="446922"/>
                  </a:cubicBezTo>
                  <a:cubicBezTo>
                    <a:pt x="6459830" y="68039"/>
                    <a:pt x="6967830" y="146355"/>
                    <a:pt x="7012280" y="313572"/>
                  </a:cubicBezTo>
                  <a:cubicBezTo>
                    <a:pt x="7143513" y="216205"/>
                    <a:pt x="7344597" y="366489"/>
                    <a:pt x="7374230" y="504072"/>
                  </a:cubicBezTo>
                  <a:cubicBezTo>
                    <a:pt x="7441963" y="480789"/>
                    <a:pt x="7566847" y="413055"/>
                    <a:pt x="7590130" y="554872"/>
                  </a:cubicBezTo>
                  <a:cubicBezTo>
                    <a:pt x="7513930" y="254305"/>
                    <a:pt x="7945729" y="226789"/>
                    <a:pt x="7907629" y="281822"/>
                  </a:cubicBezTo>
                  <a:cubicBezTo>
                    <a:pt x="8049446" y="65922"/>
                    <a:pt x="8445262" y="250072"/>
                    <a:pt x="8358479" y="377072"/>
                  </a:cubicBezTo>
                  <a:cubicBezTo>
                    <a:pt x="8629412" y="247955"/>
                    <a:pt x="8709846" y="429989"/>
                    <a:pt x="8707729" y="465972"/>
                  </a:cubicBezTo>
                  <a:cubicBezTo>
                    <a:pt x="8915162" y="175989"/>
                    <a:pt x="9243246" y="286055"/>
                    <a:pt x="9177629" y="326272"/>
                  </a:cubicBezTo>
                  <a:cubicBezTo>
                    <a:pt x="9160696" y="-18745"/>
                    <a:pt x="9688901" y="-27211"/>
                    <a:pt x="9589418" y="21472"/>
                  </a:cubicBezTo>
                  <a:cubicBezTo>
                    <a:pt x="9577215" y="591408"/>
                    <a:pt x="9597546" y="1006141"/>
                    <a:pt x="9590866" y="1178974"/>
                  </a:cubicBezTo>
                  <a:lnTo>
                    <a:pt x="0" y="1207550"/>
                  </a:lnTo>
                  <a:cubicBezTo>
                    <a:pt x="32808" y="1094514"/>
                    <a:pt x="-10583" y="648102"/>
                    <a:pt x="98425" y="868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72">
              <a:extLst>
                <a:ext uri="{FF2B5EF4-FFF2-40B4-BE49-F238E27FC236}">
                  <a16:creationId xmlns:a16="http://schemas.microsoft.com/office/drawing/2014/main" id="{4ED9A385-49E1-4467-930B-1D15093DDC1E}"/>
                </a:ext>
              </a:extLst>
            </p:cNvPr>
            <p:cNvSpPr/>
            <p:nvPr/>
          </p:nvSpPr>
          <p:spPr>
            <a:xfrm>
              <a:off x="132" y="701734"/>
              <a:ext cx="5860741" cy="799029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592897"/>
                <a:gd name="connsiteY0" fmla="*/ 868441 h 1207550"/>
                <a:gd name="connsiteX1" fmla="*/ 478130 w 9592897"/>
                <a:gd name="connsiteY1" fmla="*/ 904122 h 1207550"/>
                <a:gd name="connsiteX2" fmla="*/ 725780 w 9592897"/>
                <a:gd name="connsiteY2" fmla="*/ 808872 h 1207550"/>
                <a:gd name="connsiteX3" fmla="*/ 916280 w 9592897"/>
                <a:gd name="connsiteY3" fmla="*/ 745372 h 1207550"/>
                <a:gd name="connsiteX4" fmla="*/ 1430630 w 9592897"/>
                <a:gd name="connsiteY4" fmla="*/ 764422 h 1207550"/>
                <a:gd name="connsiteX5" fmla="*/ 1627480 w 9592897"/>
                <a:gd name="connsiteY5" fmla="*/ 808872 h 1207550"/>
                <a:gd name="connsiteX6" fmla="*/ 1792580 w 9592897"/>
                <a:gd name="connsiteY6" fmla="*/ 758072 h 1207550"/>
                <a:gd name="connsiteX7" fmla="*/ 2002130 w 9592897"/>
                <a:gd name="connsiteY7" fmla="*/ 599322 h 1207550"/>
                <a:gd name="connsiteX8" fmla="*/ 2281530 w 9592897"/>
                <a:gd name="connsiteY8" fmla="*/ 472322 h 1207550"/>
                <a:gd name="connsiteX9" fmla="*/ 2637130 w 9592897"/>
                <a:gd name="connsiteY9" fmla="*/ 415172 h 1207550"/>
                <a:gd name="connsiteX10" fmla="*/ 2916530 w 9592897"/>
                <a:gd name="connsiteY10" fmla="*/ 624722 h 1207550"/>
                <a:gd name="connsiteX11" fmla="*/ 3113380 w 9592897"/>
                <a:gd name="connsiteY11" fmla="*/ 910472 h 1207550"/>
                <a:gd name="connsiteX12" fmla="*/ 3437230 w 9592897"/>
                <a:gd name="connsiteY12" fmla="*/ 961272 h 1207550"/>
                <a:gd name="connsiteX13" fmla="*/ 3697580 w 9592897"/>
                <a:gd name="connsiteY13" fmla="*/ 897772 h 1207550"/>
                <a:gd name="connsiteX14" fmla="*/ 3989680 w 9592897"/>
                <a:gd name="connsiteY14" fmla="*/ 846972 h 1207550"/>
                <a:gd name="connsiteX15" fmla="*/ 4440530 w 9592897"/>
                <a:gd name="connsiteY15" fmla="*/ 815222 h 1207550"/>
                <a:gd name="connsiteX16" fmla="*/ 4688180 w 9592897"/>
                <a:gd name="connsiteY16" fmla="*/ 910472 h 1207550"/>
                <a:gd name="connsiteX17" fmla="*/ 4929480 w 9592897"/>
                <a:gd name="connsiteY17" fmla="*/ 732672 h 1207550"/>
                <a:gd name="connsiteX18" fmla="*/ 5075530 w 9592897"/>
                <a:gd name="connsiteY18" fmla="*/ 643772 h 1207550"/>
                <a:gd name="connsiteX19" fmla="*/ 5488280 w 9592897"/>
                <a:gd name="connsiteY19" fmla="*/ 567572 h 1207550"/>
                <a:gd name="connsiteX20" fmla="*/ 5913730 w 9592897"/>
                <a:gd name="connsiteY20" fmla="*/ 688222 h 1207550"/>
                <a:gd name="connsiteX21" fmla="*/ 6243930 w 9592897"/>
                <a:gd name="connsiteY21" fmla="*/ 700922 h 1207550"/>
                <a:gd name="connsiteX22" fmla="*/ 6536030 w 9592897"/>
                <a:gd name="connsiteY22" fmla="*/ 446922 h 1207550"/>
                <a:gd name="connsiteX23" fmla="*/ 7012280 w 9592897"/>
                <a:gd name="connsiteY23" fmla="*/ 313572 h 1207550"/>
                <a:gd name="connsiteX24" fmla="*/ 7374230 w 9592897"/>
                <a:gd name="connsiteY24" fmla="*/ 504072 h 1207550"/>
                <a:gd name="connsiteX25" fmla="*/ 7590130 w 9592897"/>
                <a:gd name="connsiteY25" fmla="*/ 554872 h 1207550"/>
                <a:gd name="connsiteX26" fmla="*/ 7907629 w 9592897"/>
                <a:gd name="connsiteY26" fmla="*/ 281822 h 1207550"/>
                <a:gd name="connsiteX27" fmla="*/ 8358479 w 9592897"/>
                <a:gd name="connsiteY27" fmla="*/ 377072 h 1207550"/>
                <a:gd name="connsiteX28" fmla="*/ 8707729 w 9592897"/>
                <a:gd name="connsiteY28" fmla="*/ 465972 h 1207550"/>
                <a:gd name="connsiteX29" fmla="*/ 9177629 w 9592897"/>
                <a:gd name="connsiteY29" fmla="*/ 326272 h 1207550"/>
                <a:gd name="connsiteX30" fmla="*/ 9577679 w 9592897"/>
                <a:gd name="connsiteY30" fmla="*/ 21472 h 1207550"/>
                <a:gd name="connsiteX31" fmla="*/ 9590866 w 9592897"/>
                <a:gd name="connsiteY31" fmla="*/ 1178974 h 1207550"/>
                <a:gd name="connsiteX32" fmla="*/ 0 w 9592897"/>
                <a:gd name="connsiteY32" fmla="*/ 1207550 h 1207550"/>
                <a:gd name="connsiteX33" fmla="*/ 98425 w 9592897"/>
                <a:gd name="connsiteY33" fmla="*/ 868441 h 1207550"/>
                <a:gd name="connsiteX0" fmla="*/ 98425 w 9598071"/>
                <a:gd name="connsiteY0" fmla="*/ 865467 h 1204576"/>
                <a:gd name="connsiteX1" fmla="*/ 478130 w 9598071"/>
                <a:gd name="connsiteY1" fmla="*/ 901148 h 1204576"/>
                <a:gd name="connsiteX2" fmla="*/ 725780 w 9598071"/>
                <a:gd name="connsiteY2" fmla="*/ 805898 h 1204576"/>
                <a:gd name="connsiteX3" fmla="*/ 916280 w 9598071"/>
                <a:gd name="connsiteY3" fmla="*/ 742398 h 1204576"/>
                <a:gd name="connsiteX4" fmla="*/ 1430630 w 9598071"/>
                <a:gd name="connsiteY4" fmla="*/ 761448 h 1204576"/>
                <a:gd name="connsiteX5" fmla="*/ 1627480 w 9598071"/>
                <a:gd name="connsiteY5" fmla="*/ 805898 h 1204576"/>
                <a:gd name="connsiteX6" fmla="*/ 1792580 w 9598071"/>
                <a:gd name="connsiteY6" fmla="*/ 755098 h 1204576"/>
                <a:gd name="connsiteX7" fmla="*/ 2002130 w 9598071"/>
                <a:gd name="connsiteY7" fmla="*/ 596348 h 1204576"/>
                <a:gd name="connsiteX8" fmla="*/ 2281530 w 9598071"/>
                <a:gd name="connsiteY8" fmla="*/ 469348 h 1204576"/>
                <a:gd name="connsiteX9" fmla="*/ 2637130 w 9598071"/>
                <a:gd name="connsiteY9" fmla="*/ 412198 h 1204576"/>
                <a:gd name="connsiteX10" fmla="*/ 2916530 w 9598071"/>
                <a:gd name="connsiteY10" fmla="*/ 621748 h 1204576"/>
                <a:gd name="connsiteX11" fmla="*/ 3113380 w 9598071"/>
                <a:gd name="connsiteY11" fmla="*/ 907498 h 1204576"/>
                <a:gd name="connsiteX12" fmla="*/ 3437230 w 9598071"/>
                <a:gd name="connsiteY12" fmla="*/ 958298 h 1204576"/>
                <a:gd name="connsiteX13" fmla="*/ 3697580 w 9598071"/>
                <a:gd name="connsiteY13" fmla="*/ 894798 h 1204576"/>
                <a:gd name="connsiteX14" fmla="*/ 3989680 w 9598071"/>
                <a:gd name="connsiteY14" fmla="*/ 843998 h 1204576"/>
                <a:gd name="connsiteX15" fmla="*/ 4440530 w 9598071"/>
                <a:gd name="connsiteY15" fmla="*/ 812248 h 1204576"/>
                <a:gd name="connsiteX16" fmla="*/ 4688180 w 9598071"/>
                <a:gd name="connsiteY16" fmla="*/ 907498 h 1204576"/>
                <a:gd name="connsiteX17" fmla="*/ 4929480 w 9598071"/>
                <a:gd name="connsiteY17" fmla="*/ 729698 h 1204576"/>
                <a:gd name="connsiteX18" fmla="*/ 5075530 w 9598071"/>
                <a:gd name="connsiteY18" fmla="*/ 640798 h 1204576"/>
                <a:gd name="connsiteX19" fmla="*/ 5488280 w 9598071"/>
                <a:gd name="connsiteY19" fmla="*/ 564598 h 1204576"/>
                <a:gd name="connsiteX20" fmla="*/ 5913730 w 9598071"/>
                <a:gd name="connsiteY20" fmla="*/ 685248 h 1204576"/>
                <a:gd name="connsiteX21" fmla="*/ 6243930 w 9598071"/>
                <a:gd name="connsiteY21" fmla="*/ 697948 h 1204576"/>
                <a:gd name="connsiteX22" fmla="*/ 6536030 w 9598071"/>
                <a:gd name="connsiteY22" fmla="*/ 443948 h 1204576"/>
                <a:gd name="connsiteX23" fmla="*/ 7012280 w 9598071"/>
                <a:gd name="connsiteY23" fmla="*/ 310598 h 1204576"/>
                <a:gd name="connsiteX24" fmla="*/ 7374230 w 9598071"/>
                <a:gd name="connsiteY24" fmla="*/ 501098 h 1204576"/>
                <a:gd name="connsiteX25" fmla="*/ 7590130 w 9598071"/>
                <a:gd name="connsiteY25" fmla="*/ 551898 h 1204576"/>
                <a:gd name="connsiteX26" fmla="*/ 7907629 w 9598071"/>
                <a:gd name="connsiteY26" fmla="*/ 278848 h 1204576"/>
                <a:gd name="connsiteX27" fmla="*/ 8358479 w 9598071"/>
                <a:gd name="connsiteY27" fmla="*/ 374098 h 1204576"/>
                <a:gd name="connsiteX28" fmla="*/ 8707729 w 9598071"/>
                <a:gd name="connsiteY28" fmla="*/ 462998 h 1204576"/>
                <a:gd name="connsiteX29" fmla="*/ 9177629 w 9598071"/>
                <a:gd name="connsiteY29" fmla="*/ 323298 h 1204576"/>
                <a:gd name="connsiteX30" fmla="*/ 9585503 w 9598071"/>
                <a:gd name="connsiteY30" fmla="*/ 22087 h 1204576"/>
                <a:gd name="connsiteX31" fmla="*/ 9590866 w 9598071"/>
                <a:gd name="connsiteY31" fmla="*/ 1176000 h 1204576"/>
                <a:gd name="connsiteX32" fmla="*/ 0 w 9598071"/>
                <a:gd name="connsiteY32" fmla="*/ 1204576 h 1204576"/>
                <a:gd name="connsiteX33" fmla="*/ 98425 w 959807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0866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4778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4778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8692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1" h="1204576">
                  <a:moveTo>
                    <a:pt x="98425" y="865467"/>
                  </a:moveTo>
                  <a:cubicBezTo>
                    <a:pt x="328710" y="730252"/>
                    <a:pt x="425645" y="849038"/>
                    <a:pt x="478130" y="901148"/>
                  </a:cubicBezTo>
                  <a:cubicBezTo>
                    <a:pt x="537397" y="822831"/>
                    <a:pt x="641113" y="763565"/>
                    <a:pt x="725780" y="805898"/>
                  </a:cubicBezTo>
                  <a:cubicBezTo>
                    <a:pt x="757530" y="691598"/>
                    <a:pt x="846430" y="697948"/>
                    <a:pt x="916280" y="742398"/>
                  </a:cubicBezTo>
                  <a:cubicBezTo>
                    <a:pt x="1142763" y="503215"/>
                    <a:pt x="1375597" y="613281"/>
                    <a:pt x="1430630" y="761448"/>
                  </a:cubicBezTo>
                  <a:cubicBezTo>
                    <a:pt x="1521647" y="666198"/>
                    <a:pt x="1587263" y="729698"/>
                    <a:pt x="1627480" y="805898"/>
                  </a:cubicBezTo>
                  <a:cubicBezTo>
                    <a:pt x="1661347" y="738165"/>
                    <a:pt x="1726963" y="752981"/>
                    <a:pt x="1792580" y="755098"/>
                  </a:cubicBezTo>
                  <a:cubicBezTo>
                    <a:pt x="1796813" y="560365"/>
                    <a:pt x="1902647" y="587881"/>
                    <a:pt x="2002130" y="596348"/>
                  </a:cubicBezTo>
                  <a:cubicBezTo>
                    <a:pt x="2008480" y="551898"/>
                    <a:pt x="2110080" y="361398"/>
                    <a:pt x="2281530" y="469348"/>
                  </a:cubicBezTo>
                  <a:cubicBezTo>
                    <a:pt x="2330213" y="225931"/>
                    <a:pt x="2620197" y="300015"/>
                    <a:pt x="2637130" y="412198"/>
                  </a:cubicBezTo>
                  <a:cubicBezTo>
                    <a:pt x="2778947" y="340231"/>
                    <a:pt x="3009663" y="446065"/>
                    <a:pt x="2916530" y="621748"/>
                  </a:cubicBezTo>
                  <a:cubicBezTo>
                    <a:pt x="3111263" y="617515"/>
                    <a:pt x="3128197" y="791081"/>
                    <a:pt x="3113380" y="907498"/>
                  </a:cubicBezTo>
                  <a:cubicBezTo>
                    <a:pt x="3193813" y="843998"/>
                    <a:pt x="3350447" y="805898"/>
                    <a:pt x="3437230" y="958298"/>
                  </a:cubicBezTo>
                  <a:cubicBezTo>
                    <a:pt x="3475330" y="924431"/>
                    <a:pt x="3589630" y="782615"/>
                    <a:pt x="3697580" y="894798"/>
                  </a:cubicBezTo>
                  <a:cubicBezTo>
                    <a:pt x="3769547" y="750865"/>
                    <a:pt x="3936763" y="759331"/>
                    <a:pt x="3989680" y="843998"/>
                  </a:cubicBezTo>
                  <a:cubicBezTo>
                    <a:pt x="4148430" y="547665"/>
                    <a:pt x="4434180" y="645031"/>
                    <a:pt x="4440530" y="812248"/>
                  </a:cubicBezTo>
                  <a:cubicBezTo>
                    <a:pt x="4605630" y="748748"/>
                    <a:pt x="4662780" y="869398"/>
                    <a:pt x="4688180" y="907498"/>
                  </a:cubicBezTo>
                  <a:cubicBezTo>
                    <a:pt x="4686063" y="712765"/>
                    <a:pt x="4849047" y="721231"/>
                    <a:pt x="4929480" y="729698"/>
                  </a:cubicBezTo>
                  <a:cubicBezTo>
                    <a:pt x="4912547" y="670431"/>
                    <a:pt x="4927363" y="573065"/>
                    <a:pt x="5075530" y="640798"/>
                  </a:cubicBezTo>
                  <a:cubicBezTo>
                    <a:pt x="5086113" y="431248"/>
                    <a:pt x="5363397" y="405848"/>
                    <a:pt x="5488280" y="564598"/>
                  </a:cubicBezTo>
                  <a:cubicBezTo>
                    <a:pt x="5575063" y="399498"/>
                    <a:pt x="5915847" y="424898"/>
                    <a:pt x="5913730" y="685248"/>
                  </a:cubicBezTo>
                  <a:cubicBezTo>
                    <a:pt x="6023797" y="560365"/>
                    <a:pt x="6178313" y="587881"/>
                    <a:pt x="6243930" y="697948"/>
                  </a:cubicBezTo>
                  <a:cubicBezTo>
                    <a:pt x="6220647" y="314831"/>
                    <a:pt x="6451363" y="363515"/>
                    <a:pt x="6536030" y="443948"/>
                  </a:cubicBezTo>
                  <a:cubicBezTo>
                    <a:pt x="6459830" y="65065"/>
                    <a:pt x="6967830" y="143381"/>
                    <a:pt x="7012280" y="310598"/>
                  </a:cubicBezTo>
                  <a:cubicBezTo>
                    <a:pt x="7143513" y="213231"/>
                    <a:pt x="7344597" y="363515"/>
                    <a:pt x="7374230" y="501098"/>
                  </a:cubicBezTo>
                  <a:cubicBezTo>
                    <a:pt x="7441963" y="477815"/>
                    <a:pt x="7566847" y="410081"/>
                    <a:pt x="7590130" y="551898"/>
                  </a:cubicBezTo>
                  <a:cubicBezTo>
                    <a:pt x="7513930" y="251331"/>
                    <a:pt x="7945729" y="223815"/>
                    <a:pt x="7907629" y="278848"/>
                  </a:cubicBezTo>
                  <a:cubicBezTo>
                    <a:pt x="8049446" y="62948"/>
                    <a:pt x="8445262" y="247098"/>
                    <a:pt x="8358479" y="374098"/>
                  </a:cubicBezTo>
                  <a:cubicBezTo>
                    <a:pt x="8629412" y="244981"/>
                    <a:pt x="8709846" y="427015"/>
                    <a:pt x="8707729" y="462998"/>
                  </a:cubicBezTo>
                  <a:cubicBezTo>
                    <a:pt x="8915162" y="173015"/>
                    <a:pt x="9243246" y="283081"/>
                    <a:pt x="9177629" y="323298"/>
                  </a:cubicBezTo>
                  <a:cubicBezTo>
                    <a:pt x="9160696" y="-21719"/>
                    <a:pt x="9688898" y="-26596"/>
                    <a:pt x="9589415" y="22087"/>
                  </a:cubicBezTo>
                  <a:cubicBezTo>
                    <a:pt x="9598080" y="592024"/>
                    <a:pt x="9605372" y="1003167"/>
                    <a:pt x="9598692" y="1176000"/>
                  </a:cubicBezTo>
                  <a:lnTo>
                    <a:pt x="0" y="1204576"/>
                  </a:lnTo>
                  <a:cubicBezTo>
                    <a:pt x="32808" y="1091540"/>
                    <a:pt x="-10583" y="645128"/>
                    <a:pt x="98425" y="8654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Wave 71">
            <a:extLst>
              <a:ext uri="{FF2B5EF4-FFF2-40B4-BE49-F238E27FC236}">
                <a16:creationId xmlns:a16="http://schemas.microsoft.com/office/drawing/2014/main" id="{0DD22573-DA60-4C5C-9327-906DB3EEB9A2}"/>
              </a:ext>
            </a:extLst>
          </p:cNvPr>
          <p:cNvSpPr/>
          <p:nvPr/>
        </p:nvSpPr>
        <p:spPr>
          <a:xfrm rot="21317769">
            <a:off x="10781036" y="5341858"/>
            <a:ext cx="1645453" cy="604339"/>
          </a:xfrm>
          <a:prstGeom prst="wave">
            <a:avLst/>
          </a:prstGeom>
          <a:gradFill>
            <a:gsLst>
              <a:gs pos="88496">
                <a:schemeClr val="accent6">
                  <a:alpha val="21000"/>
                </a:schemeClr>
              </a:gs>
              <a:gs pos="76106">
                <a:schemeClr val="accent5"/>
              </a:gs>
              <a:gs pos="55752">
                <a:schemeClr val="accent4"/>
              </a:gs>
              <a:gs pos="41593">
                <a:schemeClr val="accent3"/>
              </a:gs>
              <a:gs pos="30088">
                <a:schemeClr val="accent2"/>
              </a:gs>
              <a:gs pos="0">
                <a:schemeClr val="tx2"/>
              </a:gs>
              <a:gs pos="16000">
                <a:schemeClr val="accent1"/>
              </a:gs>
            </a:gsLst>
            <a:lin ang="12000000" scaled="0"/>
          </a:gradFill>
          <a:ln>
            <a:noFill/>
          </a:ln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1029144-D98A-4F76-9C67-5938A4761D78}"/>
              </a:ext>
            </a:extLst>
          </p:cNvPr>
          <p:cNvGrpSpPr/>
          <p:nvPr/>
        </p:nvGrpSpPr>
        <p:grpSpPr>
          <a:xfrm rot="19939443">
            <a:off x="-2059795" y="-52950"/>
            <a:ext cx="1412715" cy="2934367"/>
            <a:chOff x="9114181" y="2977415"/>
            <a:chExt cx="1412715" cy="293436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00B588-477C-4491-A2EF-932624E5B15F}"/>
                </a:ext>
              </a:extLst>
            </p:cNvPr>
            <p:cNvGrpSpPr/>
            <p:nvPr/>
          </p:nvGrpSpPr>
          <p:grpSpPr>
            <a:xfrm>
              <a:off x="9351641" y="2977415"/>
              <a:ext cx="843546" cy="383827"/>
              <a:chOff x="7790529" y="4891179"/>
              <a:chExt cx="843546" cy="38382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5779A89-5414-4754-BCA5-63DD4ED16161}"/>
                  </a:ext>
                </a:extLst>
              </p:cNvPr>
              <p:cNvCxnSpPr/>
              <p:nvPr/>
            </p:nvCxnSpPr>
            <p:spPr>
              <a:xfrm flipH="1">
                <a:off x="8517592" y="5012178"/>
                <a:ext cx="50198" cy="208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EC5E68E-3491-4A43-A11F-4A33BB1317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2214" y="5050605"/>
                <a:ext cx="115496" cy="2244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2EED814-49E7-452C-B3FF-948ADB7D54E9}"/>
                  </a:ext>
                </a:extLst>
              </p:cNvPr>
              <p:cNvSpPr/>
              <p:nvPr/>
            </p:nvSpPr>
            <p:spPr>
              <a:xfrm flipH="1">
                <a:off x="7790529" y="4945893"/>
                <a:ext cx="132570" cy="13257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31000">
                    <a:srgbClr val="AC4D1B"/>
                  </a:gs>
                </a:gsLst>
                <a:lin ang="11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B9F2410-DB26-404F-89EB-B23FC907121B}"/>
                  </a:ext>
                </a:extLst>
              </p:cNvPr>
              <p:cNvSpPr/>
              <p:nvPr/>
            </p:nvSpPr>
            <p:spPr>
              <a:xfrm flipH="1">
                <a:off x="8501505" y="4891179"/>
                <a:ext cx="132570" cy="13257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31000">
                    <a:srgbClr val="AC4D1B"/>
                  </a:gs>
                </a:gsLst>
                <a:lin ang="11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EA70F9-E83D-4B91-933C-29CB8AD60A93}"/>
                </a:ext>
              </a:extLst>
            </p:cNvPr>
            <p:cNvGrpSpPr/>
            <p:nvPr/>
          </p:nvGrpSpPr>
          <p:grpSpPr>
            <a:xfrm>
              <a:off x="9213649" y="3195497"/>
              <a:ext cx="1219854" cy="2716285"/>
              <a:chOff x="9213649" y="3195497"/>
              <a:chExt cx="1219854" cy="2716285"/>
            </a:xfrm>
            <a:gradFill>
              <a:gsLst>
                <a:gs pos="0">
                  <a:schemeClr val="accent2"/>
                </a:gs>
                <a:gs pos="31000">
                  <a:schemeClr val="accent2">
                    <a:lumMod val="60000"/>
                    <a:lumOff val="40000"/>
                  </a:schemeClr>
                </a:gs>
              </a:gsLst>
              <a:lin ang="11400000" scaled="0"/>
            </a:gradFill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C1385A8-377B-45E6-B3CB-523630AC81AA}"/>
                  </a:ext>
                </a:extLst>
              </p:cNvPr>
              <p:cNvSpPr/>
              <p:nvPr/>
            </p:nvSpPr>
            <p:spPr>
              <a:xfrm>
                <a:off x="9348359" y="3195497"/>
                <a:ext cx="914062" cy="104185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8FD3C98-5253-41F6-B497-17EA47E0845B}"/>
                  </a:ext>
                </a:extLst>
              </p:cNvPr>
              <p:cNvSpPr/>
              <p:nvPr/>
            </p:nvSpPr>
            <p:spPr>
              <a:xfrm>
                <a:off x="9213649" y="3993967"/>
                <a:ext cx="1219854" cy="19178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9476163-A2E3-4D1F-8FDB-E8962F22A3F8}"/>
                </a:ext>
              </a:extLst>
            </p:cNvPr>
            <p:cNvSpPr/>
            <p:nvPr/>
          </p:nvSpPr>
          <p:spPr>
            <a:xfrm>
              <a:off x="9114181" y="3964241"/>
              <a:ext cx="1412715" cy="1478367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A4404DD-A47B-4263-99C9-FBD6F275A41F}"/>
              </a:ext>
            </a:extLst>
          </p:cNvPr>
          <p:cNvGrpSpPr/>
          <p:nvPr/>
        </p:nvGrpSpPr>
        <p:grpSpPr>
          <a:xfrm flipH="1">
            <a:off x="7219549" y="2958725"/>
            <a:ext cx="4728774" cy="3161721"/>
            <a:chOff x="2265331" y="1343244"/>
            <a:chExt cx="7475326" cy="4998101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97A8899-FA17-4B51-AB1E-3C697B8FED9C}"/>
                </a:ext>
              </a:extLst>
            </p:cNvPr>
            <p:cNvCxnSpPr/>
            <p:nvPr/>
          </p:nvCxnSpPr>
          <p:spPr>
            <a:xfrm>
              <a:off x="8522589" y="1646500"/>
              <a:ext cx="125809" cy="5232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2559B17-F353-4C63-9F0A-09A2E38C6E96}"/>
                </a:ext>
              </a:extLst>
            </p:cNvPr>
            <p:cNvSpPr/>
            <p:nvPr/>
          </p:nvSpPr>
          <p:spPr>
            <a:xfrm>
              <a:off x="8356460" y="1343244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2">
              <a:extLst>
                <a:ext uri="{FF2B5EF4-FFF2-40B4-BE49-F238E27FC236}">
                  <a16:creationId xmlns:a16="http://schemas.microsoft.com/office/drawing/2014/main" id="{65AB9731-14D2-4DA1-8CDE-291F2BEE4276}"/>
                </a:ext>
              </a:extLst>
            </p:cNvPr>
            <p:cNvSpPr/>
            <p:nvPr/>
          </p:nvSpPr>
          <p:spPr>
            <a:xfrm>
              <a:off x="2265331" y="2092680"/>
              <a:ext cx="7475326" cy="4248665"/>
            </a:xfrm>
            <a:custGeom>
              <a:avLst/>
              <a:gdLst>
                <a:gd name="connsiteX0" fmla="*/ 0 w 2584174"/>
                <a:gd name="connsiteY0" fmla="*/ 1292087 h 2584174"/>
                <a:gd name="connsiteX1" fmla="*/ 1292087 w 2584174"/>
                <a:gd name="connsiteY1" fmla="*/ 0 h 2584174"/>
                <a:gd name="connsiteX2" fmla="*/ 2584174 w 2584174"/>
                <a:gd name="connsiteY2" fmla="*/ 1292087 h 2584174"/>
                <a:gd name="connsiteX3" fmla="*/ 1292087 w 2584174"/>
                <a:gd name="connsiteY3" fmla="*/ 2584174 h 2584174"/>
                <a:gd name="connsiteX4" fmla="*/ 0 w 2584174"/>
                <a:gd name="connsiteY4" fmla="*/ 1292087 h 2584174"/>
                <a:gd name="connsiteX0" fmla="*/ 4945632 w 7529806"/>
                <a:gd name="connsiteY0" fmla="*/ 1292087 h 3193774"/>
                <a:gd name="connsiteX1" fmla="*/ 6237719 w 7529806"/>
                <a:gd name="connsiteY1" fmla="*/ 0 h 3193774"/>
                <a:gd name="connsiteX2" fmla="*/ 7529806 w 7529806"/>
                <a:gd name="connsiteY2" fmla="*/ 1292087 h 3193774"/>
                <a:gd name="connsiteX3" fmla="*/ 75458 w 7529806"/>
                <a:gd name="connsiteY3" fmla="*/ 3193774 h 3193774"/>
                <a:gd name="connsiteX4" fmla="*/ 4945632 w 7529806"/>
                <a:gd name="connsiteY4" fmla="*/ 1292087 h 3193774"/>
                <a:gd name="connsiteX0" fmla="*/ 4913437 w 7484359"/>
                <a:gd name="connsiteY0" fmla="*/ 1775705 h 3204908"/>
                <a:gd name="connsiteX1" fmla="*/ 6192272 w 7484359"/>
                <a:gd name="connsiteY1" fmla="*/ 6540 h 3204908"/>
                <a:gd name="connsiteX2" fmla="*/ 7484359 w 7484359"/>
                <a:gd name="connsiteY2" fmla="*/ 1298627 h 3204908"/>
                <a:gd name="connsiteX3" fmla="*/ 30011 w 7484359"/>
                <a:gd name="connsiteY3" fmla="*/ 3200314 h 3204908"/>
                <a:gd name="connsiteX4" fmla="*/ 4913437 w 7484359"/>
                <a:gd name="connsiteY4" fmla="*/ 1775705 h 3204908"/>
                <a:gd name="connsiteX0" fmla="*/ 4926319 w 7483989"/>
                <a:gd name="connsiteY0" fmla="*/ 1966406 h 3215617"/>
                <a:gd name="connsiteX1" fmla="*/ 6191902 w 7483989"/>
                <a:gd name="connsiteY1" fmla="*/ 11711 h 3215617"/>
                <a:gd name="connsiteX2" fmla="*/ 7483989 w 7483989"/>
                <a:gd name="connsiteY2" fmla="*/ 1303798 h 3215617"/>
                <a:gd name="connsiteX3" fmla="*/ 29641 w 7483989"/>
                <a:gd name="connsiteY3" fmla="*/ 3205485 h 3215617"/>
                <a:gd name="connsiteX4" fmla="*/ 4926319 w 7483989"/>
                <a:gd name="connsiteY4" fmla="*/ 1966406 h 3215617"/>
                <a:gd name="connsiteX0" fmla="*/ 4926319 w 7483989"/>
                <a:gd name="connsiteY0" fmla="*/ 2075855 h 3223751"/>
                <a:gd name="connsiteX1" fmla="*/ 6191902 w 7483989"/>
                <a:gd name="connsiteY1" fmla="*/ 15142 h 3223751"/>
                <a:gd name="connsiteX2" fmla="*/ 7483989 w 7483989"/>
                <a:gd name="connsiteY2" fmla="*/ 1307229 h 3223751"/>
                <a:gd name="connsiteX3" fmla="*/ 29641 w 7483989"/>
                <a:gd name="connsiteY3" fmla="*/ 3208916 h 3223751"/>
                <a:gd name="connsiteX4" fmla="*/ 4926319 w 7483989"/>
                <a:gd name="connsiteY4" fmla="*/ 2075855 h 3223751"/>
                <a:gd name="connsiteX0" fmla="*/ 4939206 w 7483623"/>
                <a:gd name="connsiteY0" fmla="*/ 1980072 h 3216547"/>
                <a:gd name="connsiteX1" fmla="*/ 6191536 w 7483623"/>
                <a:gd name="connsiteY1" fmla="*/ 12124 h 3216547"/>
                <a:gd name="connsiteX2" fmla="*/ 7483623 w 7483623"/>
                <a:gd name="connsiteY2" fmla="*/ 1304211 h 3216547"/>
                <a:gd name="connsiteX3" fmla="*/ 29275 w 7483623"/>
                <a:gd name="connsiteY3" fmla="*/ 3205898 h 3216547"/>
                <a:gd name="connsiteX4" fmla="*/ 4939206 w 7483623"/>
                <a:gd name="connsiteY4" fmla="*/ 1980072 h 3216547"/>
                <a:gd name="connsiteX0" fmla="*/ 4916363 w 6231337"/>
                <a:gd name="connsiteY0" fmla="*/ 1973363 h 3257271"/>
                <a:gd name="connsiteX1" fmla="*/ 6168693 w 6231337"/>
                <a:gd name="connsiteY1" fmla="*/ 5415 h 3257271"/>
                <a:gd name="connsiteX2" fmla="*/ 6056049 w 6231337"/>
                <a:gd name="connsiteY2" fmla="*/ 2622719 h 3257271"/>
                <a:gd name="connsiteX3" fmla="*/ 6432 w 6231337"/>
                <a:gd name="connsiteY3" fmla="*/ 3199189 h 3257271"/>
                <a:gd name="connsiteX4" fmla="*/ 4916363 w 6231337"/>
                <a:gd name="connsiteY4" fmla="*/ 1973363 h 3257271"/>
                <a:gd name="connsiteX0" fmla="*/ 4916363 w 6365943"/>
                <a:gd name="connsiteY0" fmla="*/ 11324 h 1252825"/>
                <a:gd name="connsiteX1" fmla="*/ 6056049 w 6365943"/>
                <a:gd name="connsiteY1" fmla="*/ 660680 h 1252825"/>
                <a:gd name="connsiteX2" fmla="*/ 6432 w 6365943"/>
                <a:gd name="connsiteY2" fmla="*/ 1237150 h 1252825"/>
                <a:gd name="connsiteX3" fmla="*/ 4916363 w 6365943"/>
                <a:gd name="connsiteY3" fmla="*/ 11324 h 1252825"/>
                <a:gd name="connsiteX0" fmla="*/ 4915611 w 6295981"/>
                <a:gd name="connsiteY0" fmla="*/ 1829931 h 4121103"/>
                <a:gd name="connsiteX1" fmla="*/ 6055297 w 6295981"/>
                <a:gd name="connsiteY1" fmla="*/ 2479287 h 4121103"/>
                <a:gd name="connsiteX2" fmla="*/ 5680 w 6295981"/>
                <a:gd name="connsiteY2" fmla="*/ 3055757 h 4121103"/>
                <a:gd name="connsiteX3" fmla="*/ 4915611 w 6295981"/>
                <a:gd name="connsiteY3" fmla="*/ 1829931 h 4121103"/>
                <a:gd name="connsiteX0" fmla="*/ 4915611 w 7480254"/>
                <a:gd name="connsiteY0" fmla="*/ 1975323 h 4266495"/>
                <a:gd name="connsiteX1" fmla="*/ 6055297 w 7480254"/>
                <a:gd name="connsiteY1" fmla="*/ 2624679 h 4266495"/>
                <a:gd name="connsiteX2" fmla="*/ 5680 w 7480254"/>
                <a:gd name="connsiteY2" fmla="*/ 3201149 h 4266495"/>
                <a:gd name="connsiteX3" fmla="*/ 4915611 w 7480254"/>
                <a:gd name="connsiteY3" fmla="*/ 1975323 h 4266495"/>
                <a:gd name="connsiteX0" fmla="*/ 4914623 w 7314151"/>
                <a:gd name="connsiteY0" fmla="*/ 1899125 h 4116631"/>
                <a:gd name="connsiteX1" fmla="*/ 6054309 w 7314151"/>
                <a:gd name="connsiteY1" fmla="*/ 2548481 h 4116631"/>
                <a:gd name="connsiteX2" fmla="*/ 4692 w 7314151"/>
                <a:gd name="connsiteY2" fmla="*/ 3124951 h 4116631"/>
                <a:gd name="connsiteX3" fmla="*/ 4914623 w 7314151"/>
                <a:gd name="connsiteY3" fmla="*/ 1899125 h 4116631"/>
                <a:gd name="connsiteX0" fmla="*/ 4914623 w 7493279"/>
                <a:gd name="connsiteY0" fmla="*/ 2075631 h 4293137"/>
                <a:gd name="connsiteX1" fmla="*/ 6054309 w 7493279"/>
                <a:gd name="connsiteY1" fmla="*/ 2724987 h 4293137"/>
                <a:gd name="connsiteX2" fmla="*/ 4692 w 7493279"/>
                <a:gd name="connsiteY2" fmla="*/ 3301457 h 4293137"/>
                <a:gd name="connsiteX3" fmla="*/ 4914623 w 7493279"/>
                <a:gd name="connsiteY3" fmla="*/ 2075631 h 4293137"/>
                <a:gd name="connsiteX0" fmla="*/ 4912395 w 7491051"/>
                <a:gd name="connsiteY0" fmla="*/ 2075631 h 4445643"/>
                <a:gd name="connsiteX1" fmla="*/ 6052081 w 7491051"/>
                <a:gd name="connsiteY1" fmla="*/ 2724987 h 4445643"/>
                <a:gd name="connsiteX2" fmla="*/ 2464 w 7491051"/>
                <a:gd name="connsiteY2" fmla="*/ 3301457 h 4445643"/>
                <a:gd name="connsiteX3" fmla="*/ 4912395 w 7491051"/>
                <a:gd name="connsiteY3" fmla="*/ 2075631 h 4445643"/>
                <a:gd name="connsiteX0" fmla="*/ 4910123 w 7488779"/>
                <a:gd name="connsiteY0" fmla="*/ 2075631 h 4184114"/>
                <a:gd name="connsiteX1" fmla="*/ 6049809 w 7488779"/>
                <a:gd name="connsiteY1" fmla="*/ 2724987 h 4184114"/>
                <a:gd name="connsiteX2" fmla="*/ 192 w 7488779"/>
                <a:gd name="connsiteY2" fmla="*/ 3301457 h 4184114"/>
                <a:gd name="connsiteX3" fmla="*/ 4910123 w 7488779"/>
                <a:gd name="connsiteY3" fmla="*/ 2075631 h 4184114"/>
                <a:gd name="connsiteX0" fmla="*/ 4912527 w 8753344"/>
                <a:gd name="connsiteY0" fmla="*/ 526291 h 1900325"/>
                <a:gd name="connsiteX1" fmla="*/ 6052213 w 8753344"/>
                <a:gd name="connsiteY1" fmla="*/ 1175647 h 1900325"/>
                <a:gd name="connsiteX2" fmla="*/ 2596 w 8753344"/>
                <a:gd name="connsiteY2" fmla="*/ 1752117 h 1900325"/>
                <a:gd name="connsiteX3" fmla="*/ 4912527 w 8753344"/>
                <a:gd name="connsiteY3" fmla="*/ 526291 h 1900325"/>
                <a:gd name="connsiteX0" fmla="*/ 4912527 w 7975501"/>
                <a:gd name="connsiteY0" fmla="*/ 425651 h 1799685"/>
                <a:gd name="connsiteX1" fmla="*/ 6052213 w 7975501"/>
                <a:gd name="connsiteY1" fmla="*/ 1075007 h 1799685"/>
                <a:gd name="connsiteX2" fmla="*/ 2596 w 7975501"/>
                <a:gd name="connsiteY2" fmla="*/ 1651477 h 1799685"/>
                <a:gd name="connsiteX3" fmla="*/ 4912527 w 7975501"/>
                <a:gd name="connsiteY3" fmla="*/ 425651 h 1799685"/>
                <a:gd name="connsiteX0" fmla="*/ 4910156 w 6754535"/>
                <a:gd name="connsiteY0" fmla="*/ 172897 h 1546931"/>
                <a:gd name="connsiteX1" fmla="*/ 6049842 w 6754535"/>
                <a:gd name="connsiteY1" fmla="*/ 822253 h 1546931"/>
                <a:gd name="connsiteX2" fmla="*/ 225 w 6754535"/>
                <a:gd name="connsiteY2" fmla="*/ 1398723 h 1546931"/>
                <a:gd name="connsiteX3" fmla="*/ 4910156 w 6754535"/>
                <a:gd name="connsiteY3" fmla="*/ 172897 h 1546931"/>
                <a:gd name="connsiteX0" fmla="*/ 4910156 w 6324209"/>
                <a:gd name="connsiteY0" fmla="*/ 1706582 h 3080616"/>
                <a:gd name="connsiteX1" fmla="*/ 6049842 w 6324209"/>
                <a:gd name="connsiteY1" fmla="*/ 2355938 h 3080616"/>
                <a:gd name="connsiteX2" fmla="*/ 225 w 6324209"/>
                <a:gd name="connsiteY2" fmla="*/ 2932408 h 3080616"/>
                <a:gd name="connsiteX3" fmla="*/ 4910156 w 6324209"/>
                <a:gd name="connsiteY3" fmla="*/ 1706582 h 3080616"/>
                <a:gd name="connsiteX0" fmla="*/ 4910205 w 6865444"/>
                <a:gd name="connsiteY0" fmla="*/ 1900684 h 3274718"/>
                <a:gd name="connsiteX1" fmla="*/ 6719124 w 6865444"/>
                <a:gd name="connsiteY1" fmla="*/ 5624 h 3274718"/>
                <a:gd name="connsiteX2" fmla="*/ 6049891 w 6865444"/>
                <a:gd name="connsiteY2" fmla="*/ 2550040 h 3274718"/>
                <a:gd name="connsiteX3" fmla="*/ 274 w 6865444"/>
                <a:gd name="connsiteY3" fmla="*/ 3126510 h 3274718"/>
                <a:gd name="connsiteX4" fmla="*/ 4910205 w 6865444"/>
                <a:gd name="connsiteY4" fmla="*/ 1900684 h 3274718"/>
                <a:gd name="connsiteX0" fmla="*/ 4910205 w 7404243"/>
                <a:gd name="connsiteY0" fmla="*/ 1900684 h 3274718"/>
                <a:gd name="connsiteX1" fmla="*/ 6719124 w 7404243"/>
                <a:gd name="connsiteY1" fmla="*/ 5624 h 3274718"/>
                <a:gd name="connsiteX2" fmla="*/ 6049891 w 7404243"/>
                <a:gd name="connsiteY2" fmla="*/ 2550040 h 3274718"/>
                <a:gd name="connsiteX3" fmla="*/ 274 w 7404243"/>
                <a:gd name="connsiteY3" fmla="*/ 3126510 h 3274718"/>
                <a:gd name="connsiteX4" fmla="*/ 4910205 w 7404243"/>
                <a:gd name="connsiteY4" fmla="*/ 1900684 h 3274718"/>
                <a:gd name="connsiteX0" fmla="*/ 4910205 w 7404243"/>
                <a:gd name="connsiteY0" fmla="*/ 1981267 h 3355301"/>
                <a:gd name="connsiteX1" fmla="*/ 6719124 w 7404243"/>
                <a:gd name="connsiteY1" fmla="*/ 86207 h 3355301"/>
                <a:gd name="connsiteX2" fmla="*/ 6049891 w 7404243"/>
                <a:gd name="connsiteY2" fmla="*/ 2630623 h 3355301"/>
                <a:gd name="connsiteX3" fmla="*/ 274 w 7404243"/>
                <a:gd name="connsiteY3" fmla="*/ 3207093 h 3355301"/>
                <a:gd name="connsiteX4" fmla="*/ 4910205 w 7404243"/>
                <a:gd name="connsiteY4" fmla="*/ 1981267 h 3355301"/>
                <a:gd name="connsiteX0" fmla="*/ 4910146 w 7404184"/>
                <a:gd name="connsiteY0" fmla="*/ 1971408 h 3345442"/>
                <a:gd name="connsiteX1" fmla="*/ 6719065 w 7404184"/>
                <a:gd name="connsiteY1" fmla="*/ 76348 h 3345442"/>
                <a:gd name="connsiteX2" fmla="*/ 6049832 w 7404184"/>
                <a:gd name="connsiteY2" fmla="*/ 2620764 h 3345442"/>
                <a:gd name="connsiteX3" fmla="*/ 215 w 7404184"/>
                <a:gd name="connsiteY3" fmla="*/ 3197234 h 3345442"/>
                <a:gd name="connsiteX4" fmla="*/ 4910146 w 7404184"/>
                <a:gd name="connsiteY4" fmla="*/ 1971408 h 3345442"/>
                <a:gd name="connsiteX0" fmla="*/ 4910146 w 7451322"/>
                <a:gd name="connsiteY0" fmla="*/ 1971408 h 3345442"/>
                <a:gd name="connsiteX1" fmla="*/ 6719065 w 7451322"/>
                <a:gd name="connsiteY1" fmla="*/ 76348 h 3345442"/>
                <a:gd name="connsiteX2" fmla="*/ 6049832 w 7451322"/>
                <a:gd name="connsiteY2" fmla="*/ 2620764 h 3345442"/>
                <a:gd name="connsiteX3" fmla="*/ 215 w 7451322"/>
                <a:gd name="connsiteY3" fmla="*/ 3197234 h 3345442"/>
                <a:gd name="connsiteX4" fmla="*/ 4910146 w 7451322"/>
                <a:gd name="connsiteY4" fmla="*/ 1971408 h 3345442"/>
                <a:gd name="connsiteX0" fmla="*/ 4917351 w 7458527"/>
                <a:gd name="connsiteY0" fmla="*/ 1971408 h 3551774"/>
                <a:gd name="connsiteX1" fmla="*/ 6726270 w 7458527"/>
                <a:gd name="connsiteY1" fmla="*/ 76348 h 3551774"/>
                <a:gd name="connsiteX2" fmla="*/ 6057037 w 7458527"/>
                <a:gd name="connsiteY2" fmla="*/ 2620764 h 3551774"/>
                <a:gd name="connsiteX3" fmla="*/ 7420 w 7458527"/>
                <a:gd name="connsiteY3" fmla="*/ 3197234 h 3551774"/>
                <a:gd name="connsiteX4" fmla="*/ 4917351 w 7458527"/>
                <a:gd name="connsiteY4" fmla="*/ 1971408 h 3551774"/>
                <a:gd name="connsiteX0" fmla="*/ 4917351 w 7458527"/>
                <a:gd name="connsiteY0" fmla="*/ 1971408 h 4207893"/>
                <a:gd name="connsiteX1" fmla="*/ 6726270 w 7458527"/>
                <a:gd name="connsiteY1" fmla="*/ 76348 h 4207893"/>
                <a:gd name="connsiteX2" fmla="*/ 6057037 w 7458527"/>
                <a:gd name="connsiteY2" fmla="*/ 2620764 h 4207893"/>
                <a:gd name="connsiteX3" fmla="*/ 7420 w 7458527"/>
                <a:gd name="connsiteY3" fmla="*/ 3197234 h 4207893"/>
                <a:gd name="connsiteX4" fmla="*/ 4917351 w 7458527"/>
                <a:gd name="connsiteY4" fmla="*/ 1971408 h 4207893"/>
                <a:gd name="connsiteX0" fmla="*/ 4917351 w 7458527"/>
                <a:gd name="connsiteY0" fmla="*/ 2015798 h 4252283"/>
                <a:gd name="connsiteX1" fmla="*/ 6726270 w 7458527"/>
                <a:gd name="connsiteY1" fmla="*/ 120738 h 4252283"/>
                <a:gd name="connsiteX2" fmla="*/ 6057037 w 7458527"/>
                <a:gd name="connsiteY2" fmla="*/ 2665154 h 4252283"/>
                <a:gd name="connsiteX3" fmla="*/ 7420 w 7458527"/>
                <a:gd name="connsiteY3" fmla="*/ 3241624 h 4252283"/>
                <a:gd name="connsiteX4" fmla="*/ 4917351 w 7458527"/>
                <a:gd name="connsiteY4" fmla="*/ 2015798 h 4252283"/>
                <a:gd name="connsiteX0" fmla="*/ 4917351 w 7458527"/>
                <a:gd name="connsiteY0" fmla="*/ 2012180 h 4248665"/>
                <a:gd name="connsiteX1" fmla="*/ 6726270 w 7458527"/>
                <a:gd name="connsiteY1" fmla="*/ 117120 h 4248665"/>
                <a:gd name="connsiteX2" fmla="*/ 6057037 w 7458527"/>
                <a:gd name="connsiteY2" fmla="*/ 2661536 h 4248665"/>
                <a:gd name="connsiteX3" fmla="*/ 7420 w 7458527"/>
                <a:gd name="connsiteY3" fmla="*/ 3238006 h 4248665"/>
                <a:gd name="connsiteX4" fmla="*/ 4917351 w 7458527"/>
                <a:gd name="connsiteY4" fmla="*/ 2012180 h 4248665"/>
                <a:gd name="connsiteX0" fmla="*/ 4917351 w 7475326"/>
                <a:gd name="connsiteY0" fmla="*/ 2012180 h 4248665"/>
                <a:gd name="connsiteX1" fmla="*/ 6726270 w 7475326"/>
                <a:gd name="connsiteY1" fmla="*/ 117120 h 4248665"/>
                <a:gd name="connsiteX2" fmla="*/ 6057037 w 7475326"/>
                <a:gd name="connsiteY2" fmla="*/ 2661536 h 4248665"/>
                <a:gd name="connsiteX3" fmla="*/ 7420 w 7475326"/>
                <a:gd name="connsiteY3" fmla="*/ 3238006 h 4248665"/>
                <a:gd name="connsiteX4" fmla="*/ 4917351 w 7475326"/>
                <a:gd name="connsiteY4" fmla="*/ 2012180 h 424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5326" h="4248665">
                  <a:moveTo>
                    <a:pt x="4917351" y="2012180"/>
                  </a:moveTo>
                  <a:cubicBezTo>
                    <a:pt x="4951309" y="1796832"/>
                    <a:pt x="4517022" y="-543556"/>
                    <a:pt x="6726270" y="117120"/>
                  </a:cubicBezTo>
                  <a:cubicBezTo>
                    <a:pt x="8173518" y="941626"/>
                    <a:pt x="7287970" y="2611288"/>
                    <a:pt x="6057037" y="2661536"/>
                  </a:cubicBezTo>
                  <a:cubicBezTo>
                    <a:pt x="6705565" y="5132790"/>
                    <a:pt x="235468" y="4222532"/>
                    <a:pt x="7420" y="3238006"/>
                  </a:cubicBezTo>
                  <a:cubicBezTo>
                    <a:pt x="-220628" y="2253480"/>
                    <a:pt x="4883393" y="2227528"/>
                    <a:pt x="4917351" y="201218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chemeClr val="accent2">
                    <a:lumMod val="60000"/>
                    <a:lumOff val="40000"/>
                  </a:schemeClr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3">
              <a:extLst>
                <a:ext uri="{FF2B5EF4-FFF2-40B4-BE49-F238E27FC236}">
                  <a16:creationId xmlns:a16="http://schemas.microsoft.com/office/drawing/2014/main" id="{F1D0B998-DF46-4CB3-9B95-4229851641C7}"/>
                </a:ext>
              </a:extLst>
            </p:cNvPr>
            <p:cNvSpPr/>
            <p:nvPr/>
          </p:nvSpPr>
          <p:spPr>
            <a:xfrm>
              <a:off x="2474036" y="2107884"/>
              <a:ext cx="4653652" cy="3645233"/>
            </a:xfrm>
            <a:custGeom>
              <a:avLst/>
              <a:gdLst>
                <a:gd name="connsiteX0" fmla="*/ 0 w 1714500"/>
                <a:gd name="connsiteY0" fmla="*/ 0 h 228600"/>
                <a:gd name="connsiteX1" fmla="*/ 1714500 w 1714500"/>
                <a:gd name="connsiteY1" fmla="*/ 0 h 228600"/>
                <a:gd name="connsiteX2" fmla="*/ 1714500 w 1714500"/>
                <a:gd name="connsiteY2" fmla="*/ 228600 h 228600"/>
                <a:gd name="connsiteX3" fmla="*/ 0 w 1714500"/>
                <a:gd name="connsiteY3" fmla="*/ 228600 h 228600"/>
                <a:gd name="connsiteX4" fmla="*/ 0 w 1714500"/>
                <a:gd name="connsiteY4" fmla="*/ 0 h 228600"/>
                <a:gd name="connsiteX0" fmla="*/ 0 w 1816100"/>
                <a:gd name="connsiteY0" fmla="*/ 0 h 2832100"/>
                <a:gd name="connsiteX1" fmla="*/ 1816100 w 1816100"/>
                <a:gd name="connsiteY1" fmla="*/ 26035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1816100"/>
                <a:gd name="connsiteY0" fmla="*/ 0 h 2832100"/>
                <a:gd name="connsiteX1" fmla="*/ 1397000 w 1816100"/>
                <a:gd name="connsiteY1" fmla="*/ 889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2019300"/>
                <a:gd name="connsiteY0" fmla="*/ 596900 h 2743200"/>
                <a:gd name="connsiteX1" fmla="*/ 1600200 w 2019300"/>
                <a:gd name="connsiteY1" fmla="*/ 0 h 2743200"/>
                <a:gd name="connsiteX2" fmla="*/ 2019300 w 2019300"/>
                <a:gd name="connsiteY2" fmla="*/ 2743200 h 2743200"/>
                <a:gd name="connsiteX3" fmla="*/ 304800 w 2019300"/>
                <a:gd name="connsiteY3" fmla="*/ 2743200 h 2743200"/>
                <a:gd name="connsiteX4" fmla="*/ 0 w 2019300"/>
                <a:gd name="connsiteY4" fmla="*/ 596900 h 2743200"/>
                <a:gd name="connsiteX0" fmla="*/ 0 w 2019300"/>
                <a:gd name="connsiteY0" fmla="*/ 596900 h 2844800"/>
                <a:gd name="connsiteX1" fmla="*/ 1600200 w 2019300"/>
                <a:gd name="connsiteY1" fmla="*/ 0 h 2844800"/>
                <a:gd name="connsiteX2" fmla="*/ 2019300 w 2019300"/>
                <a:gd name="connsiteY2" fmla="*/ 2743200 h 2844800"/>
                <a:gd name="connsiteX3" fmla="*/ 304800 w 2019300"/>
                <a:gd name="connsiteY3" fmla="*/ 2743200 h 2844800"/>
                <a:gd name="connsiteX4" fmla="*/ 0 w 2019300"/>
                <a:gd name="connsiteY4" fmla="*/ 596900 h 2844800"/>
                <a:gd name="connsiteX0" fmla="*/ 0 w 2019300"/>
                <a:gd name="connsiteY0" fmla="*/ 596900 h 2875182"/>
                <a:gd name="connsiteX1" fmla="*/ 1600200 w 2019300"/>
                <a:gd name="connsiteY1" fmla="*/ 0 h 2875182"/>
                <a:gd name="connsiteX2" fmla="*/ 2019300 w 2019300"/>
                <a:gd name="connsiteY2" fmla="*/ 2743200 h 2875182"/>
                <a:gd name="connsiteX3" fmla="*/ 304800 w 2019300"/>
                <a:gd name="connsiteY3" fmla="*/ 2743200 h 2875182"/>
                <a:gd name="connsiteX4" fmla="*/ 0 w 2019300"/>
                <a:gd name="connsiteY4" fmla="*/ 596900 h 2875182"/>
                <a:gd name="connsiteX0" fmla="*/ 0 w 2279202"/>
                <a:gd name="connsiteY0" fmla="*/ 596900 h 2875182"/>
                <a:gd name="connsiteX1" fmla="*/ 1600200 w 2279202"/>
                <a:gd name="connsiteY1" fmla="*/ 0 h 2875182"/>
                <a:gd name="connsiteX2" fmla="*/ 2019300 w 2279202"/>
                <a:gd name="connsiteY2" fmla="*/ 2743200 h 2875182"/>
                <a:gd name="connsiteX3" fmla="*/ 304800 w 2279202"/>
                <a:gd name="connsiteY3" fmla="*/ 2743200 h 2875182"/>
                <a:gd name="connsiteX4" fmla="*/ 0 w 2279202"/>
                <a:gd name="connsiteY4" fmla="*/ 596900 h 2875182"/>
                <a:gd name="connsiteX0" fmla="*/ 0 w 2301689"/>
                <a:gd name="connsiteY0" fmla="*/ 596900 h 2875182"/>
                <a:gd name="connsiteX1" fmla="*/ 1600200 w 2301689"/>
                <a:gd name="connsiteY1" fmla="*/ 0 h 2875182"/>
                <a:gd name="connsiteX2" fmla="*/ 2019300 w 2301689"/>
                <a:gd name="connsiteY2" fmla="*/ 2743200 h 2875182"/>
                <a:gd name="connsiteX3" fmla="*/ 304800 w 2301689"/>
                <a:gd name="connsiteY3" fmla="*/ 2743200 h 2875182"/>
                <a:gd name="connsiteX4" fmla="*/ 0 w 2301689"/>
                <a:gd name="connsiteY4" fmla="*/ 596900 h 2875182"/>
                <a:gd name="connsiteX0" fmla="*/ 1300593 w 3602282"/>
                <a:gd name="connsiteY0" fmla="*/ 990600 h 3268882"/>
                <a:gd name="connsiteX1" fmla="*/ 30593 w 3602282"/>
                <a:gd name="connsiteY1" fmla="*/ 0 h 3268882"/>
                <a:gd name="connsiteX2" fmla="*/ 2900793 w 3602282"/>
                <a:gd name="connsiteY2" fmla="*/ 393700 h 3268882"/>
                <a:gd name="connsiteX3" fmla="*/ 3319893 w 3602282"/>
                <a:gd name="connsiteY3" fmla="*/ 3136900 h 3268882"/>
                <a:gd name="connsiteX4" fmla="*/ 1605393 w 3602282"/>
                <a:gd name="connsiteY4" fmla="*/ 3136900 h 3268882"/>
                <a:gd name="connsiteX5" fmla="*/ 1300593 w 3602282"/>
                <a:gd name="connsiteY5" fmla="*/ 990600 h 3268882"/>
                <a:gd name="connsiteX0" fmla="*/ 1636356 w 3938045"/>
                <a:gd name="connsiteY0" fmla="*/ 990600 h 3268882"/>
                <a:gd name="connsiteX1" fmla="*/ 112356 w 3938045"/>
                <a:gd name="connsiteY1" fmla="*/ 1524000 h 3268882"/>
                <a:gd name="connsiteX2" fmla="*/ 366356 w 3938045"/>
                <a:gd name="connsiteY2" fmla="*/ 0 h 3268882"/>
                <a:gd name="connsiteX3" fmla="*/ 3236556 w 3938045"/>
                <a:gd name="connsiteY3" fmla="*/ 393700 h 3268882"/>
                <a:gd name="connsiteX4" fmla="*/ 3655656 w 3938045"/>
                <a:gd name="connsiteY4" fmla="*/ 3136900 h 3268882"/>
                <a:gd name="connsiteX5" fmla="*/ 1941156 w 3938045"/>
                <a:gd name="connsiteY5" fmla="*/ 3136900 h 3268882"/>
                <a:gd name="connsiteX6" fmla="*/ 1636356 w 3938045"/>
                <a:gd name="connsiteY6" fmla="*/ 990600 h 3268882"/>
                <a:gd name="connsiteX0" fmla="*/ 1636356 w 3938045"/>
                <a:gd name="connsiteY0" fmla="*/ 1149884 h 3428166"/>
                <a:gd name="connsiteX1" fmla="*/ 112356 w 3938045"/>
                <a:gd name="connsiteY1" fmla="*/ 1683284 h 3428166"/>
                <a:gd name="connsiteX2" fmla="*/ 366356 w 3938045"/>
                <a:gd name="connsiteY2" fmla="*/ 159284 h 3428166"/>
                <a:gd name="connsiteX3" fmla="*/ 3236556 w 3938045"/>
                <a:gd name="connsiteY3" fmla="*/ 552984 h 3428166"/>
                <a:gd name="connsiteX4" fmla="*/ 3655656 w 3938045"/>
                <a:gd name="connsiteY4" fmla="*/ 3296184 h 3428166"/>
                <a:gd name="connsiteX5" fmla="*/ 1941156 w 3938045"/>
                <a:gd name="connsiteY5" fmla="*/ 3296184 h 3428166"/>
                <a:gd name="connsiteX6" fmla="*/ 1636356 w 3938045"/>
                <a:gd name="connsiteY6" fmla="*/ 1149884 h 3428166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10040 w 3911729"/>
                <a:gd name="connsiteY0" fmla="*/ 1308416 h 3586698"/>
                <a:gd name="connsiteX1" fmla="*/ 124140 w 3911729"/>
                <a:gd name="connsiteY1" fmla="*/ 1879916 h 3586698"/>
                <a:gd name="connsiteX2" fmla="*/ 340040 w 3911729"/>
                <a:gd name="connsiteY2" fmla="*/ 317816 h 3586698"/>
                <a:gd name="connsiteX3" fmla="*/ 3210240 w 3911729"/>
                <a:gd name="connsiteY3" fmla="*/ 711516 h 3586698"/>
                <a:gd name="connsiteX4" fmla="*/ 3629340 w 3911729"/>
                <a:gd name="connsiteY4" fmla="*/ 3454716 h 3586698"/>
                <a:gd name="connsiteX5" fmla="*/ 1914840 w 3911729"/>
                <a:gd name="connsiteY5" fmla="*/ 3454716 h 3586698"/>
                <a:gd name="connsiteX6" fmla="*/ 1610040 w 3911729"/>
                <a:gd name="connsiteY6" fmla="*/ 1308416 h 3586698"/>
                <a:gd name="connsiteX0" fmla="*/ 2186368 w 4488057"/>
                <a:gd name="connsiteY0" fmla="*/ 1308416 h 3586698"/>
                <a:gd name="connsiteX1" fmla="*/ 700468 w 4488057"/>
                <a:gd name="connsiteY1" fmla="*/ 1879916 h 3586698"/>
                <a:gd name="connsiteX2" fmla="*/ 1969 w 4488057"/>
                <a:gd name="connsiteY2" fmla="*/ 2972116 h 3586698"/>
                <a:gd name="connsiteX3" fmla="*/ 916368 w 4488057"/>
                <a:gd name="connsiteY3" fmla="*/ 317816 h 3586698"/>
                <a:gd name="connsiteX4" fmla="*/ 3786568 w 4488057"/>
                <a:gd name="connsiteY4" fmla="*/ 711516 h 3586698"/>
                <a:gd name="connsiteX5" fmla="*/ 4205668 w 4488057"/>
                <a:gd name="connsiteY5" fmla="*/ 3454716 h 3586698"/>
                <a:gd name="connsiteX6" fmla="*/ 2491168 w 4488057"/>
                <a:gd name="connsiteY6" fmla="*/ 3454716 h 3586698"/>
                <a:gd name="connsiteX7" fmla="*/ 2186368 w 4488057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67564 w 4653652"/>
                <a:gd name="connsiteY2" fmla="*/ 2972116 h 3586698"/>
                <a:gd name="connsiteX3" fmla="*/ 1081963 w 4653652"/>
                <a:gd name="connsiteY3" fmla="*/ 317816 h 3586698"/>
                <a:gd name="connsiteX4" fmla="*/ 3952163 w 4653652"/>
                <a:gd name="connsiteY4" fmla="*/ 711516 h 3586698"/>
                <a:gd name="connsiteX5" fmla="*/ 4371263 w 4653652"/>
                <a:gd name="connsiteY5" fmla="*/ 3454716 h 3586698"/>
                <a:gd name="connsiteX6" fmla="*/ 2656763 w 4653652"/>
                <a:gd name="connsiteY6" fmla="*/ 3454716 h 3586698"/>
                <a:gd name="connsiteX7" fmla="*/ 2351963 w 4653652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635680"/>
                <a:gd name="connsiteX1" fmla="*/ 866063 w 4653652"/>
                <a:gd name="connsiteY1" fmla="*/ 1879916 h 3635680"/>
                <a:gd name="connsiteX2" fmla="*/ 1196264 w 4653652"/>
                <a:gd name="connsiteY2" fmla="*/ 2768916 h 3635680"/>
                <a:gd name="connsiteX3" fmla="*/ 1996364 w 4653652"/>
                <a:gd name="connsiteY3" fmla="*/ 3632516 h 3635680"/>
                <a:gd name="connsiteX4" fmla="*/ 167564 w 4653652"/>
                <a:gd name="connsiteY4" fmla="*/ 2972116 h 3635680"/>
                <a:gd name="connsiteX5" fmla="*/ 1081963 w 4653652"/>
                <a:gd name="connsiteY5" fmla="*/ 317816 h 3635680"/>
                <a:gd name="connsiteX6" fmla="*/ 3952163 w 4653652"/>
                <a:gd name="connsiteY6" fmla="*/ 711516 h 3635680"/>
                <a:gd name="connsiteX7" fmla="*/ 4371263 w 4653652"/>
                <a:gd name="connsiteY7" fmla="*/ 3454716 h 3635680"/>
                <a:gd name="connsiteX8" fmla="*/ 2656763 w 4653652"/>
                <a:gd name="connsiteY8" fmla="*/ 3454716 h 3635680"/>
                <a:gd name="connsiteX9" fmla="*/ 2351963 w 4653652"/>
                <a:gd name="connsiteY9" fmla="*/ 1308416 h 3635680"/>
                <a:gd name="connsiteX0" fmla="*/ 2351963 w 4653652"/>
                <a:gd name="connsiteY0" fmla="*/ 1308416 h 3670629"/>
                <a:gd name="connsiteX1" fmla="*/ 866063 w 4653652"/>
                <a:gd name="connsiteY1" fmla="*/ 1879916 h 3670629"/>
                <a:gd name="connsiteX2" fmla="*/ 1196264 w 4653652"/>
                <a:gd name="connsiteY2" fmla="*/ 2768916 h 3670629"/>
                <a:gd name="connsiteX3" fmla="*/ 1996364 w 4653652"/>
                <a:gd name="connsiteY3" fmla="*/ 3632516 h 3670629"/>
                <a:gd name="connsiteX4" fmla="*/ 167564 w 4653652"/>
                <a:gd name="connsiteY4" fmla="*/ 2972116 h 3670629"/>
                <a:gd name="connsiteX5" fmla="*/ 1081963 w 4653652"/>
                <a:gd name="connsiteY5" fmla="*/ 317816 h 3670629"/>
                <a:gd name="connsiteX6" fmla="*/ 3952163 w 4653652"/>
                <a:gd name="connsiteY6" fmla="*/ 711516 h 3670629"/>
                <a:gd name="connsiteX7" fmla="*/ 4371263 w 4653652"/>
                <a:gd name="connsiteY7" fmla="*/ 3454716 h 3670629"/>
                <a:gd name="connsiteX8" fmla="*/ 2656763 w 4653652"/>
                <a:gd name="connsiteY8" fmla="*/ 3454716 h 3670629"/>
                <a:gd name="connsiteX9" fmla="*/ 2351963 w 4653652"/>
                <a:gd name="connsiteY9" fmla="*/ 1308416 h 3670629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26464 w 4653652"/>
                <a:gd name="connsiteY5" fmla="*/ 13211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5264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197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75664 w 4653652"/>
                <a:gd name="connsiteY7" fmla="*/ 18672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18037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526464 w 4653652"/>
                <a:gd name="connsiteY7" fmla="*/ 21720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3652" h="3645233">
                  <a:moveTo>
                    <a:pt x="2351963" y="1308416"/>
                  </a:moveTo>
                  <a:cubicBezTo>
                    <a:pt x="1810096" y="1081933"/>
                    <a:pt x="1090430" y="1276666"/>
                    <a:pt x="859713" y="1860866"/>
                  </a:cubicBezTo>
                  <a:cubicBezTo>
                    <a:pt x="741180" y="2406966"/>
                    <a:pt x="1242036" y="2625777"/>
                    <a:pt x="1290720" y="2718910"/>
                  </a:cubicBezTo>
                  <a:cubicBezTo>
                    <a:pt x="1387294" y="2824479"/>
                    <a:pt x="1736808" y="2893271"/>
                    <a:pt x="2219408" y="2580004"/>
                  </a:cubicBezTo>
                  <a:cubicBezTo>
                    <a:pt x="2367575" y="2478404"/>
                    <a:pt x="2411231" y="1918016"/>
                    <a:pt x="2148764" y="1727516"/>
                  </a:cubicBezTo>
                  <a:cubicBezTo>
                    <a:pt x="2060922" y="1599458"/>
                    <a:pt x="1247064" y="1630149"/>
                    <a:pt x="1412164" y="2083116"/>
                  </a:cubicBezTo>
                  <a:cubicBezTo>
                    <a:pt x="1363481" y="2212233"/>
                    <a:pt x="1668281" y="2392149"/>
                    <a:pt x="1831264" y="2159316"/>
                  </a:cubicBezTo>
                  <a:cubicBezTo>
                    <a:pt x="1860897" y="2138149"/>
                    <a:pt x="1657697" y="2377333"/>
                    <a:pt x="1462964" y="2197416"/>
                  </a:cubicBezTo>
                  <a:cubicBezTo>
                    <a:pt x="1325381" y="2087349"/>
                    <a:pt x="1420631" y="1848166"/>
                    <a:pt x="1462964" y="1803716"/>
                  </a:cubicBezTo>
                  <a:cubicBezTo>
                    <a:pt x="1505297" y="1759266"/>
                    <a:pt x="1566945" y="1689945"/>
                    <a:pt x="1853489" y="1660047"/>
                  </a:cubicBezTo>
                  <a:cubicBezTo>
                    <a:pt x="2185806" y="1590197"/>
                    <a:pt x="2354081" y="1989983"/>
                    <a:pt x="2326564" y="2165666"/>
                  </a:cubicBezTo>
                  <a:cubicBezTo>
                    <a:pt x="2481081" y="2754099"/>
                    <a:pt x="1374064" y="2931899"/>
                    <a:pt x="1323264" y="2730816"/>
                  </a:cubicBezTo>
                  <a:cubicBezTo>
                    <a:pt x="288214" y="2013266"/>
                    <a:pt x="1140172" y="1388849"/>
                    <a:pt x="1459789" y="1289366"/>
                  </a:cubicBezTo>
                  <a:cubicBezTo>
                    <a:pt x="2744606" y="878733"/>
                    <a:pt x="2976381" y="2186833"/>
                    <a:pt x="2872664" y="2464116"/>
                  </a:cubicBezTo>
                  <a:cubicBezTo>
                    <a:pt x="2908647" y="3500224"/>
                    <a:pt x="2356197" y="3655799"/>
                    <a:pt x="1996364" y="3632516"/>
                  </a:cubicBezTo>
                  <a:cubicBezTo>
                    <a:pt x="1636531" y="3609233"/>
                    <a:pt x="552798" y="3846299"/>
                    <a:pt x="167564" y="2972116"/>
                  </a:cubicBezTo>
                  <a:cubicBezTo>
                    <a:pt x="-380653" y="1759266"/>
                    <a:pt x="546447" y="374966"/>
                    <a:pt x="1081963" y="317816"/>
                  </a:cubicBezTo>
                  <a:cubicBezTo>
                    <a:pt x="1721196" y="-8151"/>
                    <a:pt x="2982730" y="-334117"/>
                    <a:pt x="3952163" y="711516"/>
                  </a:cubicBezTo>
                  <a:cubicBezTo>
                    <a:pt x="4231563" y="1092516"/>
                    <a:pt x="5095163" y="1625916"/>
                    <a:pt x="4371263" y="3454716"/>
                  </a:cubicBezTo>
                  <a:cubicBezTo>
                    <a:pt x="3837863" y="3569016"/>
                    <a:pt x="3317163" y="3683316"/>
                    <a:pt x="2656763" y="3454716"/>
                  </a:cubicBezTo>
                  <a:cubicBezTo>
                    <a:pt x="3164763" y="2218583"/>
                    <a:pt x="2771063" y="1522199"/>
                    <a:pt x="2351963" y="13084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9243CE9-413C-4074-8DBF-DFED812BD2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9001" y="1760424"/>
              <a:ext cx="289466" cy="5624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EC66F06-0A39-419D-8EDA-726DE28417B1}"/>
                </a:ext>
              </a:extLst>
            </p:cNvPr>
            <p:cNvSpPr/>
            <p:nvPr/>
          </p:nvSpPr>
          <p:spPr>
            <a:xfrm>
              <a:off x="9340937" y="1497987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BCA9A42-2E93-42EE-8FFB-D2D910BA58E6}"/>
                </a:ext>
              </a:extLst>
            </p:cNvPr>
            <p:cNvSpPr/>
            <p:nvPr/>
          </p:nvSpPr>
          <p:spPr>
            <a:xfrm>
              <a:off x="8596146" y="2555245"/>
              <a:ext cx="611331" cy="931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4ABDCB2-3172-4267-8258-6C8015179678}"/>
                </a:ext>
              </a:extLst>
            </p:cNvPr>
            <p:cNvSpPr/>
            <p:nvPr/>
          </p:nvSpPr>
          <p:spPr>
            <a:xfrm>
              <a:off x="9498137" y="3441008"/>
              <a:ext cx="229109" cy="185532"/>
            </a:xfrm>
            <a:custGeom>
              <a:avLst/>
              <a:gdLst>
                <a:gd name="connsiteX0" fmla="*/ 66261 w 225319"/>
                <a:gd name="connsiteY0" fmla="*/ 0 h 216207"/>
                <a:gd name="connsiteX1" fmla="*/ 225287 w 225319"/>
                <a:gd name="connsiteY1" fmla="*/ 79513 h 216207"/>
                <a:gd name="connsiteX2" fmla="*/ 79513 w 225319"/>
                <a:gd name="connsiteY2" fmla="*/ 212035 h 216207"/>
                <a:gd name="connsiteX3" fmla="*/ 0 w 225319"/>
                <a:gd name="connsiteY3" fmla="*/ 185531 h 216207"/>
                <a:gd name="connsiteX4" fmla="*/ 0 w 225319"/>
                <a:gd name="connsiteY4" fmla="*/ 185531 h 216207"/>
                <a:gd name="connsiteX0" fmla="*/ 66261 w 226196"/>
                <a:gd name="connsiteY0" fmla="*/ 0 h 185531"/>
                <a:gd name="connsiteX1" fmla="*/ 225287 w 226196"/>
                <a:gd name="connsiteY1" fmla="*/ 79513 h 185531"/>
                <a:gd name="connsiteX2" fmla="*/ 0 w 226196"/>
                <a:gd name="connsiteY2" fmla="*/ 185531 h 185531"/>
                <a:gd name="connsiteX3" fmla="*/ 0 w 226196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0 w 229109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16669 w 229109"/>
                <a:gd name="connsiteY3" fmla="*/ 156956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109" h="185531">
                  <a:moveTo>
                    <a:pt x="66261" y="0"/>
                  </a:moveTo>
                  <a:cubicBezTo>
                    <a:pt x="144669" y="22087"/>
                    <a:pt x="250618" y="-6178"/>
                    <a:pt x="225287" y="79513"/>
                  </a:cubicBezTo>
                  <a:cubicBezTo>
                    <a:pt x="199956" y="165204"/>
                    <a:pt x="37548" y="167861"/>
                    <a:pt x="0" y="18553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776AE3C8-4A4D-4052-820E-96009BA403F2}"/>
                </a:ext>
              </a:extLst>
            </p:cNvPr>
            <p:cNvSpPr/>
            <p:nvPr/>
          </p:nvSpPr>
          <p:spPr>
            <a:xfrm rot="8784611">
              <a:off x="9412102" y="3646181"/>
              <a:ext cx="251163" cy="251163"/>
            </a:xfrm>
            <a:prstGeom prst="arc">
              <a:avLst>
                <a:gd name="adj1" fmla="val 13142050"/>
                <a:gd name="adj2" fmla="val 18549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74F6FE0-7E2E-4121-81F2-2F91D6924931}"/>
                </a:ext>
              </a:extLst>
            </p:cNvPr>
            <p:cNvSpPr/>
            <p:nvPr/>
          </p:nvSpPr>
          <p:spPr>
            <a:xfrm>
              <a:off x="8800250" y="2698935"/>
              <a:ext cx="407227" cy="6203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427F32D-6A55-466C-8DF4-3B7B8D4A6793}"/>
                </a:ext>
              </a:extLst>
            </p:cNvPr>
            <p:cNvSpPr/>
            <p:nvPr/>
          </p:nvSpPr>
          <p:spPr>
            <a:xfrm>
              <a:off x="8990832" y="2920660"/>
              <a:ext cx="196818" cy="299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23205" y="17088"/>
            <a:ext cx="567304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</a:rPr>
              <a:t>S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wish,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Black" panose="020B0A04020102020204" pitchFamily="34" charset="0"/>
              </a:rPr>
              <a:t>s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wish!” The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Narrow" panose="020B0606020202030204" pitchFamily="34" charset="0"/>
              </a:rPr>
              <a:t>s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 waves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DF01"/>
                </a:solidFill>
                <a:effectLst/>
                <a:uLnTx/>
                <a:uFillTx/>
                <a:latin typeface="Arial Black" panose="020B0A04020102020204" pitchFamily="34" charset="0"/>
              </a:rPr>
              <a:t>s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plash nearby.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F8189-D5D5-41C8-974E-D46169756649}"/>
              </a:ext>
            </a:extLst>
          </p:cNvPr>
          <p:cNvSpPr/>
          <p:nvPr/>
        </p:nvSpPr>
        <p:spPr>
          <a:xfrm>
            <a:off x="-3105" y="3408271"/>
            <a:ext cx="5814142" cy="3441894"/>
          </a:xfrm>
          <a:prstGeom prst="rect">
            <a:avLst/>
          </a:prstGeom>
          <a:gradFill>
            <a:gsLst>
              <a:gs pos="0">
                <a:srgbClr val="FFDC9D"/>
              </a:gs>
              <a:gs pos="79000">
                <a:srgbClr val="FFB42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BDFDB57-E131-4631-A3FE-9B7EFDC38A47}"/>
              </a:ext>
            </a:extLst>
          </p:cNvPr>
          <p:cNvSpPr/>
          <p:nvPr/>
        </p:nvSpPr>
        <p:spPr>
          <a:xfrm>
            <a:off x="1" y="-12677"/>
            <a:ext cx="5820792" cy="1438568"/>
          </a:xfrm>
          <a:prstGeom prst="rect">
            <a:avLst/>
          </a:prstGeom>
          <a:gradFill>
            <a:gsLst>
              <a:gs pos="0">
                <a:srgbClr val="C0F3FD"/>
              </a:gs>
              <a:gs pos="79000">
                <a:srgbClr val="01CBF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7ED259F-E79E-41DD-B58D-C1D9FCF43FAB}"/>
              </a:ext>
            </a:extLst>
          </p:cNvPr>
          <p:cNvSpPr/>
          <p:nvPr/>
        </p:nvSpPr>
        <p:spPr>
          <a:xfrm>
            <a:off x="3601292" y="-22669"/>
            <a:ext cx="879602" cy="291300"/>
          </a:xfrm>
          <a:custGeom>
            <a:avLst/>
            <a:gdLst>
              <a:gd name="connsiteX0" fmla="*/ 10853 w 879602"/>
              <a:gd name="connsiteY0" fmla="*/ 0 h 309104"/>
              <a:gd name="connsiteX1" fmla="*/ 868534 w 879602"/>
              <a:gd name="connsiteY1" fmla="*/ 0 h 309104"/>
              <a:gd name="connsiteX2" fmla="*/ 877887 w 879602"/>
              <a:gd name="connsiteY2" fmla="*/ 15760 h 309104"/>
              <a:gd name="connsiteX3" fmla="*/ 439802 w 879602"/>
              <a:gd name="connsiteY3" fmla="*/ 307841 h 309104"/>
              <a:gd name="connsiteX4" fmla="*/ 1716 w 879602"/>
              <a:gd name="connsiteY4" fmla="*/ 14979 h 309104"/>
              <a:gd name="connsiteX5" fmla="*/ 10853 w 879602"/>
              <a:gd name="connsiteY5" fmla="*/ 0 h 30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9602" h="309104">
                <a:moveTo>
                  <a:pt x="10853" y="0"/>
                </a:moveTo>
                <a:lnTo>
                  <a:pt x="868534" y="0"/>
                </a:lnTo>
                <a:lnTo>
                  <a:pt x="877887" y="15760"/>
                </a:lnTo>
                <a:cubicBezTo>
                  <a:pt x="896587" y="105066"/>
                  <a:pt x="763204" y="327844"/>
                  <a:pt x="439802" y="307841"/>
                </a:cubicBezTo>
                <a:cubicBezTo>
                  <a:pt x="116400" y="287839"/>
                  <a:pt x="-16983" y="97982"/>
                  <a:pt x="1716" y="14979"/>
                </a:cubicBezTo>
                <a:lnTo>
                  <a:pt x="10853" y="0"/>
                </a:lnTo>
                <a:close/>
              </a:path>
            </a:pathLst>
          </a:custGeom>
          <a:solidFill>
            <a:srgbClr val="FFD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Rectangle 49">
            <a:extLst>
              <a:ext uri="{FF2B5EF4-FFF2-40B4-BE49-F238E27FC236}">
                <a16:creationId xmlns:a16="http://schemas.microsoft.com/office/drawing/2014/main" id="{F59BBDEC-F840-4DF0-A856-CC34813FB5DC}"/>
              </a:ext>
            </a:extLst>
          </p:cNvPr>
          <p:cNvSpPr/>
          <p:nvPr/>
        </p:nvSpPr>
        <p:spPr>
          <a:xfrm>
            <a:off x="9883" y="1568902"/>
            <a:ext cx="5827132" cy="2460262"/>
          </a:xfrm>
          <a:custGeom>
            <a:avLst/>
            <a:gdLst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0 w 6585743"/>
              <a:gd name="connsiteY3" fmla="*/ 2449833 h 2449833"/>
              <a:gd name="connsiteX4" fmla="*/ 0 w 6585743"/>
              <a:gd name="connsiteY4" fmla="*/ 0 h 2449833"/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153987 w 6585743"/>
              <a:gd name="connsiteY3" fmla="*/ 2420554 h 2449833"/>
              <a:gd name="connsiteX4" fmla="*/ 0 w 6585743"/>
              <a:gd name="connsiteY4" fmla="*/ 2449833 h 2449833"/>
              <a:gd name="connsiteX5" fmla="*/ 0 w 6585743"/>
              <a:gd name="connsiteY5" fmla="*/ 0 h 2449833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525462 w 6585743"/>
              <a:gd name="connsiteY3" fmla="*/ 2487229 h 2487229"/>
              <a:gd name="connsiteX4" fmla="*/ 153987 w 6585743"/>
              <a:gd name="connsiteY4" fmla="*/ 2420554 h 2487229"/>
              <a:gd name="connsiteX5" fmla="*/ 0 w 6585743"/>
              <a:gd name="connsiteY5" fmla="*/ 2449833 h 2487229"/>
              <a:gd name="connsiteX6" fmla="*/ 0 w 6585743"/>
              <a:gd name="connsiteY6" fmla="*/ 0 h 2487229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1068387 w 6585743"/>
              <a:gd name="connsiteY3" fmla="*/ 2430079 h 2487229"/>
              <a:gd name="connsiteX4" fmla="*/ 525462 w 6585743"/>
              <a:gd name="connsiteY4" fmla="*/ 2487229 h 2487229"/>
              <a:gd name="connsiteX5" fmla="*/ 153987 w 6585743"/>
              <a:gd name="connsiteY5" fmla="*/ 2420554 h 2487229"/>
              <a:gd name="connsiteX6" fmla="*/ 0 w 6585743"/>
              <a:gd name="connsiteY6" fmla="*/ 2449833 h 2487229"/>
              <a:gd name="connsiteX7" fmla="*/ 0 w 6585743"/>
              <a:gd name="connsiteY7" fmla="*/ 0 h 2487229"/>
              <a:gd name="connsiteX0" fmla="*/ 0 w 6585743"/>
              <a:gd name="connsiteY0" fmla="*/ 0 h 2525678"/>
              <a:gd name="connsiteX1" fmla="*/ 6585743 w 6585743"/>
              <a:gd name="connsiteY1" fmla="*/ 0 h 2525678"/>
              <a:gd name="connsiteX2" fmla="*/ 6585743 w 6585743"/>
              <a:gd name="connsiteY2" fmla="*/ 2449833 h 2525678"/>
              <a:gd name="connsiteX3" fmla="*/ 1535112 w 6585743"/>
              <a:gd name="connsiteY3" fmla="*/ 2525329 h 2525678"/>
              <a:gd name="connsiteX4" fmla="*/ 1068387 w 6585743"/>
              <a:gd name="connsiteY4" fmla="*/ 2430079 h 2525678"/>
              <a:gd name="connsiteX5" fmla="*/ 525462 w 6585743"/>
              <a:gd name="connsiteY5" fmla="*/ 2487229 h 2525678"/>
              <a:gd name="connsiteX6" fmla="*/ 153987 w 6585743"/>
              <a:gd name="connsiteY6" fmla="*/ 2420554 h 2525678"/>
              <a:gd name="connsiteX7" fmla="*/ 0 w 6585743"/>
              <a:gd name="connsiteY7" fmla="*/ 2449833 h 2525678"/>
              <a:gd name="connsiteX8" fmla="*/ 0 w 6585743"/>
              <a:gd name="connsiteY8" fmla="*/ 0 h 2525678"/>
              <a:gd name="connsiteX0" fmla="*/ 0 w 6585743"/>
              <a:gd name="connsiteY0" fmla="*/ 0 h 2648866"/>
              <a:gd name="connsiteX1" fmla="*/ 6585743 w 6585743"/>
              <a:gd name="connsiteY1" fmla="*/ 0 h 2648866"/>
              <a:gd name="connsiteX2" fmla="*/ 6585743 w 6585743"/>
              <a:gd name="connsiteY2" fmla="*/ 2449833 h 2648866"/>
              <a:gd name="connsiteX3" fmla="*/ 2563812 w 6585743"/>
              <a:gd name="connsiteY3" fmla="*/ 2506278 h 2648866"/>
              <a:gd name="connsiteX4" fmla="*/ 1535112 w 6585743"/>
              <a:gd name="connsiteY4" fmla="*/ 2525329 h 2648866"/>
              <a:gd name="connsiteX5" fmla="*/ 1068387 w 6585743"/>
              <a:gd name="connsiteY5" fmla="*/ 2430079 h 2648866"/>
              <a:gd name="connsiteX6" fmla="*/ 525462 w 6585743"/>
              <a:gd name="connsiteY6" fmla="*/ 2487229 h 2648866"/>
              <a:gd name="connsiteX7" fmla="*/ 153987 w 6585743"/>
              <a:gd name="connsiteY7" fmla="*/ 2420554 h 2648866"/>
              <a:gd name="connsiteX8" fmla="*/ 0 w 6585743"/>
              <a:gd name="connsiteY8" fmla="*/ 2449833 h 2648866"/>
              <a:gd name="connsiteX9" fmla="*/ 0 w 6585743"/>
              <a:gd name="connsiteY9" fmla="*/ 0 h 2648866"/>
              <a:gd name="connsiteX0" fmla="*/ 0 w 6585743"/>
              <a:gd name="connsiteY0" fmla="*/ 0 h 2685948"/>
              <a:gd name="connsiteX1" fmla="*/ 6585743 w 6585743"/>
              <a:gd name="connsiteY1" fmla="*/ 0 h 2685948"/>
              <a:gd name="connsiteX2" fmla="*/ 6585743 w 6585743"/>
              <a:gd name="connsiteY2" fmla="*/ 2449833 h 2685948"/>
              <a:gd name="connsiteX3" fmla="*/ 3830637 w 6585743"/>
              <a:gd name="connsiteY3" fmla="*/ 2601528 h 2685948"/>
              <a:gd name="connsiteX4" fmla="*/ 2563812 w 6585743"/>
              <a:gd name="connsiteY4" fmla="*/ 2506278 h 2685948"/>
              <a:gd name="connsiteX5" fmla="*/ 1535112 w 6585743"/>
              <a:gd name="connsiteY5" fmla="*/ 2525329 h 2685948"/>
              <a:gd name="connsiteX6" fmla="*/ 1068387 w 6585743"/>
              <a:gd name="connsiteY6" fmla="*/ 2430079 h 2685948"/>
              <a:gd name="connsiteX7" fmla="*/ 525462 w 6585743"/>
              <a:gd name="connsiteY7" fmla="*/ 2487229 h 2685948"/>
              <a:gd name="connsiteX8" fmla="*/ 153987 w 6585743"/>
              <a:gd name="connsiteY8" fmla="*/ 2420554 h 2685948"/>
              <a:gd name="connsiteX9" fmla="*/ 0 w 6585743"/>
              <a:gd name="connsiteY9" fmla="*/ 2449833 h 2685948"/>
              <a:gd name="connsiteX10" fmla="*/ 0 w 6585743"/>
              <a:gd name="connsiteY10" fmla="*/ 0 h 2685948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153987 w 6585743"/>
              <a:gd name="connsiteY9" fmla="*/ 2420554 h 2684135"/>
              <a:gd name="connsiteX10" fmla="*/ 0 w 6585743"/>
              <a:gd name="connsiteY10" fmla="*/ 2449833 h 2684135"/>
              <a:gd name="connsiteX11" fmla="*/ 0 w 6585743"/>
              <a:gd name="connsiteY11" fmla="*/ 0 h 2684135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0 w 6585743"/>
              <a:gd name="connsiteY9" fmla="*/ 2449833 h 2684135"/>
              <a:gd name="connsiteX10" fmla="*/ 0 w 6585743"/>
              <a:gd name="connsiteY10" fmla="*/ 0 h 26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5743" h="2684135">
                <a:moveTo>
                  <a:pt x="0" y="0"/>
                </a:moveTo>
                <a:lnTo>
                  <a:pt x="6585743" y="0"/>
                </a:lnTo>
                <a:lnTo>
                  <a:pt x="6585743" y="2449833"/>
                </a:lnTo>
                <a:cubicBezTo>
                  <a:pt x="6299596" y="2892946"/>
                  <a:pt x="5404246" y="2566720"/>
                  <a:pt x="4945062" y="2592003"/>
                </a:cubicBezTo>
                <a:cubicBezTo>
                  <a:pt x="4485878" y="2617286"/>
                  <a:pt x="4214812" y="2626928"/>
                  <a:pt x="3830637" y="2601528"/>
                </a:cubicBezTo>
                <a:cubicBezTo>
                  <a:pt x="3446462" y="2576128"/>
                  <a:pt x="2946399" y="2512628"/>
                  <a:pt x="2563812" y="2506278"/>
                </a:cubicBezTo>
                <a:cubicBezTo>
                  <a:pt x="2181225" y="2499928"/>
                  <a:pt x="1784349" y="2539616"/>
                  <a:pt x="1535112" y="2525329"/>
                </a:cubicBezTo>
                <a:lnTo>
                  <a:pt x="1068387" y="2430079"/>
                </a:lnTo>
                <a:lnTo>
                  <a:pt x="525462" y="2487229"/>
                </a:lnTo>
                <a:lnTo>
                  <a:pt x="0" y="244983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CB300F-B3C4-48B6-A7AC-5103F64D0C41}"/>
              </a:ext>
            </a:extLst>
          </p:cNvPr>
          <p:cNvGrpSpPr/>
          <p:nvPr/>
        </p:nvGrpSpPr>
        <p:grpSpPr>
          <a:xfrm>
            <a:off x="-16888" y="673155"/>
            <a:ext cx="5843836" cy="840081"/>
            <a:chOff x="130" y="660682"/>
            <a:chExt cx="5860743" cy="840081"/>
          </a:xfrm>
        </p:grpSpPr>
        <p:sp>
          <p:nvSpPr>
            <p:cNvPr id="68" name="Rectangle 72">
              <a:extLst>
                <a:ext uri="{FF2B5EF4-FFF2-40B4-BE49-F238E27FC236}">
                  <a16:creationId xmlns:a16="http://schemas.microsoft.com/office/drawing/2014/main" id="{78EB4174-EF9E-406E-897D-79F75614BAFE}"/>
                </a:ext>
              </a:extLst>
            </p:cNvPr>
            <p:cNvSpPr/>
            <p:nvPr/>
          </p:nvSpPr>
          <p:spPr>
            <a:xfrm>
              <a:off x="130" y="660682"/>
              <a:ext cx="5860742" cy="801002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601903"/>
                <a:gd name="connsiteY0" fmla="*/ 868441 h 1207550"/>
                <a:gd name="connsiteX1" fmla="*/ 478130 w 9601903"/>
                <a:gd name="connsiteY1" fmla="*/ 904122 h 1207550"/>
                <a:gd name="connsiteX2" fmla="*/ 725780 w 9601903"/>
                <a:gd name="connsiteY2" fmla="*/ 808872 h 1207550"/>
                <a:gd name="connsiteX3" fmla="*/ 916280 w 9601903"/>
                <a:gd name="connsiteY3" fmla="*/ 745372 h 1207550"/>
                <a:gd name="connsiteX4" fmla="*/ 1430630 w 9601903"/>
                <a:gd name="connsiteY4" fmla="*/ 764422 h 1207550"/>
                <a:gd name="connsiteX5" fmla="*/ 1627480 w 9601903"/>
                <a:gd name="connsiteY5" fmla="*/ 808872 h 1207550"/>
                <a:gd name="connsiteX6" fmla="*/ 1792580 w 9601903"/>
                <a:gd name="connsiteY6" fmla="*/ 758072 h 1207550"/>
                <a:gd name="connsiteX7" fmla="*/ 2002130 w 9601903"/>
                <a:gd name="connsiteY7" fmla="*/ 599322 h 1207550"/>
                <a:gd name="connsiteX8" fmla="*/ 2281530 w 9601903"/>
                <a:gd name="connsiteY8" fmla="*/ 472322 h 1207550"/>
                <a:gd name="connsiteX9" fmla="*/ 2637130 w 9601903"/>
                <a:gd name="connsiteY9" fmla="*/ 415172 h 1207550"/>
                <a:gd name="connsiteX10" fmla="*/ 2916530 w 9601903"/>
                <a:gd name="connsiteY10" fmla="*/ 624722 h 1207550"/>
                <a:gd name="connsiteX11" fmla="*/ 3113380 w 9601903"/>
                <a:gd name="connsiteY11" fmla="*/ 910472 h 1207550"/>
                <a:gd name="connsiteX12" fmla="*/ 3437230 w 9601903"/>
                <a:gd name="connsiteY12" fmla="*/ 961272 h 1207550"/>
                <a:gd name="connsiteX13" fmla="*/ 3697580 w 9601903"/>
                <a:gd name="connsiteY13" fmla="*/ 897772 h 1207550"/>
                <a:gd name="connsiteX14" fmla="*/ 3989680 w 9601903"/>
                <a:gd name="connsiteY14" fmla="*/ 846972 h 1207550"/>
                <a:gd name="connsiteX15" fmla="*/ 4440530 w 9601903"/>
                <a:gd name="connsiteY15" fmla="*/ 815222 h 1207550"/>
                <a:gd name="connsiteX16" fmla="*/ 4688180 w 9601903"/>
                <a:gd name="connsiteY16" fmla="*/ 910472 h 1207550"/>
                <a:gd name="connsiteX17" fmla="*/ 4929480 w 9601903"/>
                <a:gd name="connsiteY17" fmla="*/ 732672 h 1207550"/>
                <a:gd name="connsiteX18" fmla="*/ 5075530 w 9601903"/>
                <a:gd name="connsiteY18" fmla="*/ 643772 h 1207550"/>
                <a:gd name="connsiteX19" fmla="*/ 5488280 w 9601903"/>
                <a:gd name="connsiteY19" fmla="*/ 567572 h 1207550"/>
                <a:gd name="connsiteX20" fmla="*/ 5913730 w 9601903"/>
                <a:gd name="connsiteY20" fmla="*/ 688222 h 1207550"/>
                <a:gd name="connsiteX21" fmla="*/ 6243930 w 9601903"/>
                <a:gd name="connsiteY21" fmla="*/ 700922 h 1207550"/>
                <a:gd name="connsiteX22" fmla="*/ 6536030 w 9601903"/>
                <a:gd name="connsiteY22" fmla="*/ 446922 h 1207550"/>
                <a:gd name="connsiteX23" fmla="*/ 7012280 w 9601903"/>
                <a:gd name="connsiteY23" fmla="*/ 313572 h 1207550"/>
                <a:gd name="connsiteX24" fmla="*/ 7374230 w 9601903"/>
                <a:gd name="connsiteY24" fmla="*/ 504072 h 1207550"/>
                <a:gd name="connsiteX25" fmla="*/ 7590130 w 9601903"/>
                <a:gd name="connsiteY25" fmla="*/ 554872 h 1207550"/>
                <a:gd name="connsiteX26" fmla="*/ 7907629 w 9601903"/>
                <a:gd name="connsiteY26" fmla="*/ 281822 h 1207550"/>
                <a:gd name="connsiteX27" fmla="*/ 8358479 w 9601903"/>
                <a:gd name="connsiteY27" fmla="*/ 377072 h 1207550"/>
                <a:gd name="connsiteX28" fmla="*/ 8707729 w 9601903"/>
                <a:gd name="connsiteY28" fmla="*/ 465972 h 1207550"/>
                <a:gd name="connsiteX29" fmla="*/ 9177629 w 9601903"/>
                <a:gd name="connsiteY29" fmla="*/ 326272 h 1207550"/>
                <a:gd name="connsiteX30" fmla="*/ 9589418 w 9601903"/>
                <a:gd name="connsiteY30" fmla="*/ 21472 h 1207550"/>
                <a:gd name="connsiteX31" fmla="*/ 9590866 w 9601903"/>
                <a:gd name="connsiteY31" fmla="*/ 1178974 h 1207550"/>
                <a:gd name="connsiteX32" fmla="*/ 0 w 9601903"/>
                <a:gd name="connsiteY32" fmla="*/ 1207550 h 1207550"/>
                <a:gd name="connsiteX33" fmla="*/ 98425 w 9601903"/>
                <a:gd name="connsiteY33" fmla="*/ 868441 h 120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3" h="1207550">
                  <a:moveTo>
                    <a:pt x="98425" y="868441"/>
                  </a:moveTo>
                  <a:cubicBezTo>
                    <a:pt x="328710" y="733226"/>
                    <a:pt x="425645" y="852012"/>
                    <a:pt x="478130" y="904122"/>
                  </a:cubicBezTo>
                  <a:cubicBezTo>
                    <a:pt x="537397" y="825805"/>
                    <a:pt x="641113" y="766539"/>
                    <a:pt x="725780" y="808872"/>
                  </a:cubicBezTo>
                  <a:cubicBezTo>
                    <a:pt x="757530" y="694572"/>
                    <a:pt x="846430" y="700922"/>
                    <a:pt x="916280" y="745372"/>
                  </a:cubicBezTo>
                  <a:cubicBezTo>
                    <a:pt x="1142763" y="506189"/>
                    <a:pt x="1375597" y="616255"/>
                    <a:pt x="1430630" y="764422"/>
                  </a:cubicBezTo>
                  <a:cubicBezTo>
                    <a:pt x="1521647" y="669172"/>
                    <a:pt x="1587263" y="732672"/>
                    <a:pt x="1627480" y="808872"/>
                  </a:cubicBezTo>
                  <a:cubicBezTo>
                    <a:pt x="1661347" y="741139"/>
                    <a:pt x="1726963" y="755955"/>
                    <a:pt x="1792580" y="758072"/>
                  </a:cubicBezTo>
                  <a:cubicBezTo>
                    <a:pt x="1796813" y="563339"/>
                    <a:pt x="1902647" y="590855"/>
                    <a:pt x="2002130" y="599322"/>
                  </a:cubicBezTo>
                  <a:cubicBezTo>
                    <a:pt x="2008480" y="554872"/>
                    <a:pt x="2110080" y="364372"/>
                    <a:pt x="2281530" y="472322"/>
                  </a:cubicBezTo>
                  <a:cubicBezTo>
                    <a:pt x="2330213" y="228905"/>
                    <a:pt x="2620197" y="302989"/>
                    <a:pt x="2637130" y="415172"/>
                  </a:cubicBezTo>
                  <a:cubicBezTo>
                    <a:pt x="2778947" y="343205"/>
                    <a:pt x="3009663" y="449039"/>
                    <a:pt x="2916530" y="624722"/>
                  </a:cubicBezTo>
                  <a:cubicBezTo>
                    <a:pt x="3111263" y="620489"/>
                    <a:pt x="3128197" y="794055"/>
                    <a:pt x="3113380" y="910472"/>
                  </a:cubicBezTo>
                  <a:cubicBezTo>
                    <a:pt x="3193813" y="846972"/>
                    <a:pt x="3350447" y="808872"/>
                    <a:pt x="3437230" y="961272"/>
                  </a:cubicBezTo>
                  <a:cubicBezTo>
                    <a:pt x="3475330" y="927405"/>
                    <a:pt x="3589630" y="785589"/>
                    <a:pt x="3697580" y="897772"/>
                  </a:cubicBezTo>
                  <a:cubicBezTo>
                    <a:pt x="3769547" y="753839"/>
                    <a:pt x="3936763" y="762305"/>
                    <a:pt x="3989680" y="846972"/>
                  </a:cubicBezTo>
                  <a:cubicBezTo>
                    <a:pt x="4148430" y="550639"/>
                    <a:pt x="4434180" y="648005"/>
                    <a:pt x="4440530" y="815222"/>
                  </a:cubicBezTo>
                  <a:cubicBezTo>
                    <a:pt x="4605630" y="751722"/>
                    <a:pt x="4662780" y="872372"/>
                    <a:pt x="4688180" y="910472"/>
                  </a:cubicBezTo>
                  <a:cubicBezTo>
                    <a:pt x="4686063" y="715739"/>
                    <a:pt x="4849047" y="724205"/>
                    <a:pt x="4929480" y="732672"/>
                  </a:cubicBezTo>
                  <a:cubicBezTo>
                    <a:pt x="4912547" y="673405"/>
                    <a:pt x="4927363" y="576039"/>
                    <a:pt x="5075530" y="643772"/>
                  </a:cubicBezTo>
                  <a:cubicBezTo>
                    <a:pt x="5086113" y="434222"/>
                    <a:pt x="5363397" y="408822"/>
                    <a:pt x="5488280" y="567572"/>
                  </a:cubicBezTo>
                  <a:cubicBezTo>
                    <a:pt x="5575063" y="402472"/>
                    <a:pt x="5915847" y="427872"/>
                    <a:pt x="5913730" y="688222"/>
                  </a:cubicBezTo>
                  <a:cubicBezTo>
                    <a:pt x="6023797" y="563339"/>
                    <a:pt x="6178313" y="590855"/>
                    <a:pt x="6243930" y="700922"/>
                  </a:cubicBezTo>
                  <a:cubicBezTo>
                    <a:pt x="6220647" y="317805"/>
                    <a:pt x="6451363" y="366489"/>
                    <a:pt x="6536030" y="446922"/>
                  </a:cubicBezTo>
                  <a:cubicBezTo>
                    <a:pt x="6459830" y="68039"/>
                    <a:pt x="6967830" y="146355"/>
                    <a:pt x="7012280" y="313572"/>
                  </a:cubicBezTo>
                  <a:cubicBezTo>
                    <a:pt x="7143513" y="216205"/>
                    <a:pt x="7344597" y="366489"/>
                    <a:pt x="7374230" y="504072"/>
                  </a:cubicBezTo>
                  <a:cubicBezTo>
                    <a:pt x="7441963" y="480789"/>
                    <a:pt x="7566847" y="413055"/>
                    <a:pt x="7590130" y="554872"/>
                  </a:cubicBezTo>
                  <a:cubicBezTo>
                    <a:pt x="7513930" y="254305"/>
                    <a:pt x="7945729" y="226789"/>
                    <a:pt x="7907629" y="281822"/>
                  </a:cubicBezTo>
                  <a:cubicBezTo>
                    <a:pt x="8049446" y="65922"/>
                    <a:pt x="8445262" y="250072"/>
                    <a:pt x="8358479" y="377072"/>
                  </a:cubicBezTo>
                  <a:cubicBezTo>
                    <a:pt x="8629412" y="247955"/>
                    <a:pt x="8709846" y="429989"/>
                    <a:pt x="8707729" y="465972"/>
                  </a:cubicBezTo>
                  <a:cubicBezTo>
                    <a:pt x="8915162" y="175989"/>
                    <a:pt x="9243246" y="286055"/>
                    <a:pt x="9177629" y="326272"/>
                  </a:cubicBezTo>
                  <a:cubicBezTo>
                    <a:pt x="9160696" y="-18745"/>
                    <a:pt x="9688901" y="-27211"/>
                    <a:pt x="9589418" y="21472"/>
                  </a:cubicBezTo>
                  <a:cubicBezTo>
                    <a:pt x="9577215" y="591408"/>
                    <a:pt x="9597546" y="1006141"/>
                    <a:pt x="9590866" y="1178974"/>
                  </a:cubicBezTo>
                  <a:lnTo>
                    <a:pt x="0" y="1207550"/>
                  </a:lnTo>
                  <a:cubicBezTo>
                    <a:pt x="32808" y="1094514"/>
                    <a:pt x="-10583" y="648102"/>
                    <a:pt x="98425" y="868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72">
              <a:extLst>
                <a:ext uri="{FF2B5EF4-FFF2-40B4-BE49-F238E27FC236}">
                  <a16:creationId xmlns:a16="http://schemas.microsoft.com/office/drawing/2014/main" id="{AD2D5458-67F5-4870-B6B4-D7EF81B09577}"/>
                </a:ext>
              </a:extLst>
            </p:cNvPr>
            <p:cNvSpPr/>
            <p:nvPr/>
          </p:nvSpPr>
          <p:spPr>
            <a:xfrm>
              <a:off x="132" y="701734"/>
              <a:ext cx="5860741" cy="799029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592897"/>
                <a:gd name="connsiteY0" fmla="*/ 868441 h 1207550"/>
                <a:gd name="connsiteX1" fmla="*/ 478130 w 9592897"/>
                <a:gd name="connsiteY1" fmla="*/ 904122 h 1207550"/>
                <a:gd name="connsiteX2" fmla="*/ 725780 w 9592897"/>
                <a:gd name="connsiteY2" fmla="*/ 808872 h 1207550"/>
                <a:gd name="connsiteX3" fmla="*/ 916280 w 9592897"/>
                <a:gd name="connsiteY3" fmla="*/ 745372 h 1207550"/>
                <a:gd name="connsiteX4" fmla="*/ 1430630 w 9592897"/>
                <a:gd name="connsiteY4" fmla="*/ 764422 h 1207550"/>
                <a:gd name="connsiteX5" fmla="*/ 1627480 w 9592897"/>
                <a:gd name="connsiteY5" fmla="*/ 808872 h 1207550"/>
                <a:gd name="connsiteX6" fmla="*/ 1792580 w 9592897"/>
                <a:gd name="connsiteY6" fmla="*/ 758072 h 1207550"/>
                <a:gd name="connsiteX7" fmla="*/ 2002130 w 9592897"/>
                <a:gd name="connsiteY7" fmla="*/ 599322 h 1207550"/>
                <a:gd name="connsiteX8" fmla="*/ 2281530 w 9592897"/>
                <a:gd name="connsiteY8" fmla="*/ 472322 h 1207550"/>
                <a:gd name="connsiteX9" fmla="*/ 2637130 w 9592897"/>
                <a:gd name="connsiteY9" fmla="*/ 415172 h 1207550"/>
                <a:gd name="connsiteX10" fmla="*/ 2916530 w 9592897"/>
                <a:gd name="connsiteY10" fmla="*/ 624722 h 1207550"/>
                <a:gd name="connsiteX11" fmla="*/ 3113380 w 9592897"/>
                <a:gd name="connsiteY11" fmla="*/ 910472 h 1207550"/>
                <a:gd name="connsiteX12" fmla="*/ 3437230 w 9592897"/>
                <a:gd name="connsiteY12" fmla="*/ 961272 h 1207550"/>
                <a:gd name="connsiteX13" fmla="*/ 3697580 w 9592897"/>
                <a:gd name="connsiteY13" fmla="*/ 897772 h 1207550"/>
                <a:gd name="connsiteX14" fmla="*/ 3989680 w 9592897"/>
                <a:gd name="connsiteY14" fmla="*/ 846972 h 1207550"/>
                <a:gd name="connsiteX15" fmla="*/ 4440530 w 9592897"/>
                <a:gd name="connsiteY15" fmla="*/ 815222 h 1207550"/>
                <a:gd name="connsiteX16" fmla="*/ 4688180 w 9592897"/>
                <a:gd name="connsiteY16" fmla="*/ 910472 h 1207550"/>
                <a:gd name="connsiteX17" fmla="*/ 4929480 w 9592897"/>
                <a:gd name="connsiteY17" fmla="*/ 732672 h 1207550"/>
                <a:gd name="connsiteX18" fmla="*/ 5075530 w 9592897"/>
                <a:gd name="connsiteY18" fmla="*/ 643772 h 1207550"/>
                <a:gd name="connsiteX19" fmla="*/ 5488280 w 9592897"/>
                <a:gd name="connsiteY19" fmla="*/ 567572 h 1207550"/>
                <a:gd name="connsiteX20" fmla="*/ 5913730 w 9592897"/>
                <a:gd name="connsiteY20" fmla="*/ 688222 h 1207550"/>
                <a:gd name="connsiteX21" fmla="*/ 6243930 w 9592897"/>
                <a:gd name="connsiteY21" fmla="*/ 700922 h 1207550"/>
                <a:gd name="connsiteX22" fmla="*/ 6536030 w 9592897"/>
                <a:gd name="connsiteY22" fmla="*/ 446922 h 1207550"/>
                <a:gd name="connsiteX23" fmla="*/ 7012280 w 9592897"/>
                <a:gd name="connsiteY23" fmla="*/ 313572 h 1207550"/>
                <a:gd name="connsiteX24" fmla="*/ 7374230 w 9592897"/>
                <a:gd name="connsiteY24" fmla="*/ 504072 h 1207550"/>
                <a:gd name="connsiteX25" fmla="*/ 7590130 w 9592897"/>
                <a:gd name="connsiteY25" fmla="*/ 554872 h 1207550"/>
                <a:gd name="connsiteX26" fmla="*/ 7907629 w 9592897"/>
                <a:gd name="connsiteY26" fmla="*/ 281822 h 1207550"/>
                <a:gd name="connsiteX27" fmla="*/ 8358479 w 9592897"/>
                <a:gd name="connsiteY27" fmla="*/ 377072 h 1207550"/>
                <a:gd name="connsiteX28" fmla="*/ 8707729 w 9592897"/>
                <a:gd name="connsiteY28" fmla="*/ 465972 h 1207550"/>
                <a:gd name="connsiteX29" fmla="*/ 9177629 w 9592897"/>
                <a:gd name="connsiteY29" fmla="*/ 326272 h 1207550"/>
                <a:gd name="connsiteX30" fmla="*/ 9577679 w 9592897"/>
                <a:gd name="connsiteY30" fmla="*/ 21472 h 1207550"/>
                <a:gd name="connsiteX31" fmla="*/ 9590866 w 9592897"/>
                <a:gd name="connsiteY31" fmla="*/ 1178974 h 1207550"/>
                <a:gd name="connsiteX32" fmla="*/ 0 w 9592897"/>
                <a:gd name="connsiteY32" fmla="*/ 1207550 h 1207550"/>
                <a:gd name="connsiteX33" fmla="*/ 98425 w 9592897"/>
                <a:gd name="connsiteY33" fmla="*/ 868441 h 1207550"/>
                <a:gd name="connsiteX0" fmla="*/ 98425 w 9598071"/>
                <a:gd name="connsiteY0" fmla="*/ 865467 h 1204576"/>
                <a:gd name="connsiteX1" fmla="*/ 478130 w 9598071"/>
                <a:gd name="connsiteY1" fmla="*/ 901148 h 1204576"/>
                <a:gd name="connsiteX2" fmla="*/ 725780 w 9598071"/>
                <a:gd name="connsiteY2" fmla="*/ 805898 h 1204576"/>
                <a:gd name="connsiteX3" fmla="*/ 916280 w 9598071"/>
                <a:gd name="connsiteY3" fmla="*/ 742398 h 1204576"/>
                <a:gd name="connsiteX4" fmla="*/ 1430630 w 9598071"/>
                <a:gd name="connsiteY4" fmla="*/ 761448 h 1204576"/>
                <a:gd name="connsiteX5" fmla="*/ 1627480 w 9598071"/>
                <a:gd name="connsiteY5" fmla="*/ 805898 h 1204576"/>
                <a:gd name="connsiteX6" fmla="*/ 1792580 w 9598071"/>
                <a:gd name="connsiteY6" fmla="*/ 755098 h 1204576"/>
                <a:gd name="connsiteX7" fmla="*/ 2002130 w 9598071"/>
                <a:gd name="connsiteY7" fmla="*/ 596348 h 1204576"/>
                <a:gd name="connsiteX8" fmla="*/ 2281530 w 9598071"/>
                <a:gd name="connsiteY8" fmla="*/ 469348 h 1204576"/>
                <a:gd name="connsiteX9" fmla="*/ 2637130 w 9598071"/>
                <a:gd name="connsiteY9" fmla="*/ 412198 h 1204576"/>
                <a:gd name="connsiteX10" fmla="*/ 2916530 w 9598071"/>
                <a:gd name="connsiteY10" fmla="*/ 621748 h 1204576"/>
                <a:gd name="connsiteX11" fmla="*/ 3113380 w 9598071"/>
                <a:gd name="connsiteY11" fmla="*/ 907498 h 1204576"/>
                <a:gd name="connsiteX12" fmla="*/ 3437230 w 9598071"/>
                <a:gd name="connsiteY12" fmla="*/ 958298 h 1204576"/>
                <a:gd name="connsiteX13" fmla="*/ 3697580 w 9598071"/>
                <a:gd name="connsiteY13" fmla="*/ 894798 h 1204576"/>
                <a:gd name="connsiteX14" fmla="*/ 3989680 w 9598071"/>
                <a:gd name="connsiteY14" fmla="*/ 843998 h 1204576"/>
                <a:gd name="connsiteX15" fmla="*/ 4440530 w 9598071"/>
                <a:gd name="connsiteY15" fmla="*/ 812248 h 1204576"/>
                <a:gd name="connsiteX16" fmla="*/ 4688180 w 9598071"/>
                <a:gd name="connsiteY16" fmla="*/ 907498 h 1204576"/>
                <a:gd name="connsiteX17" fmla="*/ 4929480 w 9598071"/>
                <a:gd name="connsiteY17" fmla="*/ 729698 h 1204576"/>
                <a:gd name="connsiteX18" fmla="*/ 5075530 w 9598071"/>
                <a:gd name="connsiteY18" fmla="*/ 640798 h 1204576"/>
                <a:gd name="connsiteX19" fmla="*/ 5488280 w 9598071"/>
                <a:gd name="connsiteY19" fmla="*/ 564598 h 1204576"/>
                <a:gd name="connsiteX20" fmla="*/ 5913730 w 9598071"/>
                <a:gd name="connsiteY20" fmla="*/ 685248 h 1204576"/>
                <a:gd name="connsiteX21" fmla="*/ 6243930 w 9598071"/>
                <a:gd name="connsiteY21" fmla="*/ 697948 h 1204576"/>
                <a:gd name="connsiteX22" fmla="*/ 6536030 w 9598071"/>
                <a:gd name="connsiteY22" fmla="*/ 443948 h 1204576"/>
                <a:gd name="connsiteX23" fmla="*/ 7012280 w 9598071"/>
                <a:gd name="connsiteY23" fmla="*/ 310598 h 1204576"/>
                <a:gd name="connsiteX24" fmla="*/ 7374230 w 9598071"/>
                <a:gd name="connsiteY24" fmla="*/ 501098 h 1204576"/>
                <a:gd name="connsiteX25" fmla="*/ 7590130 w 9598071"/>
                <a:gd name="connsiteY25" fmla="*/ 551898 h 1204576"/>
                <a:gd name="connsiteX26" fmla="*/ 7907629 w 9598071"/>
                <a:gd name="connsiteY26" fmla="*/ 278848 h 1204576"/>
                <a:gd name="connsiteX27" fmla="*/ 8358479 w 9598071"/>
                <a:gd name="connsiteY27" fmla="*/ 374098 h 1204576"/>
                <a:gd name="connsiteX28" fmla="*/ 8707729 w 9598071"/>
                <a:gd name="connsiteY28" fmla="*/ 462998 h 1204576"/>
                <a:gd name="connsiteX29" fmla="*/ 9177629 w 9598071"/>
                <a:gd name="connsiteY29" fmla="*/ 323298 h 1204576"/>
                <a:gd name="connsiteX30" fmla="*/ 9585503 w 9598071"/>
                <a:gd name="connsiteY30" fmla="*/ 22087 h 1204576"/>
                <a:gd name="connsiteX31" fmla="*/ 9590866 w 9598071"/>
                <a:gd name="connsiteY31" fmla="*/ 1176000 h 1204576"/>
                <a:gd name="connsiteX32" fmla="*/ 0 w 9598071"/>
                <a:gd name="connsiteY32" fmla="*/ 1204576 h 1204576"/>
                <a:gd name="connsiteX33" fmla="*/ 98425 w 959807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0866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4778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4778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8692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1" h="1204576">
                  <a:moveTo>
                    <a:pt x="98425" y="865467"/>
                  </a:moveTo>
                  <a:cubicBezTo>
                    <a:pt x="328710" y="730252"/>
                    <a:pt x="425645" y="849038"/>
                    <a:pt x="478130" y="901148"/>
                  </a:cubicBezTo>
                  <a:cubicBezTo>
                    <a:pt x="537397" y="822831"/>
                    <a:pt x="641113" y="763565"/>
                    <a:pt x="725780" y="805898"/>
                  </a:cubicBezTo>
                  <a:cubicBezTo>
                    <a:pt x="757530" y="691598"/>
                    <a:pt x="846430" y="697948"/>
                    <a:pt x="916280" y="742398"/>
                  </a:cubicBezTo>
                  <a:cubicBezTo>
                    <a:pt x="1142763" y="503215"/>
                    <a:pt x="1375597" y="613281"/>
                    <a:pt x="1430630" y="761448"/>
                  </a:cubicBezTo>
                  <a:cubicBezTo>
                    <a:pt x="1521647" y="666198"/>
                    <a:pt x="1587263" y="729698"/>
                    <a:pt x="1627480" y="805898"/>
                  </a:cubicBezTo>
                  <a:cubicBezTo>
                    <a:pt x="1661347" y="738165"/>
                    <a:pt x="1726963" y="752981"/>
                    <a:pt x="1792580" y="755098"/>
                  </a:cubicBezTo>
                  <a:cubicBezTo>
                    <a:pt x="1796813" y="560365"/>
                    <a:pt x="1902647" y="587881"/>
                    <a:pt x="2002130" y="596348"/>
                  </a:cubicBezTo>
                  <a:cubicBezTo>
                    <a:pt x="2008480" y="551898"/>
                    <a:pt x="2110080" y="361398"/>
                    <a:pt x="2281530" y="469348"/>
                  </a:cubicBezTo>
                  <a:cubicBezTo>
                    <a:pt x="2330213" y="225931"/>
                    <a:pt x="2620197" y="300015"/>
                    <a:pt x="2637130" y="412198"/>
                  </a:cubicBezTo>
                  <a:cubicBezTo>
                    <a:pt x="2778947" y="340231"/>
                    <a:pt x="3009663" y="446065"/>
                    <a:pt x="2916530" y="621748"/>
                  </a:cubicBezTo>
                  <a:cubicBezTo>
                    <a:pt x="3111263" y="617515"/>
                    <a:pt x="3128197" y="791081"/>
                    <a:pt x="3113380" y="907498"/>
                  </a:cubicBezTo>
                  <a:cubicBezTo>
                    <a:pt x="3193813" y="843998"/>
                    <a:pt x="3350447" y="805898"/>
                    <a:pt x="3437230" y="958298"/>
                  </a:cubicBezTo>
                  <a:cubicBezTo>
                    <a:pt x="3475330" y="924431"/>
                    <a:pt x="3589630" y="782615"/>
                    <a:pt x="3697580" y="894798"/>
                  </a:cubicBezTo>
                  <a:cubicBezTo>
                    <a:pt x="3769547" y="750865"/>
                    <a:pt x="3936763" y="759331"/>
                    <a:pt x="3989680" y="843998"/>
                  </a:cubicBezTo>
                  <a:cubicBezTo>
                    <a:pt x="4148430" y="547665"/>
                    <a:pt x="4434180" y="645031"/>
                    <a:pt x="4440530" y="812248"/>
                  </a:cubicBezTo>
                  <a:cubicBezTo>
                    <a:pt x="4605630" y="748748"/>
                    <a:pt x="4662780" y="869398"/>
                    <a:pt x="4688180" y="907498"/>
                  </a:cubicBezTo>
                  <a:cubicBezTo>
                    <a:pt x="4686063" y="712765"/>
                    <a:pt x="4849047" y="721231"/>
                    <a:pt x="4929480" y="729698"/>
                  </a:cubicBezTo>
                  <a:cubicBezTo>
                    <a:pt x="4912547" y="670431"/>
                    <a:pt x="4927363" y="573065"/>
                    <a:pt x="5075530" y="640798"/>
                  </a:cubicBezTo>
                  <a:cubicBezTo>
                    <a:pt x="5086113" y="431248"/>
                    <a:pt x="5363397" y="405848"/>
                    <a:pt x="5488280" y="564598"/>
                  </a:cubicBezTo>
                  <a:cubicBezTo>
                    <a:pt x="5575063" y="399498"/>
                    <a:pt x="5915847" y="424898"/>
                    <a:pt x="5913730" y="685248"/>
                  </a:cubicBezTo>
                  <a:cubicBezTo>
                    <a:pt x="6023797" y="560365"/>
                    <a:pt x="6178313" y="587881"/>
                    <a:pt x="6243930" y="697948"/>
                  </a:cubicBezTo>
                  <a:cubicBezTo>
                    <a:pt x="6220647" y="314831"/>
                    <a:pt x="6451363" y="363515"/>
                    <a:pt x="6536030" y="443948"/>
                  </a:cubicBezTo>
                  <a:cubicBezTo>
                    <a:pt x="6459830" y="65065"/>
                    <a:pt x="6967830" y="143381"/>
                    <a:pt x="7012280" y="310598"/>
                  </a:cubicBezTo>
                  <a:cubicBezTo>
                    <a:pt x="7143513" y="213231"/>
                    <a:pt x="7344597" y="363515"/>
                    <a:pt x="7374230" y="501098"/>
                  </a:cubicBezTo>
                  <a:cubicBezTo>
                    <a:pt x="7441963" y="477815"/>
                    <a:pt x="7566847" y="410081"/>
                    <a:pt x="7590130" y="551898"/>
                  </a:cubicBezTo>
                  <a:cubicBezTo>
                    <a:pt x="7513930" y="251331"/>
                    <a:pt x="7945729" y="223815"/>
                    <a:pt x="7907629" y="278848"/>
                  </a:cubicBezTo>
                  <a:cubicBezTo>
                    <a:pt x="8049446" y="62948"/>
                    <a:pt x="8445262" y="247098"/>
                    <a:pt x="8358479" y="374098"/>
                  </a:cubicBezTo>
                  <a:cubicBezTo>
                    <a:pt x="8629412" y="244981"/>
                    <a:pt x="8709846" y="427015"/>
                    <a:pt x="8707729" y="462998"/>
                  </a:cubicBezTo>
                  <a:cubicBezTo>
                    <a:pt x="8915162" y="173015"/>
                    <a:pt x="9243246" y="283081"/>
                    <a:pt x="9177629" y="323298"/>
                  </a:cubicBezTo>
                  <a:cubicBezTo>
                    <a:pt x="9160696" y="-21719"/>
                    <a:pt x="9688898" y="-26596"/>
                    <a:pt x="9589415" y="22087"/>
                  </a:cubicBezTo>
                  <a:cubicBezTo>
                    <a:pt x="9598080" y="592024"/>
                    <a:pt x="9605372" y="1003167"/>
                    <a:pt x="9598692" y="1176000"/>
                  </a:cubicBezTo>
                  <a:lnTo>
                    <a:pt x="0" y="1204576"/>
                  </a:lnTo>
                  <a:cubicBezTo>
                    <a:pt x="32808" y="1091540"/>
                    <a:pt x="-10583" y="645128"/>
                    <a:pt x="98425" y="8654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Rectangle 49">
            <a:extLst>
              <a:ext uri="{FF2B5EF4-FFF2-40B4-BE49-F238E27FC236}">
                <a16:creationId xmlns:a16="http://schemas.microsoft.com/office/drawing/2014/main" id="{2BD47050-3074-4C61-AE46-7A3F9F27A715}"/>
              </a:ext>
            </a:extLst>
          </p:cNvPr>
          <p:cNvSpPr/>
          <p:nvPr/>
        </p:nvSpPr>
        <p:spPr>
          <a:xfrm>
            <a:off x="-3106" y="1468161"/>
            <a:ext cx="5827132" cy="2460262"/>
          </a:xfrm>
          <a:custGeom>
            <a:avLst/>
            <a:gdLst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0 w 6585743"/>
              <a:gd name="connsiteY3" fmla="*/ 2449833 h 2449833"/>
              <a:gd name="connsiteX4" fmla="*/ 0 w 6585743"/>
              <a:gd name="connsiteY4" fmla="*/ 0 h 2449833"/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153987 w 6585743"/>
              <a:gd name="connsiteY3" fmla="*/ 2420554 h 2449833"/>
              <a:gd name="connsiteX4" fmla="*/ 0 w 6585743"/>
              <a:gd name="connsiteY4" fmla="*/ 2449833 h 2449833"/>
              <a:gd name="connsiteX5" fmla="*/ 0 w 6585743"/>
              <a:gd name="connsiteY5" fmla="*/ 0 h 2449833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525462 w 6585743"/>
              <a:gd name="connsiteY3" fmla="*/ 2487229 h 2487229"/>
              <a:gd name="connsiteX4" fmla="*/ 153987 w 6585743"/>
              <a:gd name="connsiteY4" fmla="*/ 2420554 h 2487229"/>
              <a:gd name="connsiteX5" fmla="*/ 0 w 6585743"/>
              <a:gd name="connsiteY5" fmla="*/ 2449833 h 2487229"/>
              <a:gd name="connsiteX6" fmla="*/ 0 w 6585743"/>
              <a:gd name="connsiteY6" fmla="*/ 0 h 2487229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1068387 w 6585743"/>
              <a:gd name="connsiteY3" fmla="*/ 2430079 h 2487229"/>
              <a:gd name="connsiteX4" fmla="*/ 525462 w 6585743"/>
              <a:gd name="connsiteY4" fmla="*/ 2487229 h 2487229"/>
              <a:gd name="connsiteX5" fmla="*/ 153987 w 6585743"/>
              <a:gd name="connsiteY5" fmla="*/ 2420554 h 2487229"/>
              <a:gd name="connsiteX6" fmla="*/ 0 w 6585743"/>
              <a:gd name="connsiteY6" fmla="*/ 2449833 h 2487229"/>
              <a:gd name="connsiteX7" fmla="*/ 0 w 6585743"/>
              <a:gd name="connsiteY7" fmla="*/ 0 h 2487229"/>
              <a:gd name="connsiteX0" fmla="*/ 0 w 6585743"/>
              <a:gd name="connsiteY0" fmla="*/ 0 h 2525678"/>
              <a:gd name="connsiteX1" fmla="*/ 6585743 w 6585743"/>
              <a:gd name="connsiteY1" fmla="*/ 0 h 2525678"/>
              <a:gd name="connsiteX2" fmla="*/ 6585743 w 6585743"/>
              <a:gd name="connsiteY2" fmla="*/ 2449833 h 2525678"/>
              <a:gd name="connsiteX3" fmla="*/ 1535112 w 6585743"/>
              <a:gd name="connsiteY3" fmla="*/ 2525329 h 2525678"/>
              <a:gd name="connsiteX4" fmla="*/ 1068387 w 6585743"/>
              <a:gd name="connsiteY4" fmla="*/ 2430079 h 2525678"/>
              <a:gd name="connsiteX5" fmla="*/ 525462 w 6585743"/>
              <a:gd name="connsiteY5" fmla="*/ 2487229 h 2525678"/>
              <a:gd name="connsiteX6" fmla="*/ 153987 w 6585743"/>
              <a:gd name="connsiteY6" fmla="*/ 2420554 h 2525678"/>
              <a:gd name="connsiteX7" fmla="*/ 0 w 6585743"/>
              <a:gd name="connsiteY7" fmla="*/ 2449833 h 2525678"/>
              <a:gd name="connsiteX8" fmla="*/ 0 w 6585743"/>
              <a:gd name="connsiteY8" fmla="*/ 0 h 2525678"/>
              <a:gd name="connsiteX0" fmla="*/ 0 w 6585743"/>
              <a:gd name="connsiteY0" fmla="*/ 0 h 2648866"/>
              <a:gd name="connsiteX1" fmla="*/ 6585743 w 6585743"/>
              <a:gd name="connsiteY1" fmla="*/ 0 h 2648866"/>
              <a:gd name="connsiteX2" fmla="*/ 6585743 w 6585743"/>
              <a:gd name="connsiteY2" fmla="*/ 2449833 h 2648866"/>
              <a:gd name="connsiteX3" fmla="*/ 2563812 w 6585743"/>
              <a:gd name="connsiteY3" fmla="*/ 2506278 h 2648866"/>
              <a:gd name="connsiteX4" fmla="*/ 1535112 w 6585743"/>
              <a:gd name="connsiteY4" fmla="*/ 2525329 h 2648866"/>
              <a:gd name="connsiteX5" fmla="*/ 1068387 w 6585743"/>
              <a:gd name="connsiteY5" fmla="*/ 2430079 h 2648866"/>
              <a:gd name="connsiteX6" fmla="*/ 525462 w 6585743"/>
              <a:gd name="connsiteY6" fmla="*/ 2487229 h 2648866"/>
              <a:gd name="connsiteX7" fmla="*/ 153987 w 6585743"/>
              <a:gd name="connsiteY7" fmla="*/ 2420554 h 2648866"/>
              <a:gd name="connsiteX8" fmla="*/ 0 w 6585743"/>
              <a:gd name="connsiteY8" fmla="*/ 2449833 h 2648866"/>
              <a:gd name="connsiteX9" fmla="*/ 0 w 6585743"/>
              <a:gd name="connsiteY9" fmla="*/ 0 h 2648866"/>
              <a:gd name="connsiteX0" fmla="*/ 0 w 6585743"/>
              <a:gd name="connsiteY0" fmla="*/ 0 h 2685948"/>
              <a:gd name="connsiteX1" fmla="*/ 6585743 w 6585743"/>
              <a:gd name="connsiteY1" fmla="*/ 0 h 2685948"/>
              <a:gd name="connsiteX2" fmla="*/ 6585743 w 6585743"/>
              <a:gd name="connsiteY2" fmla="*/ 2449833 h 2685948"/>
              <a:gd name="connsiteX3" fmla="*/ 3830637 w 6585743"/>
              <a:gd name="connsiteY3" fmla="*/ 2601528 h 2685948"/>
              <a:gd name="connsiteX4" fmla="*/ 2563812 w 6585743"/>
              <a:gd name="connsiteY4" fmla="*/ 2506278 h 2685948"/>
              <a:gd name="connsiteX5" fmla="*/ 1535112 w 6585743"/>
              <a:gd name="connsiteY5" fmla="*/ 2525329 h 2685948"/>
              <a:gd name="connsiteX6" fmla="*/ 1068387 w 6585743"/>
              <a:gd name="connsiteY6" fmla="*/ 2430079 h 2685948"/>
              <a:gd name="connsiteX7" fmla="*/ 525462 w 6585743"/>
              <a:gd name="connsiteY7" fmla="*/ 2487229 h 2685948"/>
              <a:gd name="connsiteX8" fmla="*/ 153987 w 6585743"/>
              <a:gd name="connsiteY8" fmla="*/ 2420554 h 2685948"/>
              <a:gd name="connsiteX9" fmla="*/ 0 w 6585743"/>
              <a:gd name="connsiteY9" fmla="*/ 2449833 h 2685948"/>
              <a:gd name="connsiteX10" fmla="*/ 0 w 6585743"/>
              <a:gd name="connsiteY10" fmla="*/ 0 h 2685948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153987 w 6585743"/>
              <a:gd name="connsiteY9" fmla="*/ 2420554 h 2684135"/>
              <a:gd name="connsiteX10" fmla="*/ 0 w 6585743"/>
              <a:gd name="connsiteY10" fmla="*/ 2449833 h 2684135"/>
              <a:gd name="connsiteX11" fmla="*/ 0 w 6585743"/>
              <a:gd name="connsiteY11" fmla="*/ 0 h 2684135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0 w 6585743"/>
              <a:gd name="connsiteY9" fmla="*/ 2449833 h 2684135"/>
              <a:gd name="connsiteX10" fmla="*/ 0 w 6585743"/>
              <a:gd name="connsiteY10" fmla="*/ 0 h 26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5743" h="2684135">
                <a:moveTo>
                  <a:pt x="0" y="0"/>
                </a:moveTo>
                <a:lnTo>
                  <a:pt x="6585743" y="0"/>
                </a:lnTo>
                <a:lnTo>
                  <a:pt x="6585743" y="2449833"/>
                </a:lnTo>
                <a:cubicBezTo>
                  <a:pt x="6299596" y="2892946"/>
                  <a:pt x="5404246" y="2566720"/>
                  <a:pt x="4945062" y="2592003"/>
                </a:cubicBezTo>
                <a:cubicBezTo>
                  <a:pt x="4485878" y="2617286"/>
                  <a:pt x="4214812" y="2626928"/>
                  <a:pt x="3830637" y="2601528"/>
                </a:cubicBezTo>
                <a:cubicBezTo>
                  <a:pt x="3446462" y="2576128"/>
                  <a:pt x="2946399" y="2512628"/>
                  <a:pt x="2563812" y="2506278"/>
                </a:cubicBezTo>
                <a:cubicBezTo>
                  <a:pt x="2181225" y="2499928"/>
                  <a:pt x="1784349" y="2539616"/>
                  <a:pt x="1535112" y="2525329"/>
                </a:cubicBezTo>
                <a:lnTo>
                  <a:pt x="1068387" y="2430079"/>
                </a:lnTo>
                <a:lnTo>
                  <a:pt x="525462" y="2487229"/>
                </a:lnTo>
                <a:lnTo>
                  <a:pt x="0" y="24498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83FF"/>
              </a:gs>
              <a:gs pos="79000">
                <a:srgbClr val="69E0F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6EF76A2-A72A-4833-BF6E-DCCFE1E5D92B}"/>
              </a:ext>
            </a:extLst>
          </p:cNvPr>
          <p:cNvSpPr/>
          <p:nvPr/>
        </p:nvSpPr>
        <p:spPr>
          <a:xfrm flipH="1" flipV="1">
            <a:off x="2674157" y="2768603"/>
            <a:ext cx="3098800" cy="626990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92000">
                <a:srgbClr val="64DBFE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9B7A6B10-CD96-4B4F-BD85-F17A102E48B7}"/>
              </a:ext>
            </a:extLst>
          </p:cNvPr>
          <p:cNvSpPr/>
          <p:nvPr/>
        </p:nvSpPr>
        <p:spPr>
          <a:xfrm flipV="1">
            <a:off x="23563" y="3088537"/>
            <a:ext cx="3098800" cy="626990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92000">
                <a:srgbClr val="64DBFE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4A889C4-2599-4EB2-8D47-85DA56921733}"/>
              </a:ext>
            </a:extLst>
          </p:cNvPr>
          <p:cNvGrpSpPr/>
          <p:nvPr/>
        </p:nvGrpSpPr>
        <p:grpSpPr>
          <a:xfrm>
            <a:off x="923508" y="36375"/>
            <a:ext cx="1988505" cy="1782046"/>
            <a:chOff x="3838081" y="1231617"/>
            <a:chExt cx="3933411" cy="3525022"/>
          </a:xfrm>
        </p:grpSpPr>
        <p:sp>
          <p:nvSpPr>
            <p:cNvPr id="134" name="Rectangle: Rounded Corners 1">
              <a:extLst>
                <a:ext uri="{FF2B5EF4-FFF2-40B4-BE49-F238E27FC236}">
                  <a16:creationId xmlns:a16="http://schemas.microsoft.com/office/drawing/2014/main" id="{0B0635C5-A5D6-4D31-ACF6-7BC787FEBD66}"/>
                </a:ext>
              </a:extLst>
            </p:cNvPr>
            <p:cNvSpPr/>
            <p:nvPr/>
          </p:nvSpPr>
          <p:spPr>
            <a:xfrm>
              <a:off x="3838081" y="4284122"/>
              <a:ext cx="3702049" cy="472517"/>
            </a:xfrm>
            <a:custGeom>
              <a:avLst/>
              <a:gdLst>
                <a:gd name="connsiteX0" fmla="*/ 0 w 3454400"/>
                <a:gd name="connsiteY0" fmla="*/ 48446 h 290668"/>
                <a:gd name="connsiteX1" fmla="*/ 48446 w 3454400"/>
                <a:gd name="connsiteY1" fmla="*/ 0 h 290668"/>
                <a:gd name="connsiteX2" fmla="*/ 3405954 w 3454400"/>
                <a:gd name="connsiteY2" fmla="*/ 0 h 290668"/>
                <a:gd name="connsiteX3" fmla="*/ 3454400 w 3454400"/>
                <a:gd name="connsiteY3" fmla="*/ 48446 h 290668"/>
                <a:gd name="connsiteX4" fmla="*/ 3454400 w 3454400"/>
                <a:gd name="connsiteY4" fmla="*/ 242222 h 290668"/>
                <a:gd name="connsiteX5" fmla="*/ 3405954 w 3454400"/>
                <a:gd name="connsiteY5" fmla="*/ 290668 h 290668"/>
                <a:gd name="connsiteX6" fmla="*/ 48446 w 3454400"/>
                <a:gd name="connsiteY6" fmla="*/ 290668 h 290668"/>
                <a:gd name="connsiteX7" fmla="*/ 0 w 3454400"/>
                <a:gd name="connsiteY7" fmla="*/ 242222 h 290668"/>
                <a:gd name="connsiteX8" fmla="*/ 0 w 3454400"/>
                <a:gd name="connsiteY8" fmla="*/ 48446 h 290668"/>
                <a:gd name="connsiteX0" fmla="*/ 11287 w 3465687"/>
                <a:gd name="connsiteY0" fmla="*/ 67496 h 309718"/>
                <a:gd name="connsiteX1" fmla="*/ 12108 w 3465687"/>
                <a:gd name="connsiteY1" fmla="*/ 0 h 309718"/>
                <a:gd name="connsiteX2" fmla="*/ 3417241 w 3465687"/>
                <a:gd name="connsiteY2" fmla="*/ 19050 h 309718"/>
                <a:gd name="connsiteX3" fmla="*/ 3465687 w 3465687"/>
                <a:gd name="connsiteY3" fmla="*/ 67496 h 309718"/>
                <a:gd name="connsiteX4" fmla="*/ 3465687 w 3465687"/>
                <a:gd name="connsiteY4" fmla="*/ 261272 h 309718"/>
                <a:gd name="connsiteX5" fmla="*/ 3417241 w 3465687"/>
                <a:gd name="connsiteY5" fmla="*/ 309718 h 309718"/>
                <a:gd name="connsiteX6" fmla="*/ 59733 w 3465687"/>
                <a:gd name="connsiteY6" fmla="*/ 309718 h 309718"/>
                <a:gd name="connsiteX7" fmla="*/ 11287 w 3465687"/>
                <a:gd name="connsiteY7" fmla="*/ 261272 h 309718"/>
                <a:gd name="connsiteX8" fmla="*/ 11287 w 3465687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38100 w 3492500"/>
                <a:gd name="connsiteY7" fmla="*/ 26127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210371 w 3492500"/>
                <a:gd name="connsiteY6" fmla="*/ 281143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702050"/>
                <a:gd name="connsiteY0" fmla="*/ 202760 h 444982"/>
                <a:gd name="connsiteX1" fmla="*/ 38921 w 3702050"/>
                <a:gd name="connsiteY1" fmla="*/ 135264 h 444982"/>
                <a:gd name="connsiteX2" fmla="*/ 3444054 w 3702050"/>
                <a:gd name="connsiteY2" fmla="*/ 154314 h 444982"/>
                <a:gd name="connsiteX3" fmla="*/ 3702050 w 3702050"/>
                <a:gd name="connsiteY3" fmla="*/ 2735 h 444982"/>
                <a:gd name="connsiteX4" fmla="*/ 3492500 w 3702050"/>
                <a:gd name="connsiteY4" fmla="*/ 396536 h 444982"/>
                <a:gd name="connsiteX5" fmla="*/ 3444054 w 3702050"/>
                <a:gd name="connsiteY5" fmla="*/ 444982 h 444982"/>
                <a:gd name="connsiteX6" fmla="*/ 210371 w 3702050"/>
                <a:gd name="connsiteY6" fmla="*/ 416407 h 444982"/>
                <a:gd name="connsiteX7" fmla="*/ 85725 w 3702050"/>
                <a:gd name="connsiteY7" fmla="*/ 377486 h 444982"/>
                <a:gd name="connsiteX8" fmla="*/ 0 w 3702050"/>
                <a:gd name="connsiteY8" fmla="*/ 202760 h 444982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92500 w 3702050"/>
                <a:gd name="connsiteY4" fmla="*/ 40119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25825 w 3702050"/>
                <a:gd name="connsiteY4" fmla="*/ 38214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4405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537215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537215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537215 w 3702050"/>
                <a:gd name="connsiteY4" fmla="*/ 449636 h 449636"/>
                <a:gd name="connsiteX5" fmla="*/ 3360721 w 3702050"/>
                <a:gd name="connsiteY5" fmla="*/ 428433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10371 w 3702050"/>
                <a:gd name="connsiteY7" fmla="*/ 421061 h 453661"/>
                <a:gd name="connsiteX8" fmla="*/ 85725 w 3702050"/>
                <a:gd name="connsiteY8" fmla="*/ 382140 h 453661"/>
                <a:gd name="connsiteX9" fmla="*/ 0 w 3702050"/>
                <a:gd name="connsiteY9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10371 w 3702050"/>
                <a:gd name="connsiteY8" fmla="*/ 421061 h 453663"/>
                <a:gd name="connsiteX9" fmla="*/ 85725 w 3702050"/>
                <a:gd name="connsiteY9" fmla="*/ 382140 h 453663"/>
                <a:gd name="connsiteX10" fmla="*/ 0 w 3702050"/>
                <a:gd name="connsiteY10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10371 w 3702050"/>
                <a:gd name="connsiteY9" fmla="*/ 421061 h 453661"/>
                <a:gd name="connsiteX10" fmla="*/ 85725 w 3702050"/>
                <a:gd name="connsiteY10" fmla="*/ 382140 h 453661"/>
                <a:gd name="connsiteX11" fmla="*/ 0 w 3702050"/>
                <a:gd name="connsiteY11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547737 w 3702050"/>
                <a:gd name="connsiteY8" fmla="*/ 447102 h 453663"/>
                <a:gd name="connsiteX9" fmla="*/ 2214876 w 3702050"/>
                <a:gd name="connsiteY9" fmla="*/ 409421 h 453663"/>
                <a:gd name="connsiteX10" fmla="*/ 210371 w 3702050"/>
                <a:gd name="connsiteY10" fmla="*/ 421061 h 453663"/>
                <a:gd name="connsiteX11" fmla="*/ 85725 w 3702050"/>
                <a:gd name="connsiteY11" fmla="*/ 382140 h 453663"/>
                <a:gd name="connsiteX12" fmla="*/ 0 w 3702050"/>
                <a:gd name="connsiteY12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214876 w 3702050"/>
                <a:gd name="connsiteY9" fmla="*/ 409421 h 453661"/>
                <a:gd name="connsiteX10" fmla="*/ 1988782 w 3702050"/>
                <a:gd name="connsiteY10" fmla="*/ 453382 h 453661"/>
                <a:gd name="connsiteX11" fmla="*/ 210371 w 3702050"/>
                <a:gd name="connsiteY11" fmla="*/ 421061 h 453661"/>
                <a:gd name="connsiteX12" fmla="*/ 85725 w 3702050"/>
                <a:gd name="connsiteY12" fmla="*/ 382140 h 453661"/>
                <a:gd name="connsiteX13" fmla="*/ 0 w 3702050"/>
                <a:gd name="connsiteY13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547737 w 3702050"/>
                <a:gd name="connsiteY8" fmla="*/ 447102 h 453663"/>
                <a:gd name="connsiteX9" fmla="*/ 2214876 w 3702050"/>
                <a:gd name="connsiteY9" fmla="*/ 409421 h 453663"/>
                <a:gd name="connsiteX10" fmla="*/ 1988782 w 3702050"/>
                <a:gd name="connsiteY10" fmla="*/ 453382 h 453663"/>
                <a:gd name="connsiteX11" fmla="*/ 210371 w 3702050"/>
                <a:gd name="connsiteY11" fmla="*/ 421061 h 453663"/>
                <a:gd name="connsiteX12" fmla="*/ 85725 w 3702050"/>
                <a:gd name="connsiteY12" fmla="*/ 382140 h 453663"/>
                <a:gd name="connsiteX13" fmla="*/ 0 w 3702050"/>
                <a:gd name="connsiteY13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214876 w 3702050"/>
                <a:gd name="connsiteY9" fmla="*/ 409421 h 453661"/>
                <a:gd name="connsiteX10" fmla="*/ 1988782 w 3702050"/>
                <a:gd name="connsiteY10" fmla="*/ 453382 h 453661"/>
                <a:gd name="connsiteX11" fmla="*/ 210371 w 3702050"/>
                <a:gd name="connsiteY11" fmla="*/ 421061 h 453661"/>
                <a:gd name="connsiteX12" fmla="*/ 85725 w 3702050"/>
                <a:gd name="connsiteY12" fmla="*/ 382140 h 453661"/>
                <a:gd name="connsiteX13" fmla="*/ 0 w 3702050"/>
                <a:gd name="connsiteY13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547737 w 3702050"/>
                <a:gd name="connsiteY8" fmla="*/ 447102 h 453663"/>
                <a:gd name="connsiteX9" fmla="*/ 2214876 w 3702050"/>
                <a:gd name="connsiteY9" fmla="*/ 409421 h 453663"/>
                <a:gd name="connsiteX10" fmla="*/ 1988782 w 3702050"/>
                <a:gd name="connsiteY10" fmla="*/ 453382 h 453663"/>
                <a:gd name="connsiteX11" fmla="*/ 210371 w 3702050"/>
                <a:gd name="connsiteY11" fmla="*/ 421061 h 453663"/>
                <a:gd name="connsiteX12" fmla="*/ 85725 w 3702050"/>
                <a:gd name="connsiteY12" fmla="*/ 382140 h 453663"/>
                <a:gd name="connsiteX13" fmla="*/ 0 w 3702050"/>
                <a:gd name="connsiteY13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214876 w 3702050"/>
                <a:gd name="connsiteY9" fmla="*/ 409421 h 453661"/>
                <a:gd name="connsiteX10" fmla="*/ 1988782 w 3702050"/>
                <a:gd name="connsiteY10" fmla="*/ 453382 h 453661"/>
                <a:gd name="connsiteX11" fmla="*/ 210371 w 3702050"/>
                <a:gd name="connsiteY11" fmla="*/ 421061 h 453661"/>
                <a:gd name="connsiteX12" fmla="*/ 85725 w 3702050"/>
                <a:gd name="connsiteY12" fmla="*/ 382140 h 453661"/>
                <a:gd name="connsiteX13" fmla="*/ 0 w 3702050"/>
                <a:gd name="connsiteY13" fmla="*/ 207414 h 453661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2050" h="472516">
                  <a:moveTo>
                    <a:pt x="0" y="207414"/>
                  </a:moveTo>
                  <a:cubicBezTo>
                    <a:pt x="0" y="180658"/>
                    <a:pt x="12165" y="139918"/>
                    <a:pt x="38921" y="139918"/>
                  </a:cubicBezTo>
                  <a:cubicBezTo>
                    <a:pt x="1173965" y="104993"/>
                    <a:pt x="2194710" y="241518"/>
                    <a:pt x="3444054" y="35143"/>
                  </a:cubicBezTo>
                  <a:cubicBezTo>
                    <a:pt x="3470810" y="35143"/>
                    <a:pt x="3702050" y="-19367"/>
                    <a:pt x="3702050" y="7389"/>
                  </a:cubicBezTo>
                  <a:cubicBezTo>
                    <a:pt x="3584301" y="154805"/>
                    <a:pt x="3591430" y="443215"/>
                    <a:pt x="3537215" y="449636"/>
                  </a:cubicBezTo>
                  <a:cubicBezTo>
                    <a:pt x="3492515" y="512699"/>
                    <a:pt x="3450953" y="425034"/>
                    <a:pt x="3360721" y="428433"/>
                  </a:cubicBezTo>
                  <a:cubicBezTo>
                    <a:pt x="3272796" y="426340"/>
                    <a:pt x="3291637" y="455649"/>
                    <a:pt x="3191151" y="453555"/>
                  </a:cubicBezTo>
                  <a:cubicBezTo>
                    <a:pt x="3083446" y="453498"/>
                    <a:pt x="2988302" y="428320"/>
                    <a:pt x="2880597" y="428263"/>
                  </a:cubicBezTo>
                  <a:cubicBezTo>
                    <a:pt x="2771737" y="428262"/>
                    <a:pt x="2656597" y="447103"/>
                    <a:pt x="2547737" y="447102"/>
                  </a:cubicBezTo>
                  <a:cubicBezTo>
                    <a:pt x="2436783" y="445009"/>
                    <a:pt x="2372934" y="411514"/>
                    <a:pt x="2214876" y="409421"/>
                  </a:cubicBezTo>
                  <a:cubicBezTo>
                    <a:pt x="2089790" y="411514"/>
                    <a:pt x="2062053" y="451289"/>
                    <a:pt x="1988782" y="453382"/>
                  </a:cubicBezTo>
                  <a:lnTo>
                    <a:pt x="210371" y="421061"/>
                  </a:lnTo>
                  <a:cubicBezTo>
                    <a:pt x="183615" y="421061"/>
                    <a:pt x="85725" y="408896"/>
                    <a:pt x="85725" y="382140"/>
                  </a:cubicBezTo>
                  <a:lnTo>
                    <a:pt x="0" y="20741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29">
              <a:extLst>
                <a:ext uri="{FF2B5EF4-FFF2-40B4-BE49-F238E27FC236}">
                  <a16:creationId xmlns:a16="http://schemas.microsoft.com/office/drawing/2014/main" id="{F74C39FB-AFF7-434D-89C9-BE3708D07EB6}"/>
                </a:ext>
              </a:extLst>
            </p:cNvPr>
            <p:cNvSpPr/>
            <p:nvPr/>
          </p:nvSpPr>
          <p:spPr>
            <a:xfrm rot="21082540">
              <a:off x="4901588" y="1231617"/>
              <a:ext cx="2744528" cy="3196119"/>
            </a:xfrm>
            <a:custGeom>
              <a:avLst/>
              <a:gdLst>
                <a:gd name="connsiteX0" fmla="*/ 0 w 1955800"/>
                <a:gd name="connsiteY0" fmla="*/ 2578100 h 2578100"/>
                <a:gd name="connsiteX1" fmla="*/ 977900 w 1955800"/>
                <a:gd name="connsiteY1" fmla="*/ 0 h 2578100"/>
                <a:gd name="connsiteX2" fmla="*/ 1955800 w 1955800"/>
                <a:gd name="connsiteY2" fmla="*/ 2578100 h 2578100"/>
                <a:gd name="connsiteX3" fmla="*/ 0 w 1955800"/>
                <a:gd name="connsiteY3" fmla="*/ 2578100 h 2578100"/>
                <a:gd name="connsiteX0" fmla="*/ 0 w 2142177"/>
                <a:gd name="connsiteY0" fmla="*/ 2578100 h 3043107"/>
                <a:gd name="connsiteX1" fmla="*/ 977900 w 2142177"/>
                <a:gd name="connsiteY1" fmla="*/ 0 h 3043107"/>
                <a:gd name="connsiteX2" fmla="*/ 2142177 w 2142177"/>
                <a:gd name="connsiteY2" fmla="*/ 3043107 h 3043107"/>
                <a:gd name="connsiteX3" fmla="*/ 0 w 2142177"/>
                <a:gd name="connsiteY3" fmla="*/ 2578100 h 3043107"/>
                <a:gd name="connsiteX0" fmla="*/ 0 w 2744528"/>
                <a:gd name="connsiteY0" fmla="*/ 2653730 h 3043107"/>
                <a:gd name="connsiteX1" fmla="*/ 1580251 w 2744528"/>
                <a:gd name="connsiteY1" fmla="*/ 0 h 3043107"/>
                <a:gd name="connsiteX2" fmla="*/ 2744528 w 2744528"/>
                <a:gd name="connsiteY2" fmla="*/ 3043107 h 3043107"/>
                <a:gd name="connsiteX3" fmla="*/ 0 w 2744528"/>
                <a:gd name="connsiteY3" fmla="*/ 2653730 h 3043107"/>
                <a:gd name="connsiteX0" fmla="*/ 0 w 2744528"/>
                <a:gd name="connsiteY0" fmla="*/ 2736686 h 3126063"/>
                <a:gd name="connsiteX1" fmla="*/ 1541452 w 2744528"/>
                <a:gd name="connsiteY1" fmla="*/ 0 h 3126063"/>
                <a:gd name="connsiteX2" fmla="*/ 2744528 w 2744528"/>
                <a:gd name="connsiteY2" fmla="*/ 3126063 h 3126063"/>
                <a:gd name="connsiteX3" fmla="*/ 0 w 2744528"/>
                <a:gd name="connsiteY3" fmla="*/ 2736686 h 3126063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4528" h="3196119">
                  <a:moveTo>
                    <a:pt x="0" y="2736686"/>
                  </a:moveTo>
                  <a:lnTo>
                    <a:pt x="1541452" y="0"/>
                  </a:lnTo>
                  <a:lnTo>
                    <a:pt x="2744528" y="3126063"/>
                  </a:lnTo>
                  <a:cubicBezTo>
                    <a:pt x="1912577" y="3381355"/>
                    <a:pt x="914843" y="2866478"/>
                    <a:pt x="0" y="273668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D4217E2-FE41-4B53-8C97-933A9D052CC3}"/>
                </a:ext>
              </a:extLst>
            </p:cNvPr>
            <p:cNvCxnSpPr/>
            <p:nvPr/>
          </p:nvCxnSpPr>
          <p:spPr>
            <a:xfrm>
              <a:off x="6185004" y="1267853"/>
              <a:ext cx="88900" cy="330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Rounded Corners 1">
              <a:extLst>
                <a:ext uri="{FF2B5EF4-FFF2-40B4-BE49-F238E27FC236}">
                  <a16:creationId xmlns:a16="http://schemas.microsoft.com/office/drawing/2014/main" id="{9643547F-A15E-4CA8-9611-C3CC48DE9165}"/>
                </a:ext>
              </a:extLst>
            </p:cNvPr>
            <p:cNvSpPr/>
            <p:nvPr/>
          </p:nvSpPr>
          <p:spPr>
            <a:xfrm>
              <a:off x="4069442" y="4223964"/>
              <a:ext cx="3702050" cy="449636"/>
            </a:xfrm>
            <a:custGeom>
              <a:avLst/>
              <a:gdLst>
                <a:gd name="connsiteX0" fmla="*/ 0 w 3454400"/>
                <a:gd name="connsiteY0" fmla="*/ 48446 h 290668"/>
                <a:gd name="connsiteX1" fmla="*/ 48446 w 3454400"/>
                <a:gd name="connsiteY1" fmla="*/ 0 h 290668"/>
                <a:gd name="connsiteX2" fmla="*/ 3405954 w 3454400"/>
                <a:gd name="connsiteY2" fmla="*/ 0 h 290668"/>
                <a:gd name="connsiteX3" fmla="*/ 3454400 w 3454400"/>
                <a:gd name="connsiteY3" fmla="*/ 48446 h 290668"/>
                <a:gd name="connsiteX4" fmla="*/ 3454400 w 3454400"/>
                <a:gd name="connsiteY4" fmla="*/ 242222 h 290668"/>
                <a:gd name="connsiteX5" fmla="*/ 3405954 w 3454400"/>
                <a:gd name="connsiteY5" fmla="*/ 290668 h 290668"/>
                <a:gd name="connsiteX6" fmla="*/ 48446 w 3454400"/>
                <a:gd name="connsiteY6" fmla="*/ 290668 h 290668"/>
                <a:gd name="connsiteX7" fmla="*/ 0 w 3454400"/>
                <a:gd name="connsiteY7" fmla="*/ 242222 h 290668"/>
                <a:gd name="connsiteX8" fmla="*/ 0 w 3454400"/>
                <a:gd name="connsiteY8" fmla="*/ 48446 h 290668"/>
                <a:gd name="connsiteX0" fmla="*/ 11287 w 3465687"/>
                <a:gd name="connsiteY0" fmla="*/ 67496 h 309718"/>
                <a:gd name="connsiteX1" fmla="*/ 12108 w 3465687"/>
                <a:gd name="connsiteY1" fmla="*/ 0 h 309718"/>
                <a:gd name="connsiteX2" fmla="*/ 3417241 w 3465687"/>
                <a:gd name="connsiteY2" fmla="*/ 19050 h 309718"/>
                <a:gd name="connsiteX3" fmla="*/ 3465687 w 3465687"/>
                <a:gd name="connsiteY3" fmla="*/ 67496 h 309718"/>
                <a:gd name="connsiteX4" fmla="*/ 3465687 w 3465687"/>
                <a:gd name="connsiteY4" fmla="*/ 261272 h 309718"/>
                <a:gd name="connsiteX5" fmla="*/ 3417241 w 3465687"/>
                <a:gd name="connsiteY5" fmla="*/ 309718 h 309718"/>
                <a:gd name="connsiteX6" fmla="*/ 59733 w 3465687"/>
                <a:gd name="connsiteY6" fmla="*/ 309718 h 309718"/>
                <a:gd name="connsiteX7" fmla="*/ 11287 w 3465687"/>
                <a:gd name="connsiteY7" fmla="*/ 261272 h 309718"/>
                <a:gd name="connsiteX8" fmla="*/ 11287 w 3465687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38100 w 3492500"/>
                <a:gd name="connsiteY7" fmla="*/ 26127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210371 w 3492500"/>
                <a:gd name="connsiteY6" fmla="*/ 281143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702050"/>
                <a:gd name="connsiteY0" fmla="*/ 202760 h 444982"/>
                <a:gd name="connsiteX1" fmla="*/ 38921 w 3702050"/>
                <a:gd name="connsiteY1" fmla="*/ 135264 h 444982"/>
                <a:gd name="connsiteX2" fmla="*/ 3444054 w 3702050"/>
                <a:gd name="connsiteY2" fmla="*/ 154314 h 444982"/>
                <a:gd name="connsiteX3" fmla="*/ 3702050 w 3702050"/>
                <a:gd name="connsiteY3" fmla="*/ 2735 h 444982"/>
                <a:gd name="connsiteX4" fmla="*/ 3492500 w 3702050"/>
                <a:gd name="connsiteY4" fmla="*/ 396536 h 444982"/>
                <a:gd name="connsiteX5" fmla="*/ 3444054 w 3702050"/>
                <a:gd name="connsiteY5" fmla="*/ 444982 h 444982"/>
                <a:gd name="connsiteX6" fmla="*/ 210371 w 3702050"/>
                <a:gd name="connsiteY6" fmla="*/ 416407 h 444982"/>
                <a:gd name="connsiteX7" fmla="*/ 85725 w 3702050"/>
                <a:gd name="connsiteY7" fmla="*/ 377486 h 444982"/>
                <a:gd name="connsiteX8" fmla="*/ 0 w 3702050"/>
                <a:gd name="connsiteY8" fmla="*/ 202760 h 444982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92500 w 3702050"/>
                <a:gd name="connsiteY4" fmla="*/ 40119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25825 w 3702050"/>
                <a:gd name="connsiteY4" fmla="*/ 38214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4405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2050" h="449636">
                  <a:moveTo>
                    <a:pt x="0" y="207414"/>
                  </a:moveTo>
                  <a:cubicBezTo>
                    <a:pt x="0" y="180658"/>
                    <a:pt x="12165" y="139918"/>
                    <a:pt x="38921" y="139918"/>
                  </a:cubicBezTo>
                  <a:cubicBezTo>
                    <a:pt x="1173965" y="104993"/>
                    <a:pt x="2194710" y="241518"/>
                    <a:pt x="3444054" y="35143"/>
                  </a:cubicBezTo>
                  <a:cubicBezTo>
                    <a:pt x="3470810" y="35143"/>
                    <a:pt x="3702050" y="-19367"/>
                    <a:pt x="3702050" y="7389"/>
                  </a:cubicBezTo>
                  <a:cubicBezTo>
                    <a:pt x="3584301" y="154805"/>
                    <a:pt x="3399878" y="273645"/>
                    <a:pt x="3348804" y="449636"/>
                  </a:cubicBezTo>
                  <a:lnTo>
                    <a:pt x="210371" y="421061"/>
                  </a:lnTo>
                  <a:cubicBezTo>
                    <a:pt x="183615" y="421061"/>
                    <a:pt x="85725" y="408896"/>
                    <a:pt x="85725" y="382140"/>
                  </a:cubicBezTo>
                  <a:lnTo>
                    <a:pt x="0" y="20741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B0EDF70-9BA2-4E80-8482-519EFFAEEF16}"/>
              </a:ext>
            </a:extLst>
          </p:cNvPr>
          <p:cNvSpPr/>
          <p:nvPr/>
        </p:nvSpPr>
        <p:spPr>
          <a:xfrm flipV="1">
            <a:off x="312527" y="1636587"/>
            <a:ext cx="4571258" cy="924917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60000">
                <a:srgbClr val="30AEF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839C3A-044A-41A0-91EA-42899E33AB4F}"/>
              </a:ext>
            </a:extLst>
          </p:cNvPr>
          <p:cNvGrpSpPr/>
          <p:nvPr/>
        </p:nvGrpSpPr>
        <p:grpSpPr>
          <a:xfrm>
            <a:off x="307372" y="2763153"/>
            <a:ext cx="5067631" cy="1009441"/>
            <a:chOff x="767739" y="5227195"/>
            <a:chExt cx="5067631" cy="1009441"/>
          </a:xfrm>
        </p:grpSpPr>
        <p:sp>
          <p:nvSpPr>
            <p:cNvPr id="87" name="Oval 6">
              <a:extLst>
                <a:ext uri="{FF2B5EF4-FFF2-40B4-BE49-F238E27FC236}">
                  <a16:creationId xmlns:a16="http://schemas.microsoft.com/office/drawing/2014/main" id="{7B982F6D-2980-47BF-B11B-25200FF09113}"/>
                </a:ext>
              </a:extLst>
            </p:cNvPr>
            <p:cNvSpPr/>
            <p:nvPr/>
          </p:nvSpPr>
          <p:spPr>
            <a:xfrm rot="21158866">
              <a:off x="4661634" y="5794343"/>
              <a:ext cx="49367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6">
              <a:extLst>
                <a:ext uri="{FF2B5EF4-FFF2-40B4-BE49-F238E27FC236}">
                  <a16:creationId xmlns:a16="http://schemas.microsoft.com/office/drawing/2014/main" id="{A84B5693-7570-491D-A014-1706A5FBE32D}"/>
                </a:ext>
              </a:extLst>
            </p:cNvPr>
            <p:cNvSpPr/>
            <p:nvPr/>
          </p:nvSpPr>
          <p:spPr>
            <a:xfrm rot="18182574">
              <a:off x="4455733" y="5222963"/>
              <a:ext cx="62656" cy="7111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6">
              <a:extLst>
                <a:ext uri="{FF2B5EF4-FFF2-40B4-BE49-F238E27FC236}">
                  <a16:creationId xmlns:a16="http://schemas.microsoft.com/office/drawing/2014/main" id="{B8478166-804B-4C22-A46B-8BBB3C2A3734}"/>
                </a:ext>
              </a:extLst>
            </p:cNvPr>
            <p:cNvSpPr/>
            <p:nvPr/>
          </p:nvSpPr>
          <p:spPr>
            <a:xfrm rot="17563822">
              <a:off x="3591267" y="5484647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6">
              <a:extLst>
                <a:ext uri="{FF2B5EF4-FFF2-40B4-BE49-F238E27FC236}">
                  <a16:creationId xmlns:a16="http://schemas.microsoft.com/office/drawing/2014/main" id="{CD9A1E6E-C771-4DAF-89A7-6BAA299FDA2B}"/>
                </a:ext>
              </a:extLst>
            </p:cNvPr>
            <p:cNvSpPr/>
            <p:nvPr/>
          </p:nvSpPr>
          <p:spPr>
            <a:xfrm rot="14233720">
              <a:off x="1593604" y="5970367"/>
              <a:ext cx="62656" cy="799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7">
              <a:extLst>
                <a:ext uri="{FF2B5EF4-FFF2-40B4-BE49-F238E27FC236}">
                  <a16:creationId xmlns:a16="http://schemas.microsoft.com/office/drawing/2014/main" id="{0F94584B-5AEE-4E60-8F19-1BBF2B30B5FE}"/>
                </a:ext>
              </a:extLst>
            </p:cNvPr>
            <p:cNvSpPr/>
            <p:nvPr/>
          </p:nvSpPr>
          <p:spPr>
            <a:xfrm>
              <a:off x="767739" y="5763513"/>
              <a:ext cx="481802" cy="385297"/>
            </a:xfrm>
            <a:custGeom>
              <a:avLst/>
              <a:gdLst>
                <a:gd name="connsiteX0" fmla="*/ 0 w 166688"/>
                <a:gd name="connsiteY0" fmla="*/ 0 h 45719"/>
                <a:gd name="connsiteX1" fmla="*/ 166688 w 166688"/>
                <a:gd name="connsiteY1" fmla="*/ 0 h 45719"/>
                <a:gd name="connsiteX2" fmla="*/ 166688 w 166688"/>
                <a:gd name="connsiteY2" fmla="*/ 45719 h 45719"/>
                <a:gd name="connsiteX3" fmla="*/ 0 w 166688"/>
                <a:gd name="connsiteY3" fmla="*/ 45719 h 45719"/>
                <a:gd name="connsiteX4" fmla="*/ 0 w 166688"/>
                <a:gd name="connsiteY4" fmla="*/ 0 h 45719"/>
                <a:gd name="connsiteX0" fmla="*/ 0 w 166688"/>
                <a:gd name="connsiteY0" fmla="*/ 0 h 64769"/>
                <a:gd name="connsiteX1" fmla="*/ 166688 w 166688"/>
                <a:gd name="connsiteY1" fmla="*/ 0 h 64769"/>
                <a:gd name="connsiteX2" fmla="*/ 166688 w 166688"/>
                <a:gd name="connsiteY2" fmla="*/ 45719 h 64769"/>
                <a:gd name="connsiteX3" fmla="*/ 107156 w 166688"/>
                <a:gd name="connsiteY3" fmla="*/ 64769 h 64769"/>
                <a:gd name="connsiteX4" fmla="*/ 0 w 166688"/>
                <a:gd name="connsiteY4" fmla="*/ 0 h 64769"/>
                <a:gd name="connsiteX0" fmla="*/ 38099 w 204787"/>
                <a:gd name="connsiteY0" fmla="*/ 57150 h 121919"/>
                <a:gd name="connsiteX1" fmla="*/ 0 w 204787"/>
                <a:gd name="connsiteY1" fmla="*/ 0 h 121919"/>
                <a:gd name="connsiteX2" fmla="*/ 204787 w 204787"/>
                <a:gd name="connsiteY2" fmla="*/ 102869 h 121919"/>
                <a:gd name="connsiteX3" fmla="*/ 145255 w 204787"/>
                <a:gd name="connsiteY3" fmla="*/ 121919 h 121919"/>
                <a:gd name="connsiteX4" fmla="*/ 38099 w 204787"/>
                <a:gd name="connsiteY4" fmla="*/ 57150 h 121919"/>
                <a:gd name="connsiteX0" fmla="*/ 38099 w 200025"/>
                <a:gd name="connsiteY0" fmla="*/ 57150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4" fmla="*/ 38099 w 200025"/>
                <a:gd name="connsiteY4" fmla="*/ 57150 h 121919"/>
                <a:gd name="connsiteX0" fmla="*/ 145255 w 200025"/>
                <a:gd name="connsiteY0" fmla="*/ 121919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0" fmla="*/ 185717 w 240487"/>
                <a:gd name="connsiteY0" fmla="*/ 267273 h 267273"/>
                <a:gd name="connsiteX1" fmla="*/ 40462 w 240487"/>
                <a:gd name="connsiteY1" fmla="*/ 145354 h 267273"/>
                <a:gd name="connsiteX2" fmla="*/ 240487 w 240487"/>
                <a:gd name="connsiteY2" fmla="*/ 193454 h 267273"/>
                <a:gd name="connsiteX3" fmla="*/ 185717 w 240487"/>
                <a:gd name="connsiteY3" fmla="*/ 267273 h 267273"/>
                <a:gd name="connsiteX0" fmla="*/ 180437 w 235207"/>
                <a:gd name="connsiteY0" fmla="*/ 291981 h 291981"/>
                <a:gd name="connsiteX1" fmla="*/ 35182 w 235207"/>
                <a:gd name="connsiteY1" fmla="*/ 170062 h 291981"/>
                <a:gd name="connsiteX2" fmla="*/ 235207 w 235207"/>
                <a:gd name="connsiteY2" fmla="*/ 218162 h 291981"/>
                <a:gd name="connsiteX3" fmla="*/ 180437 w 235207"/>
                <a:gd name="connsiteY3" fmla="*/ 291981 h 291981"/>
                <a:gd name="connsiteX0" fmla="*/ 180437 w 339542"/>
                <a:gd name="connsiteY0" fmla="*/ 291981 h 291981"/>
                <a:gd name="connsiteX1" fmla="*/ 35182 w 339542"/>
                <a:gd name="connsiteY1" fmla="*/ 170062 h 291981"/>
                <a:gd name="connsiteX2" fmla="*/ 235207 w 339542"/>
                <a:gd name="connsiteY2" fmla="*/ 218162 h 291981"/>
                <a:gd name="connsiteX3" fmla="*/ 180437 w 339542"/>
                <a:gd name="connsiteY3" fmla="*/ 291981 h 291981"/>
                <a:gd name="connsiteX0" fmla="*/ 180437 w 359744"/>
                <a:gd name="connsiteY0" fmla="*/ 291981 h 330646"/>
                <a:gd name="connsiteX1" fmla="*/ 35182 w 359744"/>
                <a:gd name="connsiteY1" fmla="*/ 170062 h 330646"/>
                <a:gd name="connsiteX2" fmla="*/ 235207 w 359744"/>
                <a:gd name="connsiteY2" fmla="*/ 218162 h 330646"/>
                <a:gd name="connsiteX3" fmla="*/ 180437 w 359744"/>
                <a:gd name="connsiteY3" fmla="*/ 291981 h 330646"/>
                <a:gd name="connsiteX0" fmla="*/ 180437 w 359744"/>
                <a:gd name="connsiteY0" fmla="*/ 291981 h 387546"/>
                <a:gd name="connsiteX1" fmla="*/ 35182 w 359744"/>
                <a:gd name="connsiteY1" fmla="*/ 170062 h 387546"/>
                <a:gd name="connsiteX2" fmla="*/ 235207 w 359744"/>
                <a:gd name="connsiteY2" fmla="*/ 218162 h 387546"/>
                <a:gd name="connsiteX3" fmla="*/ 180437 w 359744"/>
                <a:gd name="connsiteY3" fmla="*/ 291981 h 387546"/>
                <a:gd name="connsiteX0" fmla="*/ 302495 w 481802"/>
                <a:gd name="connsiteY0" fmla="*/ 291981 h 385297"/>
                <a:gd name="connsiteX1" fmla="*/ 157240 w 481802"/>
                <a:gd name="connsiteY1" fmla="*/ 170062 h 385297"/>
                <a:gd name="connsiteX2" fmla="*/ 357265 w 481802"/>
                <a:gd name="connsiteY2" fmla="*/ 218162 h 385297"/>
                <a:gd name="connsiteX3" fmla="*/ 302495 w 481802"/>
                <a:gd name="connsiteY3" fmla="*/ 291981 h 38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802" h="385297">
                  <a:moveTo>
                    <a:pt x="302495" y="291981"/>
                  </a:moveTo>
                  <a:cubicBezTo>
                    <a:pt x="-15004" y="548997"/>
                    <a:pt x="-113430" y="196414"/>
                    <a:pt x="157240" y="170062"/>
                  </a:cubicBezTo>
                  <a:cubicBezTo>
                    <a:pt x="14365" y="-175855"/>
                    <a:pt x="352503" y="92591"/>
                    <a:pt x="357265" y="218162"/>
                  </a:cubicBezTo>
                  <a:cubicBezTo>
                    <a:pt x="612851" y="211812"/>
                    <a:pt x="413621" y="412632"/>
                    <a:pt x="302495" y="2919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6">
              <a:extLst>
                <a:ext uri="{FF2B5EF4-FFF2-40B4-BE49-F238E27FC236}">
                  <a16:creationId xmlns:a16="http://schemas.microsoft.com/office/drawing/2014/main" id="{7563E8CA-8504-465D-B9DF-C83278DCF143}"/>
                </a:ext>
              </a:extLst>
            </p:cNvPr>
            <p:cNvSpPr/>
            <p:nvPr/>
          </p:nvSpPr>
          <p:spPr>
            <a:xfrm rot="19292954">
              <a:off x="1785142" y="5250692"/>
              <a:ext cx="45719" cy="10941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Moon 9">
              <a:extLst>
                <a:ext uri="{FF2B5EF4-FFF2-40B4-BE49-F238E27FC236}">
                  <a16:creationId xmlns:a16="http://schemas.microsoft.com/office/drawing/2014/main" id="{0CCC48FC-8747-40D2-B5BB-71D0E89E1EB0}"/>
                </a:ext>
              </a:extLst>
            </p:cNvPr>
            <p:cNvSpPr/>
            <p:nvPr/>
          </p:nvSpPr>
          <p:spPr>
            <a:xfrm rot="17282422">
              <a:off x="1700656" y="5485374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6">
              <a:extLst>
                <a:ext uri="{FF2B5EF4-FFF2-40B4-BE49-F238E27FC236}">
                  <a16:creationId xmlns:a16="http://schemas.microsoft.com/office/drawing/2014/main" id="{9B093B71-972A-4DEB-B967-CF46DA0E44D8}"/>
                </a:ext>
              </a:extLst>
            </p:cNvPr>
            <p:cNvSpPr/>
            <p:nvPr/>
          </p:nvSpPr>
          <p:spPr>
            <a:xfrm rot="17596530">
              <a:off x="2707478" y="5429113"/>
              <a:ext cx="61749" cy="10941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Moon 9">
              <a:extLst>
                <a:ext uri="{FF2B5EF4-FFF2-40B4-BE49-F238E27FC236}">
                  <a16:creationId xmlns:a16="http://schemas.microsoft.com/office/drawing/2014/main" id="{2F4BF200-FD21-41A1-A599-57E25DE445E6}"/>
                </a:ext>
              </a:extLst>
            </p:cNvPr>
            <p:cNvSpPr/>
            <p:nvPr/>
          </p:nvSpPr>
          <p:spPr>
            <a:xfrm rot="17282422">
              <a:off x="2901004" y="5354734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16">
              <a:extLst>
                <a:ext uri="{FF2B5EF4-FFF2-40B4-BE49-F238E27FC236}">
                  <a16:creationId xmlns:a16="http://schemas.microsoft.com/office/drawing/2014/main" id="{2F202F9D-1A4A-4973-8E20-D4CE7D54A05F}"/>
                </a:ext>
              </a:extLst>
            </p:cNvPr>
            <p:cNvSpPr/>
            <p:nvPr/>
          </p:nvSpPr>
          <p:spPr>
            <a:xfrm>
              <a:off x="3788672" y="5966729"/>
              <a:ext cx="481802" cy="269907"/>
            </a:xfrm>
            <a:custGeom>
              <a:avLst/>
              <a:gdLst>
                <a:gd name="connsiteX0" fmla="*/ 0 w 209550"/>
                <a:gd name="connsiteY0" fmla="*/ 0 h 45719"/>
                <a:gd name="connsiteX1" fmla="*/ 209550 w 209550"/>
                <a:gd name="connsiteY1" fmla="*/ 0 h 45719"/>
                <a:gd name="connsiteX2" fmla="*/ 209550 w 209550"/>
                <a:gd name="connsiteY2" fmla="*/ 45719 h 45719"/>
                <a:gd name="connsiteX3" fmla="*/ 0 w 209550"/>
                <a:gd name="connsiteY3" fmla="*/ 45719 h 45719"/>
                <a:gd name="connsiteX4" fmla="*/ 0 w 209550"/>
                <a:gd name="connsiteY4" fmla="*/ 0 h 45719"/>
                <a:gd name="connsiteX0" fmla="*/ 128587 w 209550"/>
                <a:gd name="connsiteY0" fmla="*/ 0 h 160019"/>
                <a:gd name="connsiteX1" fmla="*/ 209550 w 209550"/>
                <a:gd name="connsiteY1" fmla="*/ 114300 h 160019"/>
                <a:gd name="connsiteX2" fmla="*/ 209550 w 209550"/>
                <a:gd name="connsiteY2" fmla="*/ 160019 h 160019"/>
                <a:gd name="connsiteX3" fmla="*/ 0 w 209550"/>
                <a:gd name="connsiteY3" fmla="*/ 160019 h 160019"/>
                <a:gd name="connsiteX4" fmla="*/ 128587 w 209550"/>
                <a:gd name="connsiteY4" fmla="*/ 0 h 160019"/>
                <a:gd name="connsiteX0" fmla="*/ 128587 w 285750"/>
                <a:gd name="connsiteY0" fmla="*/ 0 h 160019"/>
                <a:gd name="connsiteX1" fmla="*/ 285750 w 285750"/>
                <a:gd name="connsiteY1" fmla="*/ 133350 h 160019"/>
                <a:gd name="connsiteX2" fmla="*/ 209550 w 285750"/>
                <a:gd name="connsiteY2" fmla="*/ 160019 h 160019"/>
                <a:gd name="connsiteX3" fmla="*/ 0 w 285750"/>
                <a:gd name="connsiteY3" fmla="*/ 160019 h 160019"/>
                <a:gd name="connsiteX4" fmla="*/ 128587 w 285750"/>
                <a:gd name="connsiteY4" fmla="*/ 0 h 160019"/>
                <a:gd name="connsiteX0" fmla="*/ 128587 w 209550"/>
                <a:gd name="connsiteY0" fmla="*/ 0 h 160019"/>
                <a:gd name="connsiteX1" fmla="*/ 209550 w 209550"/>
                <a:gd name="connsiteY1" fmla="*/ 160019 h 160019"/>
                <a:gd name="connsiteX2" fmla="*/ 0 w 209550"/>
                <a:gd name="connsiteY2" fmla="*/ 160019 h 160019"/>
                <a:gd name="connsiteX3" fmla="*/ 128587 w 209550"/>
                <a:gd name="connsiteY3" fmla="*/ 0 h 160019"/>
                <a:gd name="connsiteX0" fmla="*/ 0 w 80963"/>
                <a:gd name="connsiteY0" fmla="*/ 0 h 160019"/>
                <a:gd name="connsiteX1" fmla="*/ 80963 w 80963"/>
                <a:gd name="connsiteY1" fmla="*/ 160019 h 160019"/>
                <a:gd name="connsiteX2" fmla="*/ 0 w 80963"/>
                <a:gd name="connsiteY2" fmla="*/ 0 h 160019"/>
                <a:gd name="connsiteX0" fmla="*/ 64649 w 145612"/>
                <a:gd name="connsiteY0" fmla="*/ 0 h 177997"/>
                <a:gd name="connsiteX1" fmla="*/ 145612 w 145612"/>
                <a:gd name="connsiteY1" fmla="*/ 160019 h 177997"/>
                <a:gd name="connsiteX2" fmla="*/ 64649 w 145612"/>
                <a:gd name="connsiteY2" fmla="*/ 0 h 177997"/>
                <a:gd name="connsiteX0" fmla="*/ 64649 w 350367"/>
                <a:gd name="connsiteY0" fmla="*/ 0 h 177997"/>
                <a:gd name="connsiteX1" fmla="*/ 145612 w 350367"/>
                <a:gd name="connsiteY1" fmla="*/ 160019 h 177997"/>
                <a:gd name="connsiteX2" fmla="*/ 64649 w 350367"/>
                <a:gd name="connsiteY2" fmla="*/ 0 h 177997"/>
                <a:gd name="connsiteX0" fmla="*/ 64649 w 347579"/>
                <a:gd name="connsiteY0" fmla="*/ 151613 h 329610"/>
                <a:gd name="connsiteX1" fmla="*/ 145612 w 347579"/>
                <a:gd name="connsiteY1" fmla="*/ 311632 h 329610"/>
                <a:gd name="connsiteX2" fmla="*/ 64649 w 347579"/>
                <a:gd name="connsiteY2" fmla="*/ 151613 h 329610"/>
                <a:gd name="connsiteX0" fmla="*/ 388228 w 671158"/>
                <a:gd name="connsiteY0" fmla="*/ 151613 h 325228"/>
                <a:gd name="connsiteX1" fmla="*/ 469191 w 671158"/>
                <a:gd name="connsiteY1" fmla="*/ 311632 h 325228"/>
                <a:gd name="connsiteX2" fmla="*/ 388228 w 671158"/>
                <a:gd name="connsiteY2" fmla="*/ 151613 h 325228"/>
                <a:gd name="connsiteX0" fmla="*/ 419561 w 702491"/>
                <a:gd name="connsiteY0" fmla="*/ 151613 h 393537"/>
                <a:gd name="connsiteX1" fmla="*/ 500524 w 702491"/>
                <a:gd name="connsiteY1" fmla="*/ 311632 h 393537"/>
                <a:gd name="connsiteX2" fmla="*/ 419561 w 702491"/>
                <a:gd name="connsiteY2" fmla="*/ 151613 h 39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491" h="393537">
                  <a:moveTo>
                    <a:pt x="419561" y="151613"/>
                  </a:moveTo>
                  <a:cubicBezTo>
                    <a:pt x="-348788" y="123990"/>
                    <a:pt x="97298" y="572618"/>
                    <a:pt x="500524" y="311632"/>
                  </a:cubicBezTo>
                  <a:cubicBezTo>
                    <a:pt x="992649" y="353542"/>
                    <a:pt x="432262" y="-280822"/>
                    <a:pt x="419561" y="1516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6">
              <a:extLst>
                <a:ext uri="{FF2B5EF4-FFF2-40B4-BE49-F238E27FC236}">
                  <a16:creationId xmlns:a16="http://schemas.microsoft.com/office/drawing/2014/main" id="{9C507954-E72C-42D8-921C-874EB8A496FE}"/>
                </a:ext>
              </a:extLst>
            </p:cNvPr>
            <p:cNvSpPr/>
            <p:nvPr/>
          </p:nvSpPr>
          <p:spPr>
            <a:xfrm rot="17596530">
              <a:off x="4499356" y="6114330"/>
              <a:ext cx="61749" cy="10941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Moon 9">
              <a:extLst>
                <a:ext uri="{FF2B5EF4-FFF2-40B4-BE49-F238E27FC236}">
                  <a16:creationId xmlns:a16="http://schemas.microsoft.com/office/drawing/2014/main" id="{9A8F85A2-A496-474E-9DBA-600405445CAA}"/>
                </a:ext>
              </a:extLst>
            </p:cNvPr>
            <p:cNvSpPr/>
            <p:nvPr/>
          </p:nvSpPr>
          <p:spPr>
            <a:xfrm rot="8785207">
              <a:off x="4764319" y="5978888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6">
              <a:extLst>
                <a:ext uri="{FF2B5EF4-FFF2-40B4-BE49-F238E27FC236}">
                  <a16:creationId xmlns:a16="http://schemas.microsoft.com/office/drawing/2014/main" id="{68D4936F-5B20-41CB-A49B-DE76AD899879}"/>
                </a:ext>
              </a:extLst>
            </p:cNvPr>
            <p:cNvSpPr/>
            <p:nvPr/>
          </p:nvSpPr>
          <p:spPr>
            <a:xfrm rot="14301591">
              <a:off x="2989077" y="5671375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6">
              <a:extLst>
                <a:ext uri="{FF2B5EF4-FFF2-40B4-BE49-F238E27FC236}">
                  <a16:creationId xmlns:a16="http://schemas.microsoft.com/office/drawing/2014/main" id="{DF458BAD-5BE2-4045-9104-D5383676CC6F}"/>
                </a:ext>
              </a:extLst>
            </p:cNvPr>
            <p:cNvSpPr/>
            <p:nvPr/>
          </p:nvSpPr>
          <p:spPr>
            <a:xfrm rot="1153756">
              <a:off x="5302350" y="5926386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6">
              <a:extLst>
                <a:ext uri="{FF2B5EF4-FFF2-40B4-BE49-F238E27FC236}">
                  <a16:creationId xmlns:a16="http://schemas.microsoft.com/office/drawing/2014/main" id="{FDB2333A-797F-4C3E-BA31-CCDF1BCA35E1}"/>
                </a:ext>
              </a:extLst>
            </p:cNvPr>
            <p:cNvSpPr/>
            <p:nvPr/>
          </p:nvSpPr>
          <p:spPr>
            <a:xfrm rot="3801842" flipH="1">
              <a:off x="1950484" y="5460439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Wave 178">
            <a:extLst>
              <a:ext uri="{FF2B5EF4-FFF2-40B4-BE49-F238E27FC236}">
                <a16:creationId xmlns:a16="http://schemas.microsoft.com/office/drawing/2014/main" id="{49AD3CFD-2C5A-4271-BB49-6D22567BD7E8}"/>
              </a:ext>
            </a:extLst>
          </p:cNvPr>
          <p:cNvSpPr/>
          <p:nvPr/>
        </p:nvSpPr>
        <p:spPr>
          <a:xfrm rot="18980144">
            <a:off x="-445104" y="6508786"/>
            <a:ext cx="1645453" cy="675231"/>
          </a:xfrm>
          <a:prstGeom prst="wave">
            <a:avLst/>
          </a:prstGeom>
          <a:gradFill>
            <a:gsLst>
              <a:gs pos="88496">
                <a:schemeClr val="accent6">
                  <a:alpha val="21000"/>
                </a:schemeClr>
              </a:gs>
              <a:gs pos="76106">
                <a:schemeClr val="accent5"/>
              </a:gs>
              <a:gs pos="55752">
                <a:schemeClr val="accent4"/>
              </a:gs>
              <a:gs pos="41593">
                <a:schemeClr val="accent3"/>
              </a:gs>
              <a:gs pos="30088">
                <a:schemeClr val="accent2"/>
              </a:gs>
              <a:gs pos="0">
                <a:schemeClr val="tx2"/>
              </a:gs>
              <a:gs pos="16000">
                <a:schemeClr val="accent1"/>
              </a:gs>
            </a:gsLst>
            <a:lin ang="12000000" scaled="0"/>
          </a:gradFill>
          <a:ln>
            <a:noFill/>
          </a:ln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517403F-8A67-4976-9810-9013815457CA}"/>
              </a:ext>
            </a:extLst>
          </p:cNvPr>
          <p:cNvGrpSpPr/>
          <p:nvPr/>
        </p:nvGrpSpPr>
        <p:grpSpPr>
          <a:xfrm>
            <a:off x="740026" y="3299471"/>
            <a:ext cx="4009323" cy="3248187"/>
            <a:chOff x="740027" y="4295495"/>
            <a:chExt cx="2779904" cy="225216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B8D798A-4AA5-4344-AC37-526B85D15EFE}"/>
                </a:ext>
              </a:extLst>
            </p:cNvPr>
            <p:cNvGrpSpPr/>
            <p:nvPr/>
          </p:nvGrpSpPr>
          <p:grpSpPr>
            <a:xfrm>
              <a:off x="740027" y="4295495"/>
              <a:ext cx="2779904" cy="2252163"/>
              <a:chOff x="2773453" y="1360859"/>
              <a:chExt cx="6967206" cy="5644541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4716D87A-9996-4BC6-8304-7684335C41C0}"/>
                  </a:ext>
                </a:extLst>
              </p:cNvPr>
              <p:cNvCxnSpPr/>
              <p:nvPr/>
            </p:nvCxnSpPr>
            <p:spPr>
              <a:xfrm>
                <a:off x="7725163" y="1664115"/>
                <a:ext cx="125809" cy="523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Oval 2">
                <a:extLst>
                  <a:ext uri="{FF2B5EF4-FFF2-40B4-BE49-F238E27FC236}">
                    <a16:creationId xmlns:a16="http://schemas.microsoft.com/office/drawing/2014/main" id="{C2A5E4D2-A7C3-45F3-B6AA-1E4431991FDD}"/>
                  </a:ext>
                </a:extLst>
              </p:cNvPr>
              <p:cNvSpPr/>
              <p:nvPr/>
            </p:nvSpPr>
            <p:spPr>
              <a:xfrm>
                <a:off x="2773453" y="2082426"/>
                <a:ext cx="6967206" cy="4922974"/>
              </a:xfrm>
              <a:custGeom>
                <a:avLst/>
                <a:gdLst>
                  <a:gd name="connsiteX0" fmla="*/ 0 w 2584174"/>
                  <a:gd name="connsiteY0" fmla="*/ 1292087 h 2584174"/>
                  <a:gd name="connsiteX1" fmla="*/ 1292087 w 2584174"/>
                  <a:gd name="connsiteY1" fmla="*/ 0 h 2584174"/>
                  <a:gd name="connsiteX2" fmla="*/ 2584174 w 2584174"/>
                  <a:gd name="connsiteY2" fmla="*/ 1292087 h 2584174"/>
                  <a:gd name="connsiteX3" fmla="*/ 1292087 w 2584174"/>
                  <a:gd name="connsiteY3" fmla="*/ 2584174 h 2584174"/>
                  <a:gd name="connsiteX4" fmla="*/ 0 w 2584174"/>
                  <a:gd name="connsiteY4" fmla="*/ 1292087 h 2584174"/>
                  <a:gd name="connsiteX0" fmla="*/ 4945632 w 7529806"/>
                  <a:gd name="connsiteY0" fmla="*/ 1292087 h 3193774"/>
                  <a:gd name="connsiteX1" fmla="*/ 6237719 w 7529806"/>
                  <a:gd name="connsiteY1" fmla="*/ 0 h 3193774"/>
                  <a:gd name="connsiteX2" fmla="*/ 7529806 w 7529806"/>
                  <a:gd name="connsiteY2" fmla="*/ 1292087 h 3193774"/>
                  <a:gd name="connsiteX3" fmla="*/ 75458 w 7529806"/>
                  <a:gd name="connsiteY3" fmla="*/ 3193774 h 3193774"/>
                  <a:gd name="connsiteX4" fmla="*/ 4945632 w 7529806"/>
                  <a:gd name="connsiteY4" fmla="*/ 1292087 h 3193774"/>
                  <a:gd name="connsiteX0" fmla="*/ 4913437 w 7484359"/>
                  <a:gd name="connsiteY0" fmla="*/ 1775705 h 3204908"/>
                  <a:gd name="connsiteX1" fmla="*/ 6192272 w 7484359"/>
                  <a:gd name="connsiteY1" fmla="*/ 6540 h 3204908"/>
                  <a:gd name="connsiteX2" fmla="*/ 7484359 w 7484359"/>
                  <a:gd name="connsiteY2" fmla="*/ 1298627 h 3204908"/>
                  <a:gd name="connsiteX3" fmla="*/ 30011 w 7484359"/>
                  <a:gd name="connsiteY3" fmla="*/ 3200314 h 3204908"/>
                  <a:gd name="connsiteX4" fmla="*/ 4913437 w 7484359"/>
                  <a:gd name="connsiteY4" fmla="*/ 1775705 h 3204908"/>
                  <a:gd name="connsiteX0" fmla="*/ 4926319 w 7483989"/>
                  <a:gd name="connsiteY0" fmla="*/ 1966406 h 3215617"/>
                  <a:gd name="connsiteX1" fmla="*/ 6191902 w 7483989"/>
                  <a:gd name="connsiteY1" fmla="*/ 11711 h 3215617"/>
                  <a:gd name="connsiteX2" fmla="*/ 7483989 w 7483989"/>
                  <a:gd name="connsiteY2" fmla="*/ 1303798 h 3215617"/>
                  <a:gd name="connsiteX3" fmla="*/ 29641 w 7483989"/>
                  <a:gd name="connsiteY3" fmla="*/ 3205485 h 3215617"/>
                  <a:gd name="connsiteX4" fmla="*/ 4926319 w 7483989"/>
                  <a:gd name="connsiteY4" fmla="*/ 1966406 h 3215617"/>
                  <a:gd name="connsiteX0" fmla="*/ 4926319 w 7483989"/>
                  <a:gd name="connsiteY0" fmla="*/ 2075855 h 3223751"/>
                  <a:gd name="connsiteX1" fmla="*/ 6191902 w 7483989"/>
                  <a:gd name="connsiteY1" fmla="*/ 15142 h 3223751"/>
                  <a:gd name="connsiteX2" fmla="*/ 7483989 w 7483989"/>
                  <a:gd name="connsiteY2" fmla="*/ 1307229 h 3223751"/>
                  <a:gd name="connsiteX3" fmla="*/ 29641 w 7483989"/>
                  <a:gd name="connsiteY3" fmla="*/ 3208916 h 3223751"/>
                  <a:gd name="connsiteX4" fmla="*/ 4926319 w 7483989"/>
                  <a:gd name="connsiteY4" fmla="*/ 2075855 h 3223751"/>
                  <a:gd name="connsiteX0" fmla="*/ 4939206 w 7483623"/>
                  <a:gd name="connsiteY0" fmla="*/ 1980072 h 3216547"/>
                  <a:gd name="connsiteX1" fmla="*/ 6191536 w 7483623"/>
                  <a:gd name="connsiteY1" fmla="*/ 12124 h 3216547"/>
                  <a:gd name="connsiteX2" fmla="*/ 7483623 w 7483623"/>
                  <a:gd name="connsiteY2" fmla="*/ 1304211 h 3216547"/>
                  <a:gd name="connsiteX3" fmla="*/ 29275 w 7483623"/>
                  <a:gd name="connsiteY3" fmla="*/ 3205898 h 3216547"/>
                  <a:gd name="connsiteX4" fmla="*/ 4939206 w 7483623"/>
                  <a:gd name="connsiteY4" fmla="*/ 1980072 h 3216547"/>
                  <a:gd name="connsiteX0" fmla="*/ 4916363 w 6231337"/>
                  <a:gd name="connsiteY0" fmla="*/ 1973363 h 3257271"/>
                  <a:gd name="connsiteX1" fmla="*/ 6168693 w 6231337"/>
                  <a:gd name="connsiteY1" fmla="*/ 5415 h 3257271"/>
                  <a:gd name="connsiteX2" fmla="*/ 6056049 w 6231337"/>
                  <a:gd name="connsiteY2" fmla="*/ 2622719 h 3257271"/>
                  <a:gd name="connsiteX3" fmla="*/ 6432 w 6231337"/>
                  <a:gd name="connsiteY3" fmla="*/ 3199189 h 3257271"/>
                  <a:gd name="connsiteX4" fmla="*/ 4916363 w 6231337"/>
                  <a:gd name="connsiteY4" fmla="*/ 1973363 h 3257271"/>
                  <a:gd name="connsiteX0" fmla="*/ 4916363 w 6365943"/>
                  <a:gd name="connsiteY0" fmla="*/ 11324 h 1252825"/>
                  <a:gd name="connsiteX1" fmla="*/ 6056049 w 6365943"/>
                  <a:gd name="connsiteY1" fmla="*/ 660680 h 1252825"/>
                  <a:gd name="connsiteX2" fmla="*/ 6432 w 6365943"/>
                  <a:gd name="connsiteY2" fmla="*/ 1237150 h 1252825"/>
                  <a:gd name="connsiteX3" fmla="*/ 4916363 w 6365943"/>
                  <a:gd name="connsiteY3" fmla="*/ 11324 h 1252825"/>
                  <a:gd name="connsiteX0" fmla="*/ 4915611 w 6295981"/>
                  <a:gd name="connsiteY0" fmla="*/ 1829931 h 4121103"/>
                  <a:gd name="connsiteX1" fmla="*/ 6055297 w 6295981"/>
                  <a:gd name="connsiteY1" fmla="*/ 2479287 h 4121103"/>
                  <a:gd name="connsiteX2" fmla="*/ 5680 w 6295981"/>
                  <a:gd name="connsiteY2" fmla="*/ 3055757 h 4121103"/>
                  <a:gd name="connsiteX3" fmla="*/ 4915611 w 6295981"/>
                  <a:gd name="connsiteY3" fmla="*/ 1829931 h 4121103"/>
                  <a:gd name="connsiteX0" fmla="*/ 4915611 w 7480254"/>
                  <a:gd name="connsiteY0" fmla="*/ 1975323 h 4266495"/>
                  <a:gd name="connsiteX1" fmla="*/ 6055297 w 7480254"/>
                  <a:gd name="connsiteY1" fmla="*/ 2624679 h 4266495"/>
                  <a:gd name="connsiteX2" fmla="*/ 5680 w 7480254"/>
                  <a:gd name="connsiteY2" fmla="*/ 3201149 h 4266495"/>
                  <a:gd name="connsiteX3" fmla="*/ 4915611 w 7480254"/>
                  <a:gd name="connsiteY3" fmla="*/ 1975323 h 4266495"/>
                  <a:gd name="connsiteX0" fmla="*/ 4914623 w 7314151"/>
                  <a:gd name="connsiteY0" fmla="*/ 1899125 h 4116631"/>
                  <a:gd name="connsiteX1" fmla="*/ 6054309 w 7314151"/>
                  <a:gd name="connsiteY1" fmla="*/ 2548481 h 4116631"/>
                  <a:gd name="connsiteX2" fmla="*/ 4692 w 7314151"/>
                  <a:gd name="connsiteY2" fmla="*/ 3124951 h 4116631"/>
                  <a:gd name="connsiteX3" fmla="*/ 4914623 w 7314151"/>
                  <a:gd name="connsiteY3" fmla="*/ 1899125 h 4116631"/>
                  <a:gd name="connsiteX0" fmla="*/ 4914623 w 7493279"/>
                  <a:gd name="connsiteY0" fmla="*/ 2075631 h 4293137"/>
                  <a:gd name="connsiteX1" fmla="*/ 6054309 w 7493279"/>
                  <a:gd name="connsiteY1" fmla="*/ 2724987 h 4293137"/>
                  <a:gd name="connsiteX2" fmla="*/ 4692 w 7493279"/>
                  <a:gd name="connsiteY2" fmla="*/ 3301457 h 4293137"/>
                  <a:gd name="connsiteX3" fmla="*/ 4914623 w 7493279"/>
                  <a:gd name="connsiteY3" fmla="*/ 2075631 h 4293137"/>
                  <a:gd name="connsiteX0" fmla="*/ 4912395 w 7491051"/>
                  <a:gd name="connsiteY0" fmla="*/ 2075631 h 4445643"/>
                  <a:gd name="connsiteX1" fmla="*/ 6052081 w 7491051"/>
                  <a:gd name="connsiteY1" fmla="*/ 2724987 h 4445643"/>
                  <a:gd name="connsiteX2" fmla="*/ 2464 w 7491051"/>
                  <a:gd name="connsiteY2" fmla="*/ 3301457 h 4445643"/>
                  <a:gd name="connsiteX3" fmla="*/ 4912395 w 7491051"/>
                  <a:gd name="connsiteY3" fmla="*/ 2075631 h 4445643"/>
                  <a:gd name="connsiteX0" fmla="*/ 4910123 w 7488779"/>
                  <a:gd name="connsiteY0" fmla="*/ 2075631 h 4184114"/>
                  <a:gd name="connsiteX1" fmla="*/ 6049809 w 7488779"/>
                  <a:gd name="connsiteY1" fmla="*/ 2724987 h 4184114"/>
                  <a:gd name="connsiteX2" fmla="*/ 192 w 7488779"/>
                  <a:gd name="connsiteY2" fmla="*/ 3301457 h 4184114"/>
                  <a:gd name="connsiteX3" fmla="*/ 4910123 w 7488779"/>
                  <a:gd name="connsiteY3" fmla="*/ 2075631 h 4184114"/>
                  <a:gd name="connsiteX0" fmla="*/ 4912527 w 8753344"/>
                  <a:gd name="connsiteY0" fmla="*/ 526291 h 1900325"/>
                  <a:gd name="connsiteX1" fmla="*/ 6052213 w 8753344"/>
                  <a:gd name="connsiteY1" fmla="*/ 1175647 h 1900325"/>
                  <a:gd name="connsiteX2" fmla="*/ 2596 w 8753344"/>
                  <a:gd name="connsiteY2" fmla="*/ 1752117 h 1900325"/>
                  <a:gd name="connsiteX3" fmla="*/ 4912527 w 8753344"/>
                  <a:gd name="connsiteY3" fmla="*/ 526291 h 1900325"/>
                  <a:gd name="connsiteX0" fmla="*/ 4912527 w 7975501"/>
                  <a:gd name="connsiteY0" fmla="*/ 425651 h 1799685"/>
                  <a:gd name="connsiteX1" fmla="*/ 6052213 w 7975501"/>
                  <a:gd name="connsiteY1" fmla="*/ 1075007 h 1799685"/>
                  <a:gd name="connsiteX2" fmla="*/ 2596 w 7975501"/>
                  <a:gd name="connsiteY2" fmla="*/ 1651477 h 1799685"/>
                  <a:gd name="connsiteX3" fmla="*/ 4912527 w 7975501"/>
                  <a:gd name="connsiteY3" fmla="*/ 425651 h 1799685"/>
                  <a:gd name="connsiteX0" fmla="*/ 4910156 w 6754535"/>
                  <a:gd name="connsiteY0" fmla="*/ 172897 h 1546931"/>
                  <a:gd name="connsiteX1" fmla="*/ 6049842 w 6754535"/>
                  <a:gd name="connsiteY1" fmla="*/ 822253 h 1546931"/>
                  <a:gd name="connsiteX2" fmla="*/ 225 w 6754535"/>
                  <a:gd name="connsiteY2" fmla="*/ 1398723 h 1546931"/>
                  <a:gd name="connsiteX3" fmla="*/ 4910156 w 6754535"/>
                  <a:gd name="connsiteY3" fmla="*/ 172897 h 1546931"/>
                  <a:gd name="connsiteX0" fmla="*/ 4910156 w 6324209"/>
                  <a:gd name="connsiteY0" fmla="*/ 1706582 h 3080616"/>
                  <a:gd name="connsiteX1" fmla="*/ 6049842 w 6324209"/>
                  <a:gd name="connsiteY1" fmla="*/ 2355938 h 3080616"/>
                  <a:gd name="connsiteX2" fmla="*/ 225 w 6324209"/>
                  <a:gd name="connsiteY2" fmla="*/ 2932408 h 3080616"/>
                  <a:gd name="connsiteX3" fmla="*/ 4910156 w 6324209"/>
                  <a:gd name="connsiteY3" fmla="*/ 1706582 h 3080616"/>
                  <a:gd name="connsiteX0" fmla="*/ 4910205 w 6865444"/>
                  <a:gd name="connsiteY0" fmla="*/ 1900684 h 3274718"/>
                  <a:gd name="connsiteX1" fmla="*/ 6719124 w 6865444"/>
                  <a:gd name="connsiteY1" fmla="*/ 5624 h 3274718"/>
                  <a:gd name="connsiteX2" fmla="*/ 6049891 w 6865444"/>
                  <a:gd name="connsiteY2" fmla="*/ 2550040 h 3274718"/>
                  <a:gd name="connsiteX3" fmla="*/ 274 w 6865444"/>
                  <a:gd name="connsiteY3" fmla="*/ 3126510 h 3274718"/>
                  <a:gd name="connsiteX4" fmla="*/ 4910205 w 6865444"/>
                  <a:gd name="connsiteY4" fmla="*/ 1900684 h 3274718"/>
                  <a:gd name="connsiteX0" fmla="*/ 4910205 w 7404243"/>
                  <a:gd name="connsiteY0" fmla="*/ 1900684 h 3274718"/>
                  <a:gd name="connsiteX1" fmla="*/ 6719124 w 7404243"/>
                  <a:gd name="connsiteY1" fmla="*/ 5624 h 3274718"/>
                  <a:gd name="connsiteX2" fmla="*/ 6049891 w 7404243"/>
                  <a:gd name="connsiteY2" fmla="*/ 2550040 h 3274718"/>
                  <a:gd name="connsiteX3" fmla="*/ 274 w 7404243"/>
                  <a:gd name="connsiteY3" fmla="*/ 3126510 h 3274718"/>
                  <a:gd name="connsiteX4" fmla="*/ 4910205 w 7404243"/>
                  <a:gd name="connsiteY4" fmla="*/ 1900684 h 3274718"/>
                  <a:gd name="connsiteX0" fmla="*/ 4910205 w 7404243"/>
                  <a:gd name="connsiteY0" fmla="*/ 1981267 h 3355301"/>
                  <a:gd name="connsiteX1" fmla="*/ 6719124 w 7404243"/>
                  <a:gd name="connsiteY1" fmla="*/ 86207 h 3355301"/>
                  <a:gd name="connsiteX2" fmla="*/ 6049891 w 7404243"/>
                  <a:gd name="connsiteY2" fmla="*/ 2630623 h 3355301"/>
                  <a:gd name="connsiteX3" fmla="*/ 274 w 7404243"/>
                  <a:gd name="connsiteY3" fmla="*/ 3207093 h 3355301"/>
                  <a:gd name="connsiteX4" fmla="*/ 4910205 w 7404243"/>
                  <a:gd name="connsiteY4" fmla="*/ 1981267 h 3355301"/>
                  <a:gd name="connsiteX0" fmla="*/ 4910146 w 7404184"/>
                  <a:gd name="connsiteY0" fmla="*/ 1971408 h 3345442"/>
                  <a:gd name="connsiteX1" fmla="*/ 6719065 w 7404184"/>
                  <a:gd name="connsiteY1" fmla="*/ 76348 h 3345442"/>
                  <a:gd name="connsiteX2" fmla="*/ 6049832 w 7404184"/>
                  <a:gd name="connsiteY2" fmla="*/ 2620764 h 3345442"/>
                  <a:gd name="connsiteX3" fmla="*/ 215 w 7404184"/>
                  <a:gd name="connsiteY3" fmla="*/ 3197234 h 3345442"/>
                  <a:gd name="connsiteX4" fmla="*/ 4910146 w 7404184"/>
                  <a:gd name="connsiteY4" fmla="*/ 1971408 h 3345442"/>
                  <a:gd name="connsiteX0" fmla="*/ 4910146 w 7451322"/>
                  <a:gd name="connsiteY0" fmla="*/ 1971408 h 3345442"/>
                  <a:gd name="connsiteX1" fmla="*/ 6719065 w 7451322"/>
                  <a:gd name="connsiteY1" fmla="*/ 76348 h 3345442"/>
                  <a:gd name="connsiteX2" fmla="*/ 6049832 w 7451322"/>
                  <a:gd name="connsiteY2" fmla="*/ 2620764 h 3345442"/>
                  <a:gd name="connsiteX3" fmla="*/ 215 w 7451322"/>
                  <a:gd name="connsiteY3" fmla="*/ 3197234 h 3345442"/>
                  <a:gd name="connsiteX4" fmla="*/ 4910146 w 7451322"/>
                  <a:gd name="connsiteY4" fmla="*/ 1971408 h 3345442"/>
                  <a:gd name="connsiteX0" fmla="*/ 4917351 w 7458527"/>
                  <a:gd name="connsiteY0" fmla="*/ 1971408 h 3551774"/>
                  <a:gd name="connsiteX1" fmla="*/ 6726270 w 7458527"/>
                  <a:gd name="connsiteY1" fmla="*/ 76348 h 3551774"/>
                  <a:gd name="connsiteX2" fmla="*/ 6057037 w 7458527"/>
                  <a:gd name="connsiteY2" fmla="*/ 2620764 h 3551774"/>
                  <a:gd name="connsiteX3" fmla="*/ 7420 w 7458527"/>
                  <a:gd name="connsiteY3" fmla="*/ 3197234 h 3551774"/>
                  <a:gd name="connsiteX4" fmla="*/ 4917351 w 7458527"/>
                  <a:gd name="connsiteY4" fmla="*/ 1971408 h 3551774"/>
                  <a:gd name="connsiteX0" fmla="*/ 4917351 w 7458527"/>
                  <a:gd name="connsiteY0" fmla="*/ 1971408 h 4207893"/>
                  <a:gd name="connsiteX1" fmla="*/ 6726270 w 7458527"/>
                  <a:gd name="connsiteY1" fmla="*/ 76348 h 4207893"/>
                  <a:gd name="connsiteX2" fmla="*/ 6057037 w 7458527"/>
                  <a:gd name="connsiteY2" fmla="*/ 2620764 h 4207893"/>
                  <a:gd name="connsiteX3" fmla="*/ 7420 w 7458527"/>
                  <a:gd name="connsiteY3" fmla="*/ 3197234 h 4207893"/>
                  <a:gd name="connsiteX4" fmla="*/ 4917351 w 7458527"/>
                  <a:gd name="connsiteY4" fmla="*/ 1971408 h 4207893"/>
                  <a:gd name="connsiteX0" fmla="*/ 4917351 w 7458527"/>
                  <a:gd name="connsiteY0" fmla="*/ 2015798 h 4252283"/>
                  <a:gd name="connsiteX1" fmla="*/ 6726270 w 7458527"/>
                  <a:gd name="connsiteY1" fmla="*/ 120738 h 4252283"/>
                  <a:gd name="connsiteX2" fmla="*/ 6057037 w 7458527"/>
                  <a:gd name="connsiteY2" fmla="*/ 2665154 h 4252283"/>
                  <a:gd name="connsiteX3" fmla="*/ 7420 w 7458527"/>
                  <a:gd name="connsiteY3" fmla="*/ 3241624 h 4252283"/>
                  <a:gd name="connsiteX4" fmla="*/ 4917351 w 7458527"/>
                  <a:gd name="connsiteY4" fmla="*/ 2015798 h 4252283"/>
                  <a:gd name="connsiteX0" fmla="*/ 4917351 w 7458527"/>
                  <a:gd name="connsiteY0" fmla="*/ 2012180 h 4248665"/>
                  <a:gd name="connsiteX1" fmla="*/ 6726270 w 7458527"/>
                  <a:gd name="connsiteY1" fmla="*/ 117120 h 4248665"/>
                  <a:gd name="connsiteX2" fmla="*/ 6057037 w 7458527"/>
                  <a:gd name="connsiteY2" fmla="*/ 2661536 h 4248665"/>
                  <a:gd name="connsiteX3" fmla="*/ 7420 w 7458527"/>
                  <a:gd name="connsiteY3" fmla="*/ 3238006 h 4248665"/>
                  <a:gd name="connsiteX4" fmla="*/ 4917351 w 7458527"/>
                  <a:gd name="connsiteY4" fmla="*/ 2012180 h 4248665"/>
                  <a:gd name="connsiteX0" fmla="*/ 4917351 w 7475326"/>
                  <a:gd name="connsiteY0" fmla="*/ 2012180 h 4248665"/>
                  <a:gd name="connsiteX1" fmla="*/ 6726270 w 7475326"/>
                  <a:gd name="connsiteY1" fmla="*/ 117120 h 4248665"/>
                  <a:gd name="connsiteX2" fmla="*/ 6057037 w 7475326"/>
                  <a:gd name="connsiteY2" fmla="*/ 2661536 h 4248665"/>
                  <a:gd name="connsiteX3" fmla="*/ 7420 w 7475326"/>
                  <a:gd name="connsiteY3" fmla="*/ 3238006 h 4248665"/>
                  <a:gd name="connsiteX4" fmla="*/ 4917351 w 7475326"/>
                  <a:gd name="connsiteY4" fmla="*/ 2012180 h 4248665"/>
                  <a:gd name="connsiteX0" fmla="*/ 4411038 w 6969013"/>
                  <a:gd name="connsiteY0" fmla="*/ 2035401 h 4935941"/>
                  <a:gd name="connsiteX1" fmla="*/ 6219957 w 6969013"/>
                  <a:gd name="connsiteY1" fmla="*/ 140341 h 4935941"/>
                  <a:gd name="connsiteX2" fmla="*/ 5550724 w 6969013"/>
                  <a:gd name="connsiteY2" fmla="*/ 2684757 h 4935941"/>
                  <a:gd name="connsiteX3" fmla="*/ 10383 w 6969013"/>
                  <a:gd name="connsiteY3" fmla="*/ 4388909 h 4935941"/>
                  <a:gd name="connsiteX4" fmla="*/ 4411038 w 6969013"/>
                  <a:gd name="connsiteY4" fmla="*/ 2035401 h 4935941"/>
                  <a:gd name="connsiteX0" fmla="*/ 4409231 w 6967206"/>
                  <a:gd name="connsiteY0" fmla="*/ 2022434 h 4922974"/>
                  <a:gd name="connsiteX1" fmla="*/ 6218150 w 6967206"/>
                  <a:gd name="connsiteY1" fmla="*/ 127374 h 4922974"/>
                  <a:gd name="connsiteX2" fmla="*/ 5548917 w 6967206"/>
                  <a:gd name="connsiteY2" fmla="*/ 2671790 h 4922974"/>
                  <a:gd name="connsiteX3" fmla="*/ 8576 w 6967206"/>
                  <a:gd name="connsiteY3" fmla="*/ 4375942 h 4922974"/>
                  <a:gd name="connsiteX4" fmla="*/ 4409231 w 6967206"/>
                  <a:gd name="connsiteY4" fmla="*/ 2022434 h 492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7206" h="4922974">
                    <a:moveTo>
                      <a:pt x="4409231" y="2022434"/>
                    </a:moveTo>
                    <a:cubicBezTo>
                      <a:pt x="4643871" y="1568976"/>
                      <a:pt x="4008902" y="-533302"/>
                      <a:pt x="6218150" y="127374"/>
                    </a:cubicBezTo>
                    <a:cubicBezTo>
                      <a:pt x="7665398" y="951880"/>
                      <a:pt x="6779850" y="2621542"/>
                      <a:pt x="5548917" y="2671790"/>
                    </a:cubicBezTo>
                    <a:cubicBezTo>
                      <a:pt x="6197445" y="5143044"/>
                      <a:pt x="236624" y="5360468"/>
                      <a:pt x="8576" y="4375942"/>
                    </a:cubicBezTo>
                    <a:cubicBezTo>
                      <a:pt x="-219472" y="3391416"/>
                      <a:pt x="4174591" y="2475892"/>
                      <a:pt x="4409231" y="202243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31000">
                    <a:schemeClr val="accent2">
                      <a:lumMod val="60000"/>
                      <a:lumOff val="40000"/>
                    </a:schemeClr>
                  </a:gs>
                </a:gsLst>
                <a:lin ang="11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741EAE7-9317-4216-8193-8AB49D5A5F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9001" y="1760424"/>
                <a:ext cx="289466" cy="5624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ED90575C-9471-406D-B5D9-0D088A9A8ABF}"/>
                  </a:ext>
                </a:extLst>
              </p:cNvPr>
              <p:cNvSpPr/>
              <p:nvPr/>
            </p:nvSpPr>
            <p:spPr>
              <a:xfrm>
                <a:off x="9340937" y="1497987"/>
                <a:ext cx="332256" cy="332256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31000">
                    <a:srgbClr val="AC4D1B"/>
                  </a:gs>
                </a:gsLst>
                <a:lin ang="11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5F382048-023F-4CCA-A9A4-3427EE80008E}"/>
                  </a:ext>
                </a:extLst>
              </p:cNvPr>
              <p:cNvSpPr/>
              <p:nvPr/>
            </p:nvSpPr>
            <p:spPr>
              <a:xfrm>
                <a:off x="7559035" y="1360859"/>
                <a:ext cx="332256" cy="332256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31000">
                    <a:srgbClr val="AC4D1B"/>
                  </a:gs>
                </a:gsLst>
                <a:lin ang="11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E975D5-661C-4622-863C-92074D3A02C1}"/>
                </a:ext>
              </a:extLst>
            </p:cNvPr>
            <p:cNvSpPr/>
            <p:nvPr/>
          </p:nvSpPr>
          <p:spPr>
            <a:xfrm>
              <a:off x="754102" y="4519390"/>
              <a:ext cx="1738617" cy="1840918"/>
            </a:xfrm>
            <a:custGeom>
              <a:avLst/>
              <a:gdLst>
                <a:gd name="connsiteX0" fmla="*/ 0 w 1993859"/>
                <a:gd name="connsiteY0" fmla="*/ 1140114 h 2280228"/>
                <a:gd name="connsiteX1" fmla="*/ 996930 w 1993859"/>
                <a:gd name="connsiteY1" fmla="*/ 0 h 2280228"/>
                <a:gd name="connsiteX2" fmla="*/ 1993860 w 1993859"/>
                <a:gd name="connsiteY2" fmla="*/ 1140114 h 2280228"/>
                <a:gd name="connsiteX3" fmla="*/ 996930 w 1993859"/>
                <a:gd name="connsiteY3" fmla="*/ 2280228 h 2280228"/>
                <a:gd name="connsiteX4" fmla="*/ 0 w 1993859"/>
                <a:gd name="connsiteY4" fmla="*/ 1140114 h 2280228"/>
                <a:gd name="connsiteX0" fmla="*/ 0 w 1993860"/>
                <a:gd name="connsiteY0" fmla="*/ 1140114 h 1282628"/>
                <a:gd name="connsiteX1" fmla="*/ 996930 w 1993860"/>
                <a:gd name="connsiteY1" fmla="*/ 0 h 1282628"/>
                <a:gd name="connsiteX2" fmla="*/ 1993860 w 1993860"/>
                <a:gd name="connsiteY2" fmla="*/ 1140114 h 1282628"/>
                <a:gd name="connsiteX3" fmla="*/ 0 w 1993860"/>
                <a:gd name="connsiteY3" fmla="*/ 1140114 h 1282628"/>
                <a:gd name="connsiteX0" fmla="*/ 0 w 1921288"/>
                <a:gd name="connsiteY0" fmla="*/ 1448116 h 1508178"/>
                <a:gd name="connsiteX1" fmla="*/ 924358 w 1921288"/>
                <a:gd name="connsiteY1" fmla="*/ 3202 h 1508178"/>
                <a:gd name="connsiteX2" fmla="*/ 1921288 w 1921288"/>
                <a:gd name="connsiteY2" fmla="*/ 1143316 h 1508178"/>
                <a:gd name="connsiteX3" fmla="*/ 0 w 1921288"/>
                <a:gd name="connsiteY3" fmla="*/ 1448116 h 1508178"/>
                <a:gd name="connsiteX0" fmla="*/ 20740 w 1883971"/>
                <a:gd name="connsiteY0" fmla="*/ 1445005 h 1579235"/>
                <a:gd name="connsiteX1" fmla="*/ 945098 w 1883971"/>
                <a:gd name="connsiteY1" fmla="*/ 91 h 1579235"/>
                <a:gd name="connsiteX2" fmla="*/ 1883971 w 1883971"/>
                <a:gd name="connsiteY2" fmla="*/ 1386948 h 1579235"/>
                <a:gd name="connsiteX3" fmla="*/ 20740 w 1883971"/>
                <a:gd name="connsiteY3" fmla="*/ 1445005 h 1579235"/>
                <a:gd name="connsiteX0" fmla="*/ 39246 w 1394477"/>
                <a:gd name="connsiteY0" fmla="*/ 1767638 h 1835457"/>
                <a:gd name="connsiteX1" fmla="*/ 455604 w 1394477"/>
                <a:gd name="connsiteY1" fmla="*/ 3410 h 1835457"/>
                <a:gd name="connsiteX2" fmla="*/ 1394477 w 1394477"/>
                <a:gd name="connsiteY2" fmla="*/ 1390267 h 1835457"/>
                <a:gd name="connsiteX3" fmla="*/ 39246 w 1394477"/>
                <a:gd name="connsiteY3" fmla="*/ 1767638 h 1835457"/>
                <a:gd name="connsiteX0" fmla="*/ 308597 w 1690359"/>
                <a:gd name="connsiteY0" fmla="*/ 1811356 h 1879175"/>
                <a:gd name="connsiteX1" fmla="*/ 724955 w 1690359"/>
                <a:gd name="connsiteY1" fmla="*/ 47128 h 1879175"/>
                <a:gd name="connsiteX2" fmla="*/ 1663828 w 1690359"/>
                <a:gd name="connsiteY2" fmla="*/ 1433985 h 1879175"/>
                <a:gd name="connsiteX3" fmla="*/ 308597 w 1690359"/>
                <a:gd name="connsiteY3" fmla="*/ 1811356 h 1879175"/>
                <a:gd name="connsiteX0" fmla="*/ 292855 w 1683150"/>
                <a:gd name="connsiteY0" fmla="*/ 1801036 h 1879774"/>
                <a:gd name="connsiteX1" fmla="*/ 709213 w 1683150"/>
                <a:gd name="connsiteY1" fmla="*/ 36808 h 1879774"/>
                <a:gd name="connsiteX2" fmla="*/ 1648086 w 1683150"/>
                <a:gd name="connsiteY2" fmla="*/ 1423665 h 1879774"/>
                <a:gd name="connsiteX3" fmla="*/ 1370739 w 1683150"/>
                <a:gd name="connsiteY3" fmla="*/ 1557561 h 1879774"/>
                <a:gd name="connsiteX4" fmla="*/ 292855 w 1683150"/>
                <a:gd name="connsiteY4" fmla="*/ 1801036 h 1879774"/>
                <a:gd name="connsiteX0" fmla="*/ 292855 w 1683150"/>
                <a:gd name="connsiteY0" fmla="*/ 1801036 h 1916926"/>
                <a:gd name="connsiteX1" fmla="*/ 709213 w 1683150"/>
                <a:gd name="connsiteY1" fmla="*/ 36808 h 1916926"/>
                <a:gd name="connsiteX2" fmla="*/ 1648086 w 1683150"/>
                <a:gd name="connsiteY2" fmla="*/ 1423665 h 1916926"/>
                <a:gd name="connsiteX3" fmla="*/ 1370739 w 1683150"/>
                <a:gd name="connsiteY3" fmla="*/ 1557561 h 1916926"/>
                <a:gd name="connsiteX4" fmla="*/ 292855 w 1683150"/>
                <a:gd name="connsiteY4" fmla="*/ 1801036 h 1916926"/>
                <a:gd name="connsiteX0" fmla="*/ 292855 w 1671322"/>
                <a:gd name="connsiteY0" fmla="*/ 1801036 h 1916926"/>
                <a:gd name="connsiteX1" fmla="*/ 709213 w 1671322"/>
                <a:gd name="connsiteY1" fmla="*/ 36808 h 1916926"/>
                <a:gd name="connsiteX2" fmla="*/ 1648086 w 1671322"/>
                <a:gd name="connsiteY2" fmla="*/ 1423665 h 1916926"/>
                <a:gd name="connsiteX3" fmla="*/ 1370739 w 1671322"/>
                <a:gd name="connsiteY3" fmla="*/ 1557561 h 1916926"/>
                <a:gd name="connsiteX4" fmla="*/ 292855 w 1671322"/>
                <a:gd name="connsiteY4" fmla="*/ 1801036 h 1916926"/>
                <a:gd name="connsiteX0" fmla="*/ 292855 w 1669051"/>
                <a:gd name="connsiteY0" fmla="*/ 1801036 h 1916926"/>
                <a:gd name="connsiteX1" fmla="*/ 709213 w 1669051"/>
                <a:gd name="connsiteY1" fmla="*/ 36808 h 1916926"/>
                <a:gd name="connsiteX2" fmla="*/ 1648086 w 1669051"/>
                <a:gd name="connsiteY2" fmla="*/ 1423665 h 1916926"/>
                <a:gd name="connsiteX3" fmla="*/ 1370739 w 1669051"/>
                <a:gd name="connsiteY3" fmla="*/ 1557561 h 1916926"/>
                <a:gd name="connsiteX4" fmla="*/ 292855 w 1669051"/>
                <a:gd name="connsiteY4" fmla="*/ 1801036 h 1916926"/>
                <a:gd name="connsiteX0" fmla="*/ 292855 w 1669051"/>
                <a:gd name="connsiteY0" fmla="*/ 1801036 h 1916926"/>
                <a:gd name="connsiteX1" fmla="*/ 709213 w 1669051"/>
                <a:gd name="connsiteY1" fmla="*/ 36808 h 1916926"/>
                <a:gd name="connsiteX2" fmla="*/ 1648086 w 1669051"/>
                <a:gd name="connsiteY2" fmla="*/ 1423665 h 1916926"/>
                <a:gd name="connsiteX3" fmla="*/ 1370739 w 1669051"/>
                <a:gd name="connsiteY3" fmla="*/ 1557561 h 1916926"/>
                <a:gd name="connsiteX4" fmla="*/ 292855 w 1669051"/>
                <a:gd name="connsiteY4" fmla="*/ 1801036 h 1916926"/>
                <a:gd name="connsiteX0" fmla="*/ 292855 w 1660009"/>
                <a:gd name="connsiteY0" fmla="*/ 1801036 h 1916926"/>
                <a:gd name="connsiteX1" fmla="*/ 709213 w 1660009"/>
                <a:gd name="connsiteY1" fmla="*/ 36808 h 1916926"/>
                <a:gd name="connsiteX2" fmla="*/ 1648086 w 1660009"/>
                <a:gd name="connsiteY2" fmla="*/ 1423665 h 1916926"/>
                <a:gd name="connsiteX3" fmla="*/ 1370739 w 1660009"/>
                <a:gd name="connsiteY3" fmla="*/ 1557561 h 1916926"/>
                <a:gd name="connsiteX4" fmla="*/ 292855 w 1660009"/>
                <a:gd name="connsiteY4" fmla="*/ 1801036 h 1916926"/>
                <a:gd name="connsiteX0" fmla="*/ 355180 w 1722334"/>
                <a:gd name="connsiteY0" fmla="*/ 1801036 h 1863406"/>
                <a:gd name="connsiteX1" fmla="*/ 771538 w 1722334"/>
                <a:gd name="connsiteY1" fmla="*/ 36808 h 1863406"/>
                <a:gd name="connsiteX2" fmla="*/ 1710411 w 1722334"/>
                <a:gd name="connsiteY2" fmla="*/ 1423665 h 1863406"/>
                <a:gd name="connsiteX3" fmla="*/ 1433064 w 1722334"/>
                <a:gd name="connsiteY3" fmla="*/ 1557561 h 1863406"/>
                <a:gd name="connsiteX4" fmla="*/ 355180 w 1722334"/>
                <a:gd name="connsiteY4" fmla="*/ 1801036 h 1863406"/>
                <a:gd name="connsiteX0" fmla="*/ 371463 w 1738617"/>
                <a:gd name="connsiteY0" fmla="*/ 1801036 h 1840918"/>
                <a:gd name="connsiteX1" fmla="*/ 787821 w 1738617"/>
                <a:gd name="connsiteY1" fmla="*/ 36808 h 1840918"/>
                <a:gd name="connsiteX2" fmla="*/ 1726694 w 1738617"/>
                <a:gd name="connsiteY2" fmla="*/ 1423665 h 1840918"/>
                <a:gd name="connsiteX3" fmla="*/ 1449347 w 1738617"/>
                <a:gd name="connsiteY3" fmla="*/ 1557561 h 1840918"/>
                <a:gd name="connsiteX4" fmla="*/ 371463 w 1738617"/>
                <a:gd name="connsiteY4" fmla="*/ 1801036 h 184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8617" h="1840918">
                  <a:moveTo>
                    <a:pt x="371463" y="1801036"/>
                  </a:moveTo>
                  <a:cubicBezTo>
                    <a:pt x="38959" y="1719027"/>
                    <a:pt x="-425023" y="317417"/>
                    <a:pt x="787821" y="36808"/>
                  </a:cubicBezTo>
                  <a:cubicBezTo>
                    <a:pt x="2000665" y="-243801"/>
                    <a:pt x="1693698" y="1163856"/>
                    <a:pt x="1726694" y="1423665"/>
                  </a:cubicBezTo>
                  <a:cubicBezTo>
                    <a:pt x="1702540" y="1550124"/>
                    <a:pt x="1484719" y="1640716"/>
                    <a:pt x="1449347" y="1557561"/>
                  </a:cubicBezTo>
                  <a:cubicBezTo>
                    <a:pt x="1350475" y="1855406"/>
                    <a:pt x="703967" y="1883045"/>
                    <a:pt x="371463" y="180103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0000">
                  <a:srgbClr val="AC4D1B"/>
                </a:gs>
              </a:gsLst>
              <a:lin ang="90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1E8CA94-2FAF-4520-BC14-94805C52D629}"/>
                </a:ext>
              </a:extLst>
            </p:cNvPr>
            <p:cNvSpPr/>
            <p:nvPr/>
          </p:nvSpPr>
          <p:spPr>
            <a:xfrm>
              <a:off x="1171854" y="4909127"/>
              <a:ext cx="1077508" cy="1197552"/>
            </a:xfrm>
            <a:custGeom>
              <a:avLst/>
              <a:gdLst>
                <a:gd name="connsiteX0" fmla="*/ 992756 w 999738"/>
                <a:gd name="connsiteY0" fmla="*/ 1177811 h 1177811"/>
                <a:gd name="connsiteX1" fmla="*/ 992756 w 999738"/>
                <a:gd name="connsiteY1" fmla="*/ 669811 h 1177811"/>
                <a:gd name="connsiteX2" fmla="*/ 920185 w 999738"/>
                <a:gd name="connsiteY2" fmla="*/ 45697 h 1177811"/>
                <a:gd name="connsiteX3" fmla="*/ 281556 w 999738"/>
                <a:gd name="connsiteY3" fmla="*/ 74725 h 1177811"/>
                <a:gd name="connsiteX4" fmla="*/ 5785 w 999738"/>
                <a:gd name="connsiteY4" fmla="*/ 292439 h 1177811"/>
                <a:gd name="connsiteX5" fmla="*/ 136413 w 999738"/>
                <a:gd name="connsiteY5" fmla="*/ 858497 h 1177811"/>
                <a:gd name="connsiteX6" fmla="*/ 615385 w 999738"/>
                <a:gd name="connsiteY6" fmla="*/ 1003639 h 1177811"/>
                <a:gd name="connsiteX7" fmla="*/ 789556 w 999738"/>
                <a:gd name="connsiteY7" fmla="*/ 466611 h 1177811"/>
                <a:gd name="connsiteX8" fmla="*/ 513785 w 999738"/>
                <a:gd name="connsiteY8" fmla="*/ 350497 h 1177811"/>
                <a:gd name="connsiteX9" fmla="*/ 339613 w 999738"/>
                <a:gd name="connsiteY9" fmla="*/ 510154 h 1177811"/>
                <a:gd name="connsiteX10" fmla="*/ 484756 w 999738"/>
                <a:gd name="connsiteY10" fmla="*/ 756897 h 1177811"/>
                <a:gd name="connsiteX11" fmla="*/ 528299 w 999738"/>
                <a:gd name="connsiteY11" fmla="*/ 698839 h 1177811"/>
                <a:gd name="connsiteX12" fmla="*/ 571842 w 999738"/>
                <a:gd name="connsiteY12" fmla="*/ 611754 h 1177811"/>
                <a:gd name="connsiteX13" fmla="*/ 571842 w 999738"/>
                <a:gd name="connsiteY13" fmla="*/ 611754 h 1177811"/>
                <a:gd name="connsiteX0" fmla="*/ 1036153 w 1057581"/>
                <a:gd name="connsiteY0" fmla="*/ 1145362 h 1145362"/>
                <a:gd name="connsiteX1" fmla="*/ 1036153 w 1057581"/>
                <a:gd name="connsiteY1" fmla="*/ 637362 h 1145362"/>
                <a:gd name="connsiteX2" fmla="*/ 963582 w 1057581"/>
                <a:gd name="connsiteY2" fmla="*/ 13248 h 1145362"/>
                <a:gd name="connsiteX3" fmla="*/ 49182 w 1057581"/>
                <a:gd name="connsiteY3" fmla="*/ 259990 h 1145362"/>
                <a:gd name="connsiteX4" fmla="*/ 179810 w 1057581"/>
                <a:gd name="connsiteY4" fmla="*/ 826048 h 1145362"/>
                <a:gd name="connsiteX5" fmla="*/ 658782 w 1057581"/>
                <a:gd name="connsiteY5" fmla="*/ 971190 h 1145362"/>
                <a:gd name="connsiteX6" fmla="*/ 832953 w 1057581"/>
                <a:gd name="connsiteY6" fmla="*/ 434162 h 1145362"/>
                <a:gd name="connsiteX7" fmla="*/ 557182 w 1057581"/>
                <a:gd name="connsiteY7" fmla="*/ 318048 h 1145362"/>
                <a:gd name="connsiteX8" fmla="*/ 383010 w 1057581"/>
                <a:gd name="connsiteY8" fmla="*/ 477705 h 1145362"/>
                <a:gd name="connsiteX9" fmla="*/ 528153 w 1057581"/>
                <a:gd name="connsiteY9" fmla="*/ 724448 h 1145362"/>
                <a:gd name="connsiteX10" fmla="*/ 571696 w 1057581"/>
                <a:gd name="connsiteY10" fmla="*/ 666390 h 1145362"/>
                <a:gd name="connsiteX11" fmla="*/ 615239 w 1057581"/>
                <a:gd name="connsiteY11" fmla="*/ 579305 h 1145362"/>
                <a:gd name="connsiteX12" fmla="*/ 615239 w 1057581"/>
                <a:gd name="connsiteY12" fmla="*/ 579305 h 1145362"/>
                <a:gd name="connsiteX0" fmla="*/ 1036153 w 1217715"/>
                <a:gd name="connsiteY0" fmla="*/ 1214202 h 1214202"/>
                <a:gd name="connsiteX1" fmla="*/ 1036153 w 1217715"/>
                <a:gd name="connsiteY1" fmla="*/ 706202 h 1214202"/>
                <a:gd name="connsiteX2" fmla="*/ 963582 w 1217715"/>
                <a:gd name="connsiteY2" fmla="*/ 82088 h 1214202"/>
                <a:gd name="connsiteX3" fmla="*/ 49182 w 1217715"/>
                <a:gd name="connsiteY3" fmla="*/ 328830 h 1214202"/>
                <a:gd name="connsiteX4" fmla="*/ 179810 w 1217715"/>
                <a:gd name="connsiteY4" fmla="*/ 894888 h 1214202"/>
                <a:gd name="connsiteX5" fmla="*/ 658782 w 1217715"/>
                <a:gd name="connsiteY5" fmla="*/ 1040030 h 1214202"/>
                <a:gd name="connsiteX6" fmla="*/ 832953 w 1217715"/>
                <a:gd name="connsiteY6" fmla="*/ 503002 h 1214202"/>
                <a:gd name="connsiteX7" fmla="*/ 557182 w 1217715"/>
                <a:gd name="connsiteY7" fmla="*/ 386888 h 1214202"/>
                <a:gd name="connsiteX8" fmla="*/ 383010 w 1217715"/>
                <a:gd name="connsiteY8" fmla="*/ 546545 h 1214202"/>
                <a:gd name="connsiteX9" fmla="*/ 528153 w 1217715"/>
                <a:gd name="connsiteY9" fmla="*/ 793288 h 1214202"/>
                <a:gd name="connsiteX10" fmla="*/ 571696 w 1217715"/>
                <a:gd name="connsiteY10" fmla="*/ 735230 h 1214202"/>
                <a:gd name="connsiteX11" fmla="*/ 615239 w 1217715"/>
                <a:gd name="connsiteY11" fmla="*/ 648145 h 1214202"/>
                <a:gd name="connsiteX12" fmla="*/ 615239 w 1217715"/>
                <a:gd name="connsiteY12" fmla="*/ 648145 h 1214202"/>
                <a:gd name="connsiteX0" fmla="*/ 1036153 w 1057581"/>
                <a:gd name="connsiteY0" fmla="*/ 1193204 h 1193204"/>
                <a:gd name="connsiteX1" fmla="*/ 1036153 w 1057581"/>
                <a:gd name="connsiteY1" fmla="*/ 685204 h 1193204"/>
                <a:gd name="connsiteX2" fmla="*/ 963582 w 1057581"/>
                <a:gd name="connsiteY2" fmla="*/ 61090 h 1193204"/>
                <a:gd name="connsiteX3" fmla="*/ 49182 w 1057581"/>
                <a:gd name="connsiteY3" fmla="*/ 307832 h 1193204"/>
                <a:gd name="connsiteX4" fmla="*/ 179810 w 1057581"/>
                <a:gd name="connsiteY4" fmla="*/ 873890 h 1193204"/>
                <a:gd name="connsiteX5" fmla="*/ 658782 w 1057581"/>
                <a:gd name="connsiteY5" fmla="*/ 1019032 h 1193204"/>
                <a:gd name="connsiteX6" fmla="*/ 832953 w 1057581"/>
                <a:gd name="connsiteY6" fmla="*/ 482004 h 1193204"/>
                <a:gd name="connsiteX7" fmla="*/ 557182 w 1057581"/>
                <a:gd name="connsiteY7" fmla="*/ 365890 h 1193204"/>
                <a:gd name="connsiteX8" fmla="*/ 383010 w 1057581"/>
                <a:gd name="connsiteY8" fmla="*/ 525547 h 1193204"/>
                <a:gd name="connsiteX9" fmla="*/ 528153 w 1057581"/>
                <a:gd name="connsiteY9" fmla="*/ 772290 h 1193204"/>
                <a:gd name="connsiteX10" fmla="*/ 571696 w 1057581"/>
                <a:gd name="connsiteY10" fmla="*/ 714232 h 1193204"/>
                <a:gd name="connsiteX11" fmla="*/ 615239 w 1057581"/>
                <a:gd name="connsiteY11" fmla="*/ 627147 h 1193204"/>
                <a:gd name="connsiteX12" fmla="*/ 615239 w 1057581"/>
                <a:gd name="connsiteY12" fmla="*/ 627147 h 1193204"/>
                <a:gd name="connsiteX0" fmla="*/ 1036153 w 1068063"/>
                <a:gd name="connsiteY0" fmla="*/ 1195798 h 1195798"/>
                <a:gd name="connsiteX1" fmla="*/ 1036153 w 1068063"/>
                <a:gd name="connsiteY1" fmla="*/ 687798 h 1195798"/>
                <a:gd name="connsiteX2" fmla="*/ 963582 w 1068063"/>
                <a:gd name="connsiteY2" fmla="*/ 63684 h 1195798"/>
                <a:gd name="connsiteX3" fmla="*/ 49182 w 1068063"/>
                <a:gd name="connsiteY3" fmla="*/ 310426 h 1195798"/>
                <a:gd name="connsiteX4" fmla="*/ 179810 w 1068063"/>
                <a:gd name="connsiteY4" fmla="*/ 876484 h 1195798"/>
                <a:gd name="connsiteX5" fmla="*/ 658782 w 1068063"/>
                <a:gd name="connsiteY5" fmla="*/ 1021626 h 1195798"/>
                <a:gd name="connsiteX6" fmla="*/ 832953 w 1068063"/>
                <a:gd name="connsiteY6" fmla="*/ 484598 h 1195798"/>
                <a:gd name="connsiteX7" fmla="*/ 557182 w 1068063"/>
                <a:gd name="connsiteY7" fmla="*/ 368484 h 1195798"/>
                <a:gd name="connsiteX8" fmla="*/ 383010 w 1068063"/>
                <a:gd name="connsiteY8" fmla="*/ 528141 h 1195798"/>
                <a:gd name="connsiteX9" fmla="*/ 528153 w 1068063"/>
                <a:gd name="connsiteY9" fmla="*/ 774884 h 1195798"/>
                <a:gd name="connsiteX10" fmla="*/ 571696 w 1068063"/>
                <a:gd name="connsiteY10" fmla="*/ 716826 h 1195798"/>
                <a:gd name="connsiteX11" fmla="*/ 615239 w 1068063"/>
                <a:gd name="connsiteY11" fmla="*/ 629741 h 1195798"/>
                <a:gd name="connsiteX12" fmla="*/ 615239 w 1068063"/>
                <a:gd name="connsiteY12" fmla="*/ 629741 h 1195798"/>
                <a:gd name="connsiteX0" fmla="*/ 1036153 w 1055015"/>
                <a:gd name="connsiteY0" fmla="*/ 1185487 h 1185487"/>
                <a:gd name="connsiteX1" fmla="*/ 1036153 w 1055015"/>
                <a:gd name="connsiteY1" fmla="*/ 677487 h 1185487"/>
                <a:gd name="connsiteX2" fmla="*/ 963582 w 1055015"/>
                <a:gd name="connsiteY2" fmla="*/ 53373 h 1185487"/>
                <a:gd name="connsiteX3" fmla="*/ 49182 w 1055015"/>
                <a:gd name="connsiteY3" fmla="*/ 300115 h 1185487"/>
                <a:gd name="connsiteX4" fmla="*/ 179810 w 1055015"/>
                <a:gd name="connsiteY4" fmla="*/ 866173 h 1185487"/>
                <a:gd name="connsiteX5" fmla="*/ 658782 w 1055015"/>
                <a:gd name="connsiteY5" fmla="*/ 1011315 h 1185487"/>
                <a:gd name="connsiteX6" fmla="*/ 832953 w 1055015"/>
                <a:gd name="connsiteY6" fmla="*/ 474287 h 1185487"/>
                <a:gd name="connsiteX7" fmla="*/ 557182 w 1055015"/>
                <a:gd name="connsiteY7" fmla="*/ 358173 h 1185487"/>
                <a:gd name="connsiteX8" fmla="*/ 383010 w 1055015"/>
                <a:gd name="connsiteY8" fmla="*/ 517830 h 1185487"/>
                <a:gd name="connsiteX9" fmla="*/ 528153 w 1055015"/>
                <a:gd name="connsiteY9" fmla="*/ 764573 h 1185487"/>
                <a:gd name="connsiteX10" fmla="*/ 571696 w 1055015"/>
                <a:gd name="connsiteY10" fmla="*/ 706515 h 1185487"/>
                <a:gd name="connsiteX11" fmla="*/ 615239 w 1055015"/>
                <a:gd name="connsiteY11" fmla="*/ 619430 h 1185487"/>
                <a:gd name="connsiteX12" fmla="*/ 615239 w 1055015"/>
                <a:gd name="connsiteY12" fmla="*/ 619430 h 1185487"/>
                <a:gd name="connsiteX0" fmla="*/ 1036153 w 1064201"/>
                <a:gd name="connsiteY0" fmla="*/ 1145699 h 1145699"/>
                <a:gd name="connsiteX1" fmla="*/ 1048853 w 1064201"/>
                <a:gd name="connsiteY1" fmla="*/ 644049 h 1145699"/>
                <a:gd name="connsiteX2" fmla="*/ 963582 w 1064201"/>
                <a:gd name="connsiteY2" fmla="*/ 13585 h 1145699"/>
                <a:gd name="connsiteX3" fmla="*/ 49182 w 1064201"/>
                <a:gd name="connsiteY3" fmla="*/ 260327 h 1145699"/>
                <a:gd name="connsiteX4" fmla="*/ 179810 w 1064201"/>
                <a:gd name="connsiteY4" fmla="*/ 826385 h 1145699"/>
                <a:gd name="connsiteX5" fmla="*/ 658782 w 1064201"/>
                <a:gd name="connsiteY5" fmla="*/ 971527 h 1145699"/>
                <a:gd name="connsiteX6" fmla="*/ 832953 w 1064201"/>
                <a:gd name="connsiteY6" fmla="*/ 434499 h 1145699"/>
                <a:gd name="connsiteX7" fmla="*/ 557182 w 1064201"/>
                <a:gd name="connsiteY7" fmla="*/ 318385 h 1145699"/>
                <a:gd name="connsiteX8" fmla="*/ 383010 w 1064201"/>
                <a:gd name="connsiteY8" fmla="*/ 478042 h 1145699"/>
                <a:gd name="connsiteX9" fmla="*/ 528153 w 1064201"/>
                <a:gd name="connsiteY9" fmla="*/ 724785 h 1145699"/>
                <a:gd name="connsiteX10" fmla="*/ 571696 w 1064201"/>
                <a:gd name="connsiteY10" fmla="*/ 666727 h 1145699"/>
                <a:gd name="connsiteX11" fmla="*/ 615239 w 1064201"/>
                <a:gd name="connsiteY11" fmla="*/ 579642 h 1145699"/>
                <a:gd name="connsiteX12" fmla="*/ 615239 w 1064201"/>
                <a:gd name="connsiteY12" fmla="*/ 579642 h 1145699"/>
                <a:gd name="connsiteX0" fmla="*/ 1036153 w 1056567"/>
                <a:gd name="connsiteY0" fmla="*/ 1176217 h 1176217"/>
                <a:gd name="connsiteX1" fmla="*/ 963582 w 1056567"/>
                <a:gd name="connsiteY1" fmla="*/ 44103 h 1176217"/>
                <a:gd name="connsiteX2" fmla="*/ 49182 w 1056567"/>
                <a:gd name="connsiteY2" fmla="*/ 290845 h 1176217"/>
                <a:gd name="connsiteX3" fmla="*/ 179810 w 1056567"/>
                <a:gd name="connsiteY3" fmla="*/ 856903 h 1176217"/>
                <a:gd name="connsiteX4" fmla="*/ 658782 w 1056567"/>
                <a:gd name="connsiteY4" fmla="*/ 1002045 h 1176217"/>
                <a:gd name="connsiteX5" fmla="*/ 832953 w 1056567"/>
                <a:gd name="connsiteY5" fmla="*/ 465017 h 1176217"/>
                <a:gd name="connsiteX6" fmla="*/ 557182 w 1056567"/>
                <a:gd name="connsiteY6" fmla="*/ 348903 h 1176217"/>
                <a:gd name="connsiteX7" fmla="*/ 383010 w 1056567"/>
                <a:gd name="connsiteY7" fmla="*/ 508560 h 1176217"/>
                <a:gd name="connsiteX8" fmla="*/ 528153 w 1056567"/>
                <a:gd name="connsiteY8" fmla="*/ 755303 h 1176217"/>
                <a:gd name="connsiteX9" fmla="*/ 571696 w 1056567"/>
                <a:gd name="connsiteY9" fmla="*/ 697245 h 1176217"/>
                <a:gd name="connsiteX10" fmla="*/ 615239 w 1056567"/>
                <a:gd name="connsiteY10" fmla="*/ 610160 h 1176217"/>
                <a:gd name="connsiteX11" fmla="*/ 615239 w 1056567"/>
                <a:gd name="connsiteY11" fmla="*/ 610160 h 1176217"/>
                <a:gd name="connsiteX0" fmla="*/ 1036153 w 1080075"/>
                <a:gd name="connsiteY0" fmla="*/ 1176217 h 1176217"/>
                <a:gd name="connsiteX1" fmla="*/ 963582 w 1080075"/>
                <a:gd name="connsiteY1" fmla="*/ 44103 h 1176217"/>
                <a:gd name="connsiteX2" fmla="*/ 49182 w 1080075"/>
                <a:gd name="connsiteY2" fmla="*/ 290845 h 1176217"/>
                <a:gd name="connsiteX3" fmla="*/ 179810 w 1080075"/>
                <a:gd name="connsiteY3" fmla="*/ 856903 h 1176217"/>
                <a:gd name="connsiteX4" fmla="*/ 658782 w 1080075"/>
                <a:gd name="connsiteY4" fmla="*/ 1002045 h 1176217"/>
                <a:gd name="connsiteX5" fmla="*/ 832953 w 1080075"/>
                <a:gd name="connsiteY5" fmla="*/ 465017 h 1176217"/>
                <a:gd name="connsiteX6" fmla="*/ 557182 w 1080075"/>
                <a:gd name="connsiteY6" fmla="*/ 348903 h 1176217"/>
                <a:gd name="connsiteX7" fmla="*/ 383010 w 1080075"/>
                <a:gd name="connsiteY7" fmla="*/ 508560 h 1176217"/>
                <a:gd name="connsiteX8" fmla="*/ 528153 w 1080075"/>
                <a:gd name="connsiteY8" fmla="*/ 755303 h 1176217"/>
                <a:gd name="connsiteX9" fmla="*/ 571696 w 1080075"/>
                <a:gd name="connsiteY9" fmla="*/ 697245 h 1176217"/>
                <a:gd name="connsiteX10" fmla="*/ 615239 w 1080075"/>
                <a:gd name="connsiteY10" fmla="*/ 610160 h 1176217"/>
                <a:gd name="connsiteX11" fmla="*/ 615239 w 1080075"/>
                <a:gd name="connsiteY11" fmla="*/ 610160 h 1176217"/>
                <a:gd name="connsiteX0" fmla="*/ 1036153 w 1096450"/>
                <a:gd name="connsiteY0" fmla="*/ 1178725 h 1178725"/>
                <a:gd name="connsiteX1" fmla="*/ 963582 w 1096450"/>
                <a:gd name="connsiteY1" fmla="*/ 46611 h 1178725"/>
                <a:gd name="connsiteX2" fmla="*/ 49182 w 1096450"/>
                <a:gd name="connsiteY2" fmla="*/ 293353 h 1178725"/>
                <a:gd name="connsiteX3" fmla="*/ 179810 w 1096450"/>
                <a:gd name="connsiteY3" fmla="*/ 859411 h 1178725"/>
                <a:gd name="connsiteX4" fmla="*/ 658782 w 1096450"/>
                <a:gd name="connsiteY4" fmla="*/ 1004553 h 1178725"/>
                <a:gd name="connsiteX5" fmla="*/ 832953 w 1096450"/>
                <a:gd name="connsiteY5" fmla="*/ 467525 h 1178725"/>
                <a:gd name="connsiteX6" fmla="*/ 557182 w 1096450"/>
                <a:gd name="connsiteY6" fmla="*/ 351411 h 1178725"/>
                <a:gd name="connsiteX7" fmla="*/ 383010 w 1096450"/>
                <a:gd name="connsiteY7" fmla="*/ 511068 h 1178725"/>
                <a:gd name="connsiteX8" fmla="*/ 528153 w 1096450"/>
                <a:gd name="connsiteY8" fmla="*/ 757811 h 1178725"/>
                <a:gd name="connsiteX9" fmla="*/ 571696 w 1096450"/>
                <a:gd name="connsiteY9" fmla="*/ 699753 h 1178725"/>
                <a:gd name="connsiteX10" fmla="*/ 615239 w 1096450"/>
                <a:gd name="connsiteY10" fmla="*/ 612668 h 1178725"/>
                <a:gd name="connsiteX11" fmla="*/ 615239 w 1096450"/>
                <a:gd name="connsiteY11" fmla="*/ 612668 h 1178725"/>
                <a:gd name="connsiteX0" fmla="*/ 1017211 w 1077508"/>
                <a:gd name="connsiteY0" fmla="*/ 1197552 h 1197552"/>
                <a:gd name="connsiteX1" fmla="*/ 944640 w 1077508"/>
                <a:gd name="connsiteY1" fmla="*/ 65438 h 1197552"/>
                <a:gd name="connsiteX2" fmla="*/ 30240 w 1077508"/>
                <a:gd name="connsiteY2" fmla="*/ 312180 h 1197552"/>
                <a:gd name="connsiteX3" fmla="*/ 160868 w 1077508"/>
                <a:gd name="connsiteY3" fmla="*/ 878238 h 1197552"/>
                <a:gd name="connsiteX4" fmla="*/ 639840 w 1077508"/>
                <a:gd name="connsiteY4" fmla="*/ 1023380 h 1197552"/>
                <a:gd name="connsiteX5" fmla="*/ 814011 w 1077508"/>
                <a:gd name="connsiteY5" fmla="*/ 486352 h 1197552"/>
                <a:gd name="connsiteX6" fmla="*/ 538240 w 1077508"/>
                <a:gd name="connsiteY6" fmla="*/ 370238 h 1197552"/>
                <a:gd name="connsiteX7" fmla="*/ 364068 w 1077508"/>
                <a:gd name="connsiteY7" fmla="*/ 529895 h 1197552"/>
                <a:gd name="connsiteX8" fmla="*/ 509211 w 1077508"/>
                <a:gd name="connsiteY8" fmla="*/ 776638 h 1197552"/>
                <a:gd name="connsiteX9" fmla="*/ 552754 w 1077508"/>
                <a:gd name="connsiteY9" fmla="*/ 718580 h 1197552"/>
                <a:gd name="connsiteX10" fmla="*/ 596297 w 1077508"/>
                <a:gd name="connsiteY10" fmla="*/ 631495 h 1197552"/>
                <a:gd name="connsiteX11" fmla="*/ 596297 w 1077508"/>
                <a:gd name="connsiteY11" fmla="*/ 631495 h 1197552"/>
                <a:gd name="connsiteX0" fmla="*/ 1017211 w 1077508"/>
                <a:gd name="connsiteY0" fmla="*/ 1197552 h 1197552"/>
                <a:gd name="connsiteX1" fmla="*/ 944640 w 1077508"/>
                <a:gd name="connsiteY1" fmla="*/ 65438 h 1197552"/>
                <a:gd name="connsiteX2" fmla="*/ 30240 w 1077508"/>
                <a:gd name="connsiteY2" fmla="*/ 312180 h 1197552"/>
                <a:gd name="connsiteX3" fmla="*/ 160868 w 1077508"/>
                <a:gd name="connsiteY3" fmla="*/ 878238 h 1197552"/>
                <a:gd name="connsiteX4" fmla="*/ 639840 w 1077508"/>
                <a:gd name="connsiteY4" fmla="*/ 1023380 h 1197552"/>
                <a:gd name="connsiteX5" fmla="*/ 814011 w 1077508"/>
                <a:gd name="connsiteY5" fmla="*/ 486352 h 1197552"/>
                <a:gd name="connsiteX6" fmla="*/ 538240 w 1077508"/>
                <a:gd name="connsiteY6" fmla="*/ 370238 h 1197552"/>
                <a:gd name="connsiteX7" fmla="*/ 364068 w 1077508"/>
                <a:gd name="connsiteY7" fmla="*/ 529895 h 1197552"/>
                <a:gd name="connsiteX8" fmla="*/ 509211 w 1077508"/>
                <a:gd name="connsiteY8" fmla="*/ 776638 h 1197552"/>
                <a:gd name="connsiteX9" fmla="*/ 552754 w 1077508"/>
                <a:gd name="connsiteY9" fmla="*/ 718580 h 1197552"/>
                <a:gd name="connsiteX10" fmla="*/ 596297 w 1077508"/>
                <a:gd name="connsiteY10" fmla="*/ 631495 h 1197552"/>
                <a:gd name="connsiteX11" fmla="*/ 596297 w 1077508"/>
                <a:gd name="connsiteY11" fmla="*/ 631495 h 1197552"/>
                <a:gd name="connsiteX0" fmla="*/ 1017211 w 1077508"/>
                <a:gd name="connsiteY0" fmla="*/ 1197552 h 1197552"/>
                <a:gd name="connsiteX1" fmla="*/ 944640 w 1077508"/>
                <a:gd name="connsiteY1" fmla="*/ 65438 h 1197552"/>
                <a:gd name="connsiteX2" fmla="*/ 30240 w 1077508"/>
                <a:gd name="connsiteY2" fmla="*/ 312180 h 1197552"/>
                <a:gd name="connsiteX3" fmla="*/ 160868 w 1077508"/>
                <a:gd name="connsiteY3" fmla="*/ 878238 h 1197552"/>
                <a:gd name="connsiteX4" fmla="*/ 639840 w 1077508"/>
                <a:gd name="connsiteY4" fmla="*/ 1023380 h 1197552"/>
                <a:gd name="connsiteX5" fmla="*/ 814011 w 1077508"/>
                <a:gd name="connsiteY5" fmla="*/ 486352 h 1197552"/>
                <a:gd name="connsiteX6" fmla="*/ 538240 w 1077508"/>
                <a:gd name="connsiteY6" fmla="*/ 370238 h 1197552"/>
                <a:gd name="connsiteX7" fmla="*/ 364068 w 1077508"/>
                <a:gd name="connsiteY7" fmla="*/ 529895 h 1197552"/>
                <a:gd name="connsiteX8" fmla="*/ 509211 w 1077508"/>
                <a:gd name="connsiteY8" fmla="*/ 776638 h 1197552"/>
                <a:gd name="connsiteX9" fmla="*/ 552754 w 1077508"/>
                <a:gd name="connsiteY9" fmla="*/ 718580 h 1197552"/>
                <a:gd name="connsiteX10" fmla="*/ 596297 w 1077508"/>
                <a:gd name="connsiteY10" fmla="*/ 631495 h 1197552"/>
                <a:gd name="connsiteX11" fmla="*/ 596297 w 1077508"/>
                <a:gd name="connsiteY11" fmla="*/ 631495 h 1197552"/>
                <a:gd name="connsiteX0" fmla="*/ 1017211 w 1077508"/>
                <a:gd name="connsiteY0" fmla="*/ 1197552 h 1197552"/>
                <a:gd name="connsiteX1" fmla="*/ 944640 w 1077508"/>
                <a:gd name="connsiteY1" fmla="*/ 65438 h 1197552"/>
                <a:gd name="connsiteX2" fmla="*/ 30240 w 1077508"/>
                <a:gd name="connsiteY2" fmla="*/ 312180 h 1197552"/>
                <a:gd name="connsiteX3" fmla="*/ 160868 w 1077508"/>
                <a:gd name="connsiteY3" fmla="*/ 878238 h 1197552"/>
                <a:gd name="connsiteX4" fmla="*/ 639840 w 1077508"/>
                <a:gd name="connsiteY4" fmla="*/ 1023380 h 1197552"/>
                <a:gd name="connsiteX5" fmla="*/ 814011 w 1077508"/>
                <a:gd name="connsiteY5" fmla="*/ 486352 h 1197552"/>
                <a:gd name="connsiteX6" fmla="*/ 538240 w 1077508"/>
                <a:gd name="connsiteY6" fmla="*/ 370238 h 1197552"/>
                <a:gd name="connsiteX7" fmla="*/ 364068 w 1077508"/>
                <a:gd name="connsiteY7" fmla="*/ 529895 h 1197552"/>
                <a:gd name="connsiteX8" fmla="*/ 509211 w 1077508"/>
                <a:gd name="connsiteY8" fmla="*/ 776638 h 1197552"/>
                <a:gd name="connsiteX9" fmla="*/ 552754 w 1077508"/>
                <a:gd name="connsiteY9" fmla="*/ 718580 h 1197552"/>
                <a:gd name="connsiteX10" fmla="*/ 596297 w 1077508"/>
                <a:gd name="connsiteY10" fmla="*/ 631495 h 1197552"/>
                <a:gd name="connsiteX11" fmla="*/ 596297 w 1077508"/>
                <a:gd name="connsiteY11" fmla="*/ 631495 h 1197552"/>
                <a:gd name="connsiteX0" fmla="*/ 1017211 w 1077508"/>
                <a:gd name="connsiteY0" fmla="*/ 1197552 h 1197552"/>
                <a:gd name="connsiteX1" fmla="*/ 944640 w 1077508"/>
                <a:gd name="connsiteY1" fmla="*/ 65438 h 1197552"/>
                <a:gd name="connsiteX2" fmla="*/ 30240 w 1077508"/>
                <a:gd name="connsiteY2" fmla="*/ 312180 h 1197552"/>
                <a:gd name="connsiteX3" fmla="*/ 160868 w 1077508"/>
                <a:gd name="connsiteY3" fmla="*/ 878238 h 1197552"/>
                <a:gd name="connsiteX4" fmla="*/ 639840 w 1077508"/>
                <a:gd name="connsiteY4" fmla="*/ 1023380 h 1197552"/>
                <a:gd name="connsiteX5" fmla="*/ 814011 w 1077508"/>
                <a:gd name="connsiteY5" fmla="*/ 486352 h 1197552"/>
                <a:gd name="connsiteX6" fmla="*/ 538240 w 1077508"/>
                <a:gd name="connsiteY6" fmla="*/ 370238 h 1197552"/>
                <a:gd name="connsiteX7" fmla="*/ 364068 w 1077508"/>
                <a:gd name="connsiteY7" fmla="*/ 529895 h 1197552"/>
                <a:gd name="connsiteX8" fmla="*/ 509211 w 1077508"/>
                <a:gd name="connsiteY8" fmla="*/ 776638 h 1197552"/>
                <a:gd name="connsiteX9" fmla="*/ 603554 w 1077508"/>
                <a:gd name="connsiteY9" fmla="*/ 737630 h 1197552"/>
                <a:gd name="connsiteX10" fmla="*/ 596297 w 1077508"/>
                <a:gd name="connsiteY10" fmla="*/ 631495 h 1197552"/>
                <a:gd name="connsiteX11" fmla="*/ 596297 w 1077508"/>
                <a:gd name="connsiteY11" fmla="*/ 631495 h 1197552"/>
                <a:gd name="connsiteX0" fmla="*/ 1017211 w 1077508"/>
                <a:gd name="connsiteY0" fmla="*/ 1197552 h 1197552"/>
                <a:gd name="connsiteX1" fmla="*/ 944640 w 1077508"/>
                <a:gd name="connsiteY1" fmla="*/ 65438 h 1197552"/>
                <a:gd name="connsiteX2" fmla="*/ 30240 w 1077508"/>
                <a:gd name="connsiteY2" fmla="*/ 312180 h 1197552"/>
                <a:gd name="connsiteX3" fmla="*/ 160868 w 1077508"/>
                <a:gd name="connsiteY3" fmla="*/ 878238 h 1197552"/>
                <a:gd name="connsiteX4" fmla="*/ 639840 w 1077508"/>
                <a:gd name="connsiteY4" fmla="*/ 1023380 h 1197552"/>
                <a:gd name="connsiteX5" fmla="*/ 814011 w 1077508"/>
                <a:gd name="connsiteY5" fmla="*/ 486352 h 1197552"/>
                <a:gd name="connsiteX6" fmla="*/ 538240 w 1077508"/>
                <a:gd name="connsiteY6" fmla="*/ 370238 h 1197552"/>
                <a:gd name="connsiteX7" fmla="*/ 364068 w 1077508"/>
                <a:gd name="connsiteY7" fmla="*/ 529895 h 1197552"/>
                <a:gd name="connsiteX8" fmla="*/ 509211 w 1077508"/>
                <a:gd name="connsiteY8" fmla="*/ 776638 h 1197552"/>
                <a:gd name="connsiteX9" fmla="*/ 603554 w 1077508"/>
                <a:gd name="connsiteY9" fmla="*/ 737630 h 1197552"/>
                <a:gd name="connsiteX10" fmla="*/ 596297 w 1077508"/>
                <a:gd name="connsiteY10" fmla="*/ 631495 h 1197552"/>
                <a:gd name="connsiteX11" fmla="*/ 596297 w 1077508"/>
                <a:gd name="connsiteY11" fmla="*/ 631495 h 1197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7508" h="1197552">
                  <a:moveTo>
                    <a:pt x="1017211" y="1197552"/>
                  </a:moveTo>
                  <a:cubicBezTo>
                    <a:pt x="1065592" y="929945"/>
                    <a:pt x="1153585" y="219350"/>
                    <a:pt x="944640" y="65438"/>
                  </a:cubicBezTo>
                  <a:cubicBezTo>
                    <a:pt x="735695" y="-88474"/>
                    <a:pt x="116419" y="43363"/>
                    <a:pt x="30240" y="312180"/>
                  </a:cubicBezTo>
                  <a:cubicBezTo>
                    <a:pt x="-55939" y="580997"/>
                    <a:pt x="59268" y="759705"/>
                    <a:pt x="160868" y="878238"/>
                  </a:cubicBezTo>
                  <a:cubicBezTo>
                    <a:pt x="262468" y="996771"/>
                    <a:pt x="416683" y="1069644"/>
                    <a:pt x="639840" y="1023380"/>
                  </a:cubicBezTo>
                  <a:cubicBezTo>
                    <a:pt x="862997" y="977116"/>
                    <a:pt x="907144" y="588859"/>
                    <a:pt x="814011" y="486352"/>
                  </a:cubicBezTo>
                  <a:cubicBezTo>
                    <a:pt x="720878" y="383845"/>
                    <a:pt x="613230" y="362981"/>
                    <a:pt x="538240" y="370238"/>
                  </a:cubicBezTo>
                  <a:cubicBezTo>
                    <a:pt x="463250" y="377495"/>
                    <a:pt x="419706" y="385962"/>
                    <a:pt x="364068" y="529895"/>
                  </a:cubicBezTo>
                  <a:cubicBezTo>
                    <a:pt x="308430" y="673828"/>
                    <a:pt x="462947" y="754716"/>
                    <a:pt x="509211" y="776638"/>
                  </a:cubicBezTo>
                  <a:cubicBezTo>
                    <a:pt x="556959" y="799263"/>
                    <a:pt x="589040" y="761820"/>
                    <a:pt x="603554" y="737630"/>
                  </a:cubicBezTo>
                  <a:cubicBezTo>
                    <a:pt x="618068" y="713440"/>
                    <a:pt x="596297" y="631495"/>
                    <a:pt x="596297" y="631495"/>
                  </a:cubicBezTo>
                  <a:lnTo>
                    <a:pt x="596297" y="63149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282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27389" y="632943"/>
            <a:ext cx="580079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DF01"/>
                </a:solidFill>
                <a:effectLst/>
                <a:uLnTx/>
                <a:uFillTx/>
                <a:latin typeface="Arial Black" panose="020B0A04020102020204" pitchFamily="34" charset="0"/>
              </a:rPr>
              <a:t>S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ammy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Black" panose="020B0A04020102020204" pitchFamily="34" charset="0"/>
              </a:rPr>
              <a:t>s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ees a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s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tarfish and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Arial Black" panose="020B0A04020102020204" pitchFamily="34" charset="0"/>
              </a:rPr>
              <a:t>s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miles.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838A58-6094-4050-BDE7-6E1B7B41CF18}"/>
              </a:ext>
            </a:extLst>
          </p:cNvPr>
          <p:cNvSpPr/>
          <p:nvPr/>
        </p:nvSpPr>
        <p:spPr>
          <a:xfrm>
            <a:off x="6466767" y="3416105"/>
            <a:ext cx="5814142" cy="3441894"/>
          </a:xfrm>
          <a:prstGeom prst="rect">
            <a:avLst/>
          </a:prstGeom>
          <a:gradFill>
            <a:gsLst>
              <a:gs pos="0">
                <a:srgbClr val="FFDC9D"/>
              </a:gs>
              <a:gs pos="79000">
                <a:srgbClr val="FFB42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3FBF20-526B-44DE-89E4-709B21AF3B21}"/>
              </a:ext>
            </a:extLst>
          </p:cNvPr>
          <p:cNvSpPr/>
          <p:nvPr/>
        </p:nvSpPr>
        <p:spPr>
          <a:xfrm>
            <a:off x="6469873" y="-4843"/>
            <a:ext cx="5820792" cy="1438568"/>
          </a:xfrm>
          <a:prstGeom prst="rect">
            <a:avLst/>
          </a:prstGeom>
          <a:gradFill>
            <a:gsLst>
              <a:gs pos="0">
                <a:srgbClr val="C0F3FD"/>
              </a:gs>
              <a:gs pos="79000">
                <a:srgbClr val="01CBF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F99B3E1-089A-447F-AA82-23549CB71EB8}"/>
              </a:ext>
            </a:extLst>
          </p:cNvPr>
          <p:cNvSpPr/>
          <p:nvPr/>
        </p:nvSpPr>
        <p:spPr>
          <a:xfrm>
            <a:off x="10071164" y="-14835"/>
            <a:ext cx="879602" cy="291300"/>
          </a:xfrm>
          <a:custGeom>
            <a:avLst/>
            <a:gdLst>
              <a:gd name="connsiteX0" fmla="*/ 10853 w 879602"/>
              <a:gd name="connsiteY0" fmla="*/ 0 h 309104"/>
              <a:gd name="connsiteX1" fmla="*/ 868534 w 879602"/>
              <a:gd name="connsiteY1" fmla="*/ 0 h 309104"/>
              <a:gd name="connsiteX2" fmla="*/ 877887 w 879602"/>
              <a:gd name="connsiteY2" fmla="*/ 15760 h 309104"/>
              <a:gd name="connsiteX3" fmla="*/ 439802 w 879602"/>
              <a:gd name="connsiteY3" fmla="*/ 307841 h 309104"/>
              <a:gd name="connsiteX4" fmla="*/ 1716 w 879602"/>
              <a:gd name="connsiteY4" fmla="*/ 14979 h 309104"/>
              <a:gd name="connsiteX5" fmla="*/ 10853 w 879602"/>
              <a:gd name="connsiteY5" fmla="*/ 0 h 30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9602" h="309104">
                <a:moveTo>
                  <a:pt x="10853" y="0"/>
                </a:moveTo>
                <a:lnTo>
                  <a:pt x="868534" y="0"/>
                </a:lnTo>
                <a:lnTo>
                  <a:pt x="877887" y="15760"/>
                </a:lnTo>
                <a:cubicBezTo>
                  <a:pt x="896587" y="105066"/>
                  <a:pt x="763204" y="327844"/>
                  <a:pt x="439802" y="307841"/>
                </a:cubicBezTo>
                <a:cubicBezTo>
                  <a:pt x="116400" y="287839"/>
                  <a:pt x="-16983" y="97982"/>
                  <a:pt x="1716" y="14979"/>
                </a:cubicBezTo>
                <a:lnTo>
                  <a:pt x="10853" y="0"/>
                </a:lnTo>
                <a:close/>
              </a:path>
            </a:pathLst>
          </a:custGeom>
          <a:solidFill>
            <a:srgbClr val="FFD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49">
            <a:extLst>
              <a:ext uri="{FF2B5EF4-FFF2-40B4-BE49-F238E27FC236}">
                <a16:creationId xmlns:a16="http://schemas.microsoft.com/office/drawing/2014/main" id="{2BE8FD4D-5C70-44ED-9E46-DCFACAA64E7F}"/>
              </a:ext>
            </a:extLst>
          </p:cNvPr>
          <p:cNvSpPr/>
          <p:nvPr/>
        </p:nvSpPr>
        <p:spPr>
          <a:xfrm>
            <a:off x="6479755" y="1576736"/>
            <a:ext cx="5827132" cy="2460262"/>
          </a:xfrm>
          <a:custGeom>
            <a:avLst/>
            <a:gdLst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0 w 6585743"/>
              <a:gd name="connsiteY3" fmla="*/ 2449833 h 2449833"/>
              <a:gd name="connsiteX4" fmla="*/ 0 w 6585743"/>
              <a:gd name="connsiteY4" fmla="*/ 0 h 2449833"/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153987 w 6585743"/>
              <a:gd name="connsiteY3" fmla="*/ 2420554 h 2449833"/>
              <a:gd name="connsiteX4" fmla="*/ 0 w 6585743"/>
              <a:gd name="connsiteY4" fmla="*/ 2449833 h 2449833"/>
              <a:gd name="connsiteX5" fmla="*/ 0 w 6585743"/>
              <a:gd name="connsiteY5" fmla="*/ 0 h 2449833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525462 w 6585743"/>
              <a:gd name="connsiteY3" fmla="*/ 2487229 h 2487229"/>
              <a:gd name="connsiteX4" fmla="*/ 153987 w 6585743"/>
              <a:gd name="connsiteY4" fmla="*/ 2420554 h 2487229"/>
              <a:gd name="connsiteX5" fmla="*/ 0 w 6585743"/>
              <a:gd name="connsiteY5" fmla="*/ 2449833 h 2487229"/>
              <a:gd name="connsiteX6" fmla="*/ 0 w 6585743"/>
              <a:gd name="connsiteY6" fmla="*/ 0 h 2487229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1068387 w 6585743"/>
              <a:gd name="connsiteY3" fmla="*/ 2430079 h 2487229"/>
              <a:gd name="connsiteX4" fmla="*/ 525462 w 6585743"/>
              <a:gd name="connsiteY4" fmla="*/ 2487229 h 2487229"/>
              <a:gd name="connsiteX5" fmla="*/ 153987 w 6585743"/>
              <a:gd name="connsiteY5" fmla="*/ 2420554 h 2487229"/>
              <a:gd name="connsiteX6" fmla="*/ 0 w 6585743"/>
              <a:gd name="connsiteY6" fmla="*/ 2449833 h 2487229"/>
              <a:gd name="connsiteX7" fmla="*/ 0 w 6585743"/>
              <a:gd name="connsiteY7" fmla="*/ 0 h 2487229"/>
              <a:gd name="connsiteX0" fmla="*/ 0 w 6585743"/>
              <a:gd name="connsiteY0" fmla="*/ 0 h 2525678"/>
              <a:gd name="connsiteX1" fmla="*/ 6585743 w 6585743"/>
              <a:gd name="connsiteY1" fmla="*/ 0 h 2525678"/>
              <a:gd name="connsiteX2" fmla="*/ 6585743 w 6585743"/>
              <a:gd name="connsiteY2" fmla="*/ 2449833 h 2525678"/>
              <a:gd name="connsiteX3" fmla="*/ 1535112 w 6585743"/>
              <a:gd name="connsiteY3" fmla="*/ 2525329 h 2525678"/>
              <a:gd name="connsiteX4" fmla="*/ 1068387 w 6585743"/>
              <a:gd name="connsiteY4" fmla="*/ 2430079 h 2525678"/>
              <a:gd name="connsiteX5" fmla="*/ 525462 w 6585743"/>
              <a:gd name="connsiteY5" fmla="*/ 2487229 h 2525678"/>
              <a:gd name="connsiteX6" fmla="*/ 153987 w 6585743"/>
              <a:gd name="connsiteY6" fmla="*/ 2420554 h 2525678"/>
              <a:gd name="connsiteX7" fmla="*/ 0 w 6585743"/>
              <a:gd name="connsiteY7" fmla="*/ 2449833 h 2525678"/>
              <a:gd name="connsiteX8" fmla="*/ 0 w 6585743"/>
              <a:gd name="connsiteY8" fmla="*/ 0 h 2525678"/>
              <a:gd name="connsiteX0" fmla="*/ 0 w 6585743"/>
              <a:gd name="connsiteY0" fmla="*/ 0 h 2648866"/>
              <a:gd name="connsiteX1" fmla="*/ 6585743 w 6585743"/>
              <a:gd name="connsiteY1" fmla="*/ 0 h 2648866"/>
              <a:gd name="connsiteX2" fmla="*/ 6585743 w 6585743"/>
              <a:gd name="connsiteY2" fmla="*/ 2449833 h 2648866"/>
              <a:gd name="connsiteX3" fmla="*/ 2563812 w 6585743"/>
              <a:gd name="connsiteY3" fmla="*/ 2506278 h 2648866"/>
              <a:gd name="connsiteX4" fmla="*/ 1535112 w 6585743"/>
              <a:gd name="connsiteY4" fmla="*/ 2525329 h 2648866"/>
              <a:gd name="connsiteX5" fmla="*/ 1068387 w 6585743"/>
              <a:gd name="connsiteY5" fmla="*/ 2430079 h 2648866"/>
              <a:gd name="connsiteX6" fmla="*/ 525462 w 6585743"/>
              <a:gd name="connsiteY6" fmla="*/ 2487229 h 2648866"/>
              <a:gd name="connsiteX7" fmla="*/ 153987 w 6585743"/>
              <a:gd name="connsiteY7" fmla="*/ 2420554 h 2648866"/>
              <a:gd name="connsiteX8" fmla="*/ 0 w 6585743"/>
              <a:gd name="connsiteY8" fmla="*/ 2449833 h 2648866"/>
              <a:gd name="connsiteX9" fmla="*/ 0 w 6585743"/>
              <a:gd name="connsiteY9" fmla="*/ 0 h 2648866"/>
              <a:gd name="connsiteX0" fmla="*/ 0 w 6585743"/>
              <a:gd name="connsiteY0" fmla="*/ 0 h 2685948"/>
              <a:gd name="connsiteX1" fmla="*/ 6585743 w 6585743"/>
              <a:gd name="connsiteY1" fmla="*/ 0 h 2685948"/>
              <a:gd name="connsiteX2" fmla="*/ 6585743 w 6585743"/>
              <a:gd name="connsiteY2" fmla="*/ 2449833 h 2685948"/>
              <a:gd name="connsiteX3" fmla="*/ 3830637 w 6585743"/>
              <a:gd name="connsiteY3" fmla="*/ 2601528 h 2685948"/>
              <a:gd name="connsiteX4" fmla="*/ 2563812 w 6585743"/>
              <a:gd name="connsiteY4" fmla="*/ 2506278 h 2685948"/>
              <a:gd name="connsiteX5" fmla="*/ 1535112 w 6585743"/>
              <a:gd name="connsiteY5" fmla="*/ 2525329 h 2685948"/>
              <a:gd name="connsiteX6" fmla="*/ 1068387 w 6585743"/>
              <a:gd name="connsiteY6" fmla="*/ 2430079 h 2685948"/>
              <a:gd name="connsiteX7" fmla="*/ 525462 w 6585743"/>
              <a:gd name="connsiteY7" fmla="*/ 2487229 h 2685948"/>
              <a:gd name="connsiteX8" fmla="*/ 153987 w 6585743"/>
              <a:gd name="connsiteY8" fmla="*/ 2420554 h 2685948"/>
              <a:gd name="connsiteX9" fmla="*/ 0 w 6585743"/>
              <a:gd name="connsiteY9" fmla="*/ 2449833 h 2685948"/>
              <a:gd name="connsiteX10" fmla="*/ 0 w 6585743"/>
              <a:gd name="connsiteY10" fmla="*/ 0 h 2685948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153987 w 6585743"/>
              <a:gd name="connsiteY9" fmla="*/ 2420554 h 2684135"/>
              <a:gd name="connsiteX10" fmla="*/ 0 w 6585743"/>
              <a:gd name="connsiteY10" fmla="*/ 2449833 h 2684135"/>
              <a:gd name="connsiteX11" fmla="*/ 0 w 6585743"/>
              <a:gd name="connsiteY11" fmla="*/ 0 h 2684135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0 w 6585743"/>
              <a:gd name="connsiteY9" fmla="*/ 2449833 h 2684135"/>
              <a:gd name="connsiteX10" fmla="*/ 0 w 6585743"/>
              <a:gd name="connsiteY10" fmla="*/ 0 h 26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5743" h="2684135">
                <a:moveTo>
                  <a:pt x="0" y="0"/>
                </a:moveTo>
                <a:lnTo>
                  <a:pt x="6585743" y="0"/>
                </a:lnTo>
                <a:lnTo>
                  <a:pt x="6585743" y="2449833"/>
                </a:lnTo>
                <a:cubicBezTo>
                  <a:pt x="6299596" y="2892946"/>
                  <a:pt x="5404246" y="2566720"/>
                  <a:pt x="4945062" y="2592003"/>
                </a:cubicBezTo>
                <a:cubicBezTo>
                  <a:pt x="4485878" y="2617286"/>
                  <a:pt x="4214812" y="2626928"/>
                  <a:pt x="3830637" y="2601528"/>
                </a:cubicBezTo>
                <a:cubicBezTo>
                  <a:pt x="3446462" y="2576128"/>
                  <a:pt x="2946399" y="2512628"/>
                  <a:pt x="2563812" y="2506278"/>
                </a:cubicBezTo>
                <a:cubicBezTo>
                  <a:pt x="2181225" y="2499928"/>
                  <a:pt x="1784349" y="2539616"/>
                  <a:pt x="1535112" y="2525329"/>
                </a:cubicBezTo>
                <a:lnTo>
                  <a:pt x="1068387" y="2430079"/>
                </a:lnTo>
                <a:lnTo>
                  <a:pt x="525462" y="2487229"/>
                </a:lnTo>
                <a:lnTo>
                  <a:pt x="0" y="244983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39011F-9E37-43EE-B6C1-D436A114A939}"/>
              </a:ext>
            </a:extLst>
          </p:cNvPr>
          <p:cNvGrpSpPr/>
          <p:nvPr/>
        </p:nvGrpSpPr>
        <p:grpSpPr>
          <a:xfrm>
            <a:off x="6452984" y="680989"/>
            <a:ext cx="5843836" cy="840081"/>
            <a:chOff x="130" y="660682"/>
            <a:chExt cx="5860743" cy="840081"/>
          </a:xfrm>
        </p:grpSpPr>
        <p:sp>
          <p:nvSpPr>
            <p:cNvPr id="41" name="Rectangle 72">
              <a:extLst>
                <a:ext uri="{FF2B5EF4-FFF2-40B4-BE49-F238E27FC236}">
                  <a16:creationId xmlns:a16="http://schemas.microsoft.com/office/drawing/2014/main" id="{B5840830-66D6-4592-93FF-56062E1C510E}"/>
                </a:ext>
              </a:extLst>
            </p:cNvPr>
            <p:cNvSpPr/>
            <p:nvPr/>
          </p:nvSpPr>
          <p:spPr>
            <a:xfrm>
              <a:off x="130" y="660682"/>
              <a:ext cx="5860742" cy="801002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601903"/>
                <a:gd name="connsiteY0" fmla="*/ 868441 h 1207550"/>
                <a:gd name="connsiteX1" fmla="*/ 478130 w 9601903"/>
                <a:gd name="connsiteY1" fmla="*/ 904122 h 1207550"/>
                <a:gd name="connsiteX2" fmla="*/ 725780 w 9601903"/>
                <a:gd name="connsiteY2" fmla="*/ 808872 h 1207550"/>
                <a:gd name="connsiteX3" fmla="*/ 916280 w 9601903"/>
                <a:gd name="connsiteY3" fmla="*/ 745372 h 1207550"/>
                <a:gd name="connsiteX4" fmla="*/ 1430630 w 9601903"/>
                <a:gd name="connsiteY4" fmla="*/ 764422 h 1207550"/>
                <a:gd name="connsiteX5" fmla="*/ 1627480 w 9601903"/>
                <a:gd name="connsiteY5" fmla="*/ 808872 h 1207550"/>
                <a:gd name="connsiteX6" fmla="*/ 1792580 w 9601903"/>
                <a:gd name="connsiteY6" fmla="*/ 758072 h 1207550"/>
                <a:gd name="connsiteX7" fmla="*/ 2002130 w 9601903"/>
                <a:gd name="connsiteY7" fmla="*/ 599322 h 1207550"/>
                <a:gd name="connsiteX8" fmla="*/ 2281530 w 9601903"/>
                <a:gd name="connsiteY8" fmla="*/ 472322 h 1207550"/>
                <a:gd name="connsiteX9" fmla="*/ 2637130 w 9601903"/>
                <a:gd name="connsiteY9" fmla="*/ 415172 h 1207550"/>
                <a:gd name="connsiteX10" fmla="*/ 2916530 w 9601903"/>
                <a:gd name="connsiteY10" fmla="*/ 624722 h 1207550"/>
                <a:gd name="connsiteX11" fmla="*/ 3113380 w 9601903"/>
                <a:gd name="connsiteY11" fmla="*/ 910472 h 1207550"/>
                <a:gd name="connsiteX12" fmla="*/ 3437230 w 9601903"/>
                <a:gd name="connsiteY12" fmla="*/ 961272 h 1207550"/>
                <a:gd name="connsiteX13" fmla="*/ 3697580 w 9601903"/>
                <a:gd name="connsiteY13" fmla="*/ 897772 h 1207550"/>
                <a:gd name="connsiteX14" fmla="*/ 3989680 w 9601903"/>
                <a:gd name="connsiteY14" fmla="*/ 846972 h 1207550"/>
                <a:gd name="connsiteX15" fmla="*/ 4440530 w 9601903"/>
                <a:gd name="connsiteY15" fmla="*/ 815222 h 1207550"/>
                <a:gd name="connsiteX16" fmla="*/ 4688180 w 9601903"/>
                <a:gd name="connsiteY16" fmla="*/ 910472 h 1207550"/>
                <a:gd name="connsiteX17" fmla="*/ 4929480 w 9601903"/>
                <a:gd name="connsiteY17" fmla="*/ 732672 h 1207550"/>
                <a:gd name="connsiteX18" fmla="*/ 5075530 w 9601903"/>
                <a:gd name="connsiteY18" fmla="*/ 643772 h 1207550"/>
                <a:gd name="connsiteX19" fmla="*/ 5488280 w 9601903"/>
                <a:gd name="connsiteY19" fmla="*/ 567572 h 1207550"/>
                <a:gd name="connsiteX20" fmla="*/ 5913730 w 9601903"/>
                <a:gd name="connsiteY20" fmla="*/ 688222 h 1207550"/>
                <a:gd name="connsiteX21" fmla="*/ 6243930 w 9601903"/>
                <a:gd name="connsiteY21" fmla="*/ 700922 h 1207550"/>
                <a:gd name="connsiteX22" fmla="*/ 6536030 w 9601903"/>
                <a:gd name="connsiteY22" fmla="*/ 446922 h 1207550"/>
                <a:gd name="connsiteX23" fmla="*/ 7012280 w 9601903"/>
                <a:gd name="connsiteY23" fmla="*/ 313572 h 1207550"/>
                <a:gd name="connsiteX24" fmla="*/ 7374230 w 9601903"/>
                <a:gd name="connsiteY24" fmla="*/ 504072 h 1207550"/>
                <a:gd name="connsiteX25" fmla="*/ 7590130 w 9601903"/>
                <a:gd name="connsiteY25" fmla="*/ 554872 h 1207550"/>
                <a:gd name="connsiteX26" fmla="*/ 7907629 w 9601903"/>
                <a:gd name="connsiteY26" fmla="*/ 281822 h 1207550"/>
                <a:gd name="connsiteX27" fmla="*/ 8358479 w 9601903"/>
                <a:gd name="connsiteY27" fmla="*/ 377072 h 1207550"/>
                <a:gd name="connsiteX28" fmla="*/ 8707729 w 9601903"/>
                <a:gd name="connsiteY28" fmla="*/ 465972 h 1207550"/>
                <a:gd name="connsiteX29" fmla="*/ 9177629 w 9601903"/>
                <a:gd name="connsiteY29" fmla="*/ 326272 h 1207550"/>
                <a:gd name="connsiteX30" fmla="*/ 9589418 w 9601903"/>
                <a:gd name="connsiteY30" fmla="*/ 21472 h 1207550"/>
                <a:gd name="connsiteX31" fmla="*/ 9590866 w 9601903"/>
                <a:gd name="connsiteY31" fmla="*/ 1178974 h 1207550"/>
                <a:gd name="connsiteX32" fmla="*/ 0 w 9601903"/>
                <a:gd name="connsiteY32" fmla="*/ 1207550 h 1207550"/>
                <a:gd name="connsiteX33" fmla="*/ 98425 w 9601903"/>
                <a:gd name="connsiteY33" fmla="*/ 868441 h 120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3" h="1207550">
                  <a:moveTo>
                    <a:pt x="98425" y="868441"/>
                  </a:moveTo>
                  <a:cubicBezTo>
                    <a:pt x="328710" y="733226"/>
                    <a:pt x="425645" y="852012"/>
                    <a:pt x="478130" y="904122"/>
                  </a:cubicBezTo>
                  <a:cubicBezTo>
                    <a:pt x="537397" y="825805"/>
                    <a:pt x="641113" y="766539"/>
                    <a:pt x="725780" y="808872"/>
                  </a:cubicBezTo>
                  <a:cubicBezTo>
                    <a:pt x="757530" y="694572"/>
                    <a:pt x="846430" y="700922"/>
                    <a:pt x="916280" y="745372"/>
                  </a:cubicBezTo>
                  <a:cubicBezTo>
                    <a:pt x="1142763" y="506189"/>
                    <a:pt x="1375597" y="616255"/>
                    <a:pt x="1430630" y="764422"/>
                  </a:cubicBezTo>
                  <a:cubicBezTo>
                    <a:pt x="1521647" y="669172"/>
                    <a:pt x="1587263" y="732672"/>
                    <a:pt x="1627480" y="808872"/>
                  </a:cubicBezTo>
                  <a:cubicBezTo>
                    <a:pt x="1661347" y="741139"/>
                    <a:pt x="1726963" y="755955"/>
                    <a:pt x="1792580" y="758072"/>
                  </a:cubicBezTo>
                  <a:cubicBezTo>
                    <a:pt x="1796813" y="563339"/>
                    <a:pt x="1902647" y="590855"/>
                    <a:pt x="2002130" y="599322"/>
                  </a:cubicBezTo>
                  <a:cubicBezTo>
                    <a:pt x="2008480" y="554872"/>
                    <a:pt x="2110080" y="364372"/>
                    <a:pt x="2281530" y="472322"/>
                  </a:cubicBezTo>
                  <a:cubicBezTo>
                    <a:pt x="2330213" y="228905"/>
                    <a:pt x="2620197" y="302989"/>
                    <a:pt x="2637130" y="415172"/>
                  </a:cubicBezTo>
                  <a:cubicBezTo>
                    <a:pt x="2778947" y="343205"/>
                    <a:pt x="3009663" y="449039"/>
                    <a:pt x="2916530" y="624722"/>
                  </a:cubicBezTo>
                  <a:cubicBezTo>
                    <a:pt x="3111263" y="620489"/>
                    <a:pt x="3128197" y="794055"/>
                    <a:pt x="3113380" y="910472"/>
                  </a:cubicBezTo>
                  <a:cubicBezTo>
                    <a:pt x="3193813" y="846972"/>
                    <a:pt x="3350447" y="808872"/>
                    <a:pt x="3437230" y="961272"/>
                  </a:cubicBezTo>
                  <a:cubicBezTo>
                    <a:pt x="3475330" y="927405"/>
                    <a:pt x="3589630" y="785589"/>
                    <a:pt x="3697580" y="897772"/>
                  </a:cubicBezTo>
                  <a:cubicBezTo>
                    <a:pt x="3769547" y="753839"/>
                    <a:pt x="3936763" y="762305"/>
                    <a:pt x="3989680" y="846972"/>
                  </a:cubicBezTo>
                  <a:cubicBezTo>
                    <a:pt x="4148430" y="550639"/>
                    <a:pt x="4434180" y="648005"/>
                    <a:pt x="4440530" y="815222"/>
                  </a:cubicBezTo>
                  <a:cubicBezTo>
                    <a:pt x="4605630" y="751722"/>
                    <a:pt x="4662780" y="872372"/>
                    <a:pt x="4688180" y="910472"/>
                  </a:cubicBezTo>
                  <a:cubicBezTo>
                    <a:pt x="4686063" y="715739"/>
                    <a:pt x="4849047" y="724205"/>
                    <a:pt x="4929480" y="732672"/>
                  </a:cubicBezTo>
                  <a:cubicBezTo>
                    <a:pt x="4912547" y="673405"/>
                    <a:pt x="4927363" y="576039"/>
                    <a:pt x="5075530" y="643772"/>
                  </a:cubicBezTo>
                  <a:cubicBezTo>
                    <a:pt x="5086113" y="434222"/>
                    <a:pt x="5363397" y="408822"/>
                    <a:pt x="5488280" y="567572"/>
                  </a:cubicBezTo>
                  <a:cubicBezTo>
                    <a:pt x="5575063" y="402472"/>
                    <a:pt x="5915847" y="427872"/>
                    <a:pt x="5913730" y="688222"/>
                  </a:cubicBezTo>
                  <a:cubicBezTo>
                    <a:pt x="6023797" y="563339"/>
                    <a:pt x="6178313" y="590855"/>
                    <a:pt x="6243930" y="700922"/>
                  </a:cubicBezTo>
                  <a:cubicBezTo>
                    <a:pt x="6220647" y="317805"/>
                    <a:pt x="6451363" y="366489"/>
                    <a:pt x="6536030" y="446922"/>
                  </a:cubicBezTo>
                  <a:cubicBezTo>
                    <a:pt x="6459830" y="68039"/>
                    <a:pt x="6967830" y="146355"/>
                    <a:pt x="7012280" y="313572"/>
                  </a:cubicBezTo>
                  <a:cubicBezTo>
                    <a:pt x="7143513" y="216205"/>
                    <a:pt x="7344597" y="366489"/>
                    <a:pt x="7374230" y="504072"/>
                  </a:cubicBezTo>
                  <a:cubicBezTo>
                    <a:pt x="7441963" y="480789"/>
                    <a:pt x="7566847" y="413055"/>
                    <a:pt x="7590130" y="554872"/>
                  </a:cubicBezTo>
                  <a:cubicBezTo>
                    <a:pt x="7513930" y="254305"/>
                    <a:pt x="7945729" y="226789"/>
                    <a:pt x="7907629" y="281822"/>
                  </a:cubicBezTo>
                  <a:cubicBezTo>
                    <a:pt x="8049446" y="65922"/>
                    <a:pt x="8445262" y="250072"/>
                    <a:pt x="8358479" y="377072"/>
                  </a:cubicBezTo>
                  <a:cubicBezTo>
                    <a:pt x="8629412" y="247955"/>
                    <a:pt x="8709846" y="429989"/>
                    <a:pt x="8707729" y="465972"/>
                  </a:cubicBezTo>
                  <a:cubicBezTo>
                    <a:pt x="8915162" y="175989"/>
                    <a:pt x="9243246" y="286055"/>
                    <a:pt x="9177629" y="326272"/>
                  </a:cubicBezTo>
                  <a:cubicBezTo>
                    <a:pt x="9160696" y="-18745"/>
                    <a:pt x="9688901" y="-27211"/>
                    <a:pt x="9589418" y="21472"/>
                  </a:cubicBezTo>
                  <a:cubicBezTo>
                    <a:pt x="9577215" y="591408"/>
                    <a:pt x="9597546" y="1006141"/>
                    <a:pt x="9590866" y="1178974"/>
                  </a:cubicBezTo>
                  <a:lnTo>
                    <a:pt x="0" y="1207550"/>
                  </a:lnTo>
                  <a:cubicBezTo>
                    <a:pt x="32808" y="1094514"/>
                    <a:pt x="-10583" y="648102"/>
                    <a:pt x="98425" y="868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72">
              <a:extLst>
                <a:ext uri="{FF2B5EF4-FFF2-40B4-BE49-F238E27FC236}">
                  <a16:creationId xmlns:a16="http://schemas.microsoft.com/office/drawing/2014/main" id="{61E65A4D-5F0E-4731-B5F3-4CDEF5244E7B}"/>
                </a:ext>
              </a:extLst>
            </p:cNvPr>
            <p:cNvSpPr/>
            <p:nvPr/>
          </p:nvSpPr>
          <p:spPr>
            <a:xfrm>
              <a:off x="132" y="701734"/>
              <a:ext cx="5860741" cy="799029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592897"/>
                <a:gd name="connsiteY0" fmla="*/ 868441 h 1207550"/>
                <a:gd name="connsiteX1" fmla="*/ 478130 w 9592897"/>
                <a:gd name="connsiteY1" fmla="*/ 904122 h 1207550"/>
                <a:gd name="connsiteX2" fmla="*/ 725780 w 9592897"/>
                <a:gd name="connsiteY2" fmla="*/ 808872 h 1207550"/>
                <a:gd name="connsiteX3" fmla="*/ 916280 w 9592897"/>
                <a:gd name="connsiteY3" fmla="*/ 745372 h 1207550"/>
                <a:gd name="connsiteX4" fmla="*/ 1430630 w 9592897"/>
                <a:gd name="connsiteY4" fmla="*/ 764422 h 1207550"/>
                <a:gd name="connsiteX5" fmla="*/ 1627480 w 9592897"/>
                <a:gd name="connsiteY5" fmla="*/ 808872 h 1207550"/>
                <a:gd name="connsiteX6" fmla="*/ 1792580 w 9592897"/>
                <a:gd name="connsiteY6" fmla="*/ 758072 h 1207550"/>
                <a:gd name="connsiteX7" fmla="*/ 2002130 w 9592897"/>
                <a:gd name="connsiteY7" fmla="*/ 599322 h 1207550"/>
                <a:gd name="connsiteX8" fmla="*/ 2281530 w 9592897"/>
                <a:gd name="connsiteY8" fmla="*/ 472322 h 1207550"/>
                <a:gd name="connsiteX9" fmla="*/ 2637130 w 9592897"/>
                <a:gd name="connsiteY9" fmla="*/ 415172 h 1207550"/>
                <a:gd name="connsiteX10" fmla="*/ 2916530 w 9592897"/>
                <a:gd name="connsiteY10" fmla="*/ 624722 h 1207550"/>
                <a:gd name="connsiteX11" fmla="*/ 3113380 w 9592897"/>
                <a:gd name="connsiteY11" fmla="*/ 910472 h 1207550"/>
                <a:gd name="connsiteX12" fmla="*/ 3437230 w 9592897"/>
                <a:gd name="connsiteY12" fmla="*/ 961272 h 1207550"/>
                <a:gd name="connsiteX13" fmla="*/ 3697580 w 9592897"/>
                <a:gd name="connsiteY13" fmla="*/ 897772 h 1207550"/>
                <a:gd name="connsiteX14" fmla="*/ 3989680 w 9592897"/>
                <a:gd name="connsiteY14" fmla="*/ 846972 h 1207550"/>
                <a:gd name="connsiteX15" fmla="*/ 4440530 w 9592897"/>
                <a:gd name="connsiteY15" fmla="*/ 815222 h 1207550"/>
                <a:gd name="connsiteX16" fmla="*/ 4688180 w 9592897"/>
                <a:gd name="connsiteY16" fmla="*/ 910472 h 1207550"/>
                <a:gd name="connsiteX17" fmla="*/ 4929480 w 9592897"/>
                <a:gd name="connsiteY17" fmla="*/ 732672 h 1207550"/>
                <a:gd name="connsiteX18" fmla="*/ 5075530 w 9592897"/>
                <a:gd name="connsiteY18" fmla="*/ 643772 h 1207550"/>
                <a:gd name="connsiteX19" fmla="*/ 5488280 w 9592897"/>
                <a:gd name="connsiteY19" fmla="*/ 567572 h 1207550"/>
                <a:gd name="connsiteX20" fmla="*/ 5913730 w 9592897"/>
                <a:gd name="connsiteY20" fmla="*/ 688222 h 1207550"/>
                <a:gd name="connsiteX21" fmla="*/ 6243930 w 9592897"/>
                <a:gd name="connsiteY21" fmla="*/ 700922 h 1207550"/>
                <a:gd name="connsiteX22" fmla="*/ 6536030 w 9592897"/>
                <a:gd name="connsiteY22" fmla="*/ 446922 h 1207550"/>
                <a:gd name="connsiteX23" fmla="*/ 7012280 w 9592897"/>
                <a:gd name="connsiteY23" fmla="*/ 313572 h 1207550"/>
                <a:gd name="connsiteX24" fmla="*/ 7374230 w 9592897"/>
                <a:gd name="connsiteY24" fmla="*/ 504072 h 1207550"/>
                <a:gd name="connsiteX25" fmla="*/ 7590130 w 9592897"/>
                <a:gd name="connsiteY25" fmla="*/ 554872 h 1207550"/>
                <a:gd name="connsiteX26" fmla="*/ 7907629 w 9592897"/>
                <a:gd name="connsiteY26" fmla="*/ 281822 h 1207550"/>
                <a:gd name="connsiteX27" fmla="*/ 8358479 w 9592897"/>
                <a:gd name="connsiteY27" fmla="*/ 377072 h 1207550"/>
                <a:gd name="connsiteX28" fmla="*/ 8707729 w 9592897"/>
                <a:gd name="connsiteY28" fmla="*/ 465972 h 1207550"/>
                <a:gd name="connsiteX29" fmla="*/ 9177629 w 9592897"/>
                <a:gd name="connsiteY29" fmla="*/ 326272 h 1207550"/>
                <a:gd name="connsiteX30" fmla="*/ 9577679 w 9592897"/>
                <a:gd name="connsiteY30" fmla="*/ 21472 h 1207550"/>
                <a:gd name="connsiteX31" fmla="*/ 9590866 w 9592897"/>
                <a:gd name="connsiteY31" fmla="*/ 1178974 h 1207550"/>
                <a:gd name="connsiteX32" fmla="*/ 0 w 9592897"/>
                <a:gd name="connsiteY32" fmla="*/ 1207550 h 1207550"/>
                <a:gd name="connsiteX33" fmla="*/ 98425 w 9592897"/>
                <a:gd name="connsiteY33" fmla="*/ 868441 h 1207550"/>
                <a:gd name="connsiteX0" fmla="*/ 98425 w 9598071"/>
                <a:gd name="connsiteY0" fmla="*/ 865467 h 1204576"/>
                <a:gd name="connsiteX1" fmla="*/ 478130 w 9598071"/>
                <a:gd name="connsiteY1" fmla="*/ 901148 h 1204576"/>
                <a:gd name="connsiteX2" fmla="*/ 725780 w 9598071"/>
                <a:gd name="connsiteY2" fmla="*/ 805898 h 1204576"/>
                <a:gd name="connsiteX3" fmla="*/ 916280 w 9598071"/>
                <a:gd name="connsiteY3" fmla="*/ 742398 h 1204576"/>
                <a:gd name="connsiteX4" fmla="*/ 1430630 w 9598071"/>
                <a:gd name="connsiteY4" fmla="*/ 761448 h 1204576"/>
                <a:gd name="connsiteX5" fmla="*/ 1627480 w 9598071"/>
                <a:gd name="connsiteY5" fmla="*/ 805898 h 1204576"/>
                <a:gd name="connsiteX6" fmla="*/ 1792580 w 9598071"/>
                <a:gd name="connsiteY6" fmla="*/ 755098 h 1204576"/>
                <a:gd name="connsiteX7" fmla="*/ 2002130 w 9598071"/>
                <a:gd name="connsiteY7" fmla="*/ 596348 h 1204576"/>
                <a:gd name="connsiteX8" fmla="*/ 2281530 w 9598071"/>
                <a:gd name="connsiteY8" fmla="*/ 469348 h 1204576"/>
                <a:gd name="connsiteX9" fmla="*/ 2637130 w 9598071"/>
                <a:gd name="connsiteY9" fmla="*/ 412198 h 1204576"/>
                <a:gd name="connsiteX10" fmla="*/ 2916530 w 9598071"/>
                <a:gd name="connsiteY10" fmla="*/ 621748 h 1204576"/>
                <a:gd name="connsiteX11" fmla="*/ 3113380 w 9598071"/>
                <a:gd name="connsiteY11" fmla="*/ 907498 h 1204576"/>
                <a:gd name="connsiteX12" fmla="*/ 3437230 w 9598071"/>
                <a:gd name="connsiteY12" fmla="*/ 958298 h 1204576"/>
                <a:gd name="connsiteX13" fmla="*/ 3697580 w 9598071"/>
                <a:gd name="connsiteY13" fmla="*/ 894798 h 1204576"/>
                <a:gd name="connsiteX14" fmla="*/ 3989680 w 9598071"/>
                <a:gd name="connsiteY14" fmla="*/ 843998 h 1204576"/>
                <a:gd name="connsiteX15" fmla="*/ 4440530 w 9598071"/>
                <a:gd name="connsiteY15" fmla="*/ 812248 h 1204576"/>
                <a:gd name="connsiteX16" fmla="*/ 4688180 w 9598071"/>
                <a:gd name="connsiteY16" fmla="*/ 907498 h 1204576"/>
                <a:gd name="connsiteX17" fmla="*/ 4929480 w 9598071"/>
                <a:gd name="connsiteY17" fmla="*/ 729698 h 1204576"/>
                <a:gd name="connsiteX18" fmla="*/ 5075530 w 9598071"/>
                <a:gd name="connsiteY18" fmla="*/ 640798 h 1204576"/>
                <a:gd name="connsiteX19" fmla="*/ 5488280 w 9598071"/>
                <a:gd name="connsiteY19" fmla="*/ 564598 h 1204576"/>
                <a:gd name="connsiteX20" fmla="*/ 5913730 w 9598071"/>
                <a:gd name="connsiteY20" fmla="*/ 685248 h 1204576"/>
                <a:gd name="connsiteX21" fmla="*/ 6243930 w 9598071"/>
                <a:gd name="connsiteY21" fmla="*/ 697948 h 1204576"/>
                <a:gd name="connsiteX22" fmla="*/ 6536030 w 9598071"/>
                <a:gd name="connsiteY22" fmla="*/ 443948 h 1204576"/>
                <a:gd name="connsiteX23" fmla="*/ 7012280 w 9598071"/>
                <a:gd name="connsiteY23" fmla="*/ 310598 h 1204576"/>
                <a:gd name="connsiteX24" fmla="*/ 7374230 w 9598071"/>
                <a:gd name="connsiteY24" fmla="*/ 501098 h 1204576"/>
                <a:gd name="connsiteX25" fmla="*/ 7590130 w 9598071"/>
                <a:gd name="connsiteY25" fmla="*/ 551898 h 1204576"/>
                <a:gd name="connsiteX26" fmla="*/ 7907629 w 9598071"/>
                <a:gd name="connsiteY26" fmla="*/ 278848 h 1204576"/>
                <a:gd name="connsiteX27" fmla="*/ 8358479 w 9598071"/>
                <a:gd name="connsiteY27" fmla="*/ 374098 h 1204576"/>
                <a:gd name="connsiteX28" fmla="*/ 8707729 w 9598071"/>
                <a:gd name="connsiteY28" fmla="*/ 462998 h 1204576"/>
                <a:gd name="connsiteX29" fmla="*/ 9177629 w 9598071"/>
                <a:gd name="connsiteY29" fmla="*/ 323298 h 1204576"/>
                <a:gd name="connsiteX30" fmla="*/ 9585503 w 9598071"/>
                <a:gd name="connsiteY30" fmla="*/ 22087 h 1204576"/>
                <a:gd name="connsiteX31" fmla="*/ 9590866 w 9598071"/>
                <a:gd name="connsiteY31" fmla="*/ 1176000 h 1204576"/>
                <a:gd name="connsiteX32" fmla="*/ 0 w 9598071"/>
                <a:gd name="connsiteY32" fmla="*/ 1204576 h 1204576"/>
                <a:gd name="connsiteX33" fmla="*/ 98425 w 959807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0866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4778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4778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8692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1" h="1204576">
                  <a:moveTo>
                    <a:pt x="98425" y="865467"/>
                  </a:moveTo>
                  <a:cubicBezTo>
                    <a:pt x="328710" y="730252"/>
                    <a:pt x="425645" y="849038"/>
                    <a:pt x="478130" y="901148"/>
                  </a:cubicBezTo>
                  <a:cubicBezTo>
                    <a:pt x="537397" y="822831"/>
                    <a:pt x="641113" y="763565"/>
                    <a:pt x="725780" y="805898"/>
                  </a:cubicBezTo>
                  <a:cubicBezTo>
                    <a:pt x="757530" y="691598"/>
                    <a:pt x="846430" y="697948"/>
                    <a:pt x="916280" y="742398"/>
                  </a:cubicBezTo>
                  <a:cubicBezTo>
                    <a:pt x="1142763" y="503215"/>
                    <a:pt x="1375597" y="613281"/>
                    <a:pt x="1430630" y="761448"/>
                  </a:cubicBezTo>
                  <a:cubicBezTo>
                    <a:pt x="1521647" y="666198"/>
                    <a:pt x="1587263" y="729698"/>
                    <a:pt x="1627480" y="805898"/>
                  </a:cubicBezTo>
                  <a:cubicBezTo>
                    <a:pt x="1661347" y="738165"/>
                    <a:pt x="1726963" y="752981"/>
                    <a:pt x="1792580" y="755098"/>
                  </a:cubicBezTo>
                  <a:cubicBezTo>
                    <a:pt x="1796813" y="560365"/>
                    <a:pt x="1902647" y="587881"/>
                    <a:pt x="2002130" y="596348"/>
                  </a:cubicBezTo>
                  <a:cubicBezTo>
                    <a:pt x="2008480" y="551898"/>
                    <a:pt x="2110080" y="361398"/>
                    <a:pt x="2281530" y="469348"/>
                  </a:cubicBezTo>
                  <a:cubicBezTo>
                    <a:pt x="2330213" y="225931"/>
                    <a:pt x="2620197" y="300015"/>
                    <a:pt x="2637130" y="412198"/>
                  </a:cubicBezTo>
                  <a:cubicBezTo>
                    <a:pt x="2778947" y="340231"/>
                    <a:pt x="3009663" y="446065"/>
                    <a:pt x="2916530" y="621748"/>
                  </a:cubicBezTo>
                  <a:cubicBezTo>
                    <a:pt x="3111263" y="617515"/>
                    <a:pt x="3128197" y="791081"/>
                    <a:pt x="3113380" y="907498"/>
                  </a:cubicBezTo>
                  <a:cubicBezTo>
                    <a:pt x="3193813" y="843998"/>
                    <a:pt x="3350447" y="805898"/>
                    <a:pt x="3437230" y="958298"/>
                  </a:cubicBezTo>
                  <a:cubicBezTo>
                    <a:pt x="3475330" y="924431"/>
                    <a:pt x="3589630" y="782615"/>
                    <a:pt x="3697580" y="894798"/>
                  </a:cubicBezTo>
                  <a:cubicBezTo>
                    <a:pt x="3769547" y="750865"/>
                    <a:pt x="3936763" y="759331"/>
                    <a:pt x="3989680" y="843998"/>
                  </a:cubicBezTo>
                  <a:cubicBezTo>
                    <a:pt x="4148430" y="547665"/>
                    <a:pt x="4434180" y="645031"/>
                    <a:pt x="4440530" y="812248"/>
                  </a:cubicBezTo>
                  <a:cubicBezTo>
                    <a:pt x="4605630" y="748748"/>
                    <a:pt x="4662780" y="869398"/>
                    <a:pt x="4688180" y="907498"/>
                  </a:cubicBezTo>
                  <a:cubicBezTo>
                    <a:pt x="4686063" y="712765"/>
                    <a:pt x="4849047" y="721231"/>
                    <a:pt x="4929480" y="729698"/>
                  </a:cubicBezTo>
                  <a:cubicBezTo>
                    <a:pt x="4912547" y="670431"/>
                    <a:pt x="4927363" y="573065"/>
                    <a:pt x="5075530" y="640798"/>
                  </a:cubicBezTo>
                  <a:cubicBezTo>
                    <a:pt x="5086113" y="431248"/>
                    <a:pt x="5363397" y="405848"/>
                    <a:pt x="5488280" y="564598"/>
                  </a:cubicBezTo>
                  <a:cubicBezTo>
                    <a:pt x="5575063" y="399498"/>
                    <a:pt x="5915847" y="424898"/>
                    <a:pt x="5913730" y="685248"/>
                  </a:cubicBezTo>
                  <a:cubicBezTo>
                    <a:pt x="6023797" y="560365"/>
                    <a:pt x="6178313" y="587881"/>
                    <a:pt x="6243930" y="697948"/>
                  </a:cubicBezTo>
                  <a:cubicBezTo>
                    <a:pt x="6220647" y="314831"/>
                    <a:pt x="6451363" y="363515"/>
                    <a:pt x="6536030" y="443948"/>
                  </a:cubicBezTo>
                  <a:cubicBezTo>
                    <a:pt x="6459830" y="65065"/>
                    <a:pt x="6967830" y="143381"/>
                    <a:pt x="7012280" y="310598"/>
                  </a:cubicBezTo>
                  <a:cubicBezTo>
                    <a:pt x="7143513" y="213231"/>
                    <a:pt x="7344597" y="363515"/>
                    <a:pt x="7374230" y="501098"/>
                  </a:cubicBezTo>
                  <a:cubicBezTo>
                    <a:pt x="7441963" y="477815"/>
                    <a:pt x="7566847" y="410081"/>
                    <a:pt x="7590130" y="551898"/>
                  </a:cubicBezTo>
                  <a:cubicBezTo>
                    <a:pt x="7513930" y="251331"/>
                    <a:pt x="7945729" y="223815"/>
                    <a:pt x="7907629" y="278848"/>
                  </a:cubicBezTo>
                  <a:cubicBezTo>
                    <a:pt x="8049446" y="62948"/>
                    <a:pt x="8445262" y="247098"/>
                    <a:pt x="8358479" y="374098"/>
                  </a:cubicBezTo>
                  <a:cubicBezTo>
                    <a:pt x="8629412" y="244981"/>
                    <a:pt x="8709846" y="427015"/>
                    <a:pt x="8707729" y="462998"/>
                  </a:cubicBezTo>
                  <a:cubicBezTo>
                    <a:pt x="8915162" y="173015"/>
                    <a:pt x="9243246" y="283081"/>
                    <a:pt x="9177629" y="323298"/>
                  </a:cubicBezTo>
                  <a:cubicBezTo>
                    <a:pt x="9160696" y="-21719"/>
                    <a:pt x="9688898" y="-26596"/>
                    <a:pt x="9589415" y="22087"/>
                  </a:cubicBezTo>
                  <a:cubicBezTo>
                    <a:pt x="9598080" y="592024"/>
                    <a:pt x="9605372" y="1003167"/>
                    <a:pt x="9598692" y="1176000"/>
                  </a:cubicBezTo>
                  <a:lnTo>
                    <a:pt x="0" y="1204576"/>
                  </a:lnTo>
                  <a:cubicBezTo>
                    <a:pt x="32808" y="1091540"/>
                    <a:pt x="-10583" y="645128"/>
                    <a:pt x="98425" y="8654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Rectangle 49">
            <a:extLst>
              <a:ext uri="{FF2B5EF4-FFF2-40B4-BE49-F238E27FC236}">
                <a16:creationId xmlns:a16="http://schemas.microsoft.com/office/drawing/2014/main" id="{3D26A0B1-4C94-4A46-BD3C-F9271A5BCF45}"/>
              </a:ext>
            </a:extLst>
          </p:cNvPr>
          <p:cNvSpPr/>
          <p:nvPr/>
        </p:nvSpPr>
        <p:spPr>
          <a:xfrm>
            <a:off x="6466766" y="1475995"/>
            <a:ext cx="5827132" cy="2460262"/>
          </a:xfrm>
          <a:custGeom>
            <a:avLst/>
            <a:gdLst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0 w 6585743"/>
              <a:gd name="connsiteY3" fmla="*/ 2449833 h 2449833"/>
              <a:gd name="connsiteX4" fmla="*/ 0 w 6585743"/>
              <a:gd name="connsiteY4" fmla="*/ 0 h 2449833"/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153987 w 6585743"/>
              <a:gd name="connsiteY3" fmla="*/ 2420554 h 2449833"/>
              <a:gd name="connsiteX4" fmla="*/ 0 w 6585743"/>
              <a:gd name="connsiteY4" fmla="*/ 2449833 h 2449833"/>
              <a:gd name="connsiteX5" fmla="*/ 0 w 6585743"/>
              <a:gd name="connsiteY5" fmla="*/ 0 h 2449833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525462 w 6585743"/>
              <a:gd name="connsiteY3" fmla="*/ 2487229 h 2487229"/>
              <a:gd name="connsiteX4" fmla="*/ 153987 w 6585743"/>
              <a:gd name="connsiteY4" fmla="*/ 2420554 h 2487229"/>
              <a:gd name="connsiteX5" fmla="*/ 0 w 6585743"/>
              <a:gd name="connsiteY5" fmla="*/ 2449833 h 2487229"/>
              <a:gd name="connsiteX6" fmla="*/ 0 w 6585743"/>
              <a:gd name="connsiteY6" fmla="*/ 0 h 2487229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1068387 w 6585743"/>
              <a:gd name="connsiteY3" fmla="*/ 2430079 h 2487229"/>
              <a:gd name="connsiteX4" fmla="*/ 525462 w 6585743"/>
              <a:gd name="connsiteY4" fmla="*/ 2487229 h 2487229"/>
              <a:gd name="connsiteX5" fmla="*/ 153987 w 6585743"/>
              <a:gd name="connsiteY5" fmla="*/ 2420554 h 2487229"/>
              <a:gd name="connsiteX6" fmla="*/ 0 w 6585743"/>
              <a:gd name="connsiteY6" fmla="*/ 2449833 h 2487229"/>
              <a:gd name="connsiteX7" fmla="*/ 0 w 6585743"/>
              <a:gd name="connsiteY7" fmla="*/ 0 h 2487229"/>
              <a:gd name="connsiteX0" fmla="*/ 0 w 6585743"/>
              <a:gd name="connsiteY0" fmla="*/ 0 h 2525678"/>
              <a:gd name="connsiteX1" fmla="*/ 6585743 w 6585743"/>
              <a:gd name="connsiteY1" fmla="*/ 0 h 2525678"/>
              <a:gd name="connsiteX2" fmla="*/ 6585743 w 6585743"/>
              <a:gd name="connsiteY2" fmla="*/ 2449833 h 2525678"/>
              <a:gd name="connsiteX3" fmla="*/ 1535112 w 6585743"/>
              <a:gd name="connsiteY3" fmla="*/ 2525329 h 2525678"/>
              <a:gd name="connsiteX4" fmla="*/ 1068387 w 6585743"/>
              <a:gd name="connsiteY4" fmla="*/ 2430079 h 2525678"/>
              <a:gd name="connsiteX5" fmla="*/ 525462 w 6585743"/>
              <a:gd name="connsiteY5" fmla="*/ 2487229 h 2525678"/>
              <a:gd name="connsiteX6" fmla="*/ 153987 w 6585743"/>
              <a:gd name="connsiteY6" fmla="*/ 2420554 h 2525678"/>
              <a:gd name="connsiteX7" fmla="*/ 0 w 6585743"/>
              <a:gd name="connsiteY7" fmla="*/ 2449833 h 2525678"/>
              <a:gd name="connsiteX8" fmla="*/ 0 w 6585743"/>
              <a:gd name="connsiteY8" fmla="*/ 0 h 2525678"/>
              <a:gd name="connsiteX0" fmla="*/ 0 w 6585743"/>
              <a:gd name="connsiteY0" fmla="*/ 0 h 2648866"/>
              <a:gd name="connsiteX1" fmla="*/ 6585743 w 6585743"/>
              <a:gd name="connsiteY1" fmla="*/ 0 h 2648866"/>
              <a:gd name="connsiteX2" fmla="*/ 6585743 w 6585743"/>
              <a:gd name="connsiteY2" fmla="*/ 2449833 h 2648866"/>
              <a:gd name="connsiteX3" fmla="*/ 2563812 w 6585743"/>
              <a:gd name="connsiteY3" fmla="*/ 2506278 h 2648866"/>
              <a:gd name="connsiteX4" fmla="*/ 1535112 w 6585743"/>
              <a:gd name="connsiteY4" fmla="*/ 2525329 h 2648866"/>
              <a:gd name="connsiteX5" fmla="*/ 1068387 w 6585743"/>
              <a:gd name="connsiteY5" fmla="*/ 2430079 h 2648866"/>
              <a:gd name="connsiteX6" fmla="*/ 525462 w 6585743"/>
              <a:gd name="connsiteY6" fmla="*/ 2487229 h 2648866"/>
              <a:gd name="connsiteX7" fmla="*/ 153987 w 6585743"/>
              <a:gd name="connsiteY7" fmla="*/ 2420554 h 2648866"/>
              <a:gd name="connsiteX8" fmla="*/ 0 w 6585743"/>
              <a:gd name="connsiteY8" fmla="*/ 2449833 h 2648866"/>
              <a:gd name="connsiteX9" fmla="*/ 0 w 6585743"/>
              <a:gd name="connsiteY9" fmla="*/ 0 h 2648866"/>
              <a:gd name="connsiteX0" fmla="*/ 0 w 6585743"/>
              <a:gd name="connsiteY0" fmla="*/ 0 h 2685948"/>
              <a:gd name="connsiteX1" fmla="*/ 6585743 w 6585743"/>
              <a:gd name="connsiteY1" fmla="*/ 0 h 2685948"/>
              <a:gd name="connsiteX2" fmla="*/ 6585743 w 6585743"/>
              <a:gd name="connsiteY2" fmla="*/ 2449833 h 2685948"/>
              <a:gd name="connsiteX3" fmla="*/ 3830637 w 6585743"/>
              <a:gd name="connsiteY3" fmla="*/ 2601528 h 2685948"/>
              <a:gd name="connsiteX4" fmla="*/ 2563812 w 6585743"/>
              <a:gd name="connsiteY4" fmla="*/ 2506278 h 2685948"/>
              <a:gd name="connsiteX5" fmla="*/ 1535112 w 6585743"/>
              <a:gd name="connsiteY5" fmla="*/ 2525329 h 2685948"/>
              <a:gd name="connsiteX6" fmla="*/ 1068387 w 6585743"/>
              <a:gd name="connsiteY6" fmla="*/ 2430079 h 2685948"/>
              <a:gd name="connsiteX7" fmla="*/ 525462 w 6585743"/>
              <a:gd name="connsiteY7" fmla="*/ 2487229 h 2685948"/>
              <a:gd name="connsiteX8" fmla="*/ 153987 w 6585743"/>
              <a:gd name="connsiteY8" fmla="*/ 2420554 h 2685948"/>
              <a:gd name="connsiteX9" fmla="*/ 0 w 6585743"/>
              <a:gd name="connsiteY9" fmla="*/ 2449833 h 2685948"/>
              <a:gd name="connsiteX10" fmla="*/ 0 w 6585743"/>
              <a:gd name="connsiteY10" fmla="*/ 0 h 2685948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153987 w 6585743"/>
              <a:gd name="connsiteY9" fmla="*/ 2420554 h 2684135"/>
              <a:gd name="connsiteX10" fmla="*/ 0 w 6585743"/>
              <a:gd name="connsiteY10" fmla="*/ 2449833 h 2684135"/>
              <a:gd name="connsiteX11" fmla="*/ 0 w 6585743"/>
              <a:gd name="connsiteY11" fmla="*/ 0 h 2684135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0 w 6585743"/>
              <a:gd name="connsiteY9" fmla="*/ 2449833 h 2684135"/>
              <a:gd name="connsiteX10" fmla="*/ 0 w 6585743"/>
              <a:gd name="connsiteY10" fmla="*/ 0 h 26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5743" h="2684135">
                <a:moveTo>
                  <a:pt x="0" y="0"/>
                </a:moveTo>
                <a:lnTo>
                  <a:pt x="6585743" y="0"/>
                </a:lnTo>
                <a:lnTo>
                  <a:pt x="6585743" y="2449833"/>
                </a:lnTo>
                <a:cubicBezTo>
                  <a:pt x="6299596" y="2892946"/>
                  <a:pt x="5404246" y="2566720"/>
                  <a:pt x="4945062" y="2592003"/>
                </a:cubicBezTo>
                <a:cubicBezTo>
                  <a:pt x="4485878" y="2617286"/>
                  <a:pt x="4214812" y="2626928"/>
                  <a:pt x="3830637" y="2601528"/>
                </a:cubicBezTo>
                <a:cubicBezTo>
                  <a:pt x="3446462" y="2576128"/>
                  <a:pt x="2946399" y="2512628"/>
                  <a:pt x="2563812" y="2506278"/>
                </a:cubicBezTo>
                <a:cubicBezTo>
                  <a:pt x="2181225" y="2499928"/>
                  <a:pt x="1784349" y="2539616"/>
                  <a:pt x="1535112" y="2525329"/>
                </a:cubicBezTo>
                <a:lnTo>
                  <a:pt x="1068387" y="2430079"/>
                </a:lnTo>
                <a:lnTo>
                  <a:pt x="525462" y="2487229"/>
                </a:lnTo>
                <a:lnTo>
                  <a:pt x="0" y="24498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83FF"/>
              </a:gs>
              <a:gs pos="79000">
                <a:srgbClr val="69E0F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A4BADAC-0132-4A60-B51D-9C85755518E2}"/>
              </a:ext>
            </a:extLst>
          </p:cNvPr>
          <p:cNvSpPr/>
          <p:nvPr/>
        </p:nvSpPr>
        <p:spPr>
          <a:xfrm flipH="1" flipV="1">
            <a:off x="9144029" y="2776437"/>
            <a:ext cx="3098800" cy="626990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92000">
                <a:srgbClr val="64DBFE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7AC0578-1055-49E0-B57C-9AAD5CF5F10A}"/>
              </a:ext>
            </a:extLst>
          </p:cNvPr>
          <p:cNvSpPr/>
          <p:nvPr/>
        </p:nvSpPr>
        <p:spPr>
          <a:xfrm flipV="1">
            <a:off x="6493435" y="3096371"/>
            <a:ext cx="3098800" cy="626990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92000">
                <a:srgbClr val="64DBFE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3EAD7F7-5E66-41B3-AFDA-A3A812730287}"/>
              </a:ext>
            </a:extLst>
          </p:cNvPr>
          <p:cNvGrpSpPr/>
          <p:nvPr/>
        </p:nvGrpSpPr>
        <p:grpSpPr>
          <a:xfrm>
            <a:off x="8663303" y="100035"/>
            <a:ext cx="1988505" cy="1782046"/>
            <a:chOff x="3838081" y="1231617"/>
            <a:chExt cx="3933411" cy="3525022"/>
          </a:xfrm>
        </p:grpSpPr>
        <p:sp>
          <p:nvSpPr>
            <p:cNvPr id="47" name="Rectangle: Rounded Corners 1">
              <a:extLst>
                <a:ext uri="{FF2B5EF4-FFF2-40B4-BE49-F238E27FC236}">
                  <a16:creationId xmlns:a16="http://schemas.microsoft.com/office/drawing/2014/main" id="{737CD208-9D5E-41A5-9D43-755C71408196}"/>
                </a:ext>
              </a:extLst>
            </p:cNvPr>
            <p:cNvSpPr/>
            <p:nvPr/>
          </p:nvSpPr>
          <p:spPr>
            <a:xfrm>
              <a:off x="3838081" y="4284122"/>
              <a:ext cx="3702049" cy="472517"/>
            </a:xfrm>
            <a:custGeom>
              <a:avLst/>
              <a:gdLst>
                <a:gd name="connsiteX0" fmla="*/ 0 w 3454400"/>
                <a:gd name="connsiteY0" fmla="*/ 48446 h 290668"/>
                <a:gd name="connsiteX1" fmla="*/ 48446 w 3454400"/>
                <a:gd name="connsiteY1" fmla="*/ 0 h 290668"/>
                <a:gd name="connsiteX2" fmla="*/ 3405954 w 3454400"/>
                <a:gd name="connsiteY2" fmla="*/ 0 h 290668"/>
                <a:gd name="connsiteX3" fmla="*/ 3454400 w 3454400"/>
                <a:gd name="connsiteY3" fmla="*/ 48446 h 290668"/>
                <a:gd name="connsiteX4" fmla="*/ 3454400 w 3454400"/>
                <a:gd name="connsiteY4" fmla="*/ 242222 h 290668"/>
                <a:gd name="connsiteX5" fmla="*/ 3405954 w 3454400"/>
                <a:gd name="connsiteY5" fmla="*/ 290668 h 290668"/>
                <a:gd name="connsiteX6" fmla="*/ 48446 w 3454400"/>
                <a:gd name="connsiteY6" fmla="*/ 290668 h 290668"/>
                <a:gd name="connsiteX7" fmla="*/ 0 w 3454400"/>
                <a:gd name="connsiteY7" fmla="*/ 242222 h 290668"/>
                <a:gd name="connsiteX8" fmla="*/ 0 w 3454400"/>
                <a:gd name="connsiteY8" fmla="*/ 48446 h 290668"/>
                <a:gd name="connsiteX0" fmla="*/ 11287 w 3465687"/>
                <a:gd name="connsiteY0" fmla="*/ 67496 h 309718"/>
                <a:gd name="connsiteX1" fmla="*/ 12108 w 3465687"/>
                <a:gd name="connsiteY1" fmla="*/ 0 h 309718"/>
                <a:gd name="connsiteX2" fmla="*/ 3417241 w 3465687"/>
                <a:gd name="connsiteY2" fmla="*/ 19050 h 309718"/>
                <a:gd name="connsiteX3" fmla="*/ 3465687 w 3465687"/>
                <a:gd name="connsiteY3" fmla="*/ 67496 h 309718"/>
                <a:gd name="connsiteX4" fmla="*/ 3465687 w 3465687"/>
                <a:gd name="connsiteY4" fmla="*/ 261272 h 309718"/>
                <a:gd name="connsiteX5" fmla="*/ 3417241 w 3465687"/>
                <a:gd name="connsiteY5" fmla="*/ 309718 h 309718"/>
                <a:gd name="connsiteX6" fmla="*/ 59733 w 3465687"/>
                <a:gd name="connsiteY6" fmla="*/ 309718 h 309718"/>
                <a:gd name="connsiteX7" fmla="*/ 11287 w 3465687"/>
                <a:gd name="connsiteY7" fmla="*/ 261272 h 309718"/>
                <a:gd name="connsiteX8" fmla="*/ 11287 w 3465687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38100 w 3492500"/>
                <a:gd name="connsiteY7" fmla="*/ 26127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210371 w 3492500"/>
                <a:gd name="connsiteY6" fmla="*/ 281143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702050"/>
                <a:gd name="connsiteY0" fmla="*/ 202760 h 444982"/>
                <a:gd name="connsiteX1" fmla="*/ 38921 w 3702050"/>
                <a:gd name="connsiteY1" fmla="*/ 135264 h 444982"/>
                <a:gd name="connsiteX2" fmla="*/ 3444054 w 3702050"/>
                <a:gd name="connsiteY2" fmla="*/ 154314 h 444982"/>
                <a:gd name="connsiteX3" fmla="*/ 3702050 w 3702050"/>
                <a:gd name="connsiteY3" fmla="*/ 2735 h 444982"/>
                <a:gd name="connsiteX4" fmla="*/ 3492500 w 3702050"/>
                <a:gd name="connsiteY4" fmla="*/ 396536 h 444982"/>
                <a:gd name="connsiteX5" fmla="*/ 3444054 w 3702050"/>
                <a:gd name="connsiteY5" fmla="*/ 444982 h 444982"/>
                <a:gd name="connsiteX6" fmla="*/ 210371 w 3702050"/>
                <a:gd name="connsiteY6" fmla="*/ 416407 h 444982"/>
                <a:gd name="connsiteX7" fmla="*/ 85725 w 3702050"/>
                <a:gd name="connsiteY7" fmla="*/ 377486 h 444982"/>
                <a:gd name="connsiteX8" fmla="*/ 0 w 3702050"/>
                <a:gd name="connsiteY8" fmla="*/ 202760 h 444982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92500 w 3702050"/>
                <a:gd name="connsiteY4" fmla="*/ 40119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25825 w 3702050"/>
                <a:gd name="connsiteY4" fmla="*/ 38214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4405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537215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537215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537215 w 3702050"/>
                <a:gd name="connsiteY4" fmla="*/ 449636 h 449636"/>
                <a:gd name="connsiteX5" fmla="*/ 3360721 w 3702050"/>
                <a:gd name="connsiteY5" fmla="*/ 428433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10371 w 3702050"/>
                <a:gd name="connsiteY7" fmla="*/ 421061 h 453661"/>
                <a:gd name="connsiteX8" fmla="*/ 85725 w 3702050"/>
                <a:gd name="connsiteY8" fmla="*/ 382140 h 453661"/>
                <a:gd name="connsiteX9" fmla="*/ 0 w 3702050"/>
                <a:gd name="connsiteY9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10371 w 3702050"/>
                <a:gd name="connsiteY8" fmla="*/ 421061 h 453663"/>
                <a:gd name="connsiteX9" fmla="*/ 85725 w 3702050"/>
                <a:gd name="connsiteY9" fmla="*/ 382140 h 453663"/>
                <a:gd name="connsiteX10" fmla="*/ 0 w 3702050"/>
                <a:gd name="connsiteY10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10371 w 3702050"/>
                <a:gd name="connsiteY9" fmla="*/ 421061 h 453661"/>
                <a:gd name="connsiteX10" fmla="*/ 85725 w 3702050"/>
                <a:gd name="connsiteY10" fmla="*/ 382140 h 453661"/>
                <a:gd name="connsiteX11" fmla="*/ 0 w 3702050"/>
                <a:gd name="connsiteY11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547737 w 3702050"/>
                <a:gd name="connsiteY8" fmla="*/ 447102 h 453663"/>
                <a:gd name="connsiteX9" fmla="*/ 2214876 w 3702050"/>
                <a:gd name="connsiteY9" fmla="*/ 409421 h 453663"/>
                <a:gd name="connsiteX10" fmla="*/ 210371 w 3702050"/>
                <a:gd name="connsiteY10" fmla="*/ 421061 h 453663"/>
                <a:gd name="connsiteX11" fmla="*/ 85725 w 3702050"/>
                <a:gd name="connsiteY11" fmla="*/ 382140 h 453663"/>
                <a:gd name="connsiteX12" fmla="*/ 0 w 3702050"/>
                <a:gd name="connsiteY12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214876 w 3702050"/>
                <a:gd name="connsiteY9" fmla="*/ 409421 h 453661"/>
                <a:gd name="connsiteX10" fmla="*/ 1988782 w 3702050"/>
                <a:gd name="connsiteY10" fmla="*/ 453382 h 453661"/>
                <a:gd name="connsiteX11" fmla="*/ 210371 w 3702050"/>
                <a:gd name="connsiteY11" fmla="*/ 421061 h 453661"/>
                <a:gd name="connsiteX12" fmla="*/ 85725 w 3702050"/>
                <a:gd name="connsiteY12" fmla="*/ 382140 h 453661"/>
                <a:gd name="connsiteX13" fmla="*/ 0 w 3702050"/>
                <a:gd name="connsiteY13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547737 w 3702050"/>
                <a:gd name="connsiteY8" fmla="*/ 447102 h 453663"/>
                <a:gd name="connsiteX9" fmla="*/ 2214876 w 3702050"/>
                <a:gd name="connsiteY9" fmla="*/ 409421 h 453663"/>
                <a:gd name="connsiteX10" fmla="*/ 1988782 w 3702050"/>
                <a:gd name="connsiteY10" fmla="*/ 453382 h 453663"/>
                <a:gd name="connsiteX11" fmla="*/ 210371 w 3702050"/>
                <a:gd name="connsiteY11" fmla="*/ 421061 h 453663"/>
                <a:gd name="connsiteX12" fmla="*/ 85725 w 3702050"/>
                <a:gd name="connsiteY12" fmla="*/ 382140 h 453663"/>
                <a:gd name="connsiteX13" fmla="*/ 0 w 3702050"/>
                <a:gd name="connsiteY13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214876 w 3702050"/>
                <a:gd name="connsiteY9" fmla="*/ 409421 h 453661"/>
                <a:gd name="connsiteX10" fmla="*/ 1988782 w 3702050"/>
                <a:gd name="connsiteY10" fmla="*/ 453382 h 453661"/>
                <a:gd name="connsiteX11" fmla="*/ 210371 w 3702050"/>
                <a:gd name="connsiteY11" fmla="*/ 421061 h 453661"/>
                <a:gd name="connsiteX12" fmla="*/ 85725 w 3702050"/>
                <a:gd name="connsiteY12" fmla="*/ 382140 h 453661"/>
                <a:gd name="connsiteX13" fmla="*/ 0 w 3702050"/>
                <a:gd name="connsiteY13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547737 w 3702050"/>
                <a:gd name="connsiteY8" fmla="*/ 447102 h 453663"/>
                <a:gd name="connsiteX9" fmla="*/ 2214876 w 3702050"/>
                <a:gd name="connsiteY9" fmla="*/ 409421 h 453663"/>
                <a:gd name="connsiteX10" fmla="*/ 1988782 w 3702050"/>
                <a:gd name="connsiteY10" fmla="*/ 453382 h 453663"/>
                <a:gd name="connsiteX11" fmla="*/ 210371 w 3702050"/>
                <a:gd name="connsiteY11" fmla="*/ 421061 h 453663"/>
                <a:gd name="connsiteX12" fmla="*/ 85725 w 3702050"/>
                <a:gd name="connsiteY12" fmla="*/ 382140 h 453663"/>
                <a:gd name="connsiteX13" fmla="*/ 0 w 3702050"/>
                <a:gd name="connsiteY13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214876 w 3702050"/>
                <a:gd name="connsiteY9" fmla="*/ 409421 h 453661"/>
                <a:gd name="connsiteX10" fmla="*/ 1988782 w 3702050"/>
                <a:gd name="connsiteY10" fmla="*/ 453382 h 453661"/>
                <a:gd name="connsiteX11" fmla="*/ 210371 w 3702050"/>
                <a:gd name="connsiteY11" fmla="*/ 421061 h 453661"/>
                <a:gd name="connsiteX12" fmla="*/ 85725 w 3702050"/>
                <a:gd name="connsiteY12" fmla="*/ 382140 h 453661"/>
                <a:gd name="connsiteX13" fmla="*/ 0 w 3702050"/>
                <a:gd name="connsiteY13" fmla="*/ 207414 h 453661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2050" h="472516">
                  <a:moveTo>
                    <a:pt x="0" y="207414"/>
                  </a:moveTo>
                  <a:cubicBezTo>
                    <a:pt x="0" y="180658"/>
                    <a:pt x="12165" y="139918"/>
                    <a:pt x="38921" y="139918"/>
                  </a:cubicBezTo>
                  <a:cubicBezTo>
                    <a:pt x="1173965" y="104993"/>
                    <a:pt x="2194710" y="241518"/>
                    <a:pt x="3444054" y="35143"/>
                  </a:cubicBezTo>
                  <a:cubicBezTo>
                    <a:pt x="3470810" y="35143"/>
                    <a:pt x="3702050" y="-19367"/>
                    <a:pt x="3702050" y="7389"/>
                  </a:cubicBezTo>
                  <a:cubicBezTo>
                    <a:pt x="3584301" y="154805"/>
                    <a:pt x="3591430" y="443215"/>
                    <a:pt x="3537215" y="449636"/>
                  </a:cubicBezTo>
                  <a:cubicBezTo>
                    <a:pt x="3492515" y="512699"/>
                    <a:pt x="3450953" y="425034"/>
                    <a:pt x="3360721" y="428433"/>
                  </a:cubicBezTo>
                  <a:cubicBezTo>
                    <a:pt x="3272796" y="426340"/>
                    <a:pt x="3291637" y="455649"/>
                    <a:pt x="3191151" y="453555"/>
                  </a:cubicBezTo>
                  <a:cubicBezTo>
                    <a:pt x="3083446" y="453498"/>
                    <a:pt x="2988302" y="428320"/>
                    <a:pt x="2880597" y="428263"/>
                  </a:cubicBezTo>
                  <a:cubicBezTo>
                    <a:pt x="2771737" y="428262"/>
                    <a:pt x="2656597" y="447103"/>
                    <a:pt x="2547737" y="447102"/>
                  </a:cubicBezTo>
                  <a:cubicBezTo>
                    <a:pt x="2436783" y="445009"/>
                    <a:pt x="2372934" y="411514"/>
                    <a:pt x="2214876" y="409421"/>
                  </a:cubicBezTo>
                  <a:cubicBezTo>
                    <a:pt x="2089790" y="411514"/>
                    <a:pt x="2062053" y="451289"/>
                    <a:pt x="1988782" y="453382"/>
                  </a:cubicBezTo>
                  <a:lnTo>
                    <a:pt x="210371" y="421061"/>
                  </a:lnTo>
                  <a:cubicBezTo>
                    <a:pt x="183615" y="421061"/>
                    <a:pt x="85725" y="408896"/>
                    <a:pt x="85725" y="382140"/>
                  </a:cubicBezTo>
                  <a:lnTo>
                    <a:pt x="0" y="20741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29">
              <a:extLst>
                <a:ext uri="{FF2B5EF4-FFF2-40B4-BE49-F238E27FC236}">
                  <a16:creationId xmlns:a16="http://schemas.microsoft.com/office/drawing/2014/main" id="{1AD5A0C1-D2AC-4B73-B1F7-78EA9564EFA6}"/>
                </a:ext>
              </a:extLst>
            </p:cNvPr>
            <p:cNvSpPr/>
            <p:nvPr/>
          </p:nvSpPr>
          <p:spPr>
            <a:xfrm rot="21082540">
              <a:off x="4901588" y="1231617"/>
              <a:ext cx="2744528" cy="3196119"/>
            </a:xfrm>
            <a:custGeom>
              <a:avLst/>
              <a:gdLst>
                <a:gd name="connsiteX0" fmla="*/ 0 w 1955800"/>
                <a:gd name="connsiteY0" fmla="*/ 2578100 h 2578100"/>
                <a:gd name="connsiteX1" fmla="*/ 977900 w 1955800"/>
                <a:gd name="connsiteY1" fmla="*/ 0 h 2578100"/>
                <a:gd name="connsiteX2" fmla="*/ 1955800 w 1955800"/>
                <a:gd name="connsiteY2" fmla="*/ 2578100 h 2578100"/>
                <a:gd name="connsiteX3" fmla="*/ 0 w 1955800"/>
                <a:gd name="connsiteY3" fmla="*/ 2578100 h 2578100"/>
                <a:gd name="connsiteX0" fmla="*/ 0 w 2142177"/>
                <a:gd name="connsiteY0" fmla="*/ 2578100 h 3043107"/>
                <a:gd name="connsiteX1" fmla="*/ 977900 w 2142177"/>
                <a:gd name="connsiteY1" fmla="*/ 0 h 3043107"/>
                <a:gd name="connsiteX2" fmla="*/ 2142177 w 2142177"/>
                <a:gd name="connsiteY2" fmla="*/ 3043107 h 3043107"/>
                <a:gd name="connsiteX3" fmla="*/ 0 w 2142177"/>
                <a:gd name="connsiteY3" fmla="*/ 2578100 h 3043107"/>
                <a:gd name="connsiteX0" fmla="*/ 0 w 2744528"/>
                <a:gd name="connsiteY0" fmla="*/ 2653730 h 3043107"/>
                <a:gd name="connsiteX1" fmla="*/ 1580251 w 2744528"/>
                <a:gd name="connsiteY1" fmla="*/ 0 h 3043107"/>
                <a:gd name="connsiteX2" fmla="*/ 2744528 w 2744528"/>
                <a:gd name="connsiteY2" fmla="*/ 3043107 h 3043107"/>
                <a:gd name="connsiteX3" fmla="*/ 0 w 2744528"/>
                <a:gd name="connsiteY3" fmla="*/ 2653730 h 3043107"/>
                <a:gd name="connsiteX0" fmla="*/ 0 w 2744528"/>
                <a:gd name="connsiteY0" fmla="*/ 2736686 h 3126063"/>
                <a:gd name="connsiteX1" fmla="*/ 1541452 w 2744528"/>
                <a:gd name="connsiteY1" fmla="*/ 0 h 3126063"/>
                <a:gd name="connsiteX2" fmla="*/ 2744528 w 2744528"/>
                <a:gd name="connsiteY2" fmla="*/ 3126063 h 3126063"/>
                <a:gd name="connsiteX3" fmla="*/ 0 w 2744528"/>
                <a:gd name="connsiteY3" fmla="*/ 2736686 h 3126063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4528" h="3196119">
                  <a:moveTo>
                    <a:pt x="0" y="2736686"/>
                  </a:moveTo>
                  <a:lnTo>
                    <a:pt x="1541452" y="0"/>
                  </a:lnTo>
                  <a:lnTo>
                    <a:pt x="2744528" y="3126063"/>
                  </a:lnTo>
                  <a:cubicBezTo>
                    <a:pt x="1912577" y="3381355"/>
                    <a:pt x="914843" y="2866478"/>
                    <a:pt x="0" y="273668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FF7527E-47B5-4892-95FD-87993792F643}"/>
                </a:ext>
              </a:extLst>
            </p:cNvPr>
            <p:cNvCxnSpPr/>
            <p:nvPr/>
          </p:nvCxnSpPr>
          <p:spPr>
            <a:xfrm>
              <a:off x="6185004" y="1267853"/>
              <a:ext cx="88900" cy="330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: Rounded Corners 1">
              <a:extLst>
                <a:ext uri="{FF2B5EF4-FFF2-40B4-BE49-F238E27FC236}">
                  <a16:creationId xmlns:a16="http://schemas.microsoft.com/office/drawing/2014/main" id="{43B86DF0-B543-48B5-8107-6EFBBD9F4972}"/>
                </a:ext>
              </a:extLst>
            </p:cNvPr>
            <p:cNvSpPr/>
            <p:nvPr/>
          </p:nvSpPr>
          <p:spPr>
            <a:xfrm>
              <a:off x="4069442" y="4223964"/>
              <a:ext cx="3702050" cy="449636"/>
            </a:xfrm>
            <a:custGeom>
              <a:avLst/>
              <a:gdLst>
                <a:gd name="connsiteX0" fmla="*/ 0 w 3454400"/>
                <a:gd name="connsiteY0" fmla="*/ 48446 h 290668"/>
                <a:gd name="connsiteX1" fmla="*/ 48446 w 3454400"/>
                <a:gd name="connsiteY1" fmla="*/ 0 h 290668"/>
                <a:gd name="connsiteX2" fmla="*/ 3405954 w 3454400"/>
                <a:gd name="connsiteY2" fmla="*/ 0 h 290668"/>
                <a:gd name="connsiteX3" fmla="*/ 3454400 w 3454400"/>
                <a:gd name="connsiteY3" fmla="*/ 48446 h 290668"/>
                <a:gd name="connsiteX4" fmla="*/ 3454400 w 3454400"/>
                <a:gd name="connsiteY4" fmla="*/ 242222 h 290668"/>
                <a:gd name="connsiteX5" fmla="*/ 3405954 w 3454400"/>
                <a:gd name="connsiteY5" fmla="*/ 290668 h 290668"/>
                <a:gd name="connsiteX6" fmla="*/ 48446 w 3454400"/>
                <a:gd name="connsiteY6" fmla="*/ 290668 h 290668"/>
                <a:gd name="connsiteX7" fmla="*/ 0 w 3454400"/>
                <a:gd name="connsiteY7" fmla="*/ 242222 h 290668"/>
                <a:gd name="connsiteX8" fmla="*/ 0 w 3454400"/>
                <a:gd name="connsiteY8" fmla="*/ 48446 h 290668"/>
                <a:gd name="connsiteX0" fmla="*/ 11287 w 3465687"/>
                <a:gd name="connsiteY0" fmla="*/ 67496 h 309718"/>
                <a:gd name="connsiteX1" fmla="*/ 12108 w 3465687"/>
                <a:gd name="connsiteY1" fmla="*/ 0 h 309718"/>
                <a:gd name="connsiteX2" fmla="*/ 3417241 w 3465687"/>
                <a:gd name="connsiteY2" fmla="*/ 19050 h 309718"/>
                <a:gd name="connsiteX3" fmla="*/ 3465687 w 3465687"/>
                <a:gd name="connsiteY3" fmla="*/ 67496 h 309718"/>
                <a:gd name="connsiteX4" fmla="*/ 3465687 w 3465687"/>
                <a:gd name="connsiteY4" fmla="*/ 261272 h 309718"/>
                <a:gd name="connsiteX5" fmla="*/ 3417241 w 3465687"/>
                <a:gd name="connsiteY5" fmla="*/ 309718 h 309718"/>
                <a:gd name="connsiteX6" fmla="*/ 59733 w 3465687"/>
                <a:gd name="connsiteY6" fmla="*/ 309718 h 309718"/>
                <a:gd name="connsiteX7" fmla="*/ 11287 w 3465687"/>
                <a:gd name="connsiteY7" fmla="*/ 261272 h 309718"/>
                <a:gd name="connsiteX8" fmla="*/ 11287 w 3465687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38100 w 3492500"/>
                <a:gd name="connsiteY7" fmla="*/ 26127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210371 w 3492500"/>
                <a:gd name="connsiteY6" fmla="*/ 281143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702050"/>
                <a:gd name="connsiteY0" fmla="*/ 202760 h 444982"/>
                <a:gd name="connsiteX1" fmla="*/ 38921 w 3702050"/>
                <a:gd name="connsiteY1" fmla="*/ 135264 h 444982"/>
                <a:gd name="connsiteX2" fmla="*/ 3444054 w 3702050"/>
                <a:gd name="connsiteY2" fmla="*/ 154314 h 444982"/>
                <a:gd name="connsiteX3" fmla="*/ 3702050 w 3702050"/>
                <a:gd name="connsiteY3" fmla="*/ 2735 h 444982"/>
                <a:gd name="connsiteX4" fmla="*/ 3492500 w 3702050"/>
                <a:gd name="connsiteY4" fmla="*/ 396536 h 444982"/>
                <a:gd name="connsiteX5" fmla="*/ 3444054 w 3702050"/>
                <a:gd name="connsiteY5" fmla="*/ 444982 h 444982"/>
                <a:gd name="connsiteX6" fmla="*/ 210371 w 3702050"/>
                <a:gd name="connsiteY6" fmla="*/ 416407 h 444982"/>
                <a:gd name="connsiteX7" fmla="*/ 85725 w 3702050"/>
                <a:gd name="connsiteY7" fmla="*/ 377486 h 444982"/>
                <a:gd name="connsiteX8" fmla="*/ 0 w 3702050"/>
                <a:gd name="connsiteY8" fmla="*/ 202760 h 444982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92500 w 3702050"/>
                <a:gd name="connsiteY4" fmla="*/ 40119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25825 w 3702050"/>
                <a:gd name="connsiteY4" fmla="*/ 38214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4405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2050" h="449636">
                  <a:moveTo>
                    <a:pt x="0" y="207414"/>
                  </a:moveTo>
                  <a:cubicBezTo>
                    <a:pt x="0" y="180658"/>
                    <a:pt x="12165" y="139918"/>
                    <a:pt x="38921" y="139918"/>
                  </a:cubicBezTo>
                  <a:cubicBezTo>
                    <a:pt x="1173965" y="104993"/>
                    <a:pt x="2194710" y="241518"/>
                    <a:pt x="3444054" y="35143"/>
                  </a:cubicBezTo>
                  <a:cubicBezTo>
                    <a:pt x="3470810" y="35143"/>
                    <a:pt x="3702050" y="-19367"/>
                    <a:pt x="3702050" y="7389"/>
                  </a:cubicBezTo>
                  <a:cubicBezTo>
                    <a:pt x="3584301" y="154805"/>
                    <a:pt x="3399878" y="273645"/>
                    <a:pt x="3348804" y="449636"/>
                  </a:cubicBezTo>
                  <a:lnTo>
                    <a:pt x="210371" y="421061"/>
                  </a:lnTo>
                  <a:cubicBezTo>
                    <a:pt x="183615" y="421061"/>
                    <a:pt x="85725" y="408896"/>
                    <a:pt x="85725" y="382140"/>
                  </a:cubicBezTo>
                  <a:lnTo>
                    <a:pt x="0" y="20741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D2C0CEC-F2D5-4336-8D1E-3095385437C5}"/>
              </a:ext>
            </a:extLst>
          </p:cNvPr>
          <p:cNvSpPr/>
          <p:nvPr/>
        </p:nvSpPr>
        <p:spPr>
          <a:xfrm flipV="1">
            <a:off x="7396488" y="1550330"/>
            <a:ext cx="4571258" cy="924917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60000">
                <a:srgbClr val="30AEF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E420DA5-1570-497D-A931-4E6116FD0E61}"/>
              </a:ext>
            </a:extLst>
          </p:cNvPr>
          <p:cNvGrpSpPr/>
          <p:nvPr/>
        </p:nvGrpSpPr>
        <p:grpSpPr>
          <a:xfrm>
            <a:off x="6777244" y="2770987"/>
            <a:ext cx="5067631" cy="1009441"/>
            <a:chOff x="767739" y="5227195"/>
            <a:chExt cx="5067631" cy="1009441"/>
          </a:xfrm>
        </p:grpSpPr>
        <p:sp>
          <p:nvSpPr>
            <p:cNvPr id="53" name="Oval 6">
              <a:extLst>
                <a:ext uri="{FF2B5EF4-FFF2-40B4-BE49-F238E27FC236}">
                  <a16:creationId xmlns:a16="http://schemas.microsoft.com/office/drawing/2014/main" id="{EA9A23F3-73D7-422B-AD51-33B2637861C3}"/>
                </a:ext>
              </a:extLst>
            </p:cNvPr>
            <p:cNvSpPr/>
            <p:nvPr/>
          </p:nvSpPr>
          <p:spPr>
            <a:xfrm rot="21158866">
              <a:off x="4661634" y="5794343"/>
              <a:ext cx="49367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6">
              <a:extLst>
                <a:ext uri="{FF2B5EF4-FFF2-40B4-BE49-F238E27FC236}">
                  <a16:creationId xmlns:a16="http://schemas.microsoft.com/office/drawing/2014/main" id="{D7D99902-20F0-4674-AAEE-22035CBB54F5}"/>
                </a:ext>
              </a:extLst>
            </p:cNvPr>
            <p:cNvSpPr/>
            <p:nvPr/>
          </p:nvSpPr>
          <p:spPr>
            <a:xfrm rot="18182574">
              <a:off x="4455733" y="5222963"/>
              <a:ext cx="62656" cy="7111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6">
              <a:extLst>
                <a:ext uri="{FF2B5EF4-FFF2-40B4-BE49-F238E27FC236}">
                  <a16:creationId xmlns:a16="http://schemas.microsoft.com/office/drawing/2014/main" id="{36BA7522-8F9C-4A81-97FF-C73E09F17632}"/>
                </a:ext>
              </a:extLst>
            </p:cNvPr>
            <p:cNvSpPr/>
            <p:nvPr/>
          </p:nvSpPr>
          <p:spPr>
            <a:xfrm rot="17563822">
              <a:off x="3591267" y="5484647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6">
              <a:extLst>
                <a:ext uri="{FF2B5EF4-FFF2-40B4-BE49-F238E27FC236}">
                  <a16:creationId xmlns:a16="http://schemas.microsoft.com/office/drawing/2014/main" id="{B71ED282-BF07-451A-8FE4-52DEB2D87558}"/>
                </a:ext>
              </a:extLst>
            </p:cNvPr>
            <p:cNvSpPr/>
            <p:nvPr/>
          </p:nvSpPr>
          <p:spPr>
            <a:xfrm rot="14233720">
              <a:off x="1593604" y="5970367"/>
              <a:ext cx="62656" cy="799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7">
              <a:extLst>
                <a:ext uri="{FF2B5EF4-FFF2-40B4-BE49-F238E27FC236}">
                  <a16:creationId xmlns:a16="http://schemas.microsoft.com/office/drawing/2014/main" id="{8A902364-4F90-4AC4-A907-7B3F6630E15D}"/>
                </a:ext>
              </a:extLst>
            </p:cNvPr>
            <p:cNvSpPr/>
            <p:nvPr/>
          </p:nvSpPr>
          <p:spPr>
            <a:xfrm>
              <a:off x="767739" y="5763513"/>
              <a:ext cx="481802" cy="385297"/>
            </a:xfrm>
            <a:custGeom>
              <a:avLst/>
              <a:gdLst>
                <a:gd name="connsiteX0" fmla="*/ 0 w 166688"/>
                <a:gd name="connsiteY0" fmla="*/ 0 h 45719"/>
                <a:gd name="connsiteX1" fmla="*/ 166688 w 166688"/>
                <a:gd name="connsiteY1" fmla="*/ 0 h 45719"/>
                <a:gd name="connsiteX2" fmla="*/ 166688 w 166688"/>
                <a:gd name="connsiteY2" fmla="*/ 45719 h 45719"/>
                <a:gd name="connsiteX3" fmla="*/ 0 w 166688"/>
                <a:gd name="connsiteY3" fmla="*/ 45719 h 45719"/>
                <a:gd name="connsiteX4" fmla="*/ 0 w 166688"/>
                <a:gd name="connsiteY4" fmla="*/ 0 h 45719"/>
                <a:gd name="connsiteX0" fmla="*/ 0 w 166688"/>
                <a:gd name="connsiteY0" fmla="*/ 0 h 64769"/>
                <a:gd name="connsiteX1" fmla="*/ 166688 w 166688"/>
                <a:gd name="connsiteY1" fmla="*/ 0 h 64769"/>
                <a:gd name="connsiteX2" fmla="*/ 166688 w 166688"/>
                <a:gd name="connsiteY2" fmla="*/ 45719 h 64769"/>
                <a:gd name="connsiteX3" fmla="*/ 107156 w 166688"/>
                <a:gd name="connsiteY3" fmla="*/ 64769 h 64769"/>
                <a:gd name="connsiteX4" fmla="*/ 0 w 166688"/>
                <a:gd name="connsiteY4" fmla="*/ 0 h 64769"/>
                <a:gd name="connsiteX0" fmla="*/ 38099 w 204787"/>
                <a:gd name="connsiteY0" fmla="*/ 57150 h 121919"/>
                <a:gd name="connsiteX1" fmla="*/ 0 w 204787"/>
                <a:gd name="connsiteY1" fmla="*/ 0 h 121919"/>
                <a:gd name="connsiteX2" fmla="*/ 204787 w 204787"/>
                <a:gd name="connsiteY2" fmla="*/ 102869 h 121919"/>
                <a:gd name="connsiteX3" fmla="*/ 145255 w 204787"/>
                <a:gd name="connsiteY3" fmla="*/ 121919 h 121919"/>
                <a:gd name="connsiteX4" fmla="*/ 38099 w 204787"/>
                <a:gd name="connsiteY4" fmla="*/ 57150 h 121919"/>
                <a:gd name="connsiteX0" fmla="*/ 38099 w 200025"/>
                <a:gd name="connsiteY0" fmla="*/ 57150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4" fmla="*/ 38099 w 200025"/>
                <a:gd name="connsiteY4" fmla="*/ 57150 h 121919"/>
                <a:gd name="connsiteX0" fmla="*/ 145255 w 200025"/>
                <a:gd name="connsiteY0" fmla="*/ 121919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0" fmla="*/ 185717 w 240487"/>
                <a:gd name="connsiteY0" fmla="*/ 267273 h 267273"/>
                <a:gd name="connsiteX1" fmla="*/ 40462 w 240487"/>
                <a:gd name="connsiteY1" fmla="*/ 145354 h 267273"/>
                <a:gd name="connsiteX2" fmla="*/ 240487 w 240487"/>
                <a:gd name="connsiteY2" fmla="*/ 193454 h 267273"/>
                <a:gd name="connsiteX3" fmla="*/ 185717 w 240487"/>
                <a:gd name="connsiteY3" fmla="*/ 267273 h 267273"/>
                <a:gd name="connsiteX0" fmla="*/ 180437 w 235207"/>
                <a:gd name="connsiteY0" fmla="*/ 291981 h 291981"/>
                <a:gd name="connsiteX1" fmla="*/ 35182 w 235207"/>
                <a:gd name="connsiteY1" fmla="*/ 170062 h 291981"/>
                <a:gd name="connsiteX2" fmla="*/ 235207 w 235207"/>
                <a:gd name="connsiteY2" fmla="*/ 218162 h 291981"/>
                <a:gd name="connsiteX3" fmla="*/ 180437 w 235207"/>
                <a:gd name="connsiteY3" fmla="*/ 291981 h 291981"/>
                <a:gd name="connsiteX0" fmla="*/ 180437 w 339542"/>
                <a:gd name="connsiteY0" fmla="*/ 291981 h 291981"/>
                <a:gd name="connsiteX1" fmla="*/ 35182 w 339542"/>
                <a:gd name="connsiteY1" fmla="*/ 170062 h 291981"/>
                <a:gd name="connsiteX2" fmla="*/ 235207 w 339542"/>
                <a:gd name="connsiteY2" fmla="*/ 218162 h 291981"/>
                <a:gd name="connsiteX3" fmla="*/ 180437 w 339542"/>
                <a:gd name="connsiteY3" fmla="*/ 291981 h 291981"/>
                <a:gd name="connsiteX0" fmla="*/ 180437 w 359744"/>
                <a:gd name="connsiteY0" fmla="*/ 291981 h 330646"/>
                <a:gd name="connsiteX1" fmla="*/ 35182 w 359744"/>
                <a:gd name="connsiteY1" fmla="*/ 170062 h 330646"/>
                <a:gd name="connsiteX2" fmla="*/ 235207 w 359744"/>
                <a:gd name="connsiteY2" fmla="*/ 218162 h 330646"/>
                <a:gd name="connsiteX3" fmla="*/ 180437 w 359744"/>
                <a:gd name="connsiteY3" fmla="*/ 291981 h 330646"/>
                <a:gd name="connsiteX0" fmla="*/ 180437 w 359744"/>
                <a:gd name="connsiteY0" fmla="*/ 291981 h 387546"/>
                <a:gd name="connsiteX1" fmla="*/ 35182 w 359744"/>
                <a:gd name="connsiteY1" fmla="*/ 170062 h 387546"/>
                <a:gd name="connsiteX2" fmla="*/ 235207 w 359744"/>
                <a:gd name="connsiteY2" fmla="*/ 218162 h 387546"/>
                <a:gd name="connsiteX3" fmla="*/ 180437 w 359744"/>
                <a:gd name="connsiteY3" fmla="*/ 291981 h 387546"/>
                <a:gd name="connsiteX0" fmla="*/ 302495 w 481802"/>
                <a:gd name="connsiteY0" fmla="*/ 291981 h 385297"/>
                <a:gd name="connsiteX1" fmla="*/ 157240 w 481802"/>
                <a:gd name="connsiteY1" fmla="*/ 170062 h 385297"/>
                <a:gd name="connsiteX2" fmla="*/ 357265 w 481802"/>
                <a:gd name="connsiteY2" fmla="*/ 218162 h 385297"/>
                <a:gd name="connsiteX3" fmla="*/ 302495 w 481802"/>
                <a:gd name="connsiteY3" fmla="*/ 291981 h 38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802" h="385297">
                  <a:moveTo>
                    <a:pt x="302495" y="291981"/>
                  </a:moveTo>
                  <a:cubicBezTo>
                    <a:pt x="-15004" y="548997"/>
                    <a:pt x="-113430" y="196414"/>
                    <a:pt x="157240" y="170062"/>
                  </a:cubicBezTo>
                  <a:cubicBezTo>
                    <a:pt x="14365" y="-175855"/>
                    <a:pt x="352503" y="92591"/>
                    <a:pt x="357265" y="218162"/>
                  </a:cubicBezTo>
                  <a:cubicBezTo>
                    <a:pt x="612851" y="211812"/>
                    <a:pt x="413621" y="412632"/>
                    <a:pt x="302495" y="2919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6">
              <a:extLst>
                <a:ext uri="{FF2B5EF4-FFF2-40B4-BE49-F238E27FC236}">
                  <a16:creationId xmlns:a16="http://schemas.microsoft.com/office/drawing/2014/main" id="{FFE642C3-6D09-4D7A-80D5-70C79AFB97C3}"/>
                </a:ext>
              </a:extLst>
            </p:cNvPr>
            <p:cNvSpPr/>
            <p:nvPr/>
          </p:nvSpPr>
          <p:spPr>
            <a:xfrm rot="19292954">
              <a:off x="1785142" y="5250692"/>
              <a:ext cx="45719" cy="10941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oon 9">
              <a:extLst>
                <a:ext uri="{FF2B5EF4-FFF2-40B4-BE49-F238E27FC236}">
                  <a16:creationId xmlns:a16="http://schemas.microsoft.com/office/drawing/2014/main" id="{13D9DA09-500A-424D-A7F4-4C2B5D6AC9A0}"/>
                </a:ext>
              </a:extLst>
            </p:cNvPr>
            <p:cNvSpPr/>
            <p:nvPr/>
          </p:nvSpPr>
          <p:spPr>
            <a:xfrm rot="17282422">
              <a:off x="1700656" y="5485374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6">
              <a:extLst>
                <a:ext uri="{FF2B5EF4-FFF2-40B4-BE49-F238E27FC236}">
                  <a16:creationId xmlns:a16="http://schemas.microsoft.com/office/drawing/2014/main" id="{7398D05B-1EE7-4543-8362-693F6BD5F709}"/>
                </a:ext>
              </a:extLst>
            </p:cNvPr>
            <p:cNvSpPr/>
            <p:nvPr/>
          </p:nvSpPr>
          <p:spPr>
            <a:xfrm rot="17596530">
              <a:off x="2707478" y="5429113"/>
              <a:ext cx="61749" cy="10941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Moon 9">
              <a:extLst>
                <a:ext uri="{FF2B5EF4-FFF2-40B4-BE49-F238E27FC236}">
                  <a16:creationId xmlns:a16="http://schemas.microsoft.com/office/drawing/2014/main" id="{CD5D4027-88AC-43F0-9C9D-79EAA53E4262}"/>
                </a:ext>
              </a:extLst>
            </p:cNvPr>
            <p:cNvSpPr/>
            <p:nvPr/>
          </p:nvSpPr>
          <p:spPr>
            <a:xfrm rot="17282422">
              <a:off x="2901004" y="5354734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3971FB7B-EC4B-4B69-859C-E30A4068DA56}"/>
                </a:ext>
              </a:extLst>
            </p:cNvPr>
            <p:cNvSpPr/>
            <p:nvPr/>
          </p:nvSpPr>
          <p:spPr>
            <a:xfrm>
              <a:off x="3788672" y="5966729"/>
              <a:ext cx="481802" cy="269907"/>
            </a:xfrm>
            <a:custGeom>
              <a:avLst/>
              <a:gdLst>
                <a:gd name="connsiteX0" fmla="*/ 0 w 209550"/>
                <a:gd name="connsiteY0" fmla="*/ 0 h 45719"/>
                <a:gd name="connsiteX1" fmla="*/ 209550 w 209550"/>
                <a:gd name="connsiteY1" fmla="*/ 0 h 45719"/>
                <a:gd name="connsiteX2" fmla="*/ 209550 w 209550"/>
                <a:gd name="connsiteY2" fmla="*/ 45719 h 45719"/>
                <a:gd name="connsiteX3" fmla="*/ 0 w 209550"/>
                <a:gd name="connsiteY3" fmla="*/ 45719 h 45719"/>
                <a:gd name="connsiteX4" fmla="*/ 0 w 209550"/>
                <a:gd name="connsiteY4" fmla="*/ 0 h 45719"/>
                <a:gd name="connsiteX0" fmla="*/ 128587 w 209550"/>
                <a:gd name="connsiteY0" fmla="*/ 0 h 160019"/>
                <a:gd name="connsiteX1" fmla="*/ 209550 w 209550"/>
                <a:gd name="connsiteY1" fmla="*/ 114300 h 160019"/>
                <a:gd name="connsiteX2" fmla="*/ 209550 w 209550"/>
                <a:gd name="connsiteY2" fmla="*/ 160019 h 160019"/>
                <a:gd name="connsiteX3" fmla="*/ 0 w 209550"/>
                <a:gd name="connsiteY3" fmla="*/ 160019 h 160019"/>
                <a:gd name="connsiteX4" fmla="*/ 128587 w 209550"/>
                <a:gd name="connsiteY4" fmla="*/ 0 h 160019"/>
                <a:gd name="connsiteX0" fmla="*/ 128587 w 285750"/>
                <a:gd name="connsiteY0" fmla="*/ 0 h 160019"/>
                <a:gd name="connsiteX1" fmla="*/ 285750 w 285750"/>
                <a:gd name="connsiteY1" fmla="*/ 133350 h 160019"/>
                <a:gd name="connsiteX2" fmla="*/ 209550 w 285750"/>
                <a:gd name="connsiteY2" fmla="*/ 160019 h 160019"/>
                <a:gd name="connsiteX3" fmla="*/ 0 w 285750"/>
                <a:gd name="connsiteY3" fmla="*/ 160019 h 160019"/>
                <a:gd name="connsiteX4" fmla="*/ 128587 w 285750"/>
                <a:gd name="connsiteY4" fmla="*/ 0 h 160019"/>
                <a:gd name="connsiteX0" fmla="*/ 128587 w 209550"/>
                <a:gd name="connsiteY0" fmla="*/ 0 h 160019"/>
                <a:gd name="connsiteX1" fmla="*/ 209550 w 209550"/>
                <a:gd name="connsiteY1" fmla="*/ 160019 h 160019"/>
                <a:gd name="connsiteX2" fmla="*/ 0 w 209550"/>
                <a:gd name="connsiteY2" fmla="*/ 160019 h 160019"/>
                <a:gd name="connsiteX3" fmla="*/ 128587 w 209550"/>
                <a:gd name="connsiteY3" fmla="*/ 0 h 160019"/>
                <a:gd name="connsiteX0" fmla="*/ 0 w 80963"/>
                <a:gd name="connsiteY0" fmla="*/ 0 h 160019"/>
                <a:gd name="connsiteX1" fmla="*/ 80963 w 80963"/>
                <a:gd name="connsiteY1" fmla="*/ 160019 h 160019"/>
                <a:gd name="connsiteX2" fmla="*/ 0 w 80963"/>
                <a:gd name="connsiteY2" fmla="*/ 0 h 160019"/>
                <a:gd name="connsiteX0" fmla="*/ 64649 w 145612"/>
                <a:gd name="connsiteY0" fmla="*/ 0 h 177997"/>
                <a:gd name="connsiteX1" fmla="*/ 145612 w 145612"/>
                <a:gd name="connsiteY1" fmla="*/ 160019 h 177997"/>
                <a:gd name="connsiteX2" fmla="*/ 64649 w 145612"/>
                <a:gd name="connsiteY2" fmla="*/ 0 h 177997"/>
                <a:gd name="connsiteX0" fmla="*/ 64649 w 350367"/>
                <a:gd name="connsiteY0" fmla="*/ 0 h 177997"/>
                <a:gd name="connsiteX1" fmla="*/ 145612 w 350367"/>
                <a:gd name="connsiteY1" fmla="*/ 160019 h 177997"/>
                <a:gd name="connsiteX2" fmla="*/ 64649 w 350367"/>
                <a:gd name="connsiteY2" fmla="*/ 0 h 177997"/>
                <a:gd name="connsiteX0" fmla="*/ 64649 w 347579"/>
                <a:gd name="connsiteY0" fmla="*/ 151613 h 329610"/>
                <a:gd name="connsiteX1" fmla="*/ 145612 w 347579"/>
                <a:gd name="connsiteY1" fmla="*/ 311632 h 329610"/>
                <a:gd name="connsiteX2" fmla="*/ 64649 w 347579"/>
                <a:gd name="connsiteY2" fmla="*/ 151613 h 329610"/>
                <a:gd name="connsiteX0" fmla="*/ 388228 w 671158"/>
                <a:gd name="connsiteY0" fmla="*/ 151613 h 325228"/>
                <a:gd name="connsiteX1" fmla="*/ 469191 w 671158"/>
                <a:gd name="connsiteY1" fmla="*/ 311632 h 325228"/>
                <a:gd name="connsiteX2" fmla="*/ 388228 w 671158"/>
                <a:gd name="connsiteY2" fmla="*/ 151613 h 325228"/>
                <a:gd name="connsiteX0" fmla="*/ 419561 w 702491"/>
                <a:gd name="connsiteY0" fmla="*/ 151613 h 393537"/>
                <a:gd name="connsiteX1" fmla="*/ 500524 w 702491"/>
                <a:gd name="connsiteY1" fmla="*/ 311632 h 393537"/>
                <a:gd name="connsiteX2" fmla="*/ 419561 w 702491"/>
                <a:gd name="connsiteY2" fmla="*/ 151613 h 39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491" h="393537">
                  <a:moveTo>
                    <a:pt x="419561" y="151613"/>
                  </a:moveTo>
                  <a:cubicBezTo>
                    <a:pt x="-348788" y="123990"/>
                    <a:pt x="97298" y="572618"/>
                    <a:pt x="500524" y="311632"/>
                  </a:cubicBezTo>
                  <a:cubicBezTo>
                    <a:pt x="992649" y="353542"/>
                    <a:pt x="432262" y="-280822"/>
                    <a:pt x="419561" y="1516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">
              <a:extLst>
                <a:ext uri="{FF2B5EF4-FFF2-40B4-BE49-F238E27FC236}">
                  <a16:creationId xmlns:a16="http://schemas.microsoft.com/office/drawing/2014/main" id="{6DBE95F1-23AC-46D3-93B2-15A82662246D}"/>
                </a:ext>
              </a:extLst>
            </p:cNvPr>
            <p:cNvSpPr/>
            <p:nvPr/>
          </p:nvSpPr>
          <p:spPr>
            <a:xfrm rot="17596530">
              <a:off x="4499356" y="6114330"/>
              <a:ext cx="61749" cy="10941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Moon 9">
              <a:extLst>
                <a:ext uri="{FF2B5EF4-FFF2-40B4-BE49-F238E27FC236}">
                  <a16:creationId xmlns:a16="http://schemas.microsoft.com/office/drawing/2014/main" id="{B4E8D31A-3C5F-4BC9-AF64-A1544213FB2C}"/>
                </a:ext>
              </a:extLst>
            </p:cNvPr>
            <p:cNvSpPr/>
            <p:nvPr/>
          </p:nvSpPr>
          <p:spPr>
            <a:xfrm rot="8785207">
              <a:off x="4764319" y="5978888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">
              <a:extLst>
                <a:ext uri="{FF2B5EF4-FFF2-40B4-BE49-F238E27FC236}">
                  <a16:creationId xmlns:a16="http://schemas.microsoft.com/office/drawing/2014/main" id="{BB290C94-6A1D-4CA4-A56A-63143B82D7AA}"/>
                </a:ext>
              </a:extLst>
            </p:cNvPr>
            <p:cNvSpPr/>
            <p:nvPr/>
          </p:nvSpPr>
          <p:spPr>
            <a:xfrm rot="14301591">
              <a:off x="2989077" y="5671375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">
              <a:extLst>
                <a:ext uri="{FF2B5EF4-FFF2-40B4-BE49-F238E27FC236}">
                  <a16:creationId xmlns:a16="http://schemas.microsoft.com/office/drawing/2014/main" id="{759B3670-D2BB-4C6B-8A91-18D98982D286}"/>
                </a:ext>
              </a:extLst>
            </p:cNvPr>
            <p:cNvSpPr/>
            <p:nvPr/>
          </p:nvSpPr>
          <p:spPr>
            <a:xfrm rot="1153756">
              <a:off x="5302350" y="5926386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">
              <a:extLst>
                <a:ext uri="{FF2B5EF4-FFF2-40B4-BE49-F238E27FC236}">
                  <a16:creationId xmlns:a16="http://schemas.microsoft.com/office/drawing/2014/main" id="{AE3F6448-F3EA-4E44-93B5-B6A41543CC0F}"/>
                </a:ext>
              </a:extLst>
            </p:cNvPr>
            <p:cNvSpPr/>
            <p:nvPr/>
          </p:nvSpPr>
          <p:spPr>
            <a:xfrm rot="3801842" flipH="1">
              <a:off x="1950484" y="5460439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Wave 89">
            <a:extLst>
              <a:ext uri="{FF2B5EF4-FFF2-40B4-BE49-F238E27FC236}">
                <a16:creationId xmlns:a16="http://schemas.microsoft.com/office/drawing/2014/main" id="{E0878469-CE80-4A12-8791-AE5E0104D3C4}"/>
              </a:ext>
            </a:extLst>
          </p:cNvPr>
          <p:cNvSpPr/>
          <p:nvPr/>
        </p:nvSpPr>
        <p:spPr>
          <a:xfrm rot="21317769">
            <a:off x="11037626" y="5258742"/>
            <a:ext cx="1645453" cy="604339"/>
          </a:xfrm>
          <a:prstGeom prst="wave">
            <a:avLst/>
          </a:prstGeom>
          <a:gradFill>
            <a:gsLst>
              <a:gs pos="88496">
                <a:schemeClr val="accent6">
                  <a:alpha val="21000"/>
                </a:schemeClr>
              </a:gs>
              <a:gs pos="76106">
                <a:schemeClr val="accent5"/>
              </a:gs>
              <a:gs pos="55752">
                <a:schemeClr val="accent4"/>
              </a:gs>
              <a:gs pos="41593">
                <a:schemeClr val="accent3"/>
              </a:gs>
              <a:gs pos="30088">
                <a:schemeClr val="accent2"/>
              </a:gs>
              <a:gs pos="0">
                <a:schemeClr val="tx2"/>
              </a:gs>
              <a:gs pos="16000">
                <a:schemeClr val="accent1"/>
              </a:gs>
            </a:gsLst>
            <a:lin ang="12000000" scaled="0"/>
          </a:gradFill>
          <a:ln>
            <a:noFill/>
          </a:ln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D6B264-A888-42B1-9F40-833227BE3E4D}"/>
              </a:ext>
            </a:extLst>
          </p:cNvPr>
          <p:cNvGrpSpPr/>
          <p:nvPr/>
        </p:nvGrpSpPr>
        <p:grpSpPr>
          <a:xfrm flipH="1">
            <a:off x="9393321" y="4082760"/>
            <a:ext cx="2801047" cy="1846791"/>
            <a:chOff x="2265331" y="1412702"/>
            <a:chExt cx="7475326" cy="4928643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72E8C12-C2AF-458B-8618-9DAF9030E194}"/>
                </a:ext>
              </a:extLst>
            </p:cNvPr>
            <p:cNvCxnSpPr/>
            <p:nvPr/>
          </p:nvCxnSpPr>
          <p:spPr>
            <a:xfrm>
              <a:off x="8800250" y="1715959"/>
              <a:ext cx="125808" cy="523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F01DDFD-BFE7-4C8F-B569-9EB56B8CE230}"/>
                </a:ext>
              </a:extLst>
            </p:cNvPr>
            <p:cNvSpPr/>
            <p:nvPr/>
          </p:nvSpPr>
          <p:spPr>
            <a:xfrm>
              <a:off x="8634122" y="1412702"/>
              <a:ext cx="332255" cy="332255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2">
              <a:extLst>
                <a:ext uri="{FF2B5EF4-FFF2-40B4-BE49-F238E27FC236}">
                  <a16:creationId xmlns:a16="http://schemas.microsoft.com/office/drawing/2014/main" id="{74DCA89E-EFF9-45FD-9400-375FAAE2F167}"/>
                </a:ext>
              </a:extLst>
            </p:cNvPr>
            <p:cNvSpPr/>
            <p:nvPr/>
          </p:nvSpPr>
          <p:spPr>
            <a:xfrm>
              <a:off x="2265331" y="2092680"/>
              <a:ext cx="7475326" cy="4248665"/>
            </a:xfrm>
            <a:custGeom>
              <a:avLst/>
              <a:gdLst>
                <a:gd name="connsiteX0" fmla="*/ 0 w 2584174"/>
                <a:gd name="connsiteY0" fmla="*/ 1292087 h 2584174"/>
                <a:gd name="connsiteX1" fmla="*/ 1292087 w 2584174"/>
                <a:gd name="connsiteY1" fmla="*/ 0 h 2584174"/>
                <a:gd name="connsiteX2" fmla="*/ 2584174 w 2584174"/>
                <a:gd name="connsiteY2" fmla="*/ 1292087 h 2584174"/>
                <a:gd name="connsiteX3" fmla="*/ 1292087 w 2584174"/>
                <a:gd name="connsiteY3" fmla="*/ 2584174 h 2584174"/>
                <a:gd name="connsiteX4" fmla="*/ 0 w 2584174"/>
                <a:gd name="connsiteY4" fmla="*/ 1292087 h 2584174"/>
                <a:gd name="connsiteX0" fmla="*/ 4945632 w 7529806"/>
                <a:gd name="connsiteY0" fmla="*/ 1292087 h 3193774"/>
                <a:gd name="connsiteX1" fmla="*/ 6237719 w 7529806"/>
                <a:gd name="connsiteY1" fmla="*/ 0 h 3193774"/>
                <a:gd name="connsiteX2" fmla="*/ 7529806 w 7529806"/>
                <a:gd name="connsiteY2" fmla="*/ 1292087 h 3193774"/>
                <a:gd name="connsiteX3" fmla="*/ 75458 w 7529806"/>
                <a:gd name="connsiteY3" fmla="*/ 3193774 h 3193774"/>
                <a:gd name="connsiteX4" fmla="*/ 4945632 w 7529806"/>
                <a:gd name="connsiteY4" fmla="*/ 1292087 h 3193774"/>
                <a:gd name="connsiteX0" fmla="*/ 4913437 w 7484359"/>
                <a:gd name="connsiteY0" fmla="*/ 1775705 h 3204908"/>
                <a:gd name="connsiteX1" fmla="*/ 6192272 w 7484359"/>
                <a:gd name="connsiteY1" fmla="*/ 6540 h 3204908"/>
                <a:gd name="connsiteX2" fmla="*/ 7484359 w 7484359"/>
                <a:gd name="connsiteY2" fmla="*/ 1298627 h 3204908"/>
                <a:gd name="connsiteX3" fmla="*/ 30011 w 7484359"/>
                <a:gd name="connsiteY3" fmla="*/ 3200314 h 3204908"/>
                <a:gd name="connsiteX4" fmla="*/ 4913437 w 7484359"/>
                <a:gd name="connsiteY4" fmla="*/ 1775705 h 3204908"/>
                <a:gd name="connsiteX0" fmla="*/ 4926319 w 7483989"/>
                <a:gd name="connsiteY0" fmla="*/ 1966406 h 3215617"/>
                <a:gd name="connsiteX1" fmla="*/ 6191902 w 7483989"/>
                <a:gd name="connsiteY1" fmla="*/ 11711 h 3215617"/>
                <a:gd name="connsiteX2" fmla="*/ 7483989 w 7483989"/>
                <a:gd name="connsiteY2" fmla="*/ 1303798 h 3215617"/>
                <a:gd name="connsiteX3" fmla="*/ 29641 w 7483989"/>
                <a:gd name="connsiteY3" fmla="*/ 3205485 h 3215617"/>
                <a:gd name="connsiteX4" fmla="*/ 4926319 w 7483989"/>
                <a:gd name="connsiteY4" fmla="*/ 1966406 h 3215617"/>
                <a:gd name="connsiteX0" fmla="*/ 4926319 w 7483989"/>
                <a:gd name="connsiteY0" fmla="*/ 2075855 h 3223751"/>
                <a:gd name="connsiteX1" fmla="*/ 6191902 w 7483989"/>
                <a:gd name="connsiteY1" fmla="*/ 15142 h 3223751"/>
                <a:gd name="connsiteX2" fmla="*/ 7483989 w 7483989"/>
                <a:gd name="connsiteY2" fmla="*/ 1307229 h 3223751"/>
                <a:gd name="connsiteX3" fmla="*/ 29641 w 7483989"/>
                <a:gd name="connsiteY3" fmla="*/ 3208916 h 3223751"/>
                <a:gd name="connsiteX4" fmla="*/ 4926319 w 7483989"/>
                <a:gd name="connsiteY4" fmla="*/ 2075855 h 3223751"/>
                <a:gd name="connsiteX0" fmla="*/ 4939206 w 7483623"/>
                <a:gd name="connsiteY0" fmla="*/ 1980072 h 3216547"/>
                <a:gd name="connsiteX1" fmla="*/ 6191536 w 7483623"/>
                <a:gd name="connsiteY1" fmla="*/ 12124 h 3216547"/>
                <a:gd name="connsiteX2" fmla="*/ 7483623 w 7483623"/>
                <a:gd name="connsiteY2" fmla="*/ 1304211 h 3216547"/>
                <a:gd name="connsiteX3" fmla="*/ 29275 w 7483623"/>
                <a:gd name="connsiteY3" fmla="*/ 3205898 h 3216547"/>
                <a:gd name="connsiteX4" fmla="*/ 4939206 w 7483623"/>
                <a:gd name="connsiteY4" fmla="*/ 1980072 h 3216547"/>
                <a:gd name="connsiteX0" fmla="*/ 4916363 w 6231337"/>
                <a:gd name="connsiteY0" fmla="*/ 1973363 h 3257271"/>
                <a:gd name="connsiteX1" fmla="*/ 6168693 w 6231337"/>
                <a:gd name="connsiteY1" fmla="*/ 5415 h 3257271"/>
                <a:gd name="connsiteX2" fmla="*/ 6056049 w 6231337"/>
                <a:gd name="connsiteY2" fmla="*/ 2622719 h 3257271"/>
                <a:gd name="connsiteX3" fmla="*/ 6432 w 6231337"/>
                <a:gd name="connsiteY3" fmla="*/ 3199189 h 3257271"/>
                <a:gd name="connsiteX4" fmla="*/ 4916363 w 6231337"/>
                <a:gd name="connsiteY4" fmla="*/ 1973363 h 3257271"/>
                <a:gd name="connsiteX0" fmla="*/ 4916363 w 6365943"/>
                <a:gd name="connsiteY0" fmla="*/ 11324 h 1252825"/>
                <a:gd name="connsiteX1" fmla="*/ 6056049 w 6365943"/>
                <a:gd name="connsiteY1" fmla="*/ 660680 h 1252825"/>
                <a:gd name="connsiteX2" fmla="*/ 6432 w 6365943"/>
                <a:gd name="connsiteY2" fmla="*/ 1237150 h 1252825"/>
                <a:gd name="connsiteX3" fmla="*/ 4916363 w 6365943"/>
                <a:gd name="connsiteY3" fmla="*/ 11324 h 1252825"/>
                <a:gd name="connsiteX0" fmla="*/ 4915611 w 6295981"/>
                <a:gd name="connsiteY0" fmla="*/ 1829931 h 4121103"/>
                <a:gd name="connsiteX1" fmla="*/ 6055297 w 6295981"/>
                <a:gd name="connsiteY1" fmla="*/ 2479287 h 4121103"/>
                <a:gd name="connsiteX2" fmla="*/ 5680 w 6295981"/>
                <a:gd name="connsiteY2" fmla="*/ 3055757 h 4121103"/>
                <a:gd name="connsiteX3" fmla="*/ 4915611 w 6295981"/>
                <a:gd name="connsiteY3" fmla="*/ 1829931 h 4121103"/>
                <a:gd name="connsiteX0" fmla="*/ 4915611 w 7480254"/>
                <a:gd name="connsiteY0" fmla="*/ 1975323 h 4266495"/>
                <a:gd name="connsiteX1" fmla="*/ 6055297 w 7480254"/>
                <a:gd name="connsiteY1" fmla="*/ 2624679 h 4266495"/>
                <a:gd name="connsiteX2" fmla="*/ 5680 w 7480254"/>
                <a:gd name="connsiteY2" fmla="*/ 3201149 h 4266495"/>
                <a:gd name="connsiteX3" fmla="*/ 4915611 w 7480254"/>
                <a:gd name="connsiteY3" fmla="*/ 1975323 h 4266495"/>
                <a:gd name="connsiteX0" fmla="*/ 4914623 w 7314151"/>
                <a:gd name="connsiteY0" fmla="*/ 1899125 h 4116631"/>
                <a:gd name="connsiteX1" fmla="*/ 6054309 w 7314151"/>
                <a:gd name="connsiteY1" fmla="*/ 2548481 h 4116631"/>
                <a:gd name="connsiteX2" fmla="*/ 4692 w 7314151"/>
                <a:gd name="connsiteY2" fmla="*/ 3124951 h 4116631"/>
                <a:gd name="connsiteX3" fmla="*/ 4914623 w 7314151"/>
                <a:gd name="connsiteY3" fmla="*/ 1899125 h 4116631"/>
                <a:gd name="connsiteX0" fmla="*/ 4914623 w 7493279"/>
                <a:gd name="connsiteY0" fmla="*/ 2075631 h 4293137"/>
                <a:gd name="connsiteX1" fmla="*/ 6054309 w 7493279"/>
                <a:gd name="connsiteY1" fmla="*/ 2724987 h 4293137"/>
                <a:gd name="connsiteX2" fmla="*/ 4692 w 7493279"/>
                <a:gd name="connsiteY2" fmla="*/ 3301457 h 4293137"/>
                <a:gd name="connsiteX3" fmla="*/ 4914623 w 7493279"/>
                <a:gd name="connsiteY3" fmla="*/ 2075631 h 4293137"/>
                <a:gd name="connsiteX0" fmla="*/ 4912395 w 7491051"/>
                <a:gd name="connsiteY0" fmla="*/ 2075631 h 4445643"/>
                <a:gd name="connsiteX1" fmla="*/ 6052081 w 7491051"/>
                <a:gd name="connsiteY1" fmla="*/ 2724987 h 4445643"/>
                <a:gd name="connsiteX2" fmla="*/ 2464 w 7491051"/>
                <a:gd name="connsiteY2" fmla="*/ 3301457 h 4445643"/>
                <a:gd name="connsiteX3" fmla="*/ 4912395 w 7491051"/>
                <a:gd name="connsiteY3" fmla="*/ 2075631 h 4445643"/>
                <a:gd name="connsiteX0" fmla="*/ 4910123 w 7488779"/>
                <a:gd name="connsiteY0" fmla="*/ 2075631 h 4184114"/>
                <a:gd name="connsiteX1" fmla="*/ 6049809 w 7488779"/>
                <a:gd name="connsiteY1" fmla="*/ 2724987 h 4184114"/>
                <a:gd name="connsiteX2" fmla="*/ 192 w 7488779"/>
                <a:gd name="connsiteY2" fmla="*/ 3301457 h 4184114"/>
                <a:gd name="connsiteX3" fmla="*/ 4910123 w 7488779"/>
                <a:gd name="connsiteY3" fmla="*/ 2075631 h 4184114"/>
                <a:gd name="connsiteX0" fmla="*/ 4912527 w 8753344"/>
                <a:gd name="connsiteY0" fmla="*/ 526291 h 1900325"/>
                <a:gd name="connsiteX1" fmla="*/ 6052213 w 8753344"/>
                <a:gd name="connsiteY1" fmla="*/ 1175647 h 1900325"/>
                <a:gd name="connsiteX2" fmla="*/ 2596 w 8753344"/>
                <a:gd name="connsiteY2" fmla="*/ 1752117 h 1900325"/>
                <a:gd name="connsiteX3" fmla="*/ 4912527 w 8753344"/>
                <a:gd name="connsiteY3" fmla="*/ 526291 h 1900325"/>
                <a:gd name="connsiteX0" fmla="*/ 4912527 w 7975501"/>
                <a:gd name="connsiteY0" fmla="*/ 425651 h 1799685"/>
                <a:gd name="connsiteX1" fmla="*/ 6052213 w 7975501"/>
                <a:gd name="connsiteY1" fmla="*/ 1075007 h 1799685"/>
                <a:gd name="connsiteX2" fmla="*/ 2596 w 7975501"/>
                <a:gd name="connsiteY2" fmla="*/ 1651477 h 1799685"/>
                <a:gd name="connsiteX3" fmla="*/ 4912527 w 7975501"/>
                <a:gd name="connsiteY3" fmla="*/ 425651 h 1799685"/>
                <a:gd name="connsiteX0" fmla="*/ 4910156 w 6754535"/>
                <a:gd name="connsiteY0" fmla="*/ 172897 h 1546931"/>
                <a:gd name="connsiteX1" fmla="*/ 6049842 w 6754535"/>
                <a:gd name="connsiteY1" fmla="*/ 822253 h 1546931"/>
                <a:gd name="connsiteX2" fmla="*/ 225 w 6754535"/>
                <a:gd name="connsiteY2" fmla="*/ 1398723 h 1546931"/>
                <a:gd name="connsiteX3" fmla="*/ 4910156 w 6754535"/>
                <a:gd name="connsiteY3" fmla="*/ 172897 h 1546931"/>
                <a:gd name="connsiteX0" fmla="*/ 4910156 w 6324209"/>
                <a:gd name="connsiteY0" fmla="*/ 1706582 h 3080616"/>
                <a:gd name="connsiteX1" fmla="*/ 6049842 w 6324209"/>
                <a:gd name="connsiteY1" fmla="*/ 2355938 h 3080616"/>
                <a:gd name="connsiteX2" fmla="*/ 225 w 6324209"/>
                <a:gd name="connsiteY2" fmla="*/ 2932408 h 3080616"/>
                <a:gd name="connsiteX3" fmla="*/ 4910156 w 6324209"/>
                <a:gd name="connsiteY3" fmla="*/ 1706582 h 3080616"/>
                <a:gd name="connsiteX0" fmla="*/ 4910205 w 6865444"/>
                <a:gd name="connsiteY0" fmla="*/ 1900684 h 3274718"/>
                <a:gd name="connsiteX1" fmla="*/ 6719124 w 6865444"/>
                <a:gd name="connsiteY1" fmla="*/ 5624 h 3274718"/>
                <a:gd name="connsiteX2" fmla="*/ 6049891 w 6865444"/>
                <a:gd name="connsiteY2" fmla="*/ 2550040 h 3274718"/>
                <a:gd name="connsiteX3" fmla="*/ 274 w 6865444"/>
                <a:gd name="connsiteY3" fmla="*/ 3126510 h 3274718"/>
                <a:gd name="connsiteX4" fmla="*/ 4910205 w 6865444"/>
                <a:gd name="connsiteY4" fmla="*/ 1900684 h 3274718"/>
                <a:gd name="connsiteX0" fmla="*/ 4910205 w 7404243"/>
                <a:gd name="connsiteY0" fmla="*/ 1900684 h 3274718"/>
                <a:gd name="connsiteX1" fmla="*/ 6719124 w 7404243"/>
                <a:gd name="connsiteY1" fmla="*/ 5624 h 3274718"/>
                <a:gd name="connsiteX2" fmla="*/ 6049891 w 7404243"/>
                <a:gd name="connsiteY2" fmla="*/ 2550040 h 3274718"/>
                <a:gd name="connsiteX3" fmla="*/ 274 w 7404243"/>
                <a:gd name="connsiteY3" fmla="*/ 3126510 h 3274718"/>
                <a:gd name="connsiteX4" fmla="*/ 4910205 w 7404243"/>
                <a:gd name="connsiteY4" fmla="*/ 1900684 h 3274718"/>
                <a:gd name="connsiteX0" fmla="*/ 4910205 w 7404243"/>
                <a:gd name="connsiteY0" fmla="*/ 1981267 h 3355301"/>
                <a:gd name="connsiteX1" fmla="*/ 6719124 w 7404243"/>
                <a:gd name="connsiteY1" fmla="*/ 86207 h 3355301"/>
                <a:gd name="connsiteX2" fmla="*/ 6049891 w 7404243"/>
                <a:gd name="connsiteY2" fmla="*/ 2630623 h 3355301"/>
                <a:gd name="connsiteX3" fmla="*/ 274 w 7404243"/>
                <a:gd name="connsiteY3" fmla="*/ 3207093 h 3355301"/>
                <a:gd name="connsiteX4" fmla="*/ 4910205 w 7404243"/>
                <a:gd name="connsiteY4" fmla="*/ 1981267 h 3355301"/>
                <a:gd name="connsiteX0" fmla="*/ 4910146 w 7404184"/>
                <a:gd name="connsiteY0" fmla="*/ 1971408 h 3345442"/>
                <a:gd name="connsiteX1" fmla="*/ 6719065 w 7404184"/>
                <a:gd name="connsiteY1" fmla="*/ 76348 h 3345442"/>
                <a:gd name="connsiteX2" fmla="*/ 6049832 w 7404184"/>
                <a:gd name="connsiteY2" fmla="*/ 2620764 h 3345442"/>
                <a:gd name="connsiteX3" fmla="*/ 215 w 7404184"/>
                <a:gd name="connsiteY3" fmla="*/ 3197234 h 3345442"/>
                <a:gd name="connsiteX4" fmla="*/ 4910146 w 7404184"/>
                <a:gd name="connsiteY4" fmla="*/ 1971408 h 3345442"/>
                <a:gd name="connsiteX0" fmla="*/ 4910146 w 7451322"/>
                <a:gd name="connsiteY0" fmla="*/ 1971408 h 3345442"/>
                <a:gd name="connsiteX1" fmla="*/ 6719065 w 7451322"/>
                <a:gd name="connsiteY1" fmla="*/ 76348 h 3345442"/>
                <a:gd name="connsiteX2" fmla="*/ 6049832 w 7451322"/>
                <a:gd name="connsiteY2" fmla="*/ 2620764 h 3345442"/>
                <a:gd name="connsiteX3" fmla="*/ 215 w 7451322"/>
                <a:gd name="connsiteY3" fmla="*/ 3197234 h 3345442"/>
                <a:gd name="connsiteX4" fmla="*/ 4910146 w 7451322"/>
                <a:gd name="connsiteY4" fmla="*/ 1971408 h 3345442"/>
                <a:gd name="connsiteX0" fmla="*/ 4917351 w 7458527"/>
                <a:gd name="connsiteY0" fmla="*/ 1971408 h 3551774"/>
                <a:gd name="connsiteX1" fmla="*/ 6726270 w 7458527"/>
                <a:gd name="connsiteY1" fmla="*/ 76348 h 3551774"/>
                <a:gd name="connsiteX2" fmla="*/ 6057037 w 7458527"/>
                <a:gd name="connsiteY2" fmla="*/ 2620764 h 3551774"/>
                <a:gd name="connsiteX3" fmla="*/ 7420 w 7458527"/>
                <a:gd name="connsiteY3" fmla="*/ 3197234 h 3551774"/>
                <a:gd name="connsiteX4" fmla="*/ 4917351 w 7458527"/>
                <a:gd name="connsiteY4" fmla="*/ 1971408 h 3551774"/>
                <a:gd name="connsiteX0" fmla="*/ 4917351 w 7458527"/>
                <a:gd name="connsiteY0" fmla="*/ 1971408 h 4207893"/>
                <a:gd name="connsiteX1" fmla="*/ 6726270 w 7458527"/>
                <a:gd name="connsiteY1" fmla="*/ 76348 h 4207893"/>
                <a:gd name="connsiteX2" fmla="*/ 6057037 w 7458527"/>
                <a:gd name="connsiteY2" fmla="*/ 2620764 h 4207893"/>
                <a:gd name="connsiteX3" fmla="*/ 7420 w 7458527"/>
                <a:gd name="connsiteY3" fmla="*/ 3197234 h 4207893"/>
                <a:gd name="connsiteX4" fmla="*/ 4917351 w 7458527"/>
                <a:gd name="connsiteY4" fmla="*/ 1971408 h 4207893"/>
                <a:gd name="connsiteX0" fmla="*/ 4917351 w 7458527"/>
                <a:gd name="connsiteY0" fmla="*/ 2015798 h 4252283"/>
                <a:gd name="connsiteX1" fmla="*/ 6726270 w 7458527"/>
                <a:gd name="connsiteY1" fmla="*/ 120738 h 4252283"/>
                <a:gd name="connsiteX2" fmla="*/ 6057037 w 7458527"/>
                <a:gd name="connsiteY2" fmla="*/ 2665154 h 4252283"/>
                <a:gd name="connsiteX3" fmla="*/ 7420 w 7458527"/>
                <a:gd name="connsiteY3" fmla="*/ 3241624 h 4252283"/>
                <a:gd name="connsiteX4" fmla="*/ 4917351 w 7458527"/>
                <a:gd name="connsiteY4" fmla="*/ 2015798 h 4252283"/>
                <a:gd name="connsiteX0" fmla="*/ 4917351 w 7458527"/>
                <a:gd name="connsiteY0" fmla="*/ 2012180 h 4248665"/>
                <a:gd name="connsiteX1" fmla="*/ 6726270 w 7458527"/>
                <a:gd name="connsiteY1" fmla="*/ 117120 h 4248665"/>
                <a:gd name="connsiteX2" fmla="*/ 6057037 w 7458527"/>
                <a:gd name="connsiteY2" fmla="*/ 2661536 h 4248665"/>
                <a:gd name="connsiteX3" fmla="*/ 7420 w 7458527"/>
                <a:gd name="connsiteY3" fmla="*/ 3238006 h 4248665"/>
                <a:gd name="connsiteX4" fmla="*/ 4917351 w 7458527"/>
                <a:gd name="connsiteY4" fmla="*/ 2012180 h 4248665"/>
                <a:gd name="connsiteX0" fmla="*/ 4917351 w 7475326"/>
                <a:gd name="connsiteY0" fmla="*/ 2012180 h 4248665"/>
                <a:gd name="connsiteX1" fmla="*/ 6726270 w 7475326"/>
                <a:gd name="connsiteY1" fmla="*/ 117120 h 4248665"/>
                <a:gd name="connsiteX2" fmla="*/ 6057037 w 7475326"/>
                <a:gd name="connsiteY2" fmla="*/ 2661536 h 4248665"/>
                <a:gd name="connsiteX3" fmla="*/ 7420 w 7475326"/>
                <a:gd name="connsiteY3" fmla="*/ 3238006 h 4248665"/>
                <a:gd name="connsiteX4" fmla="*/ 4917351 w 7475326"/>
                <a:gd name="connsiteY4" fmla="*/ 2012180 h 424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5326" h="4248665">
                  <a:moveTo>
                    <a:pt x="4917351" y="2012180"/>
                  </a:moveTo>
                  <a:cubicBezTo>
                    <a:pt x="4951309" y="1796832"/>
                    <a:pt x="4517022" y="-543556"/>
                    <a:pt x="6726270" y="117120"/>
                  </a:cubicBezTo>
                  <a:cubicBezTo>
                    <a:pt x="8173518" y="941626"/>
                    <a:pt x="7287970" y="2611288"/>
                    <a:pt x="6057037" y="2661536"/>
                  </a:cubicBezTo>
                  <a:cubicBezTo>
                    <a:pt x="6705565" y="5132790"/>
                    <a:pt x="235468" y="4222532"/>
                    <a:pt x="7420" y="3238006"/>
                  </a:cubicBezTo>
                  <a:cubicBezTo>
                    <a:pt x="-220628" y="2253480"/>
                    <a:pt x="4883393" y="2227528"/>
                    <a:pt x="4917351" y="201218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chemeClr val="accent2">
                    <a:lumMod val="60000"/>
                    <a:lumOff val="40000"/>
                  </a:schemeClr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3">
              <a:extLst>
                <a:ext uri="{FF2B5EF4-FFF2-40B4-BE49-F238E27FC236}">
                  <a16:creationId xmlns:a16="http://schemas.microsoft.com/office/drawing/2014/main" id="{C2A85BED-C9DC-4959-AD0A-F3D239DE4DDD}"/>
                </a:ext>
              </a:extLst>
            </p:cNvPr>
            <p:cNvSpPr/>
            <p:nvPr/>
          </p:nvSpPr>
          <p:spPr>
            <a:xfrm>
              <a:off x="2474036" y="2107884"/>
              <a:ext cx="4653652" cy="3645233"/>
            </a:xfrm>
            <a:custGeom>
              <a:avLst/>
              <a:gdLst>
                <a:gd name="connsiteX0" fmla="*/ 0 w 1714500"/>
                <a:gd name="connsiteY0" fmla="*/ 0 h 228600"/>
                <a:gd name="connsiteX1" fmla="*/ 1714500 w 1714500"/>
                <a:gd name="connsiteY1" fmla="*/ 0 h 228600"/>
                <a:gd name="connsiteX2" fmla="*/ 1714500 w 1714500"/>
                <a:gd name="connsiteY2" fmla="*/ 228600 h 228600"/>
                <a:gd name="connsiteX3" fmla="*/ 0 w 1714500"/>
                <a:gd name="connsiteY3" fmla="*/ 228600 h 228600"/>
                <a:gd name="connsiteX4" fmla="*/ 0 w 1714500"/>
                <a:gd name="connsiteY4" fmla="*/ 0 h 228600"/>
                <a:gd name="connsiteX0" fmla="*/ 0 w 1816100"/>
                <a:gd name="connsiteY0" fmla="*/ 0 h 2832100"/>
                <a:gd name="connsiteX1" fmla="*/ 1816100 w 1816100"/>
                <a:gd name="connsiteY1" fmla="*/ 26035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1816100"/>
                <a:gd name="connsiteY0" fmla="*/ 0 h 2832100"/>
                <a:gd name="connsiteX1" fmla="*/ 1397000 w 1816100"/>
                <a:gd name="connsiteY1" fmla="*/ 889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2019300"/>
                <a:gd name="connsiteY0" fmla="*/ 596900 h 2743200"/>
                <a:gd name="connsiteX1" fmla="*/ 1600200 w 2019300"/>
                <a:gd name="connsiteY1" fmla="*/ 0 h 2743200"/>
                <a:gd name="connsiteX2" fmla="*/ 2019300 w 2019300"/>
                <a:gd name="connsiteY2" fmla="*/ 2743200 h 2743200"/>
                <a:gd name="connsiteX3" fmla="*/ 304800 w 2019300"/>
                <a:gd name="connsiteY3" fmla="*/ 2743200 h 2743200"/>
                <a:gd name="connsiteX4" fmla="*/ 0 w 2019300"/>
                <a:gd name="connsiteY4" fmla="*/ 596900 h 2743200"/>
                <a:gd name="connsiteX0" fmla="*/ 0 w 2019300"/>
                <a:gd name="connsiteY0" fmla="*/ 596900 h 2844800"/>
                <a:gd name="connsiteX1" fmla="*/ 1600200 w 2019300"/>
                <a:gd name="connsiteY1" fmla="*/ 0 h 2844800"/>
                <a:gd name="connsiteX2" fmla="*/ 2019300 w 2019300"/>
                <a:gd name="connsiteY2" fmla="*/ 2743200 h 2844800"/>
                <a:gd name="connsiteX3" fmla="*/ 304800 w 2019300"/>
                <a:gd name="connsiteY3" fmla="*/ 2743200 h 2844800"/>
                <a:gd name="connsiteX4" fmla="*/ 0 w 2019300"/>
                <a:gd name="connsiteY4" fmla="*/ 596900 h 2844800"/>
                <a:gd name="connsiteX0" fmla="*/ 0 w 2019300"/>
                <a:gd name="connsiteY0" fmla="*/ 596900 h 2875182"/>
                <a:gd name="connsiteX1" fmla="*/ 1600200 w 2019300"/>
                <a:gd name="connsiteY1" fmla="*/ 0 h 2875182"/>
                <a:gd name="connsiteX2" fmla="*/ 2019300 w 2019300"/>
                <a:gd name="connsiteY2" fmla="*/ 2743200 h 2875182"/>
                <a:gd name="connsiteX3" fmla="*/ 304800 w 2019300"/>
                <a:gd name="connsiteY3" fmla="*/ 2743200 h 2875182"/>
                <a:gd name="connsiteX4" fmla="*/ 0 w 2019300"/>
                <a:gd name="connsiteY4" fmla="*/ 596900 h 2875182"/>
                <a:gd name="connsiteX0" fmla="*/ 0 w 2279202"/>
                <a:gd name="connsiteY0" fmla="*/ 596900 h 2875182"/>
                <a:gd name="connsiteX1" fmla="*/ 1600200 w 2279202"/>
                <a:gd name="connsiteY1" fmla="*/ 0 h 2875182"/>
                <a:gd name="connsiteX2" fmla="*/ 2019300 w 2279202"/>
                <a:gd name="connsiteY2" fmla="*/ 2743200 h 2875182"/>
                <a:gd name="connsiteX3" fmla="*/ 304800 w 2279202"/>
                <a:gd name="connsiteY3" fmla="*/ 2743200 h 2875182"/>
                <a:gd name="connsiteX4" fmla="*/ 0 w 2279202"/>
                <a:gd name="connsiteY4" fmla="*/ 596900 h 2875182"/>
                <a:gd name="connsiteX0" fmla="*/ 0 w 2301689"/>
                <a:gd name="connsiteY0" fmla="*/ 596900 h 2875182"/>
                <a:gd name="connsiteX1" fmla="*/ 1600200 w 2301689"/>
                <a:gd name="connsiteY1" fmla="*/ 0 h 2875182"/>
                <a:gd name="connsiteX2" fmla="*/ 2019300 w 2301689"/>
                <a:gd name="connsiteY2" fmla="*/ 2743200 h 2875182"/>
                <a:gd name="connsiteX3" fmla="*/ 304800 w 2301689"/>
                <a:gd name="connsiteY3" fmla="*/ 2743200 h 2875182"/>
                <a:gd name="connsiteX4" fmla="*/ 0 w 2301689"/>
                <a:gd name="connsiteY4" fmla="*/ 596900 h 2875182"/>
                <a:gd name="connsiteX0" fmla="*/ 1300593 w 3602282"/>
                <a:gd name="connsiteY0" fmla="*/ 990600 h 3268882"/>
                <a:gd name="connsiteX1" fmla="*/ 30593 w 3602282"/>
                <a:gd name="connsiteY1" fmla="*/ 0 h 3268882"/>
                <a:gd name="connsiteX2" fmla="*/ 2900793 w 3602282"/>
                <a:gd name="connsiteY2" fmla="*/ 393700 h 3268882"/>
                <a:gd name="connsiteX3" fmla="*/ 3319893 w 3602282"/>
                <a:gd name="connsiteY3" fmla="*/ 3136900 h 3268882"/>
                <a:gd name="connsiteX4" fmla="*/ 1605393 w 3602282"/>
                <a:gd name="connsiteY4" fmla="*/ 3136900 h 3268882"/>
                <a:gd name="connsiteX5" fmla="*/ 1300593 w 3602282"/>
                <a:gd name="connsiteY5" fmla="*/ 990600 h 3268882"/>
                <a:gd name="connsiteX0" fmla="*/ 1636356 w 3938045"/>
                <a:gd name="connsiteY0" fmla="*/ 990600 h 3268882"/>
                <a:gd name="connsiteX1" fmla="*/ 112356 w 3938045"/>
                <a:gd name="connsiteY1" fmla="*/ 1524000 h 3268882"/>
                <a:gd name="connsiteX2" fmla="*/ 366356 w 3938045"/>
                <a:gd name="connsiteY2" fmla="*/ 0 h 3268882"/>
                <a:gd name="connsiteX3" fmla="*/ 3236556 w 3938045"/>
                <a:gd name="connsiteY3" fmla="*/ 393700 h 3268882"/>
                <a:gd name="connsiteX4" fmla="*/ 3655656 w 3938045"/>
                <a:gd name="connsiteY4" fmla="*/ 3136900 h 3268882"/>
                <a:gd name="connsiteX5" fmla="*/ 1941156 w 3938045"/>
                <a:gd name="connsiteY5" fmla="*/ 3136900 h 3268882"/>
                <a:gd name="connsiteX6" fmla="*/ 1636356 w 3938045"/>
                <a:gd name="connsiteY6" fmla="*/ 990600 h 3268882"/>
                <a:gd name="connsiteX0" fmla="*/ 1636356 w 3938045"/>
                <a:gd name="connsiteY0" fmla="*/ 1149884 h 3428166"/>
                <a:gd name="connsiteX1" fmla="*/ 112356 w 3938045"/>
                <a:gd name="connsiteY1" fmla="*/ 1683284 h 3428166"/>
                <a:gd name="connsiteX2" fmla="*/ 366356 w 3938045"/>
                <a:gd name="connsiteY2" fmla="*/ 159284 h 3428166"/>
                <a:gd name="connsiteX3" fmla="*/ 3236556 w 3938045"/>
                <a:gd name="connsiteY3" fmla="*/ 552984 h 3428166"/>
                <a:gd name="connsiteX4" fmla="*/ 3655656 w 3938045"/>
                <a:gd name="connsiteY4" fmla="*/ 3296184 h 3428166"/>
                <a:gd name="connsiteX5" fmla="*/ 1941156 w 3938045"/>
                <a:gd name="connsiteY5" fmla="*/ 3296184 h 3428166"/>
                <a:gd name="connsiteX6" fmla="*/ 1636356 w 3938045"/>
                <a:gd name="connsiteY6" fmla="*/ 1149884 h 3428166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10040 w 3911729"/>
                <a:gd name="connsiteY0" fmla="*/ 1308416 h 3586698"/>
                <a:gd name="connsiteX1" fmla="*/ 124140 w 3911729"/>
                <a:gd name="connsiteY1" fmla="*/ 1879916 h 3586698"/>
                <a:gd name="connsiteX2" fmla="*/ 340040 w 3911729"/>
                <a:gd name="connsiteY2" fmla="*/ 317816 h 3586698"/>
                <a:gd name="connsiteX3" fmla="*/ 3210240 w 3911729"/>
                <a:gd name="connsiteY3" fmla="*/ 711516 h 3586698"/>
                <a:gd name="connsiteX4" fmla="*/ 3629340 w 3911729"/>
                <a:gd name="connsiteY4" fmla="*/ 3454716 h 3586698"/>
                <a:gd name="connsiteX5" fmla="*/ 1914840 w 3911729"/>
                <a:gd name="connsiteY5" fmla="*/ 3454716 h 3586698"/>
                <a:gd name="connsiteX6" fmla="*/ 1610040 w 3911729"/>
                <a:gd name="connsiteY6" fmla="*/ 1308416 h 3586698"/>
                <a:gd name="connsiteX0" fmla="*/ 2186368 w 4488057"/>
                <a:gd name="connsiteY0" fmla="*/ 1308416 h 3586698"/>
                <a:gd name="connsiteX1" fmla="*/ 700468 w 4488057"/>
                <a:gd name="connsiteY1" fmla="*/ 1879916 h 3586698"/>
                <a:gd name="connsiteX2" fmla="*/ 1969 w 4488057"/>
                <a:gd name="connsiteY2" fmla="*/ 2972116 h 3586698"/>
                <a:gd name="connsiteX3" fmla="*/ 916368 w 4488057"/>
                <a:gd name="connsiteY3" fmla="*/ 317816 h 3586698"/>
                <a:gd name="connsiteX4" fmla="*/ 3786568 w 4488057"/>
                <a:gd name="connsiteY4" fmla="*/ 711516 h 3586698"/>
                <a:gd name="connsiteX5" fmla="*/ 4205668 w 4488057"/>
                <a:gd name="connsiteY5" fmla="*/ 3454716 h 3586698"/>
                <a:gd name="connsiteX6" fmla="*/ 2491168 w 4488057"/>
                <a:gd name="connsiteY6" fmla="*/ 3454716 h 3586698"/>
                <a:gd name="connsiteX7" fmla="*/ 2186368 w 4488057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67564 w 4653652"/>
                <a:gd name="connsiteY2" fmla="*/ 2972116 h 3586698"/>
                <a:gd name="connsiteX3" fmla="*/ 1081963 w 4653652"/>
                <a:gd name="connsiteY3" fmla="*/ 317816 h 3586698"/>
                <a:gd name="connsiteX4" fmla="*/ 3952163 w 4653652"/>
                <a:gd name="connsiteY4" fmla="*/ 711516 h 3586698"/>
                <a:gd name="connsiteX5" fmla="*/ 4371263 w 4653652"/>
                <a:gd name="connsiteY5" fmla="*/ 3454716 h 3586698"/>
                <a:gd name="connsiteX6" fmla="*/ 2656763 w 4653652"/>
                <a:gd name="connsiteY6" fmla="*/ 3454716 h 3586698"/>
                <a:gd name="connsiteX7" fmla="*/ 2351963 w 4653652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635680"/>
                <a:gd name="connsiteX1" fmla="*/ 866063 w 4653652"/>
                <a:gd name="connsiteY1" fmla="*/ 1879916 h 3635680"/>
                <a:gd name="connsiteX2" fmla="*/ 1196264 w 4653652"/>
                <a:gd name="connsiteY2" fmla="*/ 2768916 h 3635680"/>
                <a:gd name="connsiteX3" fmla="*/ 1996364 w 4653652"/>
                <a:gd name="connsiteY3" fmla="*/ 3632516 h 3635680"/>
                <a:gd name="connsiteX4" fmla="*/ 167564 w 4653652"/>
                <a:gd name="connsiteY4" fmla="*/ 2972116 h 3635680"/>
                <a:gd name="connsiteX5" fmla="*/ 1081963 w 4653652"/>
                <a:gd name="connsiteY5" fmla="*/ 317816 h 3635680"/>
                <a:gd name="connsiteX6" fmla="*/ 3952163 w 4653652"/>
                <a:gd name="connsiteY6" fmla="*/ 711516 h 3635680"/>
                <a:gd name="connsiteX7" fmla="*/ 4371263 w 4653652"/>
                <a:gd name="connsiteY7" fmla="*/ 3454716 h 3635680"/>
                <a:gd name="connsiteX8" fmla="*/ 2656763 w 4653652"/>
                <a:gd name="connsiteY8" fmla="*/ 3454716 h 3635680"/>
                <a:gd name="connsiteX9" fmla="*/ 2351963 w 4653652"/>
                <a:gd name="connsiteY9" fmla="*/ 1308416 h 3635680"/>
                <a:gd name="connsiteX0" fmla="*/ 2351963 w 4653652"/>
                <a:gd name="connsiteY0" fmla="*/ 1308416 h 3670629"/>
                <a:gd name="connsiteX1" fmla="*/ 866063 w 4653652"/>
                <a:gd name="connsiteY1" fmla="*/ 1879916 h 3670629"/>
                <a:gd name="connsiteX2" fmla="*/ 1196264 w 4653652"/>
                <a:gd name="connsiteY2" fmla="*/ 2768916 h 3670629"/>
                <a:gd name="connsiteX3" fmla="*/ 1996364 w 4653652"/>
                <a:gd name="connsiteY3" fmla="*/ 3632516 h 3670629"/>
                <a:gd name="connsiteX4" fmla="*/ 167564 w 4653652"/>
                <a:gd name="connsiteY4" fmla="*/ 2972116 h 3670629"/>
                <a:gd name="connsiteX5" fmla="*/ 1081963 w 4653652"/>
                <a:gd name="connsiteY5" fmla="*/ 317816 h 3670629"/>
                <a:gd name="connsiteX6" fmla="*/ 3952163 w 4653652"/>
                <a:gd name="connsiteY6" fmla="*/ 711516 h 3670629"/>
                <a:gd name="connsiteX7" fmla="*/ 4371263 w 4653652"/>
                <a:gd name="connsiteY7" fmla="*/ 3454716 h 3670629"/>
                <a:gd name="connsiteX8" fmla="*/ 2656763 w 4653652"/>
                <a:gd name="connsiteY8" fmla="*/ 3454716 h 3670629"/>
                <a:gd name="connsiteX9" fmla="*/ 2351963 w 4653652"/>
                <a:gd name="connsiteY9" fmla="*/ 1308416 h 3670629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26464 w 4653652"/>
                <a:gd name="connsiteY5" fmla="*/ 13211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5264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197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75664 w 4653652"/>
                <a:gd name="connsiteY7" fmla="*/ 18672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18037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526464 w 4653652"/>
                <a:gd name="connsiteY7" fmla="*/ 21720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3652" h="3645233">
                  <a:moveTo>
                    <a:pt x="2351963" y="1308416"/>
                  </a:moveTo>
                  <a:cubicBezTo>
                    <a:pt x="1810096" y="1081933"/>
                    <a:pt x="1090430" y="1276666"/>
                    <a:pt x="859713" y="1860866"/>
                  </a:cubicBezTo>
                  <a:cubicBezTo>
                    <a:pt x="741180" y="2406966"/>
                    <a:pt x="1242036" y="2625777"/>
                    <a:pt x="1290720" y="2718910"/>
                  </a:cubicBezTo>
                  <a:cubicBezTo>
                    <a:pt x="1387294" y="2824479"/>
                    <a:pt x="1736808" y="2893271"/>
                    <a:pt x="2219408" y="2580004"/>
                  </a:cubicBezTo>
                  <a:cubicBezTo>
                    <a:pt x="2367575" y="2478404"/>
                    <a:pt x="2411231" y="1918016"/>
                    <a:pt x="2148764" y="1727516"/>
                  </a:cubicBezTo>
                  <a:cubicBezTo>
                    <a:pt x="2060922" y="1599458"/>
                    <a:pt x="1247064" y="1630149"/>
                    <a:pt x="1412164" y="2083116"/>
                  </a:cubicBezTo>
                  <a:cubicBezTo>
                    <a:pt x="1363481" y="2212233"/>
                    <a:pt x="1668281" y="2392149"/>
                    <a:pt x="1831264" y="2159316"/>
                  </a:cubicBezTo>
                  <a:cubicBezTo>
                    <a:pt x="1860897" y="2138149"/>
                    <a:pt x="1657697" y="2377333"/>
                    <a:pt x="1462964" y="2197416"/>
                  </a:cubicBezTo>
                  <a:cubicBezTo>
                    <a:pt x="1325381" y="2087349"/>
                    <a:pt x="1420631" y="1848166"/>
                    <a:pt x="1462964" y="1803716"/>
                  </a:cubicBezTo>
                  <a:cubicBezTo>
                    <a:pt x="1505297" y="1759266"/>
                    <a:pt x="1566945" y="1689945"/>
                    <a:pt x="1853489" y="1660047"/>
                  </a:cubicBezTo>
                  <a:cubicBezTo>
                    <a:pt x="2185806" y="1590197"/>
                    <a:pt x="2354081" y="1989983"/>
                    <a:pt x="2326564" y="2165666"/>
                  </a:cubicBezTo>
                  <a:cubicBezTo>
                    <a:pt x="2481081" y="2754099"/>
                    <a:pt x="1374064" y="2931899"/>
                    <a:pt x="1323264" y="2730816"/>
                  </a:cubicBezTo>
                  <a:cubicBezTo>
                    <a:pt x="288214" y="2013266"/>
                    <a:pt x="1140172" y="1388849"/>
                    <a:pt x="1459789" y="1289366"/>
                  </a:cubicBezTo>
                  <a:cubicBezTo>
                    <a:pt x="2744606" y="878733"/>
                    <a:pt x="2976381" y="2186833"/>
                    <a:pt x="2872664" y="2464116"/>
                  </a:cubicBezTo>
                  <a:cubicBezTo>
                    <a:pt x="2908647" y="3500224"/>
                    <a:pt x="2356197" y="3655799"/>
                    <a:pt x="1996364" y="3632516"/>
                  </a:cubicBezTo>
                  <a:cubicBezTo>
                    <a:pt x="1636531" y="3609233"/>
                    <a:pt x="552798" y="3846299"/>
                    <a:pt x="167564" y="2972116"/>
                  </a:cubicBezTo>
                  <a:cubicBezTo>
                    <a:pt x="-380653" y="1759266"/>
                    <a:pt x="546447" y="374966"/>
                    <a:pt x="1081963" y="317816"/>
                  </a:cubicBezTo>
                  <a:cubicBezTo>
                    <a:pt x="1721196" y="-8151"/>
                    <a:pt x="2982730" y="-334117"/>
                    <a:pt x="3952163" y="711516"/>
                  </a:cubicBezTo>
                  <a:cubicBezTo>
                    <a:pt x="4231563" y="1092516"/>
                    <a:pt x="5095163" y="1625916"/>
                    <a:pt x="4371263" y="3454716"/>
                  </a:cubicBezTo>
                  <a:cubicBezTo>
                    <a:pt x="3837863" y="3569016"/>
                    <a:pt x="3317163" y="3683316"/>
                    <a:pt x="2656763" y="3454716"/>
                  </a:cubicBezTo>
                  <a:cubicBezTo>
                    <a:pt x="3164763" y="2218583"/>
                    <a:pt x="2771063" y="1522199"/>
                    <a:pt x="2351963" y="13084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D7F2D02-0B0B-4B17-AF55-9E488E970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9001" y="1760424"/>
              <a:ext cx="289466" cy="5624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8566B5A-3D1A-495E-A9EF-027447C03A41}"/>
                </a:ext>
              </a:extLst>
            </p:cNvPr>
            <p:cNvSpPr/>
            <p:nvPr/>
          </p:nvSpPr>
          <p:spPr>
            <a:xfrm>
              <a:off x="9340937" y="1497987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C2B5FBF-090A-4BBD-B96B-804A16A8E791}"/>
                </a:ext>
              </a:extLst>
            </p:cNvPr>
            <p:cNvSpPr/>
            <p:nvPr/>
          </p:nvSpPr>
          <p:spPr>
            <a:xfrm>
              <a:off x="8596146" y="2555245"/>
              <a:ext cx="611331" cy="931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FD96E19-650C-4500-8EE3-035E6CEC503D}"/>
                </a:ext>
              </a:extLst>
            </p:cNvPr>
            <p:cNvSpPr/>
            <p:nvPr/>
          </p:nvSpPr>
          <p:spPr>
            <a:xfrm>
              <a:off x="9498137" y="3441008"/>
              <a:ext cx="229109" cy="185532"/>
            </a:xfrm>
            <a:custGeom>
              <a:avLst/>
              <a:gdLst>
                <a:gd name="connsiteX0" fmla="*/ 66261 w 225319"/>
                <a:gd name="connsiteY0" fmla="*/ 0 h 216207"/>
                <a:gd name="connsiteX1" fmla="*/ 225287 w 225319"/>
                <a:gd name="connsiteY1" fmla="*/ 79513 h 216207"/>
                <a:gd name="connsiteX2" fmla="*/ 79513 w 225319"/>
                <a:gd name="connsiteY2" fmla="*/ 212035 h 216207"/>
                <a:gd name="connsiteX3" fmla="*/ 0 w 225319"/>
                <a:gd name="connsiteY3" fmla="*/ 185531 h 216207"/>
                <a:gd name="connsiteX4" fmla="*/ 0 w 225319"/>
                <a:gd name="connsiteY4" fmla="*/ 185531 h 216207"/>
                <a:gd name="connsiteX0" fmla="*/ 66261 w 226196"/>
                <a:gd name="connsiteY0" fmla="*/ 0 h 185531"/>
                <a:gd name="connsiteX1" fmla="*/ 225287 w 226196"/>
                <a:gd name="connsiteY1" fmla="*/ 79513 h 185531"/>
                <a:gd name="connsiteX2" fmla="*/ 0 w 226196"/>
                <a:gd name="connsiteY2" fmla="*/ 185531 h 185531"/>
                <a:gd name="connsiteX3" fmla="*/ 0 w 226196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0 w 229109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16669 w 229109"/>
                <a:gd name="connsiteY3" fmla="*/ 156956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109" h="185531">
                  <a:moveTo>
                    <a:pt x="66261" y="0"/>
                  </a:moveTo>
                  <a:cubicBezTo>
                    <a:pt x="144669" y="22087"/>
                    <a:pt x="250618" y="-6178"/>
                    <a:pt x="225287" y="79513"/>
                  </a:cubicBezTo>
                  <a:cubicBezTo>
                    <a:pt x="199956" y="165204"/>
                    <a:pt x="37548" y="167861"/>
                    <a:pt x="0" y="18553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9A56348F-9142-4F91-BB30-E60055AC812C}"/>
                </a:ext>
              </a:extLst>
            </p:cNvPr>
            <p:cNvSpPr/>
            <p:nvPr/>
          </p:nvSpPr>
          <p:spPr>
            <a:xfrm rot="8488751">
              <a:off x="9391818" y="3656748"/>
              <a:ext cx="251165" cy="251165"/>
            </a:xfrm>
            <a:prstGeom prst="arc">
              <a:avLst>
                <a:gd name="adj1" fmla="val 13142050"/>
                <a:gd name="adj2" fmla="val 18549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8FEF022-8742-4B70-9860-E17336B54605}"/>
                </a:ext>
              </a:extLst>
            </p:cNvPr>
            <p:cNvSpPr/>
            <p:nvPr/>
          </p:nvSpPr>
          <p:spPr>
            <a:xfrm>
              <a:off x="8800250" y="2698935"/>
              <a:ext cx="407227" cy="6203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6348AE0-F043-4259-A005-FA4034C65805}"/>
                </a:ext>
              </a:extLst>
            </p:cNvPr>
            <p:cNvSpPr/>
            <p:nvPr/>
          </p:nvSpPr>
          <p:spPr>
            <a:xfrm>
              <a:off x="8972281" y="2734000"/>
              <a:ext cx="196818" cy="299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A61A744-0817-424A-8FBA-7AB3D14ABA65}"/>
              </a:ext>
            </a:extLst>
          </p:cNvPr>
          <p:cNvGrpSpPr/>
          <p:nvPr/>
        </p:nvGrpSpPr>
        <p:grpSpPr>
          <a:xfrm rot="221980">
            <a:off x="6590504" y="1965998"/>
            <a:ext cx="2980479" cy="2596800"/>
            <a:chOff x="2806374" y="-565867"/>
            <a:chExt cx="7395171" cy="6443186"/>
          </a:xfrm>
        </p:grpSpPr>
        <p:sp>
          <p:nvSpPr>
            <p:cNvPr id="118" name="Star: 5 Points 2">
              <a:extLst>
                <a:ext uri="{FF2B5EF4-FFF2-40B4-BE49-F238E27FC236}">
                  <a16:creationId xmlns:a16="http://schemas.microsoft.com/office/drawing/2014/main" id="{98D3245C-A1B2-4D15-8B0F-B78AB952C6B5}"/>
                </a:ext>
              </a:extLst>
            </p:cNvPr>
            <p:cNvSpPr/>
            <p:nvPr/>
          </p:nvSpPr>
          <p:spPr>
            <a:xfrm rot="20575459">
              <a:off x="2806374" y="-565867"/>
              <a:ext cx="7395171" cy="6430351"/>
            </a:xfrm>
            <a:custGeom>
              <a:avLst/>
              <a:gdLst>
                <a:gd name="connsiteX0" fmla="*/ 8 w 7366399"/>
                <a:gd name="connsiteY0" fmla="*/ 2315644 h 6062449"/>
                <a:gd name="connsiteX1" fmla="*/ 2756047 w 7366399"/>
                <a:gd name="connsiteY1" fmla="*/ 2246958 h 6062449"/>
                <a:gd name="connsiteX2" fmla="*/ 3683200 w 7366399"/>
                <a:gd name="connsiteY2" fmla="*/ 0 h 6062449"/>
                <a:gd name="connsiteX3" fmla="*/ 4610352 w 7366399"/>
                <a:gd name="connsiteY3" fmla="*/ 2246958 h 6062449"/>
                <a:gd name="connsiteX4" fmla="*/ 7366391 w 7366399"/>
                <a:gd name="connsiteY4" fmla="*/ 2315644 h 6062449"/>
                <a:gd name="connsiteX5" fmla="*/ 5183363 w 7366399"/>
                <a:gd name="connsiteY5" fmla="*/ 3773026 h 6062449"/>
                <a:gd name="connsiteX6" fmla="*/ 5959537 w 7366399"/>
                <a:gd name="connsiteY6" fmla="*/ 6062434 h 6062449"/>
                <a:gd name="connsiteX7" fmla="*/ 3683200 w 7366399"/>
                <a:gd name="connsiteY7" fmla="*/ 4716187 h 6062449"/>
                <a:gd name="connsiteX8" fmla="*/ 1406862 w 7366399"/>
                <a:gd name="connsiteY8" fmla="*/ 6062434 h 6062449"/>
                <a:gd name="connsiteX9" fmla="*/ 2183036 w 7366399"/>
                <a:gd name="connsiteY9" fmla="*/ 3773026 h 6062449"/>
                <a:gd name="connsiteX10" fmla="*/ 8 w 7366399"/>
                <a:gd name="connsiteY10" fmla="*/ 2315644 h 6062449"/>
                <a:gd name="connsiteX0" fmla="*/ 0 w 7366383"/>
                <a:gd name="connsiteY0" fmla="*/ 2348223 h 6095013"/>
                <a:gd name="connsiteX1" fmla="*/ 2756039 w 7366383"/>
                <a:gd name="connsiteY1" fmla="*/ 2279537 h 6095013"/>
                <a:gd name="connsiteX2" fmla="*/ 3683192 w 7366383"/>
                <a:gd name="connsiteY2" fmla="*/ 32579 h 6095013"/>
                <a:gd name="connsiteX3" fmla="*/ 4610344 w 7366383"/>
                <a:gd name="connsiteY3" fmla="*/ 2279537 h 6095013"/>
                <a:gd name="connsiteX4" fmla="*/ 7366383 w 7366383"/>
                <a:gd name="connsiteY4" fmla="*/ 2348223 h 6095013"/>
                <a:gd name="connsiteX5" fmla="*/ 5183355 w 7366383"/>
                <a:gd name="connsiteY5" fmla="*/ 3805605 h 6095013"/>
                <a:gd name="connsiteX6" fmla="*/ 5959529 w 7366383"/>
                <a:gd name="connsiteY6" fmla="*/ 6095013 h 6095013"/>
                <a:gd name="connsiteX7" fmla="*/ 3683192 w 7366383"/>
                <a:gd name="connsiteY7" fmla="*/ 4748766 h 6095013"/>
                <a:gd name="connsiteX8" fmla="*/ 1406854 w 7366383"/>
                <a:gd name="connsiteY8" fmla="*/ 6095013 h 6095013"/>
                <a:gd name="connsiteX9" fmla="*/ 2183028 w 7366383"/>
                <a:gd name="connsiteY9" fmla="*/ 3805605 h 6095013"/>
                <a:gd name="connsiteX10" fmla="*/ 0 w 7366383"/>
                <a:gd name="connsiteY10" fmla="*/ 2348223 h 6095013"/>
                <a:gd name="connsiteX0" fmla="*/ 0 w 7366383"/>
                <a:gd name="connsiteY0" fmla="*/ 2348223 h 6095013"/>
                <a:gd name="connsiteX1" fmla="*/ 2756039 w 7366383"/>
                <a:gd name="connsiteY1" fmla="*/ 2279537 h 6095013"/>
                <a:gd name="connsiteX2" fmla="*/ 3683192 w 7366383"/>
                <a:gd name="connsiteY2" fmla="*/ 32579 h 6095013"/>
                <a:gd name="connsiteX3" fmla="*/ 4610344 w 7366383"/>
                <a:gd name="connsiteY3" fmla="*/ 2279537 h 6095013"/>
                <a:gd name="connsiteX4" fmla="*/ 7366383 w 7366383"/>
                <a:gd name="connsiteY4" fmla="*/ 2348223 h 6095013"/>
                <a:gd name="connsiteX5" fmla="*/ 5183355 w 7366383"/>
                <a:gd name="connsiteY5" fmla="*/ 3805605 h 6095013"/>
                <a:gd name="connsiteX6" fmla="*/ 5959529 w 7366383"/>
                <a:gd name="connsiteY6" fmla="*/ 6095013 h 6095013"/>
                <a:gd name="connsiteX7" fmla="*/ 3683192 w 7366383"/>
                <a:gd name="connsiteY7" fmla="*/ 4748766 h 6095013"/>
                <a:gd name="connsiteX8" fmla="*/ 1406854 w 7366383"/>
                <a:gd name="connsiteY8" fmla="*/ 6095013 h 6095013"/>
                <a:gd name="connsiteX9" fmla="*/ 2183028 w 7366383"/>
                <a:gd name="connsiteY9" fmla="*/ 3805605 h 6095013"/>
                <a:gd name="connsiteX10" fmla="*/ 0 w 7366383"/>
                <a:gd name="connsiteY10" fmla="*/ 2348223 h 6095013"/>
                <a:gd name="connsiteX0" fmla="*/ 0 w 7366383"/>
                <a:gd name="connsiteY0" fmla="*/ 2579166 h 6325956"/>
                <a:gd name="connsiteX1" fmla="*/ 2756039 w 7366383"/>
                <a:gd name="connsiteY1" fmla="*/ 2510480 h 6325956"/>
                <a:gd name="connsiteX2" fmla="*/ 3569167 w 7366383"/>
                <a:gd name="connsiteY2" fmla="*/ 29211 h 6325956"/>
                <a:gd name="connsiteX3" fmla="*/ 4610344 w 7366383"/>
                <a:gd name="connsiteY3" fmla="*/ 2510480 h 6325956"/>
                <a:gd name="connsiteX4" fmla="*/ 7366383 w 7366383"/>
                <a:gd name="connsiteY4" fmla="*/ 2579166 h 6325956"/>
                <a:gd name="connsiteX5" fmla="*/ 5183355 w 7366383"/>
                <a:gd name="connsiteY5" fmla="*/ 4036548 h 6325956"/>
                <a:gd name="connsiteX6" fmla="*/ 5959529 w 7366383"/>
                <a:gd name="connsiteY6" fmla="*/ 6325956 h 6325956"/>
                <a:gd name="connsiteX7" fmla="*/ 3683192 w 7366383"/>
                <a:gd name="connsiteY7" fmla="*/ 4979709 h 6325956"/>
                <a:gd name="connsiteX8" fmla="*/ 1406854 w 7366383"/>
                <a:gd name="connsiteY8" fmla="*/ 6325956 h 6325956"/>
                <a:gd name="connsiteX9" fmla="*/ 2183028 w 7366383"/>
                <a:gd name="connsiteY9" fmla="*/ 4036548 h 6325956"/>
                <a:gd name="connsiteX10" fmla="*/ 0 w 7366383"/>
                <a:gd name="connsiteY10" fmla="*/ 2579166 h 6325956"/>
                <a:gd name="connsiteX0" fmla="*/ 0 w 7366383"/>
                <a:gd name="connsiteY0" fmla="*/ 2560715 h 6307505"/>
                <a:gd name="connsiteX1" fmla="*/ 2756039 w 7366383"/>
                <a:gd name="connsiteY1" fmla="*/ 2492029 h 6307505"/>
                <a:gd name="connsiteX2" fmla="*/ 3569167 w 7366383"/>
                <a:gd name="connsiteY2" fmla="*/ 10760 h 6307505"/>
                <a:gd name="connsiteX3" fmla="*/ 4610344 w 7366383"/>
                <a:gd name="connsiteY3" fmla="*/ 2492029 h 6307505"/>
                <a:gd name="connsiteX4" fmla="*/ 7366383 w 7366383"/>
                <a:gd name="connsiteY4" fmla="*/ 2560715 h 6307505"/>
                <a:gd name="connsiteX5" fmla="*/ 5183355 w 7366383"/>
                <a:gd name="connsiteY5" fmla="*/ 4018097 h 6307505"/>
                <a:gd name="connsiteX6" fmla="*/ 5959529 w 7366383"/>
                <a:gd name="connsiteY6" fmla="*/ 6307505 h 6307505"/>
                <a:gd name="connsiteX7" fmla="*/ 3683192 w 7366383"/>
                <a:gd name="connsiteY7" fmla="*/ 4961258 h 6307505"/>
                <a:gd name="connsiteX8" fmla="*/ 1406854 w 7366383"/>
                <a:gd name="connsiteY8" fmla="*/ 6307505 h 6307505"/>
                <a:gd name="connsiteX9" fmla="*/ 2183028 w 7366383"/>
                <a:gd name="connsiteY9" fmla="*/ 4018097 h 6307505"/>
                <a:gd name="connsiteX10" fmla="*/ 0 w 7366383"/>
                <a:gd name="connsiteY10" fmla="*/ 2560715 h 6307505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435494"/>
                <a:gd name="connsiteY0" fmla="*/ 2516295 h 6297600"/>
                <a:gd name="connsiteX1" fmla="*/ 2825150 w 7435494"/>
                <a:gd name="connsiteY1" fmla="*/ 2482124 h 6297600"/>
                <a:gd name="connsiteX2" fmla="*/ 3638278 w 7435494"/>
                <a:gd name="connsiteY2" fmla="*/ 855 h 6297600"/>
                <a:gd name="connsiteX3" fmla="*/ 4679455 w 7435494"/>
                <a:gd name="connsiteY3" fmla="*/ 2482124 h 6297600"/>
                <a:gd name="connsiteX4" fmla="*/ 7435494 w 7435494"/>
                <a:gd name="connsiteY4" fmla="*/ 2550810 h 6297600"/>
                <a:gd name="connsiteX5" fmla="*/ 5252466 w 7435494"/>
                <a:gd name="connsiteY5" fmla="*/ 4008192 h 6297600"/>
                <a:gd name="connsiteX6" fmla="*/ 6028640 w 7435494"/>
                <a:gd name="connsiteY6" fmla="*/ 6297600 h 6297600"/>
                <a:gd name="connsiteX7" fmla="*/ 3752303 w 7435494"/>
                <a:gd name="connsiteY7" fmla="*/ 4951353 h 6297600"/>
                <a:gd name="connsiteX8" fmla="*/ 1475965 w 7435494"/>
                <a:gd name="connsiteY8" fmla="*/ 6297600 h 6297600"/>
                <a:gd name="connsiteX9" fmla="*/ 2252139 w 7435494"/>
                <a:gd name="connsiteY9" fmla="*/ 4008192 h 6297600"/>
                <a:gd name="connsiteX10" fmla="*/ 0 w 7435494"/>
                <a:gd name="connsiteY10" fmla="*/ 2516295 h 6297600"/>
                <a:gd name="connsiteX0" fmla="*/ 0 w 7435494"/>
                <a:gd name="connsiteY0" fmla="*/ 2516323 h 6297628"/>
                <a:gd name="connsiteX1" fmla="*/ 2763496 w 7435494"/>
                <a:gd name="connsiteY1" fmla="*/ 2423356 h 6297628"/>
                <a:gd name="connsiteX2" fmla="*/ 3638278 w 7435494"/>
                <a:gd name="connsiteY2" fmla="*/ 883 h 6297628"/>
                <a:gd name="connsiteX3" fmla="*/ 4679455 w 7435494"/>
                <a:gd name="connsiteY3" fmla="*/ 2482152 h 6297628"/>
                <a:gd name="connsiteX4" fmla="*/ 7435494 w 7435494"/>
                <a:gd name="connsiteY4" fmla="*/ 2550838 h 6297628"/>
                <a:gd name="connsiteX5" fmla="*/ 5252466 w 7435494"/>
                <a:gd name="connsiteY5" fmla="*/ 4008220 h 6297628"/>
                <a:gd name="connsiteX6" fmla="*/ 6028640 w 7435494"/>
                <a:gd name="connsiteY6" fmla="*/ 6297628 h 6297628"/>
                <a:gd name="connsiteX7" fmla="*/ 3752303 w 7435494"/>
                <a:gd name="connsiteY7" fmla="*/ 4951381 h 6297628"/>
                <a:gd name="connsiteX8" fmla="*/ 1475965 w 7435494"/>
                <a:gd name="connsiteY8" fmla="*/ 6297628 h 6297628"/>
                <a:gd name="connsiteX9" fmla="*/ 2252139 w 7435494"/>
                <a:gd name="connsiteY9" fmla="*/ 4008220 h 6297628"/>
                <a:gd name="connsiteX10" fmla="*/ 0 w 7435494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252466 w 7368205"/>
                <a:gd name="connsiteY5" fmla="*/ 4008220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252466 w 7368205"/>
                <a:gd name="connsiteY5" fmla="*/ 4008220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378550 w 7368205"/>
                <a:gd name="connsiteY5" fmla="*/ 4073522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378550 w 7368205"/>
                <a:gd name="connsiteY5" fmla="*/ 4073522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81202"/>
                <a:gd name="connsiteY0" fmla="*/ 2516323 h 6297628"/>
                <a:gd name="connsiteX1" fmla="*/ 2763496 w 7381202"/>
                <a:gd name="connsiteY1" fmla="*/ 2423356 h 6297628"/>
                <a:gd name="connsiteX2" fmla="*/ 3638278 w 7381202"/>
                <a:gd name="connsiteY2" fmla="*/ 883 h 6297628"/>
                <a:gd name="connsiteX3" fmla="*/ 4679455 w 7381202"/>
                <a:gd name="connsiteY3" fmla="*/ 2482152 h 6297628"/>
                <a:gd name="connsiteX4" fmla="*/ 7368205 w 7381202"/>
                <a:gd name="connsiteY4" fmla="*/ 2423883 h 6297628"/>
                <a:gd name="connsiteX5" fmla="*/ 5378550 w 7381202"/>
                <a:gd name="connsiteY5" fmla="*/ 4073522 h 6297628"/>
                <a:gd name="connsiteX6" fmla="*/ 6028640 w 7381202"/>
                <a:gd name="connsiteY6" fmla="*/ 6297628 h 6297628"/>
                <a:gd name="connsiteX7" fmla="*/ 3752303 w 7381202"/>
                <a:gd name="connsiteY7" fmla="*/ 4951381 h 6297628"/>
                <a:gd name="connsiteX8" fmla="*/ 1475965 w 7381202"/>
                <a:gd name="connsiteY8" fmla="*/ 6297628 h 6297628"/>
                <a:gd name="connsiteX9" fmla="*/ 2252139 w 7381202"/>
                <a:gd name="connsiteY9" fmla="*/ 4008220 h 6297628"/>
                <a:gd name="connsiteX10" fmla="*/ 0 w 7381202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679455 w 7382239"/>
                <a:gd name="connsiteY3" fmla="*/ 2482152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679455 w 7382239"/>
                <a:gd name="connsiteY3" fmla="*/ 2482152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3129"/>
                <a:gd name="connsiteY0" fmla="*/ 2516323 h 6297628"/>
                <a:gd name="connsiteX1" fmla="*/ 2763496 w 7383129"/>
                <a:gd name="connsiteY1" fmla="*/ 2423356 h 6297628"/>
                <a:gd name="connsiteX2" fmla="*/ 3638278 w 7383129"/>
                <a:gd name="connsiteY2" fmla="*/ 883 h 6297628"/>
                <a:gd name="connsiteX3" fmla="*/ 4710241 w 7383129"/>
                <a:gd name="connsiteY3" fmla="*/ 2425181 h 6297628"/>
                <a:gd name="connsiteX4" fmla="*/ 7368205 w 7383129"/>
                <a:gd name="connsiteY4" fmla="*/ 2423883 h 6297628"/>
                <a:gd name="connsiteX5" fmla="*/ 5378550 w 7383129"/>
                <a:gd name="connsiteY5" fmla="*/ 4073522 h 6297628"/>
                <a:gd name="connsiteX6" fmla="*/ 6028640 w 7383129"/>
                <a:gd name="connsiteY6" fmla="*/ 6297628 h 6297628"/>
                <a:gd name="connsiteX7" fmla="*/ 3752303 w 7383129"/>
                <a:gd name="connsiteY7" fmla="*/ 4951381 h 6297628"/>
                <a:gd name="connsiteX8" fmla="*/ 1475965 w 7383129"/>
                <a:gd name="connsiteY8" fmla="*/ 6297628 h 6297628"/>
                <a:gd name="connsiteX9" fmla="*/ 2252139 w 7383129"/>
                <a:gd name="connsiteY9" fmla="*/ 4008220 h 6297628"/>
                <a:gd name="connsiteX10" fmla="*/ 0 w 7383129"/>
                <a:gd name="connsiteY10" fmla="*/ 2516323 h 6297628"/>
                <a:gd name="connsiteX0" fmla="*/ 0 w 7383350"/>
                <a:gd name="connsiteY0" fmla="*/ 2516323 h 6297628"/>
                <a:gd name="connsiteX1" fmla="*/ 2763496 w 7383350"/>
                <a:gd name="connsiteY1" fmla="*/ 2423356 h 6297628"/>
                <a:gd name="connsiteX2" fmla="*/ 3638278 w 7383350"/>
                <a:gd name="connsiteY2" fmla="*/ 883 h 6297628"/>
                <a:gd name="connsiteX3" fmla="*/ 4710241 w 7383350"/>
                <a:gd name="connsiteY3" fmla="*/ 2425181 h 6297628"/>
                <a:gd name="connsiteX4" fmla="*/ 7368205 w 7383350"/>
                <a:gd name="connsiteY4" fmla="*/ 2423883 h 6297628"/>
                <a:gd name="connsiteX5" fmla="*/ 5402830 w 7383350"/>
                <a:gd name="connsiteY5" fmla="*/ 4080980 h 6297628"/>
                <a:gd name="connsiteX6" fmla="*/ 6028640 w 7383350"/>
                <a:gd name="connsiteY6" fmla="*/ 6297628 h 6297628"/>
                <a:gd name="connsiteX7" fmla="*/ 3752303 w 7383350"/>
                <a:gd name="connsiteY7" fmla="*/ 4951381 h 6297628"/>
                <a:gd name="connsiteX8" fmla="*/ 1475965 w 7383350"/>
                <a:gd name="connsiteY8" fmla="*/ 6297628 h 6297628"/>
                <a:gd name="connsiteX9" fmla="*/ 2252139 w 7383350"/>
                <a:gd name="connsiteY9" fmla="*/ 4008220 h 6297628"/>
                <a:gd name="connsiteX10" fmla="*/ 0 w 7383350"/>
                <a:gd name="connsiteY10" fmla="*/ 2516323 h 6297628"/>
                <a:gd name="connsiteX0" fmla="*/ 0 w 7383350"/>
                <a:gd name="connsiteY0" fmla="*/ 2516323 h 6353729"/>
                <a:gd name="connsiteX1" fmla="*/ 2763496 w 7383350"/>
                <a:gd name="connsiteY1" fmla="*/ 2423356 h 6353729"/>
                <a:gd name="connsiteX2" fmla="*/ 3638278 w 7383350"/>
                <a:gd name="connsiteY2" fmla="*/ 883 h 6353729"/>
                <a:gd name="connsiteX3" fmla="*/ 4710241 w 7383350"/>
                <a:gd name="connsiteY3" fmla="*/ 2425181 h 6353729"/>
                <a:gd name="connsiteX4" fmla="*/ 7368205 w 7383350"/>
                <a:gd name="connsiteY4" fmla="*/ 2423883 h 6353729"/>
                <a:gd name="connsiteX5" fmla="*/ 5402830 w 7383350"/>
                <a:gd name="connsiteY5" fmla="*/ 4080980 h 6353729"/>
                <a:gd name="connsiteX6" fmla="*/ 5865265 w 7383350"/>
                <a:gd name="connsiteY6" fmla="*/ 6353729 h 6353729"/>
                <a:gd name="connsiteX7" fmla="*/ 3752303 w 7383350"/>
                <a:gd name="connsiteY7" fmla="*/ 4951381 h 6353729"/>
                <a:gd name="connsiteX8" fmla="*/ 1475965 w 7383350"/>
                <a:gd name="connsiteY8" fmla="*/ 6297628 h 6353729"/>
                <a:gd name="connsiteX9" fmla="*/ 2252139 w 7383350"/>
                <a:gd name="connsiteY9" fmla="*/ 4008220 h 6353729"/>
                <a:gd name="connsiteX10" fmla="*/ 0 w 7383350"/>
                <a:gd name="connsiteY10" fmla="*/ 2516323 h 6353729"/>
                <a:gd name="connsiteX0" fmla="*/ 0 w 7383350"/>
                <a:gd name="connsiteY0" fmla="*/ 2516323 h 6373328"/>
                <a:gd name="connsiteX1" fmla="*/ 2763496 w 7383350"/>
                <a:gd name="connsiteY1" fmla="*/ 2423356 h 6373328"/>
                <a:gd name="connsiteX2" fmla="*/ 3638278 w 7383350"/>
                <a:gd name="connsiteY2" fmla="*/ 883 h 6373328"/>
                <a:gd name="connsiteX3" fmla="*/ 4710241 w 7383350"/>
                <a:gd name="connsiteY3" fmla="*/ 2425181 h 6373328"/>
                <a:gd name="connsiteX4" fmla="*/ 7368205 w 7383350"/>
                <a:gd name="connsiteY4" fmla="*/ 2423883 h 6373328"/>
                <a:gd name="connsiteX5" fmla="*/ 5402830 w 7383350"/>
                <a:gd name="connsiteY5" fmla="*/ 4080980 h 6373328"/>
                <a:gd name="connsiteX6" fmla="*/ 5885816 w 7383350"/>
                <a:gd name="connsiteY6" fmla="*/ 6373328 h 6373328"/>
                <a:gd name="connsiteX7" fmla="*/ 3752303 w 7383350"/>
                <a:gd name="connsiteY7" fmla="*/ 4951381 h 6373328"/>
                <a:gd name="connsiteX8" fmla="*/ 1475965 w 7383350"/>
                <a:gd name="connsiteY8" fmla="*/ 6297628 h 6373328"/>
                <a:gd name="connsiteX9" fmla="*/ 2252139 w 7383350"/>
                <a:gd name="connsiteY9" fmla="*/ 4008220 h 6373328"/>
                <a:gd name="connsiteX10" fmla="*/ 0 w 7383350"/>
                <a:gd name="connsiteY10" fmla="*/ 2516323 h 6373328"/>
                <a:gd name="connsiteX0" fmla="*/ 0 w 7383350"/>
                <a:gd name="connsiteY0" fmla="*/ 2516323 h 6373328"/>
                <a:gd name="connsiteX1" fmla="*/ 2763496 w 7383350"/>
                <a:gd name="connsiteY1" fmla="*/ 2423356 h 6373328"/>
                <a:gd name="connsiteX2" fmla="*/ 3638278 w 7383350"/>
                <a:gd name="connsiteY2" fmla="*/ 883 h 6373328"/>
                <a:gd name="connsiteX3" fmla="*/ 4710241 w 7383350"/>
                <a:gd name="connsiteY3" fmla="*/ 2425181 h 6373328"/>
                <a:gd name="connsiteX4" fmla="*/ 7368205 w 7383350"/>
                <a:gd name="connsiteY4" fmla="*/ 2423883 h 6373328"/>
                <a:gd name="connsiteX5" fmla="*/ 5402830 w 7383350"/>
                <a:gd name="connsiteY5" fmla="*/ 4080980 h 6373328"/>
                <a:gd name="connsiteX6" fmla="*/ 5885816 w 7383350"/>
                <a:gd name="connsiteY6" fmla="*/ 6373328 h 6373328"/>
                <a:gd name="connsiteX7" fmla="*/ 3752303 w 7383350"/>
                <a:gd name="connsiteY7" fmla="*/ 4951381 h 6373328"/>
                <a:gd name="connsiteX8" fmla="*/ 1475965 w 7383350"/>
                <a:gd name="connsiteY8" fmla="*/ 6297628 h 6373328"/>
                <a:gd name="connsiteX9" fmla="*/ 2252139 w 7383350"/>
                <a:gd name="connsiteY9" fmla="*/ 4008220 h 6373328"/>
                <a:gd name="connsiteX10" fmla="*/ 0 w 7383350"/>
                <a:gd name="connsiteY10" fmla="*/ 2516323 h 6373328"/>
                <a:gd name="connsiteX0" fmla="*/ 0 w 7383350"/>
                <a:gd name="connsiteY0" fmla="*/ 2516323 h 6423661"/>
                <a:gd name="connsiteX1" fmla="*/ 2763496 w 7383350"/>
                <a:gd name="connsiteY1" fmla="*/ 2423356 h 6423661"/>
                <a:gd name="connsiteX2" fmla="*/ 3638278 w 7383350"/>
                <a:gd name="connsiteY2" fmla="*/ 883 h 6423661"/>
                <a:gd name="connsiteX3" fmla="*/ 4710241 w 7383350"/>
                <a:gd name="connsiteY3" fmla="*/ 2425181 h 6423661"/>
                <a:gd name="connsiteX4" fmla="*/ 7368205 w 7383350"/>
                <a:gd name="connsiteY4" fmla="*/ 2423883 h 6423661"/>
                <a:gd name="connsiteX5" fmla="*/ 5402830 w 7383350"/>
                <a:gd name="connsiteY5" fmla="*/ 4080980 h 6423661"/>
                <a:gd name="connsiteX6" fmla="*/ 5885816 w 7383350"/>
                <a:gd name="connsiteY6" fmla="*/ 6373328 h 6423661"/>
                <a:gd name="connsiteX7" fmla="*/ 3752303 w 7383350"/>
                <a:gd name="connsiteY7" fmla="*/ 4951381 h 6423661"/>
                <a:gd name="connsiteX8" fmla="*/ 1475965 w 7383350"/>
                <a:gd name="connsiteY8" fmla="*/ 6297628 h 6423661"/>
                <a:gd name="connsiteX9" fmla="*/ 2252139 w 7383350"/>
                <a:gd name="connsiteY9" fmla="*/ 4008220 h 6423661"/>
                <a:gd name="connsiteX10" fmla="*/ 0 w 7383350"/>
                <a:gd name="connsiteY10" fmla="*/ 2516323 h 6423661"/>
                <a:gd name="connsiteX0" fmla="*/ 0 w 7383350"/>
                <a:gd name="connsiteY0" fmla="*/ 2516323 h 6425060"/>
                <a:gd name="connsiteX1" fmla="*/ 2763496 w 7383350"/>
                <a:gd name="connsiteY1" fmla="*/ 2423356 h 6425060"/>
                <a:gd name="connsiteX2" fmla="*/ 3638278 w 7383350"/>
                <a:gd name="connsiteY2" fmla="*/ 883 h 6425060"/>
                <a:gd name="connsiteX3" fmla="*/ 4710241 w 7383350"/>
                <a:gd name="connsiteY3" fmla="*/ 2425181 h 6425060"/>
                <a:gd name="connsiteX4" fmla="*/ 7368205 w 7383350"/>
                <a:gd name="connsiteY4" fmla="*/ 2423883 h 6425060"/>
                <a:gd name="connsiteX5" fmla="*/ 5402830 w 7383350"/>
                <a:gd name="connsiteY5" fmla="*/ 4080980 h 6425060"/>
                <a:gd name="connsiteX6" fmla="*/ 5885816 w 7383350"/>
                <a:gd name="connsiteY6" fmla="*/ 6373328 h 6425060"/>
                <a:gd name="connsiteX7" fmla="*/ 3713106 w 7383350"/>
                <a:gd name="connsiteY7" fmla="*/ 4992483 h 6425060"/>
                <a:gd name="connsiteX8" fmla="*/ 1475965 w 7383350"/>
                <a:gd name="connsiteY8" fmla="*/ 6297628 h 6425060"/>
                <a:gd name="connsiteX9" fmla="*/ 2252139 w 7383350"/>
                <a:gd name="connsiteY9" fmla="*/ 4008220 h 6425060"/>
                <a:gd name="connsiteX10" fmla="*/ 0 w 7383350"/>
                <a:gd name="connsiteY10" fmla="*/ 2516323 h 6425060"/>
                <a:gd name="connsiteX0" fmla="*/ 0 w 7383350"/>
                <a:gd name="connsiteY0" fmla="*/ 2516323 h 6420571"/>
                <a:gd name="connsiteX1" fmla="*/ 2763496 w 7383350"/>
                <a:gd name="connsiteY1" fmla="*/ 2423356 h 6420571"/>
                <a:gd name="connsiteX2" fmla="*/ 3638278 w 7383350"/>
                <a:gd name="connsiteY2" fmla="*/ 883 h 6420571"/>
                <a:gd name="connsiteX3" fmla="*/ 4710241 w 7383350"/>
                <a:gd name="connsiteY3" fmla="*/ 2425181 h 6420571"/>
                <a:gd name="connsiteX4" fmla="*/ 7368205 w 7383350"/>
                <a:gd name="connsiteY4" fmla="*/ 2423883 h 6420571"/>
                <a:gd name="connsiteX5" fmla="*/ 5402830 w 7383350"/>
                <a:gd name="connsiteY5" fmla="*/ 4080980 h 6420571"/>
                <a:gd name="connsiteX6" fmla="*/ 5885816 w 7383350"/>
                <a:gd name="connsiteY6" fmla="*/ 6373328 h 6420571"/>
                <a:gd name="connsiteX7" fmla="*/ 3713106 w 7383350"/>
                <a:gd name="connsiteY7" fmla="*/ 4992483 h 6420571"/>
                <a:gd name="connsiteX8" fmla="*/ 1475965 w 7383350"/>
                <a:gd name="connsiteY8" fmla="*/ 6297628 h 6420571"/>
                <a:gd name="connsiteX9" fmla="*/ 2252139 w 7383350"/>
                <a:gd name="connsiteY9" fmla="*/ 4008220 h 6420571"/>
                <a:gd name="connsiteX10" fmla="*/ 0 w 7383350"/>
                <a:gd name="connsiteY10" fmla="*/ 2516323 h 642057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11821 w 7395171"/>
                <a:gd name="connsiteY0" fmla="*/ 2516323 h 6430351"/>
                <a:gd name="connsiteX1" fmla="*/ 2775317 w 7395171"/>
                <a:gd name="connsiteY1" fmla="*/ 2423356 h 6430351"/>
                <a:gd name="connsiteX2" fmla="*/ 3650099 w 7395171"/>
                <a:gd name="connsiteY2" fmla="*/ 883 h 6430351"/>
                <a:gd name="connsiteX3" fmla="*/ 4722062 w 7395171"/>
                <a:gd name="connsiteY3" fmla="*/ 2425181 h 6430351"/>
                <a:gd name="connsiteX4" fmla="*/ 7380026 w 7395171"/>
                <a:gd name="connsiteY4" fmla="*/ 2423883 h 6430351"/>
                <a:gd name="connsiteX5" fmla="*/ 5414651 w 7395171"/>
                <a:gd name="connsiteY5" fmla="*/ 4080980 h 6430351"/>
                <a:gd name="connsiteX6" fmla="*/ 5897637 w 7395171"/>
                <a:gd name="connsiteY6" fmla="*/ 6373328 h 6430351"/>
                <a:gd name="connsiteX7" fmla="*/ 3724927 w 7395171"/>
                <a:gd name="connsiteY7" fmla="*/ 4992483 h 6430351"/>
                <a:gd name="connsiteX8" fmla="*/ 1179375 w 7395171"/>
                <a:gd name="connsiteY8" fmla="*/ 6263626 h 6430351"/>
                <a:gd name="connsiteX9" fmla="*/ 1831767 w 7395171"/>
                <a:gd name="connsiteY9" fmla="*/ 3981746 h 6430351"/>
                <a:gd name="connsiteX10" fmla="*/ 11821 w 7395171"/>
                <a:gd name="connsiteY10" fmla="*/ 2516323 h 6430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95171" h="6430351">
                  <a:moveTo>
                    <a:pt x="11821" y="2516323"/>
                  </a:moveTo>
                  <a:cubicBezTo>
                    <a:pt x="73069" y="1911189"/>
                    <a:pt x="1856637" y="2446251"/>
                    <a:pt x="2775317" y="2423356"/>
                  </a:cubicBezTo>
                  <a:cubicBezTo>
                    <a:pt x="3084368" y="1674370"/>
                    <a:pt x="2960649" y="-44549"/>
                    <a:pt x="3650099" y="883"/>
                  </a:cubicBezTo>
                  <a:cubicBezTo>
                    <a:pt x="4111964" y="79384"/>
                    <a:pt x="4273916" y="1739754"/>
                    <a:pt x="4722062" y="2425181"/>
                  </a:cubicBezTo>
                  <a:cubicBezTo>
                    <a:pt x="5606807" y="2428795"/>
                    <a:pt x="6975008" y="1983061"/>
                    <a:pt x="7380026" y="2423883"/>
                  </a:cubicBezTo>
                  <a:cubicBezTo>
                    <a:pt x="7561246" y="3064869"/>
                    <a:pt x="6069195" y="3617006"/>
                    <a:pt x="5414651" y="4080980"/>
                  </a:cubicBezTo>
                  <a:cubicBezTo>
                    <a:pt x="5575646" y="4845096"/>
                    <a:pt x="6474496" y="6061719"/>
                    <a:pt x="5897637" y="6373328"/>
                  </a:cubicBezTo>
                  <a:cubicBezTo>
                    <a:pt x="4945023" y="6728606"/>
                    <a:pt x="4653587" y="5320702"/>
                    <a:pt x="3724927" y="4992483"/>
                  </a:cubicBezTo>
                  <a:cubicBezTo>
                    <a:pt x="2967993" y="5019188"/>
                    <a:pt x="1986641" y="6616790"/>
                    <a:pt x="1179375" y="6263626"/>
                  </a:cubicBezTo>
                  <a:cubicBezTo>
                    <a:pt x="813273" y="5804556"/>
                    <a:pt x="1737027" y="4754764"/>
                    <a:pt x="1831767" y="3981746"/>
                  </a:cubicBezTo>
                  <a:cubicBezTo>
                    <a:pt x="1825563" y="3717570"/>
                    <a:pt x="-170933" y="2895169"/>
                    <a:pt x="11821" y="2516323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2">
                    <a:lumMod val="20000"/>
                    <a:lumOff val="80000"/>
                  </a:schemeClr>
                </a:gs>
                <a:gs pos="100000">
                  <a:srgbClr val="CB51B4"/>
                </a:gs>
              </a:gsLst>
              <a:lin ang="15000000" scaled="0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5136876-C7D8-4254-ADBD-7D72F0773E59}"/>
                </a:ext>
              </a:extLst>
            </p:cNvPr>
            <p:cNvSpPr/>
            <p:nvPr/>
          </p:nvSpPr>
          <p:spPr>
            <a:xfrm>
              <a:off x="6059714" y="2714171"/>
              <a:ext cx="943429" cy="9434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961BE07-2F08-4C65-ACD8-4CF8EB12B0A3}"/>
                </a:ext>
              </a:extLst>
            </p:cNvPr>
            <p:cNvSpPr/>
            <p:nvPr/>
          </p:nvSpPr>
          <p:spPr>
            <a:xfrm>
              <a:off x="6052457" y="1843314"/>
              <a:ext cx="523876" cy="523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A37FE01-5041-47B8-B2CA-24F015D78AEE}"/>
                </a:ext>
              </a:extLst>
            </p:cNvPr>
            <p:cNvSpPr/>
            <p:nvPr/>
          </p:nvSpPr>
          <p:spPr>
            <a:xfrm>
              <a:off x="4968218" y="2692885"/>
              <a:ext cx="523876" cy="5238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8AB0760-D919-4139-A571-2602D98D88D6}"/>
                </a:ext>
              </a:extLst>
            </p:cNvPr>
            <p:cNvSpPr/>
            <p:nvPr/>
          </p:nvSpPr>
          <p:spPr>
            <a:xfrm>
              <a:off x="5737179" y="3800291"/>
              <a:ext cx="523876" cy="523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17EFEE2-9C5D-4647-8708-208A5432E0C5}"/>
                </a:ext>
              </a:extLst>
            </p:cNvPr>
            <p:cNvSpPr/>
            <p:nvPr/>
          </p:nvSpPr>
          <p:spPr>
            <a:xfrm>
              <a:off x="7237612" y="3395662"/>
              <a:ext cx="523876" cy="523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691F210-86D7-4962-9E0B-1795488A10E4}"/>
                </a:ext>
              </a:extLst>
            </p:cNvPr>
            <p:cNvSpPr/>
            <p:nvPr/>
          </p:nvSpPr>
          <p:spPr>
            <a:xfrm>
              <a:off x="7336672" y="2080619"/>
              <a:ext cx="523876" cy="5238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2DFE4A4-5AC6-4D3C-A585-81059DEBE44C}"/>
                </a:ext>
              </a:extLst>
            </p:cNvPr>
            <p:cNvSpPr/>
            <p:nvPr/>
          </p:nvSpPr>
          <p:spPr>
            <a:xfrm>
              <a:off x="7922274" y="3800291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9A21A6A-4927-4DA0-B6E5-E7F6A1FEF48C}"/>
                </a:ext>
              </a:extLst>
            </p:cNvPr>
            <p:cNvSpPr/>
            <p:nvPr/>
          </p:nvSpPr>
          <p:spPr>
            <a:xfrm>
              <a:off x="5576988" y="4530338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23EB138-91D2-444A-8603-0A51E932EE7C}"/>
                </a:ext>
              </a:extLst>
            </p:cNvPr>
            <p:cNvSpPr/>
            <p:nvPr/>
          </p:nvSpPr>
          <p:spPr>
            <a:xfrm>
              <a:off x="4407137" y="2794632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E6AC42D-A6F0-44CF-B97C-93A301BC1F8E}"/>
                </a:ext>
              </a:extLst>
            </p:cNvPr>
            <p:cNvSpPr/>
            <p:nvPr/>
          </p:nvSpPr>
          <p:spPr>
            <a:xfrm>
              <a:off x="5940674" y="1299661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B9DCB53-52D7-452F-B359-7833158B84FC}"/>
                </a:ext>
              </a:extLst>
            </p:cNvPr>
            <p:cNvSpPr/>
            <p:nvPr/>
          </p:nvSpPr>
          <p:spPr>
            <a:xfrm>
              <a:off x="8021334" y="1784871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1ACA955D-4BD5-40A0-901B-5C4E496E588D}"/>
                </a:ext>
              </a:extLst>
            </p:cNvPr>
            <p:cNvSpPr/>
            <p:nvPr/>
          </p:nvSpPr>
          <p:spPr>
            <a:xfrm>
              <a:off x="8456309" y="1496240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5A52FA1-59E5-4FF6-ADFD-1879C0F7F764}"/>
                </a:ext>
              </a:extLst>
            </p:cNvPr>
            <p:cNvSpPr/>
            <p:nvPr/>
          </p:nvSpPr>
          <p:spPr>
            <a:xfrm>
              <a:off x="8975134" y="1182181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5F79CC89-7AF6-4E2D-AAE3-3C3E44195F4A}"/>
                </a:ext>
              </a:extLst>
            </p:cNvPr>
            <p:cNvSpPr/>
            <p:nvPr/>
          </p:nvSpPr>
          <p:spPr>
            <a:xfrm>
              <a:off x="5770561" y="805789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7A39B52-F0C5-4DD4-A046-22A98A75D631}"/>
                </a:ext>
              </a:extLst>
            </p:cNvPr>
            <p:cNvSpPr/>
            <p:nvPr/>
          </p:nvSpPr>
          <p:spPr>
            <a:xfrm>
              <a:off x="3856934" y="2794632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2EC7052-C881-4C08-BDFC-2BF8E9475CC4}"/>
                </a:ext>
              </a:extLst>
            </p:cNvPr>
            <p:cNvSpPr/>
            <p:nvPr/>
          </p:nvSpPr>
          <p:spPr>
            <a:xfrm>
              <a:off x="5331903" y="5030386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4C71E9B-632F-4777-B455-86E9C07D8747}"/>
                </a:ext>
              </a:extLst>
            </p:cNvPr>
            <p:cNvSpPr/>
            <p:nvPr/>
          </p:nvSpPr>
          <p:spPr>
            <a:xfrm>
              <a:off x="8403441" y="4120672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7B6CF1-5F67-41C9-B02F-E01D68BA2A5A}"/>
                </a:ext>
              </a:extLst>
            </p:cNvPr>
            <p:cNvSpPr/>
            <p:nvPr/>
          </p:nvSpPr>
          <p:spPr>
            <a:xfrm>
              <a:off x="8922265" y="4407804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EE0C82B-36FC-4393-ACD9-6B09B662BD67}"/>
                </a:ext>
              </a:extLst>
            </p:cNvPr>
            <p:cNvSpPr/>
            <p:nvPr/>
          </p:nvSpPr>
          <p:spPr>
            <a:xfrm>
              <a:off x="5590029" y="278618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3101CD7-986D-4889-948B-73FAE227F3DA}"/>
                </a:ext>
              </a:extLst>
            </p:cNvPr>
            <p:cNvSpPr/>
            <p:nvPr/>
          </p:nvSpPr>
          <p:spPr>
            <a:xfrm>
              <a:off x="3268528" y="2832024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0EA9FA2-61A1-4AA1-9606-9CF3699A6255}"/>
                </a:ext>
              </a:extLst>
            </p:cNvPr>
            <p:cNvSpPr/>
            <p:nvPr/>
          </p:nvSpPr>
          <p:spPr>
            <a:xfrm>
              <a:off x="5088794" y="5594595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E276606-A166-43B7-A6AC-403AAC05C4FB}"/>
                </a:ext>
              </a:extLst>
            </p:cNvPr>
            <p:cNvSpPr/>
            <p:nvPr/>
          </p:nvSpPr>
          <p:spPr>
            <a:xfrm>
              <a:off x="7470547" y="2196178"/>
              <a:ext cx="329454" cy="3294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37086E0F-8479-4B2B-AD4E-55DECC867E13}"/>
                </a:ext>
              </a:extLst>
            </p:cNvPr>
            <p:cNvSpPr/>
            <p:nvPr/>
          </p:nvSpPr>
          <p:spPr>
            <a:xfrm rot="6889310">
              <a:off x="6403296" y="3389957"/>
              <a:ext cx="611335" cy="611335"/>
            </a:xfrm>
            <a:prstGeom prst="arc">
              <a:avLst>
                <a:gd name="adj1" fmla="val 14521197"/>
                <a:gd name="adj2" fmla="val 161326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D6EF449-9006-4CCE-9BDF-C4D0C7926475}"/>
                </a:ext>
              </a:extLst>
            </p:cNvPr>
            <p:cNvSpPr/>
            <p:nvPr/>
          </p:nvSpPr>
          <p:spPr>
            <a:xfrm>
              <a:off x="7540038" y="2327322"/>
              <a:ext cx="150348" cy="1503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45F0564-0282-4E73-9AFA-FA6C5C86301F}"/>
                </a:ext>
              </a:extLst>
            </p:cNvPr>
            <p:cNvSpPr/>
            <p:nvPr/>
          </p:nvSpPr>
          <p:spPr>
            <a:xfrm>
              <a:off x="7629758" y="2208115"/>
              <a:ext cx="73886" cy="738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2E4FCD8-BFB6-4BD8-A8D3-F922B2D35805}"/>
                </a:ext>
              </a:extLst>
            </p:cNvPr>
            <p:cNvSpPr/>
            <p:nvPr/>
          </p:nvSpPr>
          <p:spPr>
            <a:xfrm>
              <a:off x="5072910" y="2813857"/>
              <a:ext cx="329454" cy="3294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C7846E9-E404-4634-8CB8-4EF0C591E663}"/>
                </a:ext>
              </a:extLst>
            </p:cNvPr>
            <p:cNvSpPr/>
            <p:nvPr/>
          </p:nvSpPr>
          <p:spPr>
            <a:xfrm>
              <a:off x="5202353" y="2927696"/>
              <a:ext cx="150348" cy="1503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3F67DDE-06E2-4B2F-A4B6-78AC0A25C3FF}"/>
                </a:ext>
              </a:extLst>
            </p:cNvPr>
            <p:cNvSpPr/>
            <p:nvPr/>
          </p:nvSpPr>
          <p:spPr>
            <a:xfrm>
              <a:off x="5103014" y="2860860"/>
              <a:ext cx="73886" cy="738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575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699090" y="355205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70AD47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S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 dirty="0">
                <a:solidFill>
                  <a:srgbClr val="ED7D31"/>
                </a:solidFill>
                <a:latin typeface="Arial Black" panose="020B0A04020102020204" pitchFamily="34" charset="0"/>
              </a:rPr>
              <a:t>S</a:t>
            </a:r>
            <a:r>
              <a:rPr lang="en-US" sz="6000" dirty="0">
                <a:solidFill>
                  <a:prstClr val="black"/>
                </a:solidFill>
                <a:latin typeface="Calibri" panose="020F0502020204030204"/>
              </a:rPr>
              <a:t>tarfish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D1762F"/>
                </a:solidFill>
                <a:latin typeface="Arial Black" panose="020B0A04020102020204" pitchFamily="34" charset="0"/>
              </a:rPr>
              <a:t>S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lang="en-US" sz="6000" dirty="0">
                <a:solidFill>
                  <a:srgbClr val="44546A"/>
                </a:solidFill>
                <a:latin typeface="Arial Black" panose="020B0A04020102020204" pitchFamily="34" charset="0"/>
              </a:rPr>
              <a:t>S</a:t>
            </a:r>
            <a:r>
              <a:rPr lang="en-US" sz="6000" dirty="0">
                <a:solidFill>
                  <a:prstClr val="black"/>
                </a:solidFill>
                <a:latin typeface="Calibri" panose="020F0502020204030204"/>
              </a:rPr>
              <a:t>nail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CFEBFF-0217-4E88-B8A6-A7CD86E126FB}"/>
              </a:ext>
            </a:extLst>
          </p:cNvPr>
          <p:cNvGrpSpPr/>
          <p:nvPr/>
        </p:nvGrpSpPr>
        <p:grpSpPr>
          <a:xfrm>
            <a:off x="576285" y="2121523"/>
            <a:ext cx="5016257" cy="3342115"/>
            <a:chOff x="2265331" y="1360859"/>
            <a:chExt cx="7475326" cy="4980486"/>
          </a:xfrm>
        </p:grpSpPr>
        <p:sp>
          <p:nvSpPr>
            <p:cNvPr id="36" name="Oval 2">
              <a:extLst>
                <a:ext uri="{FF2B5EF4-FFF2-40B4-BE49-F238E27FC236}">
                  <a16:creationId xmlns:a16="http://schemas.microsoft.com/office/drawing/2014/main" id="{21A451A4-DE2B-48C4-99AD-AAFC09B5DADE}"/>
                </a:ext>
              </a:extLst>
            </p:cNvPr>
            <p:cNvSpPr/>
            <p:nvPr/>
          </p:nvSpPr>
          <p:spPr>
            <a:xfrm>
              <a:off x="2265331" y="2092680"/>
              <a:ext cx="7475326" cy="4248665"/>
            </a:xfrm>
            <a:custGeom>
              <a:avLst/>
              <a:gdLst>
                <a:gd name="connsiteX0" fmla="*/ 0 w 2584174"/>
                <a:gd name="connsiteY0" fmla="*/ 1292087 h 2584174"/>
                <a:gd name="connsiteX1" fmla="*/ 1292087 w 2584174"/>
                <a:gd name="connsiteY1" fmla="*/ 0 h 2584174"/>
                <a:gd name="connsiteX2" fmla="*/ 2584174 w 2584174"/>
                <a:gd name="connsiteY2" fmla="*/ 1292087 h 2584174"/>
                <a:gd name="connsiteX3" fmla="*/ 1292087 w 2584174"/>
                <a:gd name="connsiteY3" fmla="*/ 2584174 h 2584174"/>
                <a:gd name="connsiteX4" fmla="*/ 0 w 2584174"/>
                <a:gd name="connsiteY4" fmla="*/ 1292087 h 2584174"/>
                <a:gd name="connsiteX0" fmla="*/ 4945632 w 7529806"/>
                <a:gd name="connsiteY0" fmla="*/ 1292087 h 3193774"/>
                <a:gd name="connsiteX1" fmla="*/ 6237719 w 7529806"/>
                <a:gd name="connsiteY1" fmla="*/ 0 h 3193774"/>
                <a:gd name="connsiteX2" fmla="*/ 7529806 w 7529806"/>
                <a:gd name="connsiteY2" fmla="*/ 1292087 h 3193774"/>
                <a:gd name="connsiteX3" fmla="*/ 75458 w 7529806"/>
                <a:gd name="connsiteY3" fmla="*/ 3193774 h 3193774"/>
                <a:gd name="connsiteX4" fmla="*/ 4945632 w 7529806"/>
                <a:gd name="connsiteY4" fmla="*/ 1292087 h 3193774"/>
                <a:gd name="connsiteX0" fmla="*/ 4913437 w 7484359"/>
                <a:gd name="connsiteY0" fmla="*/ 1775705 h 3204908"/>
                <a:gd name="connsiteX1" fmla="*/ 6192272 w 7484359"/>
                <a:gd name="connsiteY1" fmla="*/ 6540 h 3204908"/>
                <a:gd name="connsiteX2" fmla="*/ 7484359 w 7484359"/>
                <a:gd name="connsiteY2" fmla="*/ 1298627 h 3204908"/>
                <a:gd name="connsiteX3" fmla="*/ 30011 w 7484359"/>
                <a:gd name="connsiteY3" fmla="*/ 3200314 h 3204908"/>
                <a:gd name="connsiteX4" fmla="*/ 4913437 w 7484359"/>
                <a:gd name="connsiteY4" fmla="*/ 1775705 h 3204908"/>
                <a:gd name="connsiteX0" fmla="*/ 4926319 w 7483989"/>
                <a:gd name="connsiteY0" fmla="*/ 1966406 h 3215617"/>
                <a:gd name="connsiteX1" fmla="*/ 6191902 w 7483989"/>
                <a:gd name="connsiteY1" fmla="*/ 11711 h 3215617"/>
                <a:gd name="connsiteX2" fmla="*/ 7483989 w 7483989"/>
                <a:gd name="connsiteY2" fmla="*/ 1303798 h 3215617"/>
                <a:gd name="connsiteX3" fmla="*/ 29641 w 7483989"/>
                <a:gd name="connsiteY3" fmla="*/ 3205485 h 3215617"/>
                <a:gd name="connsiteX4" fmla="*/ 4926319 w 7483989"/>
                <a:gd name="connsiteY4" fmla="*/ 1966406 h 3215617"/>
                <a:gd name="connsiteX0" fmla="*/ 4926319 w 7483989"/>
                <a:gd name="connsiteY0" fmla="*/ 2075855 h 3223751"/>
                <a:gd name="connsiteX1" fmla="*/ 6191902 w 7483989"/>
                <a:gd name="connsiteY1" fmla="*/ 15142 h 3223751"/>
                <a:gd name="connsiteX2" fmla="*/ 7483989 w 7483989"/>
                <a:gd name="connsiteY2" fmla="*/ 1307229 h 3223751"/>
                <a:gd name="connsiteX3" fmla="*/ 29641 w 7483989"/>
                <a:gd name="connsiteY3" fmla="*/ 3208916 h 3223751"/>
                <a:gd name="connsiteX4" fmla="*/ 4926319 w 7483989"/>
                <a:gd name="connsiteY4" fmla="*/ 2075855 h 3223751"/>
                <a:gd name="connsiteX0" fmla="*/ 4939206 w 7483623"/>
                <a:gd name="connsiteY0" fmla="*/ 1980072 h 3216547"/>
                <a:gd name="connsiteX1" fmla="*/ 6191536 w 7483623"/>
                <a:gd name="connsiteY1" fmla="*/ 12124 h 3216547"/>
                <a:gd name="connsiteX2" fmla="*/ 7483623 w 7483623"/>
                <a:gd name="connsiteY2" fmla="*/ 1304211 h 3216547"/>
                <a:gd name="connsiteX3" fmla="*/ 29275 w 7483623"/>
                <a:gd name="connsiteY3" fmla="*/ 3205898 h 3216547"/>
                <a:gd name="connsiteX4" fmla="*/ 4939206 w 7483623"/>
                <a:gd name="connsiteY4" fmla="*/ 1980072 h 3216547"/>
                <a:gd name="connsiteX0" fmla="*/ 4916363 w 6231337"/>
                <a:gd name="connsiteY0" fmla="*/ 1973363 h 3257271"/>
                <a:gd name="connsiteX1" fmla="*/ 6168693 w 6231337"/>
                <a:gd name="connsiteY1" fmla="*/ 5415 h 3257271"/>
                <a:gd name="connsiteX2" fmla="*/ 6056049 w 6231337"/>
                <a:gd name="connsiteY2" fmla="*/ 2622719 h 3257271"/>
                <a:gd name="connsiteX3" fmla="*/ 6432 w 6231337"/>
                <a:gd name="connsiteY3" fmla="*/ 3199189 h 3257271"/>
                <a:gd name="connsiteX4" fmla="*/ 4916363 w 6231337"/>
                <a:gd name="connsiteY4" fmla="*/ 1973363 h 3257271"/>
                <a:gd name="connsiteX0" fmla="*/ 4916363 w 6365943"/>
                <a:gd name="connsiteY0" fmla="*/ 11324 h 1252825"/>
                <a:gd name="connsiteX1" fmla="*/ 6056049 w 6365943"/>
                <a:gd name="connsiteY1" fmla="*/ 660680 h 1252825"/>
                <a:gd name="connsiteX2" fmla="*/ 6432 w 6365943"/>
                <a:gd name="connsiteY2" fmla="*/ 1237150 h 1252825"/>
                <a:gd name="connsiteX3" fmla="*/ 4916363 w 6365943"/>
                <a:gd name="connsiteY3" fmla="*/ 11324 h 1252825"/>
                <a:gd name="connsiteX0" fmla="*/ 4915611 w 6295981"/>
                <a:gd name="connsiteY0" fmla="*/ 1829931 h 4121103"/>
                <a:gd name="connsiteX1" fmla="*/ 6055297 w 6295981"/>
                <a:gd name="connsiteY1" fmla="*/ 2479287 h 4121103"/>
                <a:gd name="connsiteX2" fmla="*/ 5680 w 6295981"/>
                <a:gd name="connsiteY2" fmla="*/ 3055757 h 4121103"/>
                <a:gd name="connsiteX3" fmla="*/ 4915611 w 6295981"/>
                <a:gd name="connsiteY3" fmla="*/ 1829931 h 4121103"/>
                <a:gd name="connsiteX0" fmla="*/ 4915611 w 7480254"/>
                <a:gd name="connsiteY0" fmla="*/ 1975323 h 4266495"/>
                <a:gd name="connsiteX1" fmla="*/ 6055297 w 7480254"/>
                <a:gd name="connsiteY1" fmla="*/ 2624679 h 4266495"/>
                <a:gd name="connsiteX2" fmla="*/ 5680 w 7480254"/>
                <a:gd name="connsiteY2" fmla="*/ 3201149 h 4266495"/>
                <a:gd name="connsiteX3" fmla="*/ 4915611 w 7480254"/>
                <a:gd name="connsiteY3" fmla="*/ 1975323 h 4266495"/>
                <a:gd name="connsiteX0" fmla="*/ 4914623 w 7314151"/>
                <a:gd name="connsiteY0" fmla="*/ 1899125 h 4116631"/>
                <a:gd name="connsiteX1" fmla="*/ 6054309 w 7314151"/>
                <a:gd name="connsiteY1" fmla="*/ 2548481 h 4116631"/>
                <a:gd name="connsiteX2" fmla="*/ 4692 w 7314151"/>
                <a:gd name="connsiteY2" fmla="*/ 3124951 h 4116631"/>
                <a:gd name="connsiteX3" fmla="*/ 4914623 w 7314151"/>
                <a:gd name="connsiteY3" fmla="*/ 1899125 h 4116631"/>
                <a:gd name="connsiteX0" fmla="*/ 4914623 w 7493279"/>
                <a:gd name="connsiteY0" fmla="*/ 2075631 h 4293137"/>
                <a:gd name="connsiteX1" fmla="*/ 6054309 w 7493279"/>
                <a:gd name="connsiteY1" fmla="*/ 2724987 h 4293137"/>
                <a:gd name="connsiteX2" fmla="*/ 4692 w 7493279"/>
                <a:gd name="connsiteY2" fmla="*/ 3301457 h 4293137"/>
                <a:gd name="connsiteX3" fmla="*/ 4914623 w 7493279"/>
                <a:gd name="connsiteY3" fmla="*/ 2075631 h 4293137"/>
                <a:gd name="connsiteX0" fmla="*/ 4912395 w 7491051"/>
                <a:gd name="connsiteY0" fmla="*/ 2075631 h 4445643"/>
                <a:gd name="connsiteX1" fmla="*/ 6052081 w 7491051"/>
                <a:gd name="connsiteY1" fmla="*/ 2724987 h 4445643"/>
                <a:gd name="connsiteX2" fmla="*/ 2464 w 7491051"/>
                <a:gd name="connsiteY2" fmla="*/ 3301457 h 4445643"/>
                <a:gd name="connsiteX3" fmla="*/ 4912395 w 7491051"/>
                <a:gd name="connsiteY3" fmla="*/ 2075631 h 4445643"/>
                <a:gd name="connsiteX0" fmla="*/ 4910123 w 7488779"/>
                <a:gd name="connsiteY0" fmla="*/ 2075631 h 4184114"/>
                <a:gd name="connsiteX1" fmla="*/ 6049809 w 7488779"/>
                <a:gd name="connsiteY1" fmla="*/ 2724987 h 4184114"/>
                <a:gd name="connsiteX2" fmla="*/ 192 w 7488779"/>
                <a:gd name="connsiteY2" fmla="*/ 3301457 h 4184114"/>
                <a:gd name="connsiteX3" fmla="*/ 4910123 w 7488779"/>
                <a:gd name="connsiteY3" fmla="*/ 2075631 h 4184114"/>
                <a:gd name="connsiteX0" fmla="*/ 4912527 w 8753344"/>
                <a:gd name="connsiteY0" fmla="*/ 526291 h 1900325"/>
                <a:gd name="connsiteX1" fmla="*/ 6052213 w 8753344"/>
                <a:gd name="connsiteY1" fmla="*/ 1175647 h 1900325"/>
                <a:gd name="connsiteX2" fmla="*/ 2596 w 8753344"/>
                <a:gd name="connsiteY2" fmla="*/ 1752117 h 1900325"/>
                <a:gd name="connsiteX3" fmla="*/ 4912527 w 8753344"/>
                <a:gd name="connsiteY3" fmla="*/ 526291 h 1900325"/>
                <a:gd name="connsiteX0" fmla="*/ 4912527 w 7975501"/>
                <a:gd name="connsiteY0" fmla="*/ 425651 h 1799685"/>
                <a:gd name="connsiteX1" fmla="*/ 6052213 w 7975501"/>
                <a:gd name="connsiteY1" fmla="*/ 1075007 h 1799685"/>
                <a:gd name="connsiteX2" fmla="*/ 2596 w 7975501"/>
                <a:gd name="connsiteY2" fmla="*/ 1651477 h 1799685"/>
                <a:gd name="connsiteX3" fmla="*/ 4912527 w 7975501"/>
                <a:gd name="connsiteY3" fmla="*/ 425651 h 1799685"/>
                <a:gd name="connsiteX0" fmla="*/ 4910156 w 6754535"/>
                <a:gd name="connsiteY0" fmla="*/ 172897 h 1546931"/>
                <a:gd name="connsiteX1" fmla="*/ 6049842 w 6754535"/>
                <a:gd name="connsiteY1" fmla="*/ 822253 h 1546931"/>
                <a:gd name="connsiteX2" fmla="*/ 225 w 6754535"/>
                <a:gd name="connsiteY2" fmla="*/ 1398723 h 1546931"/>
                <a:gd name="connsiteX3" fmla="*/ 4910156 w 6754535"/>
                <a:gd name="connsiteY3" fmla="*/ 172897 h 1546931"/>
                <a:gd name="connsiteX0" fmla="*/ 4910156 w 6324209"/>
                <a:gd name="connsiteY0" fmla="*/ 1706582 h 3080616"/>
                <a:gd name="connsiteX1" fmla="*/ 6049842 w 6324209"/>
                <a:gd name="connsiteY1" fmla="*/ 2355938 h 3080616"/>
                <a:gd name="connsiteX2" fmla="*/ 225 w 6324209"/>
                <a:gd name="connsiteY2" fmla="*/ 2932408 h 3080616"/>
                <a:gd name="connsiteX3" fmla="*/ 4910156 w 6324209"/>
                <a:gd name="connsiteY3" fmla="*/ 1706582 h 3080616"/>
                <a:gd name="connsiteX0" fmla="*/ 4910205 w 6865444"/>
                <a:gd name="connsiteY0" fmla="*/ 1900684 h 3274718"/>
                <a:gd name="connsiteX1" fmla="*/ 6719124 w 6865444"/>
                <a:gd name="connsiteY1" fmla="*/ 5624 h 3274718"/>
                <a:gd name="connsiteX2" fmla="*/ 6049891 w 6865444"/>
                <a:gd name="connsiteY2" fmla="*/ 2550040 h 3274718"/>
                <a:gd name="connsiteX3" fmla="*/ 274 w 6865444"/>
                <a:gd name="connsiteY3" fmla="*/ 3126510 h 3274718"/>
                <a:gd name="connsiteX4" fmla="*/ 4910205 w 6865444"/>
                <a:gd name="connsiteY4" fmla="*/ 1900684 h 3274718"/>
                <a:gd name="connsiteX0" fmla="*/ 4910205 w 7404243"/>
                <a:gd name="connsiteY0" fmla="*/ 1900684 h 3274718"/>
                <a:gd name="connsiteX1" fmla="*/ 6719124 w 7404243"/>
                <a:gd name="connsiteY1" fmla="*/ 5624 h 3274718"/>
                <a:gd name="connsiteX2" fmla="*/ 6049891 w 7404243"/>
                <a:gd name="connsiteY2" fmla="*/ 2550040 h 3274718"/>
                <a:gd name="connsiteX3" fmla="*/ 274 w 7404243"/>
                <a:gd name="connsiteY3" fmla="*/ 3126510 h 3274718"/>
                <a:gd name="connsiteX4" fmla="*/ 4910205 w 7404243"/>
                <a:gd name="connsiteY4" fmla="*/ 1900684 h 3274718"/>
                <a:gd name="connsiteX0" fmla="*/ 4910205 w 7404243"/>
                <a:gd name="connsiteY0" fmla="*/ 1981267 h 3355301"/>
                <a:gd name="connsiteX1" fmla="*/ 6719124 w 7404243"/>
                <a:gd name="connsiteY1" fmla="*/ 86207 h 3355301"/>
                <a:gd name="connsiteX2" fmla="*/ 6049891 w 7404243"/>
                <a:gd name="connsiteY2" fmla="*/ 2630623 h 3355301"/>
                <a:gd name="connsiteX3" fmla="*/ 274 w 7404243"/>
                <a:gd name="connsiteY3" fmla="*/ 3207093 h 3355301"/>
                <a:gd name="connsiteX4" fmla="*/ 4910205 w 7404243"/>
                <a:gd name="connsiteY4" fmla="*/ 1981267 h 3355301"/>
                <a:gd name="connsiteX0" fmla="*/ 4910146 w 7404184"/>
                <a:gd name="connsiteY0" fmla="*/ 1971408 h 3345442"/>
                <a:gd name="connsiteX1" fmla="*/ 6719065 w 7404184"/>
                <a:gd name="connsiteY1" fmla="*/ 76348 h 3345442"/>
                <a:gd name="connsiteX2" fmla="*/ 6049832 w 7404184"/>
                <a:gd name="connsiteY2" fmla="*/ 2620764 h 3345442"/>
                <a:gd name="connsiteX3" fmla="*/ 215 w 7404184"/>
                <a:gd name="connsiteY3" fmla="*/ 3197234 h 3345442"/>
                <a:gd name="connsiteX4" fmla="*/ 4910146 w 7404184"/>
                <a:gd name="connsiteY4" fmla="*/ 1971408 h 3345442"/>
                <a:gd name="connsiteX0" fmla="*/ 4910146 w 7451322"/>
                <a:gd name="connsiteY0" fmla="*/ 1971408 h 3345442"/>
                <a:gd name="connsiteX1" fmla="*/ 6719065 w 7451322"/>
                <a:gd name="connsiteY1" fmla="*/ 76348 h 3345442"/>
                <a:gd name="connsiteX2" fmla="*/ 6049832 w 7451322"/>
                <a:gd name="connsiteY2" fmla="*/ 2620764 h 3345442"/>
                <a:gd name="connsiteX3" fmla="*/ 215 w 7451322"/>
                <a:gd name="connsiteY3" fmla="*/ 3197234 h 3345442"/>
                <a:gd name="connsiteX4" fmla="*/ 4910146 w 7451322"/>
                <a:gd name="connsiteY4" fmla="*/ 1971408 h 3345442"/>
                <a:gd name="connsiteX0" fmla="*/ 4917351 w 7458527"/>
                <a:gd name="connsiteY0" fmla="*/ 1971408 h 3551774"/>
                <a:gd name="connsiteX1" fmla="*/ 6726270 w 7458527"/>
                <a:gd name="connsiteY1" fmla="*/ 76348 h 3551774"/>
                <a:gd name="connsiteX2" fmla="*/ 6057037 w 7458527"/>
                <a:gd name="connsiteY2" fmla="*/ 2620764 h 3551774"/>
                <a:gd name="connsiteX3" fmla="*/ 7420 w 7458527"/>
                <a:gd name="connsiteY3" fmla="*/ 3197234 h 3551774"/>
                <a:gd name="connsiteX4" fmla="*/ 4917351 w 7458527"/>
                <a:gd name="connsiteY4" fmla="*/ 1971408 h 3551774"/>
                <a:gd name="connsiteX0" fmla="*/ 4917351 w 7458527"/>
                <a:gd name="connsiteY0" fmla="*/ 1971408 h 4207893"/>
                <a:gd name="connsiteX1" fmla="*/ 6726270 w 7458527"/>
                <a:gd name="connsiteY1" fmla="*/ 76348 h 4207893"/>
                <a:gd name="connsiteX2" fmla="*/ 6057037 w 7458527"/>
                <a:gd name="connsiteY2" fmla="*/ 2620764 h 4207893"/>
                <a:gd name="connsiteX3" fmla="*/ 7420 w 7458527"/>
                <a:gd name="connsiteY3" fmla="*/ 3197234 h 4207893"/>
                <a:gd name="connsiteX4" fmla="*/ 4917351 w 7458527"/>
                <a:gd name="connsiteY4" fmla="*/ 1971408 h 4207893"/>
                <a:gd name="connsiteX0" fmla="*/ 4917351 w 7458527"/>
                <a:gd name="connsiteY0" fmla="*/ 2015798 h 4252283"/>
                <a:gd name="connsiteX1" fmla="*/ 6726270 w 7458527"/>
                <a:gd name="connsiteY1" fmla="*/ 120738 h 4252283"/>
                <a:gd name="connsiteX2" fmla="*/ 6057037 w 7458527"/>
                <a:gd name="connsiteY2" fmla="*/ 2665154 h 4252283"/>
                <a:gd name="connsiteX3" fmla="*/ 7420 w 7458527"/>
                <a:gd name="connsiteY3" fmla="*/ 3241624 h 4252283"/>
                <a:gd name="connsiteX4" fmla="*/ 4917351 w 7458527"/>
                <a:gd name="connsiteY4" fmla="*/ 2015798 h 4252283"/>
                <a:gd name="connsiteX0" fmla="*/ 4917351 w 7458527"/>
                <a:gd name="connsiteY0" fmla="*/ 2012180 h 4248665"/>
                <a:gd name="connsiteX1" fmla="*/ 6726270 w 7458527"/>
                <a:gd name="connsiteY1" fmla="*/ 117120 h 4248665"/>
                <a:gd name="connsiteX2" fmla="*/ 6057037 w 7458527"/>
                <a:gd name="connsiteY2" fmla="*/ 2661536 h 4248665"/>
                <a:gd name="connsiteX3" fmla="*/ 7420 w 7458527"/>
                <a:gd name="connsiteY3" fmla="*/ 3238006 h 4248665"/>
                <a:gd name="connsiteX4" fmla="*/ 4917351 w 7458527"/>
                <a:gd name="connsiteY4" fmla="*/ 2012180 h 4248665"/>
                <a:gd name="connsiteX0" fmla="*/ 4917351 w 7475326"/>
                <a:gd name="connsiteY0" fmla="*/ 2012180 h 4248665"/>
                <a:gd name="connsiteX1" fmla="*/ 6726270 w 7475326"/>
                <a:gd name="connsiteY1" fmla="*/ 117120 h 4248665"/>
                <a:gd name="connsiteX2" fmla="*/ 6057037 w 7475326"/>
                <a:gd name="connsiteY2" fmla="*/ 2661536 h 4248665"/>
                <a:gd name="connsiteX3" fmla="*/ 7420 w 7475326"/>
                <a:gd name="connsiteY3" fmla="*/ 3238006 h 4248665"/>
                <a:gd name="connsiteX4" fmla="*/ 4917351 w 7475326"/>
                <a:gd name="connsiteY4" fmla="*/ 2012180 h 424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5326" h="4248665">
                  <a:moveTo>
                    <a:pt x="4917351" y="2012180"/>
                  </a:moveTo>
                  <a:cubicBezTo>
                    <a:pt x="4951309" y="1796832"/>
                    <a:pt x="4517022" y="-543556"/>
                    <a:pt x="6726270" y="117120"/>
                  </a:cubicBezTo>
                  <a:cubicBezTo>
                    <a:pt x="8173518" y="941626"/>
                    <a:pt x="7287970" y="2611288"/>
                    <a:pt x="6057037" y="2661536"/>
                  </a:cubicBezTo>
                  <a:cubicBezTo>
                    <a:pt x="6705565" y="5132790"/>
                    <a:pt x="235468" y="4222532"/>
                    <a:pt x="7420" y="3238006"/>
                  </a:cubicBezTo>
                  <a:cubicBezTo>
                    <a:pt x="-220628" y="2253480"/>
                    <a:pt x="4883393" y="2227528"/>
                    <a:pt x="4917351" y="201218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chemeClr val="accent2">
                    <a:lumMod val="60000"/>
                    <a:lumOff val="40000"/>
                  </a:schemeClr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26E40107-AF26-4094-A4EC-ED52DED69AAF}"/>
                </a:ext>
              </a:extLst>
            </p:cNvPr>
            <p:cNvSpPr/>
            <p:nvPr/>
          </p:nvSpPr>
          <p:spPr>
            <a:xfrm>
              <a:off x="2474036" y="2107884"/>
              <a:ext cx="4653652" cy="3645233"/>
            </a:xfrm>
            <a:custGeom>
              <a:avLst/>
              <a:gdLst>
                <a:gd name="connsiteX0" fmla="*/ 0 w 1714500"/>
                <a:gd name="connsiteY0" fmla="*/ 0 h 228600"/>
                <a:gd name="connsiteX1" fmla="*/ 1714500 w 1714500"/>
                <a:gd name="connsiteY1" fmla="*/ 0 h 228600"/>
                <a:gd name="connsiteX2" fmla="*/ 1714500 w 1714500"/>
                <a:gd name="connsiteY2" fmla="*/ 228600 h 228600"/>
                <a:gd name="connsiteX3" fmla="*/ 0 w 1714500"/>
                <a:gd name="connsiteY3" fmla="*/ 228600 h 228600"/>
                <a:gd name="connsiteX4" fmla="*/ 0 w 1714500"/>
                <a:gd name="connsiteY4" fmla="*/ 0 h 228600"/>
                <a:gd name="connsiteX0" fmla="*/ 0 w 1816100"/>
                <a:gd name="connsiteY0" fmla="*/ 0 h 2832100"/>
                <a:gd name="connsiteX1" fmla="*/ 1816100 w 1816100"/>
                <a:gd name="connsiteY1" fmla="*/ 26035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1816100"/>
                <a:gd name="connsiteY0" fmla="*/ 0 h 2832100"/>
                <a:gd name="connsiteX1" fmla="*/ 1397000 w 1816100"/>
                <a:gd name="connsiteY1" fmla="*/ 889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2019300"/>
                <a:gd name="connsiteY0" fmla="*/ 596900 h 2743200"/>
                <a:gd name="connsiteX1" fmla="*/ 1600200 w 2019300"/>
                <a:gd name="connsiteY1" fmla="*/ 0 h 2743200"/>
                <a:gd name="connsiteX2" fmla="*/ 2019300 w 2019300"/>
                <a:gd name="connsiteY2" fmla="*/ 2743200 h 2743200"/>
                <a:gd name="connsiteX3" fmla="*/ 304800 w 2019300"/>
                <a:gd name="connsiteY3" fmla="*/ 2743200 h 2743200"/>
                <a:gd name="connsiteX4" fmla="*/ 0 w 2019300"/>
                <a:gd name="connsiteY4" fmla="*/ 596900 h 2743200"/>
                <a:gd name="connsiteX0" fmla="*/ 0 w 2019300"/>
                <a:gd name="connsiteY0" fmla="*/ 596900 h 2844800"/>
                <a:gd name="connsiteX1" fmla="*/ 1600200 w 2019300"/>
                <a:gd name="connsiteY1" fmla="*/ 0 h 2844800"/>
                <a:gd name="connsiteX2" fmla="*/ 2019300 w 2019300"/>
                <a:gd name="connsiteY2" fmla="*/ 2743200 h 2844800"/>
                <a:gd name="connsiteX3" fmla="*/ 304800 w 2019300"/>
                <a:gd name="connsiteY3" fmla="*/ 2743200 h 2844800"/>
                <a:gd name="connsiteX4" fmla="*/ 0 w 2019300"/>
                <a:gd name="connsiteY4" fmla="*/ 596900 h 2844800"/>
                <a:gd name="connsiteX0" fmla="*/ 0 w 2019300"/>
                <a:gd name="connsiteY0" fmla="*/ 596900 h 2875182"/>
                <a:gd name="connsiteX1" fmla="*/ 1600200 w 2019300"/>
                <a:gd name="connsiteY1" fmla="*/ 0 h 2875182"/>
                <a:gd name="connsiteX2" fmla="*/ 2019300 w 2019300"/>
                <a:gd name="connsiteY2" fmla="*/ 2743200 h 2875182"/>
                <a:gd name="connsiteX3" fmla="*/ 304800 w 2019300"/>
                <a:gd name="connsiteY3" fmla="*/ 2743200 h 2875182"/>
                <a:gd name="connsiteX4" fmla="*/ 0 w 2019300"/>
                <a:gd name="connsiteY4" fmla="*/ 596900 h 2875182"/>
                <a:gd name="connsiteX0" fmla="*/ 0 w 2279202"/>
                <a:gd name="connsiteY0" fmla="*/ 596900 h 2875182"/>
                <a:gd name="connsiteX1" fmla="*/ 1600200 w 2279202"/>
                <a:gd name="connsiteY1" fmla="*/ 0 h 2875182"/>
                <a:gd name="connsiteX2" fmla="*/ 2019300 w 2279202"/>
                <a:gd name="connsiteY2" fmla="*/ 2743200 h 2875182"/>
                <a:gd name="connsiteX3" fmla="*/ 304800 w 2279202"/>
                <a:gd name="connsiteY3" fmla="*/ 2743200 h 2875182"/>
                <a:gd name="connsiteX4" fmla="*/ 0 w 2279202"/>
                <a:gd name="connsiteY4" fmla="*/ 596900 h 2875182"/>
                <a:gd name="connsiteX0" fmla="*/ 0 w 2301689"/>
                <a:gd name="connsiteY0" fmla="*/ 596900 h 2875182"/>
                <a:gd name="connsiteX1" fmla="*/ 1600200 w 2301689"/>
                <a:gd name="connsiteY1" fmla="*/ 0 h 2875182"/>
                <a:gd name="connsiteX2" fmla="*/ 2019300 w 2301689"/>
                <a:gd name="connsiteY2" fmla="*/ 2743200 h 2875182"/>
                <a:gd name="connsiteX3" fmla="*/ 304800 w 2301689"/>
                <a:gd name="connsiteY3" fmla="*/ 2743200 h 2875182"/>
                <a:gd name="connsiteX4" fmla="*/ 0 w 2301689"/>
                <a:gd name="connsiteY4" fmla="*/ 596900 h 2875182"/>
                <a:gd name="connsiteX0" fmla="*/ 1300593 w 3602282"/>
                <a:gd name="connsiteY0" fmla="*/ 990600 h 3268882"/>
                <a:gd name="connsiteX1" fmla="*/ 30593 w 3602282"/>
                <a:gd name="connsiteY1" fmla="*/ 0 h 3268882"/>
                <a:gd name="connsiteX2" fmla="*/ 2900793 w 3602282"/>
                <a:gd name="connsiteY2" fmla="*/ 393700 h 3268882"/>
                <a:gd name="connsiteX3" fmla="*/ 3319893 w 3602282"/>
                <a:gd name="connsiteY3" fmla="*/ 3136900 h 3268882"/>
                <a:gd name="connsiteX4" fmla="*/ 1605393 w 3602282"/>
                <a:gd name="connsiteY4" fmla="*/ 3136900 h 3268882"/>
                <a:gd name="connsiteX5" fmla="*/ 1300593 w 3602282"/>
                <a:gd name="connsiteY5" fmla="*/ 990600 h 3268882"/>
                <a:gd name="connsiteX0" fmla="*/ 1636356 w 3938045"/>
                <a:gd name="connsiteY0" fmla="*/ 990600 h 3268882"/>
                <a:gd name="connsiteX1" fmla="*/ 112356 w 3938045"/>
                <a:gd name="connsiteY1" fmla="*/ 1524000 h 3268882"/>
                <a:gd name="connsiteX2" fmla="*/ 366356 w 3938045"/>
                <a:gd name="connsiteY2" fmla="*/ 0 h 3268882"/>
                <a:gd name="connsiteX3" fmla="*/ 3236556 w 3938045"/>
                <a:gd name="connsiteY3" fmla="*/ 393700 h 3268882"/>
                <a:gd name="connsiteX4" fmla="*/ 3655656 w 3938045"/>
                <a:gd name="connsiteY4" fmla="*/ 3136900 h 3268882"/>
                <a:gd name="connsiteX5" fmla="*/ 1941156 w 3938045"/>
                <a:gd name="connsiteY5" fmla="*/ 3136900 h 3268882"/>
                <a:gd name="connsiteX6" fmla="*/ 1636356 w 3938045"/>
                <a:gd name="connsiteY6" fmla="*/ 990600 h 3268882"/>
                <a:gd name="connsiteX0" fmla="*/ 1636356 w 3938045"/>
                <a:gd name="connsiteY0" fmla="*/ 1149884 h 3428166"/>
                <a:gd name="connsiteX1" fmla="*/ 112356 w 3938045"/>
                <a:gd name="connsiteY1" fmla="*/ 1683284 h 3428166"/>
                <a:gd name="connsiteX2" fmla="*/ 366356 w 3938045"/>
                <a:gd name="connsiteY2" fmla="*/ 159284 h 3428166"/>
                <a:gd name="connsiteX3" fmla="*/ 3236556 w 3938045"/>
                <a:gd name="connsiteY3" fmla="*/ 552984 h 3428166"/>
                <a:gd name="connsiteX4" fmla="*/ 3655656 w 3938045"/>
                <a:gd name="connsiteY4" fmla="*/ 3296184 h 3428166"/>
                <a:gd name="connsiteX5" fmla="*/ 1941156 w 3938045"/>
                <a:gd name="connsiteY5" fmla="*/ 3296184 h 3428166"/>
                <a:gd name="connsiteX6" fmla="*/ 1636356 w 3938045"/>
                <a:gd name="connsiteY6" fmla="*/ 1149884 h 3428166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10040 w 3911729"/>
                <a:gd name="connsiteY0" fmla="*/ 1308416 h 3586698"/>
                <a:gd name="connsiteX1" fmla="*/ 124140 w 3911729"/>
                <a:gd name="connsiteY1" fmla="*/ 1879916 h 3586698"/>
                <a:gd name="connsiteX2" fmla="*/ 340040 w 3911729"/>
                <a:gd name="connsiteY2" fmla="*/ 317816 h 3586698"/>
                <a:gd name="connsiteX3" fmla="*/ 3210240 w 3911729"/>
                <a:gd name="connsiteY3" fmla="*/ 711516 h 3586698"/>
                <a:gd name="connsiteX4" fmla="*/ 3629340 w 3911729"/>
                <a:gd name="connsiteY4" fmla="*/ 3454716 h 3586698"/>
                <a:gd name="connsiteX5" fmla="*/ 1914840 w 3911729"/>
                <a:gd name="connsiteY5" fmla="*/ 3454716 h 3586698"/>
                <a:gd name="connsiteX6" fmla="*/ 1610040 w 3911729"/>
                <a:gd name="connsiteY6" fmla="*/ 1308416 h 3586698"/>
                <a:gd name="connsiteX0" fmla="*/ 2186368 w 4488057"/>
                <a:gd name="connsiteY0" fmla="*/ 1308416 h 3586698"/>
                <a:gd name="connsiteX1" fmla="*/ 700468 w 4488057"/>
                <a:gd name="connsiteY1" fmla="*/ 1879916 h 3586698"/>
                <a:gd name="connsiteX2" fmla="*/ 1969 w 4488057"/>
                <a:gd name="connsiteY2" fmla="*/ 2972116 h 3586698"/>
                <a:gd name="connsiteX3" fmla="*/ 916368 w 4488057"/>
                <a:gd name="connsiteY3" fmla="*/ 317816 h 3586698"/>
                <a:gd name="connsiteX4" fmla="*/ 3786568 w 4488057"/>
                <a:gd name="connsiteY4" fmla="*/ 711516 h 3586698"/>
                <a:gd name="connsiteX5" fmla="*/ 4205668 w 4488057"/>
                <a:gd name="connsiteY5" fmla="*/ 3454716 h 3586698"/>
                <a:gd name="connsiteX6" fmla="*/ 2491168 w 4488057"/>
                <a:gd name="connsiteY6" fmla="*/ 3454716 h 3586698"/>
                <a:gd name="connsiteX7" fmla="*/ 2186368 w 4488057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67564 w 4653652"/>
                <a:gd name="connsiteY2" fmla="*/ 2972116 h 3586698"/>
                <a:gd name="connsiteX3" fmla="*/ 1081963 w 4653652"/>
                <a:gd name="connsiteY3" fmla="*/ 317816 h 3586698"/>
                <a:gd name="connsiteX4" fmla="*/ 3952163 w 4653652"/>
                <a:gd name="connsiteY4" fmla="*/ 711516 h 3586698"/>
                <a:gd name="connsiteX5" fmla="*/ 4371263 w 4653652"/>
                <a:gd name="connsiteY5" fmla="*/ 3454716 h 3586698"/>
                <a:gd name="connsiteX6" fmla="*/ 2656763 w 4653652"/>
                <a:gd name="connsiteY6" fmla="*/ 3454716 h 3586698"/>
                <a:gd name="connsiteX7" fmla="*/ 2351963 w 4653652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635680"/>
                <a:gd name="connsiteX1" fmla="*/ 866063 w 4653652"/>
                <a:gd name="connsiteY1" fmla="*/ 1879916 h 3635680"/>
                <a:gd name="connsiteX2" fmla="*/ 1196264 w 4653652"/>
                <a:gd name="connsiteY2" fmla="*/ 2768916 h 3635680"/>
                <a:gd name="connsiteX3" fmla="*/ 1996364 w 4653652"/>
                <a:gd name="connsiteY3" fmla="*/ 3632516 h 3635680"/>
                <a:gd name="connsiteX4" fmla="*/ 167564 w 4653652"/>
                <a:gd name="connsiteY4" fmla="*/ 2972116 h 3635680"/>
                <a:gd name="connsiteX5" fmla="*/ 1081963 w 4653652"/>
                <a:gd name="connsiteY5" fmla="*/ 317816 h 3635680"/>
                <a:gd name="connsiteX6" fmla="*/ 3952163 w 4653652"/>
                <a:gd name="connsiteY6" fmla="*/ 711516 h 3635680"/>
                <a:gd name="connsiteX7" fmla="*/ 4371263 w 4653652"/>
                <a:gd name="connsiteY7" fmla="*/ 3454716 h 3635680"/>
                <a:gd name="connsiteX8" fmla="*/ 2656763 w 4653652"/>
                <a:gd name="connsiteY8" fmla="*/ 3454716 h 3635680"/>
                <a:gd name="connsiteX9" fmla="*/ 2351963 w 4653652"/>
                <a:gd name="connsiteY9" fmla="*/ 1308416 h 3635680"/>
                <a:gd name="connsiteX0" fmla="*/ 2351963 w 4653652"/>
                <a:gd name="connsiteY0" fmla="*/ 1308416 h 3670629"/>
                <a:gd name="connsiteX1" fmla="*/ 866063 w 4653652"/>
                <a:gd name="connsiteY1" fmla="*/ 1879916 h 3670629"/>
                <a:gd name="connsiteX2" fmla="*/ 1196264 w 4653652"/>
                <a:gd name="connsiteY2" fmla="*/ 2768916 h 3670629"/>
                <a:gd name="connsiteX3" fmla="*/ 1996364 w 4653652"/>
                <a:gd name="connsiteY3" fmla="*/ 3632516 h 3670629"/>
                <a:gd name="connsiteX4" fmla="*/ 167564 w 4653652"/>
                <a:gd name="connsiteY4" fmla="*/ 2972116 h 3670629"/>
                <a:gd name="connsiteX5" fmla="*/ 1081963 w 4653652"/>
                <a:gd name="connsiteY5" fmla="*/ 317816 h 3670629"/>
                <a:gd name="connsiteX6" fmla="*/ 3952163 w 4653652"/>
                <a:gd name="connsiteY6" fmla="*/ 711516 h 3670629"/>
                <a:gd name="connsiteX7" fmla="*/ 4371263 w 4653652"/>
                <a:gd name="connsiteY7" fmla="*/ 3454716 h 3670629"/>
                <a:gd name="connsiteX8" fmla="*/ 2656763 w 4653652"/>
                <a:gd name="connsiteY8" fmla="*/ 3454716 h 3670629"/>
                <a:gd name="connsiteX9" fmla="*/ 2351963 w 4653652"/>
                <a:gd name="connsiteY9" fmla="*/ 1308416 h 3670629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26464 w 4653652"/>
                <a:gd name="connsiteY5" fmla="*/ 13211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5264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197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75664 w 4653652"/>
                <a:gd name="connsiteY7" fmla="*/ 18672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18037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526464 w 4653652"/>
                <a:gd name="connsiteY7" fmla="*/ 21720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3652" h="3645233">
                  <a:moveTo>
                    <a:pt x="2351963" y="1308416"/>
                  </a:moveTo>
                  <a:cubicBezTo>
                    <a:pt x="1810096" y="1081933"/>
                    <a:pt x="1090430" y="1276666"/>
                    <a:pt x="859713" y="1860866"/>
                  </a:cubicBezTo>
                  <a:cubicBezTo>
                    <a:pt x="741180" y="2406966"/>
                    <a:pt x="1242036" y="2625777"/>
                    <a:pt x="1290720" y="2718910"/>
                  </a:cubicBezTo>
                  <a:cubicBezTo>
                    <a:pt x="1387294" y="2824479"/>
                    <a:pt x="1736808" y="2893271"/>
                    <a:pt x="2219408" y="2580004"/>
                  </a:cubicBezTo>
                  <a:cubicBezTo>
                    <a:pt x="2367575" y="2478404"/>
                    <a:pt x="2411231" y="1918016"/>
                    <a:pt x="2148764" y="1727516"/>
                  </a:cubicBezTo>
                  <a:cubicBezTo>
                    <a:pt x="2060922" y="1599458"/>
                    <a:pt x="1247064" y="1630149"/>
                    <a:pt x="1412164" y="2083116"/>
                  </a:cubicBezTo>
                  <a:cubicBezTo>
                    <a:pt x="1363481" y="2212233"/>
                    <a:pt x="1668281" y="2392149"/>
                    <a:pt x="1831264" y="2159316"/>
                  </a:cubicBezTo>
                  <a:cubicBezTo>
                    <a:pt x="1860897" y="2138149"/>
                    <a:pt x="1657697" y="2377333"/>
                    <a:pt x="1462964" y="2197416"/>
                  </a:cubicBezTo>
                  <a:cubicBezTo>
                    <a:pt x="1325381" y="2087349"/>
                    <a:pt x="1420631" y="1848166"/>
                    <a:pt x="1462964" y="1803716"/>
                  </a:cubicBezTo>
                  <a:cubicBezTo>
                    <a:pt x="1505297" y="1759266"/>
                    <a:pt x="1566945" y="1689945"/>
                    <a:pt x="1853489" y="1660047"/>
                  </a:cubicBezTo>
                  <a:cubicBezTo>
                    <a:pt x="2185806" y="1590197"/>
                    <a:pt x="2354081" y="1989983"/>
                    <a:pt x="2326564" y="2165666"/>
                  </a:cubicBezTo>
                  <a:cubicBezTo>
                    <a:pt x="2481081" y="2754099"/>
                    <a:pt x="1374064" y="2931899"/>
                    <a:pt x="1323264" y="2730816"/>
                  </a:cubicBezTo>
                  <a:cubicBezTo>
                    <a:pt x="288214" y="2013266"/>
                    <a:pt x="1140172" y="1388849"/>
                    <a:pt x="1459789" y="1289366"/>
                  </a:cubicBezTo>
                  <a:cubicBezTo>
                    <a:pt x="2744606" y="878733"/>
                    <a:pt x="2976381" y="2186833"/>
                    <a:pt x="2872664" y="2464116"/>
                  </a:cubicBezTo>
                  <a:cubicBezTo>
                    <a:pt x="2908647" y="3500224"/>
                    <a:pt x="2356197" y="3655799"/>
                    <a:pt x="1996364" y="3632516"/>
                  </a:cubicBezTo>
                  <a:cubicBezTo>
                    <a:pt x="1636531" y="3609233"/>
                    <a:pt x="552798" y="3846299"/>
                    <a:pt x="167564" y="2972116"/>
                  </a:cubicBezTo>
                  <a:cubicBezTo>
                    <a:pt x="-380653" y="1759266"/>
                    <a:pt x="546447" y="374966"/>
                    <a:pt x="1081963" y="317816"/>
                  </a:cubicBezTo>
                  <a:cubicBezTo>
                    <a:pt x="1721196" y="-8151"/>
                    <a:pt x="2982730" y="-334117"/>
                    <a:pt x="3952163" y="711516"/>
                  </a:cubicBezTo>
                  <a:cubicBezTo>
                    <a:pt x="4231563" y="1092516"/>
                    <a:pt x="5095163" y="1625916"/>
                    <a:pt x="4371263" y="3454716"/>
                  </a:cubicBezTo>
                  <a:cubicBezTo>
                    <a:pt x="3837863" y="3569016"/>
                    <a:pt x="3317163" y="3683316"/>
                    <a:pt x="2656763" y="3454716"/>
                  </a:cubicBezTo>
                  <a:cubicBezTo>
                    <a:pt x="3164763" y="2218583"/>
                    <a:pt x="2771063" y="1522199"/>
                    <a:pt x="2351963" y="13084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10A83B-8306-4F56-99B3-8B35B01A7536}"/>
                </a:ext>
              </a:extLst>
            </p:cNvPr>
            <p:cNvCxnSpPr/>
            <p:nvPr/>
          </p:nvCxnSpPr>
          <p:spPr>
            <a:xfrm>
              <a:off x="7725163" y="1664115"/>
              <a:ext cx="125809" cy="523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9BD4826-6847-426A-89E8-E36649174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9001" y="1760424"/>
              <a:ext cx="289466" cy="5624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2250543-6CCE-4CA1-926B-C3D4EB912FD2}"/>
                </a:ext>
              </a:extLst>
            </p:cNvPr>
            <p:cNvSpPr/>
            <p:nvPr/>
          </p:nvSpPr>
          <p:spPr>
            <a:xfrm>
              <a:off x="9340937" y="1497987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174AF4E-1493-4B53-8BE0-F0AD419AFA3A}"/>
                </a:ext>
              </a:extLst>
            </p:cNvPr>
            <p:cNvSpPr/>
            <p:nvPr/>
          </p:nvSpPr>
          <p:spPr>
            <a:xfrm>
              <a:off x="7559035" y="1360859"/>
              <a:ext cx="332256" cy="3322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31000">
                  <a:srgbClr val="AC4D1B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DBC51C9-1AFF-4CC3-9DBE-4CC6700DA021}"/>
                </a:ext>
              </a:extLst>
            </p:cNvPr>
            <p:cNvSpPr/>
            <p:nvPr/>
          </p:nvSpPr>
          <p:spPr>
            <a:xfrm>
              <a:off x="8771774" y="2890255"/>
              <a:ext cx="407227" cy="620393"/>
            </a:xfrm>
            <a:custGeom>
              <a:avLst/>
              <a:gdLst>
                <a:gd name="connsiteX0" fmla="*/ 208218 w 407227"/>
                <a:gd name="connsiteY0" fmla="*/ 1079 h 620393"/>
                <a:gd name="connsiteX1" fmla="*/ 245271 w 407227"/>
                <a:gd name="connsiteY1" fmla="*/ 1446 h 620393"/>
                <a:gd name="connsiteX2" fmla="*/ 402293 w 407227"/>
                <a:gd name="connsiteY2" fmla="*/ 422875 h 620393"/>
                <a:gd name="connsiteX3" fmla="*/ 382504 w 407227"/>
                <a:gd name="connsiteY3" fmla="*/ 606157 h 620393"/>
                <a:gd name="connsiteX4" fmla="*/ 352622 w 407227"/>
                <a:gd name="connsiteY4" fmla="*/ 599889 h 620393"/>
                <a:gd name="connsiteX5" fmla="*/ 228947 w 407227"/>
                <a:gd name="connsiteY5" fmla="*/ 591465 h 620393"/>
                <a:gd name="connsiteX6" fmla="*/ 105272 w 407227"/>
                <a:gd name="connsiteY6" fmla="*/ 599889 h 620393"/>
                <a:gd name="connsiteX7" fmla="*/ 7520 w 407227"/>
                <a:gd name="connsiteY7" fmla="*/ 620393 h 620393"/>
                <a:gd name="connsiteX8" fmla="*/ 6000 w 407227"/>
                <a:gd name="connsiteY8" fmla="*/ 611046 h 620393"/>
                <a:gd name="connsiteX9" fmla="*/ 208218 w 407227"/>
                <a:gd name="connsiteY9" fmla="*/ 1079 h 62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227" h="620393">
                  <a:moveTo>
                    <a:pt x="208218" y="1079"/>
                  </a:moveTo>
                  <a:cubicBezTo>
                    <a:pt x="220003" y="-449"/>
                    <a:pt x="232349" y="-380"/>
                    <a:pt x="245271" y="1446"/>
                  </a:cubicBezTo>
                  <a:cubicBezTo>
                    <a:pt x="400339" y="23353"/>
                    <a:pt x="418819" y="204497"/>
                    <a:pt x="402293" y="422875"/>
                  </a:cubicBezTo>
                  <a:lnTo>
                    <a:pt x="382504" y="606157"/>
                  </a:lnTo>
                  <a:lnTo>
                    <a:pt x="352622" y="599889"/>
                  </a:lnTo>
                  <a:cubicBezTo>
                    <a:pt x="312674" y="594366"/>
                    <a:pt x="271312" y="591465"/>
                    <a:pt x="228947" y="591465"/>
                  </a:cubicBezTo>
                  <a:cubicBezTo>
                    <a:pt x="186582" y="591465"/>
                    <a:pt x="145220" y="594366"/>
                    <a:pt x="105272" y="599889"/>
                  </a:cubicBezTo>
                  <a:lnTo>
                    <a:pt x="7520" y="620393"/>
                  </a:lnTo>
                  <a:lnTo>
                    <a:pt x="6000" y="611046"/>
                  </a:lnTo>
                  <a:cubicBezTo>
                    <a:pt x="-19003" y="406258"/>
                    <a:pt x="31451" y="23993"/>
                    <a:pt x="208218" y="107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20C1D8F-AF69-41A4-8859-BC3A25915FC4}"/>
                </a:ext>
              </a:extLst>
            </p:cNvPr>
            <p:cNvSpPr/>
            <p:nvPr/>
          </p:nvSpPr>
          <p:spPr>
            <a:xfrm>
              <a:off x="8668934" y="2732101"/>
              <a:ext cx="650501" cy="812376"/>
            </a:xfrm>
            <a:custGeom>
              <a:avLst/>
              <a:gdLst>
                <a:gd name="connsiteX0" fmla="*/ 366898 w 650501"/>
                <a:gd name="connsiteY0" fmla="*/ 408 h 812376"/>
                <a:gd name="connsiteX1" fmla="*/ 647788 w 650501"/>
                <a:gd name="connsiteY1" fmla="*/ 630671 h 812376"/>
                <a:gd name="connsiteX2" fmla="*/ 632842 w 650501"/>
                <a:gd name="connsiteY2" fmla="*/ 752791 h 812376"/>
                <a:gd name="connsiteX3" fmla="*/ 621510 w 650501"/>
                <a:gd name="connsiteY3" fmla="*/ 800856 h 812376"/>
                <a:gd name="connsiteX4" fmla="*/ 570652 w 650501"/>
                <a:gd name="connsiteY4" fmla="*/ 782204 h 812376"/>
                <a:gd name="connsiteX5" fmla="*/ 485344 w 650501"/>
                <a:gd name="connsiteY5" fmla="*/ 764311 h 812376"/>
                <a:gd name="connsiteX6" fmla="*/ 505133 w 650501"/>
                <a:gd name="connsiteY6" fmla="*/ 581029 h 812376"/>
                <a:gd name="connsiteX7" fmla="*/ 348111 w 650501"/>
                <a:gd name="connsiteY7" fmla="*/ 159600 h 812376"/>
                <a:gd name="connsiteX8" fmla="*/ 108840 w 650501"/>
                <a:gd name="connsiteY8" fmla="*/ 769200 h 812376"/>
                <a:gd name="connsiteX9" fmla="*/ 110360 w 650501"/>
                <a:gd name="connsiteY9" fmla="*/ 778547 h 812376"/>
                <a:gd name="connsiteX10" fmla="*/ 92922 w 650501"/>
                <a:gd name="connsiteY10" fmla="*/ 782204 h 812376"/>
                <a:gd name="connsiteX11" fmla="*/ 10653 w 650501"/>
                <a:gd name="connsiteY11" fmla="*/ 812376 h 812376"/>
                <a:gd name="connsiteX12" fmla="*/ 873 w 650501"/>
                <a:gd name="connsiteY12" fmla="*/ 709514 h 812376"/>
                <a:gd name="connsiteX13" fmla="*/ 2714 w 650501"/>
                <a:gd name="connsiteY13" fmla="*/ 586497 h 812376"/>
                <a:gd name="connsiteX14" fmla="*/ 366898 w 650501"/>
                <a:gd name="connsiteY14" fmla="*/ 408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0501" h="812376">
                  <a:moveTo>
                    <a:pt x="366898" y="408"/>
                  </a:moveTo>
                  <a:cubicBezTo>
                    <a:pt x="545030" y="12607"/>
                    <a:pt x="670789" y="294785"/>
                    <a:pt x="647788" y="630671"/>
                  </a:cubicBezTo>
                  <a:cubicBezTo>
                    <a:pt x="644913" y="672657"/>
                    <a:pt x="639849" y="713494"/>
                    <a:pt x="632842" y="752791"/>
                  </a:cubicBezTo>
                  <a:lnTo>
                    <a:pt x="621510" y="800856"/>
                  </a:lnTo>
                  <a:lnTo>
                    <a:pt x="570652" y="782204"/>
                  </a:lnTo>
                  <a:lnTo>
                    <a:pt x="485344" y="764311"/>
                  </a:lnTo>
                  <a:lnTo>
                    <a:pt x="505133" y="581029"/>
                  </a:lnTo>
                  <a:cubicBezTo>
                    <a:pt x="521659" y="362651"/>
                    <a:pt x="503179" y="181507"/>
                    <a:pt x="348111" y="159600"/>
                  </a:cubicBezTo>
                  <a:cubicBezTo>
                    <a:pt x="141354" y="130390"/>
                    <a:pt x="82170" y="550760"/>
                    <a:pt x="108840" y="769200"/>
                  </a:cubicBezTo>
                  <a:lnTo>
                    <a:pt x="110360" y="778547"/>
                  </a:lnTo>
                  <a:lnTo>
                    <a:pt x="92922" y="782204"/>
                  </a:lnTo>
                  <a:lnTo>
                    <a:pt x="10653" y="812376"/>
                  </a:lnTo>
                  <a:lnTo>
                    <a:pt x="873" y="709514"/>
                  </a:lnTo>
                  <a:cubicBezTo>
                    <a:pt x="-712" y="669629"/>
                    <a:pt x="-161" y="628483"/>
                    <a:pt x="2714" y="586497"/>
                  </a:cubicBezTo>
                  <a:cubicBezTo>
                    <a:pt x="25716" y="250611"/>
                    <a:pt x="188767" y="-11790"/>
                    <a:pt x="366898" y="40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0819E64-3D88-4F17-BFC7-C64B4853C119}"/>
                </a:ext>
              </a:extLst>
            </p:cNvPr>
            <p:cNvSpPr/>
            <p:nvPr/>
          </p:nvSpPr>
          <p:spPr>
            <a:xfrm rot="918924">
              <a:off x="7743924" y="2843785"/>
              <a:ext cx="425209" cy="606513"/>
            </a:xfrm>
            <a:custGeom>
              <a:avLst/>
              <a:gdLst>
                <a:gd name="connsiteX0" fmla="*/ 130137 w 425209"/>
                <a:gd name="connsiteY0" fmla="*/ 5390 h 606513"/>
                <a:gd name="connsiteX1" fmla="*/ 171579 w 425209"/>
                <a:gd name="connsiteY1" fmla="*/ 10 h 606513"/>
                <a:gd name="connsiteX2" fmla="*/ 422519 w 425209"/>
                <a:gd name="connsiteY2" fmla="*/ 589559 h 606513"/>
                <a:gd name="connsiteX3" fmla="*/ 425209 w 425209"/>
                <a:gd name="connsiteY3" fmla="*/ 606513 h 606513"/>
                <a:gd name="connsiteX4" fmla="*/ 393314 w 425209"/>
                <a:gd name="connsiteY4" fmla="*/ 594540 h 606513"/>
                <a:gd name="connsiteX5" fmla="*/ 186926 w 425209"/>
                <a:gd name="connsiteY5" fmla="*/ 565724 h 606513"/>
                <a:gd name="connsiteX6" fmla="*/ 80067 w 425209"/>
                <a:gd name="connsiteY6" fmla="*/ 573173 h 606513"/>
                <a:gd name="connsiteX7" fmla="*/ 27211 w 425209"/>
                <a:gd name="connsiteY7" fmla="*/ 584520 h 606513"/>
                <a:gd name="connsiteX8" fmla="*/ 23157 w 425209"/>
                <a:gd name="connsiteY8" fmla="*/ 559736 h 606513"/>
                <a:gd name="connsiteX9" fmla="*/ 130137 w 425209"/>
                <a:gd name="connsiteY9" fmla="*/ 5390 h 60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5209" h="606513">
                  <a:moveTo>
                    <a:pt x="130137" y="5390"/>
                  </a:moveTo>
                  <a:cubicBezTo>
                    <a:pt x="142792" y="1987"/>
                    <a:pt x="156578" y="138"/>
                    <a:pt x="171579" y="10"/>
                  </a:cubicBezTo>
                  <a:cubicBezTo>
                    <a:pt x="411596" y="-2043"/>
                    <a:pt x="409060" y="300465"/>
                    <a:pt x="422519" y="589559"/>
                  </a:cubicBezTo>
                  <a:lnTo>
                    <a:pt x="425209" y="606513"/>
                  </a:lnTo>
                  <a:lnTo>
                    <a:pt x="393314" y="594540"/>
                  </a:lnTo>
                  <a:cubicBezTo>
                    <a:pt x="329879" y="575985"/>
                    <a:pt x="260135" y="565724"/>
                    <a:pt x="186926" y="565724"/>
                  </a:cubicBezTo>
                  <a:cubicBezTo>
                    <a:pt x="150321" y="565724"/>
                    <a:pt x="114583" y="568289"/>
                    <a:pt x="80067" y="573173"/>
                  </a:cubicBezTo>
                  <a:lnTo>
                    <a:pt x="27211" y="584520"/>
                  </a:lnTo>
                  <a:lnTo>
                    <a:pt x="23157" y="559736"/>
                  </a:lnTo>
                  <a:cubicBezTo>
                    <a:pt x="-7810" y="356446"/>
                    <a:pt x="-34376" y="49624"/>
                    <a:pt x="130137" y="539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B62B578-8E58-4DC6-B1F3-04923E0EEAC4}"/>
                </a:ext>
              </a:extLst>
            </p:cNvPr>
            <p:cNvSpPr/>
            <p:nvPr/>
          </p:nvSpPr>
          <p:spPr>
            <a:xfrm rot="918924">
              <a:off x="7664469" y="2629834"/>
              <a:ext cx="649254" cy="870982"/>
            </a:xfrm>
            <a:custGeom>
              <a:avLst/>
              <a:gdLst>
                <a:gd name="connsiteX0" fmla="*/ 225936 w 649254"/>
                <a:gd name="connsiteY0" fmla="*/ 16312 h 870982"/>
                <a:gd name="connsiteX1" fmla="*/ 290289 w 649254"/>
                <a:gd name="connsiteY1" fmla="*/ 277 h 870982"/>
                <a:gd name="connsiteX2" fmla="*/ 647407 w 649254"/>
                <a:gd name="connsiteY2" fmla="*/ 590698 h 870982"/>
                <a:gd name="connsiteX3" fmla="*/ 635408 w 649254"/>
                <a:gd name="connsiteY3" fmla="*/ 829037 h 870982"/>
                <a:gd name="connsiteX4" fmla="*/ 625855 w 649254"/>
                <a:gd name="connsiteY4" fmla="*/ 870982 h 870982"/>
                <a:gd name="connsiteX5" fmla="*/ 585574 w 649254"/>
                <a:gd name="connsiteY5" fmla="*/ 847998 h 870982"/>
                <a:gd name="connsiteX6" fmla="*/ 527403 w 649254"/>
                <a:gd name="connsiteY6" fmla="*/ 826163 h 870982"/>
                <a:gd name="connsiteX7" fmla="*/ 524713 w 649254"/>
                <a:gd name="connsiteY7" fmla="*/ 809209 h 870982"/>
                <a:gd name="connsiteX8" fmla="*/ 273773 w 649254"/>
                <a:gd name="connsiteY8" fmla="*/ 219660 h 870982"/>
                <a:gd name="connsiteX9" fmla="*/ 125351 w 649254"/>
                <a:gd name="connsiteY9" fmla="*/ 779386 h 870982"/>
                <a:gd name="connsiteX10" fmla="*/ 129405 w 649254"/>
                <a:gd name="connsiteY10" fmla="*/ 804170 h 870982"/>
                <a:gd name="connsiteX11" fmla="*/ 82732 w 649254"/>
                <a:gd name="connsiteY11" fmla="*/ 814190 h 870982"/>
                <a:gd name="connsiteX12" fmla="*/ 33873 w 649254"/>
                <a:gd name="connsiteY12" fmla="*/ 832531 h 870982"/>
                <a:gd name="connsiteX13" fmla="*/ 15328 w 649254"/>
                <a:gd name="connsiteY13" fmla="*/ 749411 h 870982"/>
                <a:gd name="connsiteX14" fmla="*/ 1849 w 649254"/>
                <a:gd name="connsiteY14" fmla="*/ 627120 h 870982"/>
                <a:gd name="connsiteX15" fmla="*/ 225936 w 649254"/>
                <a:gd name="connsiteY15" fmla="*/ 16312 h 87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9254" h="870982">
                  <a:moveTo>
                    <a:pt x="225936" y="16312"/>
                  </a:moveTo>
                  <a:cubicBezTo>
                    <a:pt x="246491" y="7020"/>
                    <a:pt x="268006" y="1535"/>
                    <a:pt x="290289" y="277"/>
                  </a:cubicBezTo>
                  <a:cubicBezTo>
                    <a:pt x="468554" y="-9781"/>
                    <a:pt x="628441" y="254560"/>
                    <a:pt x="647407" y="590698"/>
                  </a:cubicBezTo>
                  <a:cubicBezTo>
                    <a:pt x="652147" y="674733"/>
                    <a:pt x="647632" y="755299"/>
                    <a:pt x="635408" y="829037"/>
                  </a:cubicBezTo>
                  <a:lnTo>
                    <a:pt x="625855" y="870982"/>
                  </a:lnTo>
                  <a:lnTo>
                    <a:pt x="585574" y="847998"/>
                  </a:lnTo>
                  <a:lnTo>
                    <a:pt x="527403" y="826163"/>
                  </a:lnTo>
                  <a:lnTo>
                    <a:pt x="524713" y="809209"/>
                  </a:lnTo>
                  <a:cubicBezTo>
                    <a:pt x="511254" y="520115"/>
                    <a:pt x="513790" y="217607"/>
                    <a:pt x="273773" y="219660"/>
                  </a:cubicBezTo>
                  <a:cubicBezTo>
                    <a:pt x="63757" y="221458"/>
                    <a:pt x="92002" y="560459"/>
                    <a:pt x="125351" y="779386"/>
                  </a:cubicBezTo>
                  <a:lnTo>
                    <a:pt x="129405" y="804170"/>
                  </a:lnTo>
                  <a:lnTo>
                    <a:pt x="82732" y="814190"/>
                  </a:lnTo>
                  <a:lnTo>
                    <a:pt x="33873" y="832531"/>
                  </a:lnTo>
                  <a:lnTo>
                    <a:pt x="15328" y="749411"/>
                  </a:lnTo>
                  <a:cubicBezTo>
                    <a:pt x="8792" y="710033"/>
                    <a:pt x="4219" y="669137"/>
                    <a:pt x="1849" y="627120"/>
                  </a:cubicBezTo>
                  <a:cubicBezTo>
                    <a:pt x="-14745" y="332999"/>
                    <a:pt x="82053" y="81364"/>
                    <a:pt x="225936" y="1631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D625358-AA85-4B98-A884-DEF2F98671FD}"/>
                </a:ext>
              </a:extLst>
            </p:cNvPr>
            <p:cNvSpPr/>
            <p:nvPr/>
          </p:nvSpPr>
          <p:spPr>
            <a:xfrm>
              <a:off x="8322366" y="3591339"/>
              <a:ext cx="229109" cy="185531"/>
            </a:xfrm>
            <a:custGeom>
              <a:avLst/>
              <a:gdLst>
                <a:gd name="connsiteX0" fmla="*/ 66261 w 225319"/>
                <a:gd name="connsiteY0" fmla="*/ 0 h 216207"/>
                <a:gd name="connsiteX1" fmla="*/ 225287 w 225319"/>
                <a:gd name="connsiteY1" fmla="*/ 79513 h 216207"/>
                <a:gd name="connsiteX2" fmla="*/ 79513 w 225319"/>
                <a:gd name="connsiteY2" fmla="*/ 212035 h 216207"/>
                <a:gd name="connsiteX3" fmla="*/ 0 w 225319"/>
                <a:gd name="connsiteY3" fmla="*/ 185531 h 216207"/>
                <a:gd name="connsiteX4" fmla="*/ 0 w 225319"/>
                <a:gd name="connsiteY4" fmla="*/ 185531 h 216207"/>
                <a:gd name="connsiteX0" fmla="*/ 66261 w 226196"/>
                <a:gd name="connsiteY0" fmla="*/ 0 h 185531"/>
                <a:gd name="connsiteX1" fmla="*/ 225287 w 226196"/>
                <a:gd name="connsiteY1" fmla="*/ 79513 h 185531"/>
                <a:gd name="connsiteX2" fmla="*/ 0 w 226196"/>
                <a:gd name="connsiteY2" fmla="*/ 185531 h 185531"/>
                <a:gd name="connsiteX3" fmla="*/ 0 w 226196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0 w 229109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16669 w 229109"/>
                <a:gd name="connsiteY3" fmla="*/ 156956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109" h="185531">
                  <a:moveTo>
                    <a:pt x="66261" y="0"/>
                  </a:moveTo>
                  <a:cubicBezTo>
                    <a:pt x="144669" y="22087"/>
                    <a:pt x="250618" y="-6178"/>
                    <a:pt x="225287" y="79513"/>
                  </a:cubicBezTo>
                  <a:cubicBezTo>
                    <a:pt x="199956" y="165204"/>
                    <a:pt x="37548" y="167861"/>
                    <a:pt x="0" y="18553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734FC355-24D3-4318-BAA7-1367669C6874}"/>
                </a:ext>
              </a:extLst>
            </p:cNvPr>
            <p:cNvSpPr/>
            <p:nvPr/>
          </p:nvSpPr>
          <p:spPr>
            <a:xfrm rot="8784611">
              <a:off x="8248013" y="3826187"/>
              <a:ext cx="251163" cy="251163"/>
            </a:xfrm>
            <a:prstGeom prst="arc">
              <a:avLst>
                <a:gd name="adj1" fmla="val 13142050"/>
                <a:gd name="adj2" fmla="val 18549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D7DE64-B869-4120-BE96-9CE1C330B3D1}"/>
              </a:ext>
            </a:extLst>
          </p:cNvPr>
          <p:cNvGrpSpPr/>
          <p:nvPr/>
        </p:nvGrpSpPr>
        <p:grpSpPr>
          <a:xfrm rot="928982">
            <a:off x="7083918" y="1369096"/>
            <a:ext cx="4575974" cy="3986906"/>
            <a:chOff x="2806374" y="-565867"/>
            <a:chExt cx="7395171" cy="6443186"/>
          </a:xfrm>
        </p:grpSpPr>
        <p:sp>
          <p:nvSpPr>
            <p:cNvPr id="58" name="Star: 5 Points 2">
              <a:extLst>
                <a:ext uri="{FF2B5EF4-FFF2-40B4-BE49-F238E27FC236}">
                  <a16:creationId xmlns:a16="http://schemas.microsoft.com/office/drawing/2014/main" id="{FDAD702F-F843-494D-82CC-596E5D1CDC0E}"/>
                </a:ext>
              </a:extLst>
            </p:cNvPr>
            <p:cNvSpPr/>
            <p:nvPr/>
          </p:nvSpPr>
          <p:spPr>
            <a:xfrm rot="20575459">
              <a:off x="2806374" y="-565867"/>
              <a:ext cx="7395171" cy="6430351"/>
            </a:xfrm>
            <a:custGeom>
              <a:avLst/>
              <a:gdLst>
                <a:gd name="connsiteX0" fmla="*/ 8 w 7366399"/>
                <a:gd name="connsiteY0" fmla="*/ 2315644 h 6062449"/>
                <a:gd name="connsiteX1" fmla="*/ 2756047 w 7366399"/>
                <a:gd name="connsiteY1" fmla="*/ 2246958 h 6062449"/>
                <a:gd name="connsiteX2" fmla="*/ 3683200 w 7366399"/>
                <a:gd name="connsiteY2" fmla="*/ 0 h 6062449"/>
                <a:gd name="connsiteX3" fmla="*/ 4610352 w 7366399"/>
                <a:gd name="connsiteY3" fmla="*/ 2246958 h 6062449"/>
                <a:gd name="connsiteX4" fmla="*/ 7366391 w 7366399"/>
                <a:gd name="connsiteY4" fmla="*/ 2315644 h 6062449"/>
                <a:gd name="connsiteX5" fmla="*/ 5183363 w 7366399"/>
                <a:gd name="connsiteY5" fmla="*/ 3773026 h 6062449"/>
                <a:gd name="connsiteX6" fmla="*/ 5959537 w 7366399"/>
                <a:gd name="connsiteY6" fmla="*/ 6062434 h 6062449"/>
                <a:gd name="connsiteX7" fmla="*/ 3683200 w 7366399"/>
                <a:gd name="connsiteY7" fmla="*/ 4716187 h 6062449"/>
                <a:gd name="connsiteX8" fmla="*/ 1406862 w 7366399"/>
                <a:gd name="connsiteY8" fmla="*/ 6062434 h 6062449"/>
                <a:gd name="connsiteX9" fmla="*/ 2183036 w 7366399"/>
                <a:gd name="connsiteY9" fmla="*/ 3773026 h 6062449"/>
                <a:gd name="connsiteX10" fmla="*/ 8 w 7366399"/>
                <a:gd name="connsiteY10" fmla="*/ 2315644 h 6062449"/>
                <a:gd name="connsiteX0" fmla="*/ 0 w 7366383"/>
                <a:gd name="connsiteY0" fmla="*/ 2348223 h 6095013"/>
                <a:gd name="connsiteX1" fmla="*/ 2756039 w 7366383"/>
                <a:gd name="connsiteY1" fmla="*/ 2279537 h 6095013"/>
                <a:gd name="connsiteX2" fmla="*/ 3683192 w 7366383"/>
                <a:gd name="connsiteY2" fmla="*/ 32579 h 6095013"/>
                <a:gd name="connsiteX3" fmla="*/ 4610344 w 7366383"/>
                <a:gd name="connsiteY3" fmla="*/ 2279537 h 6095013"/>
                <a:gd name="connsiteX4" fmla="*/ 7366383 w 7366383"/>
                <a:gd name="connsiteY4" fmla="*/ 2348223 h 6095013"/>
                <a:gd name="connsiteX5" fmla="*/ 5183355 w 7366383"/>
                <a:gd name="connsiteY5" fmla="*/ 3805605 h 6095013"/>
                <a:gd name="connsiteX6" fmla="*/ 5959529 w 7366383"/>
                <a:gd name="connsiteY6" fmla="*/ 6095013 h 6095013"/>
                <a:gd name="connsiteX7" fmla="*/ 3683192 w 7366383"/>
                <a:gd name="connsiteY7" fmla="*/ 4748766 h 6095013"/>
                <a:gd name="connsiteX8" fmla="*/ 1406854 w 7366383"/>
                <a:gd name="connsiteY8" fmla="*/ 6095013 h 6095013"/>
                <a:gd name="connsiteX9" fmla="*/ 2183028 w 7366383"/>
                <a:gd name="connsiteY9" fmla="*/ 3805605 h 6095013"/>
                <a:gd name="connsiteX10" fmla="*/ 0 w 7366383"/>
                <a:gd name="connsiteY10" fmla="*/ 2348223 h 6095013"/>
                <a:gd name="connsiteX0" fmla="*/ 0 w 7366383"/>
                <a:gd name="connsiteY0" fmla="*/ 2348223 h 6095013"/>
                <a:gd name="connsiteX1" fmla="*/ 2756039 w 7366383"/>
                <a:gd name="connsiteY1" fmla="*/ 2279537 h 6095013"/>
                <a:gd name="connsiteX2" fmla="*/ 3683192 w 7366383"/>
                <a:gd name="connsiteY2" fmla="*/ 32579 h 6095013"/>
                <a:gd name="connsiteX3" fmla="*/ 4610344 w 7366383"/>
                <a:gd name="connsiteY3" fmla="*/ 2279537 h 6095013"/>
                <a:gd name="connsiteX4" fmla="*/ 7366383 w 7366383"/>
                <a:gd name="connsiteY4" fmla="*/ 2348223 h 6095013"/>
                <a:gd name="connsiteX5" fmla="*/ 5183355 w 7366383"/>
                <a:gd name="connsiteY5" fmla="*/ 3805605 h 6095013"/>
                <a:gd name="connsiteX6" fmla="*/ 5959529 w 7366383"/>
                <a:gd name="connsiteY6" fmla="*/ 6095013 h 6095013"/>
                <a:gd name="connsiteX7" fmla="*/ 3683192 w 7366383"/>
                <a:gd name="connsiteY7" fmla="*/ 4748766 h 6095013"/>
                <a:gd name="connsiteX8" fmla="*/ 1406854 w 7366383"/>
                <a:gd name="connsiteY8" fmla="*/ 6095013 h 6095013"/>
                <a:gd name="connsiteX9" fmla="*/ 2183028 w 7366383"/>
                <a:gd name="connsiteY9" fmla="*/ 3805605 h 6095013"/>
                <a:gd name="connsiteX10" fmla="*/ 0 w 7366383"/>
                <a:gd name="connsiteY10" fmla="*/ 2348223 h 6095013"/>
                <a:gd name="connsiteX0" fmla="*/ 0 w 7366383"/>
                <a:gd name="connsiteY0" fmla="*/ 2579166 h 6325956"/>
                <a:gd name="connsiteX1" fmla="*/ 2756039 w 7366383"/>
                <a:gd name="connsiteY1" fmla="*/ 2510480 h 6325956"/>
                <a:gd name="connsiteX2" fmla="*/ 3569167 w 7366383"/>
                <a:gd name="connsiteY2" fmla="*/ 29211 h 6325956"/>
                <a:gd name="connsiteX3" fmla="*/ 4610344 w 7366383"/>
                <a:gd name="connsiteY3" fmla="*/ 2510480 h 6325956"/>
                <a:gd name="connsiteX4" fmla="*/ 7366383 w 7366383"/>
                <a:gd name="connsiteY4" fmla="*/ 2579166 h 6325956"/>
                <a:gd name="connsiteX5" fmla="*/ 5183355 w 7366383"/>
                <a:gd name="connsiteY5" fmla="*/ 4036548 h 6325956"/>
                <a:gd name="connsiteX6" fmla="*/ 5959529 w 7366383"/>
                <a:gd name="connsiteY6" fmla="*/ 6325956 h 6325956"/>
                <a:gd name="connsiteX7" fmla="*/ 3683192 w 7366383"/>
                <a:gd name="connsiteY7" fmla="*/ 4979709 h 6325956"/>
                <a:gd name="connsiteX8" fmla="*/ 1406854 w 7366383"/>
                <a:gd name="connsiteY8" fmla="*/ 6325956 h 6325956"/>
                <a:gd name="connsiteX9" fmla="*/ 2183028 w 7366383"/>
                <a:gd name="connsiteY9" fmla="*/ 4036548 h 6325956"/>
                <a:gd name="connsiteX10" fmla="*/ 0 w 7366383"/>
                <a:gd name="connsiteY10" fmla="*/ 2579166 h 6325956"/>
                <a:gd name="connsiteX0" fmla="*/ 0 w 7366383"/>
                <a:gd name="connsiteY0" fmla="*/ 2560715 h 6307505"/>
                <a:gd name="connsiteX1" fmla="*/ 2756039 w 7366383"/>
                <a:gd name="connsiteY1" fmla="*/ 2492029 h 6307505"/>
                <a:gd name="connsiteX2" fmla="*/ 3569167 w 7366383"/>
                <a:gd name="connsiteY2" fmla="*/ 10760 h 6307505"/>
                <a:gd name="connsiteX3" fmla="*/ 4610344 w 7366383"/>
                <a:gd name="connsiteY3" fmla="*/ 2492029 h 6307505"/>
                <a:gd name="connsiteX4" fmla="*/ 7366383 w 7366383"/>
                <a:gd name="connsiteY4" fmla="*/ 2560715 h 6307505"/>
                <a:gd name="connsiteX5" fmla="*/ 5183355 w 7366383"/>
                <a:gd name="connsiteY5" fmla="*/ 4018097 h 6307505"/>
                <a:gd name="connsiteX6" fmla="*/ 5959529 w 7366383"/>
                <a:gd name="connsiteY6" fmla="*/ 6307505 h 6307505"/>
                <a:gd name="connsiteX7" fmla="*/ 3683192 w 7366383"/>
                <a:gd name="connsiteY7" fmla="*/ 4961258 h 6307505"/>
                <a:gd name="connsiteX8" fmla="*/ 1406854 w 7366383"/>
                <a:gd name="connsiteY8" fmla="*/ 6307505 h 6307505"/>
                <a:gd name="connsiteX9" fmla="*/ 2183028 w 7366383"/>
                <a:gd name="connsiteY9" fmla="*/ 4018097 h 6307505"/>
                <a:gd name="connsiteX10" fmla="*/ 0 w 7366383"/>
                <a:gd name="connsiteY10" fmla="*/ 2560715 h 6307505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435494"/>
                <a:gd name="connsiteY0" fmla="*/ 2516295 h 6297600"/>
                <a:gd name="connsiteX1" fmla="*/ 2825150 w 7435494"/>
                <a:gd name="connsiteY1" fmla="*/ 2482124 h 6297600"/>
                <a:gd name="connsiteX2" fmla="*/ 3638278 w 7435494"/>
                <a:gd name="connsiteY2" fmla="*/ 855 h 6297600"/>
                <a:gd name="connsiteX3" fmla="*/ 4679455 w 7435494"/>
                <a:gd name="connsiteY3" fmla="*/ 2482124 h 6297600"/>
                <a:gd name="connsiteX4" fmla="*/ 7435494 w 7435494"/>
                <a:gd name="connsiteY4" fmla="*/ 2550810 h 6297600"/>
                <a:gd name="connsiteX5" fmla="*/ 5252466 w 7435494"/>
                <a:gd name="connsiteY5" fmla="*/ 4008192 h 6297600"/>
                <a:gd name="connsiteX6" fmla="*/ 6028640 w 7435494"/>
                <a:gd name="connsiteY6" fmla="*/ 6297600 h 6297600"/>
                <a:gd name="connsiteX7" fmla="*/ 3752303 w 7435494"/>
                <a:gd name="connsiteY7" fmla="*/ 4951353 h 6297600"/>
                <a:gd name="connsiteX8" fmla="*/ 1475965 w 7435494"/>
                <a:gd name="connsiteY8" fmla="*/ 6297600 h 6297600"/>
                <a:gd name="connsiteX9" fmla="*/ 2252139 w 7435494"/>
                <a:gd name="connsiteY9" fmla="*/ 4008192 h 6297600"/>
                <a:gd name="connsiteX10" fmla="*/ 0 w 7435494"/>
                <a:gd name="connsiteY10" fmla="*/ 2516295 h 6297600"/>
                <a:gd name="connsiteX0" fmla="*/ 0 w 7435494"/>
                <a:gd name="connsiteY0" fmla="*/ 2516323 h 6297628"/>
                <a:gd name="connsiteX1" fmla="*/ 2763496 w 7435494"/>
                <a:gd name="connsiteY1" fmla="*/ 2423356 h 6297628"/>
                <a:gd name="connsiteX2" fmla="*/ 3638278 w 7435494"/>
                <a:gd name="connsiteY2" fmla="*/ 883 h 6297628"/>
                <a:gd name="connsiteX3" fmla="*/ 4679455 w 7435494"/>
                <a:gd name="connsiteY3" fmla="*/ 2482152 h 6297628"/>
                <a:gd name="connsiteX4" fmla="*/ 7435494 w 7435494"/>
                <a:gd name="connsiteY4" fmla="*/ 2550838 h 6297628"/>
                <a:gd name="connsiteX5" fmla="*/ 5252466 w 7435494"/>
                <a:gd name="connsiteY5" fmla="*/ 4008220 h 6297628"/>
                <a:gd name="connsiteX6" fmla="*/ 6028640 w 7435494"/>
                <a:gd name="connsiteY6" fmla="*/ 6297628 h 6297628"/>
                <a:gd name="connsiteX7" fmla="*/ 3752303 w 7435494"/>
                <a:gd name="connsiteY7" fmla="*/ 4951381 h 6297628"/>
                <a:gd name="connsiteX8" fmla="*/ 1475965 w 7435494"/>
                <a:gd name="connsiteY8" fmla="*/ 6297628 h 6297628"/>
                <a:gd name="connsiteX9" fmla="*/ 2252139 w 7435494"/>
                <a:gd name="connsiteY9" fmla="*/ 4008220 h 6297628"/>
                <a:gd name="connsiteX10" fmla="*/ 0 w 7435494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252466 w 7368205"/>
                <a:gd name="connsiteY5" fmla="*/ 4008220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252466 w 7368205"/>
                <a:gd name="connsiteY5" fmla="*/ 4008220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378550 w 7368205"/>
                <a:gd name="connsiteY5" fmla="*/ 4073522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378550 w 7368205"/>
                <a:gd name="connsiteY5" fmla="*/ 4073522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81202"/>
                <a:gd name="connsiteY0" fmla="*/ 2516323 h 6297628"/>
                <a:gd name="connsiteX1" fmla="*/ 2763496 w 7381202"/>
                <a:gd name="connsiteY1" fmla="*/ 2423356 h 6297628"/>
                <a:gd name="connsiteX2" fmla="*/ 3638278 w 7381202"/>
                <a:gd name="connsiteY2" fmla="*/ 883 h 6297628"/>
                <a:gd name="connsiteX3" fmla="*/ 4679455 w 7381202"/>
                <a:gd name="connsiteY3" fmla="*/ 2482152 h 6297628"/>
                <a:gd name="connsiteX4" fmla="*/ 7368205 w 7381202"/>
                <a:gd name="connsiteY4" fmla="*/ 2423883 h 6297628"/>
                <a:gd name="connsiteX5" fmla="*/ 5378550 w 7381202"/>
                <a:gd name="connsiteY5" fmla="*/ 4073522 h 6297628"/>
                <a:gd name="connsiteX6" fmla="*/ 6028640 w 7381202"/>
                <a:gd name="connsiteY6" fmla="*/ 6297628 h 6297628"/>
                <a:gd name="connsiteX7" fmla="*/ 3752303 w 7381202"/>
                <a:gd name="connsiteY7" fmla="*/ 4951381 h 6297628"/>
                <a:gd name="connsiteX8" fmla="*/ 1475965 w 7381202"/>
                <a:gd name="connsiteY8" fmla="*/ 6297628 h 6297628"/>
                <a:gd name="connsiteX9" fmla="*/ 2252139 w 7381202"/>
                <a:gd name="connsiteY9" fmla="*/ 4008220 h 6297628"/>
                <a:gd name="connsiteX10" fmla="*/ 0 w 7381202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679455 w 7382239"/>
                <a:gd name="connsiteY3" fmla="*/ 2482152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679455 w 7382239"/>
                <a:gd name="connsiteY3" fmla="*/ 2482152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3129"/>
                <a:gd name="connsiteY0" fmla="*/ 2516323 h 6297628"/>
                <a:gd name="connsiteX1" fmla="*/ 2763496 w 7383129"/>
                <a:gd name="connsiteY1" fmla="*/ 2423356 h 6297628"/>
                <a:gd name="connsiteX2" fmla="*/ 3638278 w 7383129"/>
                <a:gd name="connsiteY2" fmla="*/ 883 h 6297628"/>
                <a:gd name="connsiteX3" fmla="*/ 4710241 w 7383129"/>
                <a:gd name="connsiteY3" fmla="*/ 2425181 h 6297628"/>
                <a:gd name="connsiteX4" fmla="*/ 7368205 w 7383129"/>
                <a:gd name="connsiteY4" fmla="*/ 2423883 h 6297628"/>
                <a:gd name="connsiteX5" fmla="*/ 5378550 w 7383129"/>
                <a:gd name="connsiteY5" fmla="*/ 4073522 h 6297628"/>
                <a:gd name="connsiteX6" fmla="*/ 6028640 w 7383129"/>
                <a:gd name="connsiteY6" fmla="*/ 6297628 h 6297628"/>
                <a:gd name="connsiteX7" fmla="*/ 3752303 w 7383129"/>
                <a:gd name="connsiteY7" fmla="*/ 4951381 h 6297628"/>
                <a:gd name="connsiteX8" fmla="*/ 1475965 w 7383129"/>
                <a:gd name="connsiteY8" fmla="*/ 6297628 h 6297628"/>
                <a:gd name="connsiteX9" fmla="*/ 2252139 w 7383129"/>
                <a:gd name="connsiteY9" fmla="*/ 4008220 h 6297628"/>
                <a:gd name="connsiteX10" fmla="*/ 0 w 7383129"/>
                <a:gd name="connsiteY10" fmla="*/ 2516323 h 6297628"/>
                <a:gd name="connsiteX0" fmla="*/ 0 w 7383350"/>
                <a:gd name="connsiteY0" fmla="*/ 2516323 h 6297628"/>
                <a:gd name="connsiteX1" fmla="*/ 2763496 w 7383350"/>
                <a:gd name="connsiteY1" fmla="*/ 2423356 h 6297628"/>
                <a:gd name="connsiteX2" fmla="*/ 3638278 w 7383350"/>
                <a:gd name="connsiteY2" fmla="*/ 883 h 6297628"/>
                <a:gd name="connsiteX3" fmla="*/ 4710241 w 7383350"/>
                <a:gd name="connsiteY3" fmla="*/ 2425181 h 6297628"/>
                <a:gd name="connsiteX4" fmla="*/ 7368205 w 7383350"/>
                <a:gd name="connsiteY4" fmla="*/ 2423883 h 6297628"/>
                <a:gd name="connsiteX5" fmla="*/ 5402830 w 7383350"/>
                <a:gd name="connsiteY5" fmla="*/ 4080980 h 6297628"/>
                <a:gd name="connsiteX6" fmla="*/ 6028640 w 7383350"/>
                <a:gd name="connsiteY6" fmla="*/ 6297628 h 6297628"/>
                <a:gd name="connsiteX7" fmla="*/ 3752303 w 7383350"/>
                <a:gd name="connsiteY7" fmla="*/ 4951381 h 6297628"/>
                <a:gd name="connsiteX8" fmla="*/ 1475965 w 7383350"/>
                <a:gd name="connsiteY8" fmla="*/ 6297628 h 6297628"/>
                <a:gd name="connsiteX9" fmla="*/ 2252139 w 7383350"/>
                <a:gd name="connsiteY9" fmla="*/ 4008220 h 6297628"/>
                <a:gd name="connsiteX10" fmla="*/ 0 w 7383350"/>
                <a:gd name="connsiteY10" fmla="*/ 2516323 h 6297628"/>
                <a:gd name="connsiteX0" fmla="*/ 0 w 7383350"/>
                <a:gd name="connsiteY0" fmla="*/ 2516323 h 6353729"/>
                <a:gd name="connsiteX1" fmla="*/ 2763496 w 7383350"/>
                <a:gd name="connsiteY1" fmla="*/ 2423356 h 6353729"/>
                <a:gd name="connsiteX2" fmla="*/ 3638278 w 7383350"/>
                <a:gd name="connsiteY2" fmla="*/ 883 h 6353729"/>
                <a:gd name="connsiteX3" fmla="*/ 4710241 w 7383350"/>
                <a:gd name="connsiteY3" fmla="*/ 2425181 h 6353729"/>
                <a:gd name="connsiteX4" fmla="*/ 7368205 w 7383350"/>
                <a:gd name="connsiteY4" fmla="*/ 2423883 h 6353729"/>
                <a:gd name="connsiteX5" fmla="*/ 5402830 w 7383350"/>
                <a:gd name="connsiteY5" fmla="*/ 4080980 h 6353729"/>
                <a:gd name="connsiteX6" fmla="*/ 5865265 w 7383350"/>
                <a:gd name="connsiteY6" fmla="*/ 6353729 h 6353729"/>
                <a:gd name="connsiteX7" fmla="*/ 3752303 w 7383350"/>
                <a:gd name="connsiteY7" fmla="*/ 4951381 h 6353729"/>
                <a:gd name="connsiteX8" fmla="*/ 1475965 w 7383350"/>
                <a:gd name="connsiteY8" fmla="*/ 6297628 h 6353729"/>
                <a:gd name="connsiteX9" fmla="*/ 2252139 w 7383350"/>
                <a:gd name="connsiteY9" fmla="*/ 4008220 h 6353729"/>
                <a:gd name="connsiteX10" fmla="*/ 0 w 7383350"/>
                <a:gd name="connsiteY10" fmla="*/ 2516323 h 6353729"/>
                <a:gd name="connsiteX0" fmla="*/ 0 w 7383350"/>
                <a:gd name="connsiteY0" fmla="*/ 2516323 h 6373328"/>
                <a:gd name="connsiteX1" fmla="*/ 2763496 w 7383350"/>
                <a:gd name="connsiteY1" fmla="*/ 2423356 h 6373328"/>
                <a:gd name="connsiteX2" fmla="*/ 3638278 w 7383350"/>
                <a:gd name="connsiteY2" fmla="*/ 883 h 6373328"/>
                <a:gd name="connsiteX3" fmla="*/ 4710241 w 7383350"/>
                <a:gd name="connsiteY3" fmla="*/ 2425181 h 6373328"/>
                <a:gd name="connsiteX4" fmla="*/ 7368205 w 7383350"/>
                <a:gd name="connsiteY4" fmla="*/ 2423883 h 6373328"/>
                <a:gd name="connsiteX5" fmla="*/ 5402830 w 7383350"/>
                <a:gd name="connsiteY5" fmla="*/ 4080980 h 6373328"/>
                <a:gd name="connsiteX6" fmla="*/ 5885816 w 7383350"/>
                <a:gd name="connsiteY6" fmla="*/ 6373328 h 6373328"/>
                <a:gd name="connsiteX7" fmla="*/ 3752303 w 7383350"/>
                <a:gd name="connsiteY7" fmla="*/ 4951381 h 6373328"/>
                <a:gd name="connsiteX8" fmla="*/ 1475965 w 7383350"/>
                <a:gd name="connsiteY8" fmla="*/ 6297628 h 6373328"/>
                <a:gd name="connsiteX9" fmla="*/ 2252139 w 7383350"/>
                <a:gd name="connsiteY9" fmla="*/ 4008220 h 6373328"/>
                <a:gd name="connsiteX10" fmla="*/ 0 w 7383350"/>
                <a:gd name="connsiteY10" fmla="*/ 2516323 h 6373328"/>
                <a:gd name="connsiteX0" fmla="*/ 0 w 7383350"/>
                <a:gd name="connsiteY0" fmla="*/ 2516323 h 6373328"/>
                <a:gd name="connsiteX1" fmla="*/ 2763496 w 7383350"/>
                <a:gd name="connsiteY1" fmla="*/ 2423356 h 6373328"/>
                <a:gd name="connsiteX2" fmla="*/ 3638278 w 7383350"/>
                <a:gd name="connsiteY2" fmla="*/ 883 h 6373328"/>
                <a:gd name="connsiteX3" fmla="*/ 4710241 w 7383350"/>
                <a:gd name="connsiteY3" fmla="*/ 2425181 h 6373328"/>
                <a:gd name="connsiteX4" fmla="*/ 7368205 w 7383350"/>
                <a:gd name="connsiteY4" fmla="*/ 2423883 h 6373328"/>
                <a:gd name="connsiteX5" fmla="*/ 5402830 w 7383350"/>
                <a:gd name="connsiteY5" fmla="*/ 4080980 h 6373328"/>
                <a:gd name="connsiteX6" fmla="*/ 5885816 w 7383350"/>
                <a:gd name="connsiteY6" fmla="*/ 6373328 h 6373328"/>
                <a:gd name="connsiteX7" fmla="*/ 3752303 w 7383350"/>
                <a:gd name="connsiteY7" fmla="*/ 4951381 h 6373328"/>
                <a:gd name="connsiteX8" fmla="*/ 1475965 w 7383350"/>
                <a:gd name="connsiteY8" fmla="*/ 6297628 h 6373328"/>
                <a:gd name="connsiteX9" fmla="*/ 2252139 w 7383350"/>
                <a:gd name="connsiteY9" fmla="*/ 4008220 h 6373328"/>
                <a:gd name="connsiteX10" fmla="*/ 0 w 7383350"/>
                <a:gd name="connsiteY10" fmla="*/ 2516323 h 6373328"/>
                <a:gd name="connsiteX0" fmla="*/ 0 w 7383350"/>
                <a:gd name="connsiteY0" fmla="*/ 2516323 h 6423661"/>
                <a:gd name="connsiteX1" fmla="*/ 2763496 w 7383350"/>
                <a:gd name="connsiteY1" fmla="*/ 2423356 h 6423661"/>
                <a:gd name="connsiteX2" fmla="*/ 3638278 w 7383350"/>
                <a:gd name="connsiteY2" fmla="*/ 883 h 6423661"/>
                <a:gd name="connsiteX3" fmla="*/ 4710241 w 7383350"/>
                <a:gd name="connsiteY3" fmla="*/ 2425181 h 6423661"/>
                <a:gd name="connsiteX4" fmla="*/ 7368205 w 7383350"/>
                <a:gd name="connsiteY4" fmla="*/ 2423883 h 6423661"/>
                <a:gd name="connsiteX5" fmla="*/ 5402830 w 7383350"/>
                <a:gd name="connsiteY5" fmla="*/ 4080980 h 6423661"/>
                <a:gd name="connsiteX6" fmla="*/ 5885816 w 7383350"/>
                <a:gd name="connsiteY6" fmla="*/ 6373328 h 6423661"/>
                <a:gd name="connsiteX7" fmla="*/ 3752303 w 7383350"/>
                <a:gd name="connsiteY7" fmla="*/ 4951381 h 6423661"/>
                <a:gd name="connsiteX8" fmla="*/ 1475965 w 7383350"/>
                <a:gd name="connsiteY8" fmla="*/ 6297628 h 6423661"/>
                <a:gd name="connsiteX9" fmla="*/ 2252139 w 7383350"/>
                <a:gd name="connsiteY9" fmla="*/ 4008220 h 6423661"/>
                <a:gd name="connsiteX10" fmla="*/ 0 w 7383350"/>
                <a:gd name="connsiteY10" fmla="*/ 2516323 h 6423661"/>
                <a:gd name="connsiteX0" fmla="*/ 0 w 7383350"/>
                <a:gd name="connsiteY0" fmla="*/ 2516323 h 6425060"/>
                <a:gd name="connsiteX1" fmla="*/ 2763496 w 7383350"/>
                <a:gd name="connsiteY1" fmla="*/ 2423356 h 6425060"/>
                <a:gd name="connsiteX2" fmla="*/ 3638278 w 7383350"/>
                <a:gd name="connsiteY2" fmla="*/ 883 h 6425060"/>
                <a:gd name="connsiteX3" fmla="*/ 4710241 w 7383350"/>
                <a:gd name="connsiteY3" fmla="*/ 2425181 h 6425060"/>
                <a:gd name="connsiteX4" fmla="*/ 7368205 w 7383350"/>
                <a:gd name="connsiteY4" fmla="*/ 2423883 h 6425060"/>
                <a:gd name="connsiteX5" fmla="*/ 5402830 w 7383350"/>
                <a:gd name="connsiteY5" fmla="*/ 4080980 h 6425060"/>
                <a:gd name="connsiteX6" fmla="*/ 5885816 w 7383350"/>
                <a:gd name="connsiteY6" fmla="*/ 6373328 h 6425060"/>
                <a:gd name="connsiteX7" fmla="*/ 3713106 w 7383350"/>
                <a:gd name="connsiteY7" fmla="*/ 4992483 h 6425060"/>
                <a:gd name="connsiteX8" fmla="*/ 1475965 w 7383350"/>
                <a:gd name="connsiteY8" fmla="*/ 6297628 h 6425060"/>
                <a:gd name="connsiteX9" fmla="*/ 2252139 w 7383350"/>
                <a:gd name="connsiteY9" fmla="*/ 4008220 h 6425060"/>
                <a:gd name="connsiteX10" fmla="*/ 0 w 7383350"/>
                <a:gd name="connsiteY10" fmla="*/ 2516323 h 6425060"/>
                <a:gd name="connsiteX0" fmla="*/ 0 w 7383350"/>
                <a:gd name="connsiteY0" fmla="*/ 2516323 h 6420571"/>
                <a:gd name="connsiteX1" fmla="*/ 2763496 w 7383350"/>
                <a:gd name="connsiteY1" fmla="*/ 2423356 h 6420571"/>
                <a:gd name="connsiteX2" fmla="*/ 3638278 w 7383350"/>
                <a:gd name="connsiteY2" fmla="*/ 883 h 6420571"/>
                <a:gd name="connsiteX3" fmla="*/ 4710241 w 7383350"/>
                <a:gd name="connsiteY3" fmla="*/ 2425181 h 6420571"/>
                <a:gd name="connsiteX4" fmla="*/ 7368205 w 7383350"/>
                <a:gd name="connsiteY4" fmla="*/ 2423883 h 6420571"/>
                <a:gd name="connsiteX5" fmla="*/ 5402830 w 7383350"/>
                <a:gd name="connsiteY5" fmla="*/ 4080980 h 6420571"/>
                <a:gd name="connsiteX6" fmla="*/ 5885816 w 7383350"/>
                <a:gd name="connsiteY6" fmla="*/ 6373328 h 6420571"/>
                <a:gd name="connsiteX7" fmla="*/ 3713106 w 7383350"/>
                <a:gd name="connsiteY7" fmla="*/ 4992483 h 6420571"/>
                <a:gd name="connsiteX8" fmla="*/ 1475965 w 7383350"/>
                <a:gd name="connsiteY8" fmla="*/ 6297628 h 6420571"/>
                <a:gd name="connsiteX9" fmla="*/ 2252139 w 7383350"/>
                <a:gd name="connsiteY9" fmla="*/ 4008220 h 6420571"/>
                <a:gd name="connsiteX10" fmla="*/ 0 w 7383350"/>
                <a:gd name="connsiteY10" fmla="*/ 2516323 h 642057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11821 w 7395171"/>
                <a:gd name="connsiteY0" fmla="*/ 2516323 h 6430351"/>
                <a:gd name="connsiteX1" fmla="*/ 2775317 w 7395171"/>
                <a:gd name="connsiteY1" fmla="*/ 2423356 h 6430351"/>
                <a:gd name="connsiteX2" fmla="*/ 3650099 w 7395171"/>
                <a:gd name="connsiteY2" fmla="*/ 883 h 6430351"/>
                <a:gd name="connsiteX3" fmla="*/ 4722062 w 7395171"/>
                <a:gd name="connsiteY3" fmla="*/ 2425181 h 6430351"/>
                <a:gd name="connsiteX4" fmla="*/ 7380026 w 7395171"/>
                <a:gd name="connsiteY4" fmla="*/ 2423883 h 6430351"/>
                <a:gd name="connsiteX5" fmla="*/ 5414651 w 7395171"/>
                <a:gd name="connsiteY5" fmla="*/ 4080980 h 6430351"/>
                <a:gd name="connsiteX6" fmla="*/ 5897637 w 7395171"/>
                <a:gd name="connsiteY6" fmla="*/ 6373328 h 6430351"/>
                <a:gd name="connsiteX7" fmla="*/ 3724927 w 7395171"/>
                <a:gd name="connsiteY7" fmla="*/ 4992483 h 6430351"/>
                <a:gd name="connsiteX8" fmla="*/ 1179375 w 7395171"/>
                <a:gd name="connsiteY8" fmla="*/ 6263626 h 6430351"/>
                <a:gd name="connsiteX9" fmla="*/ 1831767 w 7395171"/>
                <a:gd name="connsiteY9" fmla="*/ 3981746 h 6430351"/>
                <a:gd name="connsiteX10" fmla="*/ 11821 w 7395171"/>
                <a:gd name="connsiteY10" fmla="*/ 2516323 h 6430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95171" h="6430351">
                  <a:moveTo>
                    <a:pt x="11821" y="2516323"/>
                  </a:moveTo>
                  <a:cubicBezTo>
                    <a:pt x="73069" y="1911189"/>
                    <a:pt x="1856637" y="2446251"/>
                    <a:pt x="2775317" y="2423356"/>
                  </a:cubicBezTo>
                  <a:cubicBezTo>
                    <a:pt x="3084368" y="1674370"/>
                    <a:pt x="2960649" y="-44549"/>
                    <a:pt x="3650099" y="883"/>
                  </a:cubicBezTo>
                  <a:cubicBezTo>
                    <a:pt x="4111964" y="79384"/>
                    <a:pt x="4273916" y="1739754"/>
                    <a:pt x="4722062" y="2425181"/>
                  </a:cubicBezTo>
                  <a:cubicBezTo>
                    <a:pt x="5606807" y="2428795"/>
                    <a:pt x="6975008" y="1983061"/>
                    <a:pt x="7380026" y="2423883"/>
                  </a:cubicBezTo>
                  <a:cubicBezTo>
                    <a:pt x="7561246" y="3064869"/>
                    <a:pt x="6069195" y="3617006"/>
                    <a:pt x="5414651" y="4080980"/>
                  </a:cubicBezTo>
                  <a:cubicBezTo>
                    <a:pt x="5575646" y="4845096"/>
                    <a:pt x="6474496" y="6061719"/>
                    <a:pt x="5897637" y="6373328"/>
                  </a:cubicBezTo>
                  <a:cubicBezTo>
                    <a:pt x="4945023" y="6728606"/>
                    <a:pt x="4653587" y="5320702"/>
                    <a:pt x="3724927" y="4992483"/>
                  </a:cubicBezTo>
                  <a:cubicBezTo>
                    <a:pt x="2967993" y="5019188"/>
                    <a:pt x="1986641" y="6616790"/>
                    <a:pt x="1179375" y="6263626"/>
                  </a:cubicBezTo>
                  <a:cubicBezTo>
                    <a:pt x="813273" y="5804556"/>
                    <a:pt x="1737027" y="4754764"/>
                    <a:pt x="1831767" y="3981746"/>
                  </a:cubicBezTo>
                  <a:cubicBezTo>
                    <a:pt x="1825563" y="3717570"/>
                    <a:pt x="-170933" y="2895169"/>
                    <a:pt x="11821" y="2516323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2">
                    <a:lumMod val="20000"/>
                    <a:lumOff val="80000"/>
                  </a:schemeClr>
                </a:gs>
                <a:gs pos="100000">
                  <a:srgbClr val="CB51B4"/>
                </a:gs>
              </a:gsLst>
              <a:lin ang="15000000" scaled="0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9078ACF-4150-47BC-A119-30F116E3DA33}"/>
                </a:ext>
              </a:extLst>
            </p:cNvPr>
            <p:cNvSpPr/>
            <p:nvPr/>
          </p:nvSpPr>
          <p:spPr>
            <a:xfrm>
              <a:off x="6059714" y="2714171"/>
              <a:ext cx="943429" cy="9434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326762-F8FD-4A0C-AE1C-5EFE325C1448}"/>
                </a:ext>
              </a:extLst>
            </p:cNvPr>
            <p:cNvSpPr/>
            <p:nvPr/>
          </p:nvSpPr>
          <p:spPr>
            <a:xfrm>
              <a:off x="6052457" y="1843314"/>
              <a:ext cx="523876" cy="523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FC7AD5-85D4-4EAD-91A3-601E616D51E1}"/>
                </a:ext>
              </a:extLst>
            </p:cNvPr>
            <p:cNvSpPr/>
            <p:nvPr/>
          </p:nvSpPr>
          <p:spPr>
            <a:xfrm>
              <a:off x="4968218" y="2692885"/>
              <a:ext cx="523876" cy="5238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050FBD8-0A72-447A-ABCA-73317714A5A0}"/>
                </a:ext>
              </a:extLst>
            </p:cNvPr>
            <p:cNvSpPr/>
            <p:nvPr/>
          </p:nvSpPr>
          <p:spPr>
            <a:xfrm>
              <a:off x="5737179" y="3800291"/>
              <a:ext cx="523876" cy="523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422CD6C-8DCB-46D5-92D1-5C2355673BB2}"/>
                </a:ext>
              </a:extLst>
            </p:cNvPr>
            <p:cNvSpPr/>
            <p:nvPr/>
          </p:nvSpPr>
          <p:spPr>
            <a:xfrm>
              <a:off x="7237612" y="3395662"/>
              <a:ext cx="523876" cy="523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624740A-FD64-4FF2-AFD9-7FCD31738441}"/>
                </a:ext>
              </a:extLst>
            </p:cNvPr>
            <p:cNvSpPr/>
            <p:nvPr/>
          </p:nvSpPr>
          <p:spPr>
            <a:xfrm>
              <a:off x="7336672" y="2080619"/>
              <a:ext cx="523876" cy="5238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317C31C-236A-4BC0-A864-413EB26C8E42}"/>
                </a:ext>
              </a:extLst>
            </p:cNvPr>
            <p:cNvSpPr/>
            <p:nvPr/>
          </p:nvSpPr>
          <p:spPr>
            <a:xfrm>
              <a:off x="7922274" y="3800291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EBEB1D7-712B-44C3-B910-9073F87DEF35}"/>
                </a:ext>
              </a:extLst>
            </p:cNvPr>
            <p:cNvSpPr/>
            <p:nvPr/>
          </p:nvSpPr>
          <p:spPr>
            <a:xfrm>
              <a:off x="5576988" y="4530338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8FF7C7C-B407-4D8F-A2E2-1D22EDFEBF58}"/>
                </a:ext>
              </a:extLst>
            </p:cNvPr>
            <p:cNvSpPr/>
            <p:nvPr/>
          </p:nvSpPr>
          <p:spPr>
            <a:xfrm>
              <a:off x="4407137" y="2794632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3BEE765-B459-449C-B46F-81FBDCD2FF74}"/>
                </a:ext>
              </a:extLst>
            </p:cNvPr>
            <p:cNvSpPr/>
            <p:nvPr/>
          </p:nvSpPr>
          <p:spPr>
            <a:xfrm>
              <a:off x="5940674" y="1299661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055012F-13FE-4477-A422-100412227CA6}"/>
                </a:ext>
              </a:extLst>
            </p:cNvPr>
            <p:cNvSpPr/>
            <p:nvPr/>
          </p:nvSpPr>
          <p:spPr>
            <a:xfrm>
              <a:off x="8021334" y="1784871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5C216DE-6285-4B5F-80DA-92B25F4AB7DF}"/>
                </a:ext>
              </a:extLst>
            </p:cNvPr>
            <p:cNvSpPr/>
            <p:nvPr/>
          </p:nvSpPr>
          <p:spPr>
            <a:xfrm>
              <a:off x="8456309" y="1496240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DC26E40-0C32-4E6C-BD38-AD1433E3EECD}"/>
                </a:ext>
              </a:extLst>
            </p:cNvPr>
            <p:cNvSpPr/>
            <p:nvPr/>
          </p:nvSpPr>
          <p:spPr>
            <a:xfrm>
              <a:off x="8975134" y="1182181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FAA5AFC-7233-49CC-B6C5-0E8EBBF98353}"/>
                </a:ext>
              </a:extLst>
            </p:cNvPr>
            <p:cNvSpPr/>
            <p:nvPr/>
          </p:nvSpPr>
          <p:spPr>
            <a:xfrm>
              <a:off x="5770561" y="805789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F620876-7CC9-46BF-A15D-5193FADD77D6}"/>
                </a:ext>
              </a:extLst>
            </p:cNvPr>
            <p:cNvSpPr/>
            <p:nvPr/>
          </p:nvSpPr>
          <p:spPr>
            <a:xfrm>
              <a:off x="3856934" y="2794632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6D2C156-31C6-4656-A3E3-D2DFDAF48687}"/>
                </a:ext>
              </a:extLst>
            </p:cNvPr>
            <p:cNvSpPr/>
            <p:nvPr/>
          </p:nvSpPr>
          <p:spPr>
            <a:xfrm>
              <a:off x="5331903" y="5030386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DEB1A56-0A03-4AA6-8C62-60876239C57C}"/>
                </a:ext>
              </a:extLst>
            </p:cNvPr>
            <p:cNvSpPr/>
            <p:nvPr/>
          </p:nvSpPr>
          <p:spPr>
            <a:xfrm>
              <a:off x="8403441" y="4120672"/>
              <a:ext cx="320381" cy="32038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EE06223-4F3A-4D86-A82F-F62DFC60283E}"/>
                </a:ext>
              </a:extLst>
            </p:cNvPr>
            <p:cNvSpPr/>
            <p:nvPr/>
          </p:nvSpPr>
          <p:spPr>
            <a:xfrm>
              <a:off x="8922265" y="4407804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25325B4-6989-4831-B355-08E0F31E6A28}"/>
                </a:ext>
              </a:extLst>
            </p:cNvPr>
            <p:cNvSpPr/>
            <p:nvPr/>
          </p:nvSpPr>
          <p:spPr>
            <a:xfrm>
              <a:off x="5590029" y="278618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6E6928B-D40A-422F-A534-231C69B73902}"/>
                </a:ext>
              </a:extLst>
            </p:cNvPr>
            <p:cNvSpPr/>
            <p:nvPr/>
          </p:nvSpPr>
          <p:spPr>
            <a:xfrm>
              <a:off x="3268528" y="2832024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24D7ABD-0089-44B9-B2EE-5081FA10D6DB}"/>
                </a:ext>
              </a:extLst>
            </p:cNvPr>
            <p:cNvSpPr/>
            <p:nvPr/>
          </p:nvSpPr>
          <p:spPr>
            <a:xfrm>
              <a:off x="5088794" y="5594595"/>
              <a:ext cx="282724" cy="2827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7336845-E0BB-470A-A0D2-C1CE772AEE9C}"/>
                </a:ext>
              </a:extLst>
            </p:cNvPr>
            <p:cNvSpPr/>
            <p:nvPr/>
          </p:nvSpPr>
          <p:spPr>
            <a:xfrm>
              <a:off x="7470547" y="2196178"/>
              <a:ext cx="329454" cy="3294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7B1A1FF4-5262-4DC8-81CF-629F3BA1FE3D}"/>
                </a:ext>
              </a:extLst>
            </p:cNvPr>
            <p:cNvSpPr/>
            <p:nvPr/>
          </p:nvSpPr>
          <p:spPr>
            <a:xfrm rot="6889310">
              <a:off x="6403296" y="3389957"/>
              <a:ext cx="611335" cy="611335"/>
            </a:xfrm>
            <a:prstGeom prst="arc">
              <a:avLst>
                <a:gd name="adj1" fmla="val 14521197"/>
                <a:gd name="adj2" fmla="val 161326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CF33CA2-9C86-462F-8C61-2C89C1D8ECC5}"/>
                </a:ext>
              </a:extLst>
            </p:cNvPr>
            <p:cNvSpPr/>
            <p:nvPr/>
          </p:nvSpPr>
          <p:spPr>
            <a:xfrm>
              <a:off x="7540038" y="2327322"/>
              <a:ext cx="150348" cy="1503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3783830-416A-489F-A078-EE6BA207D3CD}"/>
                </a:ext>
              </a:extLst>
            </p:cNvPr>
            <p:cNvSpPr/>
            <p:nvPr/>
          </p:nvSpPr>
          <p:spPr>
            <a:xfrm>
              <a:off x="7629758" y="2208115"/>
              <a:ext cx="73886" cy="738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983DC46-86F6-4A99-8691-64568AF8189D}"/>
                </a:ext>
              </a:extLst>
            </p:cNvPr>
            <p:cNvSpPr/>
            <p:nvPr/>
          </p:nvSpPr>
          <p:spPr>
            <a:xfrm>
              <a:off x="5072910" y="2813857"/>
              <a:ext cx="329454" cy="3294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732C6F8-573E-4051-9424-22187C1D6710}"/>
                </a:ext>
              </a:extLst>
            </p:cNvPr>
            <p:cNvSpPr/>
            <p:nvPr/>
          </p:nvSpPr>
          <p:spPr>
            <a:xfrm>
              <a:off x="5202353" y="2927696"/>
              <a:ext cx="150348" cy="1503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DC2E69D-B14C-45F3-965B-F8BD421D3FD2}"/>
                </a:ext>
              </a:extLst>
            </p:cNvPr>
            <p:cNvSpPr/>
            <p:nvPr/>
          </p:nvSpPr>
          <p:spPr>
            <a:xfrm>
              <a:off x="5103014" y="2860860"/>
              <a:ext cx="73886" cy="738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59</Words>
  <Application>Microsoft Office PowerPoint</Application>
  <PresentationFormat>Widescreen</PresentationFormat>
  <Paragraphs>14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Arial Narrow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62</cp:revision>
  <dcterms:created xsi:type="dcterms:W3CDTF">2025-01-24T12:21:45Z</dcterms:created>
  <dcterms:modified xsi:type="dcterms:W3CDTF">2025-01-27T18:22:39Z</dcterms:modified>
</cp:coreProperties>
</file>