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311" r:id="rId4"/>
    <p:sldId id="316" r:id="rId5"/>
    <p:sldId id="322" r:id="rId6"/>
    <p:sldId id="323" r:id="rId7"/>
    <p:sldId id="325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E20B-C759-4E00-A660-4AA8B888037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1523-11CA-40DD-86E9-E5C870D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4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6AF-C9E7-4BA9-899D-AEAA55C9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42483-37ED-443D-A4D0-B134EB349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84AF-AE43-492F-828D-C76BE5F4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66E0-5F55-4AD6-88DD-A5B520E3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DDCC-5EE8-4198-A4D0-9A95C145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7681-6A07-48E4-A3FB-EDBCB503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480F-50E7-4FCB-AF62-E19B4C68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AD30-86DA-48D6-9926-4D47CA18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1A8E-BCC5-465E-A577-57419EC7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F92AC-F627-4A34-8EF3-B98ED0A8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9D889-B21A-419E-A642-A0AE5793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0383D-05E2-4EFE-9A07-9D313A12D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B647-5AE2-4B4A-A0E6-FFEF37F9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F0AC-D14A-4064-A979-505D881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B708-E28F-4F65-B89E-853385AB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1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7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6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10BC-2299-442C-A21E-9E31527E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DE9A-686C-475A-BF2E-213F3066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B4FE-10CC-4F4B-8D2C-B73CCBF2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CC7-F88A-4C97-A2D2-1F0C4C30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C8772-9145-44F5-B054-44F14D0A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4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4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5717-EC43-4F18-A4E5-4AE8322D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F89E-8410-43C6-84B1-6DFBF1CC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D6C0-B08F-4D53-A393-C966084D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19C3-8169-4D34-A133-A288E927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79E1-ACCC-4CFE-B09F-3A75C5F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9C4-6081-486F-9805-C202F618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8CD4-0031-4B42-9631-3109AF8A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1B78B-CC08-4B87-AADE-5803B277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1C628-551C-4A57-A7C9-F2FC089A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AE708-1AD8-4893-B7BB-E59C1963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99D0-FAF8-40EC-AB7A-F381956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F8DC-D869-4D77-9CE0-59D18B78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5E2A-60BD-4B6F-8B60-DE41AFEF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FBA30-D4DD-44B4-B066-45B455CF7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5335D-DA76-4C4E-8F89-F60B6B5D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8412D-330F-43E2-A24D-ECB93632B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C945-42AB-4181-A35C-C3555F28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8347D-F910-438C-848F-FF0E98C2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203EC-3B67-4AAB-922A-60DDF2A5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66B8-9597-457E-B3D0-670A4623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051EA-CA02-47C7-A3CD-51AA1AA8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300A5-C648-4CE5-A754-F1660630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4D7FB-1BAF-400A-8018-A6016573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D4C0-C20F-4145-A196-F3CEB4D5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363FF-7B0F-4E54-AEF4-418EE7D3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60A76-6E7C-4CD2-B2CD-2BD27575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0476-4542-449F-978B-A10045C5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BD82-E77E-4939-82AD-D8B907BF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3E0BE-5BAE-426C-8C5C-0EB3274F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2DFBF-FBC5-4062-9A24-E3A51DAF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63D8-75B2-49F5-B8E6-4E76FF22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6F13-7236-4B9D-BD7C-98904A0E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377C-69CB-4C0F-A34A-D8AA8395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72F87-C913-4F6B-8ECF-D4BB81CBF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443B-C538-47E4-833A-67621B217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176E9-D14A-478C-9D7E-B8C65E2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AFAD-676E-4CDD-B13C-56D6355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19388-84FF-4F57-B384-0ABDD8A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6B9D2-4D72-44FA-A2BB-8BA5228A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7ACF-CC21-45CA-ADE5-F42E8A444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CE71-F804-4995-9D0D-AC6F29F82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19BA-CE1E-4C01-A859-2BC45F3F20B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625E-F4A3-4B4E-988A-F08C41F1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D40C-9E81-45AF-9970-C3D928FF7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3B59-3071-48C6-A89B-8D9FF6F02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85A4F23-E72D-4428-9FA6-26A2E9ED9713}"/>
              </a:ext>
            </a:extLst>
          </p:cNvPr>
          <p:cNvGrpSpPr/>
          <p:nvPr/>
        </p:nvGrpSpPr>
        <p:grpSpPr>
          <a:xfrm>
            <a:off x="803407" y="2588219"/>
            <a:ext cx="1246725" cy="1230476"/>
            <a:chOff x="5502016" y="2771099"/>
            <a:chExt cx="1246725" cy="12304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E236F0-43F2-4E5C-A65F-0E61A6A24B97}"/>
                </a:ext>
              </a:extLst>
            </p:cNvPr>
            <p:cNvSpPr/>
            <p:nvPr/>
          </p:nvSpPr>
          <p:spPr>
            <a:xfrm>
              <a:off x="5502016" y="3301141"/>
              <a:ext cx="408303" cy="614573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2A983A6-B588-45E2-BFBB-8A150E4F1515}"/>
                </a:ext>
              </a:extLst>
            </p:cNvPr>
            <p:cNvSpPr/>
            <p:nvPr/>
          </p:nvSpPr>
          <p:spPr>
            <a:xfrm>
              <a:off x="6305170" y="3576848"/>
              <a:ext cx="171408" cy="393153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0 h 205828"/>
                <a:gd name="connsiteX1" fmla="*/ 139700 w 163710"/>
                <a:gd name="connsiteY1" fmla="*/ 0 h 205828"/>
                <a:gd name="connsiteX2" fmla="*/ 82550 w 163710"/>
                <a:gd name="connsiteY2" fmla="*/ 123825 h 205828"/>
                <a:gd name="connsiteX3" fmla="*/ 139700 w 163710"/>
                <a:gd name="connsiteY3" fmla="*/ 205828 h 205828"/>
                <a:gd name="connsiteX4" fmla="*/ 0 w 163710"/>
                <a:gd name="connsiteY4" fmla="*/ 205828 h 205828"/>
                <a:gd name="connsiteX5" fmla="*/ 0 w 163710"/>
                <a:gd name="connsiteY5" fmla="*/ 0 h 205828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3710"/>
                <a:gd name="connsiteY0" fmla="*/ 187325 h 393153"/>
                <a:gd name="connsiteX1" fmla="*/ 155575 w 163710"/>
                <a:gd name="connsiteY1" fmla="*/ 0 h 393153"/>
                <a:gd name="connsiteX2" fmla="*/ 82550 w 163710"/>
                <a:gd name="connsiteY2" fmla="*/ 311150 h 393153"/>
                <a:gd name="connsiteX3" fmla="*/ 139700 w 163710"/>
                <a:gd name="connsiteY3" fmla="*/ 393153 h 393153"/>
                <a:gd name="connsiteX4" fmla="*/ 0 w 163710"/>
                <a:gd name="connsiteY4" fmla="*/ 393153 h 393153"/>
                <a:gd name="connsiteX5" fmla="*/ 0 w 163710"/>
                <a:gd name="connsiteY5" fmla="*/ 187325 h 393153"/>
                <a:gd name="connsiteX0" fmla="*/ 0 w 164000"/>
                <a:gd name="connsiteY0" fmla="*/ 187325 h 393153"/>
                <a:gd name="connsiteX1" fmla="*/ 155575 w 164000"/>
                <a:gd name="connsiteY1" fmla="*/ 0 h 393153"/>
                <a:gd name="connsiteX2" fmla="*/ 82550 w 164000"/>
                <a:gd name="connsiteY2" fmla="*/ 311150 h 393153"/>
                <a:gd name="connsiteX3" fmla="*/ 139700 w 164000"/>
                <a:gd name="connsiteY3" fmla="*/ 393153 h 393153"/>
                <a:gd name="connsiteX4" fmla="*/ 0 w 164000"/>
                <a:gd name="connsiteY4" fmla="*/ 393153 h 393153"/>
                <a:gd name="connsiteX5" fmla="*/ 0 w 164000"/>
                <a:gd name="connsiteY5" fmla="*/ 187325 h 393153"/>
                <a:gd name="connsiteX0" fmla="*/ 7408 w 171408"/>
                <a:gd name="connsiteY0" fmla="*/ 187325 h 393153"/>
                <a:gd name="connsiteX1" fmla="*/ 162983 w 171408"/>
                <a:gd name="connsiteY1" fmla="*/ 0 h 393153"/>
                <a:gd name="connsiteX2" fmla="*/ 89958 w 171408"/>
                <a:gd name="connsiteY2" fmla="*/ 311150 h 393153"/>
                <a:gd name="connsiteX3" fmla="*/ 147108 w 171408"/>
                <a:gd name="connsiteY3" fmla="*/ 393153 h 393153"/>
                <a:gd name="connsiteX4" fmla="*/ 7408 w 171408"/>
                <a:gd name="connsiteY4" fmla="*/ 393153 h 393153"/>
                <a:gd name="connsiteX5" fmla="*/ 7408 w 171408"/>
                <a:gd name="connsiteY5" fmla="*/ 187325 h 39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08" h="393153">
                  <a:moveTo>
                    <a:pt x="7408" y="187325"/>
                  </a:moveTo>
                  <a:cubicBezTo>
                    <a:pt x="59266" y="124883"/>
                    <a:pt x="82550" y="81492"/>
                    <a:pt x="162983" y="0"/>
                  </a:cubicBezTo>
                  <a:cubicBezTo>
                    <a:pt x="187325" y="297392"/>
                    <a:pt x="157691" y="277283"/>
                    <a:pt x="89958" y="311150"/>
                  </a:cubicBezTo>
                  <a:cubicBezTo>
                    <a:pt x="208491" y="338484"/>
                    <a:pt x="168275" y="372169"/>
                    <a:pt x="147108" y="393153"/>
                  </a:cubicBezTo>
                  <a:lnTo>
                    <a:pt x="7408" y="393153"/>
                  </a:lnTo>
                  <a:cubicBezTo>
                    <a:pt x="-9261" y="315019"/>
                    <a:pt x="7408" y="255934"/>
                    <a:pt x="7408" y="18732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E8A903-1FDC-450C-B399-BB26101760A4}"/>
                </a:ext>
              </a:extLst>
            </p:cNvPr>
            <p:cNvSpPr/>
            <p:nvPr/>
          </p:nvSpPr>
          <p:spPr>
            <a:xfrm rot="2442646">
              <a:off x="5959187" y="3332070"/>
              <a:ext cx="495304" cy="66950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0244A52-D692-482C-9AAC-FA28E2E9346A}"/>
                </a:ext>
              </a:extLst>
            </p:cNvPr>
            <p:cNvSpPr/>
            <p:nvPr/>
          </p:nvSpPr>
          <p:spPr>
            <a:xfrm rot="19744432">
              <a:off x="5710816" y="2839460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Isosceles Triangle 4">
              <a:extLst>
                <a:ext uri="{FF2B5EF4-FFF2-40B4-BE49-F238E27FC236}">
                  <a16:creationId xmlns:a16="http://schemas.microsoft.com/office/drawing/2014/main" id="{B765642C-7A3B-4FF5-98B6-1BBA2F33FD47}"/>
                </a:ext>
              </a:extLst>
            </p:cNvPr>
            <p:cNvSpPr/>
            <p:nvPr/>
          </p:nvSpPr>
          <p:spPr>
            <a:xfrm rot="1855568" flipH="1">
              <a:off x="6406746" y="2771099"/>
              <a:ext cx="341995" cy="347079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3A2AB5C-B2B0-4D2D-A097-D6D916B79E2E}"/>
                </a:ext>
              </a:extLst>
            </p:cNvPr>
            <p:cNvCxnSpPr>
              <a:stCxn id="5" idx="1"/>
            </p:cNvCxnSpPr>
            <p:nvPr/>
          </p:nvCxnSpPr>
          <p:spPr>
            <a:xfrm>
              <a:off x="5831477" y="2840856"/>
              <a:ext cx="134348" cy="267469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D5EE30-1D0B-4501-A97D-3AA2FC4EB79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444050" y="2772495"/>
              <a:ext cx="184030" cy="293064"/>
            </a:xfrm>
            <a:prstGeom prst="lin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B941D8-856E-49B9-9109-9A87B8EDF339}"/>
                </a:ext>
              </a:extLst>
            </p:cNvPr>
            <p:cNvSpPr/>
            <p:nvPr/>
          </p:nvSpPr>
          <p:spPr>
            <a:xfrm>
              <a:off x="5829554" y="2901950"/>
              <a:ext cx="826497" cy="6731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9B6872-D385-4C00-B7A2-96A7968D5298}"/>
                </a:ext>
              </a:extLst>
            </p:cNvPr>
            <p:cNvSpPr/>
            <p:nvPr/>
          </p:nvSpPr>
          <p:spPr>
            <a:xfrm flipH="1">
              <a:off x="6369840" y="3095565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4C391-6B2D-44C5-8823-1CA939F9F1A9}"/>
                </a:ext>
              </a:extLst>
            </p:cNvPr>
            <p:cNvSpPr/>
            <p:nvPr/>
          </p:nvSpPr>
          <p:spPr>
            <a:xfrm rot="21256594" flipH="1">
              <a:off x="5985516" y="3111378"/>
              <a:ext cx="144337" cy="1809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F72CC1-54DD-439F-A78A-AB8AEAEB8184}"/>
                </a:ext>
              </a:extLst>
            </p:cNvPr>
            <p:cNvSpPr/>
            <p:nvPr/>
          </p:nvSpPr>
          <p:spPr>
            <a:xfrm>
              <a:off x="5824432" y="3683645"/>
              <a:ext cx="284447" cy="300604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CF46CA-A055-485B-A67D-17312DEE9697}"/>
                </a:ext>
              </a:extLst>
            </p:cNvPr>
            <p:cNvSpPr/>
            <p:nvPr/>
          </p:nvSpPr>
          <p:spPr>
            <a:xfrm>
              <a:off x="6156325" y="3778250"/>
              <a:ext cx="177942" cy="205828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910738-0D0A-4767-AD44-EA9597F81C22}"/>
                </a:ext>
              </a:extLst>
            </p:cNvPr>
            <p:cNvSpPr/>
            <p:nvPr/>
          </p:nvSpPr>
          <p:spPr>
            <a:xfrm rot="21256594" flipH="1">
              <a:off x="6028746" y="3147525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D94ADB1-2241-4E1D-A1E2-58FEECDCF6D5}"/>
                </a:ext>
              </a:extLst>
            </p:cNvPr>
            <p:cNvSpPr/>
            <p:nvPr/>
          </p:nvSpPr>
          <p:spPr>
            <a:xfrm rot="21256594" flipH="1">
              <a:off x="6414370" y="3136044"/>
              <a:ext cx="93730" cy="1175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73CB54-684A-42E2-B775-4ED858EFBAB5}"/>
                </a:ext>
              </a:extLst>
            </p:cNvPr>
            <p:cNvSpPr/>
            <p:nvPr/>
          </p:nvSpPr>
          <p:spPr>
            <a:xfrm rot="21256594" flipH="1">
              <a:off x="6452020" y="315570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C1C7DB-D24D-43F8-83B7-19D8F382DE28}"/>
                </a:ext>
              </a:extLst>
            </p:cNvPr>
            <p:cNvSpPr/>
            <p:nvPr/>
          </p:nvSpPr>
          <p:spPr>
            <a:xfrm rot="21256594" flipH="1">
              <a:off x="6056814" y="3164672"/>
              <a:ext cx="49116" cy="61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8EA111-4DA7-42DA-B66E-1899896EDBCA}"/>
                </a:ext>
              </a:extLst>
            </p:cNvPr>
            <p:cNvSpPr/>
            <p:nvPr/>
          </p:nvSpPr>
          <p:spPr>
            <a:xfrm rot="21161812" flipH="1">
              <a:off x="6214702" y="3280064"/>
              <a:ext cx="93730" cy="66105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0DC13D-8963-43D1-87AD-EB15EEE9E4C5}"/>
                </a:ext>
              </a:extLst>
            </p:cNvPr>
            <p:cNvSpPr/>
            <p:nvPr/>
          </p:nvSpPr>
          <p:spPr>
            <a:xfrm>
              <a:off x="6269658" y="335041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8FB0B77-3D00-4EDA-B4E5-8B8B7429F342}"/>
                </a:ext>
              </a:extLst>
            </p:cNvPr>
            <p:cNvSpPr/>
            <p:nvPr/>
          </p:nvSpPr>
          <p:spPr>
            <a:xfrm flipH="1">
              <a:off x="6184750" y="3351139"/>
              <a:ext cx="83517" cy="64294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1D0E4947-7311-490C-AB03-A20BC1E56D9A}"/>
                </a:ext>
              </a:extLst>
            </p:cNvPr>
            <p:cNvSpPr/>
            <p:nvPr/>
          </p:nvSpPr>
          <p:spPr>
            <a:xfrm>
              <a:off x="6128103" y="3701542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E1B69901-FCD3-4183-A366-06D52BEB1F2E}"/>
                </a:ext>
              </a:extLst>
            </p:cNvPr>
            <p:cNvSpPr/>
            <p:nvPr/>
          </p:nvSpPr>
          <p:spPr>
            <a:xfrm rot="916061">
              <a:off x="5921257" y="3678203"/>
              <a:ext cx="198756" cy="1184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52EA2D-BBEC-4925-9B9E-CD900C681B09}"/>
              </a:ext>
            </a:extLst>
          </p:cNvPr>
          <p:cNvGrpSpPr/>
          <p:nvPr/>
        </p:nvGrpSpPr>
        <p:grpSpPr>
          <a:xfrm>
            <a:off x="6116868" y="6149312"/>
            <a:ext cx="508084" cy="333823"/>
            <a:chOff x="5475636" y="5813556"/>
            <a:chExt cx="508084" cy="33382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F0EA8D-7CA7-44AE-8D60-CA0FF48E29ED}"/>
                </a:ext>
              </a:extLst>
            </p:cNvPr>
            <p:cNvSpPr/>
            <p:nvPr/>
          </p:nvSpPr>
          <p:spPr>
            <a:xfrm>
              <a:off x="5860934" y="5934399"/>
              <a:ext cx="117511" cy="120842"/>
            </a:xfrm>
            <a:custGeom>
              <a:avLst/>
              <a:gdLst>
                <a:gd name="connsiteX0" fmla="*/ 59402 w 117511"/>
                <a:gd name="connsiteY0" fmla="*/ 0 h 120842"/>
                <a:gd name="connsiteX1" fmla="*/ 114136 w 117511"/>
                <a:gd name="connsiteY1" fmla="*/ 63867 h 120842"/>
                <a:gd name="connsiteX2" fmla="*/ 117511 w 117511"/>
                <a:gd name="connsiteY2" fmla="*/ 93298 h 120842"/>
                <a:gd name="connsiteX3" fmla="*/ 110989 w 117511"/>
                <a:gd name="connsiteY3" fmla="*/ 109044 h 120842"/>
                <a:gd name="connsiteX4" fmla="*/ 82506 w 117511"/>
                <a:gd name="connsiteY4" fmla="*/ 120842 h 120842"/>
                <a:gd name="connsiteX5" fmla="*/ 1866 w 117511"/>
                <a:gd name="connsiteY5" fmla="*/ 120842 h 120842"/>
                <a:gd name="connsiteX6" fmla="*/ 0 w 117511"/>
                <a:gd name="connsiteY6" fmla="*/ 104571 h 120842"/>
                <a:gd name="connsiteX7" fmla="*/ 59402 w 117511"/>
                <a:gd name="connsiteY7" fmla="*/ 0 h 12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11" h="120842">
                  <a:moveTo>
                    <a:pt x="59402" y="0"/>
                  </a:moveTo>
                  <a:cubicBezTo>
                    <a:pt x="84007" y="0"/>
                    <a:pt x="105118" y="26335"/>
                    <a:pt x="114136" y="63867"/>
                  </a:cubicBezTo>
                  <a:lnTo>
                    <a:pt x="117511" y="93298"/>
                  </a:lnTo>
                  <a:lnTo>
                    <a:pt x="110989" y="109044"/>
                  </a:lnTo>
                  <a:cubicBezTo>
                    <a:pt x="103700" y="116334"/>
                    <a:pt x="93630" y="120842"/>
                    <a:pt x="82506" y="120842"/>
                  </a:cubicBezTo>
                  <a:lnTo>
                    <a:pt x="1866" y="120842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CF3B32D-C3B5-4F2F-B2E5-A0DD1BAD38E5}"/>
                </a:ext>
              </a:extLst>
            </p:cNvPr>
            <p:cNvSpPr/>
            <p:nvPr/>
          </p:nvSpPr>
          <p:spPr>
            <a:xfrm>
              <a:off x="5483794" y="5938237"/>
              <a:ext cx="117869" cy="117004"/>
            </a:xfrm>
            <a:custGeom>
              <a:avLst/>
              <a:gdLst>
                <a:gd name="connsiteX0" fmla="*/ 58467 w 117869"/>
                <a:gd name="connsiteY0" fmla="*/ 0 h 117004"/>
                <a:gd name="connsiteX1" fmla="*/ 117869 w 117869"/>
                <a:gd name="connsiteY1" fmla="*/ 104571 h 117004"/>
                <a:gd name="connsiteX2" fmla="*/ 116443 w 117869"/>
                <a:gd name="connsiteY2" fmla="*/ 117004 h 117004"/>
                <a:gd name="connsiteX3" fmla="*/ 32124 w 117869"/>
                <a:gd name="connsiteY3" fmla="*/ 117004 h 117004"/>
                <a:gd name="connsiteX4" fmla="*/ 3641 w 117869"/>
                <a:gd name="connsiteY4" fmla="*/ 105206 h 117004"/>
                <a:gd name="connsiteX5" fmla="*/ 0 w 117869"/>
                <a:gd name="connsiteY5" fmla="*/ 96417 h 117004"/>
                <a:gd name="connsiteX6" fmla="*/ 3733 w 117869"/>
                <a:gd name="connsiteY6" fmla="*/ 63867 h 117004"/>
                <a:gd name="connsiteX7" fmla="*/ 58467 w 117869"/>
                <a:gd name="connsiteY7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869" h="117004">
                  <a:moveTo>
                    <a:pt x="58467" y="0"/>
                  </a:moveTo>
                  <a:cubicBezTo>
                    <a:pt x="91274" y="0"/>
                    <a:pt x="117869" y="46818"/>
                    <a:pt x="117869" y="104571"/>
                  </a:cubicBezTo>
                  <a:lnTo>
                    <a:pt x="116443" y="117004"/>
                  </a:lnTo>
                  <a:lnTo>
                    <a:pt x="32124" y="117004"/>
                  </a:lnTo>
                  <a:cubicBezTo>
                    <a:pt x="21000" y="117004"/>
                    <a:pt x="10930" y="112496"/>
                    <a:pt x="3641" y="105206"/>
                  </a:cubicBezTo>
                  <a:lnTo>
                    <a:pt x="0" y="96417"/>
                  </a:lnTo>
                  <a:lnTo>
                    <a:pt x="3733" y="63867"/>
                  </a:lnTo>
                  <a:cubicBezTo>
                    <a:pt x="12751" y="26335"/>
                    <a:pt x="33862" y="0"/>
                    <a:pt x="58467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B48655-8791-4122-BB72-12E5913E2797}"/>
                </a:ext>
              </a:extLst>
            </p:cNvPr>
            <p:cNvSpPr/>
            <p:nvPr/>
          </p:nvSpPr>
          <p:spPr>
            <a:xfrm>
              <a:off x="5608883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6E6E26-8E4F-4E00-B431-69EBF74597AF}"/>
                </a:ext>
              </a:extLst>
            </p:cNvPr>
            <p:cNvSpPr/>
            <p:nvPr/>
          </p:nvSpPr>
          <p:spPr>
            <a:xfrm>
              <a:off x="5734908" y="5938237"/>
              <a:ext cx="118804" cy="117004"/>
            </a:xfrm>
            <a:custGeom>
              <a:avLst/>
              <a:gdLst>
                <a:gd name="connsiteX0" fmla="*/ 59402 w 118804"/>
                <a:gd name="connsiteY0" fmla="*/ 0 h 117004"/>
                <a:gd name="connsiteX1" fmla="*/ 118804 w 118804"/>
                <a:gd name="connsiteY1" fmla="*/ 104571 h 117004"/>
                <a:gd name="connsiteX2" fmla="*/ 117378 w 118804"/>
                <a:gd name="connsiteY2" fmla="*/ 117004 h 117004"/>
                <a:gd name="connsiteX3" fmla="*/ 1426 w 118804"/>
                <a:gd name="connsiteY3" fmla="*/ 117004 h 117004"/>
                <a:gd name="connsiteX4" fmla="*/ 0 w 118804"/>
                <a:gd name="connsiteY4" fmla="*/ 104571 h 117004"/>
                <a:gd name="connsiteX5" fmla="*/ 59402 w 118804"/>
                <a:gd name="connsiteY5" fmla="*/ 0 h 1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04" h="117004">
                  <a:moveTo>
                    <a:pt x="59402" y="0"/>
                  </a:moveTo>
                  <a:cubicBezTo>
                    <a:pt x="92209" y="0"/>
                    <a:pt x="118804" y="46818"/>
                    <a:pt x="118804" y="104571"/>
                  </a:cubicBezTo>
                  <a:lnTo>
                    <a:pt x="117378" y="117004"/>
                  </a:lnTo>
                  <a:lnTo>
                    <a:pt x="1426" y="117004"/>
                  </a:lnTo>
                  <a:lnTo>
                    <a:pt x="0" y="104571"/>
                  </a:lnTo>
                  <a:cubicBezTo>
                    <a:pt x="0" y="46818"/>
                    <a:pt x="26595" y="0"/>
                    <a:pt x="59402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1B74B4E-1F11-4265-8166-188A817DF17F}"/>
                </a:ext>
              </a:extLst>
            </p:cNvPr>
            <p:cNvSpPr/>
            <p:nvPr/>
          </p:nvSpPr>
          <p:spPr>
            <a:xfrm>
              <a:off x="5475636" y="5813556"/>
              <a:ext cx="508084" cy="241684"/>
            </a:xfrm>
            <a:custGeom>
              <a:avLst/>
              <a:gdLst>
                <a:gd name="connsiteX0" fmla="*/ 40281 w 508084"/>
                <a:gd name="connsiteY0" fmla="*/ 0 h 241684"/>
                <a:gd name="connsiteX1" fmla="*/ 467803 w 508084"/>
                <a:gd name="connsiteY1" fmla="*/ 0 h 241684"/>
                <a:gd name="connsiteX2" fmla="*/ 508084 w 508084"/>
                <a:gd name="connsiteY2" fmla="*/ 40281 h 241684"/>
                <a:gd name="connsiteX3" fmla="*/ 508084 w 508084"/>
                <a:gd name="connsiteY3" fmla="*/ 201403 h 241684"/>
                <a:gd name="connsiteX4" fmla="*/ 502808 w 508084"/>
                <a:gd name="connsiteY4" fmla="*/ 214140 h 241684"/>
                <a:gd name="connsiteX5" fmla="*/ 499433 w 508084"/>
                <a:gd name="connsiteY5" fmla="*/ 184709 h 241684"/>
                <a:gd name="connsiteX6" fmla="*/ 444699 w 508084"/>
                <a:gd name="connsiteY6" fmla="*/ 120842 h 241684"/>
                <a:gd name="connsiteX7" fmla="*/ 385297 w 508084"/>
                <a:gd name="connsiteY7" fmla="*/ 225413 h 241684"/>
                <a:gd name="connsiteX8" fmla="*/ 387163 w 508084"/>
                <a:gd name="connsiteY8" fmla="*/ 241684 h 241684"/>
                <a:gd name="connsiteX9" fmla="*/ 376650 w 508084"/>
                <a:gd name="connsiteY9" fmla="*/ 241684 h 241684"/>
                <a:gd name="connsiteX10" fmla="*/ 378076 w 508084"/>
                <a:gd name="connsiteY10" fmla="*/ 229251 h 241684"/>
                <a:gd name="connsiteX11" fmla="*/ 318674 w 508084"/>
                <a:gd name="connsiteY11" fmla="*/ 124680 h 241684"/>
                <a:gd name="connsiteX12" fmla="*/ 259272 w 508084"/>
                <a:gd name="connsiteY12" fmla="*/ 229251 h 241684"/>
                <a:gd name="connsiteX13" fmla="*/ 260698 w 508084"/>
                <a:gd name="connsiteY13" fmla="*/ 241684 h 241684"/>
                <a:gd name="connsiteX14" fmla="*/ 250625 w 508084"/>
                <a:gd name="connsiteY14" fmla="*/ 241684 h 241684"/>
                <a:gd name="connsiteX15" fmla="*/ 252051 w 508084"/>
                <a:gd name="connsiteY15" fmla="*/ 229251 h 241684"/>
                <a:gd name="connsiteX16" fmla="*/ 192649 w 508084"/>
                <a:gd name="connsiteY16" fmla="*/ 124680 h 241684"/>
                <a:gd name="connsiteX17" fmla="*/ 133247 w 508084"/>
                <a:gd name="connsiteY17" fmla="*/ 229251 h 241684"/>
                <a:gd name="connsiteX18" fmla="*/ 134673 w 508084"/>
                <a:gd name="connsiteY18" fmla="*/ 241684 h 241684"/>
                <a:gd name="connsiteX19" fmla="*/ 124600 w 508084"/>
                <a:gd name="connsiteY19" fmla="*/ 241684 h 241684"/>
                <a:gd name="connsiteX20" fmla="*/ 126026 w 508084"/>
                <a:gd name="connsiteY20" fmla="*/ 229251 h 241684"/>
                <a:gd name="connsiteX21" fmla="*/ 66624 w 508084"/>
                <a:gd name="connsiteY21" fmla="*/ 124680 h 241684"/>
                <a:gd name="connsiteX22" fmla="*/ 11890 w 508084"/>
                <a:gd name="connsiteY22" fmla="*/ 188547 h 241684"/>
                <a:gd name="connsiteX23" fmla="*/ 8157 w 508084"/>
                <a:gd name="connsiteY23" fmla="*/ 221097 h 241684"/>
                <a:gd name="connsiteX24" fmla="*/ 0 w 508084"/>
                <a:gd name="connsiteY24" fmla="*/ 201403 h 241684"/>
                <a:gd name="connsiteX25" fmla="*/ 0 w 508084"/>
                <a:gd name="connsiteY25" fmla="*/ 40281 h 241684"/>
                <a:gd name="connsiteX26" fmla="*/ 40281 w 508084"/>
                <a:gd name="connsiteY26" fmla="*/ 0 h 2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084" h="241684">
                  <a:moveTo>
                    <a:pt x="40281" y="0"/>
                  </a:moveTo>
                  <a:lnTo>
                    <a:pt x="467803" y="0"/>
                  </a:lnTo>
                  <a:cubicBezTo>
                    <a:pt x="490050" y="0"/>
                    <a:pt x="508084" y="18034"/>
                    <a:pt x="508084" y="40281"/>
                  </a:cubicBezTo>
                  <a:lnTo>
                    <a:pt x="508084" y="201403"/>
                  </a:lnTo>
                  <a:lnTo>
                    <a:pt x="502808" y="214140"/>
                  </a:lnTo>
                  <a:lnTo>
                    <a:pt x="499433" y="184709"/>
                  </a:lnTo>
                  <a:cubicBezTo>
                    <a:pt x="490415" y="147177"/>
                    <a:pt x="469304" y="120842"/>
                    <a:pt x="444699" y="120842"/>
                  </a:cubicBezTo>
                  <a:cubicBezTo>
                    <a:pt x="411892" y="120842"/>
                    <a:pt x="385297" y="167660"/>
                    <a:pt x="385297" y="225413"/>
                  </a:cubicBezTo>
                  <a:lnTo>
                    <a:pt x="387163" y="241684"/>
                  </a:lnTo>
                  <a:lnTo>
                    <a:pt x="376650" y="241684"/>
                  </a:lnTo>
                  <a:lnTo>
                    <a:pt x="378076" y="229251"/>
                  </a:lnTo>
                  <a:cubicBezTo>
                    <a:pt x="378076" y="171498"/>
                    <a:pt x="351481" y="124680"/>
                    <a:pt x="318674" y="124680"/>
                  </a:cubicBezTo>
                  <a:cubicBezTo>
                    <a:pt x="285867" y="124680"/>
                    <a:pt x="259272" y="171498"/>
                    <a:pt x="259272" y="229251"/>
                  </a:cubicBezTo>
                  <a:lnTo>
                    <a:pt x="260698" y="241684"/>
                  </a:lnTo>
                  <a:lnTo>
                    <a:pt x="250625" y="241684"/>
                  </a:lnTo>
                  <a:lnTo>
                    <a:pt x="252051" y="229251"/>
                  </a:lnTo>
                  <a:cubicBezTo>
                    <a:pt x="252051" y="171498"/>
                    <a:pt x="225456" y="124680"/>
                    <a:pt x="192649" y="124680"/>
                  </a:cubicBezTo>
                  <a:cubicBezTo>
                    <a:pt x="159842" y="124680"/>
                    <a:pt x="133247" y="171498"/>
                    <a:pt x="133247" y="229251"/>
                  </a:cubicBezTo>
                  <a:lnTo>
                    <a:pt x="134673" y="241684"/>
                  </a:lnTo>
                  <a:lnTo>
                    <a:pt x="124600" y="241684"/>
                  </a:lnTo>
                  <a:lnTo>
                    <a:pt x="126026" y="229251"/>
                  </a:lnTo>
                  <a:cubicBezTo>
                    <a:pt x="126026" y="171498"/>
                    <a:pt x="99431" y="124680"/>
                    <a:pt x="66624" y="124680"/>
                  </a:cubicBezTo>
                  <a:cubicBezTo>
                    <a:pt x="42019" y="124680"/>
                    <a:pt x="20908" y="151015"/>
                    <a:pt x="11890" y="188547"/>
                  </a:cubicBezTo>
                  <a:lnTo>
                    <a:pt x="8157" y="221097"/>
                  </a:lnTo>
                  <a:lnTo>
                    <a:pt x="0" y="201403"/>
                  </a:lnTo>
                  <a:lnTo>
                    <a:pt x="0" y="40281"/>
                  </a:lnTo>
                  <a:cubicBezTo>
                    <a:pt x="0" y="18034"/>
                    <a:pt x="18034" y="0"/>
                    <a:pt x="40281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1B4BC1E-8782-4C3F-980F-751DB6F4681E}"/>
                </a:ext>
              </a:extLst>
            </p:cNvPr>
            <p:cNvSpPr/>
            <p:nvPr/>
          </p:nvSpPr>
          <p:spPr>
            <a:xfrm>
              <a:off x="5862800" y="6027697"/>
              <a:ext cx="116938" cy="115844"/>
            </a:xfrm>
            <a:custGeom>
              <a:avLst/>
              <a:gdLst>
                <a:gd name="connsiteX0" fmla="*/ 115645 w 116938"/>
                <a:gd name="connsiteY0" fmla="*/ 0 h 115844"/>
                <a:gd name="connsiteX1" fmla="*/ 116938 w 116938"/>
                <a:gd name="connsiteY1" fmla="*/ 11273 h 115844"/>
                <a:gd name="connsiteX2" fmla="*/ 57536 w 116938"/>
                <a:gd name="connsiteY2" fmla="*/ 115844 h 115844"/>
                <a:gd name="connsiteX3" fmla="*/ 2802 w 116938"/>
                <a:gd name="connsiteY3" fmla="*/ 51977 h 115844"/>
                <a:gd name="connsiteX4" fmla="*/ 0 w 116938"/>
                <a:gd name="connsiteY4" fmla="*/ 27544 h 115844"/>
                <a:gd name="connsiteX5" fmla="*/ 80640 w 116938"/>
                <a:gd name="connsiteY5" fmla="*/ 27544 h 115844"/>
                <a:gd name="connsiteX6" fmla="*/ 109123 w 116938"/>
                <a:gd name="connsiteY6" fmla="*/ 15746 h 115844"/>
                <a:gd name="connsiteX7" fmla="*/ 115645 w 116938"/>
                <a:gd name="connsiteY7" fmla="*/ 0 h 11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38" h="115844">
                  <a:moveTo>
                    <a:pt x="115645" y="0"/>
                  </a:moveTo>
                  <a:lnTo>
                    <a:pt x="116938" y="11273"/>
                  </a:lnTo>
                  <a:cubicBezTo>
                    <a:pt x="116938" y="69026"/>
                    <a:pt x="90343" y="115844"/>
                    <a:pt x="57536" y="115844"/>
                  </a:cubicBezTo>
                  <a:cubicBezTo>
                    <a:pt x="32931" y="115844"/>
                    <a:pt x="11820" y="89509"/>
                    <a:pt x="2802" y="51977"/>
                  </a:cubicBezTo>
                  <a:lnTo>
                    <a:pt x="0" y="27544"/>
                  </a:lnTo>
                  <a:lnTo>
                    <a:pt x="80640" y="27544"/>
                  </a:lnTo>
                  <a:cubicBezTo>
                    <a:pt x="91764" y="27544"/>
                    <a:pt x="101834" y="23036"/>
                    <a:pt x="109123" y="15746"/>
                  </a:cubicBezTo>
                  <a:lnTo>
                    <a:pt x="11564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AC94298-3C25-4A51-8FBB-ACB840709927}"/>
                </a:ext>
              </a:extLst>
            </p:cNvPr>
            <p:cNvSpPr/>
            <p:nvPr/>
          </p:nvSpPr>
          <p:spPr>
            <a:xfrm>
              <a:off x="5482859" y="6034654"/>
              <a:ext cx="117378" cy="112725"/>
            </a:xfrm>
            <a:custGeom>
              <a:avLst/>
              <a:gdLst>
                <a:gd name="connsiteX0" fmla="*/ 935 w 117378"/>
                <a:gd name="connsiteY0" fmla="*/ 0 h 112725"/>
                <a:gd name="connsiteX1" fmla="*/ 4576 w 117378"/>
                <a:gd name="connsiteY1" fmla="*/ 8789 h 112725"/>
                <a:gd name="connsiteX2" fmla="*/ 33059 w 117378"/>
                <a:gd name="connsiteY2" fmla="*/ 20587 h 112725"/>
                <a:gd name="connsiteX3" fmla="*/ 117378 w 117378"/>
                <a:gd name="connsiteY3" fmla="*/ 20587 h 112725"/>
                <a:gd name="connsiteX4" fmla="*/ 114136 w 117378"/>
                <a:gd name="connsiteY4" fmla="*/ 48858 h 112725"/>
                <a:gd name="connsiteX5" fmla="*/ 59402 w 117378"/>
                <a:gd name="connsiteY5" fmla="*/ 112725 h 112725"/>
                <a:gd name="connsiteX6" fmla="*/ 0 w 117378"/>
                <a:gd name="connsiteY6" fmla="*/ 8154 h 112725"/>
                <a:gd name="connsiteX7" fmla="*/ 935 w 117378"/>
                <a:gd name="connsiteY7" fmla="*/ 0 h 1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378" h="112725">
                  <a:moveTo>
                    <a:pt x="935" y="0"/>
                  </a:moveTo>
                  <a:lnTo>
                    <a:pt x="4576" y="8789"/>
                  </a:lnTo>
                  <a:cubicBezTo>
                    <a:pt x="11865" y="16079"/>
                    <a:pt x="21935" y="20587"/>
                    <a:pt x="33059" y="20587"/>
                  </a:cubicBezTo>
                  <a:lnTo>
                    <a:pt x="117378" y="20587"/>
                  </a:lnTo>
                  <a:lnTo>
                    <a:pt x="114136" y="48858"/>
                  </a:lnTo>
                  <a:cubicBezTo>
                    <a:pt x="105118" y="86390"/>
                    <a:pt x="84007" y="112725"/>
                    <a:pt x="59402" y="112725"/>
                  </a:cubicBezTo>
                  <a:cubicBezTo>
                    <a:pt x="26595" y="112725"/>
                    <a:pt x="0" y="65907"/>
                    <a:pt x="0" y="8154"/>
                  </a:cubicBezTo>
                  <a:lnTo>
                    <a:pt x="935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78F1F37-2319-4DC2-96EC-06A7F09CB2F5}"/>
                </a:ext>
              </a:extLst>
            </p:cNvPr>
            <p:cNvSpPr/>
            <p:nvPr/>
          </p:nvSpPr>
          <p:spPr>
            <a:xfrm>
              <a:off x="5610310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0C2E5E-3728-461D-9140-26CAF7347459}"/>
                </a:ext>
              </a:extLst>
            </p:cNvPr>
            <p:cNvSpPr/>
            <p:nvPr/>
          </p:nvSpPr>
          <p:spPr>
            <a:xfrm>
              <a:off x="5736335" y="6055241"/>
              <a:ext cx="115952" cy="92138"/>
            </a:xfrm>
            <a:custGeom>
              <a:avLst/>
              <a:gdLst>
                <a:gd name="connsiteX0" fmla="*/ 0 w 115952"/>
                <a:gd name="connsiteY0" fmla="*/ 0 h 92138"/>
                <a:gd name="connsiteX1" fmla="*/ 115952 w 115952"/>
                <a:gd name="connsiteY1" fmla="*/ 0 h 92138"/>
                <a:gd name="connsiteX2" fmla="*/ 112710 w 115952"/>
                <a:gd name="connsiteY2" fmla="*/ 28271 h 92138"/>
                <a:gd name="connsiteX3" fmla="*/ 57976 w 115952"/>
                <a:gd name="connsiteY3" fmla="*/ 92138 h 92138"/>
                <a:gd name="connsiteX4" fmla="*/ 3242 w 115952"/>
                <a:gd name="connsiteY4" fmla="*/ 28271 h 92138"/>
                <a:gd name="connsiteX5" fmla="*/ 0 w 115952"/>
                <a:gd name="connsiteY5" fmla="*/ 0 h 9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952" h="92138">
                  <a:moveTo>
                    <a:pt x="0" y="0"/>
                  </a:moveTo>
                  <a:lnTo>
                    <a:pt x="115952" y="0"/>
                  </a:lnTo>
                  <a:lnTo>
                    <a:pt x="112710" y="28271"/>
                  </a:lnTo>
                  <a:cubicBezTo>
                    <a:pt x="103692" y="65803"/>
                    <a:pt x="82581" y="92138"/>
                    <a:pt x="57976" y="92138"/>
                  </a:cubicBezTo>
                  <a:cubicBezTo>
                    <a:pt x="33371" y="92138"/>
                    <a:pt x="12260" y="65803"/>
                    <a:pt x="3242" y="2827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4194D6-CA61-4BB5-A2C0-688A0B8D572E}"/>
              </a:ext>
            </a:extLst>
          </p:cNvPr>
          <p:cNvGrpSpPr/>
          <p:nvPr/>
        </p:nvGrpSpPr>
        <p:grpSpPr>
          <a:xfrm>
            <a:off x="2559451" y="1134483"/>
            <a:ext cx="3990494" cy="2707045"/>
            <a:chOff x="2559450" y="1134483"/>
            <a:chExt cx="6601797" cy="4478484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E9971A6-0771-4BF1-A8FA-B8E873139B77}"/>
                </a:ext>
              </a:extLst>
            </p:cNvPr>
            <p:cNvSpPr/>
            <p:nvPr/>
          </p:nvSpPr>
          <p:spPr>
            <a:xfrm rot="1308460">
              <a:off x="7821732" y="2682268"/>
              <a:ext cx="1339515" cy="1750145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306AA7F-3BE5-4905-B6D9-1F75F190B3C4}"/>
                </a:ext>
              </a:extLst>
            </p:cNvPr>
            <p:cNvSpPr/>
            <p:nvPr/>
          </p:nvSpPr>
          <p:spPr>
            <a:xfrm>
              <a:off x="7890629" y="3202433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E7017AC-955B-4768-96C6-8F7ECF37DE5B}"/>
                </a:ext>
              </a:extLst>
            </p:cNvPr>
            <p:cNvSpPr/>
            <p:nvPr/>
          </p:nvSpPr>
          <p:spPr>
            <a:xfrm>
              <a:off x="5187998" y="3362358"/>
              <a:ext cx="508084" cy="1790114"/>
            </a:xfrm>
            <a:prstGeom prst="roundRect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C044230-BBD0-43D2-992D-7F603CFFAAD6}"/>
                </a:ext>
              </a:extLst>
            </p:cNvPr>
            <p:cNvSpPr/>
            <p:nvPr/>
          </p:nvSpPr>
          <p:spPr>
            <a:xfrm rot="6986218">
              <a:off x="2764765" y="1982906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8334F9-B7CE-40F0-A6A3-DE3B50E0555B}"/>
                </a:ext>
              </a:extLst>
            </p:cNvPr>
            <p:cNvSpPr/>
            <p:nvPr/>
          </p:nvSpPr>
          <p:spPr>
            <a:xfrm>
              <a:off x="4107767" y="1941289"/>
              <a:ext cx="4974491" cy="2698872"/>
            </a:xfrm>
            <a:custGeom>
              <a:avLst/>
              <a:gdLst>
                <a:gd name="connsiteX0" fmla="*/ 0 w 4867422"/>
                <a:gd name="connsiteY0" fmla="*/ 1216276 h 2432551"/>
                <a:gd name="connsiteX1" fmla="*/ 2433711 w 4867422"/>
                <a:gd name="connsiteY1" fmla="*/ 0 h 2432551"/>
                <a:gd name="connsiteX2" fmla="*/ 4867422 w 4867422"/>
                <a:gd name="connsiteY2" fmla="*/ 1216276 h 2432551"/>
                <a:gd name="connsiteX3" fmla="*/ 2433711 w 4867422"/>
                <a:gd name="connsiteY3" fmla="*/ 2432552 h 2432551"/>
                <a:gd name="connsiteX4" fmla="*/ 0 w 4867422"/>
                <a:gd name="connsiteY4" fmla="*/ 1216276 h 2432551"/>
                <a:gd name="connsiteX0" fmla="*/ 2045 w 4869467"/>
                <a:gd name="connsiteY0" fmla="*/ 1455426 h 2671702"/>
                <a:gd name="connsiteX1" fmla="*/ 2140335 w 4869467"/>
                <a:gd name="connsiteY1" fmla="*/ 0 h 2671702"/>
                <a:gd name="connsiteX2" fmla="*/ 4869467 w 4869467"/>
                <a:gd name="connsiteY2" fmla="*/ 1455426 h 2671702"/>
                <a:gd name="connsiteX3" fmla="*/ 2435756 w 4869467"/>
                <a:gd name="connsiteY3" fmla="*/ 2671702 h 2671702"/>
                <a:gd name="connsiteX4" fmla="*/ 2045 w 4869467"/>
                <a:gd name="connsiteY4" fmla="*/ 1455426 h 2671702"/>
                <a:gd name="connsiteX0" fmla="*/ 78679 w 4946101"/>
                <a:gd name="connsiteY0" fmla="*/ 1455426 h 2671702"/>
                <a:gd name="connsiteX1" fmla="*/ 2216969 w 4946101"/>
                <a:gd name="connsiteY1" fmla="*/ 0 h 2671702"/>
                <a:gd name="connsiteX2" fmla="*/ 4946101 w 4946101"/>
                <a:gd name="connsiteY2" fmla="*/ 1455426 h 2671702"/>
                <a:gd name="connsiteX3" fmla="*/ 2512390 w 4946101"/>
                <a:gd name="connsiteY3" fmla="*/ 2671702 h 2671702"/>
                <a:gd name="connsiteX4" fmla="*/ 78679 w 4946101"/>
                <a:gd name="connsiteY4" fmla="*/ 1455426 h 2671702"/>
                <a:gd name="connsiteX0" fmla="*/ 74475 w 4941897"/>
                <a:gd name="connsiteY0" fmla="*/ 1455426 h 2671702"/>
                <a:gd name="connsiteX1" fmla="*/ 2212765 w 4941897"/>
                <a:gd name="connsiteY1" fmla="*/ 0 h 2671702"/>
                <a:gd name="connsiteX2" fmla="*/ 4941897 w 4941897"/>
                <a:gd name="connsiteY2" fmla="*/ 1455426 h 2671702"/>
                <a:gd name="connsiteX3" fmla="*/ 2508186 w 4941897"/>
                <a:gd name="connsiteY3" fmla="*/ 2671702 h 2671702"/>
                <a:gd name="connsiteX4" fmla="*/ 74475 w 4941897"/>
                <a:gd name="connsiteY4" fmla="*/ 1455426 h 2671702"/>
                <a:gd name="connsiteX0" fmla="*/ 74475 w 4941897"/>
                <a:gd name="connsiteY0" fmla="*/ 1455426 h 2673652"/>
                <a:gd name="connsiteX1" fmla="*/ 2212765 w 4941897"/>
                <a:gd name="connsiteY1" fmla="*/ 0 h 2673652"/>
                <a:gd name="connsiteX2" fmla="*/ 4941897 w 4941897"/>
                <a:gd name="connsiteY2" fmla="*/ 1455426 h 2673652"/>
                <a:gd name="connsiteX3" fmla="*/ 2508186 w 4941897"/>
                <a:gd name="connsiteY3" fmla="*/ 2671702 h 2673652"/>
                <a:gd name="connsiteX4" fmla="*/ 74475 w 4941897"/>
                <a:gd name="connsiteY4" fmla="*/ 1455426 h 2673652"/>
                <a:gd name="connsiteX0" fmla="*/ 74475 w 4941897"/>
                <a:gd name="connsiteY0" fmla="*/ 1455426 h 2672696"/>
                <a:gd name="connsiteX1" fmla="*/ 2212765 w 4941897"/>
                <a:gd name="connsiteY1" fmla="*/ 0 h 2672696"/>
                <a:gd name="connsiteX2" fmla="*/ 4941897 w 4941897"/>
                <a:gd name="connsiteY2" fmla="*/ 1455426 h 2672696"/>
                <a:gd name="connsiteX3" fmla="*/ 2508186 w 4941897"/>
                <a:gd name="connsiteY3" fmla="*/ 2671702 h 2672696"/>
                <a:gd name="connsiteX4" fmla="*/ 74475 w 4941897"/>
                <a:gd name="connsiteY4" fmla="*/ 1455426 h 2672696"/>
                <a:gd name="connsiteX0" fmla="*/ 74475 w 4941897"/>
                <a:gd name="connsiteY0" fmla="*/ 1455426 h 2675363"/>
                <a:gd name="connsiteX1" fmla="*/ 2212765 w 4941897"/>
                <a:gd name="connsiteY1" fmla="*/ 0 h 2675363"/>
                <a:gd name="connsiteX2" fmla="*/ 4941897 w 4941897"/>
                <a:gd name="connsiteY2" fmla="*/ 1455426 h 2675363"/>
                <a:gd name="connsiteX3" fmla="*/ 2508186 w 4941897"/>
                <a:gd name="connsiteY3" fmla="*/ 2671702 h 2675363"/>
                <a:gd name="connsiteX4" fmla="*/ 74475 w 4941897"/>
                <a:gd name="connsiteY4" fmla="*/ 1455426 h 2675363"/>
                <a:gd name="connsiteX0" fmla="*/ 74475 w 4941897"/>
                <a:gd name="connsiteY0" fmla="*/ 1457373 h 2677310"/>
                <a:gd name="connsiteX1" fmla="*/ 2212765 w 4941897"/>
                <a:gd name="connsiteY1" fmla="*/ 1947 h 2677310"/>
                <a:gd name="connsiteX2" fmla="*/ 4941897 w 4941897"/>
                <a:gd name="connsiteY2" fmla="*/ 1457373 h 2677310"/>
                <a:gd name="connsiteX3" fmla="*/ 2508186 w 4941897"/>
                <a:gd name="connsiteY3" fmla="*/ 2673649 h 2677310"/>
                <a:gd name="connsiteX4" fmla="*/ 74475 w 4941897"/>
                <a:gd name="connsiteY4" fmla="*/ 1457373 h 2677310"/>
                <a:gd name="connsiteX0" fmla="*/ 74475 w 4941897"/>
                <a:gd name="connsiteY0" fmla="*/ 1457373 h 2685983"/>
                <a:gd name="connsiteX1" fmla="*/ 2212765 w 4941897"/>
                <a:gd name="connsiteY1" fmla="*/ 1947 h 2685983"/>
                <a:gd name="connsiteX2" fmla="*/ 4941897 w 4941897"/>
                <a:gd name="connsiteY2" fmla="*/ 1457373 h 2685983"/>
                <a:gd name="connsiteX3" fmla="*/ 2508186 w 4941897"/>
                <a:gd name="connsiteY3" fmla="*/ 2673649 h 2685983"/>
                <a:gd name="connsiteX4" fmla="*/ 74475 w 4941897"/>
                <a:gd name="connsiteY4" fmla="*/ 1457373 h 2685983"/>
                <a:gd name="connsiteX0" fmla="*/ 74475 w 4941897"/>
                <a:gd name="connsiteY0" fmla="*/ 1457373 h 2723563"/>
                <a:gd name="connsiteX1" fmla="*/ 2212765 w 4941897"/>
                <a:gd name="connsiteY1" fmla="*/ 1947 h 2723563"/>
                <a:gd name="connsiteX2" fmla="*/ 4941897 w 4941897"/>
                <a:gd name="connsiteY2" fmla="*/ 1457373 h 2723563"/>
                <a:gd name="connsiteX3" fmla="*/ 2508186 w 4941897"/>
                <a:gd name="connsiteY3" fmla="*/ 2673649 h 2723563"/>
                <a:gd name="connsiteX4" fmla="*/ 74475 w 4941897"/>
                <a:gd name="connsiteY4" fmla="*/ 1457373 h 2723563"/>
                <a:gd name="connsiteX0" fmla="*/ 56269 w 4974491"/>
                <a:gd name="connsiteY0" fmla="*/ 1457373 h 2698872"/>
                <a:gd name="connsiteX1" fmla="*/ 2194559 w 4974491"/>
                <a:gd name="connsiteY1" fmla="*/ 1947 h 2698872"/>
                <a:gd name="connsiteX2" fmla="*/ 4974491 w 4974491"/>
                <a:gd name="connsiteY2" fmla="*/ 1457373 h 2698872"/>
                <a:gd name="connsiteX3" fmla="*/ 2489980 w 4974491"/>
                <a:gd name="connsiteY3" fmla="*/ 2673649 h 2698872"/>
                <a:gd name="connsiteX4" fmla="*/ 56269 w 4974491"/>
                <a:gd name="connsiteY4" fmla="*/ 1457373 h 269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4491" h="2698872">
                  <a:moveTo>
                    <a:pt x="56269" y="1457373"/>
                  </a:moveTo>
                  <a:cubicBezTo>
                    <a:pt x="-330593" y="1363781"/>
                    <a:pt x="1374855" y="1947"/>
                    <a:pt x="2194559" y="1947"/>
                  </a:cubicBezTo>
                  <a:cubicBezTo>
                    <a:pt x="3014263" y="1947"/>
                    <a:pt x="4876017" y="-114690"/>
                    <a:pt x="4974491" y="1457373"/>
                  </a:cubicBezTo>
                  <a:cubicBezTo>
                    <a:pt x="4910991" y="2980004"/>
                    <a:pt x="3309684" y="2673649"/>
                    <a:pt x="2489980" y="2673649"/>
                  </a:cubicBezTo>
                  <a:cubicBezTo>
                    <a:pt x="1670276" y="2673649"/>
                    <a:pt x="443131" y="1550965"/>
                    <a:pt x="56269" y="1457373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377FA0-0FE1-4B0C-87B6-BAF4F3478E62}"/>
                </a:ext>
              </a:extLst>
            </p:cNvPr>
            <p:cNvSpPr/>
            <p:nvPr/>
          </p:nvSpPr>
          <p:spPr>
            <a:xfrm>
              <a:off x="3658806" y="1499848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F7F5B3-2B4B-4054-A300-78B4EFD701DD}"/>
                </a:ext>
              </a:extLst>
            </p:cNvPr>
            <p:cNvSpPr/>
            <p:nvPr/>
          </p:nvSpPr>
          <p:spPr>
            <a:xfrm rot="884418">
              <a:off x="3288160" y="3149795"/>
              <a:ext cx="780162" cy="1673373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272078 w 780162"/>
                <a:gd name="connsiteY0" fmla="*/ 84682 h 1790114"/>
                <a:gd name="connsiteX1" fmla="*/ 356760 w 780162"/>
                <a:gd name="connsiteY1" fmla="*/ 0 h 1790114"/>
                <a:gd name="connsiteX2" fmla="*/ 695480 w 780162"/>
                <a:gd name="connsiteY2" fmla="*/ 0 h 1790114"/>
                <a:gd name="connsiteX3" fmla="*/ 780162 w 780162"/>
                <a:gd name="connsiteY3" fmla="*/ 84682 h 1790114"/>
                <a:gd name="connsiteX4" fmla="*/ 780162 w 780162"/>
                <a:gd name="connsiteY4" fmla="*/ 1705432 h 1790114"/>
                <a:gd name="connsiteX5" fmla="*/ 695480 w 780162"/>
                <a:gd name="connsiteY5" fmla="*/ 1790114 h 1790114"/>
                <a:gd name="connsiteX6" fmla="*/ 356760 w 780162"/>
                <a:gd name="connsiteY6" fmla="*/ 1790114 h 1790114"/>
                <a:gd name="connsiteX7" fmla="*/ 0 w 780162"/>
                <a:gd name="connsiteY7" fmla="*/ 1500633 h 1790114"/>
                <a:gd name="connsiteX8" fmla="*/ 272078 w 780162"/>
                <a:gd name="connsiteY8" fmla="*/ 84682 h 1790114"/>
                <a:gd name="connsiteX0" fmla="*/ 632224 w 1140308"/>
                <a:gd name="connsiteY0" fmla="*/ 84682 h 1790114"/>
                <a:gd name="connsiteX1" fmla="*/ 716906 w 1140308"/>
                <a:gd name="connsiteY1" fmla="*/ 0 h 1790114"/>
                <a:gd name="connsiteX2" fmla="*/ 1055626 w 1140308"/>
                <a:gd name="connsiteY2" fmla="*/ 0 h 1790114"/>
                <a:gd name="connsiteX3" fmla="*/ 1140308 w 1140308"/>
                <a:gd name="connsiteY3" fmla="*/ 84682 h 1790114"/>
                <a:gd name="connsiteX4" fmla="*/ 1140308 w 1140308"/>
                <a:gd name="connsiteY4" fmla="*/ 1705432 h 1790114"/>
                <a:gd name="connsiteX5" fmla="*/ 1055626 w 1140308"/>
                <a:gd name="connsiteY5" fmla="*/ 1790114 h 1790114"/>
                <a:gd name="connsiteX6" fmla="*/ 3775 w 1140308"/>
                <a:gd name="connsiteY6" fmla="*/ 1235869 h 1790114"/>
                <a:gd name="connsiteX7" fmla="*/ 360146 w 1140308"/>
                <a:gd name="connsiteY7" fmla="*/ 1500633 h 1790114"/>
                <a:gd name="connsiteX8" fmla="*/ 632224 w 1140308"/>
                <a:gd name="connsiteY8" fmla="*/ 84682 h 1790114"/>
                <a:gd name="connsiteX0" fmla="*/ 632224 w 1140308"/>
                <a:gd name="connsiteY0" fmla="*/ 84682 h 1720257"/>
                <a:gd name="connsiteX1" fmla="*/ 716906 w 1140308"/>
                <a:gd name="connsiteY1" fmla="*/ 0 h 1720257"/>
                <a:gd name="connsiteX2" fmla="*/ 1055626 w 1140308"/>
                <a:gd name="connsiteY2" fmla="*/ 0 h 1720257"/>
                <a:gd name="connsiteX3" fmla="*/ 1140308 w 1140308"/>
                <a:gd name="connsiteY3" fmla="*/ 84682 h 1720257"/>
                <a:gd name="connsiteX4" fmla="*/ 1140308 w 1140308"/>
                <a:gd name="connsiteY4" fmla="*/ 1705432 h 1720257"/>
                <a:gd name="connsiteX5" fmla="*/ 559427 w 1140308"/>
                <a:gd name="connsiteY5" fmla="*/ 1673373 h 1720257"/>
                <a:gd name="connsiteX6" fmla="*/ 3775 w 1140308"/>
                <a:gd name="connsiteY6" fmla="*/ 1235869 h 1720257"/>
                <a:gd name="connsiteX7" fmla="*/ 360146 w 1140308"/>
                <a:gd name="connsiteY7" fmla="*/ 1500633 h 1720257"/>
                <a:gd name="connsiteX8" fmla="*/ 632224 w 1140308"/>
                <a:gd name="connsiteY8" fmla="*/ 84682 h 1720257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632224 w 1140308"/>
                <a:gd name="connsiteY0" fmla="*/ 84682 h 1673373"/>
                <a:gd name="connsiteX1" fmla="*/ 716906 w 1140308"/>
                <a:gd name="connsiteY1" fmla="*/ 0 h 1673373"/>
                <a:gd name="connsiteX2" fmla="*/ 1055626 w 1140308"/>
                <a:gd name="connsiteY2" fmla="*/ 0 h 1673373"/>
                <a:gd name="connsiteX3" fmla="*/ 1140308 w 1140308"/>
                <a:gd name="connsiteY3" fmla="*/ 84682 h 1673373"/>
                <a:gd name="connsiteX4" fmla="*/ 684922 w 1140308"/>
                <a:gd name="connsiteY4" fmla="*/ 1577953 h 1673373"/>
                <a:gd name="connsiteX5" fmla="*/ 559427 w 1140308"/>
                <a:gd name="connsiteY5" fmla="*/ 1673373 h 1673373"/>
                <a:gd name="connsiteX6" fmla="*/ 3775 w 1140308"/>
                <a:gd name="connsiteY6" fmla="*/ 1235869 h 1673373"/>
                <a:gd name="connsiteX7" fmla="*/ 360146 w 1140308"/>
                <a:gd name="connsiteY7" fmla="*/ 1500633 h 1673373"/>
                <a:gd name="connsiteX8" fmla="*/ 632224 w 1140308"/>
                <a:gd name="connsiteY8" fmla="*/ 84682 h 1673373"/>
                <a:gd name="connsiteX0" fmla="*/ 272078 w 780162"/>
                <a:gd name="connsiteY0" fmla="*/ 84682 h 1673373"/>
                <a:gd name="connsiteX1" fmla="*/ 356760 w 780162"/>
                <a:gd name="connsiteY1" fmla="*/ 0 h 1673373"/>
                <a:gd name="connsiteX2" fmla="*/ 695480 w 780162"/>
                <a:gd name="connsiteY2" fmla="*/ 0 h 1673373"/>
                <a:gd name="connsiteX3" fmla="*/ 780162 w 780162"/>
                <a:gd name="connsiteY3" fmla="*/ 84682 h 1673373"/>
                <a:gd name="connsiteX4" fmla="*/ 324776 w 780162"/>
                <a:gd name="connsiteY4" fmla="*/ 1577953 h 1673373"/>
                <a:gd name="connsiteX5" fmla="*/ 199281 w 780162"/>
                <a:gd name="connsiteY5" fmla="*/ 1673373 h 1673373"/>
                <a:gd name="connsiteX6" fmla="*/ 0 w 780162"/>
                <a:gd name="connsiteY6" fmla="*/ 1500633 h 1673373"/>
                <a:gd name="connsiteX7" fmla="*/ 272078 w 780162"/>
                <a:gd name="connsiteY7" fmla="*/ 84682 h 167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162" h="1673373">
                  <a:moveTo>
                    <a:pt x="272078" y="84682"/>
                  </a:moveTo>
                  <a:cubicBezTo>
                    <a:pt x="272078" y="37913"/>
                    <a:pt x="309991" y="0"/>
                    <a:pt x="356760" y="0"/>
                  </a:cubicBezTo>
                  <a:lnTo>
                    <a:pt x="695480" y="0"/>
                  </a:lnTo>
                  <a:cubicBezTo>
                    <a:pt x="742249" y="0"/>
                    <a:pt x="780162" y="37913"/>
                    <a:pt x="780162" y="84682"/>
                  </a:cubicBezTo>
                  <a:cubicBezTo>
                    <a:pt x="708539" y="997739"/>
                    <a:pt x="645529" y="1501230"/>
                    <a:pt x="324776" y="1577953"/>
                  </a:cubicBezTo>
                  <a:cubicBezTo>
                    <a:pt x="324776" y="1624722"/>
                    <a:pt x="246050" y="1673373"/>
                    <a:pt x="199281" y="1673373"/>
                  </a:cubicBezTo>
                  <a:lnTo>
                    <a:pt x="0" y="1500633"/>
                  </a:lnTo>
                  <a:cubicBezTo>
                    <a:pt x="698830" y="1183823"/>
                    <a:pt x="272078" y="624932"/>
                    <a:pt x="272078" y="84682"/>
                  </a:cubicBez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51DC65-F5FB-40D5-893C-EDC6A186B413}"/>
                </a:ext>
              </a:extLst>
            </p:cNvPr>
            <p:cNvSpPr/>
            <p:nvPr/>
          </p:nvSpPr>
          <p:spPr>
            <a:xfrm>
              <a:off x="5321792" y="3817010"/>
              <a:ext cx="660484" cy="1790114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60484"/>
                <a:gd name="connsiteY0" fmla="*/ 84682 h 1790114"/>
                <a:gd name="connsiteX1" fmla="*/ 84682 w 660484"/>
                <a:gd name="connsiteY1" fmla="*/ 0 h 1790114"/>
                <a:gd name="connsiteX2" fmla="*/ 423402 w 660484"/>
                <a:gd name="connsiteY2" fmla="*/ 0 h 1790114"/>
                <a:gd name="connsiteX3" fmla="*/ 508084 w 660484"/>
                <a:gd name="connsiteY3" fmla="*/ 84682 h 1790114"/>
                <a:gd name="connsiteX4" fmla="*/ 508084 w 660484"/>
                <a:gd name="connsiteY4" fmla="*/ 1705432 h 1790114"/>
                <a:gd name="connsiteX5" fmla="*/ 423402 w 660484"/>
                <a:gd name="connsiteY5" fmla="*/ 1790114 h 1790114"/>
                <a:gd name="connsiteX6" fmla="*/ 84682 w 660484"/>
                <a:gd name="connsiteY6" fmla="*/ 1790114 h 1790114"/>
                <a:gd name="connsiteX7" fmla="*/ 0 w 660484"/>
                <a:gd name="connsiteY7" fmla="*/ 1705432 h 1790114"/>
                <a:gd name="connsiteX8" fmla="*/ 0 w 660484"/>
                <a:gd name="connsiteY8" fmla="*/ 84682 h 179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0484" h="1790114">
                  <a:moveTo>
                    <a:pt x="0" y="84682"/>
                  </a:moveTo>
                  <a:cubicBezTo>
                    <a:pt x="0" y="37913"/>
                    <a:pt x="37913" y="0"/>
                    <a:pt x="84682" y="0"/>
                  </a:cubicBezTo>
                  <a:lnTo>
                    <a:pt x="423402" y="0"/>
                  </a:lnTo>
                  <a:cubicBezTo>
                    <a:pt x="470171" y="0"/>
                    <a:pt x="508084" y="37913"/>
                    <a:pt x="508084" y="84682"/>
                  </a:cubicBezTo>
                  <a:cubicBezTo>
                    <a:pt x="850984" y="110582"/>
                    <a:pt x="508084" y="1165182"/>
                    <a:pt x="508084" y="1705432"/>
                  </a:cubicBezTo>
                  <a:cubicBezTo>
                    <a:pt x="508084" y="1752201"/>
                    <a:pt x="470171" y="1790114"/>
                    <a:pt x="423402" y="1790114"/>
                  </a:cubicBezTo>
                  <a:lnTo>
                    <a:pt x="84682" y="1790114"/>
                  </a:lnTo>
                  <a:cubicBezTo>
                    <a:pt x="37913" y="1790114"/>
                    <a:pt x="0" y="1752201"/>
                    <a:pt x="0" y="1705432"/>
                  </a:cubicBezTo>
                  <a:lnTo>
                    <a:pt x="0" y="84682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014E40-74FD-4CD2-A97D-298AEE5190CE}"/>
                </a:ext>
              </a:extLst>
            </p:cNvPr>
            <p:cNvSpPr/>
            <p:nvPr/>
          </p:nvSpPr>
          <p:spPr>
            <a:xfrm>
              <a:off x="8374459" y="3482517"/>
              <a:ext cx="692958" cy="2053209"/>
            </a:xfrm>
            <a:custGeom>
              <a:avLst/>
              <a:gdLst>
                <a:gd name="connsiteX0" fmla="*/ 0 w 508084"/>
                <a:gd name="connsiteY0" fmla="*/ 84682 h 1790114"/>
                <a:gd name="connsiteX1" fmla="*/ 84682 w 508084"/>
                <a:gd name="connsiteY1" fmla="*/ 0 h 1790114"/>
                <a:gd name="connsiteX2" fmla="*/ 423402 w 508084"/>
                <a:gd name="connsiteY2" fmla="*/ 0 h 1790114"/>
                <a:gd name="connsiteX3" fmla="*/ 508084 w 508084"/>
                <a:gd name="connsiteY3" fmla="*/ 84682 h 1790114"/>
                <a:gd name="connsiteX4" fmla="*/ 508084 w 508084"/>
                <a:gd name="connsiteY4" fmla="*/ 1705432 h 1790114"/>
                <a:gd name="connsiteX5" fmla="*/ 423402 w 508084"/>
                <a:gd name="connsiteY5" fmla="*/ 1790114 h 1790114"/>
                <a:gd name="connsiteX6" fmla="*/ 84682 w 508084"/>
                <a:gd name="connsiteY6" fmla="*/ 1790114 h 1790114"/>
                <a:gd name="connsiteX7" fmla="*/ 0 w 508084"/>
                <a:gd name="connsiteY7" fmla="*/ 1705432 h 1790114"/>
                <a:gd name="connsiteX8" fmla="*/ 0 w 508084"/>
                <a:gd name="connsiteY8" fmla="*/ 84682 h 1790114"/>
                <a:gd name="connsiteX0" fmla="*/ 0 w 601217"/>
                <a:gd name="connsiteY0" fmla="*/ 84682 h 1790114"/>
                <a:gd name="connsiteX1" fmla="*/ 84682 w 601217"/>
                <a:gd name="connsiteY1" fmla="*/ 0 h 1790114"/>
                <a:gd name="connsiteX2" fmla="*/ 423402 w 601217"/>
                <a:gd name="connsiteY2" fmla="*/ 0 h 1790114"/>
                <a:gd name="connsiteX3" fmla="*/ 508084 w 601217"/>
                <a:gd name="connsiteY3" fmla="*/ 84682 h 1790114"/>
                <a:gd name="connsiteX4" fmla="*/ 508084 w 601217"/>
                <a:gd name="connsiteY4" fmla="*/ 1705432 h 1790114"/>
                <a:gd name="connsiteX5" fmla="*/ 423402 w 601217"/>
                <a:gd name="connsiteY5" fmla="*/ 1790114 h 1790114"/>
                <a:gd name="connsiteX6" fmla="*/ 84682 w 601217"/>
                <a:gd name="connsiteY6" fmla="*/ 1790114 h 1790114"/>
                <a:gd name="connsiteX7" fmla="*/ 0 w 601217"/>
                <a:gd name="connsiteY7" fmla="*/ 1705432 h 1790114"/>
                <a:gd name="connsiteX8" fmla="*/ 0 w 601217"/>
                <a:gd name="connsiteY8" fmla="*/ 84682 h 1790114"/>
                <a:gd name="connsiteX0" fmla="*/ 0 w 692958"/>
                <a:gd name="connsiteY0" fmla="*/ 347777 h 2053209"/>
                <a:gd name="connsiteX1" fmla="*/ 84682 w 692958"/>
                <a:gd name="connsiteY1" fmla="*/ 263095 h 2053209"/>
                <a:gd name="connsiteX2" fmla="*/ 423402 w 692958"/>
                <a:gd name="connsiteY2" fmla="*/ 263095 h 2053209"/>
                <a:gd name="connsiteX3" fmla="*/ 622384 w 692958"/>
                <a:gd name="connsiteY3" fmla="*/ 4877 h 2053209"/>
                <a:gd name="connsiteX4" fmla="*/ 508084 w 692958"/>
                <a:gd name="connsiteY4" fmla="*/ 1968527 h 2053209"/>
                <a:gd name="connsiteX5" fmla="*/ 423402 w 692958"/>
                <a:gd name="connsiteY5" fmla="*/ 2053209 h 2053209"/>
                <a:gd name="connsiteX6" fmla="*/ 84682 w 692958"/>
                <a:gd name="connsiteY6" fmla="*/ 2053209 h 2053209"/>
                <a:gd name="connsiteX7" fmla="*/ 0 w 692958"/>
                <a:gd name="connsiteY7" fmla="*/ 1968527 h 2053209"/>
                <a:gd name="connsiteX8" fmla="*/ 0 w 692958"/>
                <a:gd name="connsiteY8" fmla="*/ 347777 h 205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958" h="2053209">
                  <a:moveTo>
                    <a:pt x="0" y="347777"/>
                  </a:moveTo>
                  <a:cubicBezTo>
                    <a:pt x="0" y="301008"/>
                    <a:pt x="37913" y="263095"/>
                    <a:pt x="84682" y="263095"/>
                  </a:cubicBezTo>
                  <a:lnTo>
                    <a:pt x="423402" y="263095"/>
                  </a:lnTo>
                  <a:cubicBezTo>
                    <a:pt x="470171" y="263095"/>
                    <a:pt x="622384" y="-41892"/>
                    <a:pt x="622384" y="4877"/>
                  </a:cubicBezTo>
                  <a:cubicBezTo>
                    <a:pt x="831934" y="811827"/>
                    <a:pt x="508084" y="1428277"/>
                    <a:pt x="508084" y="1968527"/>
                  </a:cubicBezTo>
                  <a:cubicBezTo>
                    <a:pt x="508084" y="2015296"/>
                    <a:pt x="470171" y="2053209"/>
                    <a:pt x="423402" y="2053209"/>
                  </a:cubicBezTo>
                  <a:lnTo>
                    <a:pt x="84682" y="2053209"/>
                  </a:lnTo>
                  <a:cubicBezTo>
                    <a:pt x="37913" y="2053209"/>
                    <a:pt x="0" y="2015296"/>
                    <a:pt x="0" y="1968527"/>
                  </a:cubicBezTo>
                  <a:lnTo>
                    <a:pt x="0" y="347777"/>
                  </a:lnTo>
                  <a:close/>
                </a:path>
              </a:pathLst>
            </a:cu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162103-DA1E-4D4E-B24C-C856AD81DF1C}"/>
                </a:ext>
              </a:extLst>
            </p:cNvPr>
            <p:cNvSpPr/>
            <p:nvPr/>
          </p:nvSpPr>
          <p:spPr>
            <a:xfrm>
              <a:off x="4682096" y="1134483"/>
              <a:ext cx="1942856" cy="2432551"/>
            </a:xfrm>
            <a:prstGeom prst="ellipse">
              <a:avLst/>
            </a:prstGeom>
            <a:solidFill>
              <a:srgbClr val="AF8B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2693EEF-49D0-4BA9-8A10-D78EA1CEDF14}"/>
                </a:ext>
              </a:extLst>
            </p:cNvPr>
            <p:cNvSpPr/>
            <p:nvPr/>
          </p:nvSpPr>
          <p:spPr>
            <a:xfrm rot="6813135">
              <a:off x="2788332" y="2096607"/>
              <a:ext cx="1339515" cy="1750145"/>
            </a:xfrm>
            <a:prstGeom prst="arc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6935A1-ADC2-4812-ADB5-4C0A28B85D82}"/>
                </a:ext>
              </a:extLst>
            </p:cNvPr>
            <p:cNvSpPr/>
            <p:nvPr/>
          </p:nvSpPr>
          <p:spPr>
            <a:xfrm rot="521648">
              <a:off x="4140847" y="1611568"/>
              <a:ext cx="1942856" cy="1635295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A3AB28B-ABFC-48EA-BA74-A6F588C931A4}"/>
                </a:ext>
              </a:extLst>
            </p:cNvPr>
            <p:cNvSpPr/>
            <p:nvPr/>
          </p:nvSpPr>
          <p:spPr>
            <a:xfrm rot="521648">
              <a:off x="3722786" y="2179513"/>
              <a:ext cx="736853" cy="1236124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C34B0E4-3085-4930-9A55-6F4E7A0F5C4C}"/>
                </a:ext>
              </a:extLst>
            </p:cNvPr>
            <p:cNvSpPr/>
            <p:nvPr/>
          </p:nvSpPr>
          <p:spPr>
            <a:xfrm rot="521648">
              <a:off x="5256202" y="3732716"/>
              <a:ext cx="736853" cy="50074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D9EC333-960A-4283-9273-D53B986548A6}"/>
                </a:ext>
              </a:extLst>
            </p:cNvPr>
            <p:cNvSpPr/>
            <p:nvPr/>
          </p:nvSpPr>
          <p:spPr>
            <a:xfrm rot="521648">
              <a:off x="8304741" y="3047413"/>
              <a:ext cx="735323" cy="1161039"/>
            </a:xfrm>
            <a:prstGeom prst="ellipse">
              <a:avLst/>
            </a:prstGeom>
            <a:solidFill>
              <a:srgbClr val="AF8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3E929E-DE37-479B-9913-DAC9B3CC5F25}"/>
                </a:ext>
              </a:extLst>
            </p:cNvPr>
            <p:cNvGrpSpPr/>
            <p:nvPr/>
          </p:nvGrpSpPr>
          <p:grpSpPr>
            <a:xfrm>
              <a:off x="5203039" y="4883274"/>
              <a:ext cx="3653498" cy="729693"/>
              <a:chOff x="5203039" y="4883274"/>
              <a:chExt cx="3653498" cy="729693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90F4BE1-B09F-4668-8AC7-E00DC31738EA}"/>
                  </a:ext>
                </a:extLst>
              </p:cNvPr>
              <p:cNvSpPr/>
              <p:nvPr/>
            </p:nvSpPr>
            <p:spPr>
              <a:xfrm>
                <a:off x="5698442" y="5492125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DEA08B9-9C91-420E-BF63-A6C1BF49FAB2}"/>
                  </a:ext>
                </a:extLst>
              </p:cNvPr>
              <p:cNvSpPr/>
              <p:nvPr/>
            </p:nvSpPr>
            <p:spPr>
              <a:xfrm>
                <a:off x="7898886" y="4883274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753F51C-7390-441E-9747-2BEFA927AC89}"/>
                  </a:ext>
                </a:extLst>
              </p:cNvPr>
              <p:cNvSpPr/>
              <p:nvPr/>
            </p:nvSpPr>
            <p:spPr>
              <a:xfrm>
                <a:off x="8008382" y="4891849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8CD1ABF-2D60-470C-8E52-793D9C181074}"/>
                  </a:ext>
                </a:extLst>
              </p:cNvPr>
              <p:cNvSpPr/>
              <p:nvPr/>
            </p:nvSpPr>
            <p:spPr>
              <a:xfrm>
                <a:off x="8129798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7F93FBD-B9B0-4B5C-9B75-DA592760B7FC}"/>
                  </a:ext>
                </a:extLst>
              </p:cNvPr>
              <p:cNvSpPr/>
              <p:nvPr/>
            </p:nvSpPr>
            <p:spPr>
              <a:xfrm>
                <a:off x="8239090" y="4891849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34FC48D-8C24-4121-9950-DBA29A88A2EA}"/>
                  </a:ext>
                </a:extLst>
              </p:cNvPr>
              <p:cNvSpPr/>
              <p:nvPr/>
            </p:nvSpPr>
            <p:spPr>
              <a:xfrm>
                <a:off x="5321302" y="5495963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385D283-D968-403F-A1FC-98E25D1BB683}"/>
                  </a:ext>
                </a:extLst>
              </p:cNvPr>
              <p:cNvSpPr/>
              <p:nvPr/>
            </p:nvSpPr>
            <p:spPr>
              <a:xfrm>
                <a:off x="5446391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CA4FB4-422A-46B3-9728-F984E55AA871}"/>
                  </a:ext>
                </a:extLst>
              </p:cNvPr>
              <p:cNvSpPr/>
              <p:nvPr/>
            </p:nvSpPr>
            <p:spPr>
              <a:xfrm>
                <a:off x="5572416" y="5495963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42A2144-1223-40D5-9E6E-CE3E56C60228}"/>
                  </a:ext>
                </a:extLst>
              </p:cNvPr>
              <p:cNvSpPr/>
              <p:nvPr/>
            </p:nvSpPr>
            <p:spPr>
              <a:xfrm>
                <a:off x="8739026" y="5437548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A2CE18-0DB9-4269-B40B-0FA4843B02CE}"/>
                  </a:ext>
                </a:extLst>
              </p:cNvPr>
              <p:cNvSpPr/>
              <p:nvPr/>
            </p:nvSpPr>
            <p:spPr>
              <a:xfrm>
                <a:off x="8361886" y="5441386"/>
                <a:ext cx="117869" cy="117004"/>
              </a:xfrm>
              <a:custGeom>
                <a:avLst/>
                <a:gdLst>
                  <a:gd name="connsiteX0" fmla="*/ 58467 w 117869"/>
                  <a:gd name="connsiteY0" fmla="*/ 0 h 117004"/>
                  <a:gd name="connsiteX1" fmla="*/ 117869 w 117869"/>
                  <a:gd name="connsiteY1" fmla="*/ 104571 h 117004"/>
                  <a:gd name="connsiteX2" fmla="*/ 116443 w 117869"/>
                  <a:gd name="connsiteY2" fmla="*/ 117004 h 117004"/>
                  <a:gd name="connsiteX3" fmla="*/ 32124 w 117869"/>
                  <a:gd name="connsiteY3" fmla="*/ 117004 h 117004"/>
                  <a:gd name="connsiteX4" fmla="*/ 3641 w 117869"/>
                  <a:gd name="connsiteY4" fmla="*/ 105206 h 117004"/>
                  <a:gd name="connsiteX5" fmla="*/ 0 w 117869"/>
                  <a:gd name="connsiteY5" fmla="*/ 96417 h 117004"/>
                  <a:gd name="connsiteX6" fmla="*/ 3733 w 117869"/>
                  <a:gd name="connsiteY6" fmla="*/ 63867 h 117004"/>
                  <a:gd name="connsiteX7" fmla="*/ 58467 w 117869"/>
                  <a:gd name="connsiteY7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869" h="117004">
                    <a:moveTo>
                      <a:pt x="58467" y="0"/>
                    </a:moveTo>
                    <a:cubicBezTo>
                      <a:pt x="91274" y="0"/>
                      <a:pt x="117869" y="46818"/>
                      <a:pt x="117869" y="104571"/>
                    </a:cubicBezTo>
                    <a:lnTo>
                      <a:pt x="116443" y="117004"/>
                    </a:lnTo>
                    <a:lnTo>
                      <a:pt x="32124" y="117004"/>
                    </a:lnTo>
                    <a:cubicBezTo>
                      <a:pt x="21000" y="117004"/>
                      <a:pt x="10930" y="112496"/>
                      <a:pt x="3641" y="105206"/>
                    </a:cubicBezTo>
                    <a:lnTo>
                      <a:pt x="0" y="96417"/>
                    </a:lnTo>
                    <a:lnTo>
                      <a:pt x="3733" y="63867"/>
                    </a:lnTo>
                    <a:cubicBezTo>
                      <a:pt x="12751" y="26335"/>
                      <a:pt x="33862" y="0"/>
                      <a:pt x="5846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BE77541-FFE6-47AA-BF3E-84FC9266E662}"/>
                  </a:ext>
                </a:extLst>
              </p:cNvPr>
              <p:cNvSpPr/>
              <p:nvPr/>
            </p:nvSpPr>
            <p:spPr>
              <a:xfrm>
                <a:off x="8486975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242730B-FE80-4850-9A67-EF6CDB60C8C0}"/>
                  </a:ext>
                </a:extLst>
              </p:cNvPr>
              <p:cNvSpPr/>
              <p:nvPr/>
            </p:nvSpPr>
            <p:spPr>
              <a:xfrm>
                <a:off x="8613000" y="5441386"/>
                <a:ext cx="118804" cy="117004"/>
              </a:xfrm>
              <a:custGeom>
                <a:avLst/>
                <a:gdLst>
                  <a:gd name="connsiteX0" fmla="*/ 59402 w 118804"/>
                  <a:gd name="connsiteY0" fmla="*/ 0 h 117004"/>
                  <a:gd name="connsiteX1" fmla="*/ 118804 w 118804"/>
                  <a:gd name="connsiteY1" fmla="*/ 104571 h 117004"/>
                  <a:gd name="connsiteX2" fmla="*/ 117378 w 118804"/>
                  <a:gd name="connsiteY2" fmla="*/ 117004 h 117004"/>
                  <a:gd name="connsiteX3" fmla="*/ 1426 w 118804"/>
                  <a:gd name="connsiteY3" fmla="*/ 117004 h 117004"/>
                  <a:gd name="connsiteX4" fmla="*/ 0 w 118804"/>
                  <a:gd name="connsiteY4" fmla="*/ 104571 h 117004"/>
                  <a:gd name="connsiteX5" fmla="*/ 59402 w 118804"/>
                  <a:gd name="connsiteY5" fmla="*/ 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8804" h="117004">
                    <a:moveTo>
                      <a:pt x="59402" y="0"/>
                    </a:moveTo>
                    <a:cubicBezTo>
                      <a:pt x="92209" y="0"/>
                      <a:pt x="118804" y="46818"/>
                      <a:pt x="118804" y="104571"/>
                    </a:cubicBezTo>
                    <a:lnTo>
                      <a:pt x="117378" y="117004"/>
                    </a:lnTo>
                    <a:lnTo>
                      <a:pt x="1426" y="117004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3D11079-4AF7-4398-8701-C1A4A86AA5BF}"/>
                  </a:ext>
                </a:extLst>
              </p:cNvPr>
              <p:cNvSpPr/>
              <p:nvPr/>
            </p:nvSpPr>
            <p:spPr>
              <a:xfrm rot="291109">
                <a:off x="5203039" y="5046907"/>
                <a:ext cx="117511" cy="120842"/>
              </a:xfrm>
              <a:custGeom>
                <a:avLst/>
                <a:gdLst>
                  <a:gd name="connsiteX0" fmla="*/ 59402 w 117511"/>
                  <a:gd name="connsiteY0" fmla="*/ 0 h 120842"/>
                  <a:gd name="connsiteX1" fmla="*/ 114136 w 117511"/>
                  <a:gd name="connsiteY1" fmla="*/ 63867 h 120842"/>
                  <a:gd name="connsiteX2" fmla="*/ 117511 w 117511"/>
                  <a:gd name="connsiteY2" fmla="*/ 93298 h 120842"/>
                  <a:gd name="connsiteX3" fmla="*/ 110989 w 117511"/>
                  <a:gd name="connsiteY3" fmla="*/ 109044 h 120842"/>
                  <a:gd name="connsiteX4" fmla="*/ 82506 w 117511"/>
                  <a:gd name="connsiteY4" fmla="*/ 120842 h 120842"/>
                  <a:gd name="connsiteX5" fmla="*/ 1866 w 117511"/>
                  <a:gd name="connsiteY5" fmla="*/ 120842 h 120842"/>
                  <a:gd name="connsiteX6" fmla="*/ 0 w 117511"/>
                  <a:gd name="connsiteY6" fmla="*/ 104571 h 120842"/>
                  <a:gd name="connsiteX7" fmla="*/ 59402 w 117511"/>
                  <a:gd name="connsiteY7" fmla="*/ 0 h 1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511" h="120842">
                    <a:moveTo>
                      <a:pt x="59402" y="0"/>
                    </a:moveTo>
                    <a:cubicBezTo>
                      <a:pt x="84007" y="0"/>
                      <a:pt x="105118" y="26335"/>
                      <a:pt x="114136" y="63867"/>
                    </a:cubicBezTo>
                    <a:lnTo>
                      <a:pt x="117511" y="93298"/>
                    </a:lnTo>
                    <a:lnTo>
                      <a:pt x="110989" y="109044"/>
                    </a:lnTo>
                    <a:cubicBezTo>
                      <a:pt x="103700" y="116334"/>
                      <a:pt x="93630" y="120842"/>
                      <a:pt x="82506" y="120842"/>
                    </a:cubicBezTo>
                    <a:lnTo>
                      <a:pt x="1866" y="120842"/>
                    </a:lnTo>
                    <a:lnTo>
                      <a:pt x="0" y="104571"/>
                    </a:lnTo>
                    <a:cubicBezTo>
                      <a:pt x="0" y="46818"/>
                      <a:pt x="26595" y="0"/>
                      <a:pt x="594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7AFE7D7-8423-4DD2-B5CE-067311E06FEE}"/>
                </a:ext>
              </a:extLst>
            </p:cNvPr>
            <p:cNvSpPr/>
            <p:nvPr/>
          </p:nvSpPr>
          <p:spPr>
            <a:xfrm>
              <a:off x="4136891" y="2287860"/>
              <a:ext cx="532363" cy="428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5AE29D-1F4F-40A5-AD62-51252099C32F}"/>
                </a:ext>
              </a:extLst>
            </p:cNvPr>
            <p:cNvSpPr/>
            <p:nvPr/>
          </p:nvSpPr>
          <p:spPr>
            <a:xfrm>
              <a:off x="4144505" y="2370254"/>
              <a:ext cx="377575" cy="3037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A843D70-970B-4C4B-901A-40EDA841F3D5}"/>
                </a:ext>
              </a:extLst>
            </p:cNvPr>
            <p:cNvSpPr/>
            <p:nvPr/>
          </p:nvSpPr>
          <p:spPr>
            <a:xfrm>
              <a:off x="4159401" y="2396707"/>
              <a:ext cx="297062" cy="2389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567A15E-6FFA-4F6C-A39C-B74C371205E3}"/>
              </a:ext>
            </a:extLst>
          </p:cNvPr>
          <p:cNvGrpSpPr/>
          <p:nvPr/>
        </p:nvGrpSpPr>
        <p:grpSpPr>
          <a:xfrm>
            <a:off x="7345874" y="97582"/>
            <a:ext cx="4185051" cy="3368629"/>
            <a:chOff x="3757468" y="-14991"/>
            <a:chExt cx="6638615" cy="53435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24ED8C8-ECD2-4E77-BFA2-68C9EAEAF17D}"/>
                </a:ext>
              </a:extLst>
            </p:cNvPr>
            <p:cNvSpPr/>
            <p:nvPr/>
          </p:nvSpPr>
          <p:spPr>
            <a:xfrm rot="19517361" flipH="1">
              <a:off x="8896920" y="499139"/>
              <a:ext cx="1499163" cy="418592"/>
            </a:xfrm>
            <a:custGeom>
              <a:avLst/>
              <a:gdLst>
                <a:gd name="connsiteX0" fmla="*/ 66868 w 1499163"/>
                <a:gd name="connsiteY0" fmla="*/ 127828 h 418592"/>
                <a:gd name="connsiteX1" fmla="*/ 0 w 1499163"/>
                <a:gd name="connsiteY1" fmla="*/ 209296 h 418592"/>
                <a:gd name="connsiteX2" fmla="*/ 850900 w 1499163"/>
                <a:gd name="connsiteY2" fmla="*/ 418592 h 418592"/>
                <a:gd name="connsiteX3" fmla="*/ 1182109 w 1499163"/>
                <a:gd name="connsiteY3" fmla="*/ 402145 h 418592"/>
                <a:gd name="connsiteX4" fmla="*/ 1315937 w 1499163"/>
                <a:gd name="connsiteY4" fmla="*/ 384277 h 418592"/>
                <a:gd name="connsiteX5" fmla="*/ 1354924 w 1499163"/>
                <a:gd name="connsiteY5" fmla="*/ 336304 h 418592"/>
                <a:gd name="connsiteX6" fmla="*/ 1471121 w 1499163"/>
                <a:gd name="connsiteY6" fmla="*/ 223553 h 418592"/>
                <a:gd name="connsiteX7" fmla="*/ 1499163 w 1499163"/>
                <a:gd name="connsiteY7" fmla="*/ 201805 h 418592"/>
                <a:gd name="connsiteX8" fmla="*/ 1494729 w 1499163"/>
                <a:gd name="connsiteY8" fmla="*/ 135054 h 418592"/>
                <a:gd name="connsiteX9" fmla="*/ 1498898 w 1499163"/>
                <a:gd name="connsiteY9" fmla="*/ 75111 h 418592"/>
                <a:gd name="connsiteX10" fmla="*/ 1452577 w 1499163"/>
                <a:gd name="connsiteY10" fmla="*/ 61301 h 418592"/>
                <a:gd name="connsiteX11" fmla="*/ 850901 w 1499163"/>
                <a:gd name="connsiteY11" fmla="*/ 0 h 418592"/>
                <a:gd name="connsiteX12" fmla="*/ 66868 w 1499163"/>
                <a:gd name="connsiteY12" fmla="*/ 127828 h 41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9163" h="418592">
                  <a:moveTo>
                    <a:pt x="66868" y="127828"/>
                  </a:moveTo>
                  <a:cubicBezTo>
                    <a:pt x="23810" y="152868"/>
                    <a:pt x="0" y="180398"/>
                    <a:pt x="0" y="209296"/>
                  </a:cubicBezTo>
                  <a:cubicBezTo>
                    <a:pt x="0" y="324887"/>
                    <a:pt x="380961" y="418592"/>
                    <a:pt x="850900" y="418592"/>
                  </a:cubicBezTo>
                  <a:cubicBezTo>
                    <a:pt x="968385" y="418592"/>
                    <a:pt x="1080308" y="412736"/>
                    <a:pt x="1182109" y="402145"/>
                  </a:cubicBezTo>
                  <a:lnTo>
                    <a:pt x="1315937" y="384277"/>
                  </a:lnTo>
                  <a:lnTo>
                    <a:pt x="1354924" y="336304"/>
                  </a:lnTo>
                  <a:cubicBezTo>
                    <a:pt x="1390209" y="297854"/>
                    <a:pt x="1429039" y="260079"/>
                    <a:pt x="1471121" y="223553"/>
                  </a:cubicBezTo>
                  <a:lnTo>
                    <a:pt x="1499163" y="201805"/>
                  </a:lnTo>
                  <a:lnTo>
                    <a:pt x="1494729" y="135054"/>
                  </a:lnTo>
                  <a:lnTo>
                    <a:pt x="1498898" y="75111"/>
                  </a:lnTo>
                  <a:lnTo>
                    <a:pt x="1452577" y="61301"/>
                  </a:lnTo>
                  <a:cubicBezTo>
                    <a:pt x="1298595" y="23426"/>
                    <a:pt x="1085869" y="0"/>
                    <a:pt x="850901" y="0"/>
                  </a:cubicBezTo>
                  <a:cubicBezTo>
                    <a:pt x="498446" y="0"/>
                    <a:pt x="196042" y="52709"/>
                    <a:pt x="66868" y="127828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CD9B53E-1BB0-4FD4-B162-E2B36E004130}"/>
                </a:ext>
              </a:extLst>
            </p:cNvPr>
            <p:cNvSpPr/>
            <p:nvPr/>
          </p:nvSpPr>
          <p:spPr>
            <a:xfrm rot="19517361" flipH="1">
              <a:off x="7931096" y="-14991"/>
              <a:ext cx="710985" cy="1400871"/>
            </a:xfrm>
            <a:custGeom>
              <a:avLst/>
              <a:gdLst>
                <a:gd name="connsiteX0" fmla="*/ 552703 w 710985"/>
                <a:gd name="connsiteY0" fmla="*/ 37407 h 1400871"/>
                <a:gd name="connsiteX1" fmla="*/ 157449 w 710985"/>
                <a:gd name="connsiteY1" fmla="*/ 726480 h 1400871"/>
                <a:gd name="connsiteX2" fmla="*/ 3354 w 710985"/>
                <a:gd name="connsiteY2" fmla="*/ 1311311 h 1400871"/>
                <a:gd name="connsiteX3" fmla="*/ 0 w 710985"/>
                <a:gd name="connsiteY3" fmla="*/ 1359529 h 1400871"/>
                <a:gd name="connsiteX4" fmla="*/ 57582 w 710985"/>
                <a:gd name="connsiteY4" fmla="*/ 1376695 h 1400871"/>
                <a:gd name="connsiteX5" fmla="*/ 110931 w 710985"/>
                <a:gd name="connsiteY5" fmla="*/ 1400871 h 1400871"/>
                <a:gd name="connsiteX6" fmla="*/ 254160 w 710985"/>
                <a:gd name="connsiteY6" fmla="*/ 1312672 h 1400871"/>
                <a:gd name="connsiteX7" fmla="*/ 376190 w 710985"/>
                <a:gd name="connsiteY7" fmla="*/ 1255031 h 1400871"/>
                <a:gd name="connsiteX8" fmla="*/ 417515 w 710985"/>
                <a:gd name="connsiteY8" fmla="*/ 1177905 h 1400871"/>
                <a:gd name="connsiteX9" fmla="*/ 549331 w 710985"/>
                <a:gd name="connsiteY9" fmla="*/ 873612 h 1400871"/>
                <a:gd name="connsiteX10" fmla="*/ 652476 w 710985"/>
                <a:gd name="connsiteY10" fmla="*/ 3442 h 1400871"/>
                <a:gd name="connsiteX11" fmla="*/ 552703 w 710985"/>
                <a:gd name="connsiteY11" fmla="*/ 37407 h 140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0985" h="1400871">
                  <a:moveTo>
                    <a:pt x="552703" y="37407"/>
                  </a:moveTo>
                  <a:cubicBezTo>
                    <a:pt x="436974" y="131935"/>
                    <a:pt x="281335" y="396515"/>
                    <a:pt x="157449" y="726480"/>
                  </a:cubicBezTo>
                  <a:cubicBezTo>
                    <a:pt x="74860" y="946455"/>
                    <a:pt x="22019" y="1153841"/>
                    <a:pt x="3354" y="1311311"/>
                  </a:cubicBezTo>
                  <a:lnTo>
                    <a:pt x="0" y="1359529"/>
                  </a:lnTo>
                  <a:lnTo>
                    <a:pt x="57582" y="1376695"/>
                  </a:lnTo>
                  <a:lnTo>
                    <a:pt x="110931" y="1400871"/>
                  </a:lnTo>
                  <a:lnTo>
                    <a:pt x="254160" y="1312672"/>
                  </a:lnTo>
                  <a:lnTo>
                    <a:pt x="376190" y="1255031"/>
                  </a:lnTo>
                  <a:lnTo>
                    <a:pt x="417515" y="1177905"/>
                  </a:lnTo>
                  <a:cubicBezTo>
                    <a:pt x="463213" y="1086323"/>
                    <a:pt x="508036" y="983600"/>
                    <a:pt x="549331" y="873612"/>
                  </a:cubicBezTo>
                  <a:cubicBezTo>
                    <a:pt x="714512" y="433660"/>
                    <a:pt x="760691" y="44071"/>
                    <a:pt x="652476" y="3442"/>
                  </a:cubicBezTo>
                  <a:cubicBezTo>
                    <a:pt x="625422" y="-6716"/>
                    <a:pt x="591280" y="5899"/>
                    <a:pt x="552703" y="3740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C90AFE4-5F8A-411C-A24E-E794099D922D}"/>
                </a:ext>
              </a:extLst>
            </p:cNvPr>
            <p:cNvGrpSpPr/>
            <p:nvPr/>
          </p:nvGrpSpPr>
          <p:grpSpPr>
            <a:xfrm>
              <a:off x="3757468" y="1435794"/>
              <a:ext cx="4044915" cy="3892765"/>
              <a:chOff x="3757468" y="1435794"/>
              <a:chExt cx="4044915" cy="3892765"/>
            </a:xfrm>
          </p:grpSpPr>
          <p:sp>
            <p:nvSpPr>
              <p:cNvPr id="116" name="Isosceles Triangle 4">
                <a:extLst>
                  <a:ext uri="{FF2B5EF4-FFF2-40B4-BE49-F238E27FC236}">
                    <a16:creationId xmlns:a16="http://schemas.microsoft.com/office/drawing/2014/main" id="{E0D5D4BA-DAB0-49B2-BF9B-75B5203062E6}"/>
                  </a:ext>
                </a:extLst>
              </p:cNvPr>
              <p:cNvSpPr/>
              <p:nvPr/>
            </p:nvSpPr>
            <p:spPr>
              <a:xfrm rot="2146447" flipH="1">
                <a:off x="6928225" y="143579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Isosceles Triangle 4">
                <a:extLst>
                  <a:ext uri="{FF2B5EF4-FFF2-40B4-BE49-F238E27FC236}">
                    <a16:creationId xmlns:a16="http://schemas.microsoft.com/office/drawing/2014/main" id="{45E0DFDF-6466-4D89-AD7D-93CBBB68E1E9}"/>
                  </a:ext>
                </a:extLst>
              </p:cNvPr>
              <p:cNvSpPr/>
              <p:nvPr/>
            </p:nvSpPr>
            <p:spPr>
              <a:xfrm rot="2146447" flipH="1">
                <a:off x="6992784" y="165297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Isosceles Triangle 4">
                <a:extLst>
                  <a:ext uri="{FF2B5EF4-FFF2-40B4-BE49-F238E27FC236}">
                    <a16:creationId xmlns:a16="http://schemas.microsoft.com/office/drawing/2014/main" id="{E5D46A46-5990-46AA-A892-09D7BED600D2}"/>
                  </a:ext>
                </a:extLst>
              </p:cNvPr>
              <p:cNvSpPr/>
              <p:nvPr/>
            </p:nvSpPr>
            <p:spPr>
              <a:xfrm rot="19453553">
                <a:off x="5398958" y="1443274"/>
                <a:ext cx="874158" cy="1393940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4158" h="1393940">
                    <a:moveTo>
                      <a:pt x="558" y="1393940"/>
                    </a:moveTo>
                    <a:cubicBezTo>
                      <a:pt x="-17952" y="244868"/>
                      <a:pt x="429815" y="230086"/>
                      <a:pt x="578770" y="0"/>
                    </a:cubicBezTo>
                    <a:cubicBezTo>
                      <a:pt x="676356" y="372016"/>
                      <a:pt x="900918" y="741603"/>
                      <a:pt x="871528" y="1116048"/>
                    </a:cubicBezTo>
                    <a:lnTo>
                      <a:pt x="558" y="1393940"/>
                    </a:ln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Isosceles Triangle 4">
                <a:extLst>
                  <a:ext uri="{FF2B5EF4-FFF2-40B4-BE49-F238E27FC236}">
                    <a16:creationId xmlns:a16="http://schemas.microsoft.com/office/drawing/2014/main" id="{B5FCA2FB-6525-453F-95D0-790090774140}"/>
                  </a:ext>
                </a:extLst>
              </p:cNvPr>
              <p:cNvSpPr/>
              <p:nvPr/>
            </p:nvSpPr>
            <p:spPr>
              <a:xfrm rot="19453553">
                <a:off x="5463517" y="1660457"/>
                <a:ext cx="677012" cy="1211837"/>
              </a:xfrm>
              <a:custGeom>
                <a:avLst/>
                <a:gdLst>
                  <a:gd name="connsiteX0" fmla="*/ 0 w 952500"/>
                  <a:gd name="connsiteY0" fmla="*/ 1013460 h 1013460"/>
                  <a:gd name="connsiteX1" fmla="*/ 476250 w 952500"/>
                  <a:gd name="connsiteY1" fmla="*/ 0 h 1013460"/>
                  <a:gd name="connsiteX2" fmla="*/ 952500 w 952500"/>
                  <a:gd name="connsiteY2" fmla="*/ 1013460 h 1013460"/>
                  <a:gd name="connsiteX3" fmla="*/ 0 w 952500"/>
                  <a:gd name="connsiteY3" fmla="*/ 1013460 h 1013460"/>
                  <a:gd name="connsiteX0" fmla="*/ 0 w 1054462"/>
                  <a:gd name="connsiteY0" fmla="*/ 1393940 h 1393940"/>
                  <a:gd name="connsiteX1" fmla="*/ 578212 w 1054462"/>
                  <a:gd name="connsiteY1" fmla="*/ 0 h 1393940"/>
                  <a:gd name="connsiteX2" fmla="*/ 1054462 w 1054462"/>
                  <a:gd name="connsiteY2" fmla="*/ 1013460 h 1393940"/>
                  <a:gd name="connsiteX3" fmla="*/ 0 w 1054462"/>
                  <a:gd name="connsiteY3" fmla="*/ 1393940 h 1393940"/>
                  <a:gd name="connsiteX0" fmla="*/ 615 w 1055077"/>
                  <a:gd name="connsiteY0" fmla="*/ 1393940 h 1393940"/>
                  <a:gd name="connsiteX1" fmla="*/ 578827 w 1055077"/>
                  <a:gd name="connsiteY1" fmla="*/ 0 h 1393940"/>
                  <a:gd name="connsiteX2" fmla="*/ 1055077 w 1055077"/>
                  <a:gd name="connsiteY2" fmla="*/ 1013460 h 1393940"/>
                  <a:gd name="connsiteX3" fmla="*/ 615 w 1055077"/>
                  <a:gd name="connsiteY3" fmla="*/ 1393940 h 1393940"/>
                  <a:gd name="connsiteX0" fmla="*/ 558 w 1055020"/>
                  <a:gd name="connsiteY0" fmla="*/ 1393940 h 1393940"/>
                  <a:gd name="connsiteX1" fmla="*/ 578770 w 1055020"/>
                  <a:gd name="connsiteY1" fmla="*/ 0 h 1393940"/>
                  <a:gd name="connsiteX2" fmla="*/ 1055020 w 1055020"/>
                  <a:gd name="connsiteY2" fmla="*/ 1013460 h 1393940"/>
                  <a:gd name="connsiteX3" fmla="*/ 558 w 1055020"/>
                  <a:gd name="connsiteY3" fmla="*/ 1393940 h 1393940"/>
                  <a:gd name="connsiteX0" fmla="*/ 558 w 871528"/>
                  <a:gd name="connsiteY0" fmla="*/ 1393940 h 1393940"/>
                  <a:gd name="connsiteX1" fmla="*/ 578770 w 871528"/>
                  <a:gd name="connsiteY1" fmla="*/ 0 h 1393940"/>
                  <a:gd name="connsiteX2" fmla="*/ 871528 w 871528"/>
                  <a:gd name="connsiteY2" fmla="*/ 1116048 h 1393940"/>
                  <a:gd name="connsiteX3" fmla="*/ 558 w 871528"/>
                  <a:gd name="connsiteY3" fmla="*/ 1393940 h 1393940"/>
                  <a:gd name="connsiteX0" fmla="*/ 558 w 874158"/>
                  <a:gd name="connsiteY0" fmla="*/ 1393940 h 1393940"/>
                  <a:gd name="connsiteX1" fmla="*/ 578770 w 874158"/>
                  <a:gd name="connsiteY1" fmla="*/ 0 h 1393940"/>
                  <a:gd name="connsiteX2" fmla="*/ 871528 w 874158"/>
                  <a:gd name="connsiteY2" fmla="*/ 1116048 h 1393940"/>
                  <a:gd name="connsiteX3" fmla="*/ 558 w 874158"/>
                  <a:gd name="connsiteY3" fmla="*/ 1393940 h 1393940"/>
                  <a:gd name="connsiteX0" fmla="*/ 558 w 781653"/>
                  <a:gd name="connsiteY0" fmla="*/ 1393940 h 1393940"/>
                  <a:gd name="connsiteX1" fmla="*/ 578770 w 781653"/>
                  <a:gd name="connsiteY1" fmla="*/ 0 h 1393940"/>
                  <a:gd name="connsiteX2" fmla="*/ 777437 w 781653"/>
                  <a:gd name="connsiteY2" fmla="*/ 1120791 h 1393940"/>
                  <a:gd name="connsiteX3" fmla="*/ 558 w 781653"/>
                  <a:gd name="connsiteY3" fmla="*/ 1393940 h 1393940"/>
                  <a:gd name="connsiteX0" fmla="*/ 492 w 784218"/>
                  <a:gd name="connsiteY0" fmla="*/ 1403949 h 1403949"/>
                  <a:gd name="connsiteX1" fmla="*/ 640319 w 784218"/>
                  <a:gd name="connsiteY1" fmla="*/ 0 h 1403949"/>
                  <a:gd name="connsiteX2" fmla="*/ 777371 w 784218"/>
                  <a:gd name="connsiteY2" fmla="*/ 1130800 h 1403949"/>
                  <a:gd name="connsiteX3" fmla="*/ 492 w 784218"/>
                  <a:gd name="connsiteY3" fmla="*/ 1403949 h 1403949"/>
                  <a:gd name="connsiteX0" fmla="*/ 612 w 784338"/>
                  <a:gd name="connsiteY0" fmla="*/ 1403949 h 1403949"/>
                  <a:gd name="connsiteX1" fmla="*/ 640439 w 784338"/>
                  <a:gd name="connsiteY1" fmla="*/ 0 h 1403949"/>
                  <a:gd name="connsiteX2" fmla="*/ 777491 w 784338"/>
                  <a:gd name="connsiteY2" fmla="*/ 1130800 h 1403949"/>
                  <a:gd name="connsiteX3" fmla="*/ 612 w 784338"/>
                  <a:gd name="connsiteY3" fmla="*/ 1403949 h 14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338" h="1403949">
                    <a:moveTo>
                      <a:pt x="612" y="1403949"/>
                    </a:moveTo>
                    <a:cubicBezTo>
                      <a:pt x="-17898" y="254877"/>
                      <a:pt x="387384" y="173213"/>
                      <a:pt x="640439" y="0"/>
                    </a:cubicBezTo>
                    <a:cubicBezTo>
                      <a:pt x="738025" y="372016"/>
                      <a:pt x="806881" y="756355"/>
                      <a:pt x="777491" y="1130800"/>
                    </a:cubicBezTo>
                    <a:lnTo>
                      <a:pt x="612" y="14039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204583B-C365-49B0-BAAB-25D6309F5CB2}"/>
                  </a:ext>
                </a:extLst>
              </p:cNvPr>
              <p:cNvSpPr/>
              <p:nvPr/>
            </p:nvSpPr>
            <p:spPr>
              <a:xfrm rot="21300695">
                <a:off x="6362719" y="2091571"/>
                <a:ext cx="571500" cy="39805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5657C4D4-90DE-4B55-8E9F-0DD9E7A16832}"/>
                  </a:ext>
                </a:extLst>
              </p:cNvPr>
              <p:cNvSpPr/>
              <p:nvPr/>
            </p:nvSpPr>
            <p:spPr>
              <a:xfrm rot="20441401">
                <a:off x="5958178" y="3428921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D38BD6FF-8DAD-413B-A13D-F254472088BE}"/>
                  </a:ext>
                </a:extLst>
              </p:cNvPr>
              <p:cNvSpPr/>
              <p:nvPr/>
            </p:nvSpPr>
            <p:spPr>
              <a:xfrm rot="20758011">
                <a:off x="6157024" y="4499232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: Rounded Corners 19">
                <a:extLst>
                  <a:ext uri="{FF2B5EF4-FFF2-40B4-BE49-F238E27FC236}">
                    <a16:creationId xmlns:a16="http://schemas.microsoft.com/office/drawing/2014/main" id="{E9E9727E-6807-447C-9B1E-5D43903C699B}"/>
                  </a:ext>
                </a:extLst>
              </p:cNvPr>
              <p:cNvSpPr/>
              <p:nvPr/>
            </p:nvSpPr>
            <p:spPr>
              <a:xfrm rot="5157352">
                <a:off x="6258021" y="4674631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0">
                <a:extLst>
                  <a:ext uri="{FF2B5EF4-FFF2-40B4-BE49-F238E27FC236}">
                    <a16:creationId xmlns:a16="http://schemas.microsoft.com/office/drawing/2014/main" id="{3D6E52C2-E43A-4701-9D96-E2C96E0CDCFE}"/>
                  </a:ext>
                </a:extLst>
              </p:cNvPr>
              <p:cNvSpPr/>
              <p:nvPr/>
            </p:nvSpPr>
            <p:spPr>
              <a:xfrm>
                <a:off x="4753485" y="2907513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9560FF46-D7A9-47D4-9FB9-4C7BF086EBF1}"/>
                  </a:ext>
                </a:extLst>
              </p:cNvPr>
              <p:cNvSpPr/>
              <p:nvPr/>
            </p:nvSpPr>
            <p:spPr>
              <a:xfrm rot="20758011">
                <a:off x="4929450" y="454785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: Rounded Corners 19">
                <a:extLst>
                  <a:ext uri="{FF2B5EF4-FFF2-40B4-BE49-F238E27FC236}">
                    <a16:creationId xmlns:a16="http://schemas.microsoft.com/office/drawing/2014/main" id="{26459462-B574-4F78-A92B-AC9C64136B63}"/>
                  </a:ext>
                </a:extLst>
              </p:cNvPr>
              <p:cNvSpPr/>
              <p:nvPr/>
            </p:nvSpPr>
            <p:spPr>
              <a:xfrm rot="5157352">
                <a:off x="5080252" y="4723248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1">
                <a:extLst>
                  <a:ext uri="{FF2B5EF4-FFF2-40B4-BE49-F238E27FC236}">
                    <a16:creationId xmlns:a16="http://schemas.microsoft.com/office/drawing/2014/main" id="{791F6BF1-9F22-4DDA-8A86-05324E9568A9}"/>
                  </a:ext>
                </a:extLst>
              </p:cNvPr>
              <p:cNvSpPr/>
              <p:nvPr/>
            </p:nvSpPr>
            <p:spPr>
              <a:xfrm rot="17371365">
                <a:off x="3448846" y="3523604"/>
                <a:ext cx="1257198" cy="639953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1">
                <a:extLst>
                  <a:ext uri="{FF2B5EF4-FFF2-40B4-BE49-F238E27FC236}">
                    <a16:creationId xmlns:a16="http://schemas.microsoft.com/office/drawing/2014/main" id="{024D5648-EBE6-4A5B-9351-ED50EABBEE15}"/>
                  </a:ext>
                </a:extLst>
              </p:cNvPr>
              <p:cNvSpPr/>
              <p:nvPr/>
            </p:nvSpPr>
            <p:spPr>
              <a:xfrm rot="17775355">
                <a:off x="3748719" y="3878826"/>
                <a:ext cx="764814" cy="389314"/>
              </a:xfrm>
              <a:custGeom>
                <a:avLst/>
                <a:gdLst>
                  <a:gd name="connsiteX0" fmla="*/ 0 w 1023506"/>
                  <a:gd name="connsiteY0" fmla="*/ 303162 h 606323"/>
                  <a:gd name="connsiteX1" fmla="*/ 511753 w 1023506"/>
                  <a:gd name="connsiteY1" fmla="*/ 0 h 606323"/>
                  <a:gd name="connsiteX2" fmla="*/ 1023506 w 1023506"/>
                  <a:gd name="connsiteY2" fmla="*/ 303162 h 606323"/>
                  <a:gd name="connsiteX3" fmla="*/ 511753 w 1023506"/>
                  <a:gd name="connsiteY3" fmla="*/ 606324 h 606323"/>
                  <a:gd name="connsiteX4" fmla="*/ 0 w 1023506"/>
                  <a:gd name="connsiteY4" fmla="*/ 303162 h 606323"/>
                  <a:gd name="connsiteX0" fmla="*/ 0 w 1241311"/>
                  <a:gd name="connsiteY0" fmla="*/ 514222 h 639987"/>
                  <a:gd name="connsiteX1" fmla="*/ 729558 w 1241311"/>
                  <a:gd name="connsiteY1" fmla="*/ 4477 h 639987"/>
                  <a:gd name="connsiteX2" fmla="*/ 1241311 w 1241311"/>
                  <a:gd name="connsiteY2" fmla="*/ 307639 h 639987"/>
                  <a:gd name="connsiteX3" fmla="*/ 729558 w 1241311"/>
                  <a:gd name="connsiteY3" fmla="*/ 610801 h 639987"/>
                  <a:gd name="connsiteX4" fmla="*/ 0 w 1241311"/>
                  <a:gd name="connsiteY4" fmla="*/ 514222 h 639987"/>
                  <a:gd name="connsiteX0" fmla="*/ 15887 w 1257198"/>
                  <a:gd name="connsiteY0" fmla="*/ 522983 h 631219"/>
                  <a:gd name="connsiteX1" fmla="*/ 282682 w 1257198"/>
                  <a:gd name="connsiteY1" fmla="*/ 101626 h 631219"/>
                  <a:gd name="connsiteX2" fmla="*/ 745445 w 1257198"/>
                  <a:gd name="connsiteY2" fmla="*/ 13238 h 631219"/>
                  <a:gd name="connsiteX3" fmla="*/ 1257198 w 1257198"/>
                  <a:gd name="connsiteY3" fmla="*/ 316400 h 631219"/>
                  <a:gd name="connsiteX4" fmla="*/ 745445 w 1257198"/>
                  <a:gd name="connsiteY4" fmla="*/ 619562 h 631219"/>
                  <a:gd name="connsiteX5" fmla="*/ 15887 w 1257198"/>
                  <a:gd name="connsiteY5" fmla="*/ 522983 h 631219"/>
                  <a:gd name="connsiteX0" fmla="*/ 15887 w 1257198"/>
                  <a:gd name="connsiteY0" fmla="*/ 531717 h 639953"/>
                  <a:gd name="connsiteX1" fmla="*/ 282682 w 1257198"/>
                  <a:gd name="connsiteY1" fmla="*/ 110360 h 639953"/>
                  <a:gd name="connsiteX2" fmla="*/ 774173 w 1257198"/>
                  <a:gd name="connsiteY2" fmla="*/ 11787 h 639953"/>
                  <a:gd name="connsiteX3" fmla="*/ 1257198 w 1257198"/>
                  <a:gd name="connsiteY3" fmla="*/ 325134 h 639953"/>
                  <a:gd name="connsiteX4" fmla="*/ 745445 w 1257198"/>
                  <a:gd name="connsiteY4" fmla="*/ 628296 h 639953"/>
                  <a:gd name="connsiteX5" fmla="*/ 15887 w 1257198"/>
                  <a:gd name="connsiteY5" fmla="*/ 531717 h 639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198" h="639953">
                    <a:moveTo>
                      <a:pt x="15887" y="531717"/>
                    </a:moveTo>
                    <a:cubicBezTo>
                      <a:pt x="-61240" y="445394"/>
                      <a:pt x="161089" y="195318"/>
                      <a:pt x="282682" y="110360"/>
                    </a:cubicBezTo>
                    <a:cubicBezTo>
                      <a:pt x="404275" y="25403"/>
                      <a:pt x="611754" y="-24009"/>
                      <a:pt x="774173" y="11787"/>
                    </a:cubicBezTo>
                    <a:cubicBezTo>
                      <a:pt x="936592" y="47583"/>
                      <a:pt x="1257198" y="157702"/>
                      <a:pt x="1257198" y="325134"/>
                    </a:cubicBezTo>
                    <a:cubicBezTo>
                      <a:pt x="1257198" y="492566"/>
                      <a:pt x="952330" y="593866"/>
                      <a:pt x="745445" y="628296"/>
                    </a:cubicBezTo>
                    <a:cubicBezTo>
                      <a:pt x="538560" y="662726"/>
                      <a:pt x="93014" y="618040"/>
                      <a:pt x="15887" y="5317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9">
                <a:extLst>
                  <a:ext uri="{FF2B5EF4-FFF2-40B4-BE49-F238E27FC236}">
                    <a16:creationId xmlns:a16="http://schemas.microsoft.com/office/drawing/2014/main" id="{63346F34-E10C-45FA-9A66-AC85E4490674}"/>
                  </a:ext>
                </a:extLst>
              </p:cNvPr>
              <p:cNvSpPr/>
              <p:nvPr/>
            </p:nvSpPr>
            <p:spPr>
              <a:xfrm>
                <a:off x="4145689" y="2709713"/>
                <a:ext cx="2722298" cy="1609104"/>
              </a:xfrm>
              <a:custGeom>
                <a:avLst/>
                <a:gdLst>
                  <a:gd name="connsiteX0" fmla="*/ 0 w 1524113"/>
                  <a:gd name="connsiteY0" fmla="*/ 199029 h 398058"/>
                  <a:gd name="connsiteX1" fmla="*/ 762057 w 1524113"/>
                  <a:gd name="connsiteY1" fmla="*/ 0 h 398058"/>
                  <a:gd name="connsiteX2" fmla="*/ 1524114 w 1524113"/>
                  <a:gd name="connsiteY2" fmla="*/ 199029 h 398058"/>
                  <a:gd name="connsiteX3" fmla="*/ 762057 w 1524113"/>
                  <a:gd name="connsiteY3" fmla="*/ 398058 h 398058"/>
                  <a:gd name="connsiteX4" fmla="*/ 0 w 1524113"/>
                  <a:gd name="connsiteY4" fmla="*/ 199029 h 398058"/>
                  <a:gd name="connsiteX0" fmla="*/ 9062 w 1547828"/>
                  <a:gd name="connsiteY0" fmla="*/ 206862 h 1612391"/>
                  <a:gd name="connsiteX1" fmla="*/ 771119 w 1547828"/>
                  <a:gd name="connsiteY1" fmla="*/ 7833 h 1612391"/>
                  <a:gd name="connsiteX2" fmla="*/ 1533176 w 1547828"/>
                  <a:gd name="connsiteY2" fmla="*/ 206862 h 1612391"/>
                  <a:gd name="connsiteX3" fmla="*/ 1228319 w 1547828"/>
                  <a:gd name="connsiteY3" fmla="*/ 1612391 h 1612391"/>
                  <a:gd name="connsiteX4" fmla="*/ 9062 w 1547828"/>
                  <a:gd name="connsiteY4" fmla="*/ 206862 h 1612391"/>
                  <a:gd name="connsiteX0" fmla="*/ 9062 w 2598770"/>
                  <a:gd name="connsiteY0" fmla="*/ 206862 h 1653227"/>
                  <a:gd name="connsiteX1" fmla="*/ 771119 w 2598770"/>
                  <a:gd name="connsiteY1" fmla="*/ 7833 h 1653227"/>
                  <a:gd name="connsiteX2" fmla="*/ 1533176 w 2598770"/>
                  <a:gd name="connsiteY2" fmla="*/ 206862 h 1653227"/>
                  <a:gd name="connsiteX3" fmla="*/ 2596874 w 2598770"/>
                  <a:gd name="connsiteY3" fmla="*/ 1181543 h 1653227"/>
                  <a:gd name="connsiteX4" fmla="*/ 1228319 w 2598770"/>
                  <a:gd name="connsiteY4" fmla="*/ 1612391 h 1653227"/>
                  <a:gd name="connsiteX5" fmla="*/ 9062 w 2598770"/>
                  <a:gd name="connsiteY5" fmla="*/ 206862 h 1653227"/>
                  <a:gd name="connsiteX0" fmla="*/ 9062 w 2616322"/>
                  <a:gd name="connsiteY0" fmla="*/ 206862 h 1649448"/>
                  <a:gd name="connsiteX1" fmla="*/ 771119 w 2616322"/>
                  <a:gd name="connsiteY1" fmla="*/ 7833 h 1649448"/>
                  <a:gd name="connsiteX2" fmla="*/ 1533176 w 2616322"/>
                  <a:gd name="connsiteY2" fmla="*/ 206862 h 1649448"/>
                  <a:gd name="connsiteX3" fmla="*/ 1949174 w 2616322"/>
                  <a:gd name="connsiteY3" fmla="*/ 381443 h 1649448"/>
                  <a:gd name="connsiteX4" fmla="*/ 2596874 w 2616322"/>
                  <a:gd name="connsiteY4" fmla="*/ 1181543 h 1649448"/>
                  <a:gd name="connsiteX5" fmla="*/ 1228319 w 2616322"/>
                  <a:gd name="connsiteY5" fmla="*/ 1612391 h 1649448"/>
                  <a:gd name="connsiteX6" fmla="*/ 9062 w 2616322"/>
                  <a:gd name="connsiteY6" fmla="*/ 206862 h 1649448"/>
                  <a:gd name="connsiteX0" fmla="*/ 190148 w 2797408"/>
                  <a:gd name="connsiteY0" fmla="*/ 199092 h 1605454"/>
                  <a:gd name="connsiteX1" fmla="*/ 952205 w 2797408"/>
                  <a:gd name="connsiteY1" fmla="*/ 63 h 1605454"/>
                  <a:gd name="connsiteX2" fmla="*/ 1714262 w 2797408"/>
                  <a:gd name="connsiteY2" fmla="*/ 199092 h 1605454"/>
                  <a:gd name="connsiteX3" fmla="*/ 2130260 w 2797408"/>
                  <a:gd name="connsiteY3" fmla="*/ 373673 h 1605454"/>
                  <a:gd name="connsiteX4" fmla="*/ 2777960 w 2797408"/>
                  <a:gd name="connsiteY4" fmla="*/ 1173773 h 1605454"/>
                  <a:gd name="connsiteX5" fmla="*/ 1409405 w 2797408"/>
                  <a:gd name="connsiteY5" fmla="*/ 1604621 h 1605454"/>
                  <a:gd name="connsiteX6" fmla="*/ 98260 w 2797408"/>
                  <a:gd name="connsiteY6" fmla="*/ 1249973 h 1605454"/>
                  <a:gd name="connsiteX7" fmla="*/ 190148 w 2797408"/>
                  <a:gd name="connsiteY7" fmla="*/ 199092 h 1605454"/>
                  <a:gd name="connsiteX0" fmla="*/ 6075 w 2705223"/>
                  <a:gd name="connsiteY0" fmla="*/ 1305545 h 1661257"/>
                  <a:gd name="connsiteX1" fmla="*/ 860020 w 2705223"/>
                  <a:gd name="connsiteY1" fmla="*/ 55635 h 1661257"/>
                  <a:gd name="connsiteX2" fmla="*/ 1622077 w 2705223"/>
                  <a:gd name="connsiteY2" fmla="*/ 254664 h 1661257"/>
                  <a:gd name="connsiteX3" fmla="*/ 2038075 w 2705223"/>
                  <a:gd name="connsiteY3" fmla="*/ 429245 h 1661257"/>
                  <a:gd name="connsiteX4" fmla="*/ 2685775 w 2705223"/>
                  <a:gd name="connsiteY4" fmla="*/ 1229345 h 1661257"/>
                  <a:gd name="connsiteX5" fmla="*/ 1317220 w 2705223"/>
                  <a:gd name="connsiteY5" fmla="*/ 1660193 h 1661257"/>
                  <a:gd name="connsiteX6" fmla="*/ 6075 w 2705223"/>
                  <a:gd name="connsiteY6" fmla="*/ 1305545 h 1661257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1692 h 1607404"/>
                  <a:gd name="connsiteX1" fmla="*/ 134783 w 2795831"/>
                  <a:gd name="connsiteY1" fmla="*/ 311892 h 1607404"/>
                  <a:gd name="connsiteX2" fmla="*/ 950628 w 2795831"/>
                  <a:gd name="connsiteY2" fmla="*/ 1782 h 1607404"/>
                  <a:gd name="connsiteX3" fmla="*/ 1712685 w 2795831"/>
                  <a:gd name="connsiteY3" fmla="*/ 200811 h 1607404"/>
                  <a:gd name="connsiteX4" fmla="*/ 2128683 w 2795831"/>
                  <a:gd name="connsiteY4" fmla="*/ 375392 h 1607404"/>
                  <a:gd name="connsiteX5" fmla="*/ 2776383 w 2795831"/>
                  <a:gd name="connsiteY5" fmla="*/ 1175492 h 1607404"/>
                  <a:gd name="connsiteX6" fmla="*/ 1407828 w 2795831"/>
                  <a:gd name="connsiteY6" fmla="*/ 1606340 h 1607404"/>
                  <a:gd name="connsiteX7" fmla="*/ 96683 w 2795831"/>
                  <a:gd name="connsiteY7" fmla="*/ 1251692 h 1607404"/>
                  <a:gd name="connsiteX0" fmla="*/ 96683 w 2795831"/>
                  <a:gd name="connsiteY0" fmla="*/ 1252688 h 1608400"/>
                  <a:gd name="connsiteX1" fmla="*/ 134783 w 2795831"/>
                  <a:gd name="connsiteY1" fmla="*/ 312888 h 1608400"/>
                  <a:gd name="connsiteX2" fmla="*/ 950628 w 2795831"/>
                  <a:gd name="connsiteY2" fmla="*/ 2778 h 1608400"/>
                  <a:gd name="connsiteX3" fmla="*/ 1699985 w 2795831"/>
                  <a:gd name="connsiteY3" fmla="*/ 405007 h 1608400"/>
                  <a:gd name="connsiteX4" fmla="*/ 2128683 w 2795831"/>
                  <a:gd name="connsiteY4" fmla="*/ 376388 h 1608400"/>
                  <a:gd name="connsiteX5" fmla="*/ 2776383 w 2795831"/>
                  <a:gd name="connsiteY5" fmla="*/ 1176488 h 1608400"/>
                  <a:gd name="connsiteX6" fmla="*/ 1407828 w 2795831"/>
                  <a:gd name="connsiteY6" fmla="*/ 1607336 h 1608400"/>
                  <a:gd name="connsiteX7" fmla="*/ 96683 w 2795831"/>
                  <a:gd name="connsiteY7" fmla="*/ 1252688 h 1608400"/>
                  <a:gd name="connsiteX0" fmla="*/ 113182 w 2774230"/>
                  <a:gd name="connsiteY0" fmla="*/ 1176488 h 1607336"/>
                  <a:gd name="connsiteX1" fmla="*/ 113182 w 2774230"/>
                  <a:gd name="connsiteY1" fmla="*/ 312888 h 1607336"/>
                  <a:gd name="connsiteX2" fmla="*/ 929027 w 2774230"/>
                  <a:gd name="connsiteY2" fmla="*/ 2778 h 1607336"/>
                  <a:gd name="connsiteX3" fmla="*/ 1678384 w 2774230"/>
                  <a:gd name="connsiteY3" fmla="*/ 405007 h 1607336"/>
                  <a:gd name="connsiteX4" fmla="*/ 2107082 w 2774230"/>
                  <a:gd name="connsiteY4" fmla="*/ 376388 h 1607336"/>
                  <a:gd name="connsiteX5" fmla="*/ 2754782 w 2774230"/>
                  <a:gd name="connsiteY5" fmla="*/ 1176488 h 1607336"/>
                  <a:gd name="connsiteX6" fmla="*/ 1386227 w 2774230"/>
                  <a:gd name="connsiteY6" fmla="*/ 1607336 h 1607336"/>
                  <a:gd name="connsiteX7" fmla="*/ 113182 w 2774230"/>
                  <a:gd name="connsiteY7" fmla="*/ 1176488 h 1607336"/>
                  <a:gd name="connsiteX0" fmla="*/ 119466 w 2767814"/>
                  <a:gd name="connsiteY0" fmla="*/ 1074888 h 1608100"/>
                  <a:gd name="connsiteX1" fmla="*/ 106766 w 2767814"/>
                  <a:gd name="connsiteY1" fmla="*/ 312888 h 1608100"/>
                  <a:gd name="connsiteX2" fmla="*/ 922611 w 2767814"/>
                  <a:gd name="connsiteY2" fmla="*/ 2778 h 1608100"/>
                  <a:gd name="connsiteX3" fmla="*/ 1671968 w 2767814"/>
                  <a:gd name="connsiteY3" fmla="*/ 405007 h 1608100"/>
                  <a:gd name="connsiteX4" fmla="*/ 2100666 w 2767814"/>
                  <a:gd name="connsiteY4" fmla="*/ 376388 h 1608100"/>
                  <a:gd name="connsiteX5" fmla="*/ 2748366 w 2767814"/>
                  <a:gd name="connsiteY5" fmla="*/ 1176488 h 1608100"/>
                  <a:gd name="connsiteX6" fmla="*/ 1379811 w 2767814"/>
                  <a:gd name="connsiteY6" fmla="*/ 1607336 h 1608100"/>
                  <a:gd name="connsiteX7" fmla="*/ 119466 w 2767814"/>
                  <a:gd name="connsiteY7" fmla="*/ 1074888 h 1608100"/>
                  <a:gd name="connsiteX0" fmla="*/ 119466 w 2669453"/>
                  <a:gd name="connsiteY0" fmla="*/ 1074888 h 1608100"/>
                  <a:gd name="connsiteX1" fmla="*/ 106766 w 2669453"/>
                  <a:gd name="connsiteY1" fmla="*/ 312888 h 1608100"/>
                  <a:gd name="connsiteX2" fmla="*/ 922611 w 2669453"/>
                  <a:gd name="connsiteY2" fmla="*/ 2778 h 1608100"/>
                  <a:gd name="connsiteX3" fmla="*/ 1671968 w 2669453"/>
                  <a:gd name="connsiteY3" fmla="*/ 405007 h 1608100"/>
                  <a:gd name="connsiteX4" fmla="*/ 2100666 w 2669453"/>
                  <a:gd name="connsiteY4" fmla="*/ 376388 h 1608100"/>
                  <a:gd name="connsiteX5" fmla="*/ 2646766 w 2669453"/>
                  <a:gd name="connsiteY5" fmla="*/ 1176488 h 1608100"/>
                  <a:gd name="connsiteX6" fmla="*/ 1379811 w 2669453"/>
                  <a:gd name="connsiteY6" fmla="*/ 1607336 h 1608100"/>
                  <a:gd name="connsiteX7" fmla="*/ 119466 w 2669453"/>
                  <a:gd name="connsiteY7" fmla="*/ 1074888 h 1608100"/>
                  <a:gd name="connsiteX0" fmla="*/ 119466 w 2669453"/>
                  <a:gd name="connsiteY0" fmla="*/ 1074888 h 1615632"/>
                  <a:gd name="connsiteX1" fmla="*/ 106766 w 2669453"/>
                  <a:gd name="connsiteY1" fmla="*/ 312888 h 1615632"/>
                  <a:gd name="connsiteX2" fmla="*/ 922611 w 2669453"/>
                  <a:gd name="connsiteY2" fmla="*/ 2778 h 1615632"/>
                  <a:gd name="connsiteX3" fmla="*/ 1671968 w 2669453"/>
                  <a:gd name="connsiteY3" fmla="*/ 405007 h 1615632"/>
                  <a:gd name="connsiteX4" fmla="*/ 2100666 w 2669453"/>
                  <a:gd name="connsiteY4" fmla="*/ 376388 h 1615632"/>
                  <a:gd name="connsiteX5" fmla="*/ 2646766 w 2669453"/>
                  <a:gd name="connsiteY5" fmla="*/ 1176488 h 1615632"/>
                  <a:gd name="connsiteX6" fmla="*/ 1379811 w 2669453"/>
                  <a:gd name="connsiteY6" fmla="*/ 1607336 h 1615632"/>
                  <a:gd name="connsiteX7" fmla="*/ 119466 w 2669453"/>
                  <a:gd name="connsiteY7" fmla="*/ 1074888 h 1615632"/>
                  <a:gd name="connsiteX0" fmla="*/ 83411 w 2722298"/>
                  <a:gd name="connsiteY0" fmla="*/ 1176488 h 1609104"/>
                  <a:gd name="connsiteX1" fmla="*/ 159611 w 2722298"/>
                  <a:gd name="connsiteY1" fmla="*/ 312888 h 1609104"/>
                  <a:gd name="connsiteX2" fmla="*/ 975456 w 2722298"/>
                  <a:gd name="connsiteY2" fmla="*/ 2778 h 1609104"/>
                  <a:gd name="connsiteX3" fmla="*/ 1724813 w 2722298"/>
                  <a:gd name="connsiteY3" fmla="*/ 405007 h 1609104"/>
                  <a:gd name="connsiteX4" fmla="*/ 2153511 w 2722298"/>
                  <a:gd name="connsiteY4" fmla="*/ 376388 h 1609104"/>
                  <a:gd name="connsiteX5" fmla="*/ 2699611 w 2722298"/>
                  <a:gd name="connsiteY5" fmla="*/ 1176488 h 1609104"/>
                  <a:gd name="connsiteX6" fmla="*/ 1432656 w 2722298"/>
                  <a:gd name="connsiteY6" fmla="*/ 1607336 h 1609104"/>
                  <a:gd name="connsiteX7" fmla="*/ 83411 w 2722298"/>
                  <a:gd name="connsiteY7" fmla="*/ 1176488 h 160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22298" h="1609104">
                    <a:moveTo>
                      <a:pt x="83411" y="1176488"/>
                    </a:moveTo>
                    <a:cubicBezTo>
                      <a:pt x="-75846" y="992497"/>
                      <a:pt x="17287" y="521206"/>
                      <a:pt x="159611" y="312888"/>
                    </a:cubicBezTo>
                    <a:cubicBezTo>
                      <a:pt x="352735" y="28370"/>
                      <a:pt x="714589" y="-12575"/>
                      <a:pt x="975456" y="2778"/>
                    </a:cubicBezTo>
                    <a:cubicBezTo>
                      <a:pt x="1236323" y="18131"/>
                      <a:pt x="1513654" y="317339"/>
                      <a:pt x="1724813" y="405007"/>
                    </a:cubicBezTo>
                    <a:cubicBezTo>
                      <a:pt x="1935972" y="492675"/>
                      <a:pt x="1976228" y="213941"/>
                      <a:pt x="2153511" y="376388"/>
                    </a:cubicBezTo>
                    <a:cubicBezTo>
                      <a:pt x="2330794" y="538835"/>
                      <a:pt x="2834570" y="996730"/>
                      <a:pt x="2699611" y="1176488"/>
                    </a:cubicBezTo>
                    <a:cubicBezTo>
                      <a:pt x="2361452" y="1661046"/>
                      <a:pt x="1868689" y="1607336"/>
                      <a:pt x="1432656" y="1607336"/>
                    </a:cubicBezTo>
                    <a:cubicBezTo>
                      <a:pt x="996623" y="1607336"/>
                      <a:pt x="159611" y="1443914"/>
                      <a:pt x="83411" y="11764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6">
                <a:extLst>
                  <a:ext uri="{FF2B5EF4-FFF2-40B4-BE49-F238E27FC236}">
                    <a16:creationId xmlns:a16="http://schemas.microsoft.com/office/drawing/2014/main" id="{3E48ACE2-C13F-4CE1-B2AE-D1BCC6786B64}"/>
                  </a:ext>
                </a:extLst>
              </p:cNvPr>
              <p:cNvSpPr/>
              <p:nvPr/>
            </p:nvSpPr>
            <p:spPr>
              <a:xfrm>
                <a:off x="5646701" y="2543757"/>
                <a:ext cx="1989163" cy="1132071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  <a:gd name="connsiteX0" fmla="*/ 4803 w 1988176"/>
                  <a:gd name="connsiteY0" fmla="*/ 826041 h 1130841"/>
                  <a:gd name="connsiteX1" fmla="*/ 970003 w 1988176"/>
                  <a:gd name="connsiteY1" fmla="*/ 541 h 1130841"/>
                  <a:gd name="connsiteX2" fmla="*/ 1973303 w 1988176"/>
                  <a:gd name="connsiteY2" fmla="*/ 965741 h 1130841"/>
                  <a:gd name="connsiteX3" fmla="*/ 1185901 w 1988176"/>
                  <a:gd name="connsiteY3" fmla="*/ 1130841 h 1130841"/>
                  <a:gd name="connsiteX4" fmla="*/ 4803 w 1988176"/>
                  <a:gd name="connsiteY4" fmla="*/ 826041 h 1130841"/>
                  <a:gd name="connsiteX0" fmla="*/ 4803 w 2034335"/>
                  <a:gd name="connsiteY0" fmla="*/ 825500 h 1130300"/>
                  <a:gd name="connsiteX1" fmla="*/ 970003 w 2034335"/>
                  <a:gd name="connsiteY1" fmla="*/ 0 h 1130300"/>
                  <a:gd name="connsiteX2" fmla="*/ 2024103 w 2034335"/>
                  <a:gd name="connsiteY2" fmla="*/ 825500 h 1130300"/>
                  <a:gd name="connsiteX3" fmla="*/ 1185901 w 2034335"/>
                  <a:gd name="connsiteY3" fmla="*/ 1130300 h 1130300"/>
                  <a:gd name="connsiteX4" fmla="*/ 4803 w 2034335"/>
                  <a:gd name="connsiteY4" fmla="*/ 825500 h 1130300"/>
                  <a:gd name="connsiteX0" fmla="*/ 4803 w 2024103"/>
                  <a:gd name="connsiteY0" fmla="*/ 825500 h 1130300"/>
                  <a:gd name="connsiteX1" fmla="*/ 970003 w 2024103"/>
                  <a:gd name="connsiteY1" fmla="*/ 0 h 1130300"/>
                  <a:gd name="connsiteX2" fmla="*/ 2024103 w 2024103"/>
                  <a:gd name="connsiteY2" fmla="*/ 825500 h 1130300"/>
                  <a:gd name="connsiteX3" fmla="*/ 1185901 w 2024103"/>
                  <a:gd name="connsiteY3" fmla="*/ 1130300 h 1130300"/>
                  <a:gd name="connsiteX4" fmla="*/ 4803 w 2024103"/>
                  <a:gd name="connsiteY4" fmla="*/ 825500 h 1130300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1998703"/>
                  <a:gd name="connsiteY0" fmla="*/ 825757 h 1130557"/>
                  <a:gd name="connsiteX1" fmla="*/ 970003 w 1998703"/>
                  <a:gd name="connsiteY1" fmla="*/ 257 h 1130557"/>
                  <a:gd name="connsiteX2" fmla="*/ 1998703 w 1998703"/>
                  <a:gd name="connsiteY2" fmla="*/ 736857 h 1130557"/>
                  <a:gd name="connsiteX3" fmla="*/ 1185901 w 1998703"/>
                  <a:gd name="connsiteY3" fmla="*/ 1130557 h 1130557"/>
                  <a:gd name="connsiteX4" fmla="*/ 4803 w 1998703"/>
                  <a:gd name="connsiteY4" fmla="*/ 825757 h 1130557"/>
                  <a:gd name="connsiteX0" fmla="*/ 4803 w 2001878"/>
                  <a:gd name="connsiteY0" fmla="*/ 825704 h 1130504"/>
                  <a:gd name="connsiteX1" fmla="*/ 970003 w 2001878"/>
                  <a:gd name="connsiteY1" fmla="*/ 204 h 1130504"/>
                  <a:gd name="connsiteX2" fmla="*/ 2001878 w 2001878"/>
                  <a:gd name="connsiteY2" fmla="*/ 746329 h 1130504"/>
                  <a:gd name="connsiteX3" fmla="*/ 1185901 w 2001878"/>
                  <a:gd name="connsiteY3" fmla="*/ 1130504 h 1130504"/>
                  <a:gd name="connsiteX4" fmla="*/ 4803 w 2001878"/>
                  <a:gd name="connsiteY4" fmla="*/ 825704 h 1130504"/>
                  <a:gd name="connsiteX0" fmla="*/ 4803 w 1986176"/>
                  <a:gd name="connsiteY0" fmla="*/ 827271 h 1132071"/>
                  <a:gd name="connsiteX1" fmla="*/ 970003 w 1986176"/>
                  <a:gd name="connsiteY1" fmla="*/ 1771 h 1132071"/>
                  <a:gd name="connsiteX2" fmla="*/ 1986003 w 1986176"/>
                  <a:gd name="connsiteY2" fmla="*/ 611371 h 1132071"/>
                  <a:gd name="connsiteX3" fmla="*/ 1185901 w 1986176"/>
                  <a:gd name="connsiteY3" fmla="*/ 1132071 h 1132071"/>
                  <a:gd name="connsiteX4" fmla="*/ 4803 w 1986176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  <a:gd name="connsiteX0" fmla="*/ 4803 w 1989163"/>
                  <a:gd name="connsiteY0" fmla="*/ 827271 h 1132071"/>
                  <a:gd name="connsiteX1" fmla="*/ 970003 w 1989163"/>
                  <a:gd name="connsiteY1" fmla="*/ 1771 h 1132071"/>
                  <a:gd name="connsiteX2" fmla="*/ 1986003 w 1989163"/>
                  <a:gd name="connsiteY2" fmla="*/ 611371 h 1132071"/>
                  <a:gd name="connsiteX3" fmla="*/ 1185901 w 1989163"/>
                  <a:gd name="connsiteY3" fmla="*/ 1132071 h 1132071"/>
                  <a:gd name="connsiteX4" fmla="*/ 4803 w 1989163"/>
                  <a:gd name="connsiteY4" fmla="*/ 827271 h 113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9163" h="1132071">
                    <a:moveTo>
                      <a:pt x="4803" y="827271"/>
                    </a:moveTo>
                    <a:cubicBezTo>
                      <a:pt x="45020" y="715088"/>
                      <a:pt x="639803" y="37754"/>
                      <a:pt x="970003" y="1771"/>
                    </a:cubicBezTo>
                    <a:cubicBezTo>
                      <a:pt x="1300203" y="-34212"/>
                      <a:pt x="1812437" y="488604"/>
                      <a:pt x="1986003" y="611371"/>
                    </a:cubicBezTo>
                    <a:cubicBezTo>
                      <a:pt x="1991294" y="638888"/>
                      <a:pt x="2057968" y="685454"/>
                      <a:pt x="1185901" y="1132071"/>
                    </a:cubicBezTo>
                    <a:cubicBezTo>
                      <a:pt x="161434" y="740488"/>
                      <a:pt x="-35414" y="939454"/>
                      <a:pt x="4803" y="8272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6">
                <a:extLst>
                  <a:ext uri="{FF2B5EF4-FFF2-40B4-BE49-F238E27FC236}">
                    <a16:creationId xmlns:a16="http://schemas.microsoft.com/office/drawing/2014/main" id="{BED4A1F6-D219-4FDB-BF23-D802D8AE7CBE}"/>
                  </a:ext>
                </a:extLst>
              </p:cNvPr>
              <p:cNvSpPr/>
              <p:nvPr/>
            </p:nvSpPr>
            <p:spPr>
              <a:xfrm>
                <a:off x="5733524" y="2147213"/>
                <a:ext cx="1901352" cy="1142088"/>
              </a:xfrm>
              <a:custGeom>
                <a:avLst/>
                <a:gdLst>
                  <a:gd name="connsiteX0" fmla="*/ 0 w 1422400"/>
                  <a:gd name="connsiteY0" fmla="*/ 469900 h 939800"/>
                  <a:gd name="connsiteX1" fmla="*/ 711200 w 1422400"/>
                  <a:gd name="connsiteY1" fmla="*/ 0 h 939800"/>
                  <a:gd name="connsiteX2" fmla="*/ 1422400 w 1422400"/>
                  <a:gd name="connsiteY2" fmla="*/ 469900 h 939800"/>
                  <a:gd name="connsiteX3" fmla="*/ 711200 w 1422400"/>
                  <a:gd name="connsiteY3" fmla="*/ 939800 h 939800"/>
                  <a:gd name="connsiteX4" fmla="*/ 0 w 1422400"/>
                  <a:gd name="connsiteY4" fmla="*/ 469900 h 939800"/>
                  <a:gd name="connsiteX0" fmla="*/ 0 w 1422400"/>
                  <a:gd name="connsiteY0" fmla="*/ 469900 h 528637"/>
                  <a:gd name="connsiteX1" fmla="*/ 711200 w 1422400"/>
                  <a:gd name="connsiteY1" fmla="*/ 0 h 528637"/>
                  <a:gd name="connsiteX2" fmla="*/ 1422400 w 1422400"/>
                  <a:gd name="connsiteY2" fmla="*/ 469900 h 528637"/>
                  <a:gd name="connsiteX3" fmla="*/ 0 w 1422400"/>
                  <a:gd name="connsiteY3" fmla="*/ 469900 h 528637"/>
                  <a:gd name="connsiteX0" fmla="*/ 29214 w 1743714"/>
                  <a:gd name="connsiteY0" fmla="*/ 481196 h 986279"/>
                  <a:gd name="connsiteX1" fmla="*/ 740414 w 1743714"/>
                  <a:gd name="connsiteY1" fmla="*/ 11296 h 986279"/>
                  <a:gd name="connsiteX2" fmla="*/ 1743714 w 1743714"/>
                  <a:gd name="connsiteY2" fmla="*/ 976496 h 986279"/>
                  <a:gd name="connsiteX3" fmla="*/ 29214 w 1743714"/>
                  <a:gd name="connsiteY3" fmla="*/ 481196 h 986279"/>
                  <a:gd name="connsiteX0" fmla="*/ 21629 w 2040929"/>
                  <a:gd name="connsiteY0" fmla="*/ 1016075 h 1091857"/>
                  <a:gd name="connsiteX1" fmla="*/ 1037629 w 2040929"/>
                  <a:gd name="connsiteY1" fmla="*/ 75 h 1091857"/>
                  <a:gd name="connsiteX2" fmla="*/ 2040929 w 2040929"/>
                  <a:gd name="connsiteY2" fmla="*/ 965275 h 1091857"/>
                  <a:gd name="connsiteX3" fmla="*/ 21629 w 2040929"/>
                  <a:gd name="connsiteY3" fmla="*/ 1016075 h 1091857"/>
                  <a:gd name="connsiteX0" fmla="*/ 63940 w 2083240"/>
                  <a:gd name="connsiteY0" fmla="*/ 1016075 h 1142636"/>
                  <a:gd name="connsiteX1" fmla="*/ 1079940 w 2083240"/>
                  <a:gd name="connsiteY1" fmla="*/ 75 h 1142636"/>
                  <a:gd name="connsiteX2" fmla="*/ 2083240 w 2083240"/>
                  <a:gd name="connsiteY2" fmla="*/ 965275 h 1142636"/>
                  <a:gd name="connsiteX3" fmla="*/ 63940 w 2083240"/>
                  <a:gd name="connsiteY3" fmla="*/ 1016075 h 1142636"/>
                  <a:gd name="connsiteX0" fmla="*/ 58279 w 2077579"/>
                  <a:gd name="connsiteY0" fmla="*/ 1016075 h 1182140"/>
                  <a:gd name="connsiteX1" fmla="*/ 1074279 w 2077579"/>
                  <a:gd name="connsiteY1" fmla="*/ 75 h 1182140"/>
                  <a:gd name="connsiteX2" fmla="*/ 2077579 w 2077579"/>
                  <a:gd name="connsiteY2" fmla="*/ 965275 h 1182140"/>
                  <a:gd name="connsiteX3" fmla="*/ 58279 w 2077579"/>
                  <a:gd name="connsiteY3" fmla="*/ 1016075 h 1182140"/>
                  <a:gd name="connsiteX0" fmla="*/ 58279 w 2077579"/>
                  <a:gd name="connsiteY0" fmla="*/ 1016452 h 1182517"/>
                  <a:gd name="connsiteX1" fmla="*/ 1074279 w 2077579"/>
                  <a:gd name="connsiteY1" fmla="*/ 452 h 1182517"/>
                  <a:gd name="connsiteX2" fmla="*/ 2077579 w 2077579"/>
                  <a:gd name="connsiteY2" fmla="*/ 965652 h 1182517"/>
                  <a:gd name="connsiteX3" fmla="*/ 58279 w 2077579"/>
                  <a:gd name="connsiteY3" fmla="*/ 1016452 h 1182517"/>
                  <a:gd name="connsiteX0" fmla="*/ 496 w 2019796"/>
                  <a:gd name="connsiteY0" fmla="*/ 1016452 h 1058407"/>
                  <a:gd name="connsiteX1" fmla="*/ 1016496 w 2019796"/>
                  <a:gd name="connsiteY1" fmla="*/ 452 h 1058407"/>
                  <a:gd name="connsiteX2" fmla="*/ 2019796 w 2019796"/>
                  <a:gd name="connsiteY2" fmla="*/ 965652 h 1058407"/>
                  <a:gd name="connsiteX3" fmla="*/ 496 w 2019796"/>
                  <a:gd name="connsiteY3" fmla="*/ 1016452 h 1058407"/>
                  <a:gd name="connsiteX0" fmla="*/ 512 w 1956312"/>
                  <a:gd name="connsiteY0" fmla="*/ 1003343 h 1049157"/>
                  <a:gd name="connsiteX1" fmla="*/ 953012 w 1956312"/>
                  <a:gd name="connsiteY1" fmla="*/ 43 h 1049157"/>
                  <a:gd name="connsiteX2" fmla="*/ 1956312 w 1956312"/>
                  <a:gd name="connsiteY2" fmla="*/ 965243 h 1049157"/>
                  <a:gd name="connsiteX3" fmla="*/ 512 w 1956312"/>
                  <a:gd name="connsiteY3" fmla="*/ 1003343 h 1049157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456 w 1957256"/>
                  <a:gd name="connsiteY0" fmla="*/ 1003343 h 1071510"/>
                  <a:gd name="connsiteX1" fmla="*/ 953956 w 1957256"/>
                  <a:gd name="connsiteY1" fmla="*/ 43 h 1071510"/>
                  <a:gd name="connsiteX2" fmla="*/ 1957256 w 1957256"/>
                  <a:gd name="connsiteY2" fmla="*/ 965243 h 1071510"/>
                  <a:gd name="connsiteX3" fmla="*/ 1456 w 1957256"/>
                  <a:gd name="connsiteY3" fmla="*/ 1003343 h 1071510"/>
                  <a:gd name="connsiteX0" fmla="*/ 125989 w 2081789"/>
                  <a:gd name="connsiteY0" fmla="*/ 1004617 h 1028499"/>
                  <a:gd name="connsiteX1" fmla="*/ 291088 w 2081789"/>
                  <a:gd name="connsiteY1" fmla="*/ 763316 h 1028499"/>
                  <a:gd name="connsiteX2" fmla="*/ 1078489 w 2081789"/>
                  <a:gd name="connsiteY2" fmla="*/ 1317 h 1028499"/>
                  <a:gd name="connsiteX3" fmla="*/ 2081789 w 2081789"/>
                  <a:gd name="connsiteY3" fmla="*/ 966517 h 1028499"/>
                  <a:gd name="connsiteX4" fmla="*/ 125989 w 2081789"/>
                  <a:gd name="connsiteY4" fmla="*/ 1004617 h 1028499"/>
                  <a:gd name="connsiteX0" fmla="*/ 135024 w 2052724"/>
                  <a:gd name="connsiteY0" fmla="*/ 1055417 h 1066897"/>
                  <a:gd name="connsiteX1" fmla="*/ 262023 w 2052724"/>
                  <a:gd name="connsiteY1" fmla="*/ 763316 h 1066897"/>
                  <a:gd name="connsiteX2" fmla="*/ 1049424 w 2052724"/>
                  <a:gd name="connsiteY2" fmla="*/ 1317 h 1066897"/>
                  <a:gd name="connsiteX3" fmla="*/ 2052724 w 2052724"/>
                  <a:gd name="connsiteY3" fmla="*/ 966517 h 1066897"/>
                  <a:gd name="connsiteX4" fmla="*/ 135024 w 2052724"/>
                  <a:gd name="connsiteY4" fmla="*/ 1055417 h 1066897"/>
                  <a:gd name="connsiteX0" fmla="*/ 157003 w 1998503"/>
                  <a:gd name="connsiteY0" fmla="*/ 1055417 h 1066897"/>
                  <a:gd name="connsiteX1" fmla="*/ 207802 w 1998503"/>
                  <a:gd name="connsiteY1" fmla="*/ 763316 h 1066897"/>
                  <a:gd name="connsiteX2" fmla="*/ 995203 w 1998503"/>
                  <a:gd name="connsiteY2" fmla="*/ 1317 h 1066897"/>
                  <a:gd name="connsiteX3" fmla="*/ 1998503 w 1998503"/>
                  <a:gd name="connsiteY3" fmla="*/ 966517 h 1066897"/>
                  <a:gd name="connsiteX4" fmla="*/ 157003 w 1998503"/>
                  <a:gd name="connsiteY4" fmla="*/ 1055417 h 1066897"/>
                  <a:gd name="connsiteX0" fmla="*/ 180391 w 1958391"/>
                  <a:gd name="connsiteY0" fmla="*/ 1055417 h 1066897"/>
                  <a:gd name="connsiteX1" fmla="*/ 167690 w 1958391"/>
                  <a:gd name="connsiteY1" fmla="*/ 763316 h 1066897"/>
                  <a:gd name="connsiteX2" fmla="*/ 955091 w 1958391"/>
                  <a:gd name="connsiteY2" fmla="*/ 1317 h 1066897"/>
                  <a:gd name="connsiteX3" fmla="*/ 1958391 w 1958391"/>
                  <a:gd name="connsiteY3" fmla="*/ 966517 h 1066897"/>
                  <a:gd name="connsiteX4" fmla="*/ 180391 w 1958391"/>
                  <a:gd name="connsiteY4" fmla="*/ 1055417 h 1066897"/>
                  <a:gd name="connsiteX0" fmla="*/ 197146 w 1937046"/>
                  <a:gd name="connsiteY0" fmla="*/ 1055417 h 1066897"/>
                  <a:gd name="connsiteX1" fmla="*/ 146345 w 1937046"/>
                  <a:gd name="connsiteY1" fmla="*/ 763316 h 1066897"/>
                  <a:gd name="connsiteX2" fmla="*/ 933746 w 1937046"/>
                  <a:gd name="connsiteY2" fmla="*/ 1317 h 1066897"/>
                  <a:gd name="connsiteX3" fmla="*/ 1937046 w 1937046"/>
                  <a:gd name="connsiteY3" fmla="*/ 966517 h 1066897"/>
                  <a:gd name="connsiteX4" fmla="*/ 197146 w 1937046"/>
                  <a:gd name="connsiteY4" fmla="*/ 1055417 h 1066897"/>
                  <a:gd name="connsiteX0" fmla="*/ 145290 w 2024890"/>
                  <a:gd name="connsiteY0" fmla="*/ 1055417 h 1066897"/>
                  <a:gd name="connsiteX1" fmla="*/ 234189 w 2024890"/>
                  <a:gd name="connsiteY1" fmla="*/ 763316 h 1066897"/>
                  <a:gd name="connsiteX2" fmla="*/ 1021590 w 2024890"/>
                  <a:gd name="connsiteY2" fmla="*/ 1317 h 1066897"/>
                  <a:gd name="connsiteX3" fmla="*/ 2024890 w 2024890"/>
                  <a:gd name="connsiteY3" fmla="*/ 966517 h 1066897"/>
                  <a:gd name="connsiteX4" fmla="*/ 145290 w 2024890"/>
                  <a:gd name="connsiteY4" fmla="*/ 1055417 h 1066897"/>
                  <a:gd name="connsiteX0" fmla="*/ 66755 w 1946355"/>
                  <a:gd name="connsiteY0" fmla="*/ 1055417 h 1072185"/>
                  <a:gd name="connsiteX1" fmla="*/ 155654 w 1946355"/>
                  <a:gd name="connsiteY1" fmla="*/ 763316 h 1072185"/>
                  <a:gd name="connsiteX2" fmla="*/ 943055 w 1946355"/>
                  <a:gd name="connsiteY2" fmla="*/ 1317 h 1072185"/>
                  <a:gd name="connsiteX3" fmla="*/ 1946355 w 1946355"/>
                  <a:gd name="connsiteY3" fmla="*/ 966517 h 1072185"/>
                  <a:gd name="connsiteX4" fmla="*/ 66755 w 1946355"/>
                  <a:gd name="connsiteY4" fmla="*/ 1055417 h 1072185"/>
                  <a:gd name="connsiteX0" fmla="*/ 87241 w 1968451"/>
                  <a:gd name="connsiteY0" fmla="*/ 1055417 h 1135382"/>
                  <a:gd name="connsiteX1" fmla="*/ 176140 w 1968451"/>
                  <a:gd name="connsiteY1" fmla="*/ 763316 h 1135382"/>
                  <a:gd name="connsiteX2" fmla="*/ 963541 w 1968451"/>
                  <a:gd name="connsiteY2" fmla="*/ 1317 h 1135382"/>
                  <a:gd name="connsiteX3" fmla="*/ 1966841 w 1968451"/>
                  <a:gd name="connsiteY3" fmla="*/ 966517 h 1135382"/>
                  <a:gd name="connsiteX4" fmla="*/ 1179439 w 1968451"/>
                  <a:gd name="connsiteY4" fmla="*/ 1131617 h 1135382"/>
                  <a:gd name="connsiteX5" fmla="*/ 87241 w 1968451"/>
                  <a:gd name="connsiteY5" fmla="*/ 1055417 h 1135382"/>
                  <a:gd name="connsiteX0" fmla="*/ 87241 w 1968451"/>
                  <a:gd name="connsiteY0" fmla="*/ 1055417 h 1131617"/>
                  <a:gd name="connsiteX1" fmla="*/ 176140 w 1968451"/>
                  <a:gd name="connsiteY1" fmla="*/ 763316 h 1131617"/>
                  <a:gd name="connsiteX2" fmla="*/ 963541 w 1968451"/>
                  <a:gd name="connsiteY2" fmla="*/ 1317 h 1131617"/>
                  <a:gd name="connsiteX3" fmla="*/ 1966841 w 1968451"/>
                  <a:gd name="connsiteY3" fmla="*/ 966517 h 1131617"/>
                  <a:gd name="connsiteX4" fmla="*/ 1179439 w 1968451"/>
                  <a:gd name="connsiteY4" fmla="*/ 1131617 h 1131617"/>
                  <a:gd name="connsiteX5" fmla="*/ 87241 w 1968451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5417 h 1131617"/>
                  <a:gd name="connsiteX1" fmla="*/ 176140 w 1981714"/>
                  <a:gd name="connsiteY1" fmla="*/ 763316 h 1131617"/>
                  <a:gd name="connsiteX2" fmla="*/ 963541 w 1981714"/>
                  <a:gd name="connsiteY2" fmla="*/ 1317 h 1131617"/>
                  <a:gd name="connsiteX3" fmla="*/ 1966841 w 1981714"/>
                  <a:gd name="connsiteY3" fmla="*/ 966517 h 1131617"/>
                  <a:gd name="connsiteX4" fmla="*/ 1179439 w 1981714"/>
                  <a:gd name="connsiteY4" fmla="*/ 1131617 h 1131617"/>
                  <a:gd name="connsiteX5" fmla="*/ 87241 w 1981714"/>
                  <a:gd name="connsiteY5" fmla="*/ 1055417 h 1131617"/>
                  <a:gd name="connsiteX0" fmla="*/ 87241 w 1981714"/>
                  <a:gd name="connsiteY0" fmla="*/ 1059325 h 1135525"/>
                  <a:gd name="connsiteX1" fmla="*/ 176140 w 1981714"/>
                  <a:gd name="connsiteY1" fmla="*/ 767224 h 1135525"/>
                  <a:gd name="connsiteX2" fmla="*/ 963541 w 1981714"/>
                  <a:gd name="connsiteY2" fmla="*/ 5225 h 1135525"/>
                  <a:gd name="connsiteX3" fmla="*/ 1966841 w 1981714"/>
                  <a:gd name="connsiteY3" fmla="*/ 970425 h 1135525"/>
                  <a:gd name="connsiteX4" fmla="*/ 1179439 w 1981714"/>
                  <a:gd name="connsiteY4" fmla="*/ 1135525 h 1135525"/>
                  <a:gd name="connsiteX5" fmla="*/ 87241 w 1981714"/>
                  <a:gd name="connsiteY5" fmla="*/ 1059325 h 1135525"/>
                  <a:gd name="connsiteX0" fmla="*/ 87241 w 1981714"/>
                  <a:gd name="connsiteY0" fmla="*/ 1059124 h 1135324"/>
                  <a:gd name="connsiteX1" fmla="*/ 176140 w 1981714"/>
                  <a:gd name="connsiteY1" fmla="*/ 767023 h 1135324"/>
                  <a:gd name="connsiteX2" fmla="*/ 963541 w 1981714"/>
                  <a:gd name="connsiteY2" fmla="*/ 5024 h 1135324"/>
                  <a:gd name="connsiteX3" fmla="*/ 1966841 w 1981714"/>
                  <a:gd name="connsiteY3" fmla="*/ 970224 h 1135324"/>
                  <a:gd name="connsiteX4" fmla="*/ 1179439 w 1981714"/>
                  <a:gd name="connsiteY4" fmla="*/ 1135324 h 1135324"/>
                  <a:gd name="connsiteX5" fmla="*/ 87241 w 1981714"/>
                  <a:gd name="connsiteY5" fmla="*/ 1059124 h 1135324"/>
                  <a:gd name="connsiteX0" fmla="*/ 1551 w 1896024"/>
                  <a:gd name="connsiteY0" fmla="*/ 1059124 h 1135324"/>
                  <a:gd name="connsiteX1" fmla="*/ 877851 w 1896024"/>
                  <a:gd name="connsiteY1" fmla="*/ 5024 h 1135324"/>
                  <a:gd name="connsiteX2" fmla="*/ 1881151 w 1896024"/>
                  <a:gd name="connsiteY2" fmla="*/ 970224 h 1135324"/>
                  <a:gd name="connsiteX3" fmla="*/ 1093749 w 1896024"/>
                  <a:gd name="connsiteY3" fmla="*/ 1135324 h 1135324"/>
                  <a:gd name="connsiteX4" fmla="*/ 1551 w 1896024"/>
                  <a:gd name="connsiteY4" fmla="*/ 1059124 h 1135324"/>
                  <a:gd name="connsiteX0" fmla="*/ 1615 w 1896088"/>
                  <a:gd name="connsiteY0" fmla="*/ 1057013 h 1133213"/>
                  <a:gd name="connsiteX1" fmla="*/ 877915 w 1896088"/>
                  <a:gd name="connsiteY1" fmla="*/ 2913 h 1133213"/>
                  <a:gd name="connsiteX2" fmla="*/ 1881215 w 1896088"/>
                  <a:gd name="connsiteY2" fmla="*/ 968113 h 1133213"/>
                  <a:gd name="connsiteX3" fmla="*/ 1093813 w 1896088"/>
                  <a:gd name="connsiteY3" fmla="*/ 1133213 h 1133213"/>
                  <a:gd name="connsiteX4" fmla="*/ 1615 w 1896088"/>
                  <a:gd name="connsiteY4" fmla="*/ 1057013 h 1133213"/>
                  <a:gd name="connsiteX0" fmla="*/ 2941 w 1897414"/>
                  <a:gd name="connsiteY0" fmla="*/ 1066026 h 1142226"/>
                  <a:gd name="connsiteX1" fmla="*/ 879241 w 1897414"/>
                  <a:gd name="connsiteY1" fmla="*/ 11926 h 1142226"/>
                  <a:gd name="connsiteX2" fmla="*/ 1882541 w 1897414"/>
                  <a:gd name="connsiteY2" fmla="*/ 977126 h 1142226"/>
                  <a:gd name="connsiteX3" fmla="*/ 1095139 w 1897414"/>
                  <a:gd name="connsiteY3" fmla="*/ 1142226 h 1142226"/>
                  <a:gd name="connsiteX4" fmla="*/ 2941 w 1897414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6026 h 1142226"/>
                  <a:gd name="connsiteX1" fmla="*/ 883179 w 1901352"/>
                  <a:gd name="connsiteY1" fmla="*/ 11926 h 1142226"/>
                  <a:gd name="connsiteX2" fmla="*/ 1886479 w 1901352"/>
                  <a:gd name="connsiteY2" fmla="*/ 977126 h 1142226"/>
                  <a:gd name="connsiteX3" fmla="*/ 1099077 w 1901352"/>
                  <a:gd name="connsiteY3" fmla="*/ 1142226 h 1142226"/>
                  <a:gd name="connsiteX4" fmla="*/ 6879 w 1901352"/>
                  <a:gd name="connsiteY4" fmla="*/ 1066026 h 1142226"/>
                  <a:gd name="connsiteX0" fmla="*/ 6879 w 1901352"/>
                  <a:gd name="connsiteY0" fmla="*/ 1065888 h 1142088"/>
                  <a:gd name="connsiteX1" fmla="*/ 883179 w 1901352"/>
                  <a:gd name="connsiteY1" fmla="*/ 11788 h 1142088"/>
                  <a:gd name="connsiteX2" fmla="*/ 1886479 w 1901352"/>
                  <a:gd name="connsiteY2" fmla="*/ 976988 h 1142088"/>
                  <a:gd name="connsiteX3" fmla="*/ 1099077 w 1901352"/>
                  <a:gd name="connsiteY3" fmla="*/ 1142088 h 1142088"/>
                  <a:gd name="connsiteX4" fmla="*/ 6879 w 1901352"/>
                  <a:gd name="connsiteY4" fmla="*/ 1065888 h 114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1352" h="1142088">
                    <a:moveTo>
                      <a:pt x="6879" y="1065888"/>
                    </a:moveTo>
                    <a:cubicBezTo>
                      <a:pt x="47096" y="953705"/>
                      <a:pt x="265112" y="140905"/>
                      <a:pt x="883179" y="11788"/>
                    </a:cubicBezTo>
                    <a:cubicBezTo>
                      <a:pt x="1501246" y="-117329"/>
                      <a:pt x="1712913" y="854221"/>
                      <a:pt x="1886479" y="976988"/>
                    </a:cubicBezTo>
                    <a:cubicBezTo>
                      <a:pt x="1920345" y="1150555"/>
                      <a:pt x="1971144" y="695471"/>
                      <a:pt x="1099077" y="1142088"/>
                    </a:cubicBezTo>
                    <a:cubicBezTo>
                      <a:pt x="74610" y="750505"/>
                      <a:pt x="-33338" y="1178071"/>
                      <a:pt x="6879" y="10658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0">
                <a:extLst>
                  <a:ext uri="{FF2B5EF4-FFF2-40B4-BE49-F238E27FC236}">
                    <a16:creationId xmlns:a16="http://schemas.microsoft.com/office/drawing/2014/main" id="{FCF8B80B-506C-45E8-8872-6D613CCABBD7}"/>
                  </a:ext>
                </a:extLst>
              </p:cNvPr>
              <p:cNvSpPr/>
              <p:nvPr/>
            </p:nvSpPr>
            <p:spPr>
              <a:xfrm>
                <a:off x="4309961" y="3188251"/>
                <a:ext cx="923568" cy="1770465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3568" h="1770465">
                    <a:moveTo>
                      <a:pt x="2946" y="565288"/>
                    </a:moveTo>
                    <a:cubicBezTo>
                      <a:pt x="41380" y="351175"/>
                      <a:pt x="293849" y="1279"/>
                      <a:pt x="446921" y="9"/>
                    </a:cubicBezTo>
                    <a:cubicBezTo>
                      <a:pt x="599993" y="-1261"/>
                      <a:pt x="888689" y="127655"/>
                      <a:pt x="921376" y="557668"/>
                    </a:cubicBezTo>
                    <a:cubicBezTo>
                      <a:pt x="946443" y="804801"/>
                      <a:pt x="755137" y="1292075"/>
                      <a:pt x="422061" y="1520908"/>
                    </a:cubicBezTo>
                    <a:cubicBezTo>
                      <a:pt x="325205" y="1719261"/>
                      <a:pt x="350401" y="1726197"/>
                      <a:pt x="309761" y="1755407"/>
                    </a:cubicBezTo>
                    <a:cubicBezTo>
                      <a:pt x="269121" y="1784617"/>
                      <a:pt x="216653" y="1774621"/>
                      <a:pt x="178220" y="1696168"/>
                    </a:cubicBezTo>
                    <a:cubicBezTo>
                      <a:pt x="139787" y="1617715"/>
                      <a:pt x="62652" y="1313149"/>
                      <a:pt x="216320" y="1284689"/>
                    </a:cubicBezTo>
                    <a:cubicBezTo>
                      <a:pt x="316648" y="1149549"/>
                      <a:pt x="-35488" y="779401"/>
                      <a:pt x="2946" y="565288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B19285DD-D7BA-4853-8C7E-3275B1F8DA00}"/>
                  </a:ext>
                </a:extLst>
              </p:cNvPr>
              <p:cNvSpPr/>
              <p:nvPr/>
            </p:nvSpPr>
            <p:spPr>
              <a:xfrm rot="19031604">
                <a:off x="6905975" y="2639744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60C17F2D-5F16-4EA5-84CD-FE2184E00C7B}"/>
                  </a:ext>
                </a:extLst>
              </p:cNvPr>
              <p:cNvSpPr/>
              <p:nvPr/>
            </p:nvSpPr>
            <p:spPr>
              <a:xfrm rot="19031604">
                <a:off x="6181176" y="2627500"/>
                <a:ext cx="398037" cy="39803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56">
                <a:extLst>
                  <a:ext uri="{FF2B5EF4-FFF2-40B4-BE49-F238E27FC236}">
                    <a16:creationId xmlns:a16="http://schemas.microsoft.com/office/drawing/2014/main" id="{C1B6070B-27CB-428D-B353-78AC01FD8BA3}"/>
                  </a:ext>
                </a:extLst>
              </p:cNvPr>
              <p:cNvSpPr/>
              <p:nvPr/>
            </p:nvSpPr>
            <p:spPr>
              <a:xfrm rot="1249417">
                <a:off x="6204865" y="2848343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56">
                <a:extLst>
                  <a:ext uri="{FF2B5EF4-FFF2-40B4-BE49-F238E27FC236}">
                    <a16:creationId xmlns:a16="http://schemas.microsoft.com/office/drawing/2014/main" id="{F95A9A68-78D1-4324-A20C-B462A9532CFC}"/>
                  </a:ext>
                </a:extLst>
              </p:cNvPr>
              <p:cNvSpPr/>
              <p:nvPr/>
            </p:nvSpPr>
            <p:spPr>
              <a:xfrm rot="20350583" flipH="1">
                <a:off x="6978109" y="2833504"/>
                <a:ext cx="408705" cy="230737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87A17750-ADCB-409E-ACDE-F6961EE1BF45}"/>
                  </a:ext>
                </a:extLst>
              </p:cNvPr>
              <p:cNvSpPr/>
              <p:nvPr/>
            </p:nvSpPr>
            <p:spPr>
              <a:xfrm rot="20758011">
                <a:off x="4485926" y="4828589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: Rounded Corners 19">
                <a:extLst>
                  <a:ext uri="{FF2B5EF4-FFF2-40B4-BE49-F238E27FC236}">
                    <a16:creationId xmlns:a16="http://schemas.microsoft.com/office/drawing/2014/main" id="{0018396F-B38B-4FF1-8ABE-09E1A059D244}"/>
                  </a:ext>
                </a:extLst>
              </p:cNvPr>
              <p:cNvSpPr/>
              <p:nvPr/>
            </p:nvSpPr>
            <p:spPr>
              <a:xfrm rot="5157352">
                <a:off x="4636728" y="5003986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3E45A11-B4F5-407F-B040-BF5C9AA94AB6}"/>
                  </a:ext>
                </a:extLst>
              </p:cNvPr>
              <p:cNvSpPr/>
              <p:nvPr/>
            </p:nvSpPr>
            <p:spPr>
              <a:xfrm>
                <a:off x="7011265" y="2907513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F42E6C1-C7C6-4346-AAE8-0DCBDA8B4A11}"/>
                  </a:ext>
                </a:extLst>
              </p:cNvPr>
              <p:cNvSpPr/>
              <p:nvPr/>
            </p:nvSpPr>
            <p:spPr>
              <a:xfrm>
                <a:off x="6401314" y="292206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0">
                <a:extLst>
                  <a:ext uri="{FF2B5EF4-FFF2-40B4-BE49-F238E27FC236}">
                    <a16:creationId xmlns:a16="http://schemas.microsoft.com/office/drawing/2014/main" id="{4B854228-4ABB-4C27-8BDD-3B5881BFD5A3}"/>
                  </a:ext>
                </a:extLst>
              </p:cNvPr>
              <p:cNvSpPr/>
              <p:nvPr/>
            </p:nvSpPr>
            <p:spPr>
              <a:xfrm rot="20441401">
                <a:off x="5884362" y="3672520"/>
                <a:ext cx="602072" cy="1303631"/>
              </a:xfrm>
              <a:custGeom>
                <a:avLst/>
                <a:gdLst>
                  <a:gd name="connsiteX0" fmla="*/ 0 w 887950"/>
                  <a:gd name="connsiteY0" fmla="*/ 565279 h 1130557"/>
                  <a:gd name="connsiteX1" fmla="*/ 443975 w 887950"/>
                  <a:gd name="connsiteY1" fmla="*/ 0 h 1130557"/>
                  <a:gd name="connsiteX2" fmla="*/ 887950 w 887950"/>
                  <a:gd name="connsiteY2" fmla="*/ 565279 h 1130557"/>
                  <a:gd name="connsiteX3" fmla="*/ 443975 w 887950"/>
                  <a:gd name="connsiteY3" fmla="*/ 1130558 h 1130557"/>
                  <a:gd name="connsiteX4" fmla="*/ 0 w 887950"/>
                  <a:gd name="connsiteY4" fmla="*/ 565279 h 1130557"/>
                  <a:gd name="connsiteX0" fmla="*/ 3589 w 891539"/>
                  <a:gd name="connsiteY0" fmla="*/ 565279 h 1755398"/>
                  <a:gd name="connsiteX1" fmla="*/ 447564 w 891539"/>
                  <a:gd name="connsiteY1" fmla="*/ 0 h 1755398"/>
                  <a:gd name="connsiteX2" fmla="*/ 891539 w 891539"/>
                  <a:gd name="connsiteY2" fmla="*/ 565279 h 1755398"/>
                  <a:gd name="connsiteX3" fmla="*/ 310404 w 891539"/>
                  <a:gd name="connsiteY3" fmla="*/ 1755398 h 1755398"/>
                  <a:gd name="connsiteX4" fmla="*/ 3589 w 891539"/>
                  <a:gd name="connsiteY4" fmla="*/ 565279 h 1755398"/>
                  <a:gd name="connsiteX0" fmla="*/ 3589 w 896496"/>
                  <a:gd name="connsiteY0" fmla="*/ 565279 h 1755398"/>
                  <a:gd name="connsiteX1" fmla="*/ 447564 w 896496"/>
                  <a:gd name="connsiteY1" fmla="*/ 0 h 1755398"/>
                  <a:gd name="connsiteX2" fmla="*/ 891539 w 896496"/>
                  <a:gd name="connsiteY2" fmla="*/ 565279 h 1755398"/>
                  <a:gd name="connsiteX3" fmla="*/ 310404 w 896496"/>
                  <a:gd name="connsiteY3" fmla="*/ 1755398 h 1755398"/>
                  <a:gd name="connsiteX4" fmla="*/ 3589 w 896496"/>
                  <a:gd name="connsiteY4" fmla="*/ 565279 h 1755398"/>
                  <a:gd name="connsiteX0" fmla="*/ 1420 w 890506"/>
                  <a:gd name="connsiteY0" fmla="*/ 565279 h 1813886"/>
                  <a:gd name="connsiteX1" fmla="*/ 445395 w 890506"/>
                  <a:gd name="connsiteY1" fmla="*/ 0 h 1813886"/>
                  <a:gd name="connsiteX2" fmla="*/ 889370 w 890506"/>
                  <a:gd name="connsiteY2" fmla="*/ 565279 h 1813886"/>
                  <a:gd name="connsiteX3" fmla="*/ 420535 w 890506"/>
                  <a:gd name="connsiteY3" fmla="*/ 1520899 h 1813886"/>
                  <a:gd name="connsiteX4" fmla="*/ 308235 w 890506"/>
                  <a:gd name="connsiteY4" fmla="*/ 1755398 h 1813886"/>
                  <a:gd name="connsiteX5" fmla="*/ 1420 w 890506"/>
                  <a:gd name="connsiteY5" fmla="*/ 565279 h 1813886"/>
                  <a:gd name="connsiteX0" fmla="*/ 1420 w 891909"/>
                  <a:gd name="connsiteY0" fmla="*/ 565279 h 1813886"/>
                  <a:gd name="connsiteX1" fmla="*/ 445395 w 891909"/>
                  <a:gd name="connsiteY1" fmla="*/ 0 h 1813886"/>
                  <a:gd name="connsiteX2" fmla="*/ 889370 w 891909"/>
                  <a:gd name="connsiteY2" fmla="*/ 565279 h 1813886"/>
                  <a:gd name="connsiteX3" fmla="*/ 420535 w 891909"/>
                  <a:gd name="connsiteY3" fmla="*/ 1520899 h 1813886"/>
                  <a:gd name="connsiteX4" fmla="*/ 308235 w 891909"/>
                  <a:gd name="connsiteY4" fmla="*/ 1755398 h 1813886"/>
                  <a:gd name="connsiteX5" fmla="*/ 1420 w 891909"/>
                  <a:gd name="connsiteY5" fmla="*/ 565279 h 1813886"/>
                  <a:gd name="connsiteX0" fmla="*/ 1420 w 922042"/>
                  <a:gd name="connsiteY0" fmla="*/ 565282 h 1813889"/>
                  <a:gd name="connsiteX1" fmla="*/ 445395 w 922042"/>
                  <a:gd name="connsiteY1" fmla="*/ 3 h 1813889"/>
                  <a:gd name="connsiteX2" fmla="*/ 919850 w 922042"/>
                  <a:gd name="connsiteY2" fmla="*/ 557662 h 1813889"/>
                  <a:gd name="connsiteX3" fmla="*/ 420535 w 922042"/>
                  <a:gd name="connsiteY3" fmla="*/ 1520902 h 1813889"/>
                  <a:gd name="connsiteX4" fmla="*/ 308235 w 922042"/>
                  <a:gd name="connsiteY4" fmla="*/ 1755401 h 1813889"/>
                  <a:gd name="connsiteX5" fmla="*/ 1420 w 922042"/>
                  <a:gd name="connsiteY5" fmla="*/ 565282 h 1813889"/>
                  <a:gd name="connsiteX0" fmla="*/ 1420 w 922042"/>
                  <a:gd name="connsiteY0" fmla="*/ 565288 h 1813895"/>
                  <a:gd name="connsiteX1" fmla="*/ 445395 w 922042"/>
                  <a:gd name="connsiteY1" fmla="*/ 9 h 1813895"/>
                  <a:gd name="connsiteX2" fmla="*/ 919850 w 922042"/>
                  <a:gd name="connsiteY2" fmla="*/ 557668 h 1813895"/>
                  <a:gd name="connsiteX3" fmla="*/ 420535 w 922042"/>
                  <a:gd name="connsiteY3" fmla="*/ 1520908 h 1813895"/>
                  <a:gd name="connsiteX4" fmla="*/ 308235 w 922042"/>
                  <a:gd name="connsiteY4" fmla="*/ 1755407 h 1813895"/>
                  <a:gd name="connsiteX5" fmla="*/ 1420 w 922042"/>
                  <a:gd name="connsiteY5" fmla="*/ 565288 h 1813895"/>
                  <a:gd name="connsiteX0" fmla="*/ 4698 w 925320"/>
                  <a:gd name="connsiteY0" fmla="*/ 565288 h 1755464"/>
                  <a:gd name="connsiteX1" fmla="*/ 448673 w 925320"/>
                  <a:gd name="connsiteY1" fmla="*/ 9 h 1755464"/>
                  <a:gd name="connsiteX2" fmla="*/ 923128 w 925320"/>
                  <a:gd name="connsiteY2" fmla="*/ 557668 h 1755464"/>
                  <a:gd name="connsiteX3" fmla="*/ 423813 w 925320"/>
                  <a:gd name="connsiteY3" fmla="*/ 1520908 h 1755464"/>
                  <a:gd name="connsiteX4" fmla="*/ 311513 w 925320"/>
                  <a:gd name="connsiteY4" fmla="*/ 1755407 h 1755464"/>
                  <a:gd name="connsiteX5" fmla="*/ 4698 w 925320"/>
                  <a:gd name="connsiteY5" fmla="*/ 565288 h 1755464"/>
                  <a:gd name="connsiteX0" fmla="*/ 1750 w 922372"/>
                  <a:gd name="connsiteY0" fmla="*/ 565288 h 1756085"/>
                  <a:gd name="connsiteX1" fmla="*/ 445725 w 922372"/>
                  <a:gd name="connsiteY1" fmla="*/ 9 h 1756085"/>
                  <a:gd name="connsiteX2" fmla="*/ 920180 w 922372"/>
                  <a:gd name="connsiteY2" fmla="*/ 557668 h 1756085"/>
                  <a:gd name="connsiteX3" fmla="*/ 420865 w 922372"/>
                  <a:gd name="connsiteY3" fmla="*/ 1520908 h 1756085"/>
                  <a:gd name="connsiteX4" fmla="*/ 308565 w 922372"/>
                  <a:gd name="connsiteY4" fmla="*/ 1755407 h 1756085"/>
                  <a:gd name="connsiteX5" fmla="*/ 1750 w 922372"/>
                  <a:gd name="connsiteY5" fmla="*/ 565288 h 1756085"/>
                  <a:gd name="connsiteX0" fmla="*/ 8460 w 929082"/>
                  <a:gd name="connsiteY0" fmla="*/ 565288 h 1757622"/>
                  <a:gd name="connsiteX1" fmla="*/ 452435 w 929082"/>
                  <a:gd name="connsiteY1" fmla="*/ 9 h 1757622"/>
                  <a:gd name="connsiteX2" fmla="*/ 926890 w 929082"/>
                  <a:gd name="connsiteY2" fmla="*/ 557668 h 1757622"/>
                  <a:gd name="connsiteX3" fmla="*/ 427575 w 929082"/>
                  <a:gd name="connsiteY3" fmla="*/ 1520908 h 1757622"/>
                  <a:gd name="connsiteX4" fmla="*/ 315275 w 929082"/>
                  <a:gd name="connsiteY4" fmla="*/ 1755407 h 1757622"/>
                  <a:gd name="connsiteX5" fmla="*/ 8460 w 929082"/>
                  <a:gd name="connsiteY5" fmla="*/ 565288 h 1757622"/>
                  <a:gd name="connsiteX0" fmla="*/ 1545 w 922167"/>
                  <a:gd name="connsiteY0" fmla="*/ 565288 h 1755614"/>
                  <a:gd name="connsiteX1" fmla="*/ 445520 w 922167"/>
                  <a:gd name="connsiteY1" fmla="*/ 9 h 1755614"/>
                  <a:gd name="connsiteX2" fmla="*/ 919975 w 922167"/>
                  <a:gd name="connsiteY2" fmla="*/ 557668 h 1755614"/>
                  <a:gd name="connsiteX3" fmla="*/ 420660 w 922167"/>
                  <a:gd name="connsiteY3" fmla="*/ 1520908 h 1755614"/>
                  <a:gd name="connsiteX4" fmla="*/ 308360 w 922167"/>
                  <a:gd name="connsiteY4" fmla="*/ 1755407 h 1755614"/>
                  <a:gd name="connsiteX5" fmla="*/ 1545 w 922167"/>
                  <a:gd name="connsiteY5" fmla="*/ 565288 h 1755614"/>
                  <a:gd name="connsiteX0" fmla="*/ 7475 w 928097"/>
                  <a:gd name="connsiteY0" fmla="*/ 565288 h 1812122"/>
                  <a:gd name="connsiteX1" fmla="*/ 451450 w 928097"/>
                  <a:gd name="connsiteY1" fmla="*/ 9 h 1812122"/>
                  <a:gd name="connsiteX2" fmla="*/ 925905 w 928097"/>
                  <a:gd name="connsiteY2" fmla="*/ 557668 h 1812122"/>
                  <a:gd name="connsiteX3" fmla="*/ 426590 w 928097"/>
                  <a:gd name="connsiteY3" fmla="*/ 1520908 h 1812122"/>
                  <a:gd name="connsiteX4" fmla="*/ 314290 w 928097"/>
                  <a:gd name="connsiteY4" fmla="*/ 1755407 h 1812122"/>
                  <a:gd name="connsiteX5" fmla="*/ 182749 w 928097"/>
                  <a:gd name="connsiteY5" fmla="*/ 1696168 h 1812122"/>
                  <a:gd name="connsiteX6" fmla="*/ 7475 w 928097"/>
                  <a:gd name="connsiteY6" fmla="*/ 565288 h 1812122"/>
                  <a:gd name="connsiteX0" fmla="*/ 7475 w 928097"/>
                  <a:gd name="connsiteY0" fmla="*/ 565288 h 1773671"/>
                  <a:gd name="connsiteX1" fmla="*/ 451450 w 928097"/>
                  <a:gd name="connsiteY1" fmla="*/ 9 h 1773671"/>
                  <a:gd name="connsiteX2" fmla="*/ 925905 w 928097"/>
                  <a:gd name="connsiteY2" fmla="*/ 557668 h 1773671"/>
                  <a:gd name="connsiteX3" fmla="*/ 426590 w 928097"/>
                  <a:gd name="connsiteY3" fmla="*/ 1520908 h 1773671"/>
                  <a:gd name="connsiteX4" fmla="*/ 314290 w 928097"/>
                  <a:gd name="connsiteY4" fmla="*/ 1755407 h 1773671"/>
                  <a:gd name="connsiteX5" fmla="*/ 182749 w 928097"/>
                  <a:gd name="connsiteY5" fmla="*/ 1696168 h 1773671"/>
                  <a:gd name="connsiteX6" fmla="*/ 7475 w 928097"/>
                  <a:gd name="connsiteY6" fmla="*/ 565288 h 1773671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4446 w 925068"/>
                  <a:gd name="connsiteY0" fmla="*/ 565288 h 1770465"/>
                  <a:gd name="connsiteX1" fmla="*/ 448421 w 925068"/>
                  <a:gd name="connsiteY1" fmla="*/ 9 h 1770465"/>
                  <a:gd name="connsiteX2" fmla="*/ 922876 w 925068"/>
                  <a:gd name="connsiteY2" fmla="*/ 557668 h 1770465"/>
                  <a:gd name="connsiteX3" fmla="*/ 423561 w 925068"/>
                  <a:gd name="connsiteY3" fmla="*/ 1520908 h 1770465"/>
                  <a:gd name="connsiteX4" fmla="*/ 311261 w 925068"/>
                  <a:gd name="connsiteY4" fmla="*/ 1755407 h 1770465"/>
                  <a:gd name="connsiteX5" fmla="*/ 179720 w 925068"/>
                  <a:gd name="connsiteY5" fmla="*/ 1696168 h 1770465"/>
                  <a:gd name="connsiteX6" fmla="*/ 217820 w 925068"/>
                  <a:gd name="connsiteY6" fmla="*/ 1284689 h 1770465"/>
                  <a:gd name="connsiteX7" fmla="*/ 4446 w 925068"/>
                  <a:gd name="connsiteY7" fmla="*/ 565288 h 1770465"/>
                  <a:gd name="connsiteX0" fmla="*/ 2946 w 923568"/>
                  <a:gd name="connsiteY0" fmla="*/ 565288 h 1770465"/>
                  <a:gd name="connsiteX1" fmla="*/ 446921 w 923568"/>
                  <a:gd name="connsiteY1" fmla="*/ 9 h 1770465"/>
                  <a:gd name="connsiteX2" fmla="*/ 921376 w 923568"/>
                  <a:gd name="connsiteY2" fmla="*/ 557668 h 1770465"/>
                  <a:gd name="connsiteX3" fmla="*/ 422061 w 923568"/>
                  <a:gd name="connsiteY3" fmla="*/ 1520908 h 1770465"/>
                  <a:gd name="connsiteX4" fmla="*/ 309761 w 923568"/>
                  <a:gd name="connsiteY4" fmla="*/ 1755407 h 1770465"/>
                  <a:gd name="connsiteX5" fmla="*/ 178220 w 923568"/>
                  <a:gd name="connsiteY5" fmla="*/ 1696168 h 1770465"/>
                  <a:gd name="connsiteX6" fmla="*/ 216320 w 923568"/>
                  <a:gd name="connsiteY6" fmla="*/ 1284689 h 1770465"/>
                  <a:gd name="connsiteX7" fmla="*/ 2946 w 923568"/>
                  <a:gd name="connsiteY7" fmla="*/ 565288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284689 h 1770465"/>
                  <a:gd name="connsiteX1" fmla="*/ 322401 w 799048"/>
                  <a:gd name="connsiteY1" fmla="*/ 9 h 1770465"/>
                  <a:gd name="connsiteX2" fmla="*/ 796856 w 799048"/>
                  <a:gd name="connsiteY2" fmla="*/ 557668 h 1770465"/>
                  <a:gd name="connsiteX3" fmla="*/ 297541 w 799048"/>
                  <a:gd name="connsiteY3" fmla="*/ 1520908 h 1770465"/>
                  <a:gd name="connsiteX4" fmla="*/ 185241 w 799048"/>
                  <a:gd name="connsiteY4" fmla="*/ 1755407 h 1770465"/>
                  <a:gd name="connsiteX5" fmla="*/ 53700 w 799048"/>
                  <a:gd name="connsiteY5" fmla="*/ 1696168 h 1770465"/>
                  <a:gd name="connsiteX6" fmla="*/ 91800 w 799048"/>
                  <a:gd name="connsiteY6" fmla="*/ 1284689 h 1770465"/>
                  <a:gd name="connsiteX0" fmla="*/ 91800 w 799048"/>
                  <a:gd name="connsiteY0" fmla="*/ 1157794 h 1643570"/>
                  <a:gd name="connsiteX1" fmla="*/ 462101 w 799048"/>
                  <a:gd name="connsiteY1" fmla="*/ 114 h 1643570"/>
                  <a:gd name="connsiteX2" fmla="*/ 796856 w 799048"/>
                  <a:gd name="connsiteY2" fmla="*/ 430773 h 1643570"/>
                  <a:gd name="connsiteX3" fmla="*/ 297541 w 799048"/>
                  <a:gd name="connsiteY3" fmla="*/ 1394013 h 1643570"/>
                  <a:gd name="connsiteX4" fmla="*/ 185241 w 799048"/>
                  <a:gd name="connsiteY4" fmla="*/ 1628512 h 1643570"/>
                  <a:gd name="connsiteX5" fmla="*/ 53700 w 799048"/>
                  <a:gd name="connsiteY5" fmla="*/ 1569273 h 1643570"/>
                  <a:gd name="connsiteX6" fmla="*/ 91800 w 799048"/>
                  <a:gd name="connsiteY6" fmla="*/ 1157794 h 1643570"/>
                  <a:gd name="connsiteX0" fmla="*/ 91800 w 799048"/>
                  <a:gd name="connsiteY0" fmla="*/ 1207347 h 1693123"/>
                  <a:gd name="connsiteX1" fmla="*/ 462101 w 799048"/>
                  <a:gd name="connsiteY1" fmla="*/ 49667 h 1693123"/>
                  <a:gd name="connsiteX2" fmla="*/ 796856 w 799048"/>
                  <a:gd name="connsiteY2" fmla="*/ 480326 h 1693123"/>
                  <a:gd name="connsiteX3" fmla="*/ 297541 w 799048"/>
                  <a:gd name="connsiteY3" fmla="*/ 1443566 h 1693123"/>
                  <a:gd name="connsiteX4" fmla="*/ 185241 w 799048"/>
                  <a:gd name="connsiteY4" fmla="*/ 1678065 h 1693123"/>
                  <a:gd name="connsiteX5" fmla="*/ 53700 w 799048"/>
                  <a:gd name="connsiteY5" fmla="*/ 1618826 h 1693123"/>
                  <a:gd name="connsiteX6" fmla="*/ 91800 w 799048"/>
                  <a:gd name="connsiteY6" fmla="*/ 1207347 h 1693123"/>
                  <a:gd name="connsiteX0" fmla="*/ 91800 w 773930"/>
                  <a:gd name="connsiteY0" fmla="*/ 1202035 h 1687811"/>
                  <a:gd name="connsiteX1" fmla="*/ 462101 w 773930"/>
                  <a:gd name="connsiteY1" fmla="*/ 44355 h 1687811"/>
                  <a:gd name="connsiteX2" fmla="*/ 771456 w 773930"/>
                  <a:gd name="connsiteY2" fmla="*/ 475014 h 1687811"/>
                  <a:gd name="connsiteX3" fmla="*/ 297541 w 773930"/>
                  <a:gd name="connsiteY3" fmla="*/ 1438254 h 1687811"/>
                  <a:gd name="connsiteX4" fmla="*/ 185241 w 773930"/>
                  <a:gd name="connsiteY4" fmla="*/ 1672753 h 1687811"/>
                  <a:gd name="connsiteX5" fmla="*/ 53700 w 773930"/>
                  <a:gd name="connsiteY5" fmla="*/ 1613514 h 1687811"/>
                  <a:gd name="connsiteX6" fmla="*/ 91800 w 773930"/>
                  <a:gd name="connsiteY6" fmla="*/ 1202035 h 1687811"/>
                  <a:gd name="connsiteX0" fmla="*/ 91800 w 771456"/>
                  <a:gd name="connsiteY0" fmla="*/ 1202035 h 1687811"/>
                  <a:gd name="connsiteX1" fmla="*/ 462101 w 771456"/>
                  <a:gd name="connsiteY1" fmla="*/ 44355 h 1687811"/>
                  <a:gd name="connsiteX2" fmla="*/ 771456 w 771456"/>
                  <a:gd name="connsiteY2" fmla="*/ 475014 h 1687811"/>
                  <a:gd name="connsiteX3" fmla="*/ 297541 w 771456"/>
                  <a:gd name="connsiteY3" fmla="*/ 1438254 h 1687811"/>
                  <a:gd name="connsiteX4" fmla="*/ 185241 w 771456"/>
                  <a:gd name="connsiteY4" fmla="*/ 1672753 h 1687811"/>
                  <a:gd name="connsiteX5" fmla="*/ 53700 w 771456"/>
                  <a:gd name="connsiteY5" fmla="*/ 1613514 h 1687811"/>
                  <a:gd name="connsiteX6" fmla="*/ 91800 w 771456"/>
                  <a:gd name="connsiteY6" fmla="*/ 1202035 h 1687811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2975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91800 w 771456"/>
                  <a:gd name="connsiteY0" fmla="*/ 1212694 h 1698470"/>
                  <a:gd name="connsiteX1" fmla="*/ 462101 w 771456"/>
                  <a:gd name="connsiteY1" fmla="*/ 55014 h 1698470"/>
                  <a:gd name="connsiteX2" fmla="*/ 771456 w 771456"/>
                  <a:gd name="connsiteY2" fmla="*/ 485673 h 1698470"/>
                  <a:gd name="connsiteX3" fmla="*/ 411841 w 771456"/>
                  <a:gd name="connsiteY3" fmla="*/ 1448913 h 1698470"/>
                  <a:gd name="connsiteX4" fmla="*/ 185241 w 771456"/>
                  <a:gd name="connsiteY4" fmla="*/ 1683412 h 1698470"/>
                  <a:gd name="connsiteX5" fmla="*/ 53700 w 771456"/>
                  <a:gd name="connsiteY5" fmla="*/ 1624173 h 1698470"/>
                  <a:gd name="connsiteX6" fmla="*/ 91800 w 771456"/>
                  <a:gd name="connsiteY6" fmla="*/ 1212694 h 1698470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177491 w 730147"/>
                  <a:gd name="connsiteY0" fmla="*/ 1310727 h 1694903"/>
                  <a:gd name="connsiteX1" fmla="*/ 420792 w 730147"/>
                  <a:gd name="connsiteY1" fmla="*/ 51447 h 1694903"/>
                  <a:gd name="connsiteX2" fmla="*/ 730147 w 730147"/>
                  <a:gd name="connsiteY2" fmla="*/ 482106 h 1694903"/>
                  <a:gd name="connsiteX3" fmla="*/ 370532 w 730147"/>
                  <a:gd name="connsiteY3" fmla="*/ 1445346 h 1694903"/>
                  <a:gd name="connsiteX4" fmla="*/ 143932 w 730147"/>
                  <a:gd name="connsiteY4" fmla="*/ 1679845 h 1694903"/>
                  <a:gd name="connsiteX5" fmla="*/ 12391 w 730147"/>
                  <a:gd name="connsiteY5" fmla="*/ 1620606 h 1694903"/>
                  <a:gd name="connsiteX6" fmla="*/ 177491 w 730147"/>
                  <a:gd name="connsiteY6" fmla="*/ 1310727 h 1694903"/>
                  <a:gd name="connsiteX0" fmla="*/ 49416 w 602072"/>
                  <a:gd name="connsiteY0" fmla="*/ 1310727 h 1679845"/>
                  <a:gd name="connsiteX1" fmla="*/ 292717 w 602072"/>
                  <a:gd name="connsiteY1" fmla="*/ 51447 h 1679845"/>
                  <a:gd name="connsiteX2" fmla="*/ 602072 w 602072"/>
                  <a:gd name="connsiteY2" fmla="*/ 482106 h 1679845"/>
                  <a:gd name="connsiteX3" fmla="*/ 242457 w 602072"/>
                  <a:gd name="connsiteY3" fmla="*/ 1445346 h 1679845"/>
                  <a:gd name="connsiteX4" fmla="*/ 15857 w 602072"/>
                  <a:gd name="connsiteY4" fmla="*/ 1679845 h 1679845"/>
                  <a:gd name="connsiteX5" fmla="*/ 49416 w 602072"/>
                  <a:gd name="connsiteY5" fmla="*/ 1310727 h 167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072" h="1679845">
                    <a:moveTo>
                      <a:pt x="49416" y="1310727"/>
                    </a:moveTo>
                    <a:cubicBezTo>
                      <a:pt x="95559" y="1039327"/>
                      <a:pt x="200608" y="189550"/>
                      <a:pt x="292717" y="51447"/>
                    </a:cubicBezTo>
                    <a:cubicBezTo>
                      <a:pt x="384826" y="-86656"/>
                      <a:pt x="569385" y="52093"/>
                      <a:pt x="602072" y="482106"/>
                    </a:cubicBezTo>
                    <a:cubicBezTo>
                      <a:pt x="462039" y="729239"/>
                      <a:pt x="575533" y="1216513"/>
                      <a:pt x="242457" y="1445346"/>
                    </a:cubicBezTo>
                    <a:cubicBezTo>
                      <a:pt x="145601" y="1643699"/>
                      <a:pt x="75547" y="1650635"/>
                      <a:pt x="15857" y="1679845"/>
                    </a:cubicBezTo>
                    <a:cubicBezTo>
                      <a:pt x="-16316" y="1657409"/>
                      <a:pt x="3273" y="1582127"/>
                      <a:pt x="49416" y="1310727"/>
                    </a:cubicBezTo>
                    <a:close/>
                  </a:path>
                </a:pathLst>
              </a:custGeom>
              <a:solidFill>
                <a:srgbClr val="E4793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9F12022-86E1-4179-9BD8-91B7F621B8AF}"/>
                  </a:ext>
                </a:extLst>
              </p:cNvPr>
              <p:cNvSpPr/>
              <p:nvPr/>
            </p:nvSpPr>
            <p:spPr>
              <a:xfrm rot="20930548">
                <a:off x="6083208" y="4742831"/>
                <a:ext cx="264426" cy="378513"/>
              </a:xfrm>
              <a:prstGeom prst="roundRect">
                <a:avLst/>
              </a:pr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: Rounded Corners 19">
                <a:extLst>
                  <a:ext uri="{FF2B5EF4-FFF2-40B4-BE49-F238E27FC236}">
                    <a16:creationId xmlns:a16="http://schemas.microsoft.com/office/drawing/2014/main" id="{D8CA7127-1D66-40D9-9C15-794318AD1237}"/>
                  </a:ext>
                </a:extLst>
              </p:cNvPr>
              <p:cNvSpPr/>
              <p:nvPr/>
            </p:nvSpPr>
            <p:spPr>
              <a:xfrm rot="5157352">
                <a:off x="6194190" y="4892990"/>
                <a:ext cx="190092" cy="459054"/>
              </a:xfrm>
              <a:custGeom>
                <a:avLst/>
                <a:gdLst>
                  <a:gd name="connsiteX0" fmla="*/ 0 w 226112"/>
                  <a:gd name="connsiteY0" fmla="*/ 37686 h 348473"/>
                  <a:gd name="connsiteX1" fmla="*/ 37686 w 226112"/>
                  <a:gd name="connsiteY1" fmla="*/ 0 h 348473"/>
                  <a:gd name="connsiteX2" fmla="*/ 188426 w 226112"/>
                  <a:gd name="connsiteY2" fmla="*/ 0 h 348473"/>
                  <a:gd name="connsiteX3" fmla="*/ 226112 w 226112"/>
                  <a:gd name="connsiteY3" fmla="*/ 37686 h 348473"/>
                  <a:gd name="connsiteX4" fmla="*/ 226112 w 226112"/>
                  <a:gd name="connsiteY4" fmla="*/ 310787 h 348473"/>
                  <a:gd name="connsiteX5" fmla="*/ 188426 w 226112"/>
                  <a:gd name="connsiteY5" fmla="*/ 348473 h 348473"/>
                  <a:gd name="connsiteX6" fmla="*/ 37686 w 226112"/>
                  <a:gd name="connsiteY6" fmla="*/ 348473 h 348473"/>
                  <a:gd name="connsiteX7" fmla="*/ 0 w 226112"/>
                  <a:gd name="connsiteY7" fmla="*/ 310787 h 348473"/>
                  <a:gd name="connsiteX8" fmla="*/ 0 w 226112"/>
                  <a:gd name="connsiteY8" fmla="*/ 37686 h 348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8426 w 226112"/>
                  <a:gd name="connsiteY5" fmla="*/ 348473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26112 w 226112"/>
                  <a:gd name="connsiteY4" fmla="*/ 310787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37686 h 434473"/>
                  <a:gd name="connsiteX1" fmla="*/ 37686 w 226112"/>
                  <a:gd name="connsiteY1" fmla="*/ 0 h 434473"/>
                  <a:gd name="connsiteX2" fmla="*/ 188426 w 226112"/>
                  <a:gd name="connsiteY2" fmla="*/ 0 h 434473"/>
                  <a:gd name="connsiteX3" fmla="*/ 226112 w 226112"/>
                  <a:gd name="connsiteY3" fmla="*/ 37686 h 434473"/>
                  <a:gd name="connsiteX4" fmla="*/ 202075 w 226112"/>
                  <a:gd name="connsiteY4" fmla="*/ 289079 h 434473"/>
                  <a:gd name="connsiteX5" fmla="*/ 184907 w 226112"/>
                  <a:gd name="connsiteY5" fmla="*/ 381624 h 434473"/>
                  <a:gd name="connsiteX6" fmla="*/ 35741 w 226112"/>
                  <a:gd name="connsiteY6" fmla="*/ 434473 h 434473"/>
                  <a:gd name="connsiteX7" fmla="*/ 0 w 226112"/>
                  <a:gd name="connsiteY7" fmla="*/ 310787 h 434473"/>
                  <a:gd name="connsiteX8" fmla="*/ 0 w 226112"/>
                  <a:gd name="connsiteY8" fmla="*/ 37686 h 434473"/>
                  <a:gd name="connsiteX0" fmla="*/ 0 w 226112"/>
                  <a:gd name="connsiteY0" fmla="*/ 58390 h 455177"/>
                  <a:gd name="connsiteX1" fmla="*/ 37686 w 226112"/>
                  <a:gd name="connsiteY1" fmla="*/ 20704 h 455177"/>
                  <a:gd name="connsiteX2" fmla="*/ 173861 w 226112"/>
                  <a:gd name="connsiteY2" fmla="*/ 0 h 455177"/>
                  <a:gd name="connsiteX3" fmla="*/ 226112 w 226112"/>
                  <a:gd name="connsiteY3" fmla="*/ 58390 h 455177"/>
                  <a:gd name="connsiteX4" fmla="*/ 202075 w 226112"/>
                  <a:gd name="connsiteY4" fmla="*/ 309783 h 455177"/>
                  <a:gd name="connsiteX5" fmla="*/ 184907 w 226112"/>
                  <a:gd name="connsiteY5" fmla="*/ 402328 h 455177"/>
                  <a:gd name="connsiteX6" fmla="*/ 35741 w 226112"/>
                  <a:gd name="connsiteY6" fmla="*/ 455177 h 455177"/>
                  <a:gd name="connsiteX7" fmla="*/ 0 w 226112"/>
                  <a:gd name="connsiteY7" fmla="*/ 331491 h 455177"/>
                  <a:gd name="connsiteX8" fmla="*/ 0 w 226112"/>
                  <a:gd name="connsiteY8" fmla="*/ 58390 h 455177"/>
                  <a:gd name="connsiteX0" fmla="*/ 0 w 211905"/>
                  <a:gd name="connsiteY0" fmla="*/ 58390 h 455177"/>
                  <a:gd name="connsiteX1" fmla="*/ 37686 w 211905"/>
                  <a:gd name="connsiteY1" fmla="*/ 20704 h 455177"/>
                  <a:gd name="connsiteX2" fmla="*/ 173861 w 211905"/>
                  <a:gd name="connsiteY2" fmla="*/ 0 h 455177"/>
                  <a:gd name="connsiteX3" fmla="*/ 211905 w 211905"/>
                  <a:gd name="connsiteY3" fmla="*/ 56882 h 455177"/>
                  <a:gd name="connsiteX4" fmla="*/ 202075 w 211905"/>
                  <a:gd name="connsiteY4" fmla="*/ 309783 h 455177"/>
                  <a:gd name="connsiteX5" fmla="*/ 184907 w 211905"/>
                  <a:gd name="connsiteY5" fmla="*/ 402328 h 455177"/>
                  <a:gd name="connsiteX6" fmla="*/ 35741 w 211905"/>
                  <a:gd name="connsiteY6" fmla="*/ 455177 h 455177"/>
                  <a:gd name="connsiteX7" fmla="*/ 0 w 211905"/>
                  <a:gd name="connsiteY7" fmla="*/ 331491 h 455177"/>
                  <a:gd name="connsiteX8" fmla="*/ 0 w 211905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0 w 202433"/>
                  <a:gd name="connsiteY7" fmla="*/ 331491 h 455177"/>
                  <a:gd name="connsiteX8" fmla="*/ 0 w 202433"/>
                  <a:gd name="connsiteY8" fmla="*/ 58390 h 455177"/>
                  <a:gd name="connsiteX0" fmla="*/ 0 w 202433"/>
                  <a:gd name="connsiteY0" fmla="*/ 58390 h 455177"/>
                  <a:gd name="connsiteX1" fmla="*/ 37686 w 202433"/>
                  <a:gd name="connsiteY1" fmla="*/ 20704 h 455177"/>
                  <a:gd name="connsiteX2" fmla="*/ 173861 w 202433"/>
                  <a:gd name="connsiteY2" fmla="*/ 0 h 455177"/>
                  <a:gd name="connsiteX3" fmla="*/ 202433 w 202433"/>
                  <a:gd name="connsiteY3" fmla="*/ 55877 h 455177"/>
                  <a:gd name="connsiteX4" fmla="*/ 202075 w 202433"/>
                  <a:gd name="connsiteY4" fmla="*/ 309783 h 455177"/>
                  <a:gd name="connsiteX5" fmla="*/ 184907 w 202433"/>
                  <a:gd name="connsiteY5" fmla="*/ 402328 h 455177"/>
                  <a:gd name="connsiteX6" fmla="*/ 35741 w 202433"/>
                  <a:gd name="connsiteY6" fmla="*/ 455177 h 455177"/>
                  <a:gd name="connsiteX7" fmla="*/ 20452 w 202433"/>
                  <a:gd name="connsiteY7" fmla="*/ 319294 h 455177"/>
                  <a:gd name="connsiteX8" fmla="*/ 0 w 202433"/>
                  <a:gd name="connsiteY8" fmla="*/ 58390 h 455177"/>
                  <a:gd name="connsiteX0" fmla="*/ 0 w 202433"/>
                  <a:gd name="connsiteY0" fmla="*/ 58390 h 459054"/>
                  <a:gd name="connsiteX1" fmla="*/ 37686 w 202433"/>
                  <a:gd name="connsiteY1" fmla="*/ 20704 h 459054"/>
                  <a:gd name="connsiteX2" fmla="*/ 173861 w 202433"/>
                  <a:gd name="connsiteY2" fmla="*/ 0 h 459054"/>
                  <a:gd name="connsiteX3" fmla="*/ 202433 w 202433"/>
                  <a:gd name="connsiteY3" fmla="*/ 55877 h 459054"/>
                  <a:gd name="connsiteX4" fmla="*/ 202075 w 202433"/>
                  <a:gd name="connsiteY4" fmla="*/ 309783 h 459054"/>
                  <a:gd name="connsiteX5" fmla="*/ 184907 w 202433"/>
                  <a:gd name="connsiteY5" fmla="*/ 402328 h 459054"/>
                  <a:gd name="connsiteX6" fmla="*/ 49698 w 202433"/>
                  <a:gd name="connsiteY6" fmla="*/ 459054 h 459054"/>
                  <a:gd name="connsiteX7" fmla="*/ 20452 w 202433"/>
                  <a:gd name="connsiteY7" fmla="*/ 319294 h 459054"/>
                  <a:gd name="connsiteX8" fmla="*/ 0 w 202433"/>
                  <a:gd name="connsiteY8" fmla="*/ 58390 h 459054"/>
                  <a:gd name="connsiteX0" fmla="*/ 0 w 197698"/>
                  <a:gd name="connsiteY0" fmla="*/ 58893 h 459054"/>
                  <a:gd name="connsiteX1" fmla="*/ 32951 w 197698"/>
                  <a:gd name="connsiteY1" fmla="*/ 20704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7698"/>
                  <a:gd name="connsiteY0" fmla="*/ 58893 h 459054"/>
                  <a:gd name="connsiteX1" fmla="*/ 40307 w 197698"/>
                  <a:gd name="connsiteY1" fmla="*/ 19091 h 459054"/>
                  <a:gd name="connsiteX2" fmla="*/ 169126 w 197698"/>
                  <a:gd name="connsiteY2" fmla="*/ 0 h 459054"/>
                  <a:gd name="connsiteX3" fmla="*/ 197698 w 197698"/>
                  <a:gd name="connsiteY3" fmla="*/ 55877 h 459054"/>
                  <a:gd name="connsiteX4" fmla="*/ 197340 w 197698"/>
                  <a:gd name="connsiteY4" fmla="*/ 309783 h 459054"/>
                  <a:gd name="connsiteX5" fmla="*/ 180172 w 197698"/>
                  <a:gd name="connsiteY5" fmla="*/ 402328 h 459054"/>
                  <a:gd name="connsiteX6" fmla="*/ 44963 w 197698"/>
                  <a:gd name="connsiteY6" fmla="*/ 459054 h 459054"/>
                  <a:gd name="connsiteX7" fmla="*/ 15717 w 197698"/>
                  <a:gd name="connsiteY7" fmla="*/ 319294 h 459054"/>
                  <a:gd name="connsiteX8" fmla="*/ 0 w 197698"/>
                  <a:gd name="connsiteY8" fmla="*/ 58893 h 459054"/>
                  <a:gd name="connsiteX0" fmla="*/ 0 w 190092"/>
                  <a:gd name="connsiteY0" fmla="*/ 54911 h 459054"/>
                  <a:gd name="connsiteX1" fmla="*/ 32701 w 190092"/>
                  <a:gd name="connsiteY1" fmla="*/ 19091 h 459054"/>
                  <a:gd name="connsiteX2" fmla="*/ 161520 w 190092"/>
                  <a:gd name="connsiteY2" fmla="*/ 0 h 459054"/>
                  <a:gd name="connsiteX3" fmla="*/ 190092 w 190092"/>
                  <a:gd name="connsiteY3" fmla="*/ 55877 h 459054"/>
                  <a:gd name="connsiteX4" fmla="*/ 189734 w 190092"/>
                  <a:gd name="connsiteY4" fmla="*/ 309783 h 459054"/>
                  <a:gd name="connsiteX5" fmla="*/ 172566 w 190092"/>
                  <a:gd name="connsiteY5" fmla="*/ 402328 h 459054"/>
                  <a:gd name="connsiteX6" fmla="*/ 37357 w 190092"/>
                  <a:gd name="connsiteY6" fmla="*/ 459054 h 459054"/>
                  <a:gd name="connsiteX7" fmla="*/ 8111 w 190092"/>
                  <a:gd name="connsiteY7" fmla="*/ 319294 h 459054"/>
                  <a:gd name="connsiteX8" fmla="*/ 0 w 190092"/>
                  <a:gd name="connsiteY8" fmla="*/ 54911 h 45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092" h="459054">
                    <a:moveTo>
                      <a:pt x="0" y="54911"/>
                    </a:moveTo>
                    <a:cubicBezTo>
                      <a:pt x="0" y="34098"/>
                      <a:pt x="11888" y="19091"/>
                      <a:pt x="32701" y="19091"/>
                    </a:cubicBezTo>
                    <a:lnTo>
                      <a:pt x="161520" y="0"/>
                    </a:lnTo>
                    <a:cubicBezTo>
                      <a:pt x="182333" y="0"/>
                      <a:pt x="190092" y="35064"/>
                      <a:pt x="190092" y="55877"/>
                    </a:cubicBezTo>
                    <a:cubicBezTo>
                      <a:pt x="189973" y="140512"/>
                      <a:pt x="189853" y="225148"/>
                      <a:pt x="189734" y="309783"/>
                    </a:cubicBezTo>
                    <a:cubicBezTo>
                      <a:pt x="189734" y="330596"/>
                      <a:pt x="193379" y="402328"/>
                      <a:pt x="172566" y="402328"/>
                    </a:cubicBezTo>
                    <a:cubicBezTo>
                      <a:pt x="128774" y="431749"/>
                      <a:pt x="87604" y="459054"/>
                      <a:pt x="37357" y="459054"/>
                    </a:cubicBezTo>
                    <a:cubicBezTo>
                      <a:pt x="16544" y="459054"/>
                      <a:pt x="8111" y="340107"/>
                      <a:pt x="8111" y="319294"/>
                    </a:cubicBezTo>
                    <a:lnTo>
                      <a:pt x="0" y="54911"/>
                    </a:lnTo>
                    <a:close/>
                  </a:path>
                </a:pathLst>
              </a:custGeom>
              <a:solidFill>
                <a:srgbClr val="4C15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B807462F-A547-41FD-B616-4E4438BFE0F3}"/>
                  </a:ext>
                </a:extLst>
              </p:cNvPr>
              <p:cNvSpPr/>
              <p:nvPr/>
            </p:nvSpPr>
            <p:spPr>
              <a:xfrm rot="18856079">
                <a:off x="5804713" y="3587478"/>
                <a:ext cx="608264" cy="666328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88212F4-0910-49F0-8849-83E09478CC82}"/>
                  </a:ext>
                </a:extLst>
              </p:cNvPr>
              <p:cNvSpPr/>
              <p:nvPr/>
            </p:nvSpPr>
            <p:spPr>
              <a:xfrm rot="18856079">
                <a:off x="4166998" y="3213826"/>
                <a:ext cx="1121733" cy="750171"/>
              </a:xfrm>
              <a:prstGeom prst="ellipse">
                <a:avLst/>
              </a:prstGeom>
              <a:solidFill>
                <a:srgbClr val="E47935"/>
              </a:solidFill>
              <a:ln>
                <a:solidFill>
                  <a:srgbClr val="E479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7791F70-6BFC-491B-A7B7-D59D30322346}"/>
                  </a:ext>
                </a:extLst>
              </p:cNvPr>
              <p:cNvSpPr/>
              <p:nvPr/>
            </p:nvSpPr>
            <p:spPr>
              <a:xfrm>
                <a:off x="6793874" y="3265720"/>
                <a:ext cx="187132" cy="1448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D84EC1E-BA1C-4769-8C31-93F13DF520B2}"/>
                </a:ext>
              </a:extLst>
            </p:cNvPr>
            <p:cNvSpPr/>
            <p:nvPr/>
          </p:nvSpPr>
          <p:spPr>
            <a:xfrm rot="19517361" flipH="1">
              <a:off x="8888765" y="1043939"/>
              <a:ext cx="115100" cy="126694"/>
            </a:xfrm>
            <a:custGeom>
              <a:avLst/>
              <a:gdLst>
                <a:gd name="connsiteX0" fmla="*/ 4169 w 115100"/>
                <a:gd name="connsiteY0" fmla="*/ 0 h 126694"/>
                <a:gd name="connsiteX1" fmla="*/ 0 w 115100"/>
                <a:gd name="connsiteY1" fmla="*/ 59943 h 126694"/>
                <a:gd name="connsiteX2" fmla="*/ 4434 w 115100"/>
                <a:gd name="connsiteY2" fmla="*/ 126694 h 126694"/>
                <a:gd name="connsiteX3" fmla="*/ 112096 w 115100"/>
                <a:gd name="connsiteY3" fmla="*/ 43192 h 126694"/>
                <a:gd name="connsiteX4" fmla="*/ 115100 w 115100"/>
                <a:gd name="connsiteY4" fmla="*/ 41342 h 126694"/>
                <a:gd name="connsiteX5" fmla="*/ 61751 w 115100"/>
                <a:gd name="connsiteY5" fmla="*/ 17166 h 126694"/>
                <a:gd name="connsiteX6" fmla="*/ 4169 w 115100"/>
                <a:gd name="connsiteY6" fmla="*/ 0 h 12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100" h="126694">
                  <a:moveTo>
                    <a:pt x="4169" y="0"/>
                  </a:moveTo>
                  <a:lnTo>
                    <a:pt x="0" y="59943"/>
                  </a:lnTo>
                  <a:lnTo>
                    <a:pt x="4434" y="126694"/>
                  </a:lnTo>
                  <a:lnTo>
                    <a:pt x="112096" y="43192"/>
                  </a:lnTo>
                  <a:lnTo>
                    <a:pt x="115100" y="41342"/>
                  </a:lnTo>
                  <a:lnTo>
                    <a:pt x="61751" y="17166"/>
                  </a:lnTo>
                  <a:lnTo>
                    <a:pt x="4169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2EE16F-E5ED-43BA-8EB2-A33875B4FBE6}"/>
                </a:ext>
              </a:extLst>
            </p:cNvPr>
            <p:cNvSpPr/>
            <p:nvPr/>
          </p:nvSpPr>
          <p:spPr>
            <a:xfrm rot="19517361" flipH="1">
              <a:off x="8639427" y="1053338"/>
              <a:ext cx="265259" cy="272730"/>
            </a:xfrm>
            <a:custGeom>
              <a:avLst/>
              <a:gdLst>
                <a:gd name="connsiteX0" fmla="*/ 0 w 265259"/>
                <a:gd name="connsiteY0" fmla="*/ 145840 h 272730"/>
                <a:gd name="connsiteX1" fmla="*/ 25103 w 265259"/>
                <a:gd name="connsiteY1" fmla="*/ 157216 h 272730"/>
                <a:gd name="connsiteX2" fmla="*/ 91971 w 265259"/>
                <a:gd name="connsiteY2" fmla="*/ 238683 h 272730"/>
                <a:gd name="connsiteX3" fmla="*/ 78017 w 265259"/>
                <a:gd name="connsiteY3" fmla="*/ 272730 h 272730"/>
                <a:gd name="connsiteX4" fmla="*/ 104004 w 265259"/>
                <a:gd name="connsiteY4" fmla="*/ 246703 h 272730"/>
                <a:gd name="connsiteX5" fmla="*/ 237714 w 265259"/>
                <a:gd name="connsiteY5" fmla="*/ 51406 h 272730"/>
                <a:gd name="connsiteX6" fmla="*/ 265259 w 265259"/>
                <a:gd name="connsiteY6" fmla="*/ 0 h 272730"/>
                <a:gd name="connsiteX7" fmla="*/ 143229 w 265259"/>
                <a:gd name="connsiteY7" fmla="*/ 57641 h 272730"/>
                <a:gd name="connsiteX8" fmla="*/ 0 w 265259"/>
                <a:gd name="connsiteY8" fmla="*/ 145840 h 27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259" h="272730">
                  <a:moveTo>
                    <a:pt x="0" y="145840"/>
                  </a:moveTo>
                  <a:lnTo>
                    <a:pt x="25103" y="157216"/>
                  </a:lnTo>
                  <a:cubicBezTo>
                    <a:pt x="68161" y="182256"/>
                    <a:pt x="91971" y="209786"/>
                    <a:pt x="91971" y="238683"/>
                  </a:cubicBezTo>
                  <a:lnTo>
                    <a:pt x="78017" y="272730"/>
                  </a:lnTo>
                  <a:lnTo>
                    <a:pt x="104004" y="246703"/>
                  </a:lnTo>
                  <a:cubicBezTo>
                    <a:pt x="146352" y="197269"/>
                    <a:pt x="191807" y="130877"/>
                    <a:pt x="237714" y="51406"/>
                  </a:cubicBezTo>
                  <a:lnTo>
                    <a:pt x="265259" y="0"/>
                  </a:lnTo>
                  <a:lnTo>
                    <a:pt x="143229" y="57641"/>
                  </a:lnTo>
                  <a:lnTo>
                    <a:pt x="0" y="1458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62B0DFA-C1F1-475A-A50C-BC1A524B3933}"/>
                </a:ext>
              </a:extLst>
            </p:cNvPr>
            <p:cNvSpPr/>
            <p:nvPr/>
          </p:nvSpPr>
          <p:spPr>
            <a:xfrm rot="19517361" flipH="1">
              <a:off x="8978967" y="1086566"/>
              <a:ext cx="274040" cy="182472"/>
            </a:xfrm>
            <a:custGeom>
              <a:avLst/>
              <a:gdLst>
                <a:gd name="connsiteX0" fmla="*/ 183226 w 274040"/>
                <a:gd name="connsiteY0" fmla="*/ 0 h 182472"/>
                <a:gd name="connsiteX1" fmla="*/ 155184 w 274040"/>
                <a:gd name="connsiteY1" fmla="*/ 21748 h 182472"/>
                <a:gd name="connsiteX2" fmla="*/ 38987 w 274040"/>
                <a:gd name="connsiteY2" fmla="*/ 134499 h 182472"/>
                <a:gd name="connsiteX3" fmla="*/ 0 w 274040"/>
                <a:gd name="connsiteY3" fmla="*/ 182472 h 182472"/>
                <a:gd name="connsiteX4" fmla="*/ 10710 w 274040"/>
                <a:gd name="connsiteY4" fmla="*/ 181042 h 182472"/>
                <a:gd name="connsiteX5" fmla="*/ 240543 w 274040"/>
                <a:gd name="connsiteY5" fmla="*/ 124510 h 182472"/>
                <a:gd name="connsiteX6" fmla="*/ 274040 w 274040"/>
                <a:gd name="connsiteY6" fmla="*/ 109331 h 182472"/>
                <a:gd name="connsiteX7" fmla="*/ 237265 w 274040"/>
                <a:gd name="connsiteY7" fmla="*/ 110427 h 182472"/>
                <a:gd name="connsiteX8" fmla="*/ 184500 w 274040"/>
                <a:gd name="connsiteY8" fmla="*/ 19191 h 182472"/>
                <a:gd name="connsiteX9" fmla="*/ 183226 w 274040"/>
                <a:gd name="connsiteY9" fmla="*/ 0 h 18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040" h="182472">
                  <a:moveTo>
                    <a:pt x="183226" y="0"/>
                  </a:moveTo>
                  <a:lnTo>
                    <a:pt x="155184" y="21748"/>
                  </a:lnTo>
                  <a:cubicBezTo>
                    <a:pt x="113102" y="58274"/>
                    <a:pt x="74272" y="96049"/>
                    <a:pt x="38987" y="134499"/>
                  </a:cubicBezTo>
                  <a:lnTo>
                    <a:pt x="0" y="182472"/>
                  </a:lnTo>
                  <a:lnTo>
                    <a:pt x="10710" y="181042"/>
                  </a:lnTo>
                  <a:cubicBezTo>
                    <a:pt x="101246" y="165998"/>
                    <a:pt x="179378" y="146779"/>
                    <a:pt x="240543" y="124510"/>
                  </a:cubicBezTo>
                  <a:lnTo>
                    <a:pt x="274040" y="109331"/>
                  </a:lnTo>
                  <a:lnTo>
                    <a:pt x="237265" y="110427"/>
                  </a:lnTo>
                  <a:cubicBezTo>
                    <a:pt x="210212" y="100270"/>
                    <a:pt x="192808" y="68303"/>
                    <a:pt x="184500" y="19191"/>
                  </a:cubicBezTo>
                  <a:lnTo>
                    <a:pt x="183226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6BA5657-6BF0-4239-A516-58FE0AFCDB0C}"/>
                </a:ext>
              </a:extLst>
            </p:cNvPr>
            <p:cNvSpPr/>
            <p:nvPr/>
          </p:nvSpPr>
          <p:spPr>
            <a:xfrm rot="19517361" flipH="1">
              <a:off x="8978422" y="1266361"/>
              <a:ext cx="33876" cy="15351"/>
            </a:xfrm>
            <a:custGeom>
              <a:avLst/>
              <a:gdLst>
                <a:gd name="connsiteX0" fmla="*/ 0 w 33876"/>
                <a:gd name="connsiteY0" fmla="*/ 15351 h 15351"/>
                <a:gd name="connsiteX1" fmla="*/ 8791 w 33876"/>
                <a:gd name="connsiteY1" fmla="*/ 15089 h 15351"/>
                <a:gd name="connsiteX2" fmla="*/ 33876 w 33876"/>
                <a:gd name="connsiteY2" fmla="*/ 0 h 15351"/>
                <a:gd name="connsiteX3" fmla="*/ 0 w 33876"/>
                <a:gd name="connsiteY3" fmla="*/ 15351 h 1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76" h="15351">
                  <a:moveTo>
                    <a:pt x="0" y="15351"/>
                  </a:moveTo>
                  <a:lnTo>
                    <a:pt x="8791" y="15089"/>
                  </a:lnTo>
                  <a:lnTo>
                    <a:pt x="33876" y="0"/>
                  </a:lnTo>
                  <a:lnTo>
                    <a:pt x="0" y="1535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1B4B8BA-FFB6-4A63-8335-F113F828B68D}"/>
                </a:ext>
              </a:extLst>
            </p:cNvPr>
            <p:cNvSpPr/>
            <p:nvPr/>
          </p:nvSpPr>
          <p:spPr>
            <a:xfrm rot="19517361" flipH="1">
              <a:off x="8899752" y="1260883"/>
              <a:ext cx="26264" cy="26304"/>
            </a:xfrm>
            <a:custGeom>
              <a:avLst/>
              <a:gdLst>
                <a:gd name="connsiteX0" fmla="*/ 26264 w 26264"/>
                <a:gd name="connsiteY0" fmla="*/ 0 h 26304"/>
                <a:gd name="connsiteX1" fmla="*/ 0 w 26264"/>
                <a:gd name="connsiteY1" fmla="*/ 26304 h 26304"/>
                <a:gd name="connsiteX2" fmla="*/ 22931 w 26264"/>
                <a:gd name="connsiteY2" fmla="*/ 8134 h 26304"/>
                <a:gd name="connsiteX3" fmla="*/ 26264 w 26264"/>
                <a:gd name="connsiteY3" fmla="*/ 0 h 2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4" h="26304">
                  <a:moveTo>
                    <a:pt x="26264" y="0"/>
                  </a:moveTo>
                  <a:lnTo>
                    <a:pt x="0" y="26304"/>
                  </a:lnTo>
                  <a:lnTo>
                    <a:pt x="22931" y="8134"/>
                  </a:lnTo>
                  <a:lnTo>
                    <a:pt x="26264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476B61-279B-4F65-9CFE-0381D4DA3FFC}"/>
                </a:ext>
              </a:extLst>
            </p:cNvPr>
            <p:cNvSpPr/>
            <p:nvPr/>
          </p:nvSpPr>
          <p:spPr>
            <a:xfrm rot="19517361" flipH="1">
              <a:off x="8933632" y="1270962"/>
              <a:ext cx="18037" cy="14292"/>
            </a:xfrm>
            <a:custGeom>
              <a:avLst/>
              <a:gdLst>
                <a:gd name="connsiteX0" fmla="*/ 18037 w 18037"/>
                <a:gd name="connsiteY0" fmla="*/ 0 h 14292"/>
                <a:gd name="connsiteX1" fmla="*/ 0 w 18037"/>
                <a:gd name="connsiteY1" fmla="*/ 14292 h 14292"/>
                <a:gd name="connsiteX2" fmla="*/ 9430 w 18037"/>
                <a:gd name="connsiteY2" fmla="*/ 8620 h 14292"/>
                <a:gd name="connsiteX3" fmla="*/ 18037 w 18037"/>
                <a:gd name="connsiteY3" fmla="*/ 0 h 14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37" h="14292">
                  <a:moveTo>
                    <a:pt x="18037" y="0"/>
                  </a:moveTo>
                  <a:lnTo>
                    <a:pt x="0" y="14292"/>
                  </a:lnTo>
                  <a:lnTo>
                    <a:pt x="9430" y="8620"/>
                  </a:lnTo>
                  <a:lnTo>
                    <a:pt x="18037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A5A8BF0-2BC8-46C6-A0F9-1F4993C2AF0C}"/>
                </a:ext>
              </a:extLst>
            </p:cNvPr>
            <p:cNvSpPr/>
            <p:nvPr/>
          </p:nvSpPr>
          <p:spPr>
            <a:xfrm rot="19517361" flipH="1">
              <a:off x="8955754" y="1272186"/>
              <a:ext cx="19692" cy="11846"/>
            </a:xfrm>
            <a:custGeom>
              <a:avLst/>
              <a:gdLst>
                <a:gd name="connsiteX0" fmla="*/ 0 w 19692"/>
                <a:gd name="connsiteY0" fmla="*/ 11846 h 11846"/>
                <a:gd name="connsiteX1" fmla="*/ 11080 w 19692"/>
                <a:gd name="connsiteY1" fmla="*/ 6825 h 11846"/>
                <a:gd name="connsiteX2" fmla="*/ 19692 w 19692"/>
                <a:gd name="connsiteY2" fmla="*/ 0 h 11846"/>
                <a:gd name="connsiteX3" fmla="*/ 0 w 19692"/>
                <a:gd name="connsiteY3" fmla="*/ 11846 h 1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2" h="11846">
                  <a:moveTo>
                    <a:pt x="0" y="11846"/>
                  </a:moveTo>
                  <a:lnTo>
                    <a:pt x="11080" y="6825"/>
                  </a:lnTo>
                  <a:lnTo>
                    <a:pt x="19692" y="0"/>
                  </a:lnTo>
                  <a:lnTo>
                    <a:pt x="0" y="1184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67F9D0F-9C0A-433A-8A54-9D7A7C8A373E}"/>
                </a:ext>
              </a:extLst>
            </p:cNvPr>
            <p:cNvSpPr/>
            <p:nvPr/>
          </p:nvSpPr>
          <p:spPr>
            <a:xfrm rot="19517361" flipH="1">
              <a:off x="8848585" y="1099225"/>
              <a:ext cx="202637" cy="195779"/>
            </a:xfrm>
            <a:custGeom>
              <a:avLst/>
              <a:gdLst>
                <a:gd name="connsiteX0" fmla="*/ 107662 w 202637"/>
                <a:gd name="connsiteY0" fmla="*/ 1850 h 195779"/>
                <a:gd name="connsiteX1" fmla="*/ 0 w 202637"/>
                <a:gd name="connsiteY1" fmla="*/ 85352 h 195779"/>
                <a:gd name="connsiteX2" fmla="*/ 1274 w 202637"/>
                <a:gd name="connsiteY2" fmla="*/ 104543 h 195779"/>
                <a:gd name="connsiteX3" fmla="*/ 54039 w 202637"/>
                <a:gd name="connsiteY3" fmla="*/ 195779 h 195779"/>
                <a:gd name="connsiteX4" fmla="*/ 90814 w 202637"/>
                <a:gd name="connsiteY4" fmla="*/ 194683 h 195779"/>
                <a:gd name="connsiteX5" fmla="*/ 124690 w 202637"/>
                <a:gd name="connsiteY5" fmla="*/ 179332 h 195779"/>
                <a:gd name="connsiteX6" fmla="*/ 144382 w 202637"/>
                <a:gd name="connsiteY6" fmla="*/ 167486 h 195779"/>
                <a:gd name="connsiteX7" fmla="*/ 162419 w 202637"/>
                <a:gd name="connsiteY7" fmla="*/ 153194 h 195779"/>
                <a:gd name="connsiteX8" fmla="*/ 188683 w 202637"/>
                <a:gd name="connsiteY8" fmla="*/ 126890 h 195779"/>
                <a:gd name="connsiteX9" fmla="*/ 202637 w 202637"/>
                <a:gd name="connsiteY9" fmla="*/ 92843 h 195779"/>
                <a:gd name="connsiteX10" fmla="*/ 135769 w 202637"/>
                <a:gd name="connsiteY10" fmla="*/ 11376 h 195779"/>
                <a:gd name="connsiteX11" fmla="*/ 110666 w 202637"/>
                <a:gd name="connsiteY11" fmla="*/ 0 h 195779"/>
                <a:gd name="connsiteX12" fmla="*/ 107662 w 202637"/>
                <a:gd name="connsiteY12" fmla="*/ 1850 h 19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637" h="195779">
                  <a:moveTo>
                    <a:pt x="107662" y="1850"/>
                  </a:moveTo>
                  <a:lnTo>
                    <a:pt x="0" y="85352"/>
                  </a:lnTo>
                  <a:lnTo>
                    <a:pt x="1274" y="104543"/>
                  </a:lnTo>
                  <a:cubicBezTo>
                    <a:pt x="9582" y="153655"/>
                    <a:pt x="26986" y="185622"/>
                    <a:pt x="54039" y="195779"/>
                  </a:cubicBezTo>
                  <a:lnTo>
                    <a:pt x="90814" y="194683"/>
                  </a:lnTo>
                  <a:lnTo>
                    <a:pt x="124690" y="179332"/>
                  </a:lnTo>
                  <a:lnTo>
                    <a:pt x="144382" y="167486"/>
                  </a:lnTo>
                  <a:lnTo>
                    <a:pt x="162419" y="153194"/>
                  </a:lnTo>
                  <a:lnTo>
                    <a:pt x="188683" y="126890"/>
                  </a:lnTo>
                  <a:lnTo>
                    <a:pt x="202637" y="92843"/>
                  </a:lnTo>
                  <a:cubicBezTo>
                    <a:pt x="202637" y="63946"/>
                    <a:pt x="178827" y="36416"/>
                    <a:pt x="135769" y="11376"/>
                  </a:cubicBezTo>
                  <a:lnTo>
                    <a:pt x="110666" y="0"/>
                  </a:lnTo>
                  <a:lnTo>
                    <a:pt x="107662" y="185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D3B4A1-2410-4E6C-9725-7E5F51757A27}"/>
                </a:ext>
              </a:extLst>
            </p:cNvPr>
            <p:cNvGrpSpPr/>
            <p:nvPr/>
          </p:nvGrpSpPr>
          <p:grpSpPr>
            <a:xfrm>
              <a:off x="6009458" y="3183157"/>
              <a:ext cx="1121290" cy="1057434"/>
              <a:chOff x="6003133" y="3214423"/>
              <a:chExt cx="1121290" cy="1057434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5C93F9A1-33EF-42ED-BDAD-496E9C9A7B71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36EFA57B-D378-4788-9622-94667D7954F7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F946B0D3-09E4-4B07-BDC2-B005F81B4027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6E34023-504C-4508-964A-FA20C483A936}"/>
                </a:ext>
              </a:extLst>
            </p:cNvPr>
            <p:cNvGrpSpPr/>
            <p:nvPr/>
          </p:nvGrpSpPr>
          <p:grpSpPr>
            <a:xfrm flipH="1">
              <a:off x="6585126" y="3172138"/>
              <a:ext cx="1121290" cy="1057434"/>
              <a:chOff x="6003133" y="3214423"/>
              <a:chExt cx="1121290" cy="1057434"/>
            </a:xfrm>
          </p:grpSpPr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FBBA34A8-300D-4FE3-8BA9-89B50DD07C19}"/>
                  </a:ext>
                </a:extLst>
              </p:cNvPr>
              <p:cNvSpPr/>
              <p:nvPr/>
            </p:nvSpPr>
            <p:spPr>
              <a:xfrm rot="19049346">
                <a:off x="6003133" y="321442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3E8488D-E6D9-4127-97CF-92B4C404EBF0}"/>
                  </a:ext>
                </a:extLst>
              </p:cNvPr>
              <p:cNvSpPr/>
              <p:nvPr/>
            </p:nvSpPr>
            <p:spPr>
              <a:xfrm rot="18194194">
                <a:off x="6103001" y="3308593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A4480E7C-48FF-4AC0-8130-2852AFC96848}"/>
                  </a:ext>
                </a:extLst>
              </p:cNvPr>
              <p:cNvSpPr/>
              <p:nvPr/>
            </p:nvSpPr>
            <p:spPr>
              <a:xfrm rot="17283579">
                <a:off x="6210023" y="3357457"/>
                <a:ext cx="914400" cy="914400"/>
              </a:xfrm>
              <a:prstGeom prst="arc">
                <a:avLst>
                  <a:gd name="adj1" fmla="val 1868086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7BEA986-93A0-4D41-B76F-0508A9B7C1B8}"/>
              </a:ext>
            </a:extLst>
          </p:cNvPr>
          <p:cNvGrpSpPr/>
          <p:nvPr/>
        </p:nvGrpSpPr>
        <p:grpSpPr>
          <a:xfrm>
            <a:off x="5231232" y="1475960"/>
            <a:ext cx="5461833" cy="3223363"/>
            <a:chOff x="1678427" y="1155700"/>
            <a:chExt cx="8552243" cy="5047204"/>
          </a:xfrm>
        </p:grpSpPr>
        <p:sp>
          <p:nvSpPr>
            <p:cNvPr id="165" name="Oval 25">
              <a:extLst>
                <a:ext uri="{FF2B5EF4-FFF2-40B4-BE49-F238E27FC236}">
                  <a16:creationId xmlns:a16="http://schemas.microsoft.com/office/drawing/2014/main" id="{E556643B-7566-4EA8-844A-C58611B2E07F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25">
              <a:extLst>
                <a:ext uri="{FF2B5EF4-FFF2-40B4-BE49-F238E27FC236}">
                  <a16:creationId xmlns:a16="http://schemas.microsoft.com/office/drawing/2014/main" id="{94CA2E9A-7401-491A-8EDE-DACCD16A2E37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A8C725-D2EB-4C01-A315-FCEE78E99943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84" name="Oval 2">
                <a:extLst>
                  <a:ext uri="{FF2B5EF4-FFF2-40B4-BE49-F238E27FC236}">
                    <a16:creationId xmlns:a16="http://schemas.microsoft.com/office/drawing/2014/main" id="{DE91719E-7898-4F63-9FA8-A7C19CF20E1C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2">
                <a:extLst>
                  <a:ext uri="{FF2B5EF4-FFF2-40B4-BE49-F238E27FC236}">
                    <a16:creationId xmlns:a16="http://schemas.microsoft.com/office/drawing/2014/main" id="{3CCB53E7-566A-4E9A-A718-5FA1451BA4E3}"/>
                  </a:ext>
                </a:extLst>
              </p:cNvPr>
              <p:cNvSpPr/>
              <p:nvPr/>
            </p:nvSpPr>
            <p:spPr>
              <a:xfrm>
                <a:off x="2206052" y="2479882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3">
                <a:extLst>
                  <a:ext uri="{FF2B5EF4-FFF2-40B4-BE49-F238E27FC236}">
                    <a16:creationId xmlns:a16="http://schemas.microsoft.com/office/drawing/2014/main" id="{3E56A649-C7AC-4DCA-AB9E-FFB19BB0FB21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3">
                <a:extLst>
                  <a:ext uri="{FF2B5EF4-FFF2-40B4-BE49-F238E27FC236}">
                    <a16:creationId xmlns:a16="http://schemas.microsoft.com/office/drawing/2014/main" id="{B5311F5D-73EE-4FB6-9EB8-062408AB2B92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3">
                <a:extLst>
                  <a:ext uri="{FF2B5EF4-FFF2-40B4-BE49-F238E27FC236}">
                    <a16:creationId xmlns:a16="http://schemas.microsoft.com/office/drawing/2014/main" id="{AD88DEE1-5210-4521-B568-0832BFBC9043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0">
                <a:extLst>
                  <a:ext uri="{FF2B5EF4-FFF2-40B4-BE49-F238E27FC236}">
                    <a16:creationId xmlns:a16="http://schemas.microsoft.com/office/drawing/2014/main" id="{9678C114-1CF6-40A2-80D9-73845349F996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0">
                <a:extLst>
                  <a:ext uri="{FF2B5EF4-FFF2-40B4-BE49-F238E27FC236}">
                    <a16:creationId xmlns:a16="http://schemas.microsoft.com/office/drawing/2014/main" id="{D647EB2F-00E3-4F0C-A1E2-B8E0AB9DF02D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5">
                <a:extLst>
                  <a:ext uri="{FF2B5EF4-FFF2-40B4-BE49-F238E27FC236}">
                    <a16:creationId xmlns:a16="http://schemas.microsoft.com/office/drawing/2014/main" id="{3ED6BBBB-A464-4FBA-A6B8-49FFCAEE5E74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4">
                <a:extLst>
                  <a:ext uri="{FF2B5EF4-FFF2-40B4-BE49-F238E27FC236}">
                    <a16:creationId xmlns:a16="http://schemas.microsoft.com/office/drawing/2014/main" id="{77D15715-7E03-4A83-9F90-F260D983B94C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3">
                <a:extLst>
                  <a:ext uri="{FF2B5EF4-FFF2-40B4-BE49-F238E27FC236}">
                    <a16:creationId xmlns:a16="http://schemas.microsoft.com/office/drawing/2014/main" id="{F2BB4282-A968-4423-847F-F179D26D3B33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0">
                <a:extLst>
                  <a:ext uri="{FF2B5EF4-FFF2-40B4-BE49-F238E27FC236}">
                    <a16:creationId xmlns:a16="http://schemas.microsoft.com/office/drawing/2014/main" id="{C01C7529-35CA-4A9B-BE28-36080D85D6BE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D34BF20-4C33-4D15-84FC-D2D9277EB5FB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739E27B4-C0C4-47F0-B299-7FF8684395C1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3EA6036-6C58-450F-B996-8BEF58788F2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16363F1-E2E7-4AA6-A449-32AB5B2A519D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4D6D3F3-FDD8-44F0-B0AE-7B20D6D18B9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D86EC3D-F2F2-415C-B2A2-059FB5D14084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48563FB7-B584-40DA-BD3F-A31EBFF87A0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73617DE-3EA5-4D9F-88B0-3BCC9BC702A8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9CE55D7-A3C9-47E8-9413-676C6AD2CDA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75" name="Arc 12">
                  <a:extLst>
                    <a:ext uri="{FF2B5EF4-FFF2-40B4-BE49-F238E27FC236}">
                      <a16:creationId xmlns:a16="http://schemas.microsoft.com/office/drawing/2014/main" id="{60F2784B-49B5-4224-B909-6136BBACAC83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2">
                  <a:extLst>
                    <a:ext uri="{FF2B5EF4-FFF2-40B4-BE49-F238E27FC236}">
                      <a16:creationId xmlns:a16="http://schemas.microsoft.com/office/drawing/2014/main" id="{86CB8F23-D525-40C2-BDF6-0B319607F343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Arc 12">
                  <a:extLst>
                    <a:ext uri="{FF2B5EF4-FFF2-40B4-BE49-F238E27FC236}">
                      <a16:creationId xmlns:a16="http://schemas.microsoft.com/office/drawing/2014/main" id="{8EB9173D-4CFD-4A20-80FD-21E8C92F74D8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7298291E-571C-4118-BB83-13A492D35881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72" name="Arc 12">
                  <a:extLst>
                    <a:ext uri="{FF2B5EF4-FFF2-40B4-BE49-F238E27FC236}">
                      <a16:creationId xmlns:a16="http://schemas.microsoft.com/office/drawing/2014/main" id="{14D3185E-A228-407F-A5FA-6B5298EE0D9F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Arc 12">
                  <a:extLst>
                    <a:ext uri="{FF2B5EF4-FFF2-40B4-BE49-F238E27FC236}">
                      <a16:creationId xmlns:a16="http://schemas.microsoft.com/office/drawing/2014/main" id="{9265394D-8AF3-4EE4-B0DD-7700FCE79CB2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Arc 12">
                  <a:extLst>
                    <a:ext uri="{FF2B5EF4-FFF2-40B4-BE49-F238E27FC236}">
                      <a16:creationId xmlns:a16="http://schemas.microsoft.com/office/drawing/2014/main" id="{0D2E97A0-F641-4E38-9E81-4073E82D6D44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D52AA0-A580-4D5A-9B80-51591A9DAA6F}"/>
              </a:ext>
            </a:extLst>
          </p:cNvPr>
          <p:cNvGrpSpPr/>
          <p:nvPr/>
        </p:nvGrpSpPr>
        <p:grpSpPr>
          <a:xfrm>
            <a:off x="169589" y="2841106"/>
            <a:ext cx="3672856" cy="2771975"/>
            <a:chOff x="169589" y="2841106"/>
            <a:chExt cx="3672856" cy="2771975"/>
          </a:xfrm>
        </p:grpSpPr>
        <p:sp>
          <p:nvSpPr>
            <p:cNvPr id="148" name="Oval 245">
              <a:extLst>
                <a:ext uri="{FF2B5EF4-FFF2-40B4-BE49-F238E27FC236}">
                  <a16:creationId xmlns:a16="http://schemas.microsoft.com/office/drawing/2014/main" id="{9415CE3C-6E8C-488B-A51B-768711B6CA71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245">
              <a:extLst>
                <a:ext uri="{FF2B5EF4-FFF2-40B4-BE49-F238E27FC236}">
                  <a16:creationId xmlns:a16="http://schemas.microsoft.com/office/drawing/2014/main" id="{294770D8-7084-4FAA-9465-DEB28FAA8D81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C5E1C3E-1203-4AA7-95EF-227918DE9748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243">
              <a:extLst>
                <a:ext uri="{FF2B5EF4-FFF2-40B4-BE49-F238E27FC236}">
                  <a16:creationId xmlns:a16="http://schemas.microsoft.com/office/drawing/2014/main" id="{D845BD19-002B-44FF-8FC8-07951CE707FA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243">
              <a:extLst>
                <a:ext uri="{FF2B5EF4-FFF2-40B4-BE49-F238E27FC236}">
                  <a16:creationId xmlns:a16="http://schemas.microsoft.com/office/drawing/2014/main" id="{BB987C80-9FA7-406D-B448-E1CE27DE187D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68F0205-9E54-4437-93CA-8481E1E72F9E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0049FE3-4A1E-420E-91EF-B0C24B2ED0AD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39263A8-0ACC-4859-895F-3A80FFD9A813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9E9A54-268F-453B-95A4-A338310D75ED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8A186DC-1B03-4D52-91D2-A0E53B789542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7E401A5-5210-4EEB-85A0-045CBC00531E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FF1801-4F5E-4263-A1AC-29387706795D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AD541B1-3584-45EA-9DA5-91AC8090620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11BE4AB-7AFF-42BA-96A0-192A7CDF441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7042F3A-CE03-47AC-B1A6-D39C1AA76BAC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4D16B08-A424-4092-8999-C13CFB9F2C0E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247">
              <a:extLst>
                <a:ext uri="{FF2B5EF4-FFF2-40B4-BE49-F238E27FC236}">
                  <a16:creationId xmlns:a16="http://schemas.microsoft.com/office/drawing/2014/main" id="{EC1EC2CA-61FE-4C88-A7E4-7DE13623B1BD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92F56F3-4F28-423D-816B-7328AC19F0E8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6804F17-02A2-44AB-BE46-88653E5533DE}"/>
                </a:ext>
              </a:extLst>
            </p:cNvPr>
            <p:cNvSpPr/>
            <p:nvPr/>
          </p:nvSpPr>
          <p:spPr>
            <a:xfrm>
              <a:off x="1545362" y="319589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45BF33CF-717A-4CB8-AC1B-9FAFFEBCECBE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7C9B6B0-B492-43A3-A069-1DCCFC66F733}"/>
                </a:ext>
              </a:extLst>
            </p:cNvPr>
            <p:cNvSpPr/>
            <p:nvPr/>
          </p:nvSpPr>
          <p:spPr>
            <a:xfrm>
              <a:off x="2612470" y="3196355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33010F-210F-471B-A798-C1650181D5C7}"/>
              </a:ext>
            </a:extLst>
          </p:cNvPr>
          <p:cNvGrpSpPr/>
          <p:nvPr/>
        </p:nvGrpSpPr>
        <p:grpSpPr>
          <a:xfrm>
            <a:off x="3543414" y="2886017"/>
            <a:ext cx="2563090" cy="3197676"/>
            <a:chOff x="678838" y="2707843"/>
            <a:chExt cx="2563090" cy="3197676"/>
          </a:xfrm>
        </p:grpSpPr>
        <p:sp>
          <p:nvSpPr>
            <p:cNvPr id="225" name="Oval 245">
              <a:extLst>
                <a:ext uri="{FF2B5EF4-FFF2-40B4-BE49-F238E27FC236}">
                  <a16:creationId xmlns:a16="http://schemas.microsoft.com/office/drawing/2014/main" id="{4F8419F9-8DC8-4C93-AFED-B3AF875C49C1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5DE41EA-8A92-409B-98C3-9EAECC92BA40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Oval 243">
              <a:extLst>
                <a:ext uri="{FF2B5EF4-FFF2-40B4-BE49-F238E27FC236}">
                  <a16:creationId xmlns:a16="http://schemas.microsoft.com/office/drawing/2014/main" id="{DE20AFFF-C3A3-44FD-AE7C-64521FC48763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65E98CA0-6DB7-4178-98E2-B553ED2C5EC6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5E3FB15-B764-4EF9-B41C-C801D53B0976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96EF169-845C-4E5A-8F9F-A2794B9081B2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45">
              <a:extLst>
                <a:ext uri="{FF2B5EF4-FFF2-40B4-BE49-F238E27FC236}">
                  <a16:creationId xmlns:a16="http://schemas.microsoft.com/office/drawing/2014/main" id="{0457EF88-C6DD-4907-82FA-B25A8DCBF531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F967F09-1BD2-4FA3-8304-2C529F05BEA9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Oval 243">
              <a:extLst>
                <a:ext uri="{FF2B5EF4-FFF2-40B4-BE49-F238E27FC236}">
                  <a16:creationId xmlns:a16="http://schemas.microsoft.com/office/drawing/2014/main" id="{1A94DE56-A832-40BF-823E-D15EA3899427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BAB2D62-AF4C-4161-9977-DD370F46916E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E130EE7-E0D5-499D-9F0B-D364F5F06AC4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2CF2A71-03A1-4B9A-9F5E-5859620BF8D8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10406BB-6628-4B1B-BEF0-378FD8180D69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C290B2E-767D-420B-9A49-835BB5517C99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2FAE2D3-F4F2-4F2C-B703-48AD271CDF29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F646FB6-C959-4398-B8F7-5175D0995F40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47">
              <a:extLst>
                <a:ext uri="{FF2B5EF4-FFF2-40B4-BE49-F238E27FC236}">
                  <a16:creationId xmlns:a16="http://schemas.microsoft.com/office/drawing/2014/main" id="{390EB925-D392-416C-9163-A3BCED0DB394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6197BB9E-500A-47DE-85BE-07FAF80122D4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CB8C09A-7D62-4456-A2C9-C0FEA8014A10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A48E258-1D4B-4D10-B055-3F222C581CDA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8CF5BD7-0A0F-40A3-8544-8716F4BA65C8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6" name="Oval 25">
            <a:extLst>
              <a:ext uri="{FF2B5EF4-FFF2-40B4-BE49-F238E27FC236}">
                <a16:creationId xmlns:a16="http://schemas.microsoft.com/office/drawing/2014/main" id="{6F7C0BF6-6DA2-49CE-A203-9D30ECD99667}"/>
              </a:ext>
            </a:extLst>
          </p:cNvPr>
          <p:cNvSpPr/>
          <p:nvPr/>
        </p:nvSpPr>
        <p:spPr>
          <a:xfrm>
            <a:off x="5008250" y="4932961"/>
            <a:ext cx="5456440" cy="189313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5">
            <a:extLst>
              <a:ext uri="{FF2B5EF4-FFF2-40B4-BE49-F238E27FC236}">
                <a16:creationId xmlns:a16="http://schemas.microsoft.com/office/drawing/2014/main" id="{A8718B67-D2FB-4F0A-9F40-9CB6DB5583F2}"/>
              </a:ext>
            </a:extLst>
          </p:cNvPr>
          <p:cNvSpPr/>
          <p:nvPr/>
        </p:nvSpPr>
        <p:spPr>
          <a:xfrm>
            <a:off x="5013643" y="3958360"/>
            <a:ext cx="5456440" cy="1893139"/>
          </a:xfrm>
          <a:custGeom>
            <a:avLst/>
            <a:gdLst>
              <a:gd name="connsiteX0" fmla="*/ 0 w 2486479"/>
              <a:gd name="connsiteY0" fmla="*/ 804088 h 1608176"/>
              <a:gd name="connsiteX1" fmla="*/ 1243240 w 2486479"/>
              <a:gd name="connsiteY1" fmla="*/ 0 h 1608176"/>
              <a:gd name="connsiteX2" fmla="*/ 2486480 w 2486479"/>
              <a:gd name="connsiteY2" fmla="*/ 804088 h 1608176"/>
              <a:gd name="connsiteX3" fmla="*/ 1243240 w 2486479"/>
              <a:gd name="connsiteY3" fmla="*/ 1608176 h 1608176"/>
              <a:gd name="connsiteX4" fmla="*/ 0 w 2486479"/>
              <a:gd name="connsiteY4" fmla="*/ 804088 h 1608176"/>
              <a:gd name="connsiteX0" fmla="*/ 0 w 3972380"/>
              <a:gd name="connsiteY0" fmla="*/ 1845765 h 2029009"/>
              <a:gd name="connsiteX1" fmla="*/ 2729140 w 3972380"/>
              <a:gd name="connsiteY1" fmla="*/ 32027 h 2029009"/>
              <a:gd name="connsiteX2" fmla="*/ 3972380 w 3972380"/>
              <a:gd name="connsiteY2" fmla="*/ 836115 h 2029009"/>
              <a:gd name="connsiteX3" fmla="*/ 2729140 w 3972380"/>
              <a:gd name="connsiteY3" fmla="*/ 1640203 h 2029009"/>
              <a:gd name="connsiteX4" fmla="*/ 0 w 3972380"/>
              <a:gd name="connsiteY4" fmla="*/ 1845765 h 2029009"/>
              <a:gd name="connsiteX0" fmla="*/ 39984 w 4012364"/>
              <a:gd name="connsiteY0" fmla="*/ 2180233 h 2304605"/>
              <a:gd name="connsiteX1" fmla="*/ 1252546 w 4012364"/>
              <a:gd name="connsiteY1" fmla="*/ 113196 h 2304605"/>
              <a:gd name="connsiteX2" fmla="*/ 2769124 w 4012364"/>
              <a:gd name="connsiteY2" fmla="*/ 366495 h 2304605"/>
              <a:gd name="connsiteX3" fmla="*/ 4012364 w 4012364"/>
              <a:gd name="connsiteY3" fmla="*/ 1170583 h 2304605"/>
              <a:gd name="connsiteX4" fmla="*/ 2769124 w 4012364"/>
              <a:gd name="connsiteY4" fmla="*/ 1974671 h 2304605"/>
              <a:gd name="connsiteX5" fmla="*/ 39984 w 4012364"/>
              <a:gd name="connsiteY5" fmla="*/ 2180233 h 2304605"/>
              <a:gd name="connsiteX0" fmla="*/ 39984 w 4148181"/>
              <a:gd name="connsiteY0" fmla="*/ 2180233 h 2964175"/>
              <a:gd name="connsiteX1" fmla="*/ 1252546 w 4148181"/>
              <a:gd name="connsiteY1" fmla="*/ 113196 h 2964175"/>
              <a:gd name="connsiteX2" fmla="*/ 2769124 w 4148181"/>
              <a:gd name="connsiteY2" fmla="*/ 366495 h 2964175"/>
              <a:gd name="connsiteX3" fmla="*/ 4012364 w 4148181"/>
              <a:gd name="connsiteY3" fmla="*/ 1170583 h 2964175"/>
              <a:gd name="connsiteX4" fmla="*/ 4052896 w 4148181"/>
              <a:gd name="connsiteY4" fmla="*/ 2951646 h 2964175"/>
              <a:gd name="connsiteX5" fmla="*/ 2769124 w 4148181"/>
              <a:gd name="connsiteY5" fmla="*/ 1974671 h 2964175"/>
              <a:gd name="connsiteX6" fmla="*/ 39984 w 4148181"/>
              <a:gd name="connsiteY6" fmla="*/ 2180233 h 2964175"/>
              <a:gd name="connsiteX0" fmla="*/ 39984 w 4174016"/>
              <a:gd name="connsiteY0" fmla="*/ 2204816 h 2988758"/>
              <a:gd name="connsiteX1" fmla="*/ 1252546 w 4174016"/>
              <a:gd name="connsiteY1" fmla="*/ 137779 h 2988758"/>
              <a:gd name="connsiteX2" fmla="*/ 2769124 w 4174016"/>
              <a:gd name="connsiteY2" fmla="*/ 391078 h 2988758"/>
              <a:gd name="connsiteX3" fmla="*/ 3633796 w 4174016"/>
              <a:gd name="connsiteY3" fmla="*/ 23479 h 2988758"/>
              <a:gd name="connsiteX4" fmla="*/ 4012364 w 4174016"/>
              <a:gd name="connsiteY4" fmla="*/ 1195166 h 2988758"/>
              <a:gd name="connsiteX5" fmla="*/ 4052896 w 4174016"/>
              <a:gd name="connsiteY5" fmla="*/ 2976229 h 2988758"/>
              <a:gd name="connsiteX6" fmla="*/ 2769124 w 4174016"/>
              <a:gd name="connsiteY6" fmla="*/ 1999254 h 2988758"/>
              <a:gd name="connsiteX7" fmla="*/ 39984 w 4174016"/>
              <a:gd name="connsiteY7" fmla="*/ 2204816 h 2988758"/>
              <a:gd name="connsiteX0" fmla="*/ 39984 w 4174016"/>
              <a:gd name="connsiteY0" fmla="*/ 2793871 h 3577813"/>
              <a:gd name="connsiteX1" fmla="*/ 1252546 w 4174016"/>
              <a:gd name="connsiteY1" fmla="*/ 726834 h 3577813"/>
              <a:gd name="connsiteX2" fmla="*/ 2147895 w 4174016"/>
              <a:gd name="connsiteY2" fmla="*/ 2934 h 3577813"/>
              <a:gd name="connsiteX3" fmla="*/ 2769124 w 4174016"/>
              <a:gd name="connsiteY3" fmla="*/ 980133 h 3577813"/>
              <a:gd name="connsiteX4" fmla="*/ 3633796 w 4174016"/>
              <a:gd name="connsiteY4" fmla="*/ 612534 h 3577813"/>
              <a:gd name="connsiteX5" fmla="*/ 4012364 w 4174016"/>
              <a:gd name="connsiteY5" fmla="*/ 1784221 h 3577813"/>
              <a:gd name="connsiteX6" fmla="*/ 4052896 w 4174016"/>
              <a:gd name="connsiteY6" fmla="*/ 3565284 h 3577813"/>
              <a:gd name="connsiteX7" fmla="*/ 2769124 w 4174016"/>
              <a:gd name="connsiteY7" fmla="*/ 2588309 h 3577813"/>
              <a:gd name="connsiteX8" fmla="*/ 39984 w 4174016"/>
              <a:gd name="connsiteY8" fmla="*/ 2793871 h 3577813"/>
              <a:gd name="connsiteX0" fmla="*/ 3048 w 4137080"/>
              <a:gd name="connsiteY0" fmla="*/ 2793871 h 3814487"/>
              <a:gd name="connsiteX1" fmla="*/ 1215610 w 4137080"/>
              <a:gd name="connsiteY1" fmla="*/ 726834 h 3814487"/>
              <a:gd name="connsiteX2" fmla="*/ 2110959 w 4137080"/>
              <a:gd name="connsiteY2" fmla="*/ 2934 h 3814487"/>
              <a:gd name="connsiteX3" fmla="*/ 2732188 w 4137080"/>
              <a:gd name="connsiteY3" fmla="*/ 980133 h 3814487"/>
              <a:gd name="connsiteX4" fmla="*/ 3596860 w 4137080"/>
              <a:gd name="connsiteY4" fmla="*/ 612534 h 3814487"/>
              <a:gd name="connsiteX5" fmla="*/ 3975428 w 4137080"/>
              <a:gd name="connsiteY5" fmla="*/ 1784221 h 3814487"/>
              <a:gd name="connsiteX6" fmla="*/ 4015960 w 4137080"/>
              <a:gd name="connsiteY6" fmla="*/ 3565284 h 3814487"/>
              <a:gd name="connsiteX7" fmla="*/ 2732188 w 4137080"/>
              <a:gd name="connsiteY7" fmla="*/ 2588309 h 3814487"/>
              <a:gd name="connsiteX8" fmla="*/ 929859 w 4137080"/>
              <a:gd name="connsiteY8" fmla="*/ 3812935 h 3814487"/>
              <a:gd name="connsiteX9" fmla="*/ 3048 w 4137080"/>
              <a:gd name="connsiteY9" fmla="*/ 2793871 h 3814487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787907 w 4192799"/>
              <a:gd name="connsiteY4" fmla="*/ 98013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787907 w 4192799"/>
              <a:gd name="connsiteY8" fmla="*/ 258830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4192799"/>
              <a:gd name="connsiteY0" fmla="*/ 2793871 h 3814162"/>
              <a:gd name="connsiteX1" fmla="*/ 223578 w 4192799"/>
              <a:gd name="connsiteY1" fmla="*/ 1641235 h 3814162"/>
              <a:gd name="connsiteX2" fmla="*/ 1271329 w 4192799"/>
              <a:gd name="connsiteY2" fmla="*/ 726834 h 3814162"/>
              <a:gd name="connsiteX3" fmla="*/ 2166678 w 4192799"/>
              <a:gd name="connsiteY3" fmla="*/ 2934 h 3814162"/>
              <a:gd name="connsiteX4" fmla="*/ 2845057 w 4192799"/>
              <a:gd name="connsiteY4" fmla="*/ 694383 h 3814162"/>
              <a:gd name="connsiteX5" fmla="*/ 3652579 w 4192799"/>
              <a:gd name="connsiteY5" fmla="*/ 612534 h 3814162"/>
              <a:gd name="connsiteX6" fmla="*/ 4031147 w 4192799"/>
              <a:gd name="connsiteY6" fmla="*/ 1784221 h 3814162"/>
              <a:gd name="connsiteX7" fmla="*/ 4071679 w 4192799"/>
              <a:gd name="connsiteY7" fmla="*/ 3565284 h 3814162"/>
              <a:gd name="connsiteX8" fmla="*/ 2845057 w 4192799"/>
              <a:gd name="connsiteY8" fmla="*/ 3369359 h 3814162"/>
              <a:gd name="connsiteX9" fmla="*/ 985578 w 4192799"/>
              <a:gd name="connsiteY9" fmla="*/ 3812935 h 3814162"/>
              <a:gd name="connsiteX10" fmla="*/ 58767 w 4192799"/>
              <a:gd name="connsiteY10" fmla="*/ 2793871 h 3814162"/>
              <a:gd name="connsiteX0" fmla="*/ 58767 w 5443308"/>
              <a:gd name="connsiteY0" fmla="*/ 2793871 h 3814162"/>
              <a:gd name="connsiteX1" fmla="*/ 223578 w 5443308"/>
              <a:gd name="connsiteY1" fmla="*/ 1641235 h 3814162"/>
              <a:gd name="connsiteX2" fmla="*/ 1271329 w 5443308"/>
              <a:gd name="connsiteY2" fmla="*/ 726834 h 3814162"/>
              <a:gd name="connsiteX3" fmla="*/ 2166678 w 5443308"/>
              <a:gd name="connsiteY3" fmla="*/ 2934 h 3814162"/>
              <a:gd name="connsiteX4" fmla="*/ 2845057 w 5443308"/>
              <a:gd name="connsiteY4" fmla="*/ 694383 h 3814162"/>
              <a:gd name="connsiteX5" fmla="*/ 3652579 w 5443308"/>
              <a:gd name="connsiteY5" fmla="*/ 612534 h 3814162"/>
              <a:gd name="connsiteX6" fmla="*/ 4031147 w 5443308"/>
              <a:gd name="connsiteY6" fmla="*/ 1784221 h 3814162"/>
              <a:gd name="connsiteX7" fmla="*/ 5443279 w 5443308"/>
              <a:gd name="connsiteY7" fmla="*/ 2517535 h 3814162"/>
              <a:gd name="connsiteX8" fmla="*/ 4071679 w 5443308"/>
              <a:gd name="connsiteY8" fmla="*/ 3565284 h 3814162"/>
              <a:gd name="connsiteX9" fmla="*/ 2845057 w 5443308"/>
              <a:gd name="connsiteY9" fmla="*/ 3369359 h 3814162"/>
              <a:gd name="connsiteX10" fmla="*/ 985578 w 5443308"/>
              <a:gd name="connsiteY10" fmla="*/ 3812935 h 3814162"/>
              <a:gd name="connsiteX11" fmla="*/ 58767 w 5443308"/>
              <a:gd name="connsiteY11" fmla="*/ 2793871 h 381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43308" h="3814162">
                <a:moveTo>
                  <a:pt x="58767" y="2793871"/>
                </a:moveTo>
                <a:cubicBezTo>
                  <a:pt x="-68233" y="2431921"/>
                  <a:pt x="21484" y="1985741"/>
                  <a:pt x="223578" y="1641235"/>
                </a:cubicBezTo>
                <a:cubicBezTo>
                  <a:pt x="425672" y="1296729"/>
                  <a:pt x="991929" y="1012584"/>
                  <a:pt x="1271329" y="726834"/>
                </a:cubicBezTo>
                <a:cubicBezTo>
                  <a:pt x="1603598" y="382328"/>
                  <a:pt x="1913915" y="-39282"/>
                  <a:pt x="2166678" y="2934"/>
                </a:cubicBezTo>
                <a:cubicBezTo>
                  <a:pt x="2419441" y="45150"/>
                  <a:pt x="2597407" y="592783"/>
                  <a:pt x="2845057" y="694383"/>
                </a:cubicBezTo>
                <a:cubicBezTo>
                  <a:pt x="3092707" y="795983"/>
                  <a:pt x="3445372" y="478519"/>
                  <a:pt x="3652579" y="612534"/>
                </a:cubicBezTo>
                <a:cubicBezTo>
                  <a:pt x="3859786" y="746549"/>
                  <a:pt x="3951772" y="1520696"/>
                  <a:pt x="4031147" y="1784221"/>
                </a:cubicBezTo>
                <a:cubicBezTo>
                  <a:pt x="4110522" y="2047746"/>
                  <a:pt x="5436524" y="2220691"/>
                  <a:pt x="5443279" y="2517535"/>
                </a:cubicBezTo>
                <a:cubicBezTo>
                  <a:pt x="5450034" y="2814379"/>
                  <a:pt x="4285641" y="3369338"/>
                  <a:pt x="4071679" y="3565284"/>
                </a:cubicBezTo>
                <a:cubicBezTo>
                  <a:pt x="3857717" y="3761230"/>
                  <a:pt x="3359407" y="3328084"/>
                  <a:pt x="2845057" y="3369359"/>
                </a:cubicBezTo>
                <a:cubicBezTo>
                  <a:pt x="2330707" y="3410634"/>
                  <a:pt x="1440435" y="3778675"/>
                  <a:pt x="985578" y="3812935"/>
                </a:cubicBezTo>
                <a:cubicBezTo>
                  <a:pt x="530721" y="3847195"/>
                  <a:pt x="185767" y="3155821"/>
                  <a:pt x="58767" y="2793871"/>
                </a:cubicBezTo>
                <a:close/>
              </a:path>
            </a:pathLst>
          </a:custGeom>
          <a:solidFill>
            <a:schemeClr val="accent6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BE57F82-86CF-4936-9607-734464D6A634}"/>
              </a:ext>
            </a:extLst>
          </p:cNvPr>
          <p:cNvGrpSpPr/>
          <p:nvPr/>
        </p:nvGrpSpPr>
        <p:grpSpPr>
          <a:xfrm>
            <a:off x="5015023" y="3602737"/>
            <a:ext cx="5423633" cy="2971330"/>
            <a:chOff x="1689033" y="1155700"/>
            <a:chExt cx="8492428" cy="4652566"/>
          </a:xfrm>
        </p:grpSpPr>
        <p:sp>
          <p:nvSpPr>
            <p:cNvPr id="265" name="Oval 2">
              <a:extLst>
                <a:ext uri="{FF2B5EF4-FFF2-40B4-BE49-F238E27FC236}">
                  <a16:creationId xmlns:a16="http://schemas.microsoft.com/office/drawing/2014/main" id="{78F26A7A-940C-4AFE-9649-31BD1539E548}"/>
                </a:ext>
              </a:extLst>
            </p:cNvPr>
            <p:cNvSpPr/>
            <p:nvPr/>
          </p:nvSpPr>
          <p:spPr>
            <a:xfrm>
              <a:off x="2104571" y="2398803"/>
              <a:ext cx="8076890" cy="3253126"/>
            </a:xfrm>
            <a:custGeom>
              <a:avLst/>
              <a:gdLst>
                <a:gd name="connsiteX0" fmla="*/ 0 w 7277100"/>
                <a:gd name="connsiteY0" fmla="*/ 1631950 h 3263900"/>
                <a:gd name="connsiteX1" fmla="*/ 3638550 w 7277100"/>
                <a:gd name="connsiteY1" fmla="*/ 0 h 3263900"/>
                <a:gd name="connsiteX2" fmla="*/ 7277100 w 7277100"/>
                <a:gd name="connsiteY2" fmla="*/ 1631950 h 3263900"/>
                <a:gd name="connsiteX3" fmla="*/ 3638550 w 7277100"/>
                <a:gd name="connsiteY3" fmla="*/ 3263900 h 3263900"/>
                <a:gd name="connsiteX4" fmla="*/ 0 w 7277100"/>
                <a:gd name="connsiteY4" fmla="*/ 1631950 h 3263900"/>
                <a:gd name="connsiteX0" fmla="*/ 111800 w 7388900"/>
                <a:gd name="connsiteY0" fmla="*/ 1719403 h 3351353"/>
                <a:gd name="connsiteX1" fmla="*/ 1184950 w 7388900"/>
                <a:gd name="connsiteY1" fmla="*/ 379553 h 3351353"/>
                <a:gd name="connsiteX2" fmla="*/ 3750350 w 7388900"/>
                <a:gd name="connsiteY2" fmla="*/ 87453 h 3351353"/>
                <a:gd name="connsiteX3" fmla="*/ 7388900 w 7388900"/>
                <a:gd name="connsiteY3" fmla="*/ 1719403 h 3351353"/>
                <a:gd name="connsiteX4" fmla="*/ 3750350 w 7388900"/>
                <a:gd name="connsiteY4" fmla="*/ 3351353 h 3351353"/>
                <a:gd name="connsiteX5" fmla="*/ 111800 w 7388900"/>
                <a:gd name="connsiteY5" fmla="*/ 1719403 h 3351353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36415 w 7859615"/>
                <a:gd name="connsiteY0" fmla="*/ 1825690 h 3330921"/>
                <a:gd name="connsiteX1" fmla="*/ 2112866 w 7859615"/>
                <a:gd name="connsiteY1" fmla="*/ 1235140 h 3330921"/>
                <a:gd name="connsiteX2" fmla="*/ 1325465 w 7859615"/>
                <a:gd name="connsiteY2" fmla="*/ 917641 h 3330921"/>
                <a:gd name="connsiteX3" fmla="*/ 1655665 w 7859615"/>
                <a:gd name="connsiteY3" fmla="*/ 358840 h 3330921"/>
                <a:gd name="connsiteX4" fmla="*/ 4221065 w 7859615"/>
                <a:gd name="connsiteY4" fmla="*/ 66740 h 3330921"/>
                <a:gd name="connsiteX5" fmla="*/ 7859615 w 7859615"/>
                <a:gd name="connsiteY5" fmla="*/ 1698690 h 3330921"/>
                <a:gd name="connsiteX6" fmla="*/ 4221065 w 7859615"/>
                <a:gd name="connsiteY6" fmla="*/ 3330640 h 3330921"/>
                <a:gd name="connsiteX7" fmla="*/ 36415 w 7859615"/>
                <a:gd name="connsiteY7" fmla="*/ 1825690 h 3330921"/>
                <a:gd name="connsiteX0" fmla="*/ 17932 w 7841132"/>
                <a:gd name="connsiteY0" fmla="*/ 1825690 h 3330921"/>
                <a:gd name="connsiteX1" fmla="*/ 2094383 w 7841132"/>
                <a:gd name="connsiteY1" fmla="*/ 1235140 h 3330921"/>
                <a:gd name="connsiteX2" fmla="*/ 1306982 w 7841132"/>
                <a:gd name="connsiteY2" fmla="*/ 917641 h 3330921"/>
                <a:gd name="connsiteX3" fmla="*/ 1637182 w 7841132"/>
                <a:gd name="connsiteY3" fmla="*/ 358840 h 3330921"/>
                <a:gd name="connsiteX4" fmla="*/ 4202582 w 7841132"/>
                <a:gd name="connsiteY4" fmla="*/ 66740 h 3330921"/>
                <a:gd name="connsiteX5" fmla="*/ 7841132 w 7841132"/>
                <a:gd name="connsiteY5" fmla="*/ 1698690 h 3330921"/>
                <a:gd name="connsiteX6" fmla="*/ 4202582 w 7841132"/>
                <a:gd name="connsiteY6" fmla="*/ 3330640 h 3330921"/>
                <a:gd name="connsiteX7" fmla="*/ 17932 w 7841132"/>
                <a:gd name="connsiteY7" fmla="*/ 1825690 h 3330921"/>
                <a:gd name="connsiteX0" fmla="*/ 28309 w 7851509"/>
                <a:gd name="connsiteY0" fmla="*/ 1825690 h 3330921"/>
                <a:gd name="connsiteX1" fmla="*/ 2104760 w 7851509"/>
                <a:gd name="connsiteY1" fmla="*/ 1235140 h 3330921"/>
                <a:gd name="connsiteX2" fmla="*/ 1317359 w 7851509"/>
                <a:gd name="connsiteY2" fmla="*/ 917641 h 3330921"/>
                <a:gd name="connsiteX3" fmla="*/ 1647559 w 7851509"/>
                <a:gd name="connsiteY3" fmla="*/ 358840 h 3330921"/>
                <a:gd name="connsiteX4" fmla="*/ 4212959 w 7851509"/>
                <a:gd name="connsiteY4" fmla="*/ 66740 h 3330921"/>
                <a:gd name="connsiteX5" fmla="*/ 7851509 w 7851509"/>
                <a:gd name="connsiteY5" fmla="*/ 1698690 h 3330921"/>
                <a:gd name="connsiteX6" fmla="*/ 4212959 w 7851509"/>
                <a:gd name="connsiteY6" fmla="*/ 3330640 h 3330921"/>
                <a:gd name="connsiteX7" fmla="*/ 28309 w 7851509"/>
                <a:gd name="connsiteY7" fmla="*/ 1825690 h 3330921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79166 w 7875216"/>
                <a:gd name="connsiteY2" fmla="*/ 8541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1643 w 7887543"/>
                <a:gd name="connsiteY0" fmla="*/ 1914590 h 3331494"/>
                <a:gd name="connsiteX1" fmla="*/ 2178894 w 7887543"/>
                <a:gd name="connsiteY1" fmla="*/ 1285940 h 3331494"/>
                <a:gd name="connsiteX2" fmla="*/ 1391493 w 7887543"/>
                <a:gd name="connsiteY2" fmla="*/ 854141 h 3331494"/>
                <a:gd name="connsiteX3" fmla="*/ 1683593 w 7887543"/>
                <a:gd name="connsiteY3" fmla="*/ 358840 h 3331494"/>
                <a:gd name="connsiteX4" fmla="*/ 4248993 w 7887543"/>
                <a:gd name="connsiteY4" fmla="*/ 66740 h 3331494"/>
                <a:gd name="connsiteX5" fmla="*/ 7887543 w 7887543"/>
                <a:gd name="connsiteY5" fmla="*/ 1698690 h 3331494"/>
                <a:gd name="connsiteX6" fmla="*/ 4248993 w 7887543"/>
                <a:gd name="connsiteY6" fmla="*/ 3330640 h 3331494"/>
                <a:gd name="connsiteX7" fmla="*/ 51643 w 7887543"/>
                <a:gd name="connsiteY7" fmla="*/ 1914590 h 3331494"/>
                <a:gd name="connsiteX0" fmla="*/ 10506 w 7846406"/>
                <a:gd name="connsiteY0" fmla="*/ 1914590 h 3331802"/>
                <a:gd name="connsiteX1" fmla="*/ 2137757 w 7846406"/>
                <a:gd name="connsiteY1" fmla="*/ 1285940 h 3331802"/>
                <a:gd name="connsiteX2" fmla="*/ 1350356 w 7846406"/>
                <a:gd name="connsiteY2" fmla="*/ 854141 h 3331802"/>
                <a:gd name="connsiteX3" fmla="*/ 1642456 w 7846406"/>
                <a:gd name="connsiteY3" fmla="*/ 358840 h 3331802"/>
                <a:gd name="connsiteX4" fmla="*/ 4207856 w 7846406"/>
                <a:gd name="connsiteY4" fmla="*/ 66740 h 3331802"/>
                <a:gd name="connsiteX5" fmla="*/ 7846406 w 7846406"/>
                <a:gd name="connsiteY5" fmla="*/ 1698690 h 3331802"/>
                <a:gd name="connsiteX6" fmla="*/ 4207856 w 7846406"/>
                <a:gd name="connsiteY6" fmla="*/ 3330640 h 3331802"/>
                <a:gd name="connsiteX7" fmla="*/ 10506 w 7846406"/>
                <a:gd name="connsiteY7" fmla="*/ 1914590 h 3331802"/>
                <a:gd name="connsiteX0" fmla="*/ 52166 w 7888066"/>
                <a:gd name="connsiteY0" fmla="*/ 1914590 h 3103065"/>
                <a:gd name="connsiteX1" fmla="*/ 2179417 w 7888066"/>
                <a:gd name="connsiteY1" fmla="*/ 1285940 h 3103065"/>
                <a:gd name="connsiteX2" fmla="*/ 1392016 w 7888066"/>
                <a:gd name="connsiteY2" fmla="*/ 854141 h 3103065"/>
                <a:gd name="connsiteX3" fmla="*/ 1684116 w 7888066"/>
                <a:gd name="connsiteY3" fmla="*/ 358840 h 3103065"/>
                <a:gd name="connsiteX4" fmla="*/ 4249516 w 7888066"/>
                <a:gd name="connsiteY4" fmla="*/ 66740 h 3103065"/>
                <a:gd name="connsiteX5" fmla="*/ 7888066 w 7888066"/>
                <a:gd name="connsiteY5" fmla="*/ 1698690 h 3103065"/>
                <a:gd name="connsiteX6" fmla="*/ 4262216 w 7888066"/>
                <a:gd name="connsiteY6" fmla="*/ 3102040 h 3103065"/>
                <a:gd name="connsiteX7" fmla="*/ 52166 w 7888066"/>
                <a:gd name="connsiteY7" fmla="*/ 1914590 h 3103065"/>
                <a:gd name="connsiteX0" fmla="*/ 52166 w 8103168"/>
                <a:gd name="connsiteY0" fmla="*/ 1914590 h 3119146"/>
                <a:gd name="connsiteX1" fmla="*/ 2179417 w 8103168"/>
                <a:gd name="connsiteY1" fmla="*/ 1285940 h 3119146"/>
                <a:gd name="connsiteX2" fmla="*/ 1392016 w 8103168"/>
                <a:gd name="connsiteY2" fmla="*/ 854141 h 3119146"/>
                <a:gd name="connsiteX3" fmla="*/ 1684116 w 8103168"/>
                <a:gd name="connsiteY3" fmla="*/ 358840 h 3119146"/>
                <a:gd name="connsiteX4" fmla="*/ 4249516 w 8103168"/>
                <a:gd name="connsiteY4" fmla="*/ 66740 h 3119146"/>
                <a:gd name="connsiteX5" fmla="*/ 7888066 w 8103168"/>
                <a:gd name="connsiteY5" fmla="*/ 1698690 h 3119146"/>
                <a:gd name="connsiteX6" fmla="*/ 4262216 w 8103168"/>
                <a:gd name="connsiteY6" fmla="*/ 3102040 h 3119146"/>
                <a:gd name="connsiteX7" fmla="*/ 52166 w 8103168"/>
                <a:gd name="connsiteY7" fmla="*/ 1914590 h 3119146"/>
                <a:gd name="connsiteX0" fmla="*/ 2889614 w 6515464"/>
                <a:gd name="connsiteY0" fmla="*/ 3102040 h 3107637"/>
                <a:gd name="connsiteX1" fmla="*/ 806815 w 6515464"/>
                <a:gd name="connsiteY1" fmla="*/ 1285940 h 3107637"/>
                <a:gd name="connsiteX2" fmla="*/ 19414 w 6515464"/>
                <a:gd name="connsiteY2" fmla="*/ 854141 h 3107637"/>
                <a:gd name="connsiteX3" fmla="*/ 311514 w 6515464"/>
                <a:gd name="connsiteY3" fmla="*/ 358840 h 3107637"/>
                <a:gd name="connsiteX4" fmla="*/ 2876914 w 6515464"/>
                <a:gd name="connsiteY4" fmla="*/ 66740 h 3107637"/>
                <a:gd name="connsiteX5" fmla="*/ 6515464 w 6515464"/>
                <a:gd name="connsiteY5" fmla="*/ 1698690 h 3107637"/>
                <a:gd name="connsiteX6" fmla="*/ 2889614 w 6515464"/>
                <a:gd name="connsiteY6" fmla="*/ 3102040 h 3107637"/>
                <a:gd name="connsiteX0" fmla="*/ 4272304 w 7898154"/>
                <a:gd name="connsiteY0" fmla="*/ 3102040 h 3102571"/>
                <a:gd name="connsiteX1" fmla="*/ 30505 w 7898154"/>
                <a:gd name="connsiteY1" fmla="*/ 1857440 h 3102571"/>
                <a:gd name="connsiteX2" fmla="*/ 2189505 w 7898154"/>
                <a:gd name="connsiteY2" fmla="*/ 1285940 h 3102571"/>
                <a:gd name="connsiteX3" fmla="*/ 1402104 w 7898154"/>
                <a:gd name="connsiteY3" fmla="*/ 854141 h 3102571"/>
                <a:gd name="connsiteX4" fmla="*/ 1694204 w 7898154"/>
                <a:gd name="connsiteY4" fmla="*/ 358840 h 3102571"/>
                <a:gd name="connsiteX5" fmla="*/ 4259604 w 7898154"/>
                <a:gd name="connsiteY5" fmla="*/ 66740 h 3102571"/>
                <a:gd name="connsiteX6" fmla="*/ 7898154 w 7898154"/>
                <a:gd name="connsiteY6" fmla="*/ 1698690 h 3102571"/>
                <a:gd name="connsiteX7" fmla="*/ 4272304 w 7898154"/>
                <a:gd name="connsiteY7" fmla="*/ 3102040 h 3102571"/>
                <a:gd name="connsiteX0" fmla="*/ 4241799 w 7867649"/>
                <a:gd name="connsiteY0" fmla="*/ 3102040 h 3102571"/>
                <a:gd name="connsiteX1" fmla="*/ 0 w 7867649"/>
                <a:gd name="connsiteY1" fmla="*/ 1857440 h 3102571"/>
                <a:gd name="connsiteX2" fmla="*/ 2159000 w 7867649"/>
                <a:gd name="connsiteY2" fmla="*/ 1285940 h 3102571"/>
                <a:gd name="connsiteX3" fmla="*/ 1371599 w 7867649"/>
                <a:gd name="connsiteY3" fmla="*/ 854141 h 3102571"/>
                <a:gd name="connsiteX4" fmla="*/ 1663699 w 7867649"/>
                <a:gd name="connsiteY4" fmla="*/ 358840 h 3102571"/>
                <a:gd name="connsiteX5" fmla="*/ 4229099 w 7867649"/>
                <a:gd name="connsiteY5" fmla="*/ 66740 h 3102571"/>
                <a:gd name="connsiteX6" fmla="*/ 7867649 w 7867649"/>
                <a:gd name="connsiteY6" fmla="*/ 1698690 h 3102571"/>
                <a:gd name="connsiteX7" fmla="*/ 4241799 w 7867649"/>
                <a:gd name="connsiteY7" fmla="*/ 3102040 h 3102571"/>
                <a:gd name="connsiteX0" fmla="*/ 4241799 w 7867649"/>
                <a:gd name="connsiteY0" fmla="*/ 3102040 h 3250458"/>
                <a:gd name="connsiteX1" fmla="*/ 0 w 7867649"/>
                <a:gd name="connsiteY1" fmla="*/ 1857440 h 3250458"/>
                <a:gd name="connsiteX2" fmla="*/ 2159000 w 7867649"/>
                <a:gd name="connsiteY2" fmla="*/ 1285940 h 3250458"/>
                <a:gd name="connsiteX3" fmla="*/ 1371599 w 7867649"/>
                <a:gd name="connsiteY3" fmla="*/ 854141 h 3250458"/>
                <a:gd name="connsiteX4" fmla="*/ 1663699 w 7867649"/>
                <a:gd name="connsiteY4" fmla="*/ 358840 h 3250458"/>
                <a:gd name="connsiteX5" fmla="*/ 4229099 w 7867649"/>
                <a:gd name="connsiteY5" fmla="*/ 66740 h 3250458"/>
                <a:gd name="connsiteX6" fmla="*/ 7867649 w 7867649"/>
                <a:gd name="connsiteY6" fmla="*/ 1698690 h 3250458"/>
                <a:gd name="connsiteX7" fmla="*/ 4241799 w 7867649"/>
                <a:gd name="connsiteY7" fmla="*/ 3102040 h 3250458"/>
                <a:gd name="connsiteX0" fmla="*/ 4241799 w 7897635"/>
                <a:gd name="connsiteY0" fmla="*/ 3102040 h 3315959"/>
                <a:gd name="connsiteX1" fmla="*/ 0 w 7897635"/>
                <a:gd name="connsiteY1" fmla="*/ 1857440 h 3315959"/>
                <a:gd name="connsiteX2" fmla="*/ 2159000 w 7897635"/>
                <a:gd name="connsiteY2" fmla="*/ 1285940 h 3315959"/>
                <a:gd name="connsiteX3" fmla="*/ 1371599 w 7897635"/>
                <a:gd name="connsiteY3" fmla="*/ 854141 h 3315959"/>
                <a:gd name="connsiteX4" fmla="*/ 1663699 w 7897635"/>
                <a:gd name="connsiteY4" fmla="*/ 358840 h 3315959"/>
                <a:gd name="connsiteX5" fmla="*/ 4229099 w 7897635"/>
                <a:gd name="connsiteY5" fmla="*/ 66740 h 3315959"/>
                <a:gd name="connsiteX6" fmla="*/ 7867649 w 7897635"/>
                <a:gd name="connsiteY6" fmla="*/ 1698690 h 3315959"/>
                <a:gd name="connsiteX7" fmla="*/ 5740400 w 7897635"/>
                <a:gd name="connsiteY7" fmla="*/ 3178239 h 3315959"/>
                <a:gd name="connsiteX8" fmla="*/ 4241799 w 7897635"/>
                <a:gd name="connsiteY8" fmla="*/ 3102040 h 3315959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7010"/>
                <a:gd name="connsiteY0" fmla="*/ 3102040 h 3311999"/>
                <a:gd name="connsiteX1" fmla="*/ 0 w 7897010"/>
                <a:gd name="connsiteY1" fmla="*/ 1857440 h 3311999"/>
                <a:gd name="connsiteX2" fmla="*/ 2159000 w 7897010"/>
                <a:gd name="connsiteY2" fmla="*/ 1285940 h 3311999"/>
                <a:gd name="connsiteX3" fmla="*/ 1371599 w 7897010"/>
                <a:gd name="connsiteY3" fmla="*/ 854141 h 3311999"/>
                <a:gd name="connsiteX4" fmla="*/ 1663699 w 7897010"/>
                <a:gd name="connsiteY4" fmla="*/ 358840 h 3311999"/>
                <a:gd name="connsiteX5" fmla="*/ 4229099 w 7897010"/>
                <a:gd name="connsiteY5" fmla="*/ 66740 h 3311999"/>
                <a:gd name="connsiteX6" fmla="*/ 7867649 w 7897010"/>
                <a:gd name="connsiteY6" fmla="*/ 1698690 h 3311999"/>
                <a:gd name="connsiteX7" fmla="*/ 5829300 w 7897010"/>
                <a:gd name="connsiteY7" fmla="*/ 3229039 h 3311999"/>
                <a:gd name="connsiteX8" fmla="*/ 5613400 w 7897010"/>
                <a:gd name="connsiteY8" fmla="*/ 3025839 h 3311999"/>
                <a:gd name="connsiteX9" fmla="*/ 4241799 w 7897010"/>
                <a:gd name="connsiteY9" fmla="*/ 3102040 h 3311999"/>
                <a:gd name="connsiteX0" fmla="*/ 4241799 w 7897010"/>
                <a:gd name="connsiteY0" fmla="*/ 3102040 h 3237556"/>
                <a:gd name="connsiteX1" fmla="*/ 0 w 7897010"/>
                <a:gd name="connsiteY1" fmla="*/ 1857440 h 3237556"/>
                <a:gd name="connsiteX2" fmla="*/ 2159000 w 7897010"/>
                <a:gd name="connsiteY2" fmla="*/ 1285940 h 3237556"/>
                <a:gd name="connsiteX3" fmla="*/ 1371599 w 7897010"/>
                <a:gd name="connsiteY3" fmla="*/ 854141 h 3237556"/>
                <a:gd name="connsiteX4" fmla="*/ 1663699 w 7897010"/>
                <a:gd name="connsiteY4" fmla="*/ 358840 h 3237556"/>
                <a:gd name="connsiteX5" fmla="*/ 4229099 w 7897010"/>
                <a:gd name="connsiteY5" fmla="*/ 66740 h 3237556"/>
                <a:gd name="connsiteX6" fmla="*/ 7867649 w 7897010"/>
                <a:gd name="connsiteY6" fmla="*/ 1698690 h 3237556"/>
                <a:gd name="connsiteX7" fmla="*/ 5829300 w 7897010"/>
                <a:gd name="connsiteY7" fmla="*/ 3229039 h 3237556"/>
                <a:gd name="connsiteX8" fmla="*/ 5613400 w 7897010"/>
                <a:gd name="connsiteY8" fmla="*/ 3025839 h 3237556"/>
                <a:gd name="connsiteX9" fmla="*/ 4241799 w 7897010"/>
                <a:gd name="connsiteY9" fmla="*/ 3102040 h 3237556"/>
                <a:gd name="connsiteX0" fmla="*/ 4241799 w 7896306"/>
                <a:gd name="connsiteY0" fmla="*/ 3102040 h 3241739"/>
                <a:gd name="connsiteX1" fmla="*/ 0 w 7896306"/>
                <a:gd name="connsiteY1" fmla="*/ 1857440 h 3241739"/>
                <a:gd name="connsiteX2" fmla="*/ 2159000 w 7896306"/>
                <a:gd name="connsiteY2" fmla="*/ 1285940 h 3241739"/>
                <a:gd name="connsiteX3" fmla="*/ 1371599 w 7896306"/>
                <a:gd name="connsiteY3" fmla="*/ 854141 h 3241739"/>
                <a:gd name="connsiteX4" fmla="*/ 1663699 w 7896306"/>
                <a:gd name="connsiteY4" fmla="*/ 358840 h 3241739"/>
                <a:gd name="connsiteX5" fmla="*/ 4229099 w 7896306"/>
                <a:gd name="connsiteY5" fmla="*/ 66740 h 3241739"/>
                <a:gd name="connsiteX6" fmla="*/ 7867649 w 7896306"/>
                <a:gd name="connsiteY6" fmla="*/ 1698690 h 3241739"/>
                <a:gd name="connsiteX7" fmla="*/ 5778500 w 7896306"/>
                <a:gd name="connsiteY7" fmla="*/ 3241739 h 3241739"/>
                <a:gd name="connsiteX8" fmla="*/ 5613400 w 7896306"/>
                <a:gd name="connsiteY8" fmla="*/ 3025839 h 3241739"/>
                <a:gd name="connsiteX9" fmla="*/ 4241799 w 7896306"/>
                <a:gd name="connsiteY9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09432"/>
                <a:gd name="connsiteY0" fmla="*/ 3102040 h 3241739"/>
                <a:gd name="connsiteX1" fmla="*/ 0 w 9009432"/>
                <a:gd name="connsiteY1" fmla="*/ 1857440 h 3241739"/>
                <a:gd name="connsiteX2" fmla="*/ 2159000 w 9009432"/>
                <a:gd name="connsiteY2" fmla="*/ 1285940 h 3241739"/>
                <a:gd name="connsiteX3" fmla="*/ 1371599 w 9009432"/>
                <a:gd name="connsiteY3" fmla="*/ 854141 h 3241739"/>
                <a:gd name="connsiteX4" fmla="*/ 1663699 w 9009432"/>
                <a:gd name="connsiteY4" fmla="*/ 358840 h 3241739"/>
                <a:gd name="connsiteX5" fmla="*/ 4229099 w 9009432"/>
                <a:gd name="connsiteY5" fmla="*/ 66740 h 3241739"/>
                <a:gd name="connsiteX6" fmla="*/ 7867649 w 9009432"/>
                <a:gd name="connsiteY6" fmla="*/ 1698690 h 3241739"/>
                <a:gd name="connsiteX7" fmla="*/ 9004300 w 9009432"/>
                <a:gd name="connsiteY7" fmla="*/ 2327339 h 3241739"/>
                <a:gd name="connsiteX8" fmla="*/ 5778500 w 9009432"/>
                <a:gd name="connsiteY8" fmla="*/ 3241739 h 3241739"/>
                <a:gd name="connsiteX9" fmla="*/ 5613400 w 9009432"/>
                <a:gd name="connsiteY9" fmla="*/ 3025839 h 3241739"/>
                <a:gd name="connsiteX10" fmla="*/ 4241799 w 9009432"/>
                <a:gd name="connsiteY10" fmla="*/ 3102040 h 3241739"/>
                <a:gd name="connsiteX0" fmla="*/ 4241799 w 9009432"/>
                <a:gd name="connsiteY0" fmla="*/ 3089657 h 3229356"/>
                <a:gd name="connsiteX1" fmla="*/ 0 w 9009432"/>
                <a:gd name="connsiteY1" fmla="*/ 1845057 h 3229356"/>
                <a:gd name="connsiteX2" fmla="*/ 2159000 w 9009432"/>
                <a:gd name="connsiteY2" fmla="*/ 1273557 h 3229356"/>
                <a:gd name="connsiteX3" fmla="*/ 1371599 w 9009432"/>
                <a:gd name="connsiteY3" fmla="*/ 841758 h 3229356"/>
                <a:gd name="connsiteX4" fmla="*/ 1663699 w 9009432"/>
                <a:gd name="connsiteY4" fmla="*/ 346457 h 3229356"/>
                <a:gd name="connsiteX5" fmla="*/ 4229099 w 9009432"/>
                <a:gd name="connsiteY5" fmla="*/ 54357 h 3229356"/>
                <a:gd name="connsiteX6" fmla="*/ 8020049 w 9009432"/>
                <a:gd name="connsiteY6" fmla="*/ 1495807 h 3229356"/>
                <a:gd name="connsiteX7" fmla="*/ 9004300 w 9009432"/>
                <a:gd name="connsiteY7" fmla="*/ 2314956 h 3229356"/>
                <a:gd name="connsiteX8" fmla="*/ 5778500 w 9009432"/>
                <a:gd name="connsiteY8" fmla="*/ 3229356 h 3229356"/>
                <a:gd name="connsiteX9" fmla="*/ 5613400 w 9009432"/>
                <a:gd name="connsiteY9" fmla="*/ 3013456 h 3229356"/>
                <a:gd name="connsiteX10" fmla="*/ 4241799 w 9009432"/>
                <a:gd name="connsiteY10" fmla="*/ 3089657 h 3229356"/>
                <a:gd name="connsiteX0" fmla="*/ 4241799 w 9009432"/>
                <a:gd name="connsiteY0" fmla="*/ 3072625 h 3212324"/>
                <a:gd name="connsiteX1" fmla="*/ 0 w 9009432"/>
                <a:gd name="connsiteY1" fmla="*/ 1828025 h 3212324"/>
                <a:gd name="connsiteX2" fmla="*/ 2159000 w 9009432"/>
                <a:gd name="connsiteY2" fmla="*/ 1256525 h 3212324"/>
                <a:gd name="connsiteX3" fmla="*/ 1371599 w 9009432"/>
                <a:gd name="connsiteY3" fmla="*/ 824726 h 3212324"/>
                <a:gd name="connsiteX4" fmla="*/ 1663699 w 9009432"/>
                <a:gd name="connsiteY4" fmla="*/ 329425 h 3212324"/>
                <a:gd name="connsiteX5" fmla="*/ 4229099 w 9009432"/>
                <a:gd name="connsiteY5" fmla="*/ 37325 h 3212324"/>
                <a:gd name="connsiteX6" fmla="*/ 7112000 w 9009432"/>
                <a:gd name="connsiteY6" fmla="*/ 1205723 h 3212324"/>
                <a:gd name="connsiteX7" fmla="*/ 8020049 w 9009432"/>
                <a:gd name="connsiteY7" fmla="*/ 1478775 h 3212324"/>
                <a:gd name="connsiteX8" fmla="*/ 9004300 w 9009432"/>
                <a:gd name="connsiteY8" fmla="*/ 2297924 h 3212324"/>
                <a:gd name="connsiteX9" fmla="*/ 5778500 w 9009432"/>
                <a:gd name="connsiteY9" fmla="*/ 3212324 h 3212324"/>
                <a:gd name="connsiteX10" fmla="*/ 5613400 w 9009432"/>
                <a:gd name="connsiteY10" fmla="*/ 2996424 h 3212324"/>
                <a:gd name="connsiteX11" fmla="*/ 4241799 w 9009432"/>
                <a:gd name="connsiteY11" fmla="*/ 3072625 h 3212324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6360 h 3176059"/>
                <a:gd name="connsiteX1" fmla="*/ 0 w 9009432"/>
                <a:gd name="connsiteY1" fmla="*/ 1791760 h 3176059"/>
                <a:gd name="connsiteX2" fmla="*/ 2159000 w 9009432"/>
                <a:gd name="connsiteY2" fmla="*/ 1220260 h 3176059"/>
                <a:gd name="connsiteX3" fmla="*/ 1663699 w 9009432"/>
                <a:gd name="connsiteY3" fmla="*/ 293160 h 3176059"/>
                <a:gd name="connsiteX4" fmla="*/ 4229099 w 9009432"/>
                <a:gd name="connsiteY4" fmla="*/ 1060 h 3176059"/>
                <a:gd name="connsiteX5" fmla="*/ 6731000 w 9009432"/>
                <a:gd name="connsiteY5" fmla="*/ 369358 h 3176059"/>
                <a:gd name="connsiteX6" fmla="*/ 7112000 w 9009432"/>
                <a:gd name="connsiteY6" fmla="*/ 1169458 h 3176059"/>
                <a:gd name="connsiteX7" fmla="*/ 8020049 w 9009432"/>
                <a:gd name="connsiteY7" fmla="*/ 1442510 h 3176059"/>
                <a:gd name="connsiteX8" fmla="*/ 9004300 w 9009432"/>
                <a:gd name="connsiteY8" fmla="*/ 2261659 h 3176059"/>
                <a:gd name="connsiteX9" fmla="*/ 5778500 w 9009432"/>
                <a:gd name="connsiteY9" fmla="*/ 3176059 h 3176059"/>
                <a:gd name="connsiteX10" fmla="*/ 5613400 w 9009432"/>
                <a:gd name="connsiteY10" fmla="*/ 2960159 h 3176059"/>
                <a:gd name="connsiteX11" fmla="*/ 4241799 w 9009432"/>
                <a:gd name="connsiteY11" fmla="*/ 3036360 h 3176059"/>
                <a:gd name="connsiteX0" fmla="*/ 4241799 w 9009432"/>
                <a:gd name="connsiteY0" fmla="*/ 3036360 h 3176059"/>
                <a:gd name="connsiteX1" fmla="*/ 0 w 9009432"/>
                <a:gd name="connsiteY1" fmla="*/ 1791760 h 3176059"/>
                <a:gd name="connsiteX2" fmla="*/ 2159000 w 9009432"/>
                <a:gd name="connsiteY2" fmla="*/ 1220260 h 3176059"/>
                <a:gd name="connsiteX3" fmla="*/ 1663699 w 9009432"/>
                <a:gd name="connsiteY3" fmla="*/ 293160 h 3176059"/>
                <a:gd name="connsiteX4" fmla="*/ 4229099 w 9009432"/>
                <a:gd name="connsiteY4" fmla="*/ 1060 h 3176059"/>
                <a:gd name="connsiteX5" fmla="*/ 6731000 w 9009432"/>
                <a:gd name="connsiteY5" fmla="*/ 369358 h 3176059"/>
                <a:gd name="connsiteX6" fmla="*/ 7112000 w 9009432"/>
                <a:gd name="connsiteY6" fmla="*/ 1169458 h 3176059"/>
                <a:gd name="connsiteX7" fmla="*/ 8020049 w 9009432"/>
                <a:gd name="connsiteY7" fmla="*/ 1442510 h 3176059"/>
                <a:gd name="connsiteX8" fmla="*/ 9004300 w 9009432"/>
                <a:gd name="connsiteY8" fmla="*/ 2261659 h 3176059"/>
                <a:gd name="connsiteX9" fmla="*/ 5778500 w 9009432"/>
                <a:gd name="connsiteY9" fmla="*/ 3176059 h 3176059"/>
                <a:gd name="connsiteX10" fmla="*/ 5613400 w 9009432"/>
                <a:gd name="connsiteY10" fmla="*/ 2960159 h 3176059"/>
                <a:gd name="connsiteX11" fmla="*/ 4241799 w 9009432"/>
                <a:gd name="connsiteY11" fmla="*/ 3036360 h 317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09432" h="3176059">
                  <a:moveTo>
                    <a:pt x="4241799" y="3036360"/>
                  </a:moveTo>
                  <a:cubicBezTo>
                    <a:pt x="3280832" y="3032127"/>
                    <a:pt x="334433" y="3783543"/>
                    <a:pt x="0" y="1791760"/>
                  </a:cubicBezTo>
                  <a:cubicBezTo>
                    <a:pt x="173567" y="993777"/>
                    <a:pt x="2387600" y="1406526"/>
                    <a:pt x="2159000" y="1220260"/>
                  </a:cubicBezTo>
                  <a:cubicBezTo>
                    <a:pt x="2436283" y="970493"/>
                    <a:pt x="800601" y="1204882"/>
                    <a:pt x="1663699" y="293160"/>
                  </a:cubicBezTo>
                  <a:cubicBezTo>
                    <a:pt x="2008715" y="89960"/>
                    <a:pt x="3384549" y="-11640"/>
                    <a:pt x="4229099" y="1060"/>
                  </a:cubicBezTo>
                  <a:cubicBezTo>
                    <a:pt x="5073649" y="13760"/>
                    <a:pt x="6250517" y="174625"/>
                    <a:pt x="6731000" y="369358"/>
                  </a:cubicBezTo>
                  <a:cubicBezTo>
                    <a:pt x="7211483" y="564091"/>
                    <a:pt x="7231592" y="787399"/>
                    <a:pt x="7112000" y="1169458"/>
                  </a:cubicBezTo>
                  <a:cubicBezTo>
                    <a:pt x="7449608" y="1297517"/>
                    <a:pt x="7725832" y="1235077"/>
                    <a:pt x="8020049" y="1442510"/>
                  </a:cubicBezTo>
                  <a:cubicBezTo>
                    <a:pt x="8314266" y="1649944"/>
                    <a:pt x="8844491" y="1432984"/>
                    <a:pt x="9004300" y="2261659"/>
                  </a:cubicBezTo>
                  <a:cubicBezTo>
                    <a:pt x="9151409" y="3268134"/>
                    <a:pt x="6089650" y="3055409"/>
                    <a:pt x="5778500" y="3176059"/>
                  </a:cubicBezTo>
                  <a:cubicBezTo>
                    <a:pt x="5563659" y="3111501"/>
                    <a:pt x="5863167" y="2972859"/>
                    <a:pt x="5613400" y="2960159"/>
                  </a:cubicBezTo>
                  <a:cubicBezTo>
                    <a:pt x="5274733" y="2922059"/>
                    <a:pt x="5202766" y="3040593"/>
                    <a:pt x="4241799" y="303636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">
              <a:extLst>
                <a:ext uri="{FF2B5EF4-FFF2-40B4-BE49-F238E27FC236}">
                  <a16:creationId xmlns:a16="http://schemas.microsoft.com/office/drawing/2014/main" id="{61771693-540B-4680-96B0-65EC54A13A7D}"/>
                </a:ext>
              </a:extLst>
            </p:cNvPr>
            <p:cNvSpPr/>
            <p:nvPr/>
          </p:nvSpPr>
          <p:spPr>
            <a:xfrm>
              <a:off x="2206052" y="2479882"/>
              <a:ext cx="7881746" cy="3168289"/>
            </a:xfrm>
            <a:custGeom>
              <a:avLst/>
              <a:gdLst>
                <a:gd name="connsiteX0" fmla="*/ 0 w 7277100"/>
                <a:gd name="connsiteY0" fmla="*/ 1631950 h 3263900"/>
                <a:gd name="connsiteX1" fmla="*/ 3638550 w 7277100"/>
                <a:gd name="connsiteY1" fmla="*/ 0 h 3263900"/>
                <a:gd name="connsiteX2" fmla="*/ 7277100 w 7277100"/>
                <a:gd name="connsiteY2" fmla="*/ 1631950 h 3263900"/>
                <a:gd name="connsiteX3" fmla="*/ 3638550 w 7277100"/>
                <a:gd name="connsiteY3" fmla="*/ 3263900 h 3263900"/>
                <a:gd name="connsiteX4" fmla="*/ 0 w 7277100"/>
                <a:gd name="connsiteY4" fmla="*/ 1631950 h 3263900"/>
                <a:gd name="connsiteX0" fmla="*/ 111800 w 7388900"/>
                <a:gd name="connsiteY0" fmla="*/ 1719403 h 3351353"/>
                <a:gd name="connsiteX1" fmla="*/ 1184950 w 7388900"/>
                <a:gd name="connsiteY1" fmla="*/ 379553 h 3351353"/>
                <a:gd name="connsiteX2" fmla="*/ 3750350 w 7388900"/>
                <a:gd name="connsiteY2" fmla="*/ 87453 h 3351353"/>
                <a:gd name="connsiteX3" fmla="*/ 7388900 w 7388900"/>
                <a:gd name="connsiteY3" fmla="*/ 1719403 h 3351353"/>
                <a:gd name="connsiteX4" fmla="*/ 3750350 w 7388900"/>
                <a:gd name="connsiteY4" fmla="*/ 3351353 h 3351353"/>
                <a:gd name="connsiteX5" fmla="*/ 111800 w 7388900"/>
                <a:gd name="connsiteY5" fmla="*/ 1719403 h 3351353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126001 w 7403101"/>
                <a:gd name="connsiteY0" fmla="*/ 1698690 h 3330640"/>
                <a:gd name="connsiteX1" fmla="*/ 868951 w 7403101"/>
                <a:gd name="connsiteY1" fmla="*/ 917641 h 3330640"/>
                <a:gd name="connsiteX2" fmla="*/ 1199151 w 7403101"/>
                <a:gd name="connsiteY2" fmla="*/ 358840 h 3330640"/>
                <a:gd name="connsiteX3" fmla="*/ 3764551 w 7403101"/>
                <a:gd name="connsiteY3" fmla="*/ 66740 h 3330640"/>
                <a:gd name="connsiteX4" fmla="*/ 7403101 w 7403101"/>
                <a:gd name="connsiteY4" fmla="*/ 1698690 h 3330640"/>
                <a:gd name="connsiteX5" fmla="*/ 3764551 w 7403101"/>
                <a:gd name="connsiteY5" fmla="*/ 3330640 h 3330640"/>
                <a:gd name="connsiteX6" fmla="*/ 126001 w 7403101"/>
                <a:gd name="connsiteY6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46345 w 7323445"/>
                <a:gd name="connsiteY0" fmla="*/ 1698690 h 3330640"/>
                <a:gd name="connsiteX1" fmla="*/ 1576696 w 7323445"/>
                <a:gd name="connsiteY1" fmla="*/ 1235140 h 3330640"/>
                <a:gd name="connsiteX2" fmla="*/ 789295 w 7323445"/>
                <a:gd name="connsiteY2" fmla="*/ 917641 h 3330640"/>
                <a:gd name="connsiteX3" fmla="*/ 1119495 w 7323445"/>
                <a:gd name="connsiteY3" fmla="*/ 358840 h 3330640"/>
                <a:gd name="connsiteX4" fmla="*/ 3684895 w 7323445"/>
                <a:gd name="connsiteY4" fmla="*/ 66740 h 3330640"/>
                <a:gd name="connsiteX5" fmla="*/ 7323445 w 7323445"/>
                <a:gd name="connsiteY5" fmla="*/ 1698690 h 3330640"/>
                <a:gd name="connsiteX6" fmla="*/ 3684895 w 7323445"/>
                <a:gd name="connsiteY6" fmla="*/ 3330640 h 3330640"/>
                <a:gd name="connsiteX7" fmla="*/ 46345 w 7323445"/>
                <a:gd name="connsiteY7" fmla="*/ 1698690 h 3330640"/>
                <a:gd name="connsiteX0" fmla="*/ 36415 w 7859615"/>
                <a:gd name="connsiteY0" fmla="*/ 1825690 h 3330921"/>
                <a:gd name="connsiteX1" fmla="*/ 2112866 w 7859615"/>
                <a:gd name="connsiteY1" fmla="*/ 1235140 h 3330921"/>
                <a:gd name="connsiteX2" fmla="*/ 1325465 w 7859615"/>
                <a:gd name="connsiteY2" fmla="*/ 917641 h 3330921"/>
                <a:gd name="connsiteX3" fmla="*/ 1655665 w 7859615"/>
                <a:gd name="connsiteY3" fmla="*/ 358840 h 3330921"/>
                <a:gd name="connsiteX4" fmla="*/ 4221065 w 7859615"/>
                <a:gd name="connsiteY4" fmla="*/ 66740 h 3330921"/>
                <a:gd name="connsiteX5" fmla="*/ 7859615 w 7859615"/>
                <a:gd name="connsiteY5" fmla="*/ 1698690 h 3330921"/>
                <a:gd name="connsiteX6" fmla="*/ 4221065 w 7859615"/>
                <a:gd name="connsiteY6" fmla="*/ 3330640 h 3330921"/>
                <a:gd name="connsiteX7" fmla="*/ 36415 w 7859615"/>
                <a:gd name="connsiteY7" fmla="*/ 1825690 h 3330921"/>
                <a:gd name="connsiteX0" fmla="*/ 17932 w 7841132"/>
                <a:gd name="connsiteY0" fmla="*/ 1825690 h 3330921"/>
                <a:gd name="connsiteX1" fmla="*/ 2094383 w 7841132"/>
                <a:gd name="connsiteY1" fmla="*/ 1235140 h 3330921"/>
                <a:gd name="connsiteX2" fmla="*/ 1306982 w 7841132"/>
                <a:gd name="connsiteY2" fmla="*/ 917641 h 3330921"/>
                <a:gd name="connsiteX3" fmla="*/ 1637182 w 7841132"/>
                <a:gd name="connsiteY3" fmla="*/ 358840 h 3330921"/>
                <a:gd name="connsiteX4" fmla="*/ 4202582 w 7841132"/>
                <a:gd name="connsiteY4" fmla="*/ 66740 h 3330921"/>
                <a:gd name="connsiteX5" fmla="*/ 7841132 w 7841132"/>
                <a:gd name="connsiteY5" fmla="*/ 1698690 h 3330921"/>
                <a:gd name="connsiteX6" fmla="*/ 4202582 w 7841132"/>
                <a:gd name="connsiteY6" fmla="*/ 3330640 h 3330921"/>
                <a:gd name="connsiteX7" fmla="*/ 17932 w 7841132"/>
                <a:gd name="connsiteY7" fmla="*/ 1825690 h 3330921"/>
                <a:gd name="connsiteX0" fmla="*/ 28309 w 7851509"/>
                <a:gd name="connsiteY0" fmla="*/ 1825690 h 3330921"/>
                <a:gd name="connsiteX1" fmla="*/ 2104760 w 7851509"/>
                <a:gd name="connsiteY1" fmla="*/ 1235140 h 3330921"/>
                <a:gd name="connsiteX2" fmla="*/ 1317359 w 7851509"/>
                <a:gd name="connsiteY2" fmla="*/ 917641 h 3330921"/>
                <a:gd name="connsiteX3" fmla="*/ 1647559 w 7851509"/>
                <a:gd name="connsiteY3" fmla="*/ 358840 h 3330921"/>
                <a:gd name="connsiteX4" fmla="*/ 4212959 w 7851509"/>
                <a:gd name="connsiteY4" fmla="*/ 66740 h 3330921"/>
                <a:gd name="connsiteX5" fmla="*/ 7851509 w 7851509"/>
                <a:gd name="connsiteY5" fmla="*/ 1698690 h 3330921"/>
                <a:gd name="connsiteX6" fmla="*/ 4212959 w 7851509"/>
                <a:gd name="connsiteY6" fmla="*/ 3330640 h 3330921"/>
                <a:gd name="connsiteX7" fmla="*/ 28309 w 7851509"/>
                <a:gd name="connsiteY7" fmla="*/ 1825690 h 3330921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41066 w 7875216"/>
                <a:gd name="connsiteY2" fmla="*/ 9176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2016 w 7875216"/>
                <a:gd name="connsiteY0" fmla="*/ 1825690 h 3330919"/>
                <a:gd name="connsiteX1" fmla="*/ 2166567 w 7875216"/>
                <a:gd name="connsiteY1" fmla="*/ 1285940 h 3330919"/>
                <a:gd name="connsiteX2" fmla="*/ 1379166 w 7875216"/>
                <a:gd name="connsiteY2" fmla="*/ 854141 h 3330919"/>
                <a:gd name="connsiteX3" fmla="*/ 1671266 w 7875216"/>
                <a:gd name="connsiteY3" fmla="*/ 358840 h 3330919"/>
                <a:gd name="connsiteX4" fmla="*/ 4236666 w 7875216"/>
                <a:gd name="connsiteY4" fmla="*/ 66740 h 3330919"/>
                <a:gd name="connsiteX5" fmla="*/ 7875216 w 7875216"/>
                <a:gd name="connsiteY5" fmla="*/ 1698690 h 3330919"/>
                <a:gd name="connsiteX6" fmla="*/ 4236666 w 7875216"/>
                <a:gd name="connsiteY6" fmla="*/ 3330640 h 3330919"/>
                <a:gd name="connsiteX7" fmla="*/ 52016 w 7875216"/>
                <a:gd name="connsiteY7" fmla="*/ 1825690 h 3330919"/>
                <a:gd name="connsiteX0" fmla="*/ 51643 w 7887543"/>
                <a:gd name="connsiteY0" fmla="*/ 1914590 h 3331494"/>
                <a:gd name="connsiteX1" fmla="*/ 2178894 w 7887543"/>
                <a:gd name="connsiteY1" fmla="*/ 1285940 h 3331494"/>
                <a:gd name="connsiteX2" fmla="*/ 1391493 w 7887543"/>
                <a:gd name="connsiteY2" fmla="*/ 854141 h 3331494"/>
                <a:gd name="connsiteX3" fmla="*/ 1683593 w 7887543"/>
                <a:gd name="connsiteY3" fmla="*/ 358840 h 3331494"/>
                <a:gd name="connsiteX4" fmla="*/ 4248993 w 7887543"/>
                <a:gd name="connsiteY4" fmla="*/ 66740 h 3331494"/>
                <a:gd name="connsiteX5" fmla="*/ 7887543 w 7887543"/>
                <a:gd name="connsiteY5" fmla="*/ 1698690 h 3331494"/>
                <a:gd name="connsiteX6" fmla="*/ 4248993 w 7887543"/>
                <a:gd name="connsiteY6" fmla="*/ 3330640 h 3331494"/>
                <a:gd name="connsiteX7" fmla="*/ 51643 w 7887543"/>
                <a:gd name="connsiteY7" fmla="*/ 1914590 h 3331494"/>
                <a:gd name="connsiteX0" fmla="*/ 10506 w 7846406"/>
                <a:gd name="connsiteY0" fmla="*/ 1914590 h 3331802"/>
                <a:gd name="connsiteX1" fmla="*/ 2137757 w 7846406"/>
                <a:gd name="connsiteY1" fmla="*/ 1285940 h 3331802"/>
                <a:gd name="connsiteX2" fmla="*/ 1350356 w 7846406"/>
                <a:gd name="connsiteY2" fmla="*/ 854141 h 3331802"/>
                <a:gd name="connsiteX3" fmla="*/ 1642456 w 7846406"/>
                <a:gd name="connsiteY3" fmla="*/ 358840 h 3331802"/>
                <a:gd name="connsiteX4" fmla="*/ 4207856 w 7846406"/>
                <a:gd name="connsiteY4" fmla="*/ 66740 h 3331802"/>
                <a:gd name="connsiteX5" fmla="*/ 7846406 w 7846406"/>
                <a:gd name="connsiteY5" fmla="*/ 1698690 h 3331802"/>
                <a:gd name="connsiteX6" fmla="*/ 4207856 w 7846406"/>
                <a:gd name="connsiteY6" fmla="*/ 3330640 h 3331802"/>
                <a:gd name="connsiteX7" fmla="*/ 10506 w 7846406"/>
                <a:gd name="connsiteY7" fmla="*/ 1914590 h 3331802"/>
                <a:gd name="connsiteX0" fmla="*/ 52166 w 7888066"/>
                <a:gd name="connsiteY0" fmla="*/ 1914590 h 3103065"/>
                <a:gd name="connsiteX1" fmla="*/ 2179417 w 7888066"/>
                <a:gd name="connsiteY1" fmla="*/ 1285940 h 3103065"/>
                <a:gd name="connsiteX2" fmla="*/ 1392016 w 7888066"/>
                <a:gd name="connsiteY2" fmla="*/ 854141 h 3103065"/>
                <a:gd name="connsiteX3" fmla="*/ 1684116 w 7888066"/>
                <a:gd name="connsiteY3" fmla="*/ 358840 h 3103065"/>
                <a:gd name="connsiteX4" fmla="*/ 4249516 w 7888066"/>
                <a:gd name="connsiteY4" fmla="*/ 66740 h 3103065"/>
                <a:gd name="connsiteX5" fmla="*/ 7888066 w 7888066"/>
                <a:gd name="connsiteY5" fmla="*/ 1698690 h 3103065"/>
                <a:gd name="connsiteX6" fmla="*/ 4262216 w 7888066"/>
                <a:gd name="connsiteY6" fmla="*/ 3102040 h 3103065"/>
                <a:gd name="connsiteX7" fmla="*/ 52166 w 7888066"/>
                <a:gd name="connsiteY7" fmla="*/ 1914590 h 3103065"/>
                <a:gd name="connsiteX0" fmla="*/ 52166 w 8103168"/>
                <a:gd name="connsiteY0" fmla="*/ 1914590 h 3119146"/>
                <a:gd name="connsiteX1" fmla="*/ 2179417 w 8103168"/>
                <a:gd name="connsiteY1" fmla="*/ 1285940 h 3119146"/>
                <a:gd name="connsiteX2" fmla="*/ 1392016 w 8103168"/>
                <a:gd name="connsiteY2" fmla="*/ 854141 h 3119146"/>
                <a:gd name="connsiteX3" fmla="*/ 1684116 w 8103168"/>
                <a:gd name="connsiteY3" fmla="*/ 358840 h 3119146"/>
                <a:gd name="connsiteX4" fmla="*/ 4249516 w 8103168"/>
                <a:gd name="connsiteY4" fmla="*/ 66740 h 3119146"/>
                <a:gd name="connsiteX5" fmla="*/ 7888066 w 8103168"/>
                <a:gd name="connsiteY5" fmla="*/ 1698690 h 3119146"/>
                <a:gd name="connsiteX6" fmla="*/ 4262216 w 8103168"/>
                <a:gd name="connsiteY6" fmla="*/ 3102040 h 3119146"/>
                <a:gd name="connsiteX7" fmla="*/ 52166 w 8103168"/>
                <a:gd name="connsiteY7" fmla="*/ 1914590 h 3119146"/>
                <a:gd name="connsiteX0" fmla="*/ 2889614 w 6515464"/>
                <a:gd name="connsiteY0" fmla="*/ 3102040 h 3107637"/>
                <a:gd name="connsiteX1" fmla="*/ 806815 w 6515464"/>
                <a:gd name="connsiteY1" fmla="*/ 1285940 h 3107637"/>
                <a:gd name="connsiteX2" fmla="*/ 19414 w 6515464"/>
                <a:gd name="connsiteY2" fmla="*/ 854141 h 3107637"/>
                <a:gd name="connsiteX3" fmla="*/ 311514 w 6515464"/>
                <a:gd name="connsiteY3" fmla="*/ 358840 h 3107637"/>
                <a:gd name="connsiteX4" fmla="*/ 2876914 w 6515464"/>
                <a:gd name="connsiteY4" fmla="*/ 66740 h 3107637"/>
                <a:gd name="connsiteX5" fmla="*/ 6515464 w 6515464"/>
                <a:gd name="connsiteY5" fmla="*/ 1698690 h 3107637"/>
                <a:gd name="connsiteX6" fmla="*/ 2889614 w 6515464"/>
                <a:gd name="connsiteY6" fmla="*/ 3102040 h 3107637"/>
                <a:gd name="connsiteX0" fmla="*/ 4272304 w 7898154"/>
                <a:gd name="connsiteY0" fmla="*/ 3102040 h 3102571"/>
                <a:gd name="connsiteX1" fmla="*/ 30505 w 7898154"/>
                <a:gd name="connsiteY1" fmla="*/ 1857440 h 3102571"/>
                <a:gd name="connsiteX2" fmla="*/ 2189505 w 7898154"/>
                <a:gd name="connsiteY2" fmla="*/ 1285940 h 3102571"/>
                <a:gd name="connsiteX3" fmla="*/ 1402104 w 7898154"/>
                <a:gd name="connsiteY3" fmla="*/ 854141 h 3102571"/>
                <a:gd name="connsiteX4" fmla="*/ 1694204 w 7898154"/>
                <a:gd name="connsiteY4" fmla="*/ 358840 h 3102571"/>
                <a:gd name="connsiteX5" fmla="*/ 4259604 w 7898154"/>
                <a:gd name="connsiteY5" fmla="*/ 66740 h 3102571"/>
                <a:gd name="connsiteX6" fmla="*/ 7898154 w 7898154"/>
                <a:gd name="connsiteY6" fmla="*/ 1698690 h 3102571"/>
                <a:gd name="connsiteX7" fmla="*/ 4272304 w 7898154"/>
                <a:gd name="connsiteY7" fmla="*/ 3102040 h 3102571"/>
                <a:gd name="connsiteX0" fmla="*/ 4241799 w 7867649"/>
                <a:gd name="connsiteY0" fmla="*/ 3102040 h 3102571"/>
                <a:gd name="connsiteX1" fmla="*/ 0 w 7867649"/>
                <a:gd name="connsiteY1" fmla="*/ 1857440 h 3102571"/>
                <a:gd name="connsiteX2" fmla="*/ 2159000 w 7867649"/>
                <a:gd name="connsiteY2" fmla="*/ 1285940 h 3102571"/>
                <a:gd name="connsiteX3" fmla="*/ 1371599 w 7867649"/>
                <a:gd name="connsiteY3" fmla="*/ 854141 h 3102571"/>
                <a:gd name="connsiteX4" fmla="*/ 1663699 w 7867649"/>
                <a:gd name="connsiteY4" fmla="*/ 358840 h 3102571"/>
                <a:gd name="connsiteX5" fmla="*/ 4229099 w 7867649"/>
                <a:gd name="connsiteY5" fmla="*/ 66740 h 3102571"/>
                <a:gd name="connsiteX6" fmla="*/ 7867649 w 7867649"/>
                <a:gd name="connsiteY6" fmla="*/ 1698690 h 3102571"/>
                <a:gd name="connsiteX7" fmla="*/ 4241799 w 7867649"/>
                <a:gd name="connsiteY7" fmla="*/ 3102040 h 3102571"/>
                <a:gd name="connsiteX0" fmla="*/ 4241799 w 7867649"/>
                <a:gd name="connsiteY0" fmla="*/ 3102040 h 3250458"/>
                <a:gd name="connsiteX1" fmla="*/ 0 w 7867649"/>
                <a:gd name="connsiteY1" fmla="*/ 1857440 h 3250458"/>
                <a:gd name="connsiteX2" fmla="*/ 2159000 w 7867649"/>
                <a:gd name="connsiteY2" fmla="*/ 1285940 h 3250458"/>
                <a:gd name="connsiteX3" fmla="*/ 1371599 w 7867649"/>
                <a:gd name="connsiteY3" fmla="*/ 854141 h 3250458"/>
                <a:gd name="connsiteX4" fmla="*/ 1663699 w 7867649"/>
                <a:gd name="connsiteY4" fmla="*/ 358840 h 3250458"/>
                <a:gd name="connsiteX5" fmla="*/ 4229099 w 7867649"/>
                <a:gd name="connsiteY5" fmla="*/ 66740 h 3250458"/>
                <a:gd name="connsiteX6" fmla="*/ 7867649 w 7867649"/>
                <a:gd name="connsiteY6" fmla="*/ 1698690 h 3250458"/>
                <a:gd name="connsiteX7" fmla="*/ 4241799 w 7867649"/>
                <a:gd name="connsiteY7" fmla="*/ 3102040 h 3250458"/>
                <a:gd name="connsiteX0" fmla="*/ 4241799 w 7897635"/>
                <a:gd name="connsiteY0" fmla="*/ 3102040 h 3315959"/>
                <a:gd name="connsiteX1" fmla="*/ 0 w 7897635"/>
                <a:gd name="connsiteY1" fmla="*/ 1857440 h 3315959"/>
                <a:gd name="connsiteX2" fmla="*/ 2159000 w 7897635"/>
                <a:gd name="connsiteY2" fmla="*/ 1285940 h 3315959"/>
                <a:gd name="connsiteX3" fmla="*/ 1371599 w 7897635"/>
                <a:gd name="connsiteY3" fmla="*/ 854141 h 3315959"/>
                <a:gd name="connsiteX4" fmla="*/ 1663699 w 7897635"/>
                <a:gd name="connsiteY4" fmla="*/ 358840 h 3315959"/>
                <a:gd name="connsiteX5" fmla="*/ 4229099 w 7897635"/>
                <a:gd name="connsiteY5" fmla="*/ 66740 h 3315959"/>
                <a:gd name="connsiteX6" fmla="*/ 7867649 w 7897635"/>
                <a:gd name="connsiteY6" fmla="*/ 1698690 h 3315959"/>
                <a:gd name="connsiteX7" fmla="*/ 5740400 w 7897635"/>
                <a:gd name="connsiteY7" fmla="*/ 3178239 h 3315959"/>
                <a:gd name="connsiteX8" fmla="*/ 4241799 w 7897635"/>
                <a:gd name="connsiteY8" fmla="*/ 3102040 h 3315959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5800"/>
                <a:gd name="connsiteY0" fmla="*/ 3102040 h 3268301"/>
                <a:gd name="connsiteX1" fmla="*/ 0 w 7895800"/>
                <a:gd name="connsiteY1" fmla="*/ 1857440 h 3268301"/>
                <a:gd name="connsiteX2" fmla="*/ 2159000 w 7895800"/>
                <a:gd name="connsiteY2" fmla="*/ 1285940 h 3268301"/>
                <a:gd name="connsiteX3" fmla="*/ 1371599 w 7895800"/>
                <a:gd name="connsiteY3" fmla="*/ 854141 h 3268301"/>
                <a:gd name="connsiteX4" fmla="*/ 1663699 w 7895800"/>
                <a:gd name="connsiteY4" fmla="*/ 358840 h 3268301"/>
                <a:gd name="connsiteX5" fmla="*/ 4229099 w 7895800"/>
                <a:gd name="connsiteY5" fmla="*/ 66740 h 3268301"/>
                <a:gd name="connsiteX6" fmla="*/ 7867649 w 7895800"/>
                <a:gd name="connsiteY6" fmla="*/ 1698690 h 3268301"/>
                <a:gd name="connsiteX7" fmla="*/ 5740400 w 7895800"/>
                <a:gd name="connsiteY7" fmla="*/ 3178239 h 3268301"/>
                <a:gd name="connsiteX8" fmla="*/ 5613400 w 7895800"/>
                <a:gd name="connsiteY8" fmla="*/ 3025839 h 3268301"/>
                <a:gd name="connsiteX9" fmla="*/ 4241799 w 7895800"/>
                <a:gd name="connsiteY9" fmla="*/ 3102040 h 3268301"/>
                <a:gd name="connsiteX0" fmla="*/ 4241799 w 7897010"/>
                <a:gd name="connsiteY0" fmla="*/ 3102040 h 3311999"/>
                <a:gd name="connsiteX1" fmla="*/ 0 w 7897010"/>
                <a:gd name="connsiteY1" fmla="*/ 1857440 h 3311999"/>
                <a:gd name="connsiteX2" fmla="*/ 2159000 w 7897010"/>
                <a:gd name="connsiteY2" fmla="*/ 1285940 h 3311999"/>
                <a:gd name="connsiteX3" fmla="*/ 1371599 w 7897010"/>
                <a:gd name="connsiteY3" fmla="*/ 854141 h 3311999"/>
                <a:gd name="connsiteX4" fmla="*/ 1663699 w 7897010"/>
                <a:gd name="connsiteY4" fmla="*/ 358840 h 3311999"/>
                <a:gd name="connsiteX5" fmla="*/ 4229099 w 7897010"/>
                <a:gd name="connsiteY5" fmla="*/ 66740 h 3311999"/>
                <a:gd name="connsiteX6" fmla="*/ 7867649 w 7897010"/>
                <a:gd name="connsiteY6" fmla="*/ 1698690 h 3311999"/>
                <a:gd name="connsiteX7" fmla="*/ 5829300 w 7897010"/>
                <a:gd name="connsiteY7" fmla="*/ 3229039 h 3311999"/>
                <a:gd name="connsiteX8" fmla="*/ 5613400 w 7897010"/>
                <a:gd name="connsiteY8" fmla="*/ 3025839 h 3311999"/>
                <a:gd name="connsiteX9" fmla="*/ 4241799 w 7897010"/>
                <a:gd name="connsiteY9" fmla="*/ 3102040 h 3311999"/>
                <a:gd name="connsiteX0" fmla="*/ 4241799 w 7897010"/>
                <a:gd name="connsiteY0" fmla="*/ 3102040 h 3237556"/>
                <a:gd name="connsiteX1" fmla="*/ 0 w 7897010"/>
                <a:gd name="connsiteY1" fmla="*/ 1857440 h 3237556"/>
                <a:gd name="connsiteX2" fmla="*/ 2159000 w 7897010"/>
                <a:gd name="connsiteY2" fmla="*/ 1285940 h 3237556"/>
                <a:gd name="connsiteX3" fmla="*/ 1371599 w 7897010"/>
                <a:gd name="connsiteY3" fmla="*/ 854141 h 3237556"/>
                <a:gd name="connsiteX4" fmla="*/ 1663699 w 7897010"/>
                <a:gd name="connsiteY4" fmla="*/ 358840 h 3237556"/>
                <a:gd name="connsiteX5" fmla="*/ 4229099 w 7897010"/>
                <a:gd name="connsiteY5" fmla="*/ 66740 h 3237556"/>
                <a:gd name="connsiteX6" fmla="*/ 7867649 w 7897010"/>
                <a:gd name="connsiteY6" fmla="*/ 1698690 h 3237556"/>
                <a:gd name="connsiteX7" fmla="*/ 5829300 w 7897010"/>
                <a:gd name="connsiteY7" fmla="*/ 3229039 h 3237556"/>
                <a:gd name="connsiteX8" fmla="*/ 5613400 w 7897010"/>
                <a:gd name="connsiteY8" fmla="*/ 3025839 h 3237556"/>
                <a:gd name="connsiteX9" fmla="*/ 4241799 w 7897010"/>
                <a:gd name="connsiteY9" fmla="*/ 3102040 h 3237556"/>
                <a:gd name="connsiteX0" fmla="*/ 4241799 w 7896306"/>
                <a:gd name="connsiteY0" fmla="*/ 3102040 h 3241739"/>
                <a:gd name="connsiteX1" fmla="*/ 0 w 7896306"/>
                <a:gd name="connsiteY1" fmla="*/ 1857440 h 3241739"/>
                <a:gd name="connsiteX2" fmla="*/ 2159000 w 7896306"/>
                <a:gd name="connsiteY2" fmla="*/ 1285940 h 3241739"/>
                <a:gd name="connsiteX3" fmla="*/ 1371599 w 7896306"/>
                <a:gd name="connsiteY3" fmla="*/ 854141 h 3241739"/>
                <a:gd name="connsiteX4" fmla="*/ 1663699 w 7896306"/>
                <a:gd name="connsiteY4" fmla="*/ 358840 h 3241739"/>
                <a:gd name="connsiteX5" fmla="*/ 4229099 w 7896306"/>
                <a:gd name="connsiteY5" fmla="*/ 66740 h 3241739"/>
                <a:gd name="connsiteX6" fmla="*/ 7867649 w 7896306"/>
                <a:gd name="connsiteY6" fmla="*/ 1698690 h 3241739"/>
                <a:gd name="connsiteX7" fmla="*/ 5778500 w 7896306"/>
                <a:gd name="connsiteY7" fmla="*/ 3241739 h 3241739"/>
                <a:gd name="connsiteX8" fmla="*/ 5613400 w 7896306"/>
                <a:gd name="connsiteY8" fmla="*/ 3025839 h 3241739"/>
                <a:gd name="connsiteX9" fmla="*/ 4241799 w 7896306"/>
                <a:gd name="connsiteY9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79544"/>
                <a:gd name="connsiteY0" fmla="*/ 3102040 h 3241739"/>
                <a:gd name="connsiteX1" fmla="*/ 0 w 9079544"/>
                <a:gd name="connsiteY1" fmla="*/ 1857440 h 3241739"/>
                <a:gd name="connsiteX2" fmla="*/ 2159000 w 9079544"/>
                <a:gd name="connsiteY2" fmla="*/ 1285940 h 3241739"/>
                <a:gd name="connsiteX3" fmla="*/ 1371599 w 9079544"/>
                <a:gd name="connsiteY3" fmla="*/ 854141 h 3241739"/>
                <a:gd name="connsiteX4" fmla="*/ 1663699 w 9079544"/>
                <a:gd name="connsiteY4" fmla="*/ 358840 h 3241739"/>
                <a:gd name="connsiteX5" fmla="*/ 4229099 w 9079544"/>
                <a:gd name="connsiteY5" fmla="*/ 66740 h 3241739"/>
                <a:gd name="connsiteX6" fmla="*/ 7867649 w 9079544"/>
                <a:gd name="connsiteY6" fmla="*/ 1698690 h 3241739"/>
                <a:gd name="connsiteX7" fmla="*/ 9004300 w 9079544"/>
                <a:gd name="connsiteY7" fmla="*/ 2327339 h 3241739"/>
                <a:gd name="connsiteX8" fmla="*/ 5778500 w 9079544"/>
                <a:gd name="connsiteY8" fmla="*/ 3241739 h 3241739"/>
                <a:gd name="connsiteX9" fmla="*/ 5613400 w 9079544"/>
                <a:gd name="connsiteY9" fmla="*/ 3025839 h 3241739"/>
                <a:gd name="connsiteX10" fmla="*/ 4241799 w 9079544"/>
                <a:gd name="connsiteY10" fmla="*/ 3102040 h 3241739"/>
                <a:gd name="connsiteX0" fmla="*/ 4241799 w 9009432"/>
                <a:gd name="connsiteY0" fmla="*/ 3102040 h 3241739"/>
                <a:gd name="connsiteX1" fmla="*/ 0 w 9009432"/>
                <a:gd name="connsiteY1" fmla="*/ 1857440 h 3241739"/>
                <a:gd name="connsiteX2" fmla="*/ 2159000 w 9009432"/>
                <a:gd name="connsiteY2" fmla="*/ 1285940 h 3241739"/>
                <a:gd name="connsiteX3" fmla="*/ 1371599 w 9009432"/>
                <a:gd name="connsiteY3" fmla="*/ 854141 h 3241739"/>
                <a:gd name="connsiteX4" fmla="*/ 1663699 w 9009432"/>
                <a:gd name="connsiteY4" fmla="*/ 358840 h 3241739"/>
                <a:gd name="connsiteX5" fmla="*/ 4229099 w 9009432"/>
                <a:gd name="connsiteY5" fmla="*/ 66740 h 3241739"/>
                <a:gd name="connsiteX6" fmla="*/ 7867649 w 9009432"/>
                <a:gd name="connsiteY6" fmla="*/ 1698690 h 3241739"/>
                <a:gd name="connsiteX7" fmla="*/ 9004300 w 9009432"/>
                <a:gd name="connsiteY7" fmla="*/ 2327339 h 3241739"/>
                <a:gd name="connsiteX8" fmla="*/ 5778500 w 9009432"/>
                <a:gd name="connsiteY8" fmla="*/ 3241739 h 3241739"/>
                <a:gd name="connsiteX9" fmla="*/ 5613400 w 9009432"/>
                <a:gd name="connsiteY9" fmla="*/ 3025839 h 3241739"/>
                <a:gd name="connsiteX10" fmla="*/ 4241799 w 9009432"/>
                <a:gd name="connsiteY10" fmla="*/ 3102040 h 3241739"/>
                <a:gd name="connsiteX0" fmla="*/ 4241799 w 9009432"/>
                <a:gd name="connsiteY0" fmla="*/ 3089657 h 3229356"/>
                <a:gd name="connsiteX1" fmla="*/ 0 w 9009432"/>
                <a:gd name="connsiteY1" fmla="*/ 1845057 h 3229356"/>
                <a:gd name="connsiteX2" fmla="*/ 2159000 w 9009432"/>
                <a:gd name="connsiteY2" fmla="*/ 1273557 h 3229356"/>
                <a:gd name="connsiteX3" fmla="*/ 1371599 w 9009432"/>
                <a:gd name="connsiteY3" fmla="*/ 841758 h 3229356"/>
                <a:gd name="connsiteX4" fmla="*/ 1663699 w 9009432"/>
                <a:gd name="connsiteY4" fmla="*/ 346457 h 3229356"/>
                <a:gd name="connsiteX5" fmla="*/ 4229099 w 9009432"/>
                <a:gd name="connsiteY5" fmla="*/ 54357 h 3229356"/>
                <a:gd name="connsiteX6" fmla="*/ 8020049 w 9009432"/>
                <a:gd name="connsiteY6" fmla="*/ 1495807 h 3229356"/>
                <a:gd name="connsiteX7" fmla="*/ 9004300 w 9009432"/>
                <a:gd name="connsiteY7" fmla="*/ 2314956 h 3229356"/>
                <a:gd name="connsiteX8" fmla="*/ 5778500 w 9009432"/>
                <a:gd name="connsiteY8" fmla="*/ 3229356 h 3229356"/>
                <a:gd name="connsiteX9" fmla="*/ 5613400 w 9009432"/>
                <a:gd name="connsiteY9" fmla="*/ 3013456 h 3229356"/>
                <a:gd name="connsiteX10" fmla="*/ 4241799 w 9009432"/>
                <a:gd name="connsiteY10" fmla="*/ 3089657 h 3229356"/>
                <a:gd name="connsiteX0" fmla="*/ 4241799 w 9009432"/>
                <a:gd name="connsiteY0" fmla="*/ 3072625 h 3212324"/>
                <a:gd name="connsiteX1" fmla="*/ 0 w 9009432"/>
                <a:gd name="connsiteY1" fmla="*/ 1828025 h 3212324"/>
                <a:gd name="connsiteX2" fmla="*/ 2159000 w 9009432"/>
                <a:gd name="connsiteY2" fmla="*/ 1256525 h 3212324"/>
                <a:gd name="connsiteX3" fmla="*/ 1371599 w 9009432"/>
                <a:gd name="connsiteY3" fmla="*/ 824726 h 3212324"/>
                <a:gd name="connsiteX4" fmla="*/ 1663699 w 9009432"/>
                <a:gd name="connsiteY4" fmla="*/ 329425 h 3212324"/>
                <a:gd name="connsiteX5" fmla="*/ 4229099 w 9009432"/>
                <a:gd name="connsiteY5" fmla="*/ 37325 h 3212324"/>
                <a:gd name="connsiteX6" fmla="*/ 7112000 w 9009432"/>
                <a:gd name="connsiteY6" fmla="*/ 1205723 h 3212324"/>
                <a:gd name="connsiteX7" fmla="*/ 8020049 w 9009432"/>
                <a:gd name="connsiteY7" fmla="*/ 1478775 h 3212324"/>
                <a:gd name="connsiteX8" fmla="*/ 9004300 w 9009432"/>
                <a:gd name="connsiteY8" fmla="*/ 2297924 h 3212324"/>
                <a:gd name="connsiteX9" fmla="*/ 5778500 w 9009432"/>
                <a:gd name="connsiteY9" fmla="*/ 3212324 h 3212324"/>
                <a:gd name="connsiteX10" fmla="*/ 5613400 w 9009432"/>
                <a:gd name="connsiteY10" fmla="*/ 2996424 h 3212324"/>
                <a:gd name="connsiteX11" fmla="*/ 4241799 w 9009432"/>
                <a:gd name="connsiteY11" fmla="*/ 3072625 h 3212324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71599 w 9009432"/>
                <a:gd name="connsiteY3" fmla="*/ 78801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88524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0389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59000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108225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023599 w 9009432"/>
                <a:gd name="connsiteY2" fmla="*/ 1219811 h 3175610"/>
                <a:gd name="connsiteX3" fmla="*/ 1303896 w 9009432"/>
                <a:gd name="connsiteY3" fmla="*/ 656073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2023599 w 9009432"/>
                <a:gd name="connsiteY2" fmla="*/ 121981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0515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55897 w 9009432"/>
                <a:gd name="connsiteY2" fmla="*/ 124913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5911 h 3175610"/>
                <a:gd name="connsiteX1" fmla="*/ 0 w 9009432"/>
                <a:gd name="connsiteY1" fmla="*/ 1791311 h 3175610"/>
                <a:gd name="connsiteX2" fmla="*/ 1938972 w 9009432"/>
                <a:gd name="connsiteY2" fmla="*/ 1205151 h 3175610"/>
                <a:gd name="connsiteX3" fmla="*/ 1270046 w 9009432"/>
                <a:gd name="connsiteY3" fmla="*/ 729372 h 3175610"/>
                <a:gd name="connsiteX4" fmla="*/ 1663699 w 9009432"/>
                <a:gd name="connsiteY4" fmla="*/ 292711 h 3175610"/>
                <a:gd name="connsiteX5" fmla="*/ 4229099 w 9009432"/>
                <a:gd name="connsiteY5" fmla="*/ 611 h 3175610"/>
                <a:gd name="connsiteX6" fmla="*/ 6731000 w 9009432"/>
                <a:gd name="connsiteY6" fmla="*/ 368909 h 3175610"/>
                <a:gd name="connsiteX7" fmla="*/ 7112000 w 9009432"/>
                <a:gd name="connsiteY7" fmla="*/ 1169009 h 3175610"/>
                <a:gd name="connsiteX8" fmla="*/ 8020049 w 9009432"/>
                <a:gd name="connsiteY8" fmla="*/ 1442061 h 3175610"/>
                <a:gd name="connsiteX9" fmla="*/ 9004300 w 9009432"/>
                <a:gd name="connsiteY9" fmla="*/ 2261210 h 3175610"/>
                <a:gd name="connsiteX10" fmla="*/ 5778500 w 9009432"/>
                <a:gd name="connsiteY10" fmla="*/ 3175610 h 3175610"/>
                <a:gd name="connsiteX11" fmla="*/ 5613400 w 9009432"/>
                <a:gd name="connsiteY11" fmla="*/ 2959710 h 3175610"/>
                <a:gd name="connsiteX12" fmla="*/ 4241799 w 9009432"/>
                <a:gd name="connsiteY12" fmla="*/ 3035911 h 3175610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112000 w 9009432"/>
                <a:gd name="connsiteY6" fmla="*/ 116943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432"/>
                <a:gd name="connsiteY0" fmla="*/ 3036339 h 3176038"/>
                <a:gd name="connsiteX1" fmla="*/ 0 w 9009432"/>
                <a:gd name="connsiteY1" fmla="*/ 1791739 h 3176038"/>
                <a:gd name="connsiteX2" fmla="*/ 1938972 w 9009432"/>
                <a:gd name="connsiteY2" fmla="*/ 1205579 h 3176038"/>
                <a:gd name="connsiteX3" fmla="*/ 1663699 w 9009432"/>
                <a:gd name="connsiteY3" fmla="*/ 293139 h 3176038"/>
                <a:gd name="connsiteX4" fmla="*/ 4229099 w 9009432"/>
                <a:gd name="connsiteY4" fmla="*/ 1039 h 3176038"/>
                <a:gd name="connsiteX5" fmla="*/ 6731000 w 9009432"/>
                <a:gd name="connsiteY5" fmla="*/ 369337 h 3176038"/>
                <a:gd name="connsiteX6" fmla="*/ 7027374 w 9009432"/>
                <a:gd name="connsiteY6" fmla="*/ 1184097 h 3176038"/>
                <a:gd name="connsiteX7" fmla="*/ 8020049 w 9009432"/>
                <a:gd name="connsiteY7" fmla="*/ 1442489 h 3176038"/>
                <a:gd name="connsiteX8" fmla="*/ 9004300 w 9009432"/>
                <a:gd name="connsiteY8" fmla="*/ 2261638 h 3176038"/>
                <a:gd name="connsiteX9" fmla="*/ 5778500 w 9009432"/>
                <a:gd name="connsiteY9" fmla="*/ 3176038 h 3176038"/>
                <a:gd name="connsiteX10" fmla="*/ 5613400 w 9009432"/>
                <a:gd name="connsiteY10" fmla="*/ 2960138 h 3176038"/>
                <a:gd name="connsiteX11" fmla="*/ 4241799 w 9009432"/>
                <a:gd name="connsiteY11" fmla="*/ 3036339 h 3176038"/>
                <a:gd name="connsiteX0" fmla="*/ 4241799 w 9009352"/>
                <a:gd name="connsiteY0" fmla="*/ 3036339 h 3176038"/>
                <a:gd name="connsiteX1" fmla="*/ 0 w 9009352"/>
                <a:gd name="connsiteY1" fmla="*/ 1791739 h 3176038"/>
                <a:gd name="connsiteX2" fmla="*/ 1938972 w 9009352"/>
                <a:gd name="connsiteY2" fmla="*/ 1205579 h 3176038"/>
                <a:gd name="connsiteX3" fmla="*/ 1663699 w 9009352"/>
                <a:gd name="connsiteY3" fmla="*/ 293139 h 3176038"/>
                <a:gd name="connsiteX4" fmla="*/ 4229099 w 9009352"/>
                <a:gd name="connsiteY4" fmla="*/ 1039 h 3176038"/>
                <a:gd name="connsiteX5" fmla="*/ 6731000 w 9009352"/>
                <a:gd name="connsiteY5" fmla="*/ 369337 h 3176038"/>
                <a:gd name="connsiteX6" fmla="*/ 7027374 w 9009352"/>
                <a:gd name="connsiteY6" fmla="*/ 1184097 h 3176038"/>
                <a:gd name="connsiteX7" fmla="*/ 8020049 w 9009352"/>
                <a:gd name="connsiteY7" fmla="*/ 1442489 h 3176038"/>
                <a:gd name="connsiteX8" fmla="*/ 9004300 w 9009352"/>
                <a:gd name="connsiteY8" fmla="*/ 2261638 h 3176038"/>
                <a:gd name="connsiteX9" fmla="*/ 5727724 w 9009352"/>
                <a:gd name="connsiteY9" fmla="*/ 3176038 h 3176038"/>
                <a:gd name="connsiteX10" fmla="*/ 5613400 w 9009352"/>
                <a:gd name="connsiteY10" fmla="*/ 2960138 h 3176038"/>
                <a:gd name="connsiteX11" fmla="*/ 4241799 w 9009352"/>
                <a:gd name="connsiteY11" fmla="*/ 3036339 h 3176038"/>
                <a:gd name="connsiteX0" fmla="*/ 4241799 w 9009780"/>
                <a:gd name="connsiteY0" fmla="*/ 3036339 h 3176038"/>
                <a:gd name="connsiteX1" fmla="*/ 0 w 9009780"/>
                <a:gd name="connsiteY1" fmla="*/ 1791739 h 3176038"/>
                <a:gd name="connsiteX2" fmla="*/ 1938972 w 9009780"/>
                <a:gd name="connsiteY2" fmla="*/ 1205579 h 3176038"/>
                <a:gd name="connsiteX3" fmla="*/ 1663699 w 9009780"/>
                <a:gd name="connsiteY3" fmla="*/ 293139 h 3176038"/>
                <a:gd name="connsiteX4" fmla="*/ 4229099 w 9009780"/>
                <a:gd name="connsiteY4" fmla="*/ 1039 h 3176038"/>
                <a:gd name="connsiteX5" fmla="*/ 6731000 w 9009780"/>
                <a:gd name="connsiteY5" fmla="*/ 369337 h 3176038"/>
                <a:gd name="connsiteX6" fmla="*/ 7027374 w 9009780"/>
                <a:gd name="connsiteY6" fmla="*/ 1184097 h 3176038"/>
                <a:gd name="connsiteX7" fmla="*/ 8020049 w 9009780"/>
                <a:gd name="connsiteY7" fmla="*/ 1442489 h 3176038"/>
                <a:gd name="connsiteX8" fmla="*/ 9004300 w 9009780"/>
                <a:gd name="connsiteY8" fmla="*/ 2261638 h 3176038"/>
                <a:gd name="connsiteX9" fmla="*/ 5727724 w 9009780"/>
                <a:gd name="connsiteY9" fmla="*/ 3176038 h 3176038"/>
                <a:gd name="connsiteX10" fmla="*/ 5613400 w 9009780"/>
                <a:gd name="connsiteY10" fmla="*/ 2960138 h 3176038"/>
                <a:gd name="connsiteX11" fmla="*/ 4241799 w 9009780"/>
                <a:gd name="connsiteY11" fmla="*/ 3036339 h 3176038"/>
                <a:gd name="connsiteX0" fmla="*/ 4241799 w 9009842"/>
                <a:gd name="connsiteY0" fmla="*/ 3036339 h 3176038"/>
                <a:gd name="connsiteX1" fmla="*/ 0 w 9009842"/>
                <a:gd name="connsiteY1" fmla="*/ 1791739 h 3176038"/>
                <a:gd name="connsiteX2" fmla="*/ 1938972 w 9009842"/>
                <a:gd name="connsiteY2" fmla="*/ 1205579 h 3176038"/>
                <a:gd name="connsiteX3" fmla="*/ 1663699 w 9009842"/>
                <a:gd name="connsiteY3" fmla="*/ 293139 h 3176038"/>
                <a:gd name="connsiteX4" fmla="*/ 4229099 w 9009842"/>
                <a:gd name="connsiteY4" fmla="*/ 1039 h 3176038"/>
                <a:gd name="connsiteX5" fmla="*/ 6731000 w 9009842"/>
                <a:gd name="connsiteY5" fmla="*/ 369337 h 3176038"/>
                <a:gd name="connsiteX6" fmla="*/ 7027374 w 9009842"/>
                <a:gd name="connsiteY6" fmla="*/ 1184097 h 3176038"/>
                <a:gd name="connsiteX7" fmla="*/ 8020049 w 9009842"/>
                <a:gd name="connsiteY7" fmla="*/ 1442489 h 3176038"/>
                <a:gd name="connsiteX8" fmla="*/ 9004300 w 9009842"/>
                <a:gd name="connsiteY8" fmla="*/ 2261638 h 3176038"/>
                <a:gd name="connsiteX9" fmla="*/ 5727724 w 9009842"/>
                <a:gd name="connsiteY9" fmla="*/ 3176038 h 3176038"/>
                <a:gd name="connsiteX10" fmla="*/ 5613400 w 9009842"/>
                <a:gd name="connsiteY10" fmla="*/ 2960138 h 3176038"/>
                <a:gd name="connsiteX11" fmla="*/ 4241799 w 9009842"/>
                <a:gd name="connsiteY11" fmla="*/ 3036339 h 3176038"/>
                <a:gd name="connsiteX0" fmla="*/ 4241799 w 9009842"/>
                <a:gd name="connsiteY0" fmla="*/ 3036339 h 3176038"/>
                <a:gd name="connsiteX1" fmla="*/ 0 w 9009842"/>
                <a:gd name="connsiteY1" fmla="*/ 1791739 h 3176038"/>
                <a:gd name="connsiteX2" fmla="*/ 1938972 w 9009842"/>
                <a:gd name="connsiteY2" fmla="*/ 1205579 h 3176038"/>
                <a:gd name="connsiteX3" fmla="*/ 1663699 w 9009842"/>
                <a:gd name="connsiteY3" fmla="*/ 293139 h 3176038"/>
                <a:gd name="connsiteX4" fmla="*/ 4229099 w 9009842"/>
                <a:gd name="connsiteY4" fmla="*/ 1039 h 3176038"/>
                <a:gd name="connsiteX5" fmla="*/ 6731000 w 9009842"/>
                <a:gd name="connsiteY5" fmla="*/ 369337 h 3176038"/>
                <a:gd name="connsiteX6" fmla="*/ 7027374 w 9009842"/>
                <a:gd name="connsiteY6" fmla="*/ 1184097 h 3176038"/>
                <a:gd name="connsiteX7" fmla="*/ 8020049 w 9009842"/>
                <a:gd name="connsiteY7" fmla="*/ 1442489 h 3176038"/>
                <a:gd name="connsiteX8" fmla="*/ 9004300 w 9009842"/>
                <a:gd name="connsiteY8" fmla="*/ 2261638 h 3176038"/>
                <a:gd name="connsiteX9" fmla="*/ 5727724 w 9009842"/>
                <a:gd name="connsiteY9" fmla="*/ 3176038 h 3176038"/>
                <a:gd name="connsiteX10" fmla="*/ 5613400 w 9009842"/>
                <a:gd name="connsiteY10" fmla="*/ 2960138 h 3176038"/>
                <a:gd name="connsiteX11" fmla="*/ 4241799 w 9009842"/>
                <a:gd name="connsiteY11" fmla="*/ 3036339 h 3176038"/>
                <a:gd name="connsiteX0" fmla="*/ 4241799 w 9009842"/>
                <a:gd name="connsiteY0" fmla="*/ 3094978 h 3208213"/>
                <a:gd name="connsiteX1" fmla="*/ 0 w 9009842"/>
                <a:gd name="connsiteY1" fmla="*/ 1791739 h 3208213"/>
                <a:gd name="connsiteX2" fmla="*/ 1938972 w 9009842"/>
                <a:gd name="connsiteY2" fmla="*/ 1205579 h 3208213"/>
                <a:gd name="connsiteX3" fmla="*/ 1663699 w 9009842"/>
                <a:gd name="connsiteY3" fmla="*/ 293139 h 3208213"/>
                <a:gd name="connsiteX4" fmla="*/ 4229099 w 9009842"/>
                <a:gd name="connsiteY4" fmla="*/ 1039 h 3208213"/>
                <a:gd name="connsiteX5" fmla="*/ 6731000 w 9009842"/>
                <a:gd name="connsiteY5" fmla="*/ 369337 h 3208213"/>
                <a:gd name="connsiteX6" fmla="*/ 7027374 w 9009842"/>
                <a:gd name="connsiteY6" fmla="*/ 1184097 h 3208213"/>
                <a:gd name="connsiteX7" fmla="*/ 8020049 w 9009842"/>
                <a:gd name="connsiteY7" fmla="*/ 1442489 h 3208213"/>
                <a:gd name="connsiteX8" fmla="*/ 9004300 w 9009842"/>
                <a:gd name="connsiteY8" fmla="*/ 2261638 h 3208213"/>
                <a:gd name="connsiteX9" fmla="*/ 5727724 w 9009842"/>
                <a:gd name="connsiteY9" fmla="*/ 3176038 h 3208213"/>
                <a:gd name="connsiteX10" fmla="*/ 5613400 w 9009842"/>
                <a:gd name="connsiteY10" fmla="*/ 2960138 h 3208213"/>
                <a:gd name="connsiteX11" fmla="*/ 4241799 w 9009842"/>
                <a:gd name="connsiteY11" fmla="*/ 3094978 h 3208213"/>
                <a:gd name="connsiteX0" fmla="*/ 4294789 w 9062832"/>
                <a:gd name="connsiteY0" fmla="*/ 3094978 h 3176038"/>
                <a:gd name="connsiteX1" fmla="*/ 52990 w 9062832"/>
                <a:gd name="connsiteY1" fmla="*/ 1791739 h 3176038"/>
                <a:gd name="connsiteX2" fmla="*/ 1991962 w 9062832"/>
                <a:gd name="connsiteY2" fmla="*/ 1205579 h 3176038"/>
                <a:gd name="connsiteX3" fmla="*/ 1716689 w 9062832"/>
                <a:gd name="connsiteY3" fmla="*/ 293139 h 3176038"/>
                <a:gd name="connsiteX4" fmla="*/ 4282089 w 9062832"/>
                <a:gd name="connsiteY4" fmla="*/ 1039 h 3176038"/>
                <a:gd name="connsiteX5" fmla="*/ 6783990 w 9062832"/>
                <a:gd name="connsiteY5" fmla="*/ 369337 h 3176038"/>
                <a:gd name="connsiteX6" fmla="*/ 7080364 w 9062832"/>
                <a:gd name="connsiteY6" fmla="*/ 1184097 h 3176038"/>
                <a:gd name="connsiteX7" fmla="*/ 8073039 w 9062832"/>
                <a:gd name="connsiteY7" fmla="*/ 1442489 h 3176038"/>
                <a:gd name="connsiteX8" fmla="*/ 9057290 w 9062832"/>
                <a:gd name="connsiteY8" fmla="*/ 2261638 h 3176038"/>
                <a:gd name="connsiteX9" fmla="*/ 5780714 w 9062832"/>
                <a:gd name="connsiteY9" fmla="*/ 3176038 h 3176038"/>
                <a:gd name="connsiteX10" fmla="*/ 5666390 w 9062832"/>
                <a:gd name="connsiteY10" fmla="*/ 2960138 h 3176038"/>
                <a:gd name="connsiteX11" fmla="*/ 4294789 w 9062832"/>
                <a:gd name="connsiteY11" fmla="*/ 3094978 h 3176038"/>
                <a:gd name="connsiteX0" fmla="*/ 4326926 w 9094969"/>
                <a:gd name="connsiteY0" fmla="*/ 3094978 h 3176038"/>
                <a:gd name="connsiteX1" fmla="*/ 85127 w 9094969"/>
                <a:gd name="connsiteY1" fmla="*/ 1791739 h 3176038"/>
                <a:gd name="connsiteX2" fmla="*/ 2024099 w 9094969"/>
                <a:gd name="connsiteY2" fmla="*/ 1205579 h 3176038"/>
                <a:gd name="connsiteX3" fmla="*/ 1748826 w 9094969"/>
                <a:gd name="connsiteY3" fmla="*/ 293139 h 3176038"/>
                <a:gd name="connsiteX4" fmla="*/ 4314226 w 9094969"/>
                <a:gd name="connsiteY4" fmla="*/ 1039 h 3176038"/>
                <a:gd name="connsiteX5" fmla="*/ 6816127 w 9094969"/>
                <a:gd name="connsiteY5" fmla="*/ 369337 h 3176038"/>
                <a:gd name="connsiteX6" fmla="*/ 7112501 w 9094969"/>
                <a:gd name="connsiteY6" fmla="*/ 1184097 h 3176038"/>
                <a:gd name="connsiteX7" fmla="*/ 8105176 w 9094969"/>
                <a:gd name="connsiteY7" fmla="*/ 1442489 h 3176038"/>
                <a:gd name="connsiteX8" fmla="*/ 9089427 w 9094969"/>
                <a:gd name="connsiteY8" fmla="*/ 2261638 h 3176038"/>
                <a:gd name="connsiteX9" fmla="*/ 5812851 w 9094969"/>
                <a:gd name="connsiteY9" fmla="*/ 3176038 h 3176038"/>
                <a:gd name="connsiteX10" fmla="*/ 5698527 w 9094969"/>
                <a:gd name="connsiteY10" fmla="*/ 2960138 h 3176038"/>
                <a:gd name="connsiteX11" fmla="*/ 4326926 w 9094969"/>
                <a:gd name="connsiteY11" fmla="*/ 3094978 h 3176038"/>
                <a:gd name="connsiteX0" fmla="*/ 4426467 w 9194510"/>
                <a:gd name="connsiteY0" fmla="*/ 3094978 h 3176038"/>
                <a:gd name="connsiteX1" fmla="*/ 83115 w 9194510"/>
                <a:gd name="connsiteY1" fmla="*/ 1747759 h 3176038"/>
                <a:gd name="connsiteX2" fmla="*/ 2123640 w 9194510"/>
                <a:gd name="connsiteY2" fmla="*/ 1205579 h 3176038"/>
                <a:gd name="connsiteX3" fmla="*/ 1848367 w 9194510"/>
                <a:gd name="connsiteY3" fmla="*/ 293139 h 3176038"/>
                <a:gd name="connsiteX4" fmla="*/ 4413767 w 9194510"/>
                <a:gd name="connsiteY4" fmla="*/ 1039 h 3176038"/>
                <a:gd name="connsiteX5" fmla="*/ 6915668 w 9194510"/>
                <a:gd name="connsiteY5" fmla="*/ 369337 h 3176038"/>
                <a:gd name="connsiteX6" fmla="*/ 7212042 w 9194510"/>
                <a:gd name="connsiteY6" fmla="*/ 1184097 h 3176038"/>
                <a:gd name="connsiteX7" fmla="*/ 8204717 w 9194510"/>
                <a:gd name="connsiteY7" fmla="*/ 1442489 h 3176038"/>
                <a:gd name="connsiteX8" fmla="*/ 9188968 w 9194510"/>
                <a:gd name="connsiteY8" fmla="*/ 2261638 h 3176038"/>
                <a:gd name="connsiteX9" fmla="*/ 5912392 w 9194510"/>
                <a:gd name="connsiteY9" fmla="*/ 3176038 h 3176038"/>
                <a:gd name="connsiteX10" fmla="*/ 5798068 w 9194510"/>
                <a:gd name="connsiteY10" fmla="*/ 2960138 h 3176038"/>
                <a:gd name="connsiteX11" fmla="*/ 4426467 w 9194510"/>
                <a:gd name="connsiteY11" fmla="*/ 3094978 h 3176038"/>
                <a:gd name="connsiteX0" fmla="*/ 4426467 w 9194510"/>
                <a:gd name="connsiteY0" fmla="*/ 3094978 h 3176038"/>
                <a:gd name="connsiteX1" fmla="*/ 83115 w 9194510"/>
                <a:gd name="connsiteY1" fmla="*/ 1747759 h 3176038"/>
                <a:gd name="connsiteX2" fmla="*/ 2123640 w 9194510"/>
                <a:gd name="connsiteY2" fmla="*/ 1205579 h 3176038"/>
                <a:gd name="connsiteX3" fmla="*/ 1848367 w 9194510"/>
                <a:gd name="connsiteY3" fmla="*/ 293139 h 3176038"/>
                <a:gd name="connsiteX4" fmla="*/ 4413767 w 9194510"/>
                <a:gd name="connsiteY4" fmla="*/ 1039 h 3176038"/>
                <a:gd name="connsiteX5" fmla="*/ 6915668 w 9194510"/>
                <a:gd name="connsiteY5" fmla="*/ 369337 h 3176038"/>
                <a:gd name="connsiteX6" fmla="*/ 7212042 w 9194510"/>
                <a:gd name="connsiteY6" fmla="*/ 1184097 h 3176038"/>
                <a:gd name="connsiteX7" fmla="*/ 8204717 w 9194510"/>
                <a:gd name="connsiteY7" fmla="*/ 1442489 h 3176038"/>
                <a:gd name="connsiteX8" fmla="*/ 9188968 w 9194510"/>
                <a:gd name="connsiteY8" fmla="*/ 2261638 h 3176038"/>
                <a:gd name="connsiteX9" fmla="*/ 5912392 w 9194510"/>
                <a:gd name="connsiteY9" fmla="*/ 3176038 h 3176038"/>
                <a:gd name="connsiteX10" fmla="*/ 5798068 w 9194510"/>
                <a:gd name="connsiteY10" fmla="*/ 2960138 h 3176038"/>
                <a:gd name="connsiteX11" fmla="*/ 4426467 w 9194510"/>
                <a:gd name="connsiteY11" fmla="*/ 3094978 h 3176038"/>
                <a:gd name="connsiteX0" fmla="*/ 4423078 w 9191121"/>
                <a:gd name="connsiteY0" fmla="*/ 3094978 h 3176038"/>
                <a:gd name="connsiteX1" fmla="*/ 79726 w 9191121"/>
                <a:gd name="connsiteY1" fmla="*/ 1747759 h 3176038"/>
                <a:gd name="connsiteX2" fmla="*/ 2120251 w 9191121"/>
                <a:gd name="connsiteY2" fmla="*/ 1205579 h 3176038"/>
                <a:gd name="connsiteX3" fmla="*/ 1844978 w 9191121"/>
                <a:gd name="connsiteY3" fmla="*/ 293139 h 3176038"/>
                <a:gd name="connsiteX4" fmla="*/ 4410378 w 9191121"/>
                <a:gd name="connsiteY4" fmla="*/ 1039 h 3176038"/>
                <a:gd name="connsiteX5" fmla="*/ 6912279 w 9191121"/>
                <a:gd name="connsiteY5" fmla="*/ 369337 h 3176038"/>
                <a:gd name="connsiteX6" fmla="*/ 7208653 w 9191121"/>
                <a:gd name="connsiteY6" fmla="*/ 1184097 h 3176038"/>
                <a:gd name="connsiteX7" fmla="*/ 8201328 w 9191121"/>
                <a:gd name="connsiteY7" fmla="*/ 1442489 h 3176038"/>
                <a:gd name="connsiteX8" fmla="*/ 9185579 w 9191121"/>
                <a:gd name="connsiteY8" fmla="*/ 2261638 h 3176038"/>
                <a:gd name="connsiteX9" fmla="*/ 5909003 w 9191121"/>
                <a:gd name="connsiteY9" fmla="*/ 3176038 h 3176038"/>
                <a:gd name="connsiteX10" fmla="*/ 5794679 w 9191121"/>
                <a:gd name="connsiteY10" fmla="*/ 2960138 h 3176038"/>
                <a:gd name="connsiteX11" fmla="*/ 4423078 w 9191121"/>
                <a:gd name="connsiteY11" fmla="*/ 3094978 h 3176038"/>
                <a:gd name="connsiteX0" fmla="*/ 4423078 w 9191142"/>
                <a:gd name="connsiteY0" fmla="*/ 3094978 h 3200090"/>
                <a:gd name="connsiteX1" fmla="*/ 79726 w 9191142"/>
                <a:gd name="connsiteY1" fmla="*/ 1747759 h 3200090"/>
                <a:gd name="connsiteX2" fmla="*/ 2120251 w 9191142"/>
                <a:gd name="connsiteY2" fmla="*/ 1205579 h 3200090"/>
                <a:gd name="connsiteX3" fmla="*/ 1844978 w 9191142"/>
                <a:gd name="connsiteY3" fmla="*/ 293139 h 3200090"/>
                <a:gd name="connsiteX4" fmla="*/ 4410378 w 9191142"/>
                <a:gd name="connsiteY4" fmla="*/ 1039 h 3200090"/>
                <a:gd name="connsiteX5" fmla="*/ 6912279 w 9191142"/>
                <a:gd name="connsiteY5" fmla="*/ 369337 h 3200090"/>
                <a:gd name="connsiteX6" fmla="*/ 7208653 w 9191142"/>
                <a:gd name="connsiteY6" fmla="*/ 1184097 h 3200090"/>
                <a:gd name="connsiteX7" fmla="*/ 8201328 w 9191142"/>
                <a:gd name="connsiteY7" fmla="*/ 1442489 h 3200090"/>
                <a:gd name="connsiteX8" fmla="*/ 9185579 w 9191142"/>
                <a:gd name="connsiteY8" fmla="*/ 2261638 h 3200090"/>
                <a:gd name="connsiteX9" fmla="*/ 5920110 w 9191142"/>
                <a:gd name="connsiteY9" fmla="*/ 3200090 h 3200090"/>
                <a:gd name="connsiteX10" fmla="*/ 5794679 w 9191142"/>
                <a:gd name="connsiteY10" fmla="*/ 2960138 h 3200090"/>
                <a:gd name="connsiteX11" fmla="*/ 4423078 w 9191142"/>
                <a:gd name="connsiteY11" fmla="*/ 3094978 h 3200090"/>
                <a:gd name="connsiteX0" fmla="*/ 4423000 w 9191064"/>
                <a:gd name="connsiteY0" fmla="*/ 3094978 h 3200090"/>
                <a:gd name="connsiteX1" fmla="*/ 79648 w 9191064"/>
                <a:gd name="connsiteY1" fmla="*/ 1747759 h 3200090"/>
                <a:gd name="connsiteX2" fmla="*/ 2120173 w 9191064"/>
                <a:gd name="connsiteY2" fmla="*/ 1205579 h 3200090"/>
                <a:gd name="connsiteX3" fmla="*/ 1844900 w 9191064"/>
                <a:gd name="connsiteY3" fmla="*/ 293139 h 3200090"/>
                <a:gd name="connsiteX4" fmla="*/ 4410300 w 9191064"/>
                <a:gd name="connsiteY4" fmla="*/ 1039 h 3200090"/>
                <a:gd name="connsiteX5" fmla="*/ 6912201 w 9191064"/>
                <a:gd name="connsiteY5" fmla="*/ 369337 h 3200090"/>
                <a:gd name="connsiteX6" fmla="*/ 7208575 w 9191064"/>
                <a:gd name="connsiteY6" fmla="*/ 1184097 h 3200090"/>
                <a:gd name="connsiteX7" fmla="*/ 8201250 w 9191064"/>
                <a:gd name="connsiteY7" fmla="*/ 1442489 h 3200090"/>
                <a:gd name="connsiteX8" fmla="*/ 9185501 w 9191064"/>
                <a:gd name="connsiteY8" fmla="*/ 2261638 h 3200090"/>
                <a:gd name="connsiteX9" fmla="*/ 5920032 w 9191064"/>
                <a:gd name="connsiteY9" fmla="*/ 3200090 h 3200090"/>
                <a:gd name="connsiteX10" fmla="*/ 5766833 w 9191064"/>
                <a:gd name="connsiteY10" fmla="*/ 2984189 h 3200090"/>
                <a:gd name="connsiteX11" fmla="*/ 4423000 w 9191064"/>
                <a:gd name="connsiteY11" fmla="*/ 3094978 h 320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91064" h="3200090">
                  <a:moveTo>
                    <a:pt x="4423000" y="3094978"/>
                  </a:moveTo>
                  <a:cubicBezTo>
                    <a:pt x="3475136" y="2888906"/>
                    <a:pt x="-618369" y="3592944"/>
                    <a:pt x="79648" y="1747759"/>
                  </a:cubicBezTo>
                  <a:cubicBezTo>
                    <a:pt x="236290" y="1023076"/>
                    <a:pt x="2297996" y="1230586"/>
                    <a:pt x="2120173" y="1205579"/>
                  </a:cubicBezTo>
                  <a:cubicBezTo>
                    <a:pt x="2397456" y="955812"/>
                    <a:pt x="769271" y="1153595"/>
                    <a:pt x="1844900" y="293139"/>
                  </a:cubicBezTo>
                  <a:cubicBezTo>
                    <a:pt x="2226588" y="92382"/>
                    <a:pt x="3565750" y="-11661"/>
                    <a:pt x="4410300" y="1039"/>
                  </a:cubicBezTo>
                  <a:cubicBezTo>
                    <a:pt x="5254850" y="13739"/>
                    <a:pt x="6431718" y="174604"/>
                    <a:pt x="6912201" y="369337"/>
                  </a:cubicBezTo>
                  <a:cubicBezTo>
                    <a:pt x="7392684" y="564070"/>
                    <a:pt x="7226615" y="904658"/>
                    <a:pt x="7208575" y="1184097"/>
                  </a:cubicBezTo>
                  <a:cubicBezTo>
                    <a:pt x="7546183" y="1312156"/>
                    <a:pt x="7907033" y="1235056"/>
                    <a:pt x="8201250" y="1442489"/>
                  </a:cubicBezTo>
                  <a:cubicBezTo>
                    <a:pt x="8495467" y="1649923"/>
                    <a:pt x="9025692" y="1432963"/>
                    <a:pt x="9185501" y="2261638"/>
                  </a:cubicBezTo>
                  <a:cubicBezTo>
                    <a:pt x="9332610" y="3268113"/>
                    <a:pt x="6518914" y="3138080"/>
                    <a:pt x="5920032" y="3200090"/>
                  </a:cubicBezTo>
                  <a:cubicBezTo>
                    <a:pt x="5705191" y="3135532"/>
                    <a:pt x="6016600" y="2996889"/>
                    <a:pt x="5766833" y="2984189"/>
                  </a:cubicBezTo>
                  <a:cubicBezTo>
                    <a:pt x="5377390" y="3004729"/>
                    <a:pt x="5370864" y="3301050"/>
                    <a:pt x="4423000" y="309497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3">
              <a:extLst>
                <a:ext uri="{FF2B5EF4-FFF2-40B4-BE49-F238E27FC236}">
                  <a16:creationId xmlns:a16="http://schemas.microsoft.com/office/drawing/2014/main" id="{9FC42632-464B-412D-8A5F-78017C398E34}"/>
                </a:ext>
              </a:extLst>
            </p:cNvPr>
            <p:cNvSpPr/>
            <p:nvPr/>
          </p:nvSpPr>
          <p:spPr>
            <a:xfrm>
              <a:off x="1689033" y="2500536"/>
              <a:ext cx="1760220" cy="2862580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3">
              <a:extLst>
                <a:ext uri="{FF2B5EF4-FFF2-40B4-BE49-F238E27FC236}">
                  <a16:creationId xmlns:a16="http://schemas.microsoft.com/office/drawing/2014/main" id="{50F12059-1BA1-4935-874B-4C480BCC53B8}"/>
                </a:ext>
              </a:extLst>
            </p:cNvPr>
            <p:cNvSpPr/>
            <p:nvPr/>
          </p:nvSpPr>
          <p:spPr>
            <a:xfrm rot="865929">
              <a:off x="5047945" y="4619105"/>
              <a:ext cx="1437448" cy="1189161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333500 w 2044714"/>
                <a:gd name="connsiteY3" fmla="*/ 2509521 h 2862580"/>
                <a:gd name="connsiteX4" fmla="*/ 2044714 w 2044714"/>
                <a:gd name="connsiteY4" fmla="*/ 2290673 h 2862580"/>
                <a:gd name="connsiteX5" fmla="*/ 1427480 w 2044714"/>
                <a:gd name="connsiteY5" fmla="*/ 2819400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333500 w 2044714"/>
                <a:gd name="connsiteY3" fmla="*/ 2509521 h 2862580"/>
                <a:gd name="connsiteX4" fmla="*/ 2044714 w 2044714"/>
                <a:gd name="connsiteY4" fmla="*/ 2290673 h 2862580"/>
                <a:gd name="connsiteX5" fmla="*/ 1406590 w 2044714"/>
                <a:gd name="connsiteY5" fmla="*/ 2738225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044714"/>
                <a:gd name="connsiteY0" fmla="*/ 538480 h 2862580"/>
                <a:gd name="connsiteX1" fmla="*/ 1198880 w 2044714"/>
                <a:gd name="connsiteY1" fmla="*/ 2438400 h 2862580"/>
                <a:gd name="connsiteX2" fmla="*/ 1760220 w 2044714"/>
                <a:gd name="connsiteY2" fmla="*/ 0 h 2862580"/>
                <a:gd name="connsiteX3" fmla="*/ 1586521 w 2044714"/>
                <a:gd name="connsiteY3" fmla="*/ 2483746 h 2862580"/>
                <a:gd name="connsiteX4" fmla="*/ 2044714 w 2044714"/>
                <a:gd name="connsiteY4" fmla="*/ 2290673 h 2862580"/>
                <a:gd name="connsiteX5" fmla="*/ 1406590 w 2044714"/>
                <a:gd name="connsiteY5" fmla="*/ 2738225 h 2862580"/>
                <a:gd name="connsiteX6" fmla="*/ 1018540 w 2044714"/>
                <a:gd name="connsiteY6" fmla="*/ 2862580 h 2862580"/>
                <a:gd name="connsiteX7" fmla="*/ 0 w 2044714"/>
                <a:gd name="connsiteY7" fmla="*/ 1640840 h 2862580"/>
                <a:gd name="connsiteX8" fmla="*/ 1122680 w 2044714"/>
                <a:gd name="connsiteY8" fmla="*/ 2722880 h 2862580"/>
                <a:gd name="connsiteX9" fmla="*/ 347980 w 2044714"/>
                <a:gd name="connsiteY9" fmla="*/ 538480 h 2862580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05770"/>
                <a:gd name="connsiteY0" fmla="*/ 191 h 2324291"/>
                <a:gd name="connsiteX1" fmla="*/ 1198880 w 2405770"/>
                <a:gd name="connsiteY1" fmla="*/ 1900111 h 2324291"/>
                <a:gd name="connsiteX2" fmla="*/ 2405770 w 2405770"/>
                <a:gd name="connsiteY2" fmla="*/ 1144626 h 2324291"/>
                <a:gd name="connsiteX3" fmla="*/ 1586521 w 2405770"/>
                <a:gd name="connsiteY3" fmla="*/ 1945457 h 2324291"/>
                <a:gd name="connsiteX4" fmla="*/ 2044714 w 2405770"/>
                <a:gd name="connsiteY4" fmla="*/ 1752384 h 2324291"/>
                <a:gd name="connsiteX5" fmla="*/ 1406590 w 2405770"/>
                <a:gd name="connsiteY5" fmla="*/ 2199936 h 2324291"/>
                <a:gd name="connsiteX6" fmla="*/ 1018540 w 2405770"/>
                <a:gd name="connsiteY6" fmla="*/ 2324291 h 2324291"/>
                <a:gd name="connsiteX7" fmla="*/ 0 w 2405770"/>
                <a:gd name="connsiteY7" fmla="*/ 1102551 h 2324291"/>
                <a:gd name="connsiteX8" fmla="*/ 1122680 w 2405770"/>
                <a:gd name="connsiteY8" fmla="*/ 2184591 h 2324291"/>
                <a:gd name="connsiteX9" fmla="*/ 347980 w 2405770"/>
                <a:gd name="connsiteY9" fmla="*/ 191 h 2324291"/>
                <a:gd name="connsiteX0" fmla="*/ 347980 w 2442668"/>
                <a:gd name="connsiteY0" fmla="*/ 191 h 2324291"/>
                <a:gd name="connsiteX1" fmla="*/ 1198880 w 2442668"/>
                <a:gd name="connsiteY1" fmla="*/ 1900111 h 2324291"/>
                <a:gd name="connsiteX2" fmla="*/ 2442668 w 2442668"/>
                <a:gd name="connsiteY2" fmla="*/ 1135130 h 2324291"/>
                <a:gd name="connsiteX3" fmla="*/ 1586521 w 2442668"/>
                <a:gd name="connsiteY3" fmla="*/ 1945457 h 2324291"/>
                <a:gd name="connsiteX4" fmla="*/ 2044714 w 2442668"/>
                <a:gd name="connsiteY4" fmla="*/ 1752384 h 2324291"/>
                <a:gd name="connsiteX5" fmla="*/ 1406590 w 2442668"/>
                <a:gd name="connsiteY5" fmla="*/ 2199936 h 2324291"/>
                <a:gd name="connsiteX6" fmla="*/ 1018540 w 2442668"/>
                <a:gd name="connsiteY6" fmla="*/ 2324291 h 2324291"/>
                <a:gd name="connsiteX7" fmla="*/ 0 w 2442668"/>
                <a:gd name="connsiteY7" fmla="*/ 1102551 h 2324291"/>
                <a:gd name="connsiteX8" fmla="*/ 1122680 w 2442668"/>
                <a:gd name="connsiteY8" fmla="*/ 2184591 h 2324291"/>
                <a:gd name="connsiteX9" fmla="*/ 347980 w 2442668"/>
                <a:gd name="connsiteY9" fmla="*/ 191 h 2324291"/>
                <a:gd name="connsiteX0" fmla="*/ 347980 w 2442668"/>
                <a:gd name="connsiteY0" fmla="*/ 174 h 2324274"/>
                <a:gd name="connsiteX1" fmla="*/ 1353036 w 2442668"/>
                <a:gd name="connsiteY1" fmla="*/ 2009918 h 2324274"/>
                <a:gd name="connsiteX2" fmla="*/ 2442668 w 2442668"/>
                <a:gd name="connsiteY2" fmla="*/ 1135113 h 2324274"/>
                <a:gd name="connsiteX3" fmla="*/ 1586521 w 2442668"/>
                <a:gd name="connsiteY3" fmla="*/ 1945440 h 2324274"/>
                <a:gd name="connsiteX4" fmla="*/ 2044714 w 2442668"/>
                <a:gd name="connsiteY4" fmla="*/ 1752367 h 2324274"/>
                <a:gd name="connsiteX5" fmla="*/ 1406590 w 2442668"/>
                <a:gd name="connsiteY5" fmla="*/ 2199919 h 2324274"/>
                <a:gd name="connsiteX6" fmla="*/ 1018540 w 2442668"/>
                <a:gd name="connsiteY6" fmla="*/ 2324274 h 2324274"/>
                <a:gd name="connsiteX7" fmla="*/ 0 w 2442668"/>
                <a:gd name="connsiteY7" fmla="*/ 1102534 h 2324274"/>
                <a:gd name="connsiteX8" fmla="*/ 1122680 w 2442668"/>
                <a:gd name="connsiteY8" fmla="*/ 2184574 h 2324274"/>
                <a:gd name="connsiteX9" fmla="*/ 347980 w 2442668"/>
                <a:gd name="connsiteY9" fmla="*/ 174 h 2324274"/>
                <a:gd name="connsiteX0" fmla="*/ 347980 w 2442668"/>
                <a:gd name="connsiteY0" fmla="*/ 174 h 2324274"/>
                <a:gd name="connsiteX1" fmla="*/ 1353036 w 2442668"/>
                <a:gd name="connsiteY1" fmla="*/ 2009918 h 2324274"/>
                <a:gd name="connsiteX2" fmla="*/ 2442668 w 2442668"/>
                <a:gd name="connsiteY2" fmla="*/ 1135113 h 2324274"/>
                <a:gd name="connsiteX3" fmla="*/ 1586521 w 2442668"/>
                <a:gd name="connsiteY3" fmla="*/ 1945440 h 2324274"/>
                <a:gd name="connsiteX4" fmla="*/ 2044714 w 2442668"/>
                <a:gd name="connsiteY4" fmla="*/ 1752367 h 2324274"/>
                <a:gd name="connsiteX5" fmla="*/ 1406590 w 2442668"/>
                <a:gd name="connsiteY5" fmla="*/ 2199919 h 2324274"/>
                <a:gd name="connsiteX6" fmla="*/ 1018540 w 2442668"/>
                <a:gd name="connsiteY6" fmla="*/ 2324274 h 2324274"/>
                <a:gd name="connsiteX7" fmla="*/ 0 w 2442668"/>
                <a:gd name="connsiteY7" fmla="*/ 1102534 h 2324274"/>
                <a:gd name="connsiteX8" fmla="*/ 1122680 w 2442668"/>
                <a:gd name="connsiteY8" fmla="*/ 2184574 h 2324274"/>
                <a:gd name="connsiteX9" fmla="*/ 347980 w 2442668"/>
                <a:gd name="connsiteY9" fmla="*/ 174 h 2324274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586521 w 2442668"/>
                <a:gd name="connsiteY3" fmla="*/ 1945436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717020 w 2442668"/>
                <a:gd name="connsiteY3" fmla="*/ 1841037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406590 w 2442668"/>
                <a:gd name="connsiteY5" fmla="*/ 2199915 h 2324270"/>
                <a:gd name="connsiteX6" fmla="*/ 1018540 w 2442668"/>
                <a:gd name="connsiteY6" fmla="*/ 2324270 h 2324270"/>
                <a:gd name="connsiteX7" fmla="*/ 0 w 2442668"/>
                <a:gd name="connsiteY7" fmla="*/ 1102530 h 2324270"/>
                <a:gd name="connsiteX8" fmla="*/ 1122680 w 2442668"/>
                <a:gd name="connsiteY8" fmla="*/ 2184570 h 2324270"/>
                <a:gd name="connsiteX9" fmla="*/ 347980 w 2442668"/>
                <a:gd name="connsiteY9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2052249 w 2442668"/>
                <a:gd name="connsiteY5" fmla="*/ 1989746 h 2324270"/>
                <a:gd name="connsiteX6" fmla="*/ 1406590 w 2442668"/>
                <a:gd name="connsiteY6" fmla="*/ 2199915 h 2324270"/>
                <a:gd name="connsiteX7" fmla="*/ 1018540 w 2442668"/>
                <a:gd name="connsiteY7" fmla="*/ 2324270 h 2324270"/>
                <a:gd name="connsiteX8" fmla="*/ 0 w 2442668"/>
                <a:gd name="connsiteY8" fmla="*/ 1102530 h 2324270"/>
                <a:gd name="connsiteX9" fmla="*/ 1122680 w 2442668"/>
                <a:gd name="connsiteY9" fmla="*/ 2184570 h 2324270"/>
                <a:gd name="connsiteX10" fmla="*/ 347980 w 2442668"/>
                <a:gd name="connsiteY10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901891 w 2442668"/>
                <a:gd name="connsiteY5" fmla="*/ 1894680 h 2324270"/>
                <a:gd name="connsiteX6" fmla="*/ 2052249 w 2442668"/>
                <a:gd name="connsiteY6" fmla="*/ 1989746 h 2324270"/>
                <a:gd name="connsiteX7" fmla="*/ 1406590 w 2442668"/>
                <a:gd name="connsiteY7" fmla="*/ 2199915 h 2324270"/>
                <a:gd name="connsiteX8" fmla="*/ 1018540 w 2442668"/>
                <a:gd name="connsiteY8" fmla="*/ 2324270 h 2324270"/>
                <a:gd name="connsiteX9" fmla="*/ 0 w 2442668"/>
                <a:gd name="connsiteY9" fmla="*/ 1102530 h 2324270"/>
                <a:gd name="connsiteX10" fmla="*/ 1122680 w 2442668"/>
                <a:gd name="connsiteY10" fmla="*/ 2184570 h 2324270"/>
                <a:gd name="connsiteX11" fmla="*/ 347980 w 2442668"/>
                <a:gd name="connsiteY11" fmla="*/ 170 h 2324270"/>
                <a:gd name="connsiteX0" fmla="*/ 347980 w 2442668"/>
                <a:gd name="connsiteY0" fmla="*/ 170 h 2324270"/>
                <a:gd name="connsiteX1" fmla="*/ 1392050 w 2442668"/>
                <a:gd name="connsiteY1" fmla="*/ 2039214 h 2324270"/>
                <a:gd name="connsiteX2" fmla="*/ 2442668 w 2442668"/>
                <a:gd name="connsiteY2" fmla="*/ 1135109 h 2324270"/>
                <a:gd name="connsiteX3" fmla="*/ 1612240 w 2442668"/>
                <a:gd name="connsiteY3" fmla="*/ 1923080 h 2324270"/>
                <a:gd name="connsiteX4" fmla="*/ 2044714 w 2442668"/>
                <a:gd name="connsiteY4" fmla="*/ 1752363 h 2324270"/>
                <a:gd name="connsiteX5" fmla="*/ 1901891 w 2442668"/>
                <a:gd name="connsiteY5" fmla="*/ 1894680 h 2324270"/>
                <a:gd name="connsiteX6" fmla="*/ 2052249 w 2442668"/>
                <a:gd name="connsiteY6" fmla="*/ 1989746 h 2324270"/>
                <a:gd name="connsiteX7" fmla="*/ 1406590 w 2442668"/>
                <a:gd name="connsiteY7" fmla="*/ 2199915 h 2324270"/>
                <a:gd name="connsiteX8" fmla="*/ 1018540 w 2442668"/>
                <a:gd name="connsiteY8" fmla="*/ 2324270 h 2324270"/>
                <a:gd name="connsiteX9" fmla="*/ 0 w 2442668"/>
                <a:gd name="connsiteY9" fmla="*/ 1102530 h 2324270"/>
                <a:gd name="connsiteX10" fmla="*/ 1122680 w 2442668"/>
                <a:gd name="connsiteY10" fmla="*/ 2184570 h 2324270"/>
                <a:gd name="connsiteX11" fmla="*/ 347980 w 2442668"/>
                <a:gd name="connsiteY11" fmla="*/ 170 h 2324270"/>
                <a:gd name="connsiteX0" fmla="*/ 825210 w 2442668"/>
                <a:gd name="connsiteY0" fmla="*/ 293404 h 1221740"/>
                <a:gd name="connsiteX1" fmla="*/ 1392050 w 2442668"/>
                <a:gd name="connsiteY1" fmla="*/ 936684 h 1221740"/>
                <a:gd name="connsiteX2" fmla="*/ 2442668 w 2442668"/>
                <a:gd name="connsiteY2" fmla="*/ 32579 h 1221740"/>
                <a:gd name="connsiteX3" fmla="*/ 1612240 w 2442668"/>
                <a:gd name="connsiteY3" fmla="*/ 820550 h 1221740"/>
                <a:gd name="connsiteX4" fmla="*/ 2044714 w 2442668"/>
                <a:gd name="connsiteY4" fmla="*/ 649833 h 1221740"/>
                <a:gd name="connsiteX5" fmla="*/ 1901891 w 2442668"/>
                <a:gd name="connsiteY5" fmla="*/ 792150 h 1221740"/>
                <a:gd name="connsiteX6" fmla="*/ 2052249 w 2442668"/>
                <a:gd name="connsiteY6" fmla="*/ 887216 h 1221740"/>
                <a:gd name="connsiteX7" fmla="*/ 1406590 w 2442668"/>
                <a:gd name="connsiteY7" fmla="*/ 1097385 h 1221740"/>
                <a:gd name="connsiteX8" fmla="*/ 1018540 w 2442668"/>
                <a:gd name="connsiteY8" fmla="*/ 1221740 h 1221740"/>
                <a:gd name="connsiteX9" fmla="*/ 0 w 2442668"/>
                <a:gd name="connsiteY9" fmla="*/ 0 h 1221740"/>
                <a:gd name="connsiteX10" fmla="*/ 1122680 w 2442668"/>
                <a:gd name="connsiteY10" fmla="*/ 1082040 h 1221740"/>
                <a:gd name="connsiteX11" fmla="*/ 825210 w 2442668"/>
                <a:gd name="connsiteY11" fmla="*/ 293404 h 1221740"/>
                <a:gd name="connsiteX0" fmla="*/ 1122680 w 2442668"/>
                <a:gd name="connsiteY0" fmla="*/ 1082040 h 1221740"/>
                <a:gd name="connsiteX1" fmla="*/ 1392050 w 2442668"/>
                <a:gd name="connsiteY1" fmla="*/ 936684 h 1221740"/>
                <a:gd name="connsiteX2" fmla="*/ 2442668 w 2442668"/>
                <a:gd name="connsiteY2" fmla="*/ 32579 h 1221740"/>
                <a:gd name="connsiteX3" fmla="*/ 1612240 w 2442668"/>
                <a:gd name="connsiteY3" fmla="*/ 820550 h 1221740"/>
                <a:gd name="connsiteX4" fmla="*/ 2044714 w 2442668"/>
                <a:gd name="connsiteY4" fmla="*/ 649833 h 1221740"/>
                <a:gd name="connsiteX5" fmla="*/ 1901891 w 2442668"/>
                <a:gd name="connsiteY5" fmla="*/ 792150 h 1221740"/>
                <a:gd name="connsiteX6" fmla="*/ 2052249 w 2442668"/>
                <a:gd name="connsiteY6" fmla="*/ 887216 h 1221740"/>
                <a:gd name="connsiteX7" fmla="*/ 1406590 w 2442668"/>
                <a:gd name="connsiteY7" fmla="*/ 1097385 h 1221740"/>
                <a:gd name="connsiteX8" fmla="*/ 1018540 w 2442668"/>
                <a:gd name="connsiteY8" fmla="*/ 1221740 h 1221740"/>
                <a:gd name="connsiteX9" fmla="*/ 0 w 2442668"/>
                <a:gd name="connsiteY9" fmla="*/ 0 h 1221740"/>
                <a:gd name="connsiteX10" fmla="*/ 1122680 w 2442668"/>
                <a:gd name="connsiteY10" fmla="*/ 1082040 h 1221740"/>
                <a:gd name="connsiteX0" fmla="*/ 117460 w 1437448"/>
                <a:gd name="connsiteY0" fmla="*/ 1049461 h 1189161"/>
                <a:gd name="connsiteX1" fmla="*/ 386830 w 1437448"/>
                <a:gd name="connsiteY1" fmla="*/ 904105 h 1189161"/>
                <a:gd name="connsiteX2" fmla="*/ 1437448 w 1437448"/>
                <a:gd name="connsiteY2" fmla="*/ 0 h 1189161"/>
                <a:gd name="connsiteX3" fmla="*/ 607020 w 1437448"/>
                <a:gd name="connsiteY3" fmla="*/ 787971 h 1189161"/>
                <a:gd name="connsiteX4" fmla="*/ 1039494 w 1437448"/>
                <a:gd name="connsiteY4" fmla="*/ 617254 h 1189161"/>
                <a:gd name="connsiteX5" fmla="*/ 896671 w 1437448"/>
                <a:gd name="connsiteY5" fmla="*/ 759571 h 1189161"/>
                <a:gd name="connsiteX6" fmla="*/ 1047029 w 1437448"/>
                <a:gd name="connsiteY6" fmla="*/ 854637 h 1189161"/>
                <a:gd name="connsiteX7" fmla="*/ 401370 w 1437448"/>
                <a:gd name="connsiteY7" fmla="*/ 1064806 h 1189161"/>
                <a:gd name="connsiteX8" fmla="*/ 13320 w 1437448"/>
                <a:gd name="connsiteY8" fmla="*/ 1189161 h 1189161"/>
                <a:gd name="connsiteX9" fmla="*/ 117460 w 1437448"/>
                <a:gd name="connsiteY9" fmla="*/ 1049461 h 118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448" h="1189161">
                  <a:moveTo>
                    <a:pt x="117460" y="1049461"/>
                  </a:moveTo>
                  <a:cubicBezTo>
                    <a:pt x="349468" y="1205575"/>
                    <a:pt x="166832" y="1079015"/>
                    <a:pt x="386830" y="904105"/>
                  </a:cubicBezTo>
                  <a:cubicBezTo>
                    <a:pt x="598083" y="365323"/>
                    <a:pt x="659261" y="523725"/>
                    <a:pt x="1437448" y="0"/>
                  </a:cubicBezTo>
                  <a:cubicBezTo>
                    <a:pt x="1317114" y="295626"/>
                    <a:pt x="627762" y="726639"/>
                    <a:pt x="607020" y="787971"/>
                  </a:cubicBezTo>
                  <a:cubicBezTo>
                    <a:pt x="651586" y="811804"/>
                    <a:pt x="998509" y="576763"/>
                    <a:pt x="1039494" y="617254"/>
                  </a:cubicBezTo>
                  <a:cubicBezTo>
                    <a:pt x="1110821" y="605277"/>
                    <a:pt x="895415" y="720007"/>
                    <a:pt x="896671" y="759571"/>
                  </a:cubicBezTo>
                  <a:cubicBezTo>
                    <a:pt x="897927" y="799135"/>
                    <a:pt x="1152631" y="796521"/>
                    <a:pt x="1047029" y="854637"/>
                  </a:cubicBezTo>
                  <a:lnTo>
                    <a:pt x="401370" y="1064806"/>
                  </a:lnTo>
                  <a:lnTo>
                    <a:pt x="13320" y="1189161"/>
                  </a:lnTo>
                  <a:cubicBezTo>
                    <a:pt x="-33998" y="1186604"/>
                    <a:pt x="55208" y="1096970"/>
                    <a:pt x="117460" y="10494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3">
              <a:extLst>
                <a:ext uri="{FF2B5EF4-FFF2-40B4-BE49-F238E27FC236}">
                  <a16:creationId xmlns:a16="http://schemas.microsoft.com/office/drawing/2014/main" id="{FD2A2800-E8F3-48F4-96D2-5DDE34FF04CF}"/>
                </a:ext>
              </a:extLst>
            </p:cNvPr>
            <p:cNvSpPr/>
            <p:nvPr/>
          </p:nvSpPr>
          <p:spPr>
            <a:xfrm>
              <a:off x="4205519" y="1155700"/>
              <a:ext cx="1270000" cy="1409905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000" h="1409905">
                  <a:moveTo>
                    <a:pt x="50800" y="205"/>
                  </a:moveTo>
                  <a:cubicBezTo>
                    <a:pt x="254000" y="-16728"/>
                    <a:pt x="609600" y="1020438"/>
                    <a:pt x="749300" y="1016205"/>
                  </a:cubicBezTo>
                  <a:cubicBezTo>
                    <a:pt x="808567" y="681772"/>
                    <a:pt x="982133" y="652138"/>
                    <a:pt x="1104900" y="406605"/>
                  </a:cubicBezTo>
                  <a:cubicBezTo>
                    <a:pt x="1113367" y="601339"/>
                    <a:pt x="944033" y="872272"/>
                    <a:pt x="952500" y="1079706"/>
                  </a:cubicBezTo>
                  <a:cubicBezTo>
                    <a:pt x="1028700" y="1134739"/>
                    <a:pt x="1193800" y="834173"/>
                    <a:pt x="1270000" y="889206"/>
                  </a:cubicBezTo>
                  <a:lnTo>
                    <a:pt x="977900" y="1397205"/>
                  </a:lnTo>
                  <a:lnTo>
                    <a:pt x="355600" y="1409905"/>
                  </a:lnTo>
                  <a:cubicBezTo>
                    <a:pt x="325967" y="1223638"/>
                    <a:pt x="29633" y="999272"/>
                    <a:pt x="0" y="813005"/>
                  </a:cubicBezTo>
                  <a:cubicBezTo>
                    <a:pt x="4233" y="770672"/>
                    <a:pt x="440267" y="1160138"/>
                    <a:pt x="444500" y="1117805"/>
                  </a:cubicBezTo>
                  <a:cubicBezTo>
                    <a:pt x="313267" y="745272"/>
                    <a:pt x="334433" y="372738"/>
                    <a:pt x="50800" y="20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10">
              <a:extLst>
                <a:ext uri="{FF2B5EF4-FFF2-40B4-BE49-F238E27FC236}">
                  <a16:creationId xmlns:a16="http://schemas.microsoft.com/office/drawing/2014/main" id="{B09648DF-FAB5-4D8A-9A78-EDBDE469558C}"/>
                </a:ext>
              </a:extLst>
            </p:cNvPr>
            <p:cNvSpPr/>
            <p:nvPr/>
          </p:nvSpPr>
          <p:spPr>
            <a:xfrm rot="21423019" flipH="1" flipV="1">
              <a:off x="4738933" y="3326584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10">
              <a:extLst>
                <a:ext uri="{FF2B5EF4-FFF2-40B4-BE49-F238E27FC236}">
                  <a16:creationId xmlns:a16="http://schemas.microsoft.com/office/drawing/2014/main" id="{D9571F79-5793-4C0E-890D-21928F093299}"/>
                </a:ext>
              </a:extLst>
            </p:cNvPr>
            <p:cNvSpPr/>
            <p:nvPr/>
          </p:nvSpPr>
          <p:spPr>
            <a:xfrm flipH="1">
              <a:off x="6160623" y="3117858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6600000" scaled="0"/>
            </a:gra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5">
              <a:extLst>
                <a:ext uri="{FF2B5EF4-FFF2-40B4-BE49-F238E27FC236}">
                  <a16:creationId xmlns:a16="http://schemas.microsoft.com/office/drawing/2014/main" id="{15837A9B-B4D9-498A-8B5A-F8861A948B4A}"/>
                </a:ext>
              </a:extLst>
            </p:cNvPr>
            <p:cNvSpPr/>
            <p:nvPr/>
          </p:nvSpPr>
          <p:spPr>
            <a:xfrm>
              <a:off x="4218874" y="4484060"/>
              <a:ext cx="1149351" cy="1159597"/>
            </a:xfrm>
            <a:custGeom>
              <a:avLst/>
              <a:gdLst>
                <a:gd name="connsiteX0" fmla="*/ 0 w 952500"/>
                <a:gd name="connsiteY0" fmla="*/ 558306 h 1116612"/>
                <a:gd name="connsiteX1" fmla="*/ 476250 w 952500"/>
                <a:gd name="connsiteY1" fmla="*/ 0 h 1116612"/>
                <a:gd name="connsiteX2" fmla="*/ 952500 w 952500"/>
                <a:gd name="connsiteY2" fmla="*/ 558306 h 1116612"/>
                <a:gd name="connsiteX3" fmla="*/ 476250 w 952500"/>
                <a:gd name="connsiteY3" fmla="*/ 1116612 h 1116612"/>
                <a:gd name="connsiteX4" fmla="*/ 0 w 952500"/>
                <a:gd name="connsiteY4" fmla="*/ 558306 h 1116612"/>
                <a:gd name="connsiteX0" fmla="*/ 102328 w 1054828"/>
                <a:gd name="connsiteY0" fmla="*/ 558306 h 1157535"/>
                <a:gd name="connsiteX1" fmla="*/ 578578 w 1054828"/>
                <a:gd name="connsiteY1" fmla="*/ 0 h 1157535"/>
                <a:gd name="connsiteX2" fmla="*/ 1054828 w 1054828"/>
                <a:gd name="connsiteY2" fmla="*/ 558306 h 1157535"/>
                <a:gd name="connsiteX3" fmla="*/ 578578 w 1054828"/>
                <a:gd name="connsiteY3" fmla="*/ 1116612 h 1157535"/>
                <a:gd name="connsiteX4" fmla="*/ 38828 w 1054828"/>
                <a:gd name="connsiteY4" fmla="*/ 1053111 h 1157535"/>
                <a:gd name="connsiteX5" fmla="*/ 102328 w 1054828"/>
                <a:gd name="connsiteY5" fmla="*/ 558306 h 1157535"/>
                <a:gd name="connsiteX0" fmla="*/ 29437 w 1172437"/>
                <a:gd name="connsiteY0" fmla="*/ 164731 h 1195760"/>
                <a:gd name="connsiteX1" fmla="*/ 696187 w 1172437"/>
                <a:gd name="connsiteY1" fmla="*/ 38225 h 1195760"/>
                <a:gd name="connsiteX2" fmla="*/ 1172437 w 1172437"/>
                <a:gd name="connsiteY2" fmla="*/ 596531 h 1195760"/>
                <a:gd name="connsiteX3" fmla="*/ 696187 w 1172437"/>
                <a:gd name="connsiteY3" fmla="*/ 1154837 h 1195760"/>
                <a:gd name="connsiteX4" fmla="*/ 156437 w 1172437"/>
                <a:gd name="connsiteY4" fmla="*/ 1091336 h 1195760"/>
                <a:gd name="connsiteX5" fmla="*/ 29437 w 1172437"/>
                <a:gd name="connsiteY5" fmla="*/ 164731 h 1195760"/>
                <a:gd name="connsiteX0" fmla="*/ 29437 w 1172437"/>
                <a:gd name="connsiteY0" fmla="*/ 128668 h 1159697"/>
                <a:gd name="connsiteX1" fmla="*/ 696187 w 1172437"/>
                <a:gd name="connsiteY1" fmla="*/ 2162 h 1159697"/>
                <a:gd name="connsiteX2" fmla="*/ 1172437 w 1172437"/>
                <a:gd name="connsiteY2" fmla="*/ 560468 h 1159697"/>
                <a:gd name="connsiteX3" fmla="*/ 696187 w 1172437"/>
                <a:gd name="connsiteY3" fmla="*/ 1118774 h 1159697"/>
                <a:gd name="connsiteX4" fmla="*/ 156437 w 1172437"/>
                <a:gd name="connsiteY4" fmla="*/ 1055273 h 1159697"/>
                <a:gd name="connsiteX5" fmla="*/ 29437 w 1172437"/>
                <a:gd name="connsiteY5" fmla="*/ 128668 h 1159697"/>
                <a:gd name="connsiteX0" fmla="*/ 29437 w 1172437"/>
                <a:gd name="connsiteY0" fmla="*/ 128668 h 1159697"/>
                <a:gd name="connsiteX1" fmla="*/ 696187 w 1172437"/>
                <a:gd name="connsiteY1" fmla="*/ 2162 h 1159697"/>
                <a:gd name="connsiteX2" fmla="*/ 1172437 w 1172437"/>
                <a:gd name="connsiteY2" fmla="*/ 560468 h 1159697"/>
                <a:gd name="connsiteX3" fmla="*/ 696187 w 1172437"/>
                <a:gd name="connsiteY3" fmla="*/ 1118774 h 1159697"/>
                <a:gd name="connsiteX4" fmla="*/ 156437 w 1172437"/>
                <a:gd name="connsiteY4" fmla="*/ 1055273 h 1159697"/>
                <a:gd name="connsiteX5" fmla="*/ 29437 w 1172437"/>
                <a:gd name="connsiteY5" fmla="*/ 128668 h 1159697"/>
                <a:gd name="connsiteX0" fmla="*/ 29437 w 1172437"/>
                <a:gd name="connsiteY0" fmla="*/ 96832 h 1127861"/>
                <a:gd name="connsiteX1" fmla="*/ 696187 w 1172437"/>
                <a:gd name="connsiteY1" fmla="*/ 8426 h 1127861"/>
                <a:gd name="connsiteX2" fmla="*/ 1172437 w 1172437"/>
                <a:gd name="connsiteY2" fmla="*/ 528632 h 1127861"/>
                <a:gd name="connsiteX3" fmla="*/ 696187 w 1172437"/>
                <a:gd name="connsiteY3" fmla="*/ 1086938 h 1127861"/>
                <a:gd name="connsiteX4" fmla="*/ 156437 w 1172437"/>
                <a:gd name="connsiteY4" fmla="*/ 1023437 h 1127861"/>
                <a:gd name="connsiteX5" fmla="*/ 29437 w 1172437"/>
                <a:gd name="connsiteY5" fmla="*/ 96832 h 1127861"/>
                <a:gd name="connsiteX0" fmla="*/ 34682 w 1177682"/>
                <a:gd name="connsiteY0" fmla="*/ 150552 h 1181581"/>
                <a:gd name="connsiteX1" fmla="*/ 701432 w 1177682"/>
                <a:gd name="connsiteY1" fmla="*/ 62146 h 1181581"/>
                <a:gd name="connsiteX2" fmla="*/ 1177682 w 1177682"/>
                <a:gd name="connsiteY2" fmla="*/ 582352 h 1181581"/>
                <a:gd name="connsiteX3" fmla="*/ 701432 w 1177682"/>
                <a:gd name="connsiteY3" fmla="*/ 1140658 h 1181581"/>
                <a:gd name="connsiteX4" fmla="*/ 161682 w 1177682"/>
                <a:gd name="connsiteY4" fmla="*/ 1077157 h 1181581"/>
                <a:gd name="connsiteX5" fmla="*/ 34682 w 1177682"/>
                <a:gd name="connsiteY5" fmla="*/ 150552 h 1181581"/>
                <a:gd name="connsiteX0" fmla="*/ 34682 w 1210982"/>
                <a:gd name="connsiteY0" fmla="*/ 150552 h 1151615"/>
                <a:gd name="connsiteX1" fmla="*/ 701432 w 1210982"/>
                <a:gd name="connsiteY1" fmla="*/ 62146 h 1151615"/>
                <a:gd name="connsiteX2" fmla="*/ 1177682 w 1210982"/>
                <a:gd name="connsiteY2" fmla="*/ 582352 h 1151615"/>
                <a:gd name="connsiteX3" fmla="*/ 1126883 w 1210982"/>
                <a:gd name="connsiteY3" fmla="*/ 988257 h 1151615"/>
                <a:gd name="connsiteX4" fmla="*/ 701432 w 1210982"/>
                <a:gd name="connsiteY4" fmla="*/ 1140658 h 1151615"/>
                <a:gd name="connsiteX5" fmla="*/ 161682 w 1210982"/>
                <a:gd name="connsiteY5" fmla="*/ 1077157 h 1151615"/>
                <a:gd name="connsiteX6" fmla="*/ 34682 w 1210982"/>
                <a:gd name="connsiteY6" fmla="*/ 150552 h 1151615"/>
                <a:gd name="connsiteX0" fmla="*/ 34682 w 1166802"/>
                <a:gd name="connsiteY0" fmla="*/ 186551 h 1187614"/>
                <a:gd name="connsiteX1" fmla="*/ 701432 w 1166802"/>
                <a:gd name="connsiteY1" fmla="*/ 98145 h 1187614"/>
                <a:gd name="connsiteX2" fmla="*/ 1088782 w 1166802"/>
                <a:gd name="connsiteY2" fmla="*/ 681851 h 1187614"/>
                <a:gd name="connsiteX3" fmla="*/ 1126883 w 1166802"/>
                <a:gd name="connsiteY3" fmla="*/ 1024256 h 1187614"/>
                <a:gd name="connsiteX4" fmla="*/ 701432 w 1166802"/>
                <a:gd name="connsiteY4" fmla="*/ 1176657 h 1187614"/>
                <a:gd name="connsiteX5" fmla="*/ 161682 w 1166802"/>
                <a:gd name="connsiteY5" fmla="*/ 1113156 h 1187614"/>
                <a:gd name="connsiteX6" fmla="*/ 34682 w 1166802"/>
                <a:gd name="connsiteY6" fmla="*/ 186551 h 1187614"/>
                <a:gd name="connsiteX0" fmla="*/ 34682 w 1166802"/>
                <a:gd name="connsiteY0" fmla="*/ 143056 h 1144119"/>
                <a:gd name="connsiteX1" fmla="*/ 701432 w 1166802"/>
                <a:gd name="connsiteY1" fmla="*/ 54650 h 1144119"/>
                <a:gd name="connsiteX2" fmla="*/ 1088782 w 1166802"/>
                <a:gd name="connsiteY2" fmla="*/ 638356 h 1144119"/>
                <a:gd name="connsiteX3" fmla="*/ 1126883 w 1166802"/>
                <a:gd name="connsiteY3" fmla="*/ 980761 h 1144119"/>
                <a:gd name="connsiteX4" fmla="*/ 701432 w 1166802"/>
                <a:gd name="connsiteY4" fmla="*/ 1133162 h 1144119"/>
                <a:gd name="connsiteX5" fmla="*/ 161682 w 1166802"/>
                <a:gd name="connsiteY5" fmla="*/ 1069661 h 1144119"/>
                <a:gd name="connsiteX6" fmla="*/ 34682 w 1166802"/>
                <a:gd name="connsiteY6" fmla="*/ 143056 h 1144119"/>
                <a:gd name="connsiteX0" fmla="*/ 34682 w 1166802"/>
                <a:gd name="connsiteY0" fmla="*/ 161169 h 1162232"/>
                <a:gd name="connsiteX1" fmla="*/ 701432 w 1166802"/>
                <a:gd name="connsiteY1" fmla="*/ 72763 h 1162232"/>
                <a:gd name="connsiteX2" fmla="*/ 1088782 w 1166802"/>
                <a:gd name="connsiteY2" fmla="*/ 656469 h 1162232"/>
                <a:gd name="connsiteX3" fmla="*/ 1126883 w 1166802"/>
                <a:gd name="connsiteY3" fmla="*/ 998874 h 1162232"/>
                <a:gd name="connsiteX4" fmla="*/ 701432 w 1166802"/>
                <a:gd name="connsiteY4" fmla="*/ 1151275 h 1162232"/>
                <a:gd name="connsiteX5" fmla="*/ 161682 w 1166802"/>
                <a:gd name="connsiteY5" fmla="*/ 1087774 h 1162232"/>
                <a:gd name="connsiteX6" fmla="*/ 34682 w 1166802"/>
                <a:gd name="connsiteY6" fmla="*/ 161169 h 1162232"/>
                <a:gd name="connsiteX0" fmla="*/ 14746 w 1146866"/>
                <a:gd name="connsiteY0" fmla="*/ 135474 h 1136537"/>
                <a:gd name="connsiteX1" fmla="*/ 459247 w 1146866"/>
                <a:gd name="connsiteY1" fmla="*/ 46079 h 1136537"/>
                <a:gd name="connsiteX2" fmla="*/ 681496 w 1146866"/>
                <a:gd name="connsiteY2" fmla="*/ 47068 h 1136537"/>
                <a:gd name="connsiteX3" fmla="*/ 1068846 w 1146866"/>
                <a:gd name="connsiteY3" fmla="*/ 630774 h 1136537"/>
                <a:gd name="connsiteX4" fmla="*/ 1106947 w 1146866"/>
                <a:gd name="connsiteY4" fmla="*/ 973179 h 1136537"/>
                <a:gd name="connsiteX5" fmla="*/ 681496 w 1146866"/>
                <a:gd name="connsiteY5" fmla="*/ 1125580 h 1136537"/>
                <a:gd name="connsiteX6" fmla="*/ 141746 w 1146866"/>
                <a:gd name="connsiteY6" fmla="*/ 1062079 h 1136537"/>
                <a:gd name="connsiteX7" fmla="*/ 14746 w 1146866"/>
                <a:gd name="connsiteY7" fmla="*/ 135474 h 1136537"/>
                <a:gd name="connsiteX0" fmla="*/ 14746 w 1146866"/>
                <a:gd name="connsiteY0" fmla="*/ 75409 h 1152672"/>
                <a:gd name="connsiteX1" fmla="*/ 459247 w 1146866"/>
                <a:gd name="connsiteY1" fmla="*/ 62214 h 1152672"/>
                <a:gd name="connsiteX2" fmla="*/ 681496 w 1146866"/>
                <a:gd name="connsiteY2" fmla="*/ 63203 h 1152672"/>
                <a:gd name="connsiteX3" fmla="*/ 1068846 w 1146866"/>
                <a:gd name="connsiteY3" fmla="*/ 646909 h 1152672"/>
                <a:gd name="connsiteX4" fmla="*/ 1106947 w 1146866"/>
                <a:gd name="connsiteY4" fmla="*/ 989314 h 1152672"/>
                <a:gd name="connsiteX5" fmla="*/ 681496 w 1146866"/>
                <a:gd name="connsiteY5" fmla="*/ 1141715 h 1152672"/>
                <a:gd name="connsiteX6" fmla="*/ 141746 w 1146866"/>
                <a:gd name="connsiteY6" fmla="*/ 1078214 h 1152672"/>
                <a:gd name="connsiteX7" fmla="*/ 14746 w 1146866"/>
                <a:gd name="connsiteY7" fmla="*/ 75409 h 1152672"/>
                <a:gd name="connsiteX0" fmla="*/ 14746 w 1146866"/>
                <a:gd name="connsiteY0" fmla="*/ 75409 h 1149181"/>
                <a:gd name="connsiteX1" fmla="*/ 459247 w 1146866"/>
                <a:gd name="connsiteY1" fmla="*/ 62214 h 1149181"/>
                <a:gd name="connsiteX2" fmla="*/ 681496 w 1146866"/>
                <a:gd name="connsiteY2" fmla="*/ 63203 h 1149181"/>
                <a:gd name="connsiteX3" fmla="*/ 1068846 w 1146866"/>
                <a:gd name="connsiteY3" fmla="*/ 646909 h 1149181"/>
                <a:gd name="connsiteX4" fmla="*/ 1106947 w 1146866"/>
                <a:gd name="connsiteY4" fmla="*/ 1036939 h 1149181"/>
                <a:gd name="connsiteX5" fmla="*/ 681496 w 1146866"/>
                <a:gd name="connsiteY5" fmla="*/ 1141715 h 1149181"/>
                <a:gd name="connsiteX6" fmla="*/ 141746 w 1146866"/>
                <a:gd name="connsiteY6" fmla="*/ 1078214 h 1149181"/>
                <a:gd name="connsiteX7" fmla="*/ 14746 w 1146866"/>
                <a:gd name="connsiteY7" fmla="*/ 75409 h 1149181"/>
                <a:gd name="connsiteX0" fmla="*/ 17231 w 1149351"/>
                <a:gd name="connsiteY0" fmla="*/ 76820 h 1159597"/>
                <a:gd name="connsiteX1" fmla="*/ 461732 w 1149351"/>
                <a:gd name="connsiteY1" fmla="*/ 63625 h 1159597"/>
                <a:gd name="connsiteX2" fmla="*/ 683981 w 1149351"/>
                <a:gd name="connsiteY2" fmla="*/ 64614 h 1159597"/>
                <a:gd name="connsiteX3" fmla="*/ 1071331 w 1149351"/>
                <a:gd name="connsiteY3" fmla="*/ 648320 h 1159597"/>
                <a:gd name="connsiteX4" fmla="*/ 1109432 w 1149351"/>
                <a:gd name="connsiteY4" fmla="*/ 1038350 h 1159597"/>
                <a:gd name="connsiteX5" fmla="*/ 683981 w 1149351"/>
                <a:gd name="connsiteY5" fmla="*/ 1143126 h 1159597"/>
                <a:gd name="connsiteX6" fmla="*/ 129944 w 1149351"/>
                <a:gd name="connsiteY6" fmla="*/ 1098675 h 1159597"/>
                <a:gd name="connsiteX7" fmla="*/ 17231 w 1149351"/>
                <a:gd name="connsiteY7" fmla="*/ 76820 h 11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9351" h="1159597">
                  <a:moveTo>
                    <a:pt x="17231" y="76820"/>
                  </a:moveTo>
                  <a:cubicBezTo>
                    <a:pt x="72529" y="-95688"/>
                    <a:pt x="350607" y="78359"/>
                    <a:pt x="461732" y="63625"/>
                  </a:cubicBezTo>
                  <a:cubicBezTo>
                    <a:pt x="572857" y="48891"/>
                    <a:pt x="582381" y="-32835"/>
                    <a:pt x="683981" y="64614"/>
                  </a:cubicBezTo>
                  <a:cubicBezTo>
                    <a:pt x="785581" y="162063"/>
                    <a:pt x="1006773" y="523602"/>
                    <a:pt x="1071331" y="648320"/>
                  </a:cubicBezTo>
                  <a:cubicBezTo>
                    <a:pt x="1135889" y="773038"/>
                    <a:pt x="1188807" y="945299"/>
                    <a:pt x="1109432" y="1038350"/>
                  </a:cubicBezTo>
                  <a:cubicBezTo>
                    <a:pt x="1030057" y="1131401"/>
                    <a:pt x="847229" y="1133072"/>
                    <a:pt x="683981" y="1143126"/>
                  </a:cubicBezTo>
                  <a:cubicBezTo>
                    <a:pt x="520733" y="1153180"/>
                    <a:pt x="209319" y="1191726"/>
                    <a:pt x="129944" y="1098675"/>
                  </a:cubicBezTo>
                  <a:cubicBezTo>
                    <a:pt x="50569" y="1005624"/>
                    <a:pt x="-38067" y="249328"/>
                    <a:pt x="17231" y="7682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4">
              <a:extLst>
                <a:ext uri="{FF2B5EF4-FFF2-40B4-BE49-F238E27FC236}">
                  <a16:creationId xmlns:a16="http://schemas.microsoft.com/office/drawing/2014/main" id="{57B55716-2B6D-4A71-8F64-65A18762420A}"/>
                </a:ext>
              </a:extLst>
            </p:cNvPr>
            <p:cNvSpPr/>
            <p:nvPr/>
          </p:nvSpPr>
          <p:spPr>
            <a:xfrm>
              <a:off x="2611442" y="3758921"/>
              <a:ext cx="2017661" cy="1923655"/>
            </a:xfrm>
            <a:custGeom>
              <a:avLst/>
              <a:gdLst>
                <a:gd name="connsiteX0" fmla="*/ 0 w 2209800"/>
                <a:gd name="connsiteY0" fmla="*/ 838352 h 1676704"/>
                <a:gd name="connsiteX1" fmla="*/ 1104900 w 2209800"/>
                <a:gd name="connsiteY1" fmla="*/ 0 h 1676704"/>
                <a:gd name="connsiteX2" fmla="*/ 2209800 w 2209800"/>
                <a:gd name="connsiteY2" fmla="*/ 838352 h 1676704"/>
                <a:gd name="connsiteX3" fmla="*/ 1104900 w 2209800"/>
                <a:gd name="connsiteY3" fmla="*/ 1676704 h 1676704"/>
                <a:gd name="connsiteX4" fmla="*/ 0 w 2209800"/>
                <a:gd name="connsiteY4" fmla="*/ 838352 h 1676704"/>
                <a:gd name="connsiteX0" fmla="*/ 37213 w 2247013"/>
                <a:gd name="connsiteY0" fmla="*/ 838352 h 1712354"/>
                <a:gd name="connsiteX1" fmla="*/ 1142113 w 2247013"/>
                <a:gd name="connsiteY1" fmla="*/ 0 h 1712354"/>
                <a:gd name="connsiteX2" fmla="*/ 2247013 w 2247013"/>
                <a:gd name="connsiteY2" fmla="*/ 838352 h 1712354"/>
                <a:gd name="connsiteX3" fmla="*/ 1142113 w 2247013"/>
                <a:gd name="connsiteY3" fmla="*/ 1676704 h 1712354"/>
                <a:gd name="connsiteX4" fmla="*/ 342013 w 2247013"/>
                <a:gd name="connsiteY4" fmla="*/ 1486203 h 1712354"/>
                <a:gd name="connsiteX5" fmla="*/ 37213 w 2247013"/>
                <a:gd name="connsiteY5" fmla="*/ 838352 h 1712354"/>
                <a:gd name="connsiteX0" fmla="*/ 177416 w 1993516"/>
                <a:gd name="connsiteY0" fmla="*/ 178946 h 1814948"/>
                <a:gd name="connsiteX1" fmla="*/ 888616 w 1993516"/>
                <a:gd name="connsiteY1" fmla="*/ 102594 h 1814948"/>
                <a:gd name="connsiteX2" fmla="*/ 1993516 w 1993516"/>
                <a:gd name="connsiteY2" fmla="*/ 940946 h 1814948"/>
                <a:gd name="connsiteX3" fmla="*/ 888616 w 1993516"/>
                <a:gd name="connsiteY3" fmla="*/ 1779298 h 1814948"/>
                <a:gd name="connsiteX4" fmla="*/ 88516 w 1993516"/>
                <a:gd name="connsiteY4" fmla="*/ 1588797 h 1814948"/>
                <a:gd name="connsiteX5" fmla="*/ 177416 w 1993516"/>
                <a:gd name="connsiteY5" fmla="*/ 178946 h 1814948"/>
                <a:gd name="connsiteX0" fmla="*/ 226214 w 2042314"/>
                <a:gd name="connsiteY0" fmla="*/ 192984 h 1828986"/>
                <a:gd name="connsiteX1" fmla="*/ 937414 w 2042314"/>
                <a:gd name="connsiteY1" fmla="*/ 116632 h 1828986"/>
                <a:gd name="connsiteX2" fmla="*/ 2042314 w 2042314"/>
                <a:gd name="connsiteY2" fmla="*/ 954984 h 1828986"/>
                <a:gd name="connsiteX3" fmla="*/ 937414 w 2042314"/>
                <a:gd name="connsiteY3" fmla="*/ 1793336 h 1828986"/>
                <a:gd name="connsiteX4" fmla="*/ 137314 w 2042314"/>
                <a:gd name="connsiteY4" fmla="*/ 1602835 h 1828986"/>
                <a:gd name="connsiteX5" fmla="*/ 226214 w 2042314"/>
                <a:gd name="connsiteY5" fmla="*/ 192984 h 1828986"/>
                <a:gd name="connsiteX0" fmla="*/ 226214 w 2097599"/>
                <a:gd name="connsiteY0" fmla="*/ 192984 h 1793336"/>
                <a:gd name="connsiteX1" fmla="*/ 937414 w 2097599"/>
                <a:gd name="connsiteY1" fmla="*/ 116632 h 1793336"/>
                <a:gd name="connsiteX2" fmla="*/ 2042314 w 2097599"/>
                <a:gd name="connsiteY2" fmla="*/ 954984 h 1793336"/>
                <a:gd name="connsiteX3" fmla="*/ 1864514 w 2097599"/>
                <a:gd name="connsiteY3" fmla="*/ 1602835 h 1793336"/>
                <a:gd name="connsiteX4" fmla="*/ 937414 w 2097599"/>
                <a:gd name="connsiteY4" fmla="*/ 1793336 h 1793336"/>
                <a:gd name="connsiteX5" fmla="*/ 137314 w 2097599"/>
                <a:gd name="connsiteY5" fmla="*/ 1602835 h 1793336"/>
                <a:gd name="connsiteX6" fmla="*/ 226214 w 2097599"/>
                <a:gd name="connsiteY6" fmla="*/ 192984 h 1793336"/>
                <a:gd name="connsiteX0" fmla="*/ 226214 w 1984329"/>
                <a:gd name="connsiteY0" fmla="*/ 189850 h 1790202"/>
                <a:gd name="connsiteX1" fmla="*/ 937414 w 1984329"/>
                <a:gd name="connsiteY1" fmla="*/ 113498 h 1790202"/>
                <a:gd name="connsiteX2" fmla="*/ 1864514 w 1984329"/>
                <a:gd name="connsiteY2" fmla="*/ 901050 h 1790202"/>
                <a:gd name="connsiteX3" fmla="*/ 1864514 w 1984329"/>
                <a:gd name="connsiteY3" fmla="*/ 1599701 h 1790202"/>
                <a:gd name="connsiteX4" fmla="*/ 937414 w 1984329"/>
                <a:gd name="connsiteY4" fmla="*/ 1790202 h 1790202"/>
                <a:gd name="connsiteX5" fmla="*/ 137314 w 1984329"/>
                <a:gd name="connsiteY5" fmla="*/ 1599701 h 1790202"/>
                <a:gd name="connsiteX6" fmla="*/ 226214 w 1984329"/>
                <a:gd name="connsiteY6" fmla="*/ 189850 h 1790202"/>
                <a:gd name="connsiteX0" fmla="*/ 226214 w 1965414"/>
                <a:gd name="connsiteY0" fmla="*/ 147911 h 1748263"/>
                <a:gd name="connsiteX1" fmla="*/ 937414 w 1965414"/>
                <a:gd name="connsiteY1" fmla="*/ 71559 h 1748263"/>
                <a:gd name="connsiteX2" fmla="*/ 1559714 w 1965414"/>
                <a:gd name="connsiteY2" fmla="*/ 97262 h 1748263"/>
                <a:gd name="connsiteX3" fmla="*/ 1864514 w 1965414"/>
                <a:gd name="connsiteY3" fmla="*/ 859111 h 1748263"/>
                <a:gd name="connsiteX4" fmla="*/ 1864514 w 1965414"/>
                <a:gd name="connsiteY4" fmla="*/ 1557762 h 1748263"/>
                <a:gd name="connsiteX5" fmla="*/ 937414 w 1965414"/>
                <a:gd name="connsiteY5" fmla="*/ 1748263 h 1748263"/>
                <a:gd name="connsiteX6" fmla="*/ 137314 w 1965414"/>
                <a:gd name="connsiteY6" fmla="*/ 1557762 h 1748263"/>
                <a:gd name="connsiteX7" fmla="*/ 226214 w 1965414"/>
                <a:gd name="connsiteY7" fmla="*/ 147911 h 1748263"/>
                <a:gd name="connsiteX0" fmla="*/ 183077 w 1922277"/>
                <a:gd name="connsiteY0" fmla="*/ 292676 h 1893028"/>
                <a:gd name="connsiteX1" fmla="*/ 1033977 w 1922277"/>
                <a:gd name="connsiteY1" fmla="*/ 424 h 1893028"/>
                <a:gd name="connsiteX2" fmla="*/ 1516577 w 1922277"/>
                <a:gd name="connsiteY2" fmla="*/ 242027 h 1893028"/>
                <a:gd name="connsiteX3" fmla="*/ 1821377 w 1922277"/>
                <a:gd name="connsiteY3" fmla="*/ 1003876 h 1893028"/>
                <a:gd name="connsiteX4" fmla="*/ 1821377 w 1922277"/>
                <a:gd name="connsiteY4" fmla="*/ 1702527 h 1893028"/>
                <a:gd name="connsiteX5" fmla="*/ 894277 w 1922277"/>
                <a:gd name="connsiteY5" fmla="*/ 1893028 h 1893028"/>
                <a:gd name="connsiteX6" fmla="*/ 94177 w 1922277"/>
                <a:gd name="connsiteY6" fmla="*/ 1702527 h 1893028"/>
                <a:gd name="connsiteX7" fmla="*/ 183077 w 1922277"/>
                <a:gd name="connsiteY7" fmla="*/ 292676 h 1893028"/>
                <a:gd name="connsiteX0" fmla="*/ 229929 w 1969129"/>
                <a:gd name="connsiteY0" fmla="*/ 298367 h 1898719"/>
                <a:gd name="connsiteX1" fmla="*/ 1080829 w 1969129"/>
                <a:gd name="connsiteY1" fmla="*/ 6115 h 1898719"/>
                <a:gd name="connsiteX2" fmla="*/ 1563429 w 1969129"/>
                <a:gd name="connsiteY2" fmla="*/ 247718 h 1898719"/>
                <a:gd name="connsiteX3" fmla="*/ 1868229 w 1969129"/>
                <a:gd name="connsiteY3" fmla="*/ 1009567 h 1898719"/>
                <a:gd name="connsiteX4" fmla="*/ 1868229 w 1969129"/>
                <a:gd name="connsiteY4" fmla="*/ 1708218 h 1898719"/>
                <a:gd name="connsiteX5" fmla="*/ 941129 w 1969129"/>
                <a:gd name="connsiteY5" fmla="*/ 1898719 h 1898719"/>
                <a:gd name="connsiteX6" fmla="*/ 141029 w 1969129"/>
                <a:gd name="connsiteY6" fmla="*/ 1708218 h 1898719"/>
                <a:gd name="connsiteX7" fmla="*/ 229929 w 1969129"/>
                <a:gd name="connsiteY7" fmla="*/ 298367 h 1898719"/>
                <a:gd name="connsiteX0" fmla="*/ 200674 w 1939874"/>
                <a:gd name="connsiteY0" fmla="*/ 292677 h 1893029"/>
                <a:gd name="connsiteX1" fmla="*/ 1051574 w 1939874"/>
                <a:gd name="connsiteY1" fmla="*/ 425 h 1893029"/>
                <a:gd name="connsiteX2" fmla="*/ 1534174 w 1939874"/>
                <a:gd name="connsiteY2" fmla="*/ 242028 h 1893029"/>
                <a:gd name="connsiteX3" fmla="*/ 1838974 w 1939874"/>
                <a:gd name="connsiteY3" fmla="*/ 1003877 h 1893029"/>
                <a:gd name="connsiteX4" fmla="*/ 1838974 w 1939874"/>
                <a:gd name="connsiteY4" fmla="*/ 1702528 h 1893029"/>
                <a:gd name="connsiteX5" fmla="*/ 911874 w 1939874"/>
                <a:gd name="connsiteY5" fmla="*/ 1893029 h 1893029"/>
                <a:gd name="connsiteX6" fmla="*/ 111774 w 1939874"/>
                <a:gd name="connsiteY6" fmla="*/ 1702528 h 1893029"/>
                <a:gd name="connsiteX7" fmla="*/ 200674 w 1939874"/>
                <a:gd name="connsiteY7" fmla="*/ 292677 h 1893029"/>
                <a:gd name="connsiteX0" fmla="*/ 200674 w 1939874"/>
                <a:gd name="connsiteY0" fmla="*/ 292677 h 1893029"/>
                <a:gd name="connsiteX1" fmla="*/ 1051574 w 1939874"/>
                <a:gd name="connsiteY1" fmla="*/ 425 h 1893029"/>
                <a:gd name="connsiteX2" fmla="*/ 1534174 w 1939874"/>
                <a:gd name="connsiteY2" fmla="*/ 242028 h 1893029"/>
                <a:gd name="connsiteX3" fmla="*/ 1838974 w 1939874"/>
                <a:gd name="connsiteY3" fmla="*/ 1003877 h 1893029"/>
                <a:gd name="connsiteX4" fmla="*/ 1838974 w 1939874"/>
                <a:gd name="connsiteY4" fmla="*/ 1702528 h 1893029"/>
                <a:gd name="connsiteX5" fmla="*/ 911874 w 1939874"/>
                <a:gd name="connsiteY5" fmla="*/ 1893029 h 1893029"/>
                <a:gd name="connsiteX6" fmla="*/ 111774 w 1939874"/>
                <a:gd name="connsiteY6" fmla="*/ 1702528 h 1893029"/>
                <a:gd name="connsiteX7" fmla="*/ 200674 w 1939874"/>
                <a:gd name="connsiteY7" fmla="*/ 292677 h 1893029"/>
                <a:gd name="connsiteX0" fmla="*/ 200674 w 1959333"/>
                <a:gd name="connsiteY0" fmla="*/ 292677 h 1923655"/>
                <a:gd name="connsiteX1" fmla="*/ 1051574 w 1959333"/>
                <a:gd name="connsiteY1" fmla="*/ 425 h 1923655"/>
                <a:gd name="connsiteX2" fmla="*/ 1534174 w 1959333"/>
                <a:gd name="connsiteY2" fmla="*/ 242028 h 1923655"/>
                <a:gd name="connsiteX3" fmla="*/ 1838974 w 1959333"/>
                <a:gd name="connsiteY3" fmla="*/ 1003877 h 1923655"/>
                <a:gd name="connsiteX4" fmla="*/ 1868002 w 1959333"/>
                <a:gd name="connsiteY4" fmla="*/ 1833156 h 1923655"/>
                <a:gd name="connsiteX5" fmla="*/ 911874 w 1959333"/>
                <a:gd name="connsiteY5" fmla="*/ 1893029 h 1923655"/>
                <a:gd name="connsiteX6" fmla="*/ 111774 w 1959333"/>
                <a:gd name="connsiteY6" fmla="*/ 1702528 h 1923655"/>
                <a:gd name="connsiteX7" fmla="*/ 200674 w 1959333"/>
                <a:gd name="connsiteY7" fmla="*/ 292677 h 192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9333" h="1923655">
                  <a:moveTo>
                    <a:pt x="200674" y="292677"/>
                  </a:moveTo>
                  <a:cubicBezTo>
                    <a:pt x="420807" y="47093"/>
                    <a:pt x="829324" y="8867"/>
                    <a:pt x="1051574" y="425"/>
                  </a:cubicBezTo>
                  <a:cubicBezTo>
                    <a:pt x="1273824" y="-8016"/>
                    <a:pt x="1379657" y="110769"/>
                    <a:pt x="1534174" y="242028"/>
                  </a:cubicBezTo>
                  <a:cubicBezTo>
                    <a:pt x="1688691" y="373287"/>
                    <a:pt x="1675991" y="813377"/>
                    <a:pt x="1838974" y="1003877"/>
                  </a:cubicBezTo>
                  <a:cubicBezTo>
                    <a:pt x="1913057" y="1194377"/>
                    <a:pt x="2052152" y="1693431"/>
                    <a:pt x="1868002" y="1833156"/>
                  </a:cubicBezTo>
                  <a:cubicBezTo>
                    <a:pt x="1683852" y="1972881"/>
                    <a:pt x="1204579" y="1914800"/>
                    <a:pt x="911874" y="1893029"/>
                  </a:cubicBezTo>
                  <a:cubicBezTo>
                    <a:pt x="619169" y="1871258"/>
                    <a:pt x="295924" y="1842253"/>
                    <a:pt x="111774" y="1702528"/>
                  </a:cubicBezTo>
                  <a:cubicBezTo>
                    <a:pt x="-72376" y="1562803"/>
                    <a:pt x="-19459" y="538261"/>
                    <a:pt x="200674" y="29267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3">
              <a:extLst>
                <a:ext uri="{FF2B5EF4-FFF2-40B4-BE49-F238E27FC236}">
                  <a16:creationId xmlns:a16="http://schemas.microsoft.com/office/drawing/2014/main" id="{A6B2BF53-4464-4B4B-8D28-BEEA187C5040}"/>
                </a:ext>
              </a:extLst>
            </p:cNvPr>
            <p:cNvSpPr/>
            <p:nvPr/>
          </p:nvSpPr>
          <p:spPr>
            <a:xfrm>
              <a:off x="7919732" y="4371432"/>
              <a:ext cx="1203960" cy="1214120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815340 w 1270000"/>
                <a:gd name="connsiteY3" fmla="*/ 109494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77900 w 1105072"/>
                <a:gd name="connsiteY5" fmla="*/ 139720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01700 w 1105072"/>
                <a:gd name="connsiteY5" fmla="*/ 137434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736600 w 1173480"/>
                <a:gd name="connsiteY0" fmla="*/ 236 h 1280396"/>
                <a:gd name="connsiteX1" fmla="*/ 703580 w 1173480"/>
                <a:gd name="connsiteY1" fmla="*/ 879076 h 1280396"/>
                <a:gd name="connsiteX2" fmla="*/ 1173480 w 1173480"/>
                <a:gd name="connsiteY2" fmla="*/ 414256 h 1280396"/>
                <a:gd name="connsiteX3" fmla="*/ 815340 w 1173480"/>
                <a:gd name="connsiteY3" fmla="*/ 965437 h 1280396"/>
                <a:gd name="connsiteX4" fmla="*/ 1049020 w 1173480"/>
                <a:gd name="connsiteY4" fmla="*/ 851137 h 1280396"/>
                <a:gd name="connsiteX5" fmla="*/ 901700 w 1173480"/>
                <a:gd name="connsiteY5" fmla="*/ 1244836 h 1280396"/>
                <a:gd name="connsiteX6" fmla="*/ 355600 w 1173480"/>
                <a:gd name="connsiteY6" fmla="*/ 1280396 h 1280396"/>
                <a:gd name="connsiteX7" fmla="*/ 0 w 1173480"/>
                <a:gd name="connsiteY7" fmla="*/ 683496 h 1280396"/>
                <a:gd name="connsiteX8" fmla="*/ 444500 w 1173480"/>
                <a:gd name="connsiteY8" fmla="*/ 988296 h 1280396"/>
                <a:gd name="connsiteX9" fmla="*/ 736600 w 1173480"/>
                <a:gd name="connsiteY9" fmla="*/ 236 h 1280396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67360 w 1173480"/>
                <a:gd name="connsiteY8" fmla="*/ 980440 h 1280160"/>
                <a:gd name="connsiteX9" fmla="*/ 736600 w 1173480"/>
                <a:gd name="connsiteY9" fmla="*/ 0 h 128016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3960" h="1214120">
                  <a:moveTo>
                    <a:pt x="820420" y="0"/>
                  </a:moveTo>
                  <a:cubicBezTo>
                    <a:pt x="764540" y="97367"/>
                    <a:pt x="708660" y="715433"/>
                    <a:pt x="734060" y="848360"/>
                  </a:cubicBezTo>
                  <a:cubicBezTo>
                    <a:pt x="915247" y="567267"/>
                    <a:pt x="1004993" y="575733"/>
                    <a:pt x="1203960" y="383540"/>
                  </a:cubicBezTo>
                  <a:cubicBezTo>
                    <a:pt x="1159087" y="608754"/>
                    <a:pt x="837353" y="727287"/>
                    <a:pt x="845820" y="934721"/>
                  </a:cubicBezTo>
                  <a:cubicBezTo>
                    <a:pt x="922020" y="989754"/>
                    <a:pt x="1003300" y="765388"/>
                    <a:pt x="1079500" y="820421"/>
                  </a:cubicBezTo>
                  <a:lnTo>
                    <a:pt x="932180" y="1214120"/>
                  </a:lnTo>
                  <a:lnTo>
                    <a:pt x="523240" y="1203960"/>
                  </a:lnTo>
                  <a:cubicBezTo>
                    <a:pt x="318347" y="758613"/>
                    <a:pt x="52493" y="800947"/>
                    <a:pt x="0" y="744220"/>
                  </a:cubicBezTo>
                  <a:cubicBezTo>
                    <a:pt x="4233" y="701887"/>
                    <a:pt x="379307" y="794173"/>
                    <a:pt x="497840" y="949960"/>
                  </a:cubicBezTo>
                  <a:cubicBezTo>
                    <a:pt x="366607" y="577427"/>
                    <a:pt x="524933" y="242993"/>
                    <a:pt x="82042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10">
              <a:extLst>
                <a:ext uri="{FF2B5EF4-FFF2-40B4-BE49-F238E27FC236}">
                  <a16:creationId xmlns:a16="http://schemas.microsoft.com/office/drawing/2014/main" id="{8110F0E5-5CCE-452B-AC88-526789D006C8}"/>
                </a:ext>
              </a:extLst>
            </p:cNvPr>
            <p:cNvSpPr/>
            <p:nvPr/>
          </p:nvSpPr>
          <p:spPr>
            <a:xfrm flipH="1" flipV="1">
              <a:off x="5499598" y="3922917"/>
              <a:ext cx="1290297" cy="660813"/>
            </a:xfrm>
            <a:custGeom>
              <a:avLst/>
              <a:gdLst>
                <a:gd name="connsiteX0" fmla="*/ 0 w 1286854"/>
                <a:gd name="connsiteY0" fmla="*/ 322988 h 645976"/>
                <a:gd name="connsiteX1" fmla="*/ 643427 w 1286854"/>
                <a:gd name="connsiteY1" fmla="*/ 0 h 645976"/>
                <a:gd name="connsiteX2" fmla="*/ 1286854 w 1286854"/>
                <a:gd name="connsiteY2" fmla="*/ 322988 h 645976"/>
                <a:gd name="connsiteX3" fmla="*/ 643427 w 1286854"/>
                <a:gd name="connsiteY3" fmla="*/ 645976 h 645976"/>
                <a:gd name="connsiteX4" fmla="*/ 0 w 1286854"/>
                <a:gd name="connsiteY4" fmla="*/ 322988 h 645976"/>
                <a:gd name="connsiteX0" fmla="*/ 2922 w 1289776"/>
                <a:gd name="connsiteY0" fmla="*/ 322988 h 660813"/>
                <a:gd name="connsiteX1" fmla="*/ 646349 w 1289776"/>
                <a:gd name="connsiteY1" fmla="*/ 0 h 660813"/>
                <a:gd name="connsiteX2" fmla="*/ 1289776 w 1289776"/>
                <a:gd name="connsiteY2" fmla="*/ 322988 h 660813"/>
                <a:gd name="connsiteX3" fmla="*/ 646349 w 1289776"/>
                <a:gd name="connsiteY3" fmla="*/ 645976 h 660813"/>
                <a:gd name="connsiteX4" fmla="*/ 417603 w 1289776"/>
                <a:gd name="connsiteY4" fmla="*/ 577788 h 660813"/>
                <a:gd name="connsiteX5" fmla="*/ 2922 w 1289776"/>
                <a:gd name="connsiteY5" fmla="*/ 322988 h 660813"/>
                <a:gd name="connsiteX0" fmla="*/ 3443 w 1290297"/>
                <a:gd name="connsiteY0" fmla="*/ 322988 h 660813"/>
                <a:gd name="connsiteX1" fmla="*/ 646870 w 1290297"/>
                <a:gd name="connsiteY1" fmla="*/ 0 h 660813"/>
                <a:gd name="connsiteX2" fmla="*/ 1290297 w 1290297"/>
                <a:gd name="connsiteY2" fmla="*/ 322988 h 660813"/>
                <a:gd name="connsiteX3" fmla="*/ 646870 w 1290297"/>
                <a:gd name="connsiteY3" fmla="*/ 645976 h 660813"/>
                <a:gd name="connsiteX4" fmla="*/ 418124 w 1290297"/>
                <a:gd name="connsiteY4" fmla="*/ 577788 h 660813"/>
                <a:gd name="connsiteX5" fmla="*/ 3443 w 1290297"/>
                <a:gd name="connsiteY5" fmla="*/ 322988 h 66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0297" h="660813">
                  <a:moveTo>
                    <a:pt x="3443" y="322988"/>
                  </a:moveTo>
                  <a:cubicBezTo>
                    <a:pt x="41567" y="226690"/>
                    <a:pt x="291515" y="0"/>
                    <a:pt x="646870" y="0"/>
                  </a:cubicBezTo>
                  <a:cubicBezTo>
                    <a:pt x="1002225" y="0"/>
                    <a:pt x="1290297" y="144607"/>
                    <a:pt x="1290297" y="322988"/>
                  </a:cubicBezTo>
                  <a:cubicBezTo>
                    <a:pt x="1290297" y="501369"/>
                    <a:pt x="792232" y="603509"/>
                    <a:pt x="646870" y="645976"/>
                  </a:cubicBezTo>
                  <a:cubicBezTo>
                    <a:pt x="501508" y="688443"/>
                    <a:pt x="525362" y="631619"/>
                    <a:pt x="418124" y="577788"/>
                  </a:cubicBezTo>
                  <a:cubicBezTo>
                    <a:pt x="252828" y="567500"/>
                    <a:pt x="-34681" y="419286"/>
                    <a:pt x="3443" y="32298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79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7200000" scaled="0"/>
            </a:gradFill>
            <a:ln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372467-4D2D-4A51-8AC6-6942E5A94B1C}"/>
              </a:ext>
            </a:extLst>
          </p:cNvPr>
          <p:cNvGrpSpPr/>
          <p:nvPr/>
        </p:nvGrpSpPr>
        <p:grpSpPr>
          <a:xfrm>
            <a:off x="7524488" y="4701523"/>
            <a:ext cx="302601" cy="533422"/>
            <a:chOff x="6000737" y="2330599"/>
            <a:chExt cx="2204845" cy="388668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rgbClr val="D05CC2"/>
              </a:gs>
              <a:gs pos="79000">
                <a:srgbClr val="D05CC2"/>
              </a:gs>
              <a:gs pos="100000">
                <a:schemeClr val="bg1"/>
              </a:gs>
            </a:gsLst>
            <a:lin ang="5400000" scaled="1"/>
          </a:gradFill>
          <a:effectLst>
            <a:reflection blurRad="6350" stA="50000" endA="295" endPos="92000" dist="101600" dir="5400000" sy="-100000" algn="bl" rotWithShape="0"/>
          </a:effectLst>
        </p:grpSpPr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EB32D00D-CE86-415A-943D-D633BB7476C0}"/>
                </a:ext>
              </a:extLst>
            </p:cNvPr>
            <p:cNvSpPr/>
            <p:nvPr/>
          </p:nvSpPr>
          <p:spPr>
            <a:xfrm rot="21341166">
              <a:off x="7007547" y="4289205"/>
              <a:ext cx="409174" cy="1928076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801848A-57FF-4BE0-B9C5-66750087DF6E}"/>
                </a:ext>
              </a:extLst>
            </p:cNvPr>
            <p:cNvSpPr/>
            <p:nvPr/>
          </p:nvSpPr>
          <p:spPr>
            <a:xfrm rot="1862439">
              <a:off x="7054676" y="2385495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76202DF-2ECA-47E4-A87B-7CB1D417A5BA}"/>
                </a:ext>
              </a:extLst>
            </p:cNvPr>
            <p:cNvSpPr/>
            <p:nvPr/>
          </p:nvSpPr>
          <p:spPr>
            <a:xfrm rot="19380597">
              <a:off x="6000737" y="2437631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FE776DF0-E607-4388-8ED6-C1464D9805E5}"/>
                </a:ext>
              </a:extLst>
            </p:cNvPr>
            <p:cNvSpPr/>
            <p:nvPr/>
          </p:nvSpPr>
          <p:spPr>
            <a:xfrm rot="20136634">
              <a:off x="6233261" y="23740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BC2CCBB-1FAE-4371-B5F2-479E52BE430A}"/>
                </a:ext>
              </a:extLst>
            </p:cNvPr>
            <p:cNvSpPr/>
            <p:nvPr/>
          </p:nvSpPr>
          <p:spPr>
            <a:xfrm rot="1152995">
              <a:off x="6785154" y="237697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2222F595-AAC6-4285-9A92-6B01EA15472A}"/>
                </a:ext>
              </a:extLst>
            </p:cNvPr>
            <p:cNvSpPr/>
            <p:nvPr/>
          </p:nvSpPr>
          <p:spPr>
            <a:xfrm rot="21341166">
              <a:off x="6528795" y="2330599"/>
              <a:ext cx="1150906" cy="19280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2548281-7F48-41A8-9D51-F5A03BA91CA5}"/>
              </a:ext>
            </a:extLst>
          </p:cNvPr>
          <p:cNvGrpSpPr/>
          <p:nvPr/>
        </p:nvGrpSpPr>
        <p:grpSpPr>
          <a:xfrm>
            <a:off x="9277905" y="5337611"/>
            <a:ext cx="485214" cy="329394"/>
            <a:chOff x="8319333" y="3989427"/>
            <a:chExt cx="759757" cy="515772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20F2660-339B-4164-90D5-A3EFE9DAD20C}"/>
                </a:ext>
              </a:extLst>
            </p:cNvPr>
            <p:cNvGrpSpPr/>
            <p:nvPr/>
          </p:nvGrpSpPr>
          <p:grpSpPr>
            <a:xfrm>
              <a:off x="8319333" y="3989427"/>
              <a:ext cx="748469" cy="512234"/>
              <a:chOff x="8319333" y="3989427"/>
              <a:chExt cx="748469" cy="512234"/>
            </a:xfrm>
          </p:grpSpPr>
          <p:sp>
            <p:nvSpPr>
              <p:cNvPr id="256" name="Arc 12">
                <a:extLst>
                  <a:ext uri="{FF2B5EF4-FFF2-40B4-BE49-F238E27FC236}">
                    <a16:creationId xmlns:a16="http://schemas.microsoft.com/office/drawing/2014/main" id="{986CFBFB-9387-4D63-BA3B-FBBE8ECBE3E0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Arc 12">
                <a:extLst>
                  <a:ext uri="{FF2B5EF4-FFF2-40B4-BE49-F238E27FC236}">
                    <a16:creationId xmlns:a16="http://schemas.microsoft.com/office/drawing/2014/main" id="{51D4ABA4-08BE-4B5C-880F-FD330441342D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Arc 12">
                <a:extLst>
                  <a:ext uri="{FF2B5EF4-FFF2-40B4-BE49-F238E27FC236}">
                    <a16:creationId xmlns:a16="http://schemas.microsoft.com/office/drawing/2014/main" id="{9F1C2CDA-66B7-44E0-BA6A-F23805328178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557EDE5-E5CC-48EE-BE72-1037C06C07D3}"/>
                </a:ext>
              </a:extLst>
            </p:cNvPr>
            <p:cNvGrpSpPr/>
            <p:nvPr/>
          </p:nvGrpSpPr>
          <p:grpSpPr>
            <a:xfrm>
              <a:off x="8330621" y="3992965"/>
              <a:ext cx="748469" cy="512234"/>
              <a:chOff x="8319333" y="3989427"/>
              <a:chExt cx="748469" cy="512234"/>
            </a:xfrm>
          </p:grpSpPr>
          <p:sp>
            <p:nvSpPr>
              <p:cNvPr id="253" name="Arc 12">
                <a:extLst>
                  <a:ext uri="{FF2B5EF4-FFF2-40B4-BE49-F238E27FC236}">
                    <a16:creationId xmlns:a16="http://schemas.microsoft.com/office/drawing/2014/main" id="{639B8DB9-5637-460C-AA9F-60A43FDFBF3B}"/>
                  </a:ext>
                </a:extLst>
              </p:cNvPr>
              <p:cNvSpPr/>
              <p:nvPr/>
            </p:nvSpPr>
            <p:spPr>
              <a:xfrm rot="10800000">
                <a:off x="8319333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c 12">
                <a:extLst>
                  <a:ext uri="{FF2B5EF4-FFF2-40B4-BE49-F238E27FC236}">
                    <a16:creationId xmlns:a16="http://schemas.microsoft.com/office/drawing/2014/main" id="{8F879A31-2D2D-45F7-90F5-9B6D277BC148}"/>
                  </a:ext>
                </a:extLst>
              </p:cNvPr>
              <p:cNvSpPr/>
              <p:nvPr/>
            </p:nvSpPr>
            <p:spPr>
              <a:xfrm rot="10800000">
                <a:off x="8394525" y="3989427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12">
                <a:extLst>
                  <a:ext uri="{FF2B5EF4-FFF2-40B4-BE49-F238E27FC236}">
                    <a16:creationId xmlns:a16="http://schemas.microsoft.com/office/drawing/2014/main" id="{782483DB-E4F9-4448-89C6-0B0E87ECAA92}"/>
                  </a:ext>
                </a:extLst>
              </p:cNvPr>
              <p:cNvSpPr/>
              <p:nvPr/>
            </p:nvSpPr>
            <p:spPr>
              <a:xfrm rot="10800000">
                <a:off x="8465459" y="3994199"/>
                <a:ext cx="602343" cy="507462"/>
              </a:xfrm>
              <a:custGeom>
                <a:avLst/>
                <a:gdLst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3" fmla="*/ 457200 w 914400"/>
                  <a:gd name="connsiteY3" fmla="*/ 457200 h 914400"/>
                  <a:gd name="connsiteX4" fmla="*/ 457200 w 914400"/>
                  <a:gd name="connsiteY4" fmla="*/ 0 h 914400"/>
                  <a:gd name="connsiteX0" fmla="*/ 457200 w 914400"/>
                  <a:gd name="connsiteY0" fmla="*/ 0 h 914400"/>
                  <a:gd name="connsiteX1" fmla="*/ 792890 w 914400"/>
                  <a:gd name="connsiteY1" fmla="*/ 146807 h 914400"/>
                  <a:gd name="connsiteX2" fmla="*/ 913000 w 914400"/>
                  <a:gd name="connsiteY2" fmla="*/ 492948 h 914400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3" fmla="*/ 0 w 660401"/>
                  <a:gd name="connsiteY3" fmla="*/ 442685 h 492948"/>
                  <a:gd name="connsiteX4" fmla="*/ 203200 w 660401"/>
                  <a:gd name="connsiteY4" fmla="*/ 0 h 492948"/>
                  <a:gd name="connsiteX0" fmla="*/ 203200 w 660401"/>
                  <a:gd name="connsiteY0" fmla="*/ 0 h 492948"/>
                  <a:gd name="connsiteX1" fmla="*/ 538890 w 660401"/>
                  <a:gd name="connsiteY1" fmla="*/ 146807 h 492948"/>
                  <a:gd name="connsiteX2" fmla="*/ 659000 w 660401"/>
                  <a:gd name="connsiteY2" fmla="*/ 492948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3" fmla="*/ 0 w 457201"/>
                  <a:gd name="connsiteY3" fmla="*/ 0 h 492948"/>
                  <a:gd name="connsiteX0" fmla="*/ 0 w 457201"/>
                  <a:gd name="connsiteY0" fmla="*/ 0 h 492948"/>
                  <a:gd name="connsiteX1" fmla="*/ 335690 w 457201"/>
                  <a:gd name="connsiteY1" fmla="*/ 146807 h 492948"/>
                  <a:gd name="connsiteX2" fmla="*/ 455800 w 457201"/>
                  <a:gd name="connsiteY2" fmla="*/ 492948 h 492948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455800 w 457201"/>
                  <a:gd name="connsiteY2" fmla="*/ 492948 h 507462"/>
                  <a:gd name="connsiteX3" fmla="*/ 0 w 457201"/>
                  <a:gd name="connsiteY3" fmla="*/ 0 h 507462"/>
                  <a:gd name="connsiteX0" fmla="*/ 0 w 457201"/>
                  <a:gd name="connsiteY0" fmla="*/ 0 h 507462"/>
                  <a:gd name="connsiteX1" fmla="*/ 335690 w 457201"/>
                  <a:gd name="connsiteY1" fmla="*/ 146807 h 507462"/>
                  <a:gd name="connsiteX2" fmla="*/ 151000 w 457201"/>
                  <a:gd name="connsiteY2" fmla="*/ 507462 h 507462"/>
                  <a:gd name="connsiteX0" fmla="*/ 145142 w 602343"/>
                  <a:gd name="connsiteY0" fmla="*/ 0 h 507462"/>
                  <a:gd name="connsiteX1" fmla="*/ 480832 w 602343"/>
                  <a:gd name="connsiteY1" fmla="*/ 146807 h 507462"/>
                  <a:gd name="connsiteX2" fmla="*/ 600942 w 602343"/>
                  <a:gd name="connsiteY2" fmla="*/ 492948 h 507462"/>
                  <a:gd name="connsiteX3" fmla="*/ 145142 w 602343"/>
                  <a:gd name="connsiteY3" fmla="*/ 0 h 507462"/>
                  <a:gd name="connsiteX0" fmla="*/ 0 w 602343"/>
                  <a:gd name="connsiteY0" fmla="*/ 29028 h 507462"/>
                  <a:gd name="connsiteX1" fmla="*/ 480832 w 602343"/>
                  <a:gd name="connsiteY1" fmla="*/ 146807 h 507462"/>
                  <a:gd name="connsiteX2" fmla="*/ 296142 w 602343"/>
                  <a:gd name="connsiteY2" fmla="*/ 507462 h 507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2343" h="507462" stroke="0" extrusionOk="0">
                    <a:moveTo>
                      <a:pt x="145142" y="0"/>
                    </a:moveTo>
                    <a:cubicBezTo>
                      <a:pt x="272611" y="0"/>
                      <a:pt x="394293" y="53215"/>
                      <a:pt x="480832" y="146807"/>
                    </a:cubicBezTo>
                    <a:cubicBezTo>
                      <a:pt x="567371" y="240399"/>
                      <a:pt x="610909" y="365869"/>
                      <a:pt x="600942" y="492948"/>
                    </a:cubicBezTo>
                    <a:lnTo>
                      <a:pt x="145142" y="0"/>
                    </a:lnTo>
                    <a:close/>
                  </a:path>
                  <a:path w="602343" h="507462" fill="none">
                    <a:moveTo>
                      <a:pt x="0" y="29028"/>
                    </a:moveTo>
                    <a:cubicBezTo>
                      <a:pt x="127469" y="29028"/>
                      <a:pt x="394293" y="53215"/>
                      <a:pt x="480832" y="146807"/>
                    </a:cubicBezTo>
                    <a:cubicBezTo>
                      <a:pt x="567371" y="240399"/>
                      <a:pt x="306109" y="380383"/>
                      <a:pt x="296142" y="507462"/>
                    </a:cubicBezTo>
                  </a:path>
                </a:pathLst>
              </a:custGeom>
              <a:ln>
                <a:solidFill>
                  <a:schemeClr val="bg1">
                    <a:alpha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5943600" y="-1"/>
              <a:ext cx="624840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65977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reddy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rog Finds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lowers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424118-143C-4B9A-93AC-3D40ACFACBDF}"/>
              </a:ext>
            </a:extLst>
          </p:cNvPr>
          <p:cNvGrpSpPr/>
          <p:nvPr/>
        </p:nvGrpSpPr>
        <p:grpSpPr>
          <a:xfrm>
            <a:off x="39414" y="1436089"/>
            <a:ext cx="7136215" cy="5385839"/>
            <a:chOff x="169589" y="2841106"/>
            <a:chExt cx="3672856" cy="2771975"/>
          </a:xfrm>
        </p:grpSpPr>
        <p:sp>
          <p:nvSpPr>
            <p:cNvPr id="102" name="Oval 245">
              <a:extLst>
                <a:ext uri="{FF2B5EF4-FFF2-40B4-BE49-F238E27FC236}">
                  <a16:creationId xmlns:a16="http://schemas.microsoft.com/office/drawing/2014/main" id="{E1B4ABD1-EF31-4749-8841-65D84F5E3690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245">
              <a:extLst>
                <a:ext uri="{FF2B5EF4-FFF2-40B4-BE49-F238E27FC236}">
                  <a16:creationId xmlns:a16="http://schemas.microsoft.com/office/drawing/2014/main" id="{13ECB660-FF4A-4047-B0F5-F669C95F5497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9E166A-70DB-44F5-A868-C5963A821C0D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243">
              <a:extLst>
                <a:ext uri="{FF2B5EF4-FFF2-40B4-BE49-F238E27FC236}">
                  <a16:creationId xmlns:a16="http://schemas.microsoft.com/office/drawing/2014/main" id="{0E86DCF2-85FE-4E56-8011-0268B7F1A37A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243">
              <a:extLst>
                <a:ext uri="{FF2B5EF4-FFF2-40B4-BE49-F238E27FC236}">
                  <a16:creationId xmlns:a16="http://schemas.microsoft.com/office/drawing/2014/main" id="{AB0E375B-5347-4DE4-B87D-06530194AAA4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2B61A6-D7AC-4EE5-BC69-4EE32D41DAC4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0B1C138-750F-470D-B30D-0C5BFE0CCEFF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7BE25-2F43-4F58-8F20-5BBB1E4C4118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A6952A-1862-4512-A22A-65C3B81CF113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165D61-EB1E-4B15-954B-A8E8773F31DC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2CE7AD-2780-41F6-A4CC-6524B1509C3D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A6B433-0CB9-4779-9F81-47CA85DC42D0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9BB9815-04BD-4B41-AB8D-A70D97447FE7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3D24DAB-2D48-4855-886B-090CD62AD6D6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8B7226-0562-4C13-8A29-194FC2364BFD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EDB44FE-F33D-4F4A-B92D-FAA27F9A1A71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247">
              <a:extLst>
                <a:ext uri="{FF2B5EF4-FFF2-40B4-BE49-F238E27FC236}">
                  <a16:creationId xmlns:a16="http://schemas.microsoft.com/office/drawing/2014/main" id="{540F7999-778D-43AC-BE88-7B2C893DA84D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BAFD8F8-2989-40EF-B09D-F0144A95376A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4CDCBB4-3E9A-4284-93F1-2FD716C6478B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1C6D5D-41C9-441E-BAE8-076916DD856D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55564D1-97B1-410E-A19C-EE18C1F44F99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82A1DD-9612-4EE9-8914-F744F8C4415B}"/>
              </a:ext>
            </a:extLst>
          </p:cNvPr>
          <p:cNvGrpSpPr/>
          <p:nvPr/>
        </p:nvGrpSpPr>
        <p:grpSpPr>
          <a:xfrm>
            <a:off x="6738866" y="1676593"/>
            <a:ext cx="5040425" cy="4873308"/>
            <a:chOff x="5485765" y="704622"/>
            <a:chExt cx="5040425" cy="4873308"/>
          </a:xfrm>
        </p:grpSpPr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6EDB3B29-8036-49F7-A60F-9E5ACDCC49B1}"/>
                </a:ext>
              </a:extLst>
            </p:cNvPr>
            <p:cNvSpPr/>
            <p:nvPr/>
          </p:nvSpPr>
          <p:spPr>
            <a:xfrm rot="7769900" flipH="1">
              <a:off x="7975046" y="320515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37998205-1BC8-48BE-9A8F-3E9EC76662C4}"/>
                </a:ext>
              </a:extLst>
            </p:cNvPr>
            <p:cNvSpPr/>
            <p:nvPr/>
          </p:nvSpPr>
          <p:spPr>
            <a:xfrm rot="598554" flipH="1">
              <a:off x="6115665" y="326065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DFF50D-38BC-44B4-9FFB-33DBE1D7E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0329" y="2911942"/>
              <a:ext cx="1529697" cy="1423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7B2E20-9906-419E-AE3E-081904F6F50A}"/>
                </a:ext>
              </a:extLst>
            </p:cNvPr>
            <p:cNvCxnSpPr>
              <a:cxnSpLocks/>
              <a:stCxn id="66" idx="1"/>
              <a:endCxn id="66" idx="0"/>
            </p:cNvCxnSpPr>
            <p:nvPr/>
          </p:nvCxnSpPr>
          <p:spPr>
            <a:xfrm>
              <a:off x="6151258" y="3447763"/>
              <a:ext cx="1992419" cy="62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199401-EC08-4E58-A6B5-E9034D6F071B}"/>
                </a:ext>
              </a:extLst>
            </p:cNvPr>
            <p:cNvGrpSpPr/>
            <p:nvPr/>
          </p:nvGrpSpPr>
          <p:grpSpPr>
            <a:xfrm>
              <a:off x="6880087" y="735303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3CE2B68-BD4E-434B-AE4B-80320F244DC7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0D068FD-40E3-45EE-99F7-C0D07847598D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7453895-1346-4C0F-B1F7-8D95FC75F97A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966619-A1A9-4A97-A9C1-129564138E66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1F8F19E-BCFE-44E2-9B4A-8787901E3EC8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0EA001B-6307-4964-93C8-E0A07BD7BA0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675F4E97-02E6-4BDA-A2FD-F8F0C17D014C}"/>
                </a:ext>
              </a:extLst>
            </p:cNvPr>
            <p:cNvSpPr/>
            <p:nvPr/>
          </p:nvSpPr>
          <p:spPr>
            <a:xfrm rot="6830317" flipH="1">
              <a:off x="7860314" y="1260457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E75214-77DF-4F0B-92E9-4077351A32D4}"/>
                </a:ext>
              </a:extLst>
            </p:cNvPr>
            <p:cNvGrpSpPr/>
            <p:nvPr/>
          </p:nvGrpSpPr>
          <p:grpSpPr>
            <a:xfrm rot="3010303">
              <a:off x="7551535" y="1073122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C9809B5-CB8C-496F-8942-B9A98FB81533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F48822A-D176-44E3-ADE4-D558BE1A0D6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A586034-74C2-48C4-822E-D89E9900F5C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B05A4C0-59A2-4408-BB40-0B8BEE5BE055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CE4E6D6-0503-4044-A6C2-69D84E48C087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5F1A447-A315-4A87-BCDB-2AD7A522E1BE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2C7BDA4D-FFEA-41DA-B5C9-3B2892CB0E96}"/>
                </a:ext>
              </a:extLst>
            </p:cNvPr>
            <p:cNvSpPr/>
            <p:nvPr/>
          </p:nvSpPr>
          <p:spPr>
            <a:xfrm rot="2760788" flipH="1">
              <a:off x="5861140" y="157104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5AC2FF4-0924-4EF9-86B3-BF9F7C291C81}"/>
                </a:ext>
              </a:extLst>
            </p:cNvPr>
            <p:cNvGrpSpPr/>
            <p:nvPr/>
          </p:nvGrpSpPr>
          <p:grpSpPr>
            <a:xfrm rot="17968645">
              <a:off x="6307049" y="1247189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CE27D071-CC98-49C2-A615-372D2F602E75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FF6B8B-4A7B-45A4-98C0-E8054170D37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F862CF6-C759-48A2-BE82-3A9B362B1F69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C9E09CC-933C-45F2-9637-2CDE6D4E498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8AE8E1-03BF-426F-8AE7-0E5BB9F8821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F97D07E-E502-49DA-961A-37845F822AC8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1309CDCB-C3AF-4AA8-BDBB-85C601526EEE}"/>
                </a:ext>
              </a:extLst>
            </p:cNvPr>
            <p:cNvSpPr/>
            <p:nvPr/>
          </p:nvSpPr>
          <p:spPr>
            <a:xfrm rot="12215323" flipH="1">
              <a:off x="6000033" y="250366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1849118A-0487-487B-8AC4-6A7AFFC87CBB}"/>
                </a:ext>
              </a:extLst>
            </p:cNvPr>
            <p:cNvSpPr/>
            <p:nvPr/>
          </p:nvSpPr>
          <p:spPr>
            <a:xfrm rot="6843242" flipH="1">
              <a:off x="7951973" y="2121153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FA526BB-444C-4E1A-A47B-38D7B510401E}"/>
                </a:ext>
              </a:extLst>
            </p:cNvPr>
            <p:cNvGrpSpPr/>
            <p:nvPr/>
          </p:nvGrpSpPr>
          <p:grpSpPr>
            <a:xfrm rot="21166366">
              <a:off x="6958366" y="1781991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84F3E2C7-3FC4-4E89-8571-4F9789356A9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049A19A-B6D5-47AE-AF97-698B5D0A968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F512B58-364B-478A-85C7-4E1989F67392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49CE94A-76F1-43FE-BC7A-18BE792B442D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B51DB12-182D-436F-9DE1-E9D662F90B9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8215B-E480-48DC-A0A4-29C56C93FA13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reddy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 hops in the grass.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FD493C3-718C-401D-B5C4-51A578B107BD}"/>
              </a:ext>
            </a:extLst>
          </p:cNvPr>
          <p:cNvGrpSpPr/>
          <p:nvPr/>
        </p:nvGrpSpPr>
        <p:grpSpPr>
          <a:xfrm rot="10515061">
            <a:off x="-1055299" y="3314070"/>
            <a:ext cx="748446" cy="1749123"/>
            <a:chOff x="2312393" y="5497721"/>
            <a:chExt cx="748446" cy="1749123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6CCF8F3C-0ADB-4435-8EB7-FD846D376E71}"/>
                </a:ext>
              </a:extLst>
            </p:cNvPr>
            <p:cNvSpPr/>
            <p:nvPr/>
          </p:nvSpPr>
          <p:spPr>
            <a:xfrm flipH="1">
              <a:off x="2401419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580387B1-9E6A-4E22-BC18-F5FA4F34BF8E}"/>
                </a:ext>
              </a:extLst>
            </p:cNvPr>
            <p:cNvSpPr/>
            <p:nvPr/>
          </p:nvSpPr>
          <p:spPr>
            <a:xfrm flipH="1">
              <a:off x="2467581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EB781DD5-4709-4400-86C5-3C18426C1445}"/>
                </a:ext>
              </a:extLst>
            </p:cNvPr>
            <p:cNvSpPr/>
            <p:nvPr/>
          </p:nvSpPr>
          <p:spPr>
            <a:xfrm flipH="1">
              <a:off x="2578054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A1A1395E-0894-4471-B061-52C8CADE759D}"/>
                </a:ext>
              </a:extLst>
            </p:cNvPr>
            <p:cNvSpPr/>
            <p:nvPr/>
          </p:nvSpPr>
          <p:spPr>
            <a:xfrm flipH="1">
              <a:off x="2349770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841B996D-21A2-45E1-86A1-3D15548EC429}"/>
                </a:ext>
              </a:extLst>
            </p:cNvPr>
            <p:cNvSpPr/>
            <p:nvPr/>
          </p:nvSpPr>
          <p:spPr>
            <a:xfrm flipH="1">
              <a:off x="2369550" y="5497722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C5F6C985-E294-4A58-BBA6-16568D3ADB8F}"/>
                </a:ext>
              </a:extLst>
            </p:cNvPr>
            <p:cNvSpPr/>
            <p:nvPr/>
          </p:nvSpPr>
          <p:spPr>
            <a:xfrm flipH="1">
              <a:off x="2327856" y="549772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B0F6C16E-5D64-4426-B916-0D7C9B09A192}"/>
                </a:ext>
              </a:extLst>
            </p:cNvPr>
            <p:cNvSpPr/>
            <p:nvPr/>
          </p:nvSpPr>
          <p:spPr>
            <a:xfrm flipH="1">
              <a:off x="231239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F8375BCB-6AC9-40D3-B67F-23CD080573A4}"/>
                </a:ext>
              </a:extLst>
            </p:cNvPr>
            <p:cNvSpPr/>
            <p:nvPr/>
          </p:nvSpPr>
          <p:spPr>
            <a:xfrm flipH="1">
              <a:off x="2440001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1B75335C-D3F7-4CD8-BCBB-9FAB0AA91ECC}"/>
                </a:ext>
              </a:extLst>
            </p:cNvPr>
            <p:cNvSpPr/>
            <p:nvPr/>
          </p:nvSpPr>
          <p:spPr>
            <a:xfrm flipH="1">
              <a:off x="2505823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BDC9D11-1764-4A24-B493-5EAC03585197}"/>
                </a:ext>
              </a:extLst>
            </p:cNvPr>
            <p:cNvSpPr/>
            <p:nvPr/>
          </p:nvSpPr>
          <p:spPr>
            <a:xfrm flipH="1">
              <a:off x="2546178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257ECBAF-EAAD-4367-8F42-EDA3BED263E3}"/>
                </a:ext>
              </a:extLst>
            </p:cNvPr>
            <p:cNvSpPr/>
            <p:nvPr/>
          </p:nvSpPr>
          <p:spPr>
            <a:xfrm flipH="1">
              <a:off x="2610305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FF9A8A7B-87EB-4ECF-971C-FCD41BA92573}"/>
                </a:ext>
              </a:extLst>
            </p:cNvPr>
            <p:cNvSpPr/>
            <p:nvPr/>
          </p:nvSpPr>
          <p:spPr>
            <a:xfrm flipH="1">
              <a:off x="2673979" y="5497723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A7BC1F0E-D726-49C3-8A08-78981E3F542C}"/>
                </a:ext>
              </a:extLst>
            </p:cNvPr>
            <p:cNvSpPr/>
            <p:nvPr/>
          </p:nvSpPr>
          <p:spPr>
            <a:xfrm flipH="1">
              <a:off x="2641231" y="5501201"/>
              <a:ext cx="386860" cy="1745643"/>
            </a:xfrm>
            <a:prstGeom prst="arc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2452AA6F-E113-4A57-8D4F-81B86113612D}"/>
              </a:ext>
            </a:extLst>
          </p:cNvPr>
          <p:cNvGrpSpPr/>
          <p:nvPr/>
        </p:nvGrpSpPr>
        <p:grpSpPr>
          <a:xfrm rot="444733">
            <a:off x="861764" y="2506080"/>
            <a:ext cx="2563090" cy="3197676"/>
            <a:chOff x="678838" y="2707843"/>
            <a:chExt cx="2563090" cy="3197676"/>
          </a:xfrm>
        </p:grpSpPr>
        <p:sp>
          <p:nvSpPr>
            <p:cNvPr id="550" name="Oval 245">
              <a:extLst>
                <a:ext uri="{FF2B5EF4-FFF2-40B4-BE49-F238E27FC236}">
                  <a16:creationId xmlns:a16="http://schemas.microsoft.com/office/drawing/2014/main" id="{6143F776-EA67-4167-8F67-AF836522873C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9EAC20D-4C6A-432D-BF9C-618816B6A962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2" name="Oval 243">
              <a:extLst>
                <a:ext uri="{FF2B5EF4-FFF2-40B4-BE49-F238E27FC236}">
                  <a16:creationId xmlns:a16="http://schemas.microsoft.com/office/drawing/2014/main" id="{7B83F371-E0B8-44EE-B9B4-4DB4C807C841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4C5F91B-437C-47E2-9153-2F43A19F28D1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C8320C47-0B0D-4544-9814-9C8163E63F4A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7A409C00-9EE2-4849-A333-8C3C63FEB883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245">
              <a:extLst>
                <a:ext uri="{FF2B5EF4-FFF2-40B4-BE49-F238E27FC236}">
                  <a16:creationId xmlns:a16="http://schemas.microsoft.com/office/drawing/2014/main" id="{2ED08E5B-564C-477B-BF15-E146E5D15296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B0B05359-76CB-425E-B623-F4DBB4ECC70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8" name="Oval 243">
              <a:extLst>
                <a:ext uri="{FF2B5EF4-FFF2-40B4-BE49-F238E27FC236}">
                  <a16:creationId xmlns:a16="http://schemas.microsoft.com/office/drawing/2014/main" id="{4EFDFCA8-10C7-4097-8DDC-AF5658F36468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64CEB8F-D312-4732-BBF1-3295A0D850A6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BE5D170-FDFB-49D6-8723-646587962383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4611B411-9317-4F7B-BAFF-EA637C717CF8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20710019-A652-4FB1-A860-C2FF66A2468A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CCDB26D-DCCD-4D47-AE7D-A8BA1153BD7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1D99714-3189-43D9-9828-35CA6DC2FD24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123830E-2C78-48B8-8E5B-1FDF0049B6B4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Arc 247">
              <a:extLst>
                <a:ext uri="{FF2B5EF4-FFF2-40B4-BE49-F238E27FC236}">
                  <a16:creationId xmlns:a16="http://schemas.microsoft.com/office/drawing/2014/main" id="{D618B3B1-B0D1-47C5-BE87-F95D3BA13FD7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ED7B5FDB-AB5F-4C36-BC4B-BB03B8957F78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93F71937-EDAE-4DAF-B7D8-C31681221F80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C069064B-6C0A-4FA2-A5E4-C64C33A583D9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6C28714-D785-4F1C-9054-72B66083A891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A294765-93B0-45EA-A85A-2862C7E428AC}"/>
                </a:ext>
              </a:extLst>
            </p:cNvPr>
            <p:cNvSpPr/>
            <p:nvPr/>
          </p:nvSpPr>
          <p:spPr>
            <a:xfrm rot="14932930" flipH="1">
              <a:off x="1163305" y="4291167"/>
              <a:ext cx="367688" cy="812785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905FEC-6C92-4E86-A249-983635C6121B}"/>
              </a:ext>
            </a:extLst>
          </p:cNvPr>
          <p:cNvGrpSpPr/>
          <p:nvPr/>
        </p:nvGrpSpPr>
        <p:grpSpPr>
          <a:xfrm>
            <a:off x="-375371" y="2957555"/>
            <a:ext cx="6348834" cy="4379119"/>
            <a:chOff x="-445266" y="4181416"/>
            <a:chExt cx="6348834" cy="2306178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F0E96CE0-1053-4247-9E49-74AAEDCDD350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3">
              <a:extLst>
                <a:ext uri="{FF2B5EF4-FFF2-40B4-BE49-F238E27FC236}">
                  <a16:creationId xmlns:a16="http://schemas.microsoft.com/office/drawing/2014/main" id="{DFAE3060-7A23-4D30-821A-C7189E11F0E6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1F5F9-E94A-45BB-B6C3-0A9BE0C20884}"/>
                </a:ext>
              </a:extLst>
            </p:cNvPr>
            <p:cNvGrpSpPr/>
            <p:nvPr/>
          </p:nvGrpSpPr>
          <p:grpSpPr>
            <a:xfrm>
              <a:off x="-445266" y="4181416"/>
              <a:ext cx="6348834" cy="2306178"/>
              <a:chOff x="-448116" y="4337703"/>
              <a:chExt cx="6348834" cy="2306178"/>
            </a:xfrm>
            <a:grpFill/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1EC4BEA-1879-4DA4-9EF1-CDF8BD294DCB}"/>
                  </a:ext>
                </a:extLst>
              </p:cNvPr>
              <p:cNvGrpSpPr/>
              <p:nvPr/>
            </p:nvGrpSpPr>
            <p:grpSpPr>
              <a:xfrm rot="10515061">
                <a:off x="-64619" y="4337703"/>
                <a:ext cx="748446" cy="1749123"/>
                <a:chOff x="2312393" y="5497721"/>
                <a:chExt cx="748446" cy="1749123"/>
              </a:xfrm>
              <a:grpFill/>
            </p:grpSpPr>
            <p:sp>
              <p:nvSpPr>
                <p:cNvPr id="289" name="Arc 288">
                  <a:extLst>
                    <a:ext uri="{FF2B5EF4-FFF2-40B4-BE49-F238E27FC236}">
                      <a16:creationId xmlns:a16="http://schemas.microsoft.com/office/drawing/2014/main" id="{9D607881-F743-4B7B-8943-6B98A398B908}"/>
                    </a:ext>
                  </a:extLst>
                </p:cNvPr>
                <p:cNvSpPr/>
                <p:nvPr/>
              </p:nvSpPr>
              <p:spPr>
                <a:xfrm flipH="1">
                  <a:off x="2401419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5BB6DE8-59F6-4DDD-A6B9-31CA246B64F7}"/>
                    </a:ext>
                  </a:extLst>
                </p:cNvPr>
                <p:cNvSpPr/>
                <p:nvPr/>
              </p:nvSpPr>
              <p:spPr>
                <a:xfrm flipH="1">
                  <a:off x="2467581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Arc 290">
                  <a:extLst>
                    <a:ext uri="{FF2B5EF4-FFF2-40B4-BE49-F238E27FC236}">
                      <a16:creationId xmlns:a16="http://schemas.microsoft.com/office/drawing/2014/main" id="{ECB6459E-B747-405D-90D9-92A0F0FA8093}"/>
                    </a:ext>
                  </a:extLst>
                </p:cNvPr>
                <p:cNvSpPr/>
                <p:nvPr/>
              </p:nvSpPr>
              <p:spPr>
                <a:xfrm flipH="1">
                  <a:off x="2578054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Arc 291">
                  <a:extLst>
                    <a:ext uri="{FF2B5EF4-FFF2-40B4-BE49-F238E27FC236}">
                      <a16:creationId xmlns:a16="http://schemas.microsoft.com/office/drawing/2014/main" id="{A92557A3-2207-4029-A008-A406016D3E93}"/>
                    </a:ext>
                  </a:extLst>
                </p:cNvPr>
                <p:cNvSpPr/>
                <p:nvPr/>
              </p:nvSpPr>
              <p:spPr>
                <a:xfrm flipH="1">
                  <a:off x="2349770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Arc 292">
                  <a:extLst>
                    <a:ext uri="{FF2B5EF4-FFF2-40B4-BE49-F238E27FC236}">
                      <a16:creationId xmlns:a16="http://schemas.microsoft.com/office/drawing/2014/main" id="{EAF158D0-3185-49E4-9948-C1ED6BA5A6C2}"/>
                    </a:ext>
                  </a:extLst>
                </p:cNvPr>
                <p:cNvSpPr/>
                <p:nvPr/>
              </p:nvSpPr>
              <p:spPr>
                <a:xfrm flipH="1">
                  <a:off x="2369550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F310A62-42F5-4059-9B15-0384DDC55C3E}"/>
                    </a:ext>
                  </a:extLst>
                </p:cNvPr>
                <p:cNvSpPr/>
                <p:nvPr/>
              </p:nvSpPr>
              <p:spPr>
                <a:xfrm flipH="1">
                  <a:off x="2327856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Arc 294">
                  <a:extLst>
                    <a:ext uri="{FF2B5EF4-FFF2-40B4-BE49-F238E27FC236}">
                      <a16:creationId xmlns:a16="http://schemas.microsoft.com/office/drawing/2014/main" id="{B6F07676-D839-47EE-A6E6-76486B62FD9B}"/>
                    </a:ext>
                  </a:extLst>
                </p:cNvPr>
                <p:cNvSpPr/>
                <p:nvPr/>
              </p:nvSpPr>
              <p:spPr>
                <a:xfrm flipH="1">
                  <a:off x="231239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Arc 295">
                  <a:extLst>
                    <a:ext uri="{FF2B5EF4-FFF2-40B4-BE49-F238E27FC236}">
                      <a16:creationId xmlns:a16="http://schemas.microsoft.com/office/drawing/2014/main" id="{8E90E001-8E11-4984-8A09-F0FA72F9D6F9}"/>
                    </a:ext>
                  </a:extLst>
                </p:cNvPr>
                <p:cNvSpPr/>
                <p:nvPr/>
              </p:nvSpPr>
              <p:spPr>
                <a:xfrm flipH="1">
                  <a:off x="2440001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Arc 296">
                  <a:extLst>
                    <a:ext uri="{FF2B5EF4-FFF2-40B4-BE49-F238E27FC236}">
                      <a16:creationId xmlns:a16="http://schemas.microsoft.com/office/drawing/2014/main" id="{79817609-5BB4-425F-8290-767E8CBCE137}"/>
                    </a:ext>
                  </a:extLst>
                </p:cNvPr>
                <p:cNvSpPr/>
                <p:nvPr/>
              </p:nvSpPr>
              <p:spPr>
                <a:xfrm flipH="1">
                  <a:off x="250582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Arc 297">
                  <a:extLst>
                    <a:ext uri="{FF2B5EF4-FFF2-40B4-BE49-F238E27FC236}">
                      <a16:creationId xmlns:a16="http://schemas.microsoft.com/office/drawing/2014/main" id="{AB388B41-6DF0-4D94-A752-411F70356D3B}"/>
                    </a:ext>
                  </a:extLst>
                </p:cNvPr>
                <p:cNvSpPr/>
                <p:nvPr/>
              </p:nvSpPr>
              <p:spPr>
                <a:xfrm flipH="1">
                  <a:off x="2546178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F47496F2-779D-4274-A6CD-AE564DD485F2}"/>
                    </a:ext>
                  </a:extLst>
                </p:cNvPr>
                <p:cNvSpPr/>
                <p:nvPr/>
              </p:nvSpPr>
              <p:spPr>
                <a:xfrm flipH="1">
                  <a:off x="2610305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Arc 299">
                  <a:extLst>
                    <a:ext uri="{FF2B5EF4-FFF2-40B4-BE49-F238E27FC236}">
                      <a16:creationId xmlns:a16="http://schemas.microsoft.com/office/drawing/2014/main" id="{A3D92A31-3EB8-419F-8202-5FB719539DB3}"/>
                    </a:ext>
                  </a:extLst>
                </p:cNvPr>
                <p:cNvSpPr/>
                <p:nvPr/>
              </p:nvSpPr>
              <p:spPr>
                <a:xfrm flipH="1">
                  <a:off x="2673979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Arc 300">
                  <a:extLst>
                    <a:ext uri="{FF2B5EF4-FFF2-40B4-BE49-F238E27FC236}">
                      <a16:creationId xmlns:a16="http://schemas.microsoft.com/office/drawing/2014/main" id="{5E02A878-FD2D-40F9-BE56-24F53B1747C9}"/>
                    </a:ext>
                  </a:extLst>
                </p:cNvPr>
                <p:cNvSpPr/>
                <p:nvPr/>
              </p:nvSpPr>
              <p:spPr>
                <a:xfrm flipH="1">
                  <a:off x="2641231" y="550120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Rectangle 3">
                <a:extLst>
                  <a:ext uri="{FF2B5EF4-FFF2-40B4-BE49-F238E27FC236}">
                    <a16:creationId xmlns:a16="http://schemas.microsoft.com/office/drawing/2014/main" id="{6F3E7622-233E-40A5-9621-F9F94F59FB77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3">
                <a:extLst>
                  <a:ext uri="{FF2B5EF4-FFF2-40B4-BE49-F238E27FC236}">
                    <a16:creationId xmlns:a16="http://schemas.microsoft.com/office/drawing/2014/main" id="{C1C27835-3D04-4467-8146-BDC3D318B46C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3">
                <a:extLst>
                  <a:ext uri="{FF2B5EF4-FFF2-40B4-BE49-F238E27FC236}">
                    <a16:creationId xmlns:a16="http://schemas.microsoft.com/office/drawing/2014/main" id="{4D416DF9-2D51-4557-916A-236C6AE5FA1D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3">
                <a:extLst>
                  <a:ext uri="{FF2B5EF4-FFF2-40B4-BE49-F238E27FC236}">
                    <a16:creationId xmlns:a16="http://schemas.microsoft.com/office/drawing/2014/main" id="{044F5CAD-CE0A-42B5-8132-C52563041395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3">
                <a:extLst>
                  <a:ext uri="{FF2B5EF4-FFF2-40B4-BE49-F238E27FC236}">
                    <a16:creationId xmlns:a16="http://schemas.microsoft.com/office/drawing/2014/main" id="{F777E507-4E2A-4454-B5B0-DE476A281CA3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3">
                <a:extLst>
                  <a:ext uri="{FF2B5EF4-FFF2-40B4-BE49-F238E27FC236}">
                    <a16:creationId xmlns:a16="http://schemas.microsoft.com/office/drawing/2014/main" id="{0D84A6E9-D674-4C7B-9814-3D8F619DB04D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3">
                <a:extLst>
                  <a:ext uri="{FF2B5EF4-FFF2-40B4-BE49-F238E27FC236}">
                    <a16:creationId xmlns:a16="http://schemas.microsoft.com/office/drawing/2014/main" id="{E26B1D99-FA5A-4156-9F96-8FD3C6F7733B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3">
                <a:extLst>
                  <a:ext uri="{FF2B5EF4-FFF2-40B4-BE49-F238E27FC236}">
                    <a16:creationId xmlns:a16="http://schemas.microsoft.com/office/drawing/2014/main" id="{487B15BB-79BE-4580-ABA4-DD6B72FE18BB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3">
                <a:extLst>
                  <a:ext uri="{FF2B5EF4-FFF2-40B4-BE49-F238E27FC236}">
                    <a16:creationId xmlns:a16="http://schemas.microsoft.com/office/drawing/2014/main" id="{315911B4-6EAE-4F22-9F5D-3921BB9E7BF3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3">
                <a:extLst>
                  <a:ext uri="{FF2B5EF4-FFF2-40B4-BE49-F238E27FC236}">
                    <a16:creationId xmlns:a16="http://schemas.microsoft.com/office/drawing/2014/main" id="{9427C8E1-4FD5-4B48-BCD4-ECA84AD65395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3">
                <a:extLst>
                  <a:ext uri="{FF2B5EF4-FFF2-40B4-BE49-F238E27FC236}">
                    <a16:creationId xmlns:a16="http://schemas.microsoft.com/office/drawing/2014/main" id="{D0695612-FFC1-4976-A22F-F79CFD72CAD5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3">
                <a:extLst>
                  <a:ext uri="{FF2B5EF4-FFF2-40B4-BE49-F238E27FC236}">
                    <a16:creationId xmlns:a16="http://schemas.microsoft.com/office/drawing/2014/main" id="{5BEE55E7-A3E0-4EE1-A9D9-B98281323996}"/>
                  </a:ext>
                </a:extLst>
              </p:cNvPr>
              <p:cNvSpPr/>
              <p:nvPr/>
            </p:nvSpPr>
            <p:spPr>
              <a:xfrm>
                <a:off x="244150" y="479868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3">
                <a:extLst>
                  <a:ext uri="{FF2B5EF4-FFF2-40B4-BE49-F238E27FC236}">
                    <a16:creationId xmlns:a16="http://schemas.microsoft.com/office/drawing/2014/main" id="{CE147568-8C3C-4030-8656-27F16E634D3D}"/>
                  </a:ext>
                </a:extLst>
              </p:cNvPr>
              <p:cNvSpPr/>
              <p:nvPr/>
            </p:nvSpPr>
            <p:spPr>
              <a:xfrm>
                <a:off x="-448116" y="467634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some pretty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427A07-3472-4C02-8F49-93D62993B776}"/>
              </a:ext>
            </a:extLst>
          </p:cNvPr>
          <p:cNvGrpSpPr/>
          <p:nvPr/>
        </p:nvGrpSpPr>
        <p:grpSpPr>
          <a:xfrm rot="240430">
            <a:off x="6767408" y="3249807"/>
            <a:ext cx="2563090" cy="3197676"/>
            <a:chOff x="678838" y="2707843"/>
            <a:chExt cx="2563090" cy="3197676"/>
          </a:xfrm>
        </p:grpSpPr>
        <p:sp>
          <p:nvSpPr>
            <p:cNvPr id="126" name="Oval 245">
              <a:extLst>
                <a:ext uri="{FF2B5EF4-FFF2-40B4-BE49-F238E27FC236}">
                  <a16:creationId xmlns:a16="http://schemas.microsoft.com/office/drawing/2014/main" id="{47427858-AF74-4648-B40A-59BB6DA677F7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015D25-3309-4D9C-B300-304C9CE6060F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Oval 243">
              <a:extLst>
                <a:ext uri="{FF2B5EF4-FFF2-40B4-BE49-F238E27FC236}">
                  <a16:creationId xmlns:a16="http://schemas.microsoft.com/office/drawing/2014/main" id="{BF2E1FF6-2415-494E-B9A2-336160487608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36A76D7-3725-4A60-95D1-422AC5C5E780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FAF7DBB-06A8-4251-AEFE-D78E956F9C9F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03F25DC-FCA0-4A80-B04D-97D1BE47ECF1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245">
              <a:extLst>
                <a:ext uri="{FF2B5EF4-FFF2-40B4-BE49-F238E27FC236}">
                  <a16:creationId xmlns:a16="http://schemas.microsoft.com/office/drawing/2014/main" id="{4C114C77-FFF6-468C-A134-E72963B43A03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8AFE611-DF0C-4086-BD6C-4240C73CE77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Oval 243">
              <a:extLst>
                <a:ext uri="{FF2B5EF4-FFF2-40B4-BE49-F238E27FC236}">
                  <a16:creationId xmlns:a16="http://schemas.microsoft.com/office/drawing/2014/main" id="{F1C68E90-46C0-40E5-A615-AF252D6AEE4A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0CF7817-7A5D-4C98-9AE9-7EDC40009008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61347C7-32D4-48D2-BB0D-12201CB76DB6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BF4BC4A-7DF0-44AA-BB0F-A95A9F536B19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1BE826-F8A8-4380-8EA6-1872DB93E87D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1B942F-CF17-433E-BA95-A4B2C983F2E5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A172BEB-29EC-437E-BD1C-65E36B235927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C94784-DC8C-4368-9B59-6565F9A5B6A6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247">
              <a:extLst>
                <a:ext uri="{FF2B5EF4-FFF2-40B4-BE49-F238E27FC236}">
                  <a16:creationId xmlns:a16="http://schemas.microsoft.com/office/drawing/2014/main" id="{3684A49A-AC7E-4771-A02B-484B171A9A93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B59A1E-53E2-4C00-B230-7DF21E09BFF0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7E71D29-A2E1-4A27-AD4F-8B3A28D5D818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416A18E-F9AF-4E98-82DD-539326AFD1D0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F1C5052-0E78-4F49-A4CA-E6CCAACA951F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54F72B-9495-4763-945F-61649D940624}"/>
                </a:ext>
              </a:extLst>
            </p:cNvPr>
            <p:cNvSpPr/>
            <p:nvPr/>
          </p:nvSpPr>
          <p:spPr>
            <a:xfrm rot="15959570" flipH="1">
              <a:off x="1172305" y="4294354"/>
              <a:ext cx="367688" cy="72390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9639744" y="2440283"/>
            <a:ext cx="2516996" cy="2433544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E10525-402F-4A0F-AEB9-6198D3296D4E}"/>
              </a:ext>
            </a:extLst>
          </p:cNvPr>
          <p:cNvGrpSpPr/>
          <p:nvPr/>
        </p:nvGrpSpPr>
        <p:grpSpPr>
          <a:xfrm>
            <a:off x="6250317" y="3673440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7" name="Rectangle 3">
              <a:extLst>
                <a:ext uri="{FF2B5EF4-FFF2-40B4-BE49-F238E27FC236}">
                  <a16:creationId xmlns:a16="http://schemas.microsoft.com/office/drawing/2014/main" id="{F763BAFA-3315-4855-A998-D3FD5CE06A96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3">
              <a:extLst>
                <a:ext uri="{FF2B5EF4-FFF2-40B4-BE49-F238E27FC236}">
                  <a16:creationId xmlns:a16="http://schemas.microsoft.com/office/drawing/2014/main" id="{ABFAB67F-4F0E-416B-AC0B-8AD238A58900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3DCB0A-6D7A-4096-9965-7A619522E346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F18036C-7BC4-4BA5-8914-98E7511ACA79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A954E181-7DD1-43C7-8FD4-8AD8431A04CF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7CB15358-F308-427C-8163-8816F36C1969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A1E0E2A0-B571-464B-AE86-EAA5F46A6C50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5712DBC5-8AD4-43D8-8838-5261821FFDFD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B102B493-BD02-4C70-93F9-C516615DAC50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3">
                <a:extLst>
                  <a:ext uri="{FF2B5EF4-FFF2-40B4-BE49-F238E27FC236}">
                    <a16:creationId xmlns:a16="http://schemas.microsoft.com/office/drawing/2014/main" id="{A52449CE-CF83-465B-BC11-B29C98790550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3">
                <a:extLst>
                  <a:ext uri="{FF2B5EF4-FFF2-40B4-BE49-F238E27FC236}">
                    <a16:creationId xmlns:a16="http://schemas.microsoft.com/office/drawing/2014/main" id="{898915AD-FEE2-4E9A-81DE-A1B6D81F747E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3817A879-ACFE-46BC-B159-7F40FA7FF4B8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447A6859-A8EA-4349-876D-19D2447717D0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13B2DD58-7161-426E-AC40-2C61BFDE2D3E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3">
                <a:extLst>
                  <a:ext uri="{FF2B5EF4-FFF2-40B4-BE49-F238E27FC236}">
                    <a16:creationId xmlns:a16="http://schemas.microsoft.com/office/drawing/2014/main" id="{B116E845-B637-4325-BAF5-FA4D59E78F25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3">
                <a:extLst>
                  <a:ext uri="{FF2B5EF4-FFF2-40B4-BE49-F238E27FC236}">
                    <a16:creationId xmlns:a16="http://schemas.microsoft.com/office/drawing/2014/main" id="{AE35A3DA-3658-4E8B-BF98-76A5DF1628A6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AB7790D1-8196-40D0-BC0F-73FED58A5147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B3EC2564-C467-4F18-8E0E-4D7AA02B1DDA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54293" y="609621"/>
            <a:ext cx="618912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reddy smells the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lowers. “Wow! They smell so sweet!”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C61BE7-5A0A-4867-85F3-E6AF5668B90E}"/>
              </a:ext>
            </a:extLst>
          </p:cNvPr>
          <p:cNvGrpSpPr/>
          <p:nvPr/>
        </p:nvGrpSpPr>
        <p:grpSpPr>
          <a:xfrm>
            <a:off x="1261679" y="1607984"/>
            <a:ext cx="3477693" cy="4338722"/>
            <a:chOff x="1864226" y="2326994"/>
            <a:chExt cx="2563090" cy="3197676"/>
          </a:xfrm>
        </p:grpSpPr>
        <p:sp>
          <p:nvSpPr>
            <p:cNvPr id="116" name="Oval 245">
              <a:extLst>
                <a:ext uri="{FF2B5EF4-FFF2-40B4-BE49-F238E27FC236}">
                  <a16:creationId xmlns:a16="http://schemas.microsoft.com/office/drawing/2014/main" id="{EBFAEAE0-4869-4F12-91E3-2DE32E32C5CC}"/>
                </a:ext>
              </a:extLst>
            </p:cNvPr>
            <p:cNvSpPr/>
            <p:nvPr/>
          </p:nvSpPr>
          <p:spPr>
            <a:xfrm rot="1354155" flipH="1">
              <a:off x="3161748" y="3911414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807A32-1319-46A1-8012-EF61E40F533F}"/>
                </a:ext>
              </a:extLst>
            </p:cNvPr>
            <p:cNvSpPr/>
            <p:nvPr/>
          </p:nvSpPr>
          <p:spPr>
            <a:xfrm rot="2468469">
              <a:off x="3720241" y="4560772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243">
              <a:extLst>
                <a:ext uri="{FF2B5EF4-FFF2-40B4-BE49-F238E27FC236}">
                  <a16:creationId xmlns:a16="http://schemas.microsoft.com/office/drawing/2014/main" id="{5955EED0-086C-4438-AD8C-B8DF907A00F1}"/>
                </a:ext>
              </a:extLst>
            </p:cNvPr>
            <p:cNvSpPr/>
            <p:nvPr/>
          </p:nvSpPr>
          <p:spPr>
            <a:xfrm rot="20800339" flipH="1">
              <a:off x="3271344" y="351087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F322B12-59DE-4B20-B860-8B4C690C6D08}"/>
                </a:ext>
              </a:extLst>
            </p:cNvPr>
            <p:cNvSpPr/>
            <p:nvPr/>
          </p:nvSpPr>
          <p:spPr>
            <a:xfrm rot="21538532">
              <a:off x="3357819" y="382627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348666B-91BD-4937-9366-59168A421653}"/>
                </a:ext>
              </a:extLst>
            </p:cNvPr>
            <p:cNvSpPr/>
            <p:nvPr/>
          </p:nvSpPr>
          <p:spPr>
            <a:xfrm rot="21445945">
              <a:off x="3512400" y="461938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CF24646-3FDD-406F-8AEB-690F0F1B476C}"/>
                </a:ext>
              </a:extLst>
            </p:cNvPr>
            <p:cNvSpPr/>
            <p:nvPr/>
          </p:nvSpPr>
          <p:spPr>
            <a:xfrm>
              <a:off x="1864226" y="3615631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FA33F1-6AB0-45D1-BBA7-BF913C59D324}"/>
                </a:ext>
              </a:extLst>
            </p:cNvPr>
            <p:cNvSpPr/>
            <p:nvPr/>
          </p:nvSpPr>
          <p:spPr>
            <a:xfrm rot="21248843">
              <a:off x="1878974" y="272161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335A81-8711-43C9-B529-8D6A1E7F737F}"/>
                </a:ext>
              </a:extLst>
            </p:cNvPr>
            <p:cNvSpPr/>
            <p:nvPr/>
          </p:nvSpPr>
          <p:spPr>
            <a:xfrm>
              <a:off x="3458489" y="232699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35F31A8-8088-425E-8220-8119529535F0}"/>
                </a:ext>
              </a:extLst>
            </p:cNvPr>
            <p:cNvSpPr/>
            <p:nvPr/>
          </p:nvSpPr>
          <p:spPr>
            <a:xfrm>
              <a:off x="2555355" y="276545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7893B25-3BB0-4BE3-A96D-C3EBFF3C17FC}"/>
                </a:ext>
              </a:extLst>
            </p:cNvPr>
            <p:cNvSpPr/>
            <p:nvPr/>
          </p:nvSpPr>
          <p:spPr>
            <a:xfrm rot="1658227">
              <a:off x="3505711" y="340583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623397B-5FDD-4A68-934B-AFABFBA440DC}"/>
                </a:ext>
              </a:extLst>
            </p:cNvPr>
            <p:cNvSpPr/>
            <p:nvPr/>
          </p:nvSpPr>
          <p:spPr>
            <a:xfrm rot="17023341" flipH="1">
              <a:off x="3697255" y="333612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247">
              <a:extLst>
                <a:ext uri="{FF2B5EF4-FFF2-40B4-BE49-F238E27FC236}">
                  <a16:creationId xmlns:a16="http://schemas.microsoft.com/office/drawing/2014/main" id="{D097777D-E344-414B-AA80-AD78ACF63601}"/>
                </a:ext>
              </a:extLst>
            </p:cNvPr>
            <p:cNvSpPr/>
            <p:nvPr/>
          </p:nvSpPr>
          <p:spPr>
            <a:xfrm rot="8811340">
              <a:off x="2812313" y="3236916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5022D4-5595-4370-B1DC-F7743F870A34}"/>
                </a:ext>
              </a:extLst>
            </p:cNvPr>
            <p:cNvSpPr/>
            <p:nvPr/>
          </p:nvSpPr>
          <p:spPr>
            <a:xfrm>
              <a:off x="2922010" y="308379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1534077-E3C2-4CC1-9B26-9DC71855094E}"/>
                </a:ext>
              </a:extLst>
            </p:cNvPr>
            <p:cNvSpPr/>
            <p:nvPr/>
          </p:nvSpPr>
          <p:spPr>
            <a:xfrm>
              <a:off x="3195710" y="326962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E57A5A-901A-4128-B7C3-13B6ED6EB88F}"/>
                </a:ext>
              </a:extLst>
            </p:cNvPr>
            <p:cNvSpPr/>
            <p:nvPr/>
          </p:nvSpPr>
          <p:spPr>
            <a:xfrm>
              <a:off x="3716211" y="2724471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268C10C-E910-4A62-B498-BE480C6FE4F6}"/>
                </a:ext>
              </a:extLst>
            </p:cNvPr>
            <p:cNvSpPr/>
            <p:nvPr/>
          </p:nvSpPr>
          <p:spPr>
            <a:xfrm>
              <a:off x="3833117" y="2997205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365E451C-B637-4E1D-B2E1-BD3C0592625C}"/>
                </a:ext>
              </a:extLst>
            </p:cNvPr>
            <p:cNvSpPr/>
            <p:nvPr/>
          </p:nvSpPr>
          <p:spPr>
            <a:xfrm rot="20907532">
              <a:off x="3967673" y="4030380"/>
              <a:ext cx="130647" cy="615624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FEB05D2-5CE1-4434-B85F-DFEA9F325DB5}"/>
                </a:ext>
              </a:extLst>
            </p:cNvPr>
            <p:cNvSpPr/>
            <p:nvPr/>
          </p:nvSpPr>
          <p:spPr>
            <a:xfrm rot="1428805">
              <a:off x="3905191" y="341057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924FE32-C982-473E-B17B-9ACB0C11D661}"/>
                </a:ext>
              </a:extLst>
            </p:cNvPr>
            <p:cNvSpPr/>
            <p:nvPr/>
          </p:nvSpPr>
          <p:spPr>
            <a:xfrm rot="18946963">
              <a:off x="3573442" y="346942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A1FB5E0-3FCE-4A86-917C-DD9FEF69D8F4}"/>
                </a:ext>
              </a:extLst>
            </p:cNvPr>
            <p:cNvSpPr/>
            <p:nvPr/>
          </p:nvSpPr>
          <p:spPr>
            <a:xfrm rot="19703000">
              <a:off x="3644544" y="343996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0E86343-A681-4283-AB7D-A1FD87BD73BF}"/>
                </a:ext>
              </a:extLst>
            </p:cNvPr>
            <p:cNvSpPr/>
            <p:nvPr/>
          </p:nvSpPr>
          <p:spPr>
            <a:xfrm rot="719361">
              <a:off x="3819476" y="3418703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272F6C-1F24-4890-B2EE-FFAEFD9B4002}"/>
                </a:ext>
              </a:extLst>
            </p:cNvPr>
            <p:cNvSpPr/>
            <p:nvPr/>
          </p:nvSpPr>
          <p:spPr>
            <a:xfrm rot="20907532">
              <a:off x="3736409" y="341431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243">
              <a:extLst>
                <a:ext uri="{FF2B5EF4-FFF2-40B4-BE49-F238E27FC236}">
                  <a16:creationId xmlns:a16="http://schemas.microsoft.com/office/drawing/2014/main" id="{E3DE5BB7-4763-4304-A999-1AA7F8C57692}"/>
                </a:ext>
              </a:extLst>
            </p:cNvPr>
            <p:cNvSpPr/>
            <p:nvPr/>
          </p:nvSpPr>
          <p:spPr>
            <a:xfrm rot="13238916">
              <a:off x="2938167" y="3538184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C4679AA-E088-43D3-8D09-E1ABF167514A}"/>
                </a:ext>
              </a:extLst>
            </p:cNvPr>
            <p:cNvSpPr/>
            <p:nvPr/>
          </p:nvSpPr>
          <p:spPr>
            <a:xfrm rot="12593310" flipH="1">
              <a:off x="3411318" y="3680374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459988-FA88-41A1-A060-F08118898F89}"/>
                </a:ext>
              </a:extLst>
            </p:cNvPr>
            <p:cNvSpPr/>
            <p:nvPr/>
          </p:nvSpPr>
          <p:spPr>
            <a:xfrm rot="15314916" flipH="1">
              <a:off x="2721114" y="4062333"/>
              <a:ext cx="367688" cy="110763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245">
              <a:extLst>
                <a:ext uri="{FF2B5EF4-FFF2-40B4-BE49-F238E27FC236}">
                  <a16:creationId xmlns:a16="http://schemas.microsoft.com/office/drawing/2014/main" id="{88FC24F4-9CB7-49C9-941B-F101E4CAF627}"/>
                </a:ext>
              </a:extLst>
            </p:cNvPr>
            <p:cNvSpPr/>
            <p:nvPr/>
          </p:nvSpPr>
          <p:spPr>
            <a:xfrm rot="1354155" flipH="1">
              <a:off x="2105202" y="4174317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95A898-F92C-4260-BDDC-E5A72A20B083}"/>
                </a:ext>
              </a:extLst>
            </p:cNvPr>
            <p:cNvSpPr/>
            <p:nvPr/>
          </p:nvSpPr>
          <p:spPr>
            <a:xfrm rot="2468469">
              <a:off x="2629698" y="4832978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3592258-36FB-45DD-8FD0-924751C343B6}"/>
                </a:ext>
              </a:extLst>
            </p:cNvPr>
            <p:cNvSpPr/>
            <p:nvPr/>
          </p:nvSpPr>
          <p:spPr>
            <a:xfrm rot="15355276" flipH="1">
              <a:off x="2371511" y="3705077"/>
              <a:ext cx="367688" cy="110763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905FEC-6C92-4E86-A249-983635C6121B}"/>
              </a:ext>
            </a:extLst>
          </p:cNvPr>
          <p:cNvGrpSpPr/>
          <p:nvPr/>
        </p:nvGrpSpPr>
        <p:grpSpPr>
          <a:xfrm>
            <a:off x="-367720" y="3430852"/>
            <a:ext cx="6348834" cy="4412753"/>
            <a:chOff x="-445266" y="4163703"/>
            <a:chExt cx="6348834" cy="232389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F0E96CE0-1053-4247-9E49-74AAEDCDD350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3">
              <a:extLst>
                <a:ext uri="{FF2B5EF4-FFF2-40B4-BE49-F238E27FC236}">
                  <a16:creationId xmlns:a16="http://schemas.microsoft.com/office/drawing/2014/main" id="{DFAE3060-7A23-4D30-821A-C7189E11F0E6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1F5F9-E94A-45BB-B6C3-0A9BE0C20884}"/>
                </a:ext>
              </a:extLst>
            </p:cNvPr>
            <p:cNvGrpSpPr/>
            <p:nvPr/>
          </p:nvGrpSpPr>
          <p:grpSpPr>
            <a:xfrm>
              <a:off x="-445266" y="4163703"/>
              <a:ext cx="6348834" cy="2323891"/>
              <a:chOff x="-448116" y="4319990"/>
              <a:chExt cx="6348834" cy="2323891"/>
            </a:xfrm>
            <a:grpFill/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1EC4BEA-1879-4DA4-9EF1-CDF8BD294DCB}"/>
                  </a:ext>
                </a:extLst>
              </p:cNvPr>
              <p:cNvGrpSpPr/>
              <p:nvPr/>
            </p:nvGrpSpPr>
            <p:grpSpPr>
              <a:xfrm rot="10515061">
                <a:off x="-54785" y="4319990"/>
                <a:ext cx="1175168" cy="2230145"/>
                <a:chOff x="1895049" y="5016699"/>
                <a:chExt cx="1175168" cy="2230145"/>
              </a:xfrm>
              <a:grpFill/>
            </p:grpSpPr>
            <p:sp>
              <p:nvSpPr>
                <p:cNvPr id="289" name="Arc 288">
                  <a:extLst>
                    <a:ext uri="{FF2B5EF4-FFF2-40B4-BE49-F238E27FC236}">
                      <a16:creationId xmlns:a16="http://schemas.microsoft.com/office/drawing/2014/main" id="{9D607881-F743-4B7B-8943-6B98A398B908}"/>
                    </a:ext>
                  </a:extLst>
                </p:cNvPr>
                <p:cNvSpPr/>
                <p:nvPr/>
              </p:nvSpPr>
              <p:spPr>
                <a:xfrm flipH="1">
                  <a:off x="2401419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5BB6DE8-59F6-4DDD-A6B9-31CA246B64F7}"/>
                    </a:ext>
                  </a:extLst>
                </p:cNvPr>
                <p:cNvSpPr/>
                <p:nvPr/>
              </p:nvSpPr>
              <p:spPr>
                <a:xfrm flipH="1">
                  <a:off x="2467581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Arc 290">
                  <a:extLst>
                    <a:ext uri="{FF2B5EF4-FFF2-40B4-BE49-F238E27FC236}">
                      <a16:creationId xmlns:a16="http://schemas.microsoft.com/office/drawing/2014/main" id="{ECB6459E-B747-405D-90D9-92A0F0FA8093}"/>
                    </a:ext>
                  </a:extLst>
                </p:cNvPr>
                <p:cNvSpPr/>
                <p:nvPr/>
              </p:nvSpPr>
              <p:spPr>
                <a:xfrm flipH="1">
                  <a:off x="2578054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Arc 291">
                  <a:extLst>
                    <a:ext uri="{FF2B5EF4-FFF2-40B4-BE49-F238E27FC236}">
                      <a16:creationId xmlns:a16="http://schemas.microsoft.com/office/drawing/2014/main" id="{A92557A3-2207-4029-A008-A406016D3E93}"/>
                    </a:ext>
                  </a:extLst>
                </p:cNvPr>
                <p:cNvSpPr/>
                <p:nvPr/>
              </p:nvSpPr>
              <p:spPr>
                <a:xfrm rot="11084939" flipH="1">
                  <a:off x="2424622" y="5026435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Arc 292">
                  <a:extLst>
                    <a:ext uri="{FF2B5EF4-FFF2-40B4-BE49-F238E27FC236}">
                      <a16:creationId xmlns:a16="http://schemas.microsoft.com/office/drawing/2014/main" id="{EAF158D0-3185-49E4-9948-C1ED6BA5A6C2}"/>
                    </a:ext>
                  </a:extLst>
                </p:cNvPr>
                <p:cNvSpPr/>
                <p:nvPr/>
              </p:nvSpPr>
              <p:spPr>
                <a:xfrm rot="11661187" flipH="1">
                  <a:off x="1895049" y="501669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Arc 293">
                  <a:extLst>
                    <a:ext uri="{FF2B5EF4-FFF2-40B4-BE49-F238E27FC236}">
                      <a16:creationId xmlns:a16="http://schemas.microsoft.com/office/drawing/2014/main" id="{3F310A62-42F5-4059-9B15-0384DDC55C3E}"/>
                    </a:ext>
                  </a:extLst>
                </p:cNvPr>
                <p:cNvSpPr/>
                <p:nvPr/>
              </p:nvSpPr>
              <p:spPr>
                <a:xfrm rot="11349794" flipH="1">
                  <a:off x="2327856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Arc 294">
                  <a:extLst>
                    <a:ext uri="{FF2B5EF4-FFF2-40B4-BE49-F238E27FC236}">
                      <a16:creationId xmlns:a16="http://schemas.microsoft.com/office/drawing/2014/main" id="{B6F07676-D839-47EE-A6E6-76486B62FD9B}"/>
                    </a:ext>
                  </a:extLst>
                </p:cNvPr>
                <p:cNvSpPr/>
                <p:nvPr/>
              </p:nvSpPr>
              <p:spPr>
                <a:xfrm rot="11336404" flipH="1">
                  <a:off x="2683357" y="529748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Arc 295">
                  <a:extLst>
                    <a:ext uri="{FF2B5EF4-FFF2-40B4-BE49-F238E27FC236}">
                      <a16:creationId xmlns:a16="http://schemas.microsoft.com/office/drawing/2014/main" id="{8E90E001-8E11-4984-8A09-F0FA72F9D6F9}"/>
                    </a:ext>
                  </a:extLst>
                </p:cNvPr>
                <p:cNvSpPr/>
                <p:nvPr/>
              </p:nvSpPr>
              <p:spPr>
                <a:xfrm flipH="1">
                  <a:off x="2440001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Arc 296">
                  <a:extLst>
                    <a:ext uri="{FF2B5EF4-FFF2-40B4-BE49-F238E27FC236}">
                      <a16:creationId xmlns:a16="http://schemas.microsoft.com/office/drawing/2014/main" id="{79817609-5BB4-425F-8290-767E8CBCE137}"/>
                    </a:ext>
                  </a:extLst>
                </p:cNvPr>
                <p:cNvSpPr/>
                <p:nvPr/>
              </p:nvSpPr>
              <p:spPr>
                <a:xfrm flipH="1">
                  <a:off x="250582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Arc 297">
                  <a:extLst>
                    <a:ext uri="{FF2B5EF4-FFF2-40B4-BE49-F238E27FC236}">
                      <a16:creationId xmlns:a16="http://schemas.microsoft.com/office/drawing/2014/main" id="{AB388B41-6DF0-4D94-A752-411F70356D3B}"/>
                    </a:ext>
                  </a:extLst>
                </p:cNvPr>
                <p:cNvSpPr/>
                <p:nvPr/>
              </p:nvSpPr>
              <p:spPr>
                <a:xfrm flipH="1">
                  <a:off x="2546178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F47496F2-779D-4274-A6CD-AE564DD485F2}"/>
                    </a:ext>
                  </a:extLst>
                </p:cNvPr>
                <p:cNvSpPr/>
                <p:nvPr/>
              </p:nvSpPr>
              <p:spPr>
                <a:xfrm flipH="1">
                  <a:off x="2610305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Arc 299">
                  <a:extLst>
                    <a:ext uri="{FF2B5EF4-FFF2-40B4-BE49-F238E27FC236}">
                      <a16:creationId xmlns:a16="http://schemas.microsoft.com/office/drawing/2014/main" id="{A3D92A31-3EB8-419F-8202-5FB719539DB3}"/>
                    </a:ext>
                  </a:extLst>
                </p:cNvPr>
                <p:cNvSpPr/>
                <p:nvPr/>
              </p:nvSpPr>
              <p:spPr>
                <a:xfrm flipH="1">
                  <a:off x="2673979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Arc 300">
                  <a:extLst>
                    <a:ext uri="{FF2B5EF4-FFF2-40B4-BE49-F238E27FC236}">
                      <a16:creationId xmlns:a16="http://schemas.microsoft.com/office/drawing/2014/main" id="{5E02A878-FD2D-40F9-BE56-24F53B1747C9}"/>
                    </a:ext>
                  </a:extLst>
                </p:cNvPr>
                <p:cNvSpPr/>
                <p:nvPr/>
              </p:nvSpPr>
              <p:spPr>
                <a:xfrm rot="11084939" flipH="1">
                  <a:off x="2641231" y="550120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0" name="Rectangle 3">
                <a:extLst>
                  <a:ext uri="{FF2B5EF4-FFF2-40B4-BE49-F238E27FC236}">
                    <a16:creationId xmlns:a16="http://schemas.microsoft.com/office/drawing/2014/main" id="{6F3E7622-233E-40A5-9621-F9F94F59FB77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3">
                <a:extLst>
                  <a:ext uri="{FF2B5EF4-FFF2-40B4-BE49-F238E27FC236}">
                    <a16:creationId xmlns:a16="http://schemas.microsoft.com/office/drawing/2014/main" id="{C1C27835-3D04-4467-8146-BDC3D318B46C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3">
                <a:extLst>
                  <a:ext uri="{FF2B5EF4-FFF2-40B4-BE49-F238E27FC236}">
                    <a16:creationId xmlns:a16="http://schemas.microsoft.com/office/drawing/2014/main" id="{4D416DF9-2D51-4557-916A-236C6AE5FA1D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3">
                <a:extLst>
                  <a:ext uri="{FF2B5EF4-FFF2-40B4-BE49-F238E27FC236}">
                    <a16:creationId xmlns:a16="http://schemas.microsoft.com/office/drawing/2014/main" id="{044F5CAD-CE0A-42B5-8132-C52563041395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3">
                <a:extLst>
                  <a:ext uri="{FF2B5EF4-FFF2-40B4-BE49-F238E27FC236}">
                    <a16:creationId xmlns:a16="http://schemas.microsoft.com/office/drawing/2014/main" id="{F777E507-4E2A-4454-B5B0-DE476A281CA3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3">
                <a:extLst>
                  <a:ext uri="{FF2B5EF4-FFF2-40B4-BE49-F238E27FC236}">
                    <a16:creationId xmlns:a16="http://schemas.microsoft.com/office/drawing/2014/main" id="{0D84A6E9-D674-4C7B-9814-3D8F619DB04D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3">
                <a:extLst>
                  <a:ext uri="{FF2B5EF4-FFF2-40B4-BE49-F238E27FC236}">
                    <a16:creationId xmlns:a16="http://schemas.microsoft.com/office/drawing/2014/main" id="{E26B1D99-FA5A-4156-9F96-8FD3C6F7733B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3">
                <a:extLst>
                  <a:ext uri="{FF2B5EF4-FFF2-40B4-BE49-F238E27FC236}">
                    <a16:creationId xmlns:a16="http://schemas.microsoft.com/office/drawing/2014/main" id="{487B15BB-79BE-4580-ABA4-DD6B72FE18BB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3">
                <a:extLst>
                  <a:ext uri="{FF2B5EF4-FFF2-40B4-BE49-F238E27FC236}">
                    <a16:creationId xmlns:a16="http://schemas.microsoft.com/office/drawing/2014/main" id="{315911B4-6EAE-4F22-9F5D-3921BB9E7BF3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3">
                <a:extLst>
                  <a:ext uri="{FF2B5EF4-FFF2-40B4-BE49-F238E27FC236}">
                    <a16:creationId xmlns:a16="http://schemas.microsoft.com/office/drawing/2014/main" id="{9427C8E1-4FD5-4B48-BCD4-ECA84AD65395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3">
                <a:extLst>
                  <a:ext uri="{FF2B5EF4-FFF2-40B4-BE49-F238E27FC236}">
                    <a16:creationId xmlns:a16="http://schemas.microsoft.com/office/drawing/2014/main" id="{D0695612-FFC1-4976-A22F-F79CFD72CAD5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3">
                <a:extLst>
                  <a:ext uri="{FF2B5EF4-FFF2-40B4-BE49-F238E27FC236}">
                    <a16:creationId xmlns:a16="http://schemas.microsoft.com/office/drawing/2014/main" id="{5BEE55E7-A3E0-4EE1-A9D9-B98281323996}"/>
                  </a:ext>
                </a:extLst>
              </p:cNvPr>
              <p:cNvSpPr/>
              <p:nvPr/>
            </p:nvSpPr>
            <p:spPr>
              <a:xfrm>
                <a:off x="285609" y="472518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3">
                <a:extLst>
                  <a:ext uri="{FF2B5EF4-FFF2-40B4-BE49-F238E27FC236}">
                    <a16:creationId xmlns:a16="http://schemas.microsoft.com/office/drawing/2014/main" id="{CE147568-8C3C-4030-8656-27F16E634D3D}"/>
                  </a:ext>
                </a:extLst>
              </p:cNvPr>
              <p:cNvSpPr/>
              <p:nvPr/>
            </p:nvSpPr>
            <p:spPr>
              <a:xfrm>
                <a:off x="-448116" y="467634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682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/>
              <a:t>He picks a </a:t>
            </a:r>
            <a:r>
              <a:rPr lang="en-US" sz="8800" dirty="0">
                <a:solidFill>
                  <a:srgbClr val="7030A0"/>
                </a:solidFill>
                <a:latin typeface="Arial Black" panose="020B0A04020102020204" pitchFamily="34" charset="0"/>
              </a:rPr>
              <a:t>f</a:t>
            </a:r>
            <a:r>
              <a:rPr lang="en-US" sz="8800" dirty="0"/>
              <a:t>lower for his friend.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5" y="4123987"/>
            <a:ext cx="6145499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10792489" y="3530497"/>
            <a:ext cx="1461746" cy="1413281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301E07-797B-4A84-880D-1224567079D5}"/>
              </a:ext>
            </a:extLst>
          </p:cNvPr>
          <p:cNvGrpSpPr/>
          <p:nvPr/>
        </p:nvGrpSpPr>
        <p:grpSpPr>
          <a:xfrm>
            <a:off x="6723881" y="1531687"/>
            <a:ext cx="3477692" cy="4387464"/>
            <a:chOff x="6723881" y="1531687"/>
            <a:chExt cx="3477692" cy="4387464"/>
          </a:xfrm>
        </p:grpSpPr>
        <p:sp>
          <p:nvSpPr>
            <p:cNvPr id="118" name="Oval 245">
              <a:extLst>
                <a:ext uri="{FF2B5EF4-FFF2-40B4-BE49-F238E27FC236}">
                  <a16:creationId xmlns:a16="http://schemas.microsoft.com/office/drawing/2014/main" id="{C0F063B8-8F59-44B5-9FBD-67352F828730}"/>
                </a:ext>
              </a:extLst>
            </p:cNvPr>
            <p:cNvSpPr/>
            <p:nvPr/>
          </p:nvSpPr>
          <p:spPr>
            <a:xfrm rot="20245845">
              <a:off x="6723881" y="3730002"/>
              <a:ext cx="1717168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1B959-89CE-4CA3-B050-10ED2103FD64}"/>
                </a:ext>
              </a:extLst>
            </p:cNvPr>
            <p:cNvSpPr/>
            <p:nvPr/>
          </p:nvSpPr>
          <p:spPr>
            <a:xfrm rot="19131531" flipH="1">
              <a:off x="6952911" y="4611074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243">
              <a:extLst>
                <a:ext uri="{FF2B5EF4-FFF2-40B4-BE49-F238E27FC236}">
                  <a16:creationId xmlns:a16="http://schemas.microsoft.com/office/drawing/2014/main" id="{7C50C76A-3D2C-4152-823F-2188C813ACDD}"/>
                </a:ext>
              </a:extLst>
            </p:cNvPr>
            <p:cNvSpPr/>
            <p:nvPr/>
          </p:nvSpPr>
          <p:spPr>
            <a:xfrm rot="799661">
              <a:off x="7285426" y="3186538"/>
              <a:ext cx="1006919" cy="2012717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CF038B-22D1-4539-9464-229DBADE722E}"/>
                </a:ext>
              </a:extLst>
            </p:cNvPr>
            <p:cNvSpPr/>
            <p:nvPr/>
          </p:nvSpPr>
          <p:spPr>
            <a:xfrm rot="61468" flipH="1">
              <a:off x="7676121" y="3614481"/>
              <a:ext cx="498892" cy="81771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DAAB19-E2D5-49D6-BB7B-C44C0E77FE1A}"/>
                </a:ext>
              </a:extLst>
            </p:cNvPr>
            <p:cNvSpPr/>
            <p:nvPr/>
          </p:nvSpPr>
          <p:spPr>
            <a:xfrm rot="154055" flipH="1">
              <a:off x="7133627" y="4715592"/>
              <a:ext cx="843864" cy="467084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ED2E663-84E6-4D52-B2F4-22C1FD0BB6A3}"/>
                </a:ext>
              </a:extLst>
            </p:cNvPr>
            <p:cNvSpPr/>
            <p:nvPr/>
          </p:nvSpPr>
          <p:spPr>
            <a:xfrm flipH="1">
              <a:off x="7446427" y="3328673"/>
              <a:ext cx="2755146" cy="20034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E777DF0-CC06-486D-9EEC-88A492470149}"/>
                </a:ext>
              </a:extLst>
            </p:cNvPr>
            <p:cNvSpPr/>
            <p:nvPr/>
          </p:nvSpPr>
          <p:spPr>
            <a:xfrm flipH="1">
              <a:off x="7030108" y="2115645"/>
              <a:ext cx="3151455" cy="16936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86A09D-5251-4B3F-A49D-FBAB2AB611A7}"/>
                </a:ext>
              </a:extLst>
            </p:cNvPr>
            <p:cNvSpPr/>
            <p:nvPr/>
          </p:nvSpPr>
          <p:spPr>
            <a:xfrm flipH="1">
              <a:off x="7113219" y="1531687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65D3BD-E224-4862-9B9B-4D18048F122F}"/>
                </a:ext>
              </a:extLst>
            </p:cNvPr>
            <p:cNvSpPr/>
            <p:nvPr/>
          </p:nvSpPr>
          <p:spPr>
            <a:xfrm flipH="1">
              <a:off x="8543493" y="1825970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B98151-DE97-4138-AD15-611AE82AA197}"/>
                </a:ext>
              </a:extLst>
            </p:cNvPr>
            <p:cNvSpPr/>
            <p:nvPr/>
          </p:nvSpPr>
          <p:spPr>
            <a:xfrm rot="19941773" flipH="1">
              <a:off x="8229909" y="2978030"/>
              <a:ext cx="284612" cy="62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F848595-29DC-4667-88FC-0F94E5BDAF59}"/>
                </a:ext>
              </a:extLst>
            </p:cNvPr>
            <p:cNvSpPr/>
            <p:nvPr/>
          </p:nvSpPr>
          <p:spPr>
            <a:xfrm rot="4576659">
              <a:off x="7970016" y="2883445"/>
              <a:ext cx="284613" cy="620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247">
              <a:extLst>
                <a:ext uri="{FF2B5EF4-FFF2-40B4-BE49-F238E27FC236}">
                  <a16:creationId xmlns:a16="http://schemas.microsoft.com/office/drawing/2014/main" id="{CD67EF8B-3E17-47C4-AFE6-B7ACC1ABFE47}"/>
                </a:ext>
              </a:extLst>
            </p:cNvPr>
            <p:cNvSpPr/>
            <p:nvPr/>
          </p:nvSpPr>
          <p:spPr>
            <a:xfrm rot="12079765" flipH="1">
              <a:off x="7487257" y="2616531"/>
              <a:ext cx="1794945" cy="81142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3156CA-4594-4321-BA43-C78668D43AD4}"/>
                </a:ext>
              </a:extLst>
            </p:cNvPr>
            <p:cNvSpPr/>
            <p:nvPr/>
          </p:nvSpPr>
          <p:spPr>
            <a:xfrm flipH="1">
              <a:off x="8665841" y="2132908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66C2B50-D1BD-46D1-8303-5A9CA901B6CE}"/>
                </a:ext>
              </a:extLst>
            </p:cNvPr>
            <p:cNvSpPr/>
            <p:nvPr/>
          </p:nvSpPr>
          <p:spPr>
            <a:xfrm flipH="1">
              <a:off x="8761975" y="2322848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B10B87D-DF52-416A-8AF6-95ED1A6A45C4}"/>
                </a:ext>
              </a:extLst>
            </p:cNvPr>
            <p:cNvSpPr/>
            <p:nvPr/>
          </p:nvSpPr>
          <p:spPr>
            <a:xfrm flipH="1">
              <a:off x="7553492" y="1942823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8DF8A2B-C0BE-4E58-8A16-8F381156E7FF}"/>
                </a:ext>
              </a:extLst>
            </p:cNvPr>
            <p:cNvSpPr/>
            <p:nvPr/>
          </p:nvSpPr>
          <p:spPr>
            <a:xfrm flipH="1">
              <a:off x="7818872" y="2185163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EA174A8-05E3-4722-85E8-356303E67024}"/>
                </a:ext>
              </a:extLst>
            </p:cNvPr>
            <p:cNvGrpSpPr/>
            <p:nvPr/>
          </p:nvGrpSpPr>
          <p:grpSpPr>
            <a:xfrm rot="20314430">
              <a:off x="7421350" y="3687804"/>
              <a:ext cx="948738" cy="1676278"/>
              <a:chOff x="6933709" y="3050443"/>
              <a:chExt cx="948738" cy="1676278"/>
            </a:xfrm>
          </p:grpSpPr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F20F3562-94BF-4CC7-BF4C-49B296B86802}"/>
                  </a:ext>
                </a:extLst>
              </p:cNvPr>
              <p:cNvSpPr/>
              <p:nvPr/>
            </p:nvSpPr>
            <p:spPr>
              <a:xfrm rot="692468" flipH="1">
                <a:off x="7170274" y="3891420"/>
                <a:ext cx="177266" cy="835301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B07BCB-6475-49D1-8173-1C4516119F8A}"/>
                  </a:ext>
                </a:extLst>
              </p:cNvPr>
              <p:cNvSpPr/>
              <p:nvPr/>
            </p:nvSpPr>
            <p:spPr>
              <a:xfrm rot="20171195" flipH="1">
                <a:off x="6933709" y="305044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8465EAF-A25A-45F8-AC1C-747F6BF57F3C}"/>
                  </a:ext>
                </a:extLst>
              </p:cNvPr>
              <p:cNvSpPr/>
              <p:nvPr/>
            </p:nvSpPr>
            <p:spPr>
              <a:xfrm rot="2653037" flipH="1">
                <a:off x="7383837" y="313029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363BBA3-9FA3-4EC6-87C8-039518994855}"/>
                  </a:ext>
                </a:extLst>
              </p:cNvPr>
              <p:cNvSpPr/>
              <p:nvPr/>
            </p:nvSpPr>
            <p:spPr>
              <a:xfrm rot="1897000" flipH="1">
                <a:off x="7287364" y="3090315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C72B47D-EC93-4E07-82FE-7E4664450667}"/>
                  </a:ext>
                </a:extLst>
              </p:cNvPr>
              <p:cNvSpPr/>
              <p:nvPr/>
            </p:nvSpPr>
            <p:spPr>
              <a:xfrm rot="20880639" flipH="1">
                <a:off x="7050010" y="306147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9AEA021-3038-4EBA-9CA1-3B679BD3978C}"/>
                  </a:ext>
                </a:extLst>
              </p:cNvPr>
              <p:cNvSpPr/>
              <p:nvPr/>
            </p:nvSpPr>
            <p:spPr>
              <a:xfrm rot="692468" flipH="1">
                <a:off x="7162718" y="305551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411327B-0BE6-40D3-9BF6-4B209149D77A}"/>
                </a:ext>
              </a:extLst>
            </p:cNvPr>
            <p:cNvGrpSpPr/>
            <p:nvPr/>
          </p:nvGrpSpPr>
          <p:grpSpPr>
            <a:xfrm rot="18271885">
              <a:off x="7552395" y="3319321"/>
              <a:ext cx="2248773" cy="2012716"/>
              <a:chOff x="7545721" y="3306627"/>
              <a:chExt cx="2248773" cy="2012716"/>
            </a:xfrm>
          </p:grpSpPr>
          <p:sp>
            <p:nvSpPr>
              <p:cNvPr id="141" name="Oval 243">
                <a:extLst>
                  <a:ext uri="{FF2B5EF4-FFF2-40B4-BE49-F238E27FC236}">
                    <a16:creationId xmlns:a16="http://schemas.microsoft.com/office/drawing/2014/main" id="{B5BF3603-78B8-4D5E-811D-C3C522821D99}"/>
                  </a:ext>
                </a:extLst>
              </p:cNvPr>
              <p:cNvSpPr/>
              <p:nvPr/>
            </p:nvSpPr>
            <p:spPr>
              <a:xfrm rot="8361084" flipH="1">
                <a:off x="8021894" y="3306627"/>
                <a:ext cx="1006919" cy="2012716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BC2CD4-9E83-452A-878B-21524BEA6451}"/>
                  </a:ext>
                </a:extLst>
              </p:cNvPr>
              <p:cNvSpPr/>
              <p:nvPr/>
            </p:nvSpPr>
            <p:spPr>
              <a:xfrm rot="9006690">
                <a:off x="7545721" y="3499557"/>
                <a:ext cx="841105" cy="467084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2">
                      <a:lumMod val="50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2475FD2-DDA8-4817-8B15-04BA36287E59}"/>
                  </a:ext>
                </a:extLst>
              </p:cNvPr>
              <p:cNvSpPr/>
              <p:nvPr/>
            </p:nvSpPr>
            <p:spPr>
              <a:xfrm rot="6285084">
                <a:off x="8793609" y="3955516"/>
                <a:ext cx="498892" cy="1502879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Oval 245">
              <a:extLst>
                <a:ext uri="{FF2B5EF4-FFF2-40B4-BE49-F238E27FC236}">
                  <a16:creationId xmlns:a16="http://schemas.microsoft.com/office/drawing/2014/main" id="{84256BC3-B368-4B2D-99EC-1ED8AD347BD4}"/>
                </a:ext>
              </a:extLst>
            </p:cNvPr>
            <p:cNvSpPr/>
            <p:nvPr/>
          </p:nvSpPr>
          <p:spPr>
            <a:xfrm rot="20245845">
              <a:off x="8170858" y="4086717"/>
              <a:ext cx="1703751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84EEAC2-7C13-4FD9-B3A8-980B5B208E12}"/>
                </a:ext>
              </a:extLst>
            </p:cNvPr>
            <p:cNvSpPr/>
            <p:nvPr/>
          </p:nvSpPr>
          <p:spPr>
            <a:xfrm rot="19131531" flipH="1">
              <a:off x="8405176" y="4980638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AC17A36-2B74-469F-8999-CF335677251B}"/>
                </a:ext>
              </a:extLst>
            </p:cNvPr>
            <p:cNvSpPr/>
            <p:nvPr/>
          </p:nvSpPr>
          <p:spPr>
            <a:xfrm rot="17927790" flipH="1">
              <a:off x="9111882" y="3628276"/>
              <a:ext cx="449900" cy="1180842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E10525-402F-4A0F-AEB9-6198D3296D4E}"/>
              </a:ext>
            </a:extLst>
          </p:cNvPr>
          <p:cNvGrpSpPr/>
          <p:nvPr/>
        </p:nvGrpSpPr>
        <p:grpSpPr>
          <a:xfrm>
            <a:off x="6376824" y="4359567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7" name="Rectangle 3">
              <a:extLst>
                <a:ext uri="{FF2B5EF4-FFF2-40B4-BE49-F238E27FC236}">
                  <a16:creationId xmlns:a16="http://schemas.microsoft.com/office/drawing/2014/main" id="{F763BAFA-3315-4855-A998-D3FD5CE06A96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3">
              <a:extLst>
                <a:ext uri="{FF2B5EF4-FFF2-40B4-BE49-F238E27FC236}">
                  <a16:creationId xmlns:a16="http://schemas.microsoft.com/office/drawing/2014/main" id="{ABFAB67F-4F0E-416B-AC0B-8AD238A58900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3DCB0A-6D7A-4096-9965-7A619522E346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F18036C-7BC4-4BA5-8914-98E7511ACA79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A954E181-7DD1-43C7-8FD4-8AD8431A04CF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7CB15358-F308-427C-8163-8816F36C1969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A1E0E2A0-B571-464B-AE86-EAA5F46A6C50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5712DBC5-8AD4-43D8-8838-5261821FFDFD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B102B493-BD02-4C70-93F9-C516615DAC50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3">
                <a:extLst>
                  <a:ext uri="{FF2B5EF4-FFF2-40B4-BE49-F238E27FC236}">
                    <a16:creationId xmlns:a16="http://schemas.microsoft.com/office/drawing/2014/main" id="{A52449CE-CF83-465B-BC11-B29C98790550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3">
                <a:extLst>
                  <a:ext uri="{FF2B5EF4-FFF2-40B4-BE49-F238E27FC236}">
                    <a16:creationId xmlns:a16="http://schemas.microsoft.com/office/drawing/2014/main" id="{898915AD-FEE2-4E9A-81DE-A1B6D81F747E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3817A879-ACFE-46BC-B159-7F40FA7FF4B8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447A6859-A8EA-4349-876D-19D2447717D0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13B2DD58-7161-426E-AC40-2C61BFDE2D3E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3">
                <a:extLst>
                  <a:ext uri="{FF2B5EF4-FFF2-40B4-BE49-F238E27FC236}">
                    <a16:creationId xmlns:a16="http://schemas.microsoft.com/office/drawing/2014/main" id="{B116E845-B637-4325-BAF5-FA4D59E78F25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3">
                <a:extLst>
                  <a:ext uri="{FF2B5EF4-FFF2-40B4-BE49-F238E27FC236}">
                    <a16:creationId xmlns:a16="http://schemas.microsoft.com/office/drawing/2014/main" id="{AE35A3DA-3658-4E8B-BF98-76A5DF1628A6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AB7790D1-8196-40D0-BC0F-73FED58A5147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B3EC2564-C467-4F18-8E0E-4D7AA02B1DDA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023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70AD47">
                    <a:lumMod val="75000"/>
                  </a:srgbClr>
                </a:solidFill>
                <a:latin typeface="Arial Black" panose="020B0A04020102020204" pitchFamily="34" charset="0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00B0F0"/>
                </a:solidFill>
                <a:latin typeface="Arial Black" panose="020B0A04020102020204" pitchFamily="34" charset="0"/>
              </a:rPr>
              <a:t>F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rog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CCCFA1-9558-48D1-A171-57DE8CF3FB03}"/>
              </a:ext>
            </a:extLst>
          </p:cNvPr>
          <p:cNvGrpSpPr/>
          <p:nvPr/>
        </p:nvGrpSpPr>
        <p:grpSpPr>
          <a:xfrm>
            <a:off x="166461" y="1591853"/>
            <a:ext cx="5884440" cy="4441100"/>
            <a:chOff x="169589" y="2841106"/>
            <a:chExt cx="3672856" cy="2771975"/>
          </a:xfrm>
        </p:grpSpPr>
        <p:sp>
          <p:nvSpPr>
            <p:cNvPr id="122" name="Oval 245">
              <a:extLst>
                <a:ext uri="{FF2B5EF4-FFF2-40B4-BE49-F238E27FC236}">
                  <a16:creationId xmlns:a16="http://schemas.microsoft.com/office/drawing/2014/main" id="{44BBD3D5-7ADC-43CC-9CF2-A8BA63CBEBC9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245">
              <a:extLst>
                <a:ext uri="{FF2B5EF4-FFF2-40B4-BE49-F238E27FC236}">
                  <a16:creationId xmlns:a16="http://schemas.microsoft.com/office/drawing/2014/main" id="{FB3F31D2-FCDD-4D16-9AA2-802060A43B39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E3D4FA-1371-4EBE-BE50-2CFF3C88C637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243">
              <a:extLst>
                <a:ext uri="{FF2B5EF4-FFF2-40B4-BE49-F238E27FC236}">
                  <a16:creationId xmlns:a16="http://schemas.microsoft.com/office/drawing/2014/main" id="{FB669E54-3DEF-4CD5-B079-E0C43885DA81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243">
              <a:extLst>
                <a:ext uri="{FF2B5EF4-FFF2-40B4-BE49-F238E27FC236}">
                  <a16:creationId xmlns:a16="http://schemas.microsoft.com/office/drawing/2014/main" id="{956E1161-EF23-497D-A200-CBC3C1345905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F1A9908-D6E9-45D6-8054-C9C56E9281FD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3E4A95-C40D-4D6E-B41E-752BD3B8E24D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1485B75-0D66-4BA3-91EE-EDEBDC5AA08E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1C3CD9-222E-436B-BF41-30FBCEC6D6F8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956CF01-2F7A-499A-A756-30A50FFF0F6D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648A1D2-8C38-4280-BA17-0A8CA08AF79C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57013D4-E212-41DA-B4A7-9D8E2EC6BF7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89F2287-F94D-417F-8154-A83446F5FDB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412540A-1E99-42B8-B1D6-104EE1B50B5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359B9A6-78E2-4DBB-B0D2-8F7FAF0658D3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CA9D4D2-5E05-45A0-89BA-95661FD5D3A0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247">
              <a:extLst>
                <a:ext uri="{FF2B5EF4-FFF2-40B4-BE49-F238E27FC236}">
                  <a16:creationId xmlns:a16="http://schemas.microsoft.com/office/drawing/2014/main" id="{FC42F3FF-C082-422B-B8E4-671448A90F27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000BB27-9468-40E4-BD0A-755557566131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4D24BF-C21A-4564-85FF-16FBB76DE2B9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2867C3-6BA4-454B-9D2D-111A9418BDC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74ABAF-C3B3-462A-B3DD-37AA20E3AE76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1E9101-A602-4206-B951-A5C7AB1B9D70}"/>
              </a:ext>
            </a:extLst>
          </p:cNvPr>
          <p:cNvGrpSpPr/>
          <p:nvPr/>
        </p:nvGrpSpPr>
        <p:grpSpPr>
          <a:xfrm>
            <a:off x="6951585" y="1862907"/>
            <a:ext cx="5040425" cy="4873308"/>
            <a:chOff x="5485765" y="704622"/>
            <a:chExt cx="5040425" cy="4873308"/>
          </a:xfrm>
        </p:grpSpPr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3C6B35F-F6C2-4ADF-A9B0-9BABA97B4988}"/>
                </a:ext>
              </a:extLst>
            </p:cNvPr>
            <p:cNvSpPr/>
            <p:nvPr/>
          </p:nvSpPr>
          <p:spPr>
            <a:xfrm rot="7769900" flipH="1">
              <a:off x="7975046" y="320515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DE3DC008-8E1F-49D9-A25B-2C732FC1BD7C}"/>
                </a:ext>
              </a:extLst>
            </p:cNvPr>
            <p:cNvSpPr/>
            <p:nvPr/>
          </p:nvSpPr>
          <p:spPr>
            <a:xfrm rot="598554" flipH="1">
              <a:off x="6115665" y="326065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7E782B-4985-4AD5-9B8E-1FD4A3E9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0329" y="2911942"/>
              <a:ext cx="1529697" cy="1423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119D69-6694-4ABB-A8E7-68D6F1B05850}"/>
                </a:ext>
              </a:extLst>
            </p:cNvPr>
            <p:cNvCxnSpPr>
              <a:cxnSpLocks/>
              <a:stCxn id="69" idx="1"/>
              <a:endCxn id="69" idx="0"/>
            </p:cNvCxnSpPr>
            <p:nvPr/>
          </p:nvCxnSpPr>
          <p:spPr>
            <a:xfrm>
              <a:off x="6151258" y="3447763"/>
              <a:ext cx="1992419" cy="62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5BD66B4-AE87-4835-8776-FD3AFF2ED05B}"/>
                </a:ext>
              </a:extLst>
            </p:cNvPr>
            <p:cNvGrpSpPr/>
            <p:nvPr/>
          </p:nvGrpSpPr>
          <p:grpSpPr>
            <a:xfrm>
              <a:off x="6880087" y="735303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9CFCC933-ED09-4075-9A18-2BA519C91F9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0586F91-B491-4F99-969A-AC043A25658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25E7A7A-DB02-45FF-B95F-9595F7E77E73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0FC99D9-2DBA-41FE-87B2-37E164B04FCB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67A1085-4242-473D-B4E0-E9DAFE66B9AE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F1F01E9-AA7F-4871-8EDD-920213677163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67F5C0F-E0A6-42A3-8880-CEAAE1D43C52}"/>
                </a:ext>
              </a:extLst>
            </p:cNvPr>
            <p:cNvSpPr/>
            <p:nvPr/>
          </p:nvSpPr>
          <p:spPr>
            <a:xfrm rot="6830317" flipH="1">
              <a:off x="7860314" y="1260457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5816B7-4678-4FFA-B4C2-20CFFBD1FDDD}"/>
                </a:ext>
              </a:extLst>
            </p:cNvPr>
            <p:cNvGrpSpPr/>
            <p:nvPr/>
          </p:nvGrpSpPr>
          <p:grpSpPr>
            <a:xfrm rot="3010303">
              <a:off x="7551535" y="1073122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270A6C3-77C5-45F2-BF5B-F7A8F5507510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CB11462-5FDD-4418-93D9-C7E17FAA484E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3EE9177-9161-4690-8CC3-E8848D7D41F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16D827B-F2C8-4E26-B91E-A18970C84A0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6A75745-9168-4F00-AA11-B0D0FE719409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096502-B587-4D33-AB03-49DB0E462F3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5C498C89-64D2-4106-AB52-78EBB2E44AD5}"/>
                </a:ext>
              </a:extLst>
            </p:cNvPr>
            <p:cNvSpPr/>
            <p:nvPr/>
          </p:nvSpPr>
          <p:spPr>
            <a:xfrm rot="2760788" flipH="1">
              <a:off x="5861140" y="157104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593680-F5D7-4489-8D70-DBE4814AFBCB}"/>
                </a:ext>
              </a:extLst>
            </p:cNvPr>
            <p:cNvGrpSpPr/>
            <p:nvPr/>
          </p:nvGrpSpPr>
          <p:grpSpPr>
            <a:xfrm rot="17968645">
              <a:off x="6307049" y="1247189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776DD7DA-CB13-4B9A-B254-B38867E381F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0E4AF5E-F591-431F-9BEB-83F9F34EB5D6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E28CA05-0893-4A5A-B5D0-480B739E125A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FAAE64-CAF5-40C2-B3F0-C959A4B9426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F128D0D-21E9-41EE-A512-12181C25842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AE706CF-D92E-415C-8985-7BD082BA1ABA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173CC7CC-32F4-41E1-8085-697A61D4BC4B}"/>
                </a:ext>
              </a:extLst>
            </p:cNvPr>
            <p:cNvSpPr/>
            <p:nvPr/>
          </p:nvSpPr>
          <p:spPr>
            <a:xfrm rot="12215323" flipH="1">
              <a:off x="6000033" y="250366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7F28D5F5-C84A-46CC-93B0-46648D59A5E5}"/>
                </a:ext>
              </a:extLst>
            </p:cNvPr>
            <p:cNvSpPr/>
            <p:nvPr/>
          </p:nvSpPr>
          <p:spPr>
            <a:xfrm rot="6843242" flipH="1">
              <a:off x="7951973" y="2121153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61509B-A4C2-4DC2-8660-125A7BF32E03}"/>
                </a:ext>
              </a:extLst>
            </p:cNvPr>
            <p:cNvGrpSpPr/>
            <p:nvPr/>
          </p:nvGrpSpPr>
          <p:grpSpPr>
            <a:xfrm rot="21166366">
              <a:off x="6958366" y="1781991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A4E51AF7-5C71-4DC3-9C91-0F029BF47ED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45E912C-4F25-48C6-B891-107041165886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E46ACB-7870-42E9-B9E4-F26EC39324F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3C777AD-43C8-4902-BD7C-D5F7378DA06A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181CFD1-B7FE-4699-9F36-4688F12D667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18D0D6-6866-4BA4-A09B-438AEBBA5B86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</Words>
  <Application>Microsoft Office PowerPoint</Application>
  <PresentationFormat>Widescreen</PresentationFormat>
  <Paragraphs>13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15</cp:revision>
  <dcterms:created xsi:type="dcterms:W3CDTF">2025-01-07T03:18:47Z</dcterms:created>
  <dcterms:modified xsi:type="dcterms:W3CDTF">2025-01-12T19:38:56Z</dcterms:modified>
</cp:coreProperties>
</file>